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CB7A0F-E703-4964-B290-EBB76AE665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Model on Prediction of Bullying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284A37-2FC7-4C5A-B7E9-95B2A1BB1B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11-03-2023 20:13:12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4CB0181D-BE31-425E-8498-8A676A300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3" name="slide3">
            <a:extLst>
              <a:ext uri="{FF2B5EF4-FFF2-40B4-BE49-F238E27FC236}">
                <a16:creationId xmlns:a16="http://schemas.microsoft.com/office/drawing/2014/main" id="{1477DA16-4110-44B5-A610-6A2320CA2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128C286E-4F07-4A1E-A4DD-BECEF5DA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3C851F60-DA3E-4133-94F6-D8A890AFC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34848331-0487-4010-A7A4-58745EF655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DEF2ABDC-BC02-43A8-81B5-3653F27D3F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E3FBB6E0-3AFB-4FF8-A3C7-D208817324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9" name="slide9">
            <a:extLst>
              <a:ext uri="{FF2B5EF4-FFF2-40B4-BE49-F238E27FC236}">
                <a16:creationId xmlns:a16="http://schemas.microsoft.com/office/drawing/2014/main" id="{F866326C-87B5-4BAE-9FFE-1673618F76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0"/>
            <a:ext cx="727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2023-03-11T14:43:14Z</dcterms:created>
  <dcterms:modified xsi:type="dcterms:W3CDTF">2023-03-11T14:43:14Z</dcterms:modified>
</cp:coreProperties>
</file>