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8/31/2025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176699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785571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40021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0357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39501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36883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68951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89971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0286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2664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756207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6802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499183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83396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7344137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534045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977076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4906195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5724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052017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728369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746964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8982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227098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626368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8/31/2025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284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19011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Lakshmi.S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astvu24924924u09010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Bachelor of 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SSS college for women , Tiruvalluvar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372179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2" name="文本框"/>
          <p:cNvSpPr txBox="1">
            <a:spLocks/>
          </p:cNvSpPr>
          <p:nvPr/>
        </p:nvSpPr>
        <p:spPr>
          <a:xfrm rot="0">
            <a:off x="2638384" y="1409678"/>
            <a:ext cx="7704425" cy="5425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Result: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Developed a responsive portfolio to showcase student skills and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Professional layout with easy navigation.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Supports resume download and contact options.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Screenshots: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Home Page (Introduction)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About Me (Details &amp; Background)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Skills Section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Projects Showcase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Achievements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8453770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文本框"/>
          <p:cNvSpPr txBox="1">
            <a:spLocks/>
          </p:cNvSpPr>
          <p:nvPr/>
        </p:nvSpPr>
        <p:spPr>
          <a:xfrm rot="0">
            <a:off x="838187" y="1771623"/>
            <a:ext cx="6912962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Student portfolio effectively highlights skills, projects, and achievements.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Provides a professional platform for career and academic opportunities.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Easy to use, responsive, and well-structured for end users.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82244959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文本框"/>
          <p:cNvSpPr txBox="1">
            <a:spLocks/>
          </p:cNvSpPr>
          <p:nvPr/>
        </p:nvSpPr>
        <p:spPr>
          <a:xfrm rot="0">
            <a:off x="1704949" y="2781257"/>
            <a:ext cx="4762427" cy="99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Student portfolio</a:t>
            </a:r>
            <a:endParaRPr lang="zh-CN" altLang="en-US" sz="6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438687215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1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9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0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2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8291579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0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6" name="文本框"/>
          <p:cNvSpPr txBox="1">
            <a:spLocks/>
          </p:cNvSpPr>
          <p:nvPr/>
        </p:nvSpPr>
        <p:spPr>
          <a:xfrm rot="0">
            <a:off x="1057258" y="1990694"/>
            <a:ext cx="5971952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Students often find it difficult to present their academic achievements, skills, and projects in a structured and professional way. Traditional resumes are limited and do not reflect overall growth. Hence, there is a need for a digital student portfolio system that helps students effectively showcase their talents, achievements, and career readiness.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0694353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文本框"/>
          <p:cNvSpPr txBox="1">
            <a:spLocks/>
          </p:cNvSpPr>
          <p:nvPr/>
        </p:nvSpPr>
        <p:spPr>
          <a:xfrm rot="0">
            <a:off x="1123932" y="2209766"/>
            <a:ext cx="5620057" cy="29870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 digital platform to showcase student’s academic achievements, skills, and projects.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Provides a structured and professional layout for career and academic opportunities.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Easy to navigate, customizable, and user-friendly design.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11805516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文本框"/>
          <p:cNvSpPr txBox="1">
            <a:spLocks/>
          </p:cNvSpPr>
          <p:nvPr/>
        </p:nvSpPr>
        <p:spPr>
          <a:xfrm rot="0">
            <a:off x="981060" y="2209766"/>
            <a:ext cx="5330937" cy="39490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Students (to showcase skills &amp; achievements)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Teachers/Mentors (for evaluation &amp; guidance)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Recruiters/Employers (for hiring decisions)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Academic Institutions (for admissions &amp; records)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7949351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文本框"/>
          <p:cNvSpPr txBox="1">
            <a:spLocks/>
          </p:cNvSpPr>
          <p:nvPr/>
        </p:nvSpPr>
        <p:spPr>
          <a:xfrm rot="0">
            <a:off x="2924130" y="2352639"/>
            <a:ext cx="4762427" cy="3710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Frontend: HTML, CSS, JavaScript, React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Backend: Node.js, PHP, Python (Django/Flask)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Database: MySQL, MongoDB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Design Tools: Figma, Canva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Version Control: Git, GitHub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32187034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0" name="文本框"/>
          <p:cNvSpPr txBox="1">
            <a:spLocks/>
          </p:cNvSpPr>
          <p:nvPr/>
        </p:nvSpPr>
        <p:spPr>
          <a:xfrm rot="0">
            <a:off x="1419203" y="1123932"/>
            <a:ext cx="4762427" cy="5520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Home Page – Brief introduction &amp; profile picture.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2. About Me – Personal details, academic background.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3. Skills Section – Technical &amp; soft skills in list or chart format.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4. Projects – Highlight academic/real projects with description &amp; screenshots.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79080279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文本框"/>
          <p:cNvSpPr txBox="1">
            <a:spLocks/>
          </p:cNvSpPr>
          <p:nvPr/>
        </p:nvSpPr>
        <p:spPr>
          <a:xfrm rot="0">
            <a:off x="1562076" y="1266805"/>
            <a:ext cx="6115950" cy="54349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User Profile – Personal details, photo, introduction.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Project Showcase – Display academic &amp; personal projects with descriptions.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Skills Highlight – Technical &amp; soft skills in list/graph format.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Droid Sans" pitchFamily="0" charset="0"/>
              </a:rPr>
              <a:t>Achievements Section – Certifications, awards, extracurricular activit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902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358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2025-08-31T04:05:43Z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