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DF5-516C-4776-99A3-94E48DEB37F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EFB-2536-4EAF-8B98-3F7F939C1BE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2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DF5-516C-4776-99A3-94E48DEB37F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EFB-2536-4EAF-8B98-3F7F939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5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DF5-516C-4776-99A3-94E48DEB37F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EFB-2536-4EAF-8B98-3F7F939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83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DF5-516C-4776-99A3-94E48DEB37F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EFB-2536-4EAF-8B98-3F7F939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2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DF5-516C-4776-99A3-94E48DEB37F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EFB-2536-4EAF-8B98-3F7F939C1BE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06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DF5-516C-4776-99A3-94E48DEB37F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EFB-2536-4EAF-8B98-3F7F939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66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DF5-516C-4776-99A3-94E48DEB37F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EFB-2536-4EAF-8B98-3F7F939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07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DF5-516C-4776-99A3-94E48DEB37F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EFB-2536-4EAF-8B98-3F7F939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45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DF5-516C-4776-99A3-94E48DEB37F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EFB-2536-4EAF-8B98-3F7F939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3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013DF5-516C-4776-99A3-94E48DEB37F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E4CEFB-2536-4EAF-8B98-3F7F939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93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3DF5-516C-4776-99A3-94E48DEB37F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CEFB-2536-4EAF-8B98-3F7F939C1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62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013DF5-516C-4776-99A3-94E48DEB37F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E4CEFB-2536-4EAF-8B98-3F7F939C1BE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1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ba040156df11e2585a622e40490938f0f13cb7ed35925e5a08d02472aebc332bJmltdHM9MTc0NzI2NzIwMA&amp;ptn=3&amp;ver=2&amp;hsh=4&amp;fclid=19eb7277-d127-6197-3a25-6023d0eb6095&amp;psq=kaggle%2finput%2fbrain-tumor-mri-dataset+dataset&amp;u=a1aHR0cHM6Ly93d3cua2FnZ2xlLmNvbS9kYXRhc2V0cy9tYXNvdWRuaWNrcGFydmFyL2JyYWluLXR1bW9yLW1yaS1kYXRhc2V0&amp;ntb=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4BDF9D-358E-4E16-3075-1FB25EBD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Brain Tumor Detection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A043A3-E782-AE9D-F60A-F247E867C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47858" cy="40233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This project uses deep learning to detect brain tumors from MRI images. A Convolutional Neural Network (CNN) is trained to classify different types of brain tumors. The model is then deployed with </a:t>
            </a:r>
            <a:r>
              <a:rPr lang="en-US" sz="2800" dirty="0" err="1"/>
              <a:t>Streamlit</a:t>
            </a:r>
            <a:r>
              <a:rPr lang="en-US" sz="2800" dirty="0"/>
              <a:t>, allowing users to upload MRI scans and get instant </a:t>
            </a:r>
            <a:r>
              <a:rPr lang="en-US" sz="2800" dirty="0" err="1"/>
              <a:t>predictions.This</a:t>
            </a:r>
            <a:r>
              <a:rPr lang="en-US" sz="2800" dirty="0"/>
              <a:t> tool aims to help doctors by providing a quick and automated diagnosis support </a:t>
            </a:r>
            <a:r>
              <a:rPr lang="en-US" sz="2800" dirty="0" err="1"/>
              <a:t>system.It</a:t>
            </a:r>
            <a:r>
              <a:rPr lang="en-US" sz="2800" dirty="0"/>
              <a:t> is a simple, easy-to-use application that demonstrates the power of AI in healthcare.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B492C-850B-DCBF-3925-619DB53E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14" y="2339851"/>
            <a:ext cx="3208020" cy="317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72D5-DE16-E118-EFFD-A9FAF0FC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System Architecture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537B6B-87DA-22B2-EBEF-4E3EFFA15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037" y="1893397"/>
            <a:ext cx="4765926" cy="4022725"/>
          </a:xfrm>
        </p:spPr>
      </p:pic>
    </p:spTree>
    <p:extLst>
      <p:ext uri="{BB962C8B-B14F-4D97-AF65-F5344CB8AC3E}">
        <p14:creationId xmlns:p14="http://schemas.microsoft.com/office/powerpoint/2010/main" val="300253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7586-FFFC-53E6-CC8E-35679125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740C-580A-DC26-C373-2EC3B9AF5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Programming Language:</a:t>
            </a:r>
            <a:r>
              <a:rPr lang="en-IN" sz="2000" dirty="0"/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Deep Learning Framework:</a:t>
            </a:r>
            <a:r>
              <a:rPr lang="en-IN" sz="2000" dirty="0"/>
              <a:t> TensorFlow, </a:t>
            </a:r>
            <a:r>
              <a:rPr lang="en-IN" sz="2000" dirty="0" err="1"/>
              <a:t>Keras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Image Processing &amp; Augmentation:</a:t>
            </a:r>
            <a:r>
              <a:rPr lang="en-IN" sz="2000" dirty="0"/>
              <a:t> PIL, NumPy, </a:t>
            </a:r>
            <a:r>
              <a:rPr lang="en-IN" sz="2000" dirty="0" err="1"/>
              <a:t>ImageDataGenerator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Data Analysis &amp; Visualization:</a:t>
            </a:r>
            <a:r>
              <a:rPr lang="en-IN" sz="2000" dirty="0"/>
              <a:t> Pandas, Matplotlib, Seaborn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Model Evaluation:</a:t>
            </a:r>
            <a:r>
              <a:rPr lang="en-IN" sz="2000" dirty="0"/>
              <a:t> Scikit-learn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Deployment:</a:t>
            </a:r>
            <a:r>
              <a:rPr lang="en-IN" sz="2000" dirty="0"/>
              <a:t> </a:t>
            </a:r>
            <a:r>
              <a:rPr lang="en-IN" sz="2000" dirty="0" err="1"/>
              <a:t>Streamlit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Model Type:</a:t>
            </a:r>
            <a:r>
              <a:rPr lang="en-IN" sz="2000" dirty="0"/>
              <a:t> Convolutional Neural Network (CNN)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Optimization &amp; Metrics:</a:t>
            </a:r>
            <a:r>
              <a:rPr lang="en-IN" sz="2000" dirty="0"/>
              <a:t> Adam, </a:t>
            </a:r>
            <a:r>
              <a:rPr lang="en-IN" sz="2000" dirty="0" err="1"/>
              <a:t>Adamax</a:t>
            </a:r>
            <a:r>
              <a:rPr lang="en-IN" sz="2000" dirty="0"/>
              <a:t>, Precision, Recall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Dataset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Link</a:t>
            </a:r>
            <a:endParaRPr lang="en-IN" sz="20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958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9A59-64B4-F2B2-AFAA-E61F38E8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Scope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B42B-2344-8B54-8228-7D5AE894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 brain tumors from MRI images using deep learning (CNN).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Classify tumors into four categories: Glioma, Meningioma, Pituitary, and No Tumor.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 simple and accessible web interface using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Assist doctors and medical staff with quick, automated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Lay the foundation for more advanced AI-assisted medical diagnosis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 to extend the model for DICOM images and real-time hospital usage.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86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8DA550-95BA-ED65-81CE-9DF0CB601305}"/>
              </a:ext>
            </a:extLst>
          </p:cNvPr>
          <p:cNvSpPr/>
          <p:nvPr/>
        </p:nvSpPr>
        <p:spPr>
          <a:xfrm>
            <a:off x="2975728" y="1423447"/>
            <a:ext cx="6240544" cy="33465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Thank You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5146943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</TotalTime>
  <Words>225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Brain Tumor Detection</vt:lpstr>
      <vt:lpstr>System Architecture</vt:lpstr>
      <vt:lpstr>Technologies Used</vt:lpstr>
      <vt:lpstr>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Shree</dc:creator>
  <cp:lastModifiedBy>Lakshmi Shree</cp:lastModifiedBy>
  <cp:revision>1</cp:revision>
  <dcterms:created xsi:type="dcterms:W3CDTF">2025-05-16T05:53:56Z</dcterms:created>
  <dcterms:modified xsi:type="dcterms:W3CDTF">2025-05-16T06:06:01Z</dcterms:modified>
</cp:coreProperties>
</file>