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52" d="100"/>
          <a:sy n="52" d="100"/>
        </p:scale>
        <p:origin x="-61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17FE73-CF76-420A-A4D8-23E29AC7398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02B7D4-19F7-4427-B7CC-136C09BB428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College Management System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 by </a:t>
            </a:r>
          </a:p>
          <a:p>
            <a:r>
              <a:rPr lang="en-US" dirty="0" err="1" smtClean="0"/>
              <a:t>Snehalakshmi.p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My </a:t>
            </a:r>
            <a:r>
              <a:rPr lang="en-US" dirty="0" err="1" smtClean="0"/>
              <a:t>Sql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FRONT END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hatsApp Image 2023-01-28 at 6.56.25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57399"/>
            <a:ext cx="9144000" cy="487458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hatsApp Image 2023-01-28 at 6.59.10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1" y="1600201"/>
            <a:ext cx="84582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Content Placeholder 3" descr="WhatsApp Image 2023-01-28 at 7.34.23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828800"/>
            <a:ext cx="8763001" cy="4876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Details</a:t>
            </a:r>
            <a:endParaRPr lang="en-US" dirty="0"/>
          </a:p>
        </p:txBody>
      </p:sp>
      <p:pic>
        <p:nvPicPr>
          <p:cNvPr id="4" name="Content Placeholder 3" descr="WhatsApp Image 2023-01-28 at 7.36.43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1" y="1828801"/>
            <a:ext cx="8001000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6000" b="1" i="1" dirty="0" smtClean="0"/>
          </a:p>
          <a:p>
            <a:pPr>
              <a:buNone/>
            </a:pPr>
            <a:r>
              <a:rPr lang="en-US" sz="6000" b="1" i="1" dirty="0" smtClean="0"/>
              <a:t> </a:t>
            </a:r>
            <a:r>
              <a:rPr lang="en-US" sz="6000" b="1" i="1" dirty="0" smtClean="0"/>
              <a:t>         Thank you</a:t>
            </a:r>
            <a:endParaRPr lang="en-US" sz="60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23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College Management System  </vt:lpstr>
      <vt:lpstr>Technologies Used</vt:lpstr>
      <vt:lpstr>Slide 3</vt:lpstr>
      <vt:lpstr>Slide 4</vt:lpstr>
      <vt:lpstr>About </vt:lpstr>
      <vt:lpstr>Faculty Details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919848684664</dc:creator>
  <cp:lastModifiedBy>919848684664</cp:lastModifiedBy>
  <cp:revision>8</cp:revision>
  <dcterms:created xsi:type="dcterms:W3CDTF">2023-01-28T13:02:54Z</dcterms:created>
  <dcterms:modified xsi:type="dcterms:W3CDTF">2023-01-28T14:19:32Z</dcterms:modified>
</cp:coreProperties>
</file>