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7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0C0A-DEC1-4F85-87F2-78614CF2AA62}" type="datetimeFigureOut">
              <a:rPr lang="en-US" smtClean="0"/>
              <a:t>01/28/23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3A9-837E-435E-84A9-029F7F1627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0C0A-DEC1-4F85-87F2-78614CF2AA62}" type="datetimeFigureOut">
              <a:rPr lang="en-US" smtClean="0"/>
              <a:t>01/28/23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3A9-837E-435E-84A9-029F7F162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0C0A-DEC1-4F85-87F2-78614CF2AA62}" type="datetimeFigureOut">
              <a:rPr lang="en-US" smtClean="0"/>
              <a:t>01/28/23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3A9-837E-435E-84A9-029F7F162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0C0A-DEC1-4F85-87F2-78614CF2AA62}" type="datetimeFigureOut">
              <a:rPr lang="en-US" smtClean="0"/>
              <a:t>01/28/23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3A9-837E-435E-84A9-029F7F162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0C0A-DEC1-4F85-87F2-78614CF2AA62}" type="datetimeFigureOut">
              <a:rPr lang="en-US" smtClean="0"/>
              <a:t>01/28/23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3A9-837E-435E-84A9-029F7F1627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0C0A-DEC1-4F85-87F2-78614CF2AA62}" type="datetimeFigureOut">
              <a:rPr lang="en-US" smtClean="0"/>
              <a:t>01/28/23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3A9-837E-435E-84A9-029F7F162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0C0A-DEC1-4F85-87F2-78614CF2AA62}" type="datetimeFigureOut">
              <a:rPr lang="en-US" smtClean="0"/>
              <a:t>01/28/23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3A9-837E-435E-84A9-029F7F162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0C0A-DEC1-4F85-87F2-78614CF2AA62}" type="datetimeFigureOut">
              <a:rPr lang="en-US" smtClean="0"/>
              <a:t>01/28/23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3A9-837E-435E-84A9-029F7F162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0C0A-DEC1-4F85-87F2-78614CF2AA62}" type="datetimeFigureOut">
              <a:rPr lang="en-US" smtClean="0"/>
              <a:t>01/28/23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3A9-837E-435E-84A9-029F7F162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0C0A-DEC1-4F85-87F2-78614CF2AA62}" type="datetimeFigureOut">
              <a:rPr lang="en-US" smtClean="0"/>
              <a:t>01/28/23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3A9-837E-435E-84A9-029F7F1627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0C0A-DEC1-4F85-87F2-78614CF2AA62}" type="datetimeFigureOut">
              <a:rPr lang="en-US" smtClean="0"/>
              <a:t>01/28/23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1373A9-837E-435E-84A9-029F7F1627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A50C0A-DEC1-4F85-87F2-78614CF2AA62}" type="datetimeFigureOut">
              <a:rPr lang="en-US" smtClean="0"/>
              <a:t>01/28/23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1373A9-837E-435E-84A9-029F7F16276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 smtClean="0">
                <a:ln/>
                <a:solidFill>
                  <a:srgbClr val="00B05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College management system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7030A0"/>
                </a:solidFill>
                <a:latin typeface="Baskerville Old Face" pitchFamily="18" charset="0"/>
              </a:rPr>
              <a:t>Project Presented </a:t>
            </a:r>
            <a:r>
              <a:rPr lang="en-US" sz="2800" dirty="0" smtClean="0">
                <a:solidFill>
                  <a:srgbClr val="7030A0"/>
                </a:solidFill>
                <a:latin typeface="Baskerville Old Face" pitchFamily="18" charset="0"/>
              </a:rPr>
              <a:t>by:</a:t>
            </a:r>
            <a:endParaRPr lang="en-US" sz="2800" dirty="0" smtClean="0">
              <a:solidFill>
                <a:srgbClr val="7030A0"/>
              </a:solidFill>
              <a:latin typeface="Baskerville Old Face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Lakshmi Sneha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Technologies Used!:</a:t>
            </a:r>
            <a:endParaRPr lang="en-US" sz="32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E2964649-CA13-4A08-A2DF-5FD03B35A80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1191693" cy="1581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DBD66B-9034-4242-85A3-7537929F92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1981200"/>
            <a:ext cx="2276846" cy="636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4E9CD59-5650-4CF8-A255-82FF9D4AA24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495800"/>
            <a:ext cx="1184597" cy="1487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E78E13B-7A90-40D8-BBBB-28F51318CAD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0800" y="4495800"/>
            <a:ext cx="2265563" cy="672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4FCC2FD-1F79-478F-82D3-A4B89435535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9800" y="5715000"/>
            <a:ext cx="1856241" cy="909483"/>
          </a:xfrm>
          <a:prstGeom prst="rect">
            <a:avLst/>
          </a:prstGeom>
        </p:spPr>
      </p:pic>
      <p:pic>
        <p:nvPicPr>
          <p:cNvPr id="10" name="Content Placeholder 3" descr="image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62600" y="4648200"/>
            <a:ext cx="2286016" cy="15976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3400" y="1447800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Light" pitchFamily="34" charset="0"/>
              </a:rPr>
              <a:t>Frontend</a:t>
            </a:r>
            <a:r>
              <a:rPr lang="en-US" sz="2800" b="1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Light" pitchFamily="34" charset="0"/>
              </a:rPr>
              <a:t> 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33400" y="3124200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Light" pitchFamily="34" charset="0"/>
              </a:rPr>
              <a:t>Backend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WhatsApp Image 2023-01-28 at 10.19.56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7537" y="1935163"/>
            <a:ext cx="5848925" cy="43894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3-01-28 at 10.19.57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7537" y="1935163"/>
            <a:ext cx="5848925" cy="43894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welcome\Downloads\WhatsApp Image 2023-01-28 at 10.20.09 AM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537" y="1935163"/>
            <a:ext cx="5848925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welcome\Downloads\WhatsApp Image 2023-01-28 at 10.20.10 AM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537" y="1935163"/>
            <a:ext cx="5848925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 descr="C:\Users\HP\AppData\Local\Microsoft\Windows\INetCache\IE\19CW07TD\thank-you-2204270_960_72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281" y="1935163"/>
            <a:ext cx="4389437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15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College management system 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system</dc:title>
  <dc:creator>welcome</dc:creator>
  <cp:lastModifiedBy>welcome</cp:lastModifiedBy>
  <cp:revision>2</cp:revision>
  <dcterms:created xsi:type="dcterms:W3CDTF">2023-01-28T15:21:37Z</dcterms:created>
  <dcterms:modified xsi:type="dcterms:W3CDTF">2023-01-28T15:35:11Z</dcterms:modified>
</cp:coreProperties>
</file>