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58" d="100"/>
          <a:sy n="58" d="100"/>
        </p:scale>
        <p:origin x="9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79BB855E-E401-41F6-8925-C43722CDD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61AB028E-5F68-413C-BBF0-EE603FDA6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368E36D-BDC9-4F55-91DC-B0E56FB7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F1EBEBA-1392-47C5-AD8B-6BFEE9D10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0D6C4AA0-1E91-47AC-AC54-384D60DE5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C843592-ED42-47B6-B2F3-28E0917EB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9D50555-23CA-40F2-AFCC-4A4265411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619" y="3760257"/>
            <a:ext cx="9989677" cy="141863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Async / Await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796E6-07E4-41A9-8A46-16D727D3A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8448" y="5345996"/>
            <a:ext cx="9603727" cy="5833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For handling asynchronicity 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E4DC31D-3252-4CE4-94B0-32BB37A18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72202" y="1092200"/>
            <a:ext cx="7240536" cy="2417572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93D87FA-2BC0-324B-4516-C3E74707D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2289" y="1410208"/>
            <a:ext cx="5687974" cy="1777492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9ABF50-2998-468E-A550-85A1DD0DD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5262441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11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8F08-2FBC-45B8-BDCA-AF9CF06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Await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E5B-8B01-4BAE-BCD2-E13E0970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/>
              <a:t>Here's an example with a promise that resolves in 1 second: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async function f(){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    let </a:t>
            </a:r>
            <a:r>
              <a:rPr lang="en-US" sz="1700" err="1"/>
              <a:t>promiseToTest</a:t>
            </a:r>
            <a:r>
              <a:rPr lang="en-US" sz="1700"/>
              <a:t> = new Promise((</a:t>
            </a:r>
            <a:r>
              <a:rPr lang="en-US" sz="1700" err="1"/>
              <a:t>resolve,reject</a:t>
            </a:r>
            <a:r>
              <a:rPr lang="en-US" sz="1700"/>
              <a:t>) =&gt;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        </a:t>
            </a:r>
            <a:r>
              <a:rPr lang="en-US" sz="1700" err="1"/>
              <a:t>setTimeout</a:t>
            </a:r>
            <a:r>
              <a:rPr lang="en-US" sz="1700"/>
              <a:t>(() =&gt; resolve("done!"),1000);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    });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    let result = await </a:t>
            </a:r>
            <a:r>
              <a:rPr lang="en-US" sz="1700" err="1"/>
              <a:t>promiseToTest</a:t>
            </a:r>
            <a:r>
              <a:rPr lang="en-US" sz="1700"/>
              <a:t>; // wait till the promise resolves (*)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    console.log(result);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700"/>
              <a:t>f();</a:t>
            </a:r>
          </a:p>
        </p:txBody>
      </p:sp>
    </p:spTree>
    <p:extLst>
      <p:ext uri="{BB962C8B-B14F-4D97-AF65-F5344CB8AC3E}">
        <p14:creationId xmlns:p14="http://schemas.microsoft.com/office/powerpoint/2010/main" val="37997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8F08-2FBC-45B8-BDCA-AF9CF06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Await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E5B-8B01-4BAE-BCD2-E13E0970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function execution "pauses" at the line (*) and resumes when the promise settles, with result becoming its result. So the code above shows "done!" in one second.</a:t>
            </a:r>
            <a:endParaRPr lang="en-US"/>
          </a:p>
          <a:p>
            <a:r>
              <a:rPr lang="en-US" dirty="0"/>
              <a:t>await literally makes JavaScript wait until the promise settles, and then go on with the result</a:t>
            </a:r>
            <a:r>
              <a:rPr lang="en-US"/>
              <a:t>. </a:t>
            </a:r>
          </a:p>
          <a:p>
            <a:r>
              <a:rPr lang="en-US"/>
              <a:t>That </a:t>
            </a:r>
            <a:r>
              <a:rPr lang="en-US" dirty="0"/>
              <a:t>doesn't cost any CPU resources, because the engine can do other jobs meanwhile: execute other scripts, handle events etc.</a:t>
            </a:r>
            <a:endParaRPr lang="en-US"/>
          </a:p>
          <a:p>
            <a:r>
              <a:rPr lang="en-US" dirty="0"/>
              <a:t>It's just a more elegant syntax of getting the promise result than </a:t>
            </a:r>
            <a:r>
              <a:rPr lang="en-US" dirty="0" err="1"/>
              <a:t>promise.then</a:t>
            </a:r>
            <a:r>
              <a:rPr lang="en-US" dirty="0"/>
              <a:t>, easier to read and write.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3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9899F-4190-4C9A-91D9-8C6D0EDED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Can't use await in regular functions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CD790-2A68-4B97-B53E-7D35D3077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If we try to use “await” in non-async function, that would be a syntax error: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function f() {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		let promise = </a:t>
            </a:r>
            <a:r>
              <a:rPr lang="en-US" dirty="0" err="1"/>
              <a:t>Promise.resolve</a:t>
            </a:r>
            <a:r>
              <a:rPr lang="en-US" dirty="0"/>
              <a:t>(1);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		let result = await promise; // Syntax error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}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We will get this error if we do not put async before a function. As said, await only works inside an async function.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44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E6B80853-775B-47C1-A508-0AAD6FCE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BF62520-0403-497A-958B-FD6E8037E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85" y="471792"/>
            <a:ext cx="11264630" cy="5914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Diagram, timeline&#10;&#10;Description automatically generated">
            <a:extLst>
              <a:ext uri="{FF2B5EF4-FFF2-40B4-BE49-F238E27FC236}">
                <a16:creationId xmlns:a16="http://schemas.microsoft.com/office/drawing/2014/main" id="{4944B673-A8B2-CC62-6045-2DA752B0C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1012" y="1115259"/>
            <a:ext cx="6169977" cy="4627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Rectangle 1036">
            <a:extLst>
              <a:ext uri="{FF2B5EF4-FFF2-40B4-BE49-F238E27FC236}">
                <a16:creationId xmlns:a16="http://schemas.microsoft.com/office/drawing/2014/main" id="{BB3A422A-21ED-464B-B2EF-EE5B061B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744" y="635508"/>
            <a:ext cx="10954512" cy="5586984"/>
          </a:xfrm>
          <a:prstGeom prst="rect">
            <a:avLst/>
          </a:prstGeom>
          <a:noFill/>
          <a:ln w="22225" cap="flat">
            <a:solidFill>
              <a:srgbClr val="7FF2DA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27672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6392B-CB6D-444F-ABC4-62F0C17A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/>
              <a:t>Async / Await</a:t>
            </a:r>
            <a:endParaRPr lang="en-US" b="1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88A9-D2BF-43C4-840C-283015EF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/>
              <a:t>Async/Await is a long anticipated JavaScript feature that makes working with asynchronous functions much more enjoyable and easier to understand. </a:t>
            </a:r>
          </a:p>
          <a:p>
            <a:r>
              <a:rPr lang="en-US"/>
              <a:t>It is build on top of Promises and is compatible with all existing Promise-based APIs.</a:t>
            </a:r>
          </a:p>
          <a:p>
            <a:r>
              <a:rPr lang="en-US"/>
              <a:t>The name comes from async and await - the two keywords that will help us clean up our asynchronous code: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49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9B9E-A58F-44B0-A85F-338E2EE9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en-US" sz="4000" b="1"/>
            </a:br>
            <a:r>
              <a:rPr lang="en-US" sz="4000" b="1"/>
              <a:t>Async - declares an asynchronous function</a:t>
            </a:r>
            <a:br>
              <a:rPr lang="en-US" sz="4000" b="1"/>
            </a:br>
            <a:endParaRPr lang="en-US" sz="400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C08C-5669-47D5-8D5C-171D836A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Automatically transforms a regular function into a Promise.</a:t>
            </a:r>
          </a:p>
          <a:p>
            <a:r>
              <a:rPr lang="en-US"/>
              <a:t>When called, </a:t>
            </a:r>
            <a:r>
              <a:rPr lang="en-US" dirty="0"/>
              <a:t>async functions resolve with whatever is returned in their body. </a:t>
            </a:r>
          </a:p>
          <a:p>
            <a:r>
              <a:rPr lang="en-US" dirty="0"/>
              <a:t>Async functions enable the use of await.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8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F9B9E-A58F-44B0-A85F-338E2EE9F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br>
              <a:rPr lang="en-US" sz="3600" b="1"/>
            </a:br>
            <a:br>
              <a:rPr lang="en-US" sz="3600" b="1"/>
            </a:br>
            <a:r>
              <a:rPr lang="en-US" sz="3600" b="1"/>
              <a:t>Await - pauses the execution of async functions</a:t>
            </a:r>
            <a:br>
              <a:rPr lang="en-US" sz="3600" b="1"/>
            </a:br>
            <a:br>
              <a:rPr lang="en-US" sz="3600" b="1"/>
            </a:br>
            <a:endParaRPr lang="en-US" sz="36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3C08C-5669-47D5-8D5C-171D836A4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placed in front of a Promise call, await forces the rest of the code to wait until that Promise finishes and returns a result.</a:t>
            </a:r>
          </a:p>
          <a:p>
            <a:r>
              <a:rPr lang="en-US" dirty="0"/>
              <a:t>Await works only with Promises, it does not work with callbacks.</a:t>
            </a:r>
          </a:p>
          <a:p>
            <a:r>
              <a:rPr lang="en-US" dirty="0"/>
              <a:t>Await can only be used inside async functions.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34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6392B-CB6D-444F-ABC4-62F0C17A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Async / Await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88A9-D2BF-43C4-840C-283015EF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Let's start with the async keyword. It can be placed before a function, like this:</a:t>
            </a:r>
          </a:p>
          <a:p>
            <a:pPr marL="0" indent="0">
              <a:buNone/>
            </a:pPr>
            <a:r>
              <a:rPr lang="en-US" dirty="0"/>
              <a:t>	async function f(){</a:t>
            </a:r>
          </a:p>
          <a:p>
            <a:pPr marL="0" indent="0">
              <a:buNone/>
            </a:pPr>
            <a:r>
              <a:rPr lang="en-US" dirty="0"/>
              <a:t>    		return 1;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2256985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6392B-CB6D-444F-ABC4-62F0C17A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Async / Await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88A9-D2BF-43C4-840C-283015EF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word "async" before a function means one simple thing: a function always returns a promise.</a:t>
            </a:r>
          </a:p>
          <a:p>
            <a:pPr algn="just"/>
            <a:r>
              <a:rPr lang="en-US" dirty="0"/>
              <a:t>Even If a function actually returns a non-promise value, prepending the function definition with the "async" keyword directs </a:t>
            </a:r>
            <a:r>
              <a:rPr lang="en-US" dirty="0" err="1"/>
              <a:t>Javascript</a:t>
            </a:r>
            <a:r>
              <a:rPr lang="en-US" dirty="0"/>
              <a:t> to automatically wrap that value in a resolved promise.</a:t>
            </a:r>
          </a:p>
        </p:txBody>
      </p:sp>
    </p:spTree>
    <p:extLst>
      <p:ext uri="{BB962C8B-B14F-4D97-AF65-F5344CB8AC3E}">
        <p14:creationId xmlns:p14="http://schemas.microsoft.com/office/powerpoint/2010/main" val="2627886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6392B-CB6D-444F-ABC4-62F0C17A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Async / Await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88A9-D2BF-43C4-840C-283015EF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For instance, the code above returns a resolved promise with the result of 1, let's test it: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	async function f(){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    		return 1;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	}</a:t>
            </a:r>
          </a:p>
          <a:p>
            <a:pPr marL="0" indent="0">
              <a:lnSpc>
                <a:spcPct val="90000"/>
              </a:lnSpc>
              <a:buNone/>
            </a:pP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/>
              <a:t>	f().then(alert);	// 1</a:t>
            </a:r>
          </a:p>
        </p:txBody>
      </p:sp>
    </p:spTree>
    <p:extLst>
      <p:ext uri="{BB962C8B-B14F-4D97-AF65-F5344CB8AC3E}">
        <p14:creationId xmlns:p14="http://schemas.microsoft.com/office/powerpoint/2010/main" val="424949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06392B-CB6D-444F-ABC4-62F0C17AF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/>
              <a:t>Async / Await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388A9-D2BF-43C4-840C-283015EF3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We could explicitly return a promise, that would be the same: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async function f(){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    		return </a:t>
            </a:r>
            <a:r>
              <a:rPr lang="en-US" dirty="0" err="1"/>
              <a:t>promise.resolve</a:t>
            </a:r>
            <a:r>
              <a:rPr lang="en-US" dirty="0"/>
              <a:t>(1);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}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	f().then(alert);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dirty="0"/>
              <a:t>So, async ensures that the function returns a promise, and wraps non-promises in it.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73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0A5C0-4C9D-4F99-A8EF-6030E35A9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6F48D3-118C-4E79-8ED5-B14E1D3BE6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C0F613-8D3F-49B7-BFD1-E653C4648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878F08-2FBC-45B8-BDCA-AF9CF069D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dirty="0"/>
              <a:t>Await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B15E2D-899C-425F-83AA-39888B6DC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FAE5B-8B01-4BAE-BCD2-E13E09705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/>
              <a:t>The syntax:</a:t>
            </a:r>
          </a:p>
          <a:p>
            <a:pPr marL="0" indent="0">
              <a:buNone/>
            </a:pPr>
            <a:r>
              <a:rPr lang="en-US" dirty="0"/>
              <a:t>	// works only inside async functions</a:t>
            </a:r>
          </a:p>
          <a:p>
            <a:pPr marL="0" indent="0">
              <a:buNone/>
            </a:pPr>
            <a:r>
              <a:rPr lang="en-US" dirty="0"/>
              <a:t>	let value = await promise;</a:t>
            </a:r>
          </a:p>
          <a:p>
            <a:r>
              <a:rPr lang="en-US" dirty="0"/>
              <a:t>The keyword await makes JavaScript wait until that promise settles and returns its result.</a:t>
            </a:r>
          </a:p>
        </p:txBody>
      </p:sp>
    </p:spTree>
    <p:extLst>
      <p:ext uri="{BB962C8B-B14F-4D97-AF65-F5344CB8AC3E}">
        <p14:creationId xmlns:p14="http://schemas.microsoft.com/office/powerpoint/2010/main" val="1174827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797</TotalTime>
  <Words>642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Garamond</vt:lpstr>
      <vt:lpstr>Organic</vt:lpstr>
      <vt:lpstr>Async / Await</vt:lpstr>
      <vt:lpstr>Async / Await</vt:lpstr>
      <vt:lpstr> Async - declares an asynchronous function </vt:lpstr>
      <vt:lpstr>  Await - pauses the execution of async functions  </vt:lpstr>
      <vt:lpstr>Async / Await</vt:lpstr>
      <vt:lpstr>Async / Await</vt:lpstr>
      <vt:lpstr>Async / Await</vt:lpstr>
      <vt:lpstr>Async / Await</vt:lpstr>
      <vt:lpstr>Await </vt:lpstr>
      <vt:lpstr>Await </vt:lpstr>
      <vt:lpstr>Await </vt:lpstr>
      <vt:lpstr>Can't use await in regular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Async / Await</dc:title>
  <dc:creator>Krishna V.D.S</dc:creator>
  <cp:lastModifiedBy>V D S Krishna</cp:lastModifiedBy>
  <cp:revision>24</cp:revision>
  <dcterms:created xsi:type="dcterms:W3CDTF">2019-02-13T13:44:38Z</dcterms:created>
  <dcterms:modified xsi:type="dcterms:W3CDTF">2023-02-13T09:38:29Z</dcterms:modified>
</cp:coreProperties>
</file>