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465A-8A21-4E3C-A932-2FA71AE3E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05EDB-3604-4937-A596-B396273D6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9B59-4C0A-4225-88B3-601A7189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819-CAA3-4F7D-874B-5EB5F2B74F3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D1903-57F2-4F6D-913E-D1774D31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01BD-00B3-460A-98E6-36CB2AF0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F19-96B7-4D42-A8DD-94593DB4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0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E852-DA35-4147-8BA1-9DF1B0EF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8DBAC-8846-40A2-A40A-2318C3620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967C-E7D6-43C1-BD61-B42007E4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819-CAA3-4F7D-874B-5EB5F2B74F3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BC4B3-B670-4F50-ABFF-12AB69BF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C71D0-BBFA-4C6A-98DA-E009AE04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F19-96B7-4D42-A8DD-94593DB4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FE6B1-F2C1-45AE-B6A2-087D031B2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0B7A-CD64-4F18-850E-F511782F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B4CA-25A7-486C-934A-07E75498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819-CAA3-4F7D-874B-5EB5F2B74F3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EFDE-B503-4983-93A5-3794E76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A1C2-CD76-4420-BC7C-CDC593BC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F19-96B7-4D42-A8DD-94593DB4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8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23CB-9F8D-4E67-BF59-816B5F72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E800-239B-4CF0-B0A5-266DDE57B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B513-D147-465B-B1F4-4763FF8A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819-CAA3-4F7D-874B-5EB5F2B74F3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AD78-406E-4BEC-B661-94910100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BF0-1532-4E8B-AD64-385CF38F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F19-96B7-4D42-A8DD-94593DB4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5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104F-0E8E-4EE6-9FA3-EB37213C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A5D39-65D8-46AF-A895-A9C428BBC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DDDA7-28CD-4DE0-B3F1-1E0EF3D6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819-CAA3-4F7D-874B-5EB5F2B74F3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E0D8-BF39-4B70-B33F-D64A8BC1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B6E3-05BD-4F33-A711-A019BA56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F19-96B7-4D42-A8DD-94593DB4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8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7055-A6AC-4471-AC25-0A962AC0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DF33-E337-4A80-B19B-ABC062418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60279-2A4F-4AD0-88ED-E550406C6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D1B1-0974-4553-B8FC-8881AF5E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819-CAA3-4F7D-874B-5EB5F2B74F3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6784-0870-4007-9640-99078D44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59955-FE44-40AC-BD45-78E612A5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F19-96B7-4D42-A8DD-94593DB4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85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34F2-C67D-407E-9AFC-317055B5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80727-2F79-4952-A48F-4A68112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2066B-361E-49DE-8A2B-8B27F4F40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44F69-815A-4EA2-A5E9-FFA9F2080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065B0-F417-4D14-8F6C-6D35CFD36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7FCC1-9A4B-4AFF-AA3E-AF19DA73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819-CAA3-4F7D-874B-5EB5F2B74F3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12A88-BAA2-4039-9ED7-D66D3893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8AF98-59C2-4672-9D3A-0B0ACB98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F19-96B7-4D42-A8DD-94593DB4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9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E8CD-109A-4F3B-9607-3734A7CA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BAEA6-52E9-4B0A-A88E-4B711B0E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819-CAA3-4F7D-874B-5EB5F2B74F3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3BFBB-5172-48AF-8699-E0FF3ADB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CEBF8-89C4-4753-AF42-B130A1AA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F19-96B7-4D42-A8DD-94593DB4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699BC-2A15-42E4-853C-71322597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819-CAA3-4F7D-874B-5EB5F2B74F3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02B88-6A30-4B0D-9EFC-8E296A49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C752-A482-4AC9-ABED-7E592E4C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F19-96B7-4D42-A8DD-94593DB4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3D8A-47AA-4ECA-9780-50177FA4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F25A-046A-49D1-ADA0-CA856927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77A30-B688-4B66-9213-0AAC02905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12D6-CAB5-4BDE-93C5-C6480BCF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819-CAA3-4F7D-874B-5EB5F2B74F3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7366D-CC9C-4032-B789-8B316BCA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CB416-59A9-427A-9866-3522AFEB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F19-96B7-4D42-A8DD-94593DB4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9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3F21-8A02-4BD9-95B7-3F680FA8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22E89-F3E5-4D56-9A8D-D9ED0B74F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577B-2B06-4428-8C0E-54D4F138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9F946-8D96-45A8-9331-B410B7BE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819-CAA3-4F7D-874B-5EB5F2B74F3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1EF65-4A4C-4A24-96EA-978F5FA8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9D71-10C6-40BB-A603-4F6FB18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F19-96B7-4D42-A8DD-94593DB4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5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A05F5-F867-450F-BAE3-512A1379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C544-15A3-435D-AC41-CF7BF4A8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1445-4604-4963-ACFB-DC78B8221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18819-CAA3-4F7D-874B-5EB5F2B74F3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4EDF-5316-4B58-BE29-EB02A8538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B1D11-06ED-4EAB-8189-B97C12DF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8EF19-96B7-4D42-A8DD-94593DB4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5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9E8B-D3C4-4A9A-9239-C8ECB014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Function Generators</a:t>
            </a:r>
            <a:endParaRPr lang="en-IN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CF6C6-B7E9-432E-BF94-28FC21854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Generators</a:t>
            </a:r>
            <a:endParaRPr lang="en-IN" sz="28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0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13E2-8A89-4315-A09D-0477B558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/>
              <a:t>Using return keyword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0BD5-F0F5-410F-BD99-E4B3D73C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IN" sz="2400"/>
              <a:t>function* display() {</a:t>
            </a:r>
          </a:p>
          <a:p>
            <a:pPr marL="0" indent="0">
              <a:buNone/>
            </a:pPr>
            <a:r>
              <a:rPr lang="en-IN" sz="2400"/>
              <a:t>  yield 10;</a:t>
            </a:r>
          </a:p>
          <a:p>
            <a:pPr marL="0" indent="0">
              <a:buNone/>
            </a:pPr>
            <a:r>
              <a:rPr lang="en-IN" sz="2400"/>
              <a:t>  yield "How are you";</a:t>
            </a:r>
          </a:p>
          <a:p>
            <a:pPr marL="0" indent="0">
              <a:buNone/>
            </a:pPr>
            <a:r>
              <a:rPr lang="en-IN" sz="2400"/>
              <a:t>  return 20;</a:t>
            </a:r>
          </a:p>
          <a:p>
            <a:pPr marL="0" indent="0">
              <a:buNone/>
            </a:pPr>
            <a:r>
              <a:rPr lang="en-IN" sz="2400"/>
              <a:t>}</a:t>
            </a:r>
          </a:p>
          <a:p>
            <a:pPr marL="0" indent="0">
              <a:buNone/>
            </a:pPr>
            <a:r>
              <a:rPr lang="en-IN" sz="2400"/>
              <a:t>const obj = display();</a:t>
            </a:r>
          </a:p>
          <a:p>
            <a:pPr marL="0" indent="0">
              <a:buNone/>
            </a:pPr>
            <a:r>
              <a:rPr lang="en-IN" sz="2400"/>
              <a:t>console.log(obj.next());</a:t>
            </a:r>
          </a:p>
          <a:p>
            <a:pPr marL="0" indent="0">
              <a:buNone/>
            </a:pPr>
            <a:r>
              <a:rPr lang="en-IN" sz="2400"/>
              <a:t>console.log(obj.next());</a:t>
            </a:r>
          </a:p>
          <a:p>
            <a:pPr marL="0" indent="0">
              <a:buNone/>
            </a:pPr>
            <a:r>
              <a:rPr lang="en-IN" sz="2400"/>
              <a:t>console.log(obj.next()); // {value: 20, done: true}</a:t>
            </a:r>
          </a:p>
        </p:txBody>
      </p:sp>
    </p:spTree>
    <p:extLst>
      <p:ext uri="{BB962C8B-B14F-4D97-AF65-F5344CB8AC3E}">
        <p14:creationId xmlns:p14="http://schemas.microsoft.com/office/powerpoint/2010/main" val="229127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13E2-8A89-4315-A09D-0477B558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/>
              <a:t>using for..of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0BD5-F0F5-410F-BD99-E4B3D73C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/>
              <a:t>function* genfun() {</a:t>
            </a:r>
          </a:p>
          <a:p>
            <a:pPr marL="0" indent="0">
              <a:buNone/>
            </a:pPr>
            <a:r>
              <a:rPr lang="en-IN" sz="2400"/>
              <a:t>  yield 1;</a:t>
            </a:r>
          </a:p>
          <a:p>
            <a:pPr marL="0" indent="0">
              <a:buNone/>
            </a:pPr>
            <a:r>
              <a:rPr lang="en-IN" sz="2400"/>
              <a:t>  yield 2;</a:t>
            </a:r>
          </a:p>
          <a:p>
            <a:pPr marL="0" indent="0">
              <a:buNone/>
            </a:pPr>
            <a:r>
              <a:rPr lang="en-IN" sz="2400"/>
              <a:t>  yield 3;</a:t>
            </a:r>
          </a:p>
          <a:p>
            <a:pPr marL="0" indent="0">
              <a:buNone/>
            </a:pPr>
            <a:r>
              <a:rPr lang="en-IN" sz="2400"/>
              <a:t>  yield 4;</a:t>
            </a:r>
          </a:p>
          <a:p>
            <a:pPr marL="0" indent="0">
              <a:buNone/>
            </a:pPr>
            <a:r>
              <a:rPr lang="en-IN" sz="2400"/>
              <a:t>  yield 5;</a:t>
            </a:r>
          </a:p>
          <a:p>
            <a:pPr marL="0" indent="0">
              <a:buNone/>
            </a:pPr>
            <a:r>
              <a:rPr lang="en-IN" sz="2400"/>
              <a:t>  return 6;</a:t>
            </a:r>
          </a:p>
          <a:p>
            <a:pPr marL="0" indent="0">
              <a:buNone/>
            </a:pPr>
            <a:r>
              <a:rPr lang="en-IN" sz="2400"/>
              <a:t>}</a:t>
            </a:r>
          </a:p>
          <a:p>
            <a:pPr marL="0" indent="0">
              <a:buNone/>
            </a:pPr>
            <a:r>
              <a:rPr lang="en-IN" sz="2400"/>
              <a:t>for (a of genfun()) {</a:t>
            </a:r>
          </a:p>
          <a:p>
            <a:pPr marL="0" indent="0">
              <a:buNone/>
            </a:pPr>
            <a:r>
              <a:rPr lang="en-IN" sz="2400"/>
              <a:t>  console.log(a);</a:t>
            </a:r>
          </a:p>
          <a:p>
            <a:pPr marL="0" indent="0">
              <a:buNone/>
            </a:pPr>
            <a:r>
              <a:rPr lang="en-I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293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13E2-8A89-4315-A09D-0477B558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/>
              <a:t>using for..of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0BD5-F0F5-410F-BD99-E4B3D73C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Note: if we use return at the time of calling generator using for..of loop, it will return final return keyword value only.</a:t>
            </a:r>
          </a:p>
          <a:p>
            <a:pPr marL="0" indent="0">
              <a:buNone/>
            </a:pPr>
            <a:r>
              <a:rPr lang="en-US" sz="2400"/>
              <a:t>Note: iterator created for the generator will run until done: false, once it is true it will not do anything even return value also.</a:t>
            </a:r>
          </a:p>
          <a:p>
            <a:pPr marL="0" indent="0">
              <a:buNone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54262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7498-B53E-47A0-92AD-33906584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/>
              <a:t>Generators: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758C-0DBE-4507-81E4-D9120094D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In JavaScript, generators provide a new way to work with functions and iterators.</a:t>
            </a:r>
          </a:p>
          <a:p>
            <a:pPr marL="0" indent="0">
              <a:buNone/>
            </a:pPr>
            <a:r>
              <a:rPr lang="en-US" sz="2400"/>
              <a:t>Using a generator,</a:t>
            </a:r>
          </a:p>
          <a:p>
            <a:r>
              <a:rPr lang="en-US" sz="2400"/>
              <a:t>you can stop the execution of a function from anywhere inside the function</a:t>
            </a:r>
          </a:p>
          <a:p>
            <a:r>
              <a:rPr lang="en-US" sz="2400"/>
              <a:t>and continue executing code from a halted position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74275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7498-B53E-47A0-92AD-33906584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/>
              <a:t>Generators: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758C-0DBE-4507-81E4-D9120094D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b="1"/>
              <a:t>Syntax</a:t>
            </a:r>
            <a:r>
              <a:rPr lang="en-IN" sz="2400"/>
              <a:t>: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IN" sz="2400"/>
              <a:t>//defining generator function</a:t>
            </a:r>
          </a:p>
          <a:p>
            <a:pPr marL="0" indent="0">
              <a:buNone/>
            </a:pPr>
            <a:r>
              <a:rPr lang="en-IN" sz="2400"/>
              <a:t>function* generatorfun() {  }   (or)  function *generatorfun() { }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r>
              <a:rPr lang="en-US" sz="2400"/>
              <a:t>// creating a generator called obj</a:t>
            </a:r>
          </a:p>
          <a:p>
            <a:pPr marL="0" indent="0">
              <a:buNone/>
            </a:pPr>
            <a:r>
              <a:rPr lang="en-US" sz="2400"/>
              <a:t>const obj=generatorfun();</a:t>
            </a:r>
          </a:p>
          <a:p>
            <a:pPr marL="0" indent="0">
              <a:buNone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49850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7498-B53E-47A0-92AD-33906584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/>
              <a:t>Generators: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758C-0DBE-4507-81E4-D9120094D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Yield</a:t>
            </a:r>
            <a:r>
              <a:rPr lang="en-US" sz="2400"/>
              <a:t>:  </a:t>
            </a:r>
          </a:p>
          <a:p>
            <a:pPr marL="0" indent="0">
              <a:buNone/>
            </a:pPr>
            <a:r>
              <a:rPr lang="en-US" sz="2400"/>
              <a:t>We can pause the execution of a generator function without total executing the whole function body. </a:t>
            </a:r>
          </a:p>
          <a:p>
            <a:pPr marL="0" indent="0">
              <a:buNone/>
            </a:pPr>
            <a:r>
              <a:rPr lang="en-US" sz="2400"/>
              <a:t>We use the “yield” keyword and call it to yield expression.  </a:t>
            </a:r>
          </a:p>
          <a:p>
            <a:pPr marL="0" indent="0">
              <a:buNone/>
            </a:pPr>
            <a:r>
              <a:rPr lang="en-US" sz="2400"/>
              <a:t>Once a generator has yield-paused itself, it cannot resume on its own. An external control must be used to restart the generator.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To call the next execution after yield </a:t>
            </a:r>
          </a:p>
          <a:p>
            <a:pPr marL="0" indent="0">
              <a:buNone/>
            </a:pPr>
            <a:r>
              <a:rPr lang="en-US" sz="2400"/>
              <a:t>                             obj.next()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1884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6 Generators">
            <a:extLst>
              <a:ext uri="{FF2B5EF4-FFF2-40B4-BE49-F238E27FC236}">
                <a16:creationId xmlns:a16="http://schemas.microsoft.com/office/drawing/2014/main" id="{60900750-4683-4411-91D7-30BA58470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3360" y="643467"/>
            <a:ext cx="6685279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27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A481-9906-48C4-9682-B1CBC43F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Example1:</a:t>
            </a:r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36D1-0C7F-4AC0-A886-EB6274AE8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/>
              <a:t>function* display() {</a:t>
            </a:r>
          </a:p>
          <a:p>
            <a:pPr marL="0" indent="0">
              <a:buNone/>
            </a:pPr>
            <a:r>
              <a:rPr lang="en-IN" sz="2400"/>
              <a:t>  console.log("CVR college");</a:t>
            </a:r>
          </a:p>
          <a:p>
            <a:pPr marL="0" indent="0">
              <a:buNone/>
            </a:pPr>
            <a:r>
              <a:rPr lang="en-IN" sz="2400"/>
              <a:t>  console.log("CSE Department");</a:t>
            </a:r>
          </a:p>
          <a:p>
            <a:pPr marL="0" indent="0">
              <a:buNone/>
            </a:pPr>
            <a:r>
              <a:rPr lang="en-IN" sz="2400"/>
              <a:t>  console.log("III Year CSE");</a:t>
            </a:r>
          </a:p>
          <a:p>
            <a:pPr marL="0" indent="0">
              <a:buNone/>
            </a:pPr>
            <a:r>
              <a:rPr lang="en-IN" sz="2400"/>
              <a:t>}</a:t>
            </a:r>
          </a:p>
          <a:p>
            <a:pPr marL="0" indent="0">
              <a:buNone/>
            </a:pPr>
            <a:r>
              <a:rPr lang="en-IN" sz="2400"/>
              <a:t>const obj = display();</a:t>
            </a:r>
          </a:p>
          <a:p>
            <a:pPr marL="0" indent="0">
              <a:buNone/>
            </a:pPr>
            <a:r>
              <a:rPr lang="en-IN" sz="2400"/>
              <a:t>console.log(obj.next());</a:t>
            </a:r>
          </a:p>
        </p:txBody>
      </p:sp>
    </p:spTree>
    <p:extLst>
      <p:ext uri="{BB962C8B-B14F-4D97-AF65-F5344CB8AC3E}">
        <p14:creationId xmlns:p14="http://schemas.microsoft.com/office/powerpoint/2010/main" val="237207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A481-9906-48C4-9682-B1CBC43F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Example2:</a:t>
            </a:r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36D1-0C7F-4AC0-A886-EB6274AE8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/>
              <a:t>function* display() {</a:t>
            </a:r>
          </a:p>
          <a:p>
            <a:pPr marL="0" indent="0">
              <a:buNone/>
            </a:pPr>
            <a:r>
              <a:rPr lang="en-IN" sz="2400"/>
              <a:t>  console.log("CVR college");</a:t>
            </a:r>
          </a:p>
          <a:p>
            <a:pPr marL="0" indent="0">
              <a:buNone/>
            </a:pPr>
            <a:r>
              <a:rPr lang="en-IN" sz="2400"/>
              <a:t>  yield;</a:t>
            </a:r>
          </a:p>
          <a:p>
            <a:pPr marL="0" indent="0">
              <a:buNone/>
            </a:pPr>
            <a:r>
              <a:rPr lang="en-IN" sz="2400"/>
              <a:t>  console.log("CSE Department");</a:t>
            </a:r>
          </a:p>
          <a:p>
            <a:pPr marL="0" indent="0">
              <a:buNone/>
            </a:pPr>
            <a:r>
              <a:rPr lang="en-IN" sz="2400"/>
              <a:t>  yield;</a:t>
            </a:r>
          </a:p>
          <a:p>
            <a:pPr marL="0" indent="0">
              <a:buNone/>
            </a:pPr>
            <a:r>
              <a:rPr lang="en-IN" sz="2400"/>
              <a:t>  console.log("III Year CSE");</a:t>
            </a:r>
          </a:p>
          <a:p>
            <a:pPr marL="0" indent="0">
              <a:buNone/>
            </a:pPr>
            <a:r>
              <a:rPr lang="en-IN" sz="2400"/>
              <a:t>}</a:t>
            </a:r>
          </a:p>
          <a:p>
            <a:pPr marL="0" indent="0">
              <a:buNone/>
            </a:pPr>
            <a:r>
              <a:rPr lang="en-IN" sz="2400"/>
              <a:t>const obj = display();</a:t>
            </a:r>
          </a:p>
          <a:p>
            <a:pPr marL="0" indent="0">
              <a:buNone/>
            </a:pPr>
            <a:r>
              <a:rPr lang="en-IN" sz="2400"/>
              <a:t>console.log(obj.next());</a:t>
            </a:r>
          </a:p>
          <a:p>
            <a:pPr marL="0" indent="0">
              <a:buNone/>
            </a:pPr>
            <a:r>
              <a:rPr lang="en-IN" sz="2400"/>
              <a:t>console.log(obj.next());</a:t>
            </a:r>
          </a:p>
          <a:p>
            <a:pPr marL="0" indent="0">
              <a:buNone/>
            </a:pPr>
            <a:r>
              <a:rPr lang="en-IN" sz="2400"/>
              <a:t>console.log(obj.next());</a:t>
            </a:r>
          </a:p>
        </p:txBody>
      </p:sp>
    </p:spTree>
    <p:extLst>
      <p:ext uri="{BB962C8B-B14F-4D97-AF65-F5344CB8AC3E}">
        <p14:creationId xmlns:p14="http://schemas.microsoft.com/office/powerpoint/2010/main" val="311011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DA481-9906-48C4-9682-B1CBC43F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Generators</a:t>
            </a:r>
            <a:endParaRPr lang="en-IN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36D1-0C7F-4AC0-A886-EB6274AE8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200"/>
              <a:t>A generator object named ”obj” is created.</a:t>
            </a:r>
          </a:p>
          <a:p>
            <a:pPr marL="0" indent="0" algn="just">
              <a:buNone/>
            </a:pPr>
            <a:r>
              <a:rPr lang="en-US" sz="2200"/>
              <a:t>When obj.next() is called, the code up to the first yield is executed. When the yield is encountered, the program returns the value and pauses the generator function.</a:t>
            </a:r>
          </a:p>
          <a:p>
            <a:pPr marL="0" indent="0" algn="just">
              <a:buNone/>
            </a:pPr>
            <a:r>
              <a:rPr lang="en-US" sz="2200"/>
              <a:t>Note: You need to assign generator objects to a variable before you use it.</a:t>
            </a:r>
          </a:p>
          <a:p>
            <a:pPr marL="0" indent="0" algn="just">
              <a:buNone/>
            </a:pPr>
            <a:endParaRPr lang="en-US" sz="2200"/>
          </a:p>
          <a:p>
            <a:pPr marL="0" indent="0" algn="just">
              <a:buNone/>
            </a:pP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41824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13E2-8A89-4315-A09D-0477B558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/>
              <a:t>Generator function instance creation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0BD5-F0F5-410F-BD99-E4B3D73C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/>
              <a:t>function* display() {</a:t>
            </a:r>
          </a:p>
          <a:p>
            <a:pPr marL="0" indent="0">
              <a:buNone/>
            </a:pPr>
            <a:r>
              <a:rPr lang="en-IN" sz="2400"/>
              <a:t>  yield 10;</a:t>
            </a:r>
          </a:p>
          <a:p>
            <a:pPr marL="0" indent="0">
              <a:buNone/>
            </a:pPr>
            <a:r>
              <a:rPr lang="en-IN" sz="2400"/>
              <a:t>  yield "How are you";</a:t>
            </a:r>
          </a:p>
          <a:p>
            <a:pPr marL="0" indent="0">
              <a:buNone/>
            </a:pPr>
            <a:r>
              <a:rPr lang="en-IN" sz="2400"/>
              <a:t>}</a:t>
            </a:r>
          </a:p>
          <a:p>
            <a:pPr marL="0" indent="0">
              <a:buNone/>
            </a:pPr>
            <a:r>
              <a:rPr lang="en-IN" sz="2400"/>
              <a:t>const obj = display();</a:t>
            </a:r>
          </a:p>
          <a:p>
            <a:pPr marL="0" indent="0">
              <a:buNone/>
            </a:pPr>
            <a:r>
              <a:rPr lang="en-IN" sz="2400"/>
              <a:t>console.log(obj.next());</a:t>
            </a:r>
          </a:p>
          <a:p>
            <a:pPr marL="0" indent="0">
              <a:buNone/>
            </a:pPr>
            <a:r>
              <a:rPr lang="en-IN" sz="2400"/>
              <a:t>console.log(obj.next());</a:t>
            </a:r>
          </a:p>
          <a:p>
            <a:pPr marL="0" indent="0">
              <a:buNone/>
            </a:pPr>
            <a:r>
              <a:rPr lang="en-IN" sz="2400"/>
              <a:t>console.log(obj.next()); // {value: undefined, done: true}</a:t>
            </a:r>
          </a:p>
          <a:p>
            <a:pPr marL="0" indent="0">
              <a:buNone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61306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558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Function Generators</vt:lpstr>
      <vt:lpstr>Generators:</vt:lpstr>
      <vt:lpstr>Generators:</vt:lpstr>
      <vt:lpstr>Generators:</vt:lpstr>
      <vt:lpstr>PowerPoint Presentation</vt:lpstr>
      <vt:lpstr>Example1:</vt:lpstr>
      <vt:lpstr>Example2:</vt:lpstr>
      <vt:lpstr>Generators</vt:lpstr>
      <vt:lpstr>Generator function instance creation</vt:lpstr>
      <vt:lpstr>Using return keyword</vt:lpstr>
      <vt:lpstr>using for..of</vt:lpstr>
      <vt:lpstr>using for..of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Generators</dc:title>
  <dc:creator>V D S Krishna</dc:creator>
  <cp:lastModifiedBy>V D S Krishna</cp:lastModifiedBy>
  <cp:revision>3</cp:revision>
  <dcterms:created xsi:type="dcterms:W3CDTF">2022-03-23T15:41:25Z</dcterms:created>
  <dcterms:modified xsi:type="dcterms:W3CDTF">2022-03-24T05:02:16Z</dcterms:modified>
</cp:coreProperties>
</file>