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72" r:id="rId2"/>
    <p:sldId id="273" r:id="rId3"/>
    <p:sldId id="274" r:id="rId4"/>
    <p:sldId id="256" r:id="rId5"/>
    <p:sldId id="269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5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4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9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27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4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2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2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27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7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1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4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2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1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6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9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33538D-5433-42E7-AA08-DC5FDEDA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0B0F8C-A315-49FB-00F6-03F85E5A1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E089AD-FBF3-47B6-87E6-2A6D8A24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Creating a promise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E88B-90FA-44F5-A340-79252C3D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/>
              <a:t>When the executor finishes the job, it should call one of the functions that it gets as arguments:</a:t>
            </a:r>
          </a:p>
          <a:p>
            <a:pPr>
              <a:lnSpc>
                <a:spcPct val="90000"/>
              </a:lnSpc>
            </a:pPr>
            <a:r>
              <a:rPr lang="en-US" sz="2200"/>
              <a:t>resolve(value) — to indicate that the job finished successfully: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sets state to "fulfilled",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sets result to value.</a:t>
            </a:r>
          </a:p>
          <a:p>
            <a:pPr>
              <a:lnSpc>
                <a:spcPct val="90000"/>
              </a:lnSpc>
            </a:pPr>
            <a:r>
              <a:rPr lang="en-US" sz="2200"/>
              <a:t>reject(error) — to indicate that an error occurred: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sets state to "rejected",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sets result to error.</a:t>
            </a:r>
          </a:p>
          <a:p>
            <a:pPr lvl="1">
              <a:lnSpc>
                <a:spcPct val="90000"/>
              </a:lnSpc>
            </a:pPr>
            <a:endParaRPr lang="en-US" sz="2200"/>
          </a:p>
          <a:p>
            <a:pPr marL="0" indent="0">
              <a:lnSpc>
                <a:spcPct val="90000"/>
              </a:lnSpc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0575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7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9" name="Group 7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E089AD-FBF3-47B6-87E6-2A6D8A24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262626"/>
                </a:solidFill>
              </a:rPr>
              <a:t>Creating a promise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E88B-90FA-44F5-A340-79252C3D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US" sz="1600" dirty="0">
              <a:solidFill>
                <a:srgbClr val="262626"/>
              </a:solidFill>
            </a:endParaRPr>
          </a:p>
          <a:p>
            <a:pPr marL="0" indent="0" algn="ctr">
              <a:buNone/>
            </a:pP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4098" name="Picture 2" descr="https://github.com/iliakan/javascript-tutorial-en/raw/master/6-async/02-promise-basics/promise-resolve-reject.png">
            <a:extLst>
              <a:ext uri="{FF2B5EF4-FFF2-40B4-BE49-F238E27FC236}">
                <a16:creationId xmlns:a16="http://schemas.microsoft.com/office/drawing/2014/main" id="{7184B1ED-BBCF-4F2A-9923-37F42F8C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42" y="2675855"/>
            <a:ext cx="6283209" cy="3031648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9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0214FD-4A1D-4E37-B0C7-AA29132A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Promise Example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2FA7-AD11-41EB-BC78-2689C740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/>
              <a:t>Here's an example of a Promise constructor and a simple executor function with its "producing code" (the </a:t>
            </a:r>
            <a:r>
              <a:rPr lang="en-US" sz="2000" err="1"/>
              <a:t>setTimeout</a:t>
            </a:r>
            <a:r>
              <a:rPr lang="en-US" sz="2000"/>
              <a:t>):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/>
              <a:t>let promise = new Promise(function(resolve, reject)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/>
              <a:t>  // the function is executed automatically when the promise is constructed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/>
              <a:t>  // after 1-second signal that the job is done with the result "done!"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/>
              <a:t>  </a:t>
            </a:r>
            <a:r>
              <a:rPr lang="en-US" sz="2200" err="1"/>
              <a:t>setTimeout</a:t>
            </a:r>
            <a:r>
              <a:rPr lang="en-US" sz="2200"/>
              <a:t>(function(){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/>
              <a:t>	resolve("done!")},1000);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7257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14FD-4A1D-4E37-B0C7-AA29132A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dirty="0"/>
              <a:t>Creating a promise</a:t>
            </a:r>
          </a:p>
        </p:txBody>
      </p:sp>
      <p:pic>
        <p:nvPicPr>
          <p:cNvPr id="7176" name="Picture 8" descr="https://github.com/iliakan/javascript-tutorial-en/raw/master/6-async/02-promise-basics/promise-resolve-1.png">
            <a:extLst>
              <a:ext uri="{FF2B5EF4-FFF2-40B4-BE49-F238E27FC236}">
                <a16:creationId xmlns:a16="http://schemas.microsoft.com/office/drawing/2014/main" id="{998B0ABB-2210-426B-8EF6-68E343C38A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037" y="3299745"/>
            <a:ext cx="6952630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1CAB72-28FE-4777-ACDF-57A367097CAF}"/>
              </a:ext>
            </a:extLst>
          </p:cNvPr>
          <p:cNvSpPr/>
          <p:nvPr/>
        </p:nvSpPr>
        <p:spPr>
          <a:xfrm>
            <a:off x="2690191" y="5122084"/>
            <a:ext cx="7566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That was an example of a successful job completion, a "fulfilled promise".</a:t>
            </a:r>
          </a:p>
        </p:txBody>
      </p:sp>
    </p:spTree>
    <p:extLst>
      <p:ext uri="{BB962C8B-B14F-4D97-AF65-F5344CB8AC3E}">
        <p14:creationId xmlns:p14="http://schemas.microsoft.com/office/powerpoint/2010/main" val="293971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9D9D72-A68C-43DF-AD53-4B107871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Promise Example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351C-DFE4-49A1-8FD1-62A8A800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now an example of the executor rejecting the promise with an error:</a:t>
            </a:r>
          </a:p>
          <a:p>
            <a:pPr marL="457200" lvl="1" indent="0">
              <a:buNone/>
            </a:pPr>
            <a:r>
              <a:rPr lang="en-US" sz="2400" dirty="0"/>
              <a:t>let promise1 = new Promise(function(resolve, reject) {</a:t>
            </a:r>
          </a:p>
          <a:p>
            <a:pPr marL="457200" lvl="1" indent="0">
              <a:buNone/>
            </a:pPr>
            <a:r>
              <a:rPr lang="en-US" sz="2400" dirty="0"/>
              <a:t>  // after 1 second signal that the job is finished with an error</a:t>
            </a:r>
          </a:p>
          <a:p>
            <a:pPr marL="457200" lvl="1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setTimeout</a:t>
            </a:r>
            <a:r>
              <a:rPr lang="en-US" sz="2400" dirty="0"/>
              <a:t>(function(){</a:t>
            </a:r>
          </a:p>
          <a:p>
            <a:pPr marL="457200" lvl="1" indent="0">
              <a:buNone/>
            </a:pPr>
            <a:r>
              <a:rPr lang="en-US" sz="2400" dirty="0"/>
              <a:t>	reject(“not done!”)}, 1000);</a:t>
            </a:r>
          </a:p>
          <a:p>
            <a:pPr marL="457200" lvl="1" indent="0">
              <a:buNone/>
            </a:pPr>
            <a:r>
              <a:rPr lang="en-US" sz="2400" dirty="0"/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223159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9D72-A68C-43DF-AD53-4B107871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promise</a:t>
            </a:r>
          </a:p>
        </p:txBody>
      </p:sp>
      <p:pic>
        <p:nvPicPr>
          <p:cNvPr id="8194" name="Picture 2" descr="https://github.com/iliakan/javascript-tutorial-en/raw/master/6-async/02-promise-basics/promise-reject-1.png">
            <a:extLst>
              <a:ext uri="{FF2B5EF4-FFF2-40B4-BE49-F238E27FC236}">
                <a16:creationId xmlns:a16="http://schemas.microsoft.com/office/drawing/2014/main" id="{A4BFDE62-752B-420F-9A72-B38918FA2B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102" y="3394077"/>
            <a:ext cx="6938266" cy="117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751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9D9D72-A68C-43DF-AD53-4B107871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Creating a promise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8A05-D838-4477-B447-30A0DA29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To summarize, the executor should do a job (something that takes time usually) and then call resolve or reject to change the state of the corresponding Promise object.</a:t>
            </a:r>
          </a:p>
          <a:p>
            <a:r>
              <a:rPr lang="en-US" dirty="0"/>
              <a:t>The Promise that is either resolved or rejected is called "settled", as opposed to a "pending" Promise.</a:t>
            </a:r>
          </a:p>
        </p:txBody>
      </p:sp>
    </p:spTree>
    <p:extLst>
      <p:ext uri="{BB962C8B-B14F-4D97-AF65-F5344CB8AC3E}">
        <p14:creationId xmlns:p14="http://schemas.microsoft.com/office/powerpoint/2010/main" val="420377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B475-74EB-44AA-9C1A-92DD9F1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Promise then() and catch() methods</a:t>
            </a:r>
            <a:endParaRPr lang="en-IN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70E0-4D6C-43B3-A2D1-952B3045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5938518" cy="31936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then() method is called when the resolve() is executed.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It receives data passed in the resolve() method as arguments.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catch() method is called when the reject() method is executed.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262626"/>
                </a:solidFill>
              </a:rPr>
              <a:t>It receives the data passed in the reject() method as arguments.</a:t>
            </a:r>
            <a:endParaRPr lang="en-IN">
              <a:solidFill>
                <a:srgbClr val="262626"/>
              </a:solidFill>
            </a:endParaRPr>
          </a:p>
        </p:txBody>
      </p:sp>
      <p:pic>
        <p:nvPicPr>
          <p:cNvPr id="4" name="Picture 2" descr="Promises">
            <a:extLst>
              <a:ext uri="{FF2B5EF4-FFF2-40B4-BE49-F238E27FC236}">
                <a16:creationId xmlns:a16="http://schemas.microsoft.com/office/drawing/2014/main" id="{7889A5AD-DA5B-4288-49B9-6AC6832F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3920" y="2712721"/>
            <a:ext cx="3663370" cy="205232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733538D-5433-42E7-AA08-DC5FDEDA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985A90CB-8D18-1D0A-8810-227701B968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37"/>
          <a:stretch/>
        </p:blipFill>
        <p:spPr>
          <a:xfrm>
            <a:off x="20" y="-1015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F510-2427-816A-D38E-3B5ADAD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Callback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F03C-7087-8F19-08E1-D3B681BF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This is a big issue caused by coding with complex nested callbacks. Here, each and every callback takes an argument that is a result of the previous callbacks. In this manner, The code structure looks like a pyramid, making it difficult to read and maintain. Also, if there is an error in one function, then all other functions get affected.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81870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4" name="Rectangle 2071">
            <a:extLst>
              <a:ext uri="{FF2B5EF4-FFF2-40B4-BE49-F238E27FC236}">
                <a16:creationId xmlns:a16="http://schemas.microsoft.com/office/drawing/2014/main" id="{DDD34390-BB72-482C-8D73-495C1349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5" name="Group 2073">
            <a:extLst>
              <a:ext uri="{FF2B5EF4-FFF2-40B4-BE49-F238E27FC236}">
                <a16:creationId xmlns:a16="http://schemas.microsoft.com/office/drawing/2014/main" id="{20F7ACBD-1BAA-4CBC-A561-880B5E5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075" name="Picture 2074">
              <a:extLst>
                <a:ext uri="{FF2B5EF4-FFF2-40B4-BE49-F238E27FC236}">
                  <a16:creationId xmlns:a16="http://schemas.microsoft.com/office/drawing/2014/main" id="{32C44967-F950-4471-9B8D-9EC21662D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7D87FA17-8CA2-4D2D-A487-23AABEAC8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77" name="Picture 2076">
              <a:extLst>
                <a:ext uri="{FF2B5EF4-FFF2-40B4-BE49-F238E27FC236}">
                  <a16:creationId xmlns:a16="http://schemas.microsoft.com/office/drawing/2014/main" id="{5699C403-7CD0-4DE9-A035-17312505D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78" name="Picture 2077">
              <a:extLst>
                <a:ext uri="{FF2B5EF4-FFF2-40B4-BE49-F238E27FC236}">
                  <a16:creationId xmlns:a16="http://schemas.microsoft.com/office/drawing/2014/main" id="{D905EA4F-1497-42D3-84C9-2E1973B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275B0C-211E-4213-8E75-76588B256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619" y="3760257"/>
            <a:ext cx="9989677" cy="1418630"/>
          </a:xfrm>
        </p:spPr>
        <p:txBody>
          <a:bodyPr>
            <a:normAutofit/>
          </a:bodyPr>
          <a:lstStyle/>
          <a:p>
            <a:r>
              <a:rPr lang="en-US"/>
              <a:t>Promise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55273-2D4D-4006-9B42-E3369F55A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48" y="5345996"/>
            <a:ext cx="9603727" cy="583380"/>
          </a:xfrm>
        </p:spPr>
        <p:txBody>
          <a:bodyPr>
            <a:normAutofit/>
          </a:bodyPr>
          <a:lstStyle/>
          <a:p>
            <a:r>
              <a:rPr lang="en-US"/>
              <a:t>Asynchronous JavaScript</a:t>
            </a:r>
          </a:p>
        </p:txBody>
      </p:sp>
      <p:sp>
        <p:nvSpPr>
          <p:cNvPr id="2086" name="Rectangle 2079">
            <a:extLst>
              <a:ext uri="{FF2B5EF4-FFF2-40B4-BE49-F238E27FC236}">
                <a16:creationId xmlns:a16="http://schemas.microsoft.com/office/drawing/2014/main" id="{52062B71-C76E-495D-8314-1A1532AC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2202" y="1092200"/>
            <a:ext cx="7240536" cy="2417572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JavaScript Promises in 5 Concepts | by Piyush Sharma | codeburst">
            <a:extLst>
              <a:ext uri="{FF2B5EF4-FFF2-40B4-BE49-F238E27FC236}">
                <a16:creationId xmlns:a16="http://schemas.microsoft.com/office/drawing/2014/main" id="{0A1AE2C9-78F5-599F-4C36-02974BA2B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5" r="-1" b="26509"/>
          <a:stretch/>
        </p:blipFill>
        <p:spPr bwMode="auto">
          <a:xfrm>
            <a:off x="2792242" y="1410208"/>
            <a:ext cx="6568068" cy="177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7" name="Straight Connector 2081">
            <a:extLst>
              <a:ext uri="{FF2B5EF4-FFF2-40B4-BE49-F238E27FC236}">
                <a16:creationId xmlns:a16="http://schemas.microsoft.com/office/drawing/2014/main" id="{647A3FF6-0F12-488B-A6E0-44B0E7CA4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262441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6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A69821-C239-4E8E-BE13-2F9DB3847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1E5758-C4C6-4881-AAD9-E5EE115DE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85D9AA-FF41-41E7-AEAC-314165E15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AAE047-5456-48AD-A251-9B629B4BC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2FAF40-8EB6-4923-A7E6-706BE2B81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81DBE3-7C4F-41FD-A431-64ACD4661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422B9D-969E-4E98-865D-AFC73804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Promise</a:t>
            </a:r>
            <a:endParaRPr lang="en-IN"/>
          </a:p>
        </p:txBody>
      </p: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684DB465-2C98-4EF6-AB2C-BA288ACCB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74F8-38FE-46F6-B36D-3477C8DF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A </a:t>
            </a:r>
            <a:r>
              <a:rPr lang="en-US" sz="2200" b="1"/>
              <a:t>Promise</a:t>
            </a:r>
            <a:r>
              <a:rPr lang="en-US" sz="2200"/>
              <a:t> is used to handle the asynchronous result of an operation. </a:t>
            </a:r>
          </a:p>
          <a:p>
            <a:pPr>
              <a:lnSpc>
                <a:spcPct val="90000"/>
              </a:lnSpc>
            </a:pPr>
            <a:r>
              <a:rPr lang="en-US" sz="2200"/>
              <a:t>It defers the execution of a code block until an asynchronous request is completed. </a:t>
            </a:r>
          </a:p>
          <a:p>
            <a:pPr>
              <a:lnSpc>
                <a:spcPct val="90000"/>
              </a:lnSpc>
            </a:pPr>
            <a:r>
              <a:rPr lang="en-US" sz="2200"/>
              <a:t>This way, other operations can keep running without interruption.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A </a:t>
            </a:r>
            <a:r>
              <a:rPr lang="en-US" sz="2200" b="1"/>
              <a:t>Promise</a:t>
            </a:r>
            <a:r>
              <a:rPr lang="en-US" sz="2200"/>
              <a:t> has 3 states: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- Pending : It means the operation is going 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- Fulfilled : It means the operation was completed.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/>
              <a:t>- Rejected : It means the operation did not complete and an error can be thrown.</a:t>
            </a:r>
          </a:p>
          <a:p>
            <a:pPr>
              <a:lnSpc>
                <a:spcPct val="90000"/>
              </a:lnSpc>
            </a:pP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42182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">
            <a:extLst>
              <a:ext uri="{FF2B5EF4-FFF2-40B4-BE49-F238E27FC236}">
                <a16:creationId xmlns:a16="http://schemas.microsoft.com/office/drawing/2014/main" id="{38502B84-6B91-AE57-5C82-7AE150CE3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" r="893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6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75C025-8868-4FFB-BDF2-B6CA8C1F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 Promise in short: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79CB-F5DC-4D4D-919D-D60A29CA5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Imagine your mom </a:t>
            </a:r>
            <a:r>
              <a:rPr lang="en-US" sz="2000" b="1"/>
              <a:t>promises</a:t>
            </a:r>
            <a:r>
              <a:rPr lang="en-US" sz="2000"/>
              <a:t> you that she'll get you a </a:t>
            </a:r>
            <a:r>
              <a:rPr lang="en-US" sz="2000" b="1"/>
              <a:t>new phone</a:t>
            </a:r>
            <a:r>
              <a:rPr lang="en-US" sz="2000"/>
              <a:t> next week.</a:t>
            </a:r>
          </a:p>
          <a:p>
            <a:pPr>
              <a:lnSpc>
                <a:spcPct val="90000"/>
              </a:lnSpc>
            </a:pPr>
            <a:r>
              <a:rPr lang="en-US" sz="2000"/>
              <a:t>You </a:t>
            </a:r>
            <a:r>
              <a:rPr lang="en-US" sz="2000" i="1"/>
              <a:t>don't know</a:t>
            </a:r>
            <a:r>
              <a:rPr lang="en-US" sz="2000"/>
              <a:t> if you will get that phone until next week. Your mom can either </a:t>
            </a:r>
            <a:r>
              <a:rPr lang="en-US" sz="2000" i="1"/>
              <a:t>buy</a:t>
            </a:r>
            <a:r>
              <a:rPr lang="en-US" sz="2000"/>
              <a:t> you a brand new phone or </a:t>
            </a:r>
            <a:r>
              <a:rPr lang="en-US" sz="2000" i="1"/>
              <a:t>stand up and withhold the phone if she is unhappy</a:t>
            </a:r>
            <a:r>
              <a:rPr lang="en-US" sz="20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/>
              <a:t>That is a </a:t>
            </a:r>
            <a:r>
              <a:rPr lang="en-US" sz="2000" b="1"/>
              <a:t>promise</a:t>
            </a:r>
            <a:r>
              <a:rPr lang="en-US" sz="2000"/>
              <a:t>. A promise has three states. They are:</a:t>
            </a:r>
          </a:p>
          <a:p>
            <a:pPr>
              <a:lnSpc>
                <a:spcPct val="90000"/>
              </a:lnSpc>
            </a:pPr>
            <a:r>
              <a:rPr lang="en-US" sz="2000"/>
              <a:t>Pending: You </a:t>
            </a:r>
            <a:r>
              <a:rPr lang="en-US" sz="2000" i="1"/>
              <a:t>don't know</a:t>
            </a:r>
            <a:r>
              <a:rPr lang="en-US" sz="2000"/>
              <a:t> if you will get that phone</a:t>
            </a:r>
          </a:p>
          <a:p>
            <a:pPr>
              <a:lnSpc>
                <a:spcPct val="90000"/>
              </a:lnSpc>
            </a:pPr>
            <a:r>
              <a:rPr lang="en-US" sz="2000"/>
              <a:t>Fulfilled: Your mom is happy; she buys you a brand-new phone</a:t>
            </a:r>
          </a:p>
          <a:p>
            <a:pPr>
              <a:lnSpc>
                <a:spcPct val="90000"/>
              </a:lnSpc>
            </a:pPr>
            <a:r>
              <a:rPr lang="en-US" sz="2000"/>
              <a:t>Rejected: Your mom is not happy; she withholds the phone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806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0A8384-E496-4192-BA31-879F28CF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Creating a promise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E687-9A5F-4112-B22F-CA4C93B08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constructor syntax for a promise object is:</a:t>
            </a:r>
          </a:p>
          <a:p>
            <a:pPr marL="457200" lvl="1" indent="0">
              <a:buNone/>
            </a:pPr>
            <a:r>
              <a:rPr lang="en-US" sz="2400" dirty="0"/>
              <a:t>let promise = new Promise(function(resolve, reject) {</a:t>
            </a:r>
          </a:p>
          <a:p>
            <a:pPr marL="457200" lvl="1" indent="0">
              <a:buNone/>
            </a:pPr>
            <a:r>
              <a:rPr lang="en-US" sz="2400" dirty="0"/>
              <a:t>  </a:t>
            </a:r>
            <a:r>
              <a:rPr lang="en-US" sz="2400"/>
              <a:t>// executor</a:t>
            </a:r>
          </a:p>
          <a:p>
            <a:pPr marL="457200" lvl="1" indent="0">
              <a:buNone/>
            </a:pPr>
            <a:r>
              <a:rPr lang="en-US" sz="2400"/>
              <a:t> // call resolve() when the operation is complete</a:t>
            </a:r>
          </a:p>
          <a:p>
            <a:pPr marL="457200" lvl="1" indent="0">
              <a:buNone/>
            </a:pPr>
            <a:r>
              <a:rPr lang="en-US" sz="2400"/>
              <a:t> // call reject() when the operation is failed.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});</a:t>
            </a:r>
          </a:p>
          <a:p>
            <a:r>
              <a:rPr lang="en-US" dirty="0"/>
              <a:t>The function passed to Promise is called the executor.</a:t>
            </a:r>
          </a:p>
          <a:p>
            <a:r>
              <a:rPr lang="en-US" dirty="0"/>
              <a:t>When the promise is created, this executor function runs automatically.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E089AD-FBF3-47B6-87E6-2A6D8A24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Creating a promise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2E88B-90FA-44F5-A340-79252C3D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resulting promise object has internal properties:</a:t>
            </a:r>
          </a:p>
          <a:p>
            <a:r>
              <a:rPr lang="en-US"/>
              <a:t>state — initially "pending", then changes to either "fulfilled" or "rejected",</a:t>
            </a:r>
          </a:p>
          <a:p>
            <a:r>
              <a:rPr lang="en-US"/>
              <a:t>result — an arbitrary value of your choosing, initially undefined.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770</TotalTime>
  <Words>719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PowerPoint Presentation</vt:lpstr>
      <vt:lpstr>PowerPoint Presentation</vt:lpstr>
      <vt:lpstr>Callback Hell</vt:lpstr>
      <vt:lpstr>Promise</vt:lpstr>
      <vt:lpstr>Promise</vt:lpstr>
      <vt:lpstr>PowerPoint Presentation</vt:lpstr>
      <vt:lpstr>A Promise in short:</vt:lpstr>
      <vt:lpstr>Creating a promise</vt:lpstr>
      <vt:lpstr>Creating a promise</vt:lpstr>
      <vt:lpstr>Creating a promise</vt:lpstr>
      <vt:lpstr>Creating a promise</vt:lpstr>
      <vt:lpstr>Promise Example</vt:lpstr>
      <vt:lpstr>Creating a promise</vt:lpstr>
      <vt:lpstr>Promise Example</vt:lpstr>
      <vt:lpstr>Creating a promise</vt:lpstr>
      <vt:lpstr>Creating a promise</vt:lpstr>
      <vt:lpstr>Promise then() and catch()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</dc:title>
  <dc:creator>Krishna V.D.S</dc:creator>
  <cp:lastModifiedBy>V D S Krishna</cp:lastModifiedBy>
  <cp:revision>32</cp:revision>
  <dcterms:created xsi:type="dcterms:W3CDTF">2019-01-17T15:05:01Z</dcterms:created>
  <dcterms:modified xsi:type="dcterms:W3CDTF">2022-11-03T04:20:24Z</dcterms:modified>
</cp:coreProperties>
</file>