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2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96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060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491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331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273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969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67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85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51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01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4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2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21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19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3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E48623-3EB0-4A41-A118-381522A28AED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07F70E-0CCB-4F72-B6F8-AB2D7E35C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6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1026" name="Picture 2" descr="Objects, [[Prototype]] and Prototypal Inheritance in JavaScript">
            <a:extLst>
              <a:ext uri="{FF2B5EF4-FFF2-40B4-BE49-F238E27FC236}">
                <a16:creationId xmlns:a16="http://schemas.microsoft.com/office/drawing/2014/main" id="{974C31E9-709B-4A27-9E5B-6E1A90872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7160" y="822457"/>
            <a:ext cx="4196979" cy="260654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8C73247-E721-4161-BCEF-7CC1AD8C8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7937" y="3936732"/>
            <a:ext cx="4806202" cy="13925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400"/>
              <a:t>V D S Krishna</a:t>
            </a:r>
          </a:p>
          <a:p>
            <a:pPr algn="ctr"/>
            <a:r>
              <a:rPr lang="en-US" sz="2400"/>
              <a:t>Sr. Assistant Professor</a:t>
            </a:r>
          </a:p>
          <a:p>
            <a:pPr algn="ctr"/>
            <a:r>
              <a:rPr lang="en-US" sz="2400"/>
              <a:t>CVRCE</a:t>
            </a:r>
          </a:p>
          <a:p>
            <a:pPr algn="ctr">
              <a:buFont typeface="Arial"/>
              <a:buChar char="•"/>
            </a:pPr>
            <a:endParaRPr lang="en-US" sz="2400"/>
          </a:p>
          <a:p>
            <a:pPr algn="ctr">
              <a:buFont typeface="Arial"/>
              <a:buChar char="•"/>
            </a:pPr>
            <a:endParaRPr lang="en-US" sz="2400"/>
          </a:p>
          <a:p>
            <a:pPr algn="ctr"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068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F2CA-71F6-4CC5-A44D-2431FEDB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61737"/>
          </a:xfrm>
        </p:spPr>
        <p:txBody>
          <a:bodyPr>
            <a:normAutofit fontScale="90000"/>
          </a:bodyPr>
          <a:lstStyle/>
          <a:p>
            <a:r>
              <a:rPr lang="en-IN"/>
              <a:t>__proto__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1F97-16B8-4210-9D17-BBD0ABB99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94881" cy="3898634"/>
          </a:xfrm>
        </p:spPr>
        <p:txBody>
          <a:bodyPr>
            <a:normAutofit lnSpcReduction="10000"/>
          </a:bodyPr>
          <a:lstStyle/>
          <a:p>
            <a:r>
              <a:rPr lang="en-IN"/>
              <a:t>Person.prototype is not the prototype of Person, indeed its the prototype of all the objects that are created with the Person constructor function.</a:t>
            </a:r>
          </a:p>
          <a:p>
            <a:pPr marL="0" indent="0">
              <a:buNone/>
            </a:pPr>
            <a:r>
              <a:rPr lang="en-IN"/>
              <a:t>	 console.log(Person.prototype.isPrototypeOf(John)); 	 //true</a:t>
            </a:r>
          </a:p>
          <a:p>
            <a:r>
              <a:rPr lang="en-IN"/>
              <a:t>But, Person.prototype is not the prototype of Person.</a:t>
            </a:r>
          </a:p>
          <a:p>
            <a:pPr marL="0" indent="0">
              <a:buNone/>
            </a:pPr>
            <a:r>
              <a:rPr lang="en-IN"/>
              <a:t>	 console.log(Person.prototype.isPrototypeOf(Person));  //false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We can also set the properties, not only the methods.</a:t>
            </a:r>
          </a:p>
          <a:p>
            <a:pPr marL="0" indent="0">
              <a:buNone/>
            </a:pPr>
            <a:r>
              <a:rPr lang="en-IN"/>
              <a:t>	 	Person.prototype.species = "Homo Sapiens";</a:t>
            </a:r>
          </a:p>
          <a:p>
            <a:pPr marL="0" indent="0">
              <a:buNone/>
            </a:pPr>
            <a:r>
              <a:rPr lang="en-IN"/>
              <a:t>		console.log(John.species, Jack.species); // Homo Sapiens Homo Sapiens</a:t>
            </a:r>
          </a:p>
        </p:txBody>
      </p:sp>
    </p:spTree>
    <p:extLst>
      <p:ext uri="{BB962C8B-B14F-4D97-AF65-F5344CB8AC3E}">
        <p14:creationId xmlns:p14="http://schemas.microsoft.com/office/powerpoint/2010/main" val="302113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5EFA97A-276A-46BF-923A-08FCEC4C4D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1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276FFC1-1367-4D86-B5C0-C1D0C71893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84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AFCF-FEA5-43BE-A0E6-990FFDA2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07595"/>
            <a:ext cx="9863874" cy="854242"/>
          </a:xfrm>
        </p:spPr>
        <p:txBody>
          <a:bodyPr/>
          <a:lstStyle/>
          <a:p>
            <a:r>
              <a:rPr lang="en-US"/>
              <a:t>What is a prototype?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D648-6B97-4AA6-9A71-1A291DC41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34" y="1916229"/>
            <a:ext cx="10075629" cy="37819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200"/>
          </a:p>
          <a:p>
            <a:pPr marL="0" indent="0" algn="just">
              <a:buNone/>
            </a:pPr>
            <a:endParaRPr lang="en-US" sz="2200"/>
          </a:p>
          <a:p>
            <a:pPr marL="0" indent="0" algn="just">
              <a:buNone/>
            </a:pPr>
            <a:endParaRPr lang="en-US" sz="2200"/>
          </a:p>
          <a:p>
            <a:pPr algn="just"/>
            <a:r>
              <a:rPr lang="en-US" sz="2200"/>
              <a:t>JavaScript is a bit confusing for developers experienced in class-based languages (like Java or C++), as it is dynamic and does not provide a class implementation by itself (the class keyword is introduced in ES6, but is syntactical sugar, JavaScript remains prototype-based).</a:t>
            </a:r>
          </a:p>
          <a:p>
            <a:pPr algn="just"/>
            <a:r>
              <a:rPr lang="en-US" sz="2200"/>
              <a:t>Each and every object in JavaScript automatically has a property called Prototype.</a:t>
            </a:r>
          </a:p>
          <a:p>
            <a:pPr algn="just"/>
            <a:r>
              <a:rPr lang="en-US" sz="2200"/>
              <a:t> Each object has a private(hidden) property which holds a link to another object called its prototype.</a:t>
            </a:r>
          </a:p>
          <a:p>
            <a:pPr algn="just"/>
            <a:r>
              <a:rPr lang="en-US" sz="2200"/>
              <a:t>When we create an object, JavaScript engine automatically puts this hidden property into an object and attaches it to your object.</a:t>
            </a:r>
          </a:p>
          <a:p>
            <a:pPr algn="just"/>
            <a:endParaRPr lang="en-US" sz="2200"/>
          </a:p>
          <a:p>
            <a:pPr algn="just"/>
            <a:endParaRPr lang="en-US" sz="2200"/>
          </a:p>
          <a:p>
            <a:pPr algn="just"/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95042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5C2F-AA0E-4802-8FE1-FEE1F21F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BC87-D1DE-4240-9229-FA5930742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b="1"/>
              <a:t>Example</a:t>
            </a:r>
            <a:r>
              <a:rPr lang="en-US" sz="2400"/>
              <a:t>:</a:t>
            </a:r>
          </a:p>
          <a:p>
            <a:pPr marL="0" indent="0" algn="just">
              <a:buNone/>
            </a:pPr>
            <a:r>
              <a:rPr lang="en-US" sz="2400"/>
              <a:t>	var arr = [3, 6, 9, 5];</a:t>
            </a:r>
          </a:p>
          <a:p>
            <a:pPr marL="0" indent="0" algn="just">
              <a:buNone/>
            </a:pPr>
            <a:r>
              <a:rPr lang="en-US" sz="2400"/>
              <a:t>	console.log(arr.__proto__);</a:t>
            </a:r>
          </a:p>
          <a:p>
            <a:pPr algn="just"/>
            <a:r>
              <a:rPr lang="en-US" sz="2400"/>
              <a:t>It’s just an object attaches to each and everything that you create in JavaScript i.e., either an object, an array or a function.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2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3DA2-9D87-4217-9106-03D7A45A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Prototype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4FFC-2287-4EA8-999E-03AF4F74C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i="1"/>
              <a:t>arr.__proto__</a:t>
            </a:r>
            <a:r>
              <a:rPr lang="en-US" sz="2400"/>
              <a:t> is same as </a:t>
            </a:r>
            <a:r>
              <a:rPr lang="en-US" sz="2400" i="1"/>
              <a:t>Array.prototype.</a:t>
            </a:r>
          </a:p>
          <a:p>
            <a:pPr algn="just"/>
            <a:r>
              <a:rPr lang="en-US" sz="2400"/>
              <a:t>So, </a:t>
            </a:r>
            <a:r>
              <a:rPr lang="en-US" sz="2400" i="1"/>
              <a:t>arr.__proto__. __proto__ </a:t>
            </a:r>
            <a:r>
              <a:rPr lang="en-US" sz="2400"/>
              <a:t>also has a prototype, that is Object.prototype.</a:t>
            </a:r>
          </a:p>
          <a:p>
            <a:pPr algn="just"/>
            <a:r>
              <a:rPr lang="en-US" sz="2400"/>
              <a:t>And, </a:t>
            </a:r>
            <a:r>
              <a:rPr lang="en-US" sz="2400" i="1"/>
              <a:t>arr.__proto__. __proto__ . __proto__  </a:t>
            </a:r>
            <a:r>
              <a:rPr lang="en-US" sz="2400"/>
              <a:t>is null</a:t>
            </a:r>
            <a:r>
              <a:rPr lang="en-US" sz="2400" i="1"/>
              <a:t>.</a:t>
            </a:r>
          </a:p>
          <a:p>
            <a:pPr algn="just"/>
            <a:r>
              <a:rPr lang="en-US" sz="2400"/>
              <a:t>That justifies that</a:t>
            </a:r>
            <a:r>
              <a:rPr lang="en-US" sz="2400" i="1"/>
              <a:t>, everything in JavaScript is an object.</a:t>
            </a:r>
          </a:p>
          <a:p>
            <a:pPr algn="just"/>
            <a:r>
              <a:rPr lang="en-US" sz="2400"/>
              <a:t>This is called as</a:t>
            </a:r>
            <a:r>
              <a:rPr lang="en-US" sz="2400" i="1"/>
              <a:t> Prototype chain.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78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B9C7-2CAB-40C1-9810-4FF85850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Prototype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2F33-857F-4277-AA75-98D78C94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/>
              <a:t>Each and every function in JavaScript automatically has a property called Prototype(that includes constructor function).</a:t>
            </a:r>
          </a:p>
          <a:p>
            <a:pPr algn="just"/>
            <a:r>
              <a:rPr lang="en-IN"/>
              <a:t>Every object created by a constructor function will get accessed by all the methods and properties that we define on the constructor </a:t>
            </a:r>
            <a:r>
              <a:rPr lang="en-IN" i="1"/>
              <a:t>prototype</a:t>
            </a:r>
            <a:r>
              <a:rPr lang="en-IN"/>
              <a:t> property.</a:t>
            </a:r>
          </a:p>
          <a:p>
            <a:pPr algn="just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00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B9C7-2CAB-40C1-9810-4FF85850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/>
              <a:t>Prototype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2F33-857F-4277-AA75-98D78C940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62200"/>
            <a:ext cx="10192016" cy="33528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/>
              <a:t>var Person = function (firstName, birthYear) {</a:t>
            </a:r>
          </a:p>
          <a:p>
            <a:pPr marL="0" indent="0">
              <a:buNone/>
            </a:pPr>
            <a:r>
              <a:rPr lang="en-IN"/>
              <a:t>  this.firstName = firstName;</a:t>
            </a:r>
          </a:p>
          <a:p>
            <a:pPr marL="0" indent="0">
              <a:buNone/>
            </a:pPr>
            <a:r>
              <a:rPr lang="en-IN"/>
              <a:t>  this.birthYear = birthYear;</a:t>
            </a:r>
          </a:p>
          <a:p>
            <a:pPr marL="0" indent="0">
              <a:buNone/>
            </a:pPr>
            <a:r>
              <a:rPr lang="en-IN"/>
              <a:t>};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Person.prototype.calAge = function () {</a:t>
            </a:r>
          </a:p>
          <a:p>
            <a:pPr marL="0" indent="0">
              <a:buNone/>
            </a:pPr>
            <a:r>
              <a:rPr lang="en-IN"/>
              <a:t>  console.log(2023 - this.birthYear);</a:t>
            </a:r>
          </a:p>
          <a:p>
            <a:pPr marL="0" indent="0">
              <a:buNone/>
            </a:pPr>
            <a:r>
              <a:rPr lang="en-IN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7259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44BD-ED62-4B0F-9008-C2DFC3DE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Prototype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0EF0-A27A-404F-8C05-F19468E5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51112"/>
            <a:ext cx="10018713" cy="3124201"/>
          </a:xfrm>
        </p:spPr>
        <p:txBody>
          <a:bodyPr/>
          <a:lstStyle/>
          <a:p>
            <a:r>
              <a:rPr lang="en-IN"/>
              <a:t>Now, each object created by this constructor function will now get access to all the methods of this prototype property and of course to calAge().</a:t>
            </a:r>
          </a:p>
          <a:p>
            <a:pPr marL="0" indent="0">
              <a:buNone/>
            </a:pPr>
            <a:r>
              <a:rPr lang="en-US" sz="2200"/>
              <a:t>		var John = new Person("John", 1990);</a:t>
            </a:r>
          </a:p>
          <a:p>
            <a:pPr marL="0" indent="0">
              <a:buNone/>
            </a:pPr>
            <a:r>
              <a:rPr lang="en-US" sz="2200"/>
              <a:t>		John.calAge();</a:t>
            </a:r>
          </a:p>
          <a:p>
            <a:pPr marL="0" indent="0">
              <a:buNone/>
            </a:pPr>
            <a:endParaRPr lang="en-US" sz="2200"/>
          </a:p>
          <a:p>
            <a:r>
              <a:rPr lang="en-IN"/>
              <a:t>calAge() property is not part of John, its part of its prototype</a:t>
            </a:r>
            <a:r>
              <a:rPr lang="en-IN" sz="2200"/>
              <a:t>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6583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18D8-1CE7-4272-B9CB-FAC718C5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Prototypal Inheritance	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F3D4C-CE30-4372-B301-4E3854532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/>
          <a:lstStyle/>
          <a:p>
            <a:r>
              <a:rPr lang="en-IN"/>
              <a:t>That effectively solves the problem that we had before when we added the calAge() method directly to each of the objects.</a:t>
            </a:r>
          </a:p>
          <a:p>
            <a:r>
              <a:rPr lang="en-IN"/>
              <a:t>Instead, what we do is this [Person.prototype.calAge()] because, now there exists only one copy of this function.</a:t>
            </a:r>
          </a:p>
          <a:p>
            <a:r>
              <a:rPr lang="en-IN"/>
              <a:t>So, only one copy exists and all the objects that are created using this constructor function can basically reuse this function(calAge()).</a:t>
            </a:r>
          </a:p>
          <a:p>
            <a:r>
              <a:rPr lang="en-IN"/>
              <a:t>In nutshell, this is how we implement </a:t>
            </a:r>
            <a:r>
              <a:rPr lang="en-US"/>
              <a:t>Prototypal Inheritance.	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029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F2CA-71F6-4CC5-A44D-2431FEDB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__proto__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1F97-16B8-4210-9D17-BBD0ABB99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Each object has a special property called __proto__.</a:t>
            </a:r>
          </a:p>
          <a:p>
            <a:r>
              <a:rPr lang="en-IN"/>
              <a:t>Its not the prototype property, its simply the prototype.</a:t>
            </a:r>
          </a:p>
          <a:p>
            <a:r>
              <a:rPr lang="en-IN"/>
              <a:t>Any object always has access to the methods and properties from its prototype, and the prototype of John and Jack is Person.prototype.</a:t>
            </a:r>
          </a:p>
          <a:p>
            <a:r>
              <a:rPr lang="en-IN"/>
              <a:t>The prototype of John is essentially the prototype property of the constructor function.</a:t>
            </a:r>
          </a:p>
          <a:p>
            <a:pPr marL="0" indent="0">
              <a:buNone/>
            </a:pPr>
            <a:r>
              <a:rPr lang="en-IN"/>
              <a:t>	</a:t>
            </a:r>
            <a:r>
              <a:rPr lang="it-IT"/>
              <a:t> console.log(John.__proto__ === Person.prototype); 	// true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0114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409</TotalTime>
  <Words>685</Words>
  <Application>Microsoft Office PowerPoint</Application>
  <PresentationFormat>Widescreen</PresentationFormat>
  <Paragraphs>61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PowerPoint Presentation</vt:lpstr>
      <vt:lpstr>What is a prototype?</vt:lpstr>
      <vt:lpstr>Prototype</vt:lpstr>
      <vt:lpstr>Prototype Chain</vt:lpstr>
      <vt:lpstr>Prototype Property</vt:lpstr>
      <vt:lpstr>Prototype Property</vt:lpstr>
      <vt:lpstr>Prototype Property</vt:lpstr>
      <vt:lpstr>Prototypal Inheritance </vt:lpstr>
      <vt:lpstr>__proto__</vt:lpstr>
      <vt:lpstr>__proto__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Prototypal inheritance </dc:title>
  <dc:creator>Krishna V.D.S</dc:creator>
  <cp:lastModifiedBy>V D S Krishna</cp:lastModifiedBy>
  <cp:revision>16</cp:revision>
  <dcterms:created xsi:type="dcterms:W3CDTF">2021-11-05T06:44:04Z</dcterms:created>
  <dcterms:modified xsi:type="dcterms:W3CDTF">2023-12-22T14:33:30Z</dcterms:modified>
</cp:coreProperties>
</file>