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70" r:id="rId6"/>
    <p:sldId id="259" r:id="rId7"/>
    <p:sldId id="260" r:id="rId8"/>
    <p:sldId id="264" r:id="rId9"/>
    <p:sldId id="267" r:id="rId10"/>
    <p:sldId id="272" r:id="rId11"/>
    <p:sldId id="271" r:id="rId12"/>
    <p:sldId id="269" r:id="rId13"/>
    <p:sldId id="265" r:id="rId14"/>
    <p:sldId id="263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1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7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4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6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8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2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5AC6C-82A3-4645-B059-02562263E62B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8030-6AA5-437C-BCD2-04595C43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0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276722/" TargetMode="External"/><Relationship Id="rId2" Type="http://schemas.openxmlformats.org/officeDocument/2006/relationships/hyperlink" Target="https://www.itm-conferences.org/articles/itmconf/abs/2022/04/itmconf_icacc2022_03049/itmconf_icacc2022_0304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C0E-4E49-6DBD-E41D-76E2B203A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PLANT LEAF DISEASE DETECTION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4134-0095-C169-6416-DE6176AF7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1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6554-918A-CB05-D19D-C70C029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FE90-00D8-43ED-25A2-D8A1DDBB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WEEK 1: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A"/>
                </a:solidFill>
                <a:latin typeface="Caladea"/>
                <a:ea typeface="Caladea"/>
                <a:cs typeface="Caladea"/>
                <a:sym typeface="Caladea"/>
              </a:rPr>
              <a:t>Collecting the research papers and understanding CNN.</a:t>
            </a:r>
          </a:p>
          <a:p>
            <a:r>
              <a:rPr lang="en-IN" dirty="0"/>
              <a:t>WEEK 2: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A"/>
                </a:solidFill>
                <a:latin typeface="Caladea"/>
                <a:ea typeface="Caladea"/>
                <a:cs typeface="Caladea"/>
                <a:sym typeface="Caladea"/>
              </a:rPr>
              <a:t>Searching Dataset  and preprocessing it.</a:t>
            </a:r>
          </a:p>
          <a:p>
            <a:r>
              <a:rPr lang="en-IN" dirty="0"/>
              <a:t>WEEK  3: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A"/>
                </a:solidFill>
                <a:latin typeface="Caladea"/>
                <a:ea typeface="Caladea"/>
                <a:cs typeface="Caladea"/>
                <a:sym typeface="Caladea"/>
              </a:rPr>
              <a:t>Working on the codes.</a:t>
            </a:r>
          </a:p>
          <a:p>
            <a:r>
              <a:rPr lang="en-IN" dirty="0"/>
              <a:t>WEEK 4: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A"/>
                </a:solidFill>
                <a:latin typeface="Caladea"/>
                <a:ea typeface="Caladea"/>
                <a:cs typeface="Caladea"/>
                <a:sym typeface="Caladea"/>
              </a:rPr>
              <a:t>Testing the code with  different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9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BDA5-07CC-7D3D-F14C-7818CEFB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03AB-4B2F-475A-1E67-0B359B1D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Another major challenge is that most models can only detect one disease at a time, whereas real plants may suffer from multiple diseases simultaneously.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1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DDB-4DDC-540D-9086-D24D52A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05F5-13DA-C4EE-4FF1-9D5F1CB3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Many models perform well on specific datasets but fail when tested on real-world, diverse images due to variations in lighting, angles, and backgrounds.</a:t>
            </a:r>
          </a:p>
          <a:p>
            <a:pPr>
              <a:lnSpc>
                <a:spcPct val="150000"/>
              </a:lnSpc>
            </a:pPr>
            <a:r>
              <a:rPr lang="en-US" dirty="0"/>
              <a:t>Many deep learning models require high computational power, making real-time implementation difficult for edge devices like mobile phones or drones.</a:t>
            </a:r>
          </a:p>
          <a:p>
            <a:pPr>
              <a:lnSpc>
                <a:spcPct val="150000"/>
              </a:lnSpc>
            </a:pPr>
            <a:r>
              <a:rPr lang="en-US" dirty="0"/>
              <a:t>Some approaches focus on detecting only a single disease per image, whereas real-world plants often suffer from multiple diseases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15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D8D6-1D92-5BEF-C6DD-F6AB1E6A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71B6-2E12-86E9-C851-72D33E60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hlinkClick r:id="rId2"/>
              </a:rPr>
              <a:t>https://www.itm-conferences.org/articles/itmconf/abs/2022/04/itmconf_icacc2022_03049/itmconf_icacc2022_03049.html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3"/>
              </a:rPr>
              <a:t>https://ieeexplore.ieee.org/abstract/document/9276722/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F98F-2886-B70B-C8C6-20C404D9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8F84-DE30-0C20-6A6C-332EB9E7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Limited dataset –Only trained models, it needs more diverse images.</a:t>
            </a:r>
          </a:p>
          <a:p>
            <a:pPr>
              <a:lnSpc>
                <a:spcPct val="200000"/>
              </a:lnSpc>
            </a:pPr>
            <a:r>
              <a:rPr lang="en-IN" dirty="0"/>
              <a:t>Overfitting problem-Model performs slightly worse on new data.</a:t>
            </a:r>
          </a:p>
          <a:p>
            <a:pPr>
              <a:lnSpc>
                <a:spcPct val="200000"/>
              </a:lnSpc>
            </a:pPr>
            <a:r>
              <a:rPr lang="en-IN" dirty="0"/>
              <a:t>Needs an android integration for practical use.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26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B4A5-5A38-BE5A-6000-3F1321A8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B8243-DBDA-682A-CA27-83CD1338D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4752" y="1600319"/>
            <a:ext cx="6527749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 larger and more diverse dataset.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it as a mobile or web app for real-world use. </a:t>
            </a:r>
          </a:p>
        </p:txBody>
      </p:sp>
    </p:spTree>
    <p:extLst>
      <p:ext uri="{BB962C8B-B14F-4D97-AF65-F5344CB8AC3E}">
        <p14:creationId xmlns:p14="http://schemas.microsoft.com/office/powerpoint/2010/main" val="182347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42AB-9490-E047-5195-2FD5FBAB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0609C-2F1D-B57D-1788-17673963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5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186A-C240-66B3-D8DF-1FAEEB84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EBD0-9D5D-61B0-23FD-6C3ECB4B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LAKSHMI	  CB.SC.U4AIE24116</a:t>
            </a:r>
          </a:p>
          <a:p>
            <a:r>
              <a:rPr lang="en-IN" dirty="0"/>
              <a:t>SRINIVAS        CB.SC.U4AIE24140</a:t>
            </a:r>
          </a:p>
          <a:p>
            <a:r>
              <a:rPr lang="en-IN" dirty="0"/>
              <a:t>MYAGI 		  CB.SC.U4AIE24144</a:t>
            </a:r>
          </a:p>
          <a:p>
            <a:r>
              <a:rPr lang="en-IN" dirty="0"/>
              <a:t>SHANMATHI   CB.SC.U4AIE24152</a:t>
            </a:r>
          </a:p>
        </p:txBody>
      </p:sp>
    </p:spTree>
    <p:extLst>
      <p:ext uri="{BB962C8B-B14F-4D97-AF65-F5344CB8AC3E}">
        <p14:creationId xmlns:p14="http://schemas.microsoft.com/office/powerpoint/2010/main" val="33508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BBD8-8FD8-C8FC-F3E4-0CC8C3E2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2BD1-99AC-F2D7-F826-7F800493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Crop disease cause significant economic losses in agriculture.</a:t>
            </a:r>
          </a:p>
          <a:p>
            <a:r>
              <a:rPr lang="en-IN" dirty="0"/>
              <a:t>Early detection helps in preventing outbreaks and optimizing crop yield.</a:t>
            </a:r>
          </a:p>
          <a:p>
            <a:r>
              <a:rPr lang="en-IN" dirty="0"/>
              <a:t>Manual inspection is time consuming and prone to errors.</a:t>
            </a:r>
          </a:p>
          <a:p>
            <a:r>
              <a:rPr lang="en-IN" dirty="0"/>
              <a:t>CNN process images to detect disease with higher accuracy than traditional methods.</a:t>
            </a:r>
          </a:p>
          <a:p>
            <a:r>
              <a:rPr lang="en-IN" dirty="0"/>
              <a:t>AI-powered solutions are faster, scalable and cost effective.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6F08-0F15-5CD3-730B-289F6F2E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D40D-1F82-11B3-9492-EDCE77ED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goal is to enhance plant disease detection using CNN-based deep learning models.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study aims to evaluate CNN performance, compare models, and identify challenges in real-world applications.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By automating disease identification, we improve efficiency, accuracy, and sustainability in agriculture.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17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A10-0816-72FA-7878-05EC7310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177E-CA9F-4921-56F0-0218AF18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Enhancing model robustness by introducing diverse image transformations (rotation, flipping, contrast adjustments) to improve real-world generalization.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A significant innovation in this research is the model’s ability to classify multiple diseases affecting the same plant, an area where many existing approaches fall short.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164F-8ED0-AAF3-8383-D2CE90C7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  <a:br>
              <a:rPr lang="en-IN" dirty="0"/>
            </a:br>
            <a:r>
              <a:rPr lang="en-IN" sz="3600" dirty="0"/>
              <a:t>   Paper-1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59DF-076F-F4D4-20DA-BE108EB8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765738"/>
            <a:ext cx="2946866" cy="791724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750B94-71DE-3063-F13D-094E56B3C8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/>
              <a:t>Used a deep learning-based CNN model trained on the Plant Village dataset. Employed VGG-19 architecture for classifying plant diseases. Implemented image preprocessing, augmentation, and TensorFlow Lite for mobile deployment.</a:t>
            </a:r>
            <a:endParaRPr lang="en-IN" sz="15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9C72B-1F4F-293A-CF8E-BF6BB43B8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765738"/>
            <a:ext cx="2936241" cy="791724"/>
          </a:xfrm>
        </p:spPr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C4EC48-644C-8CE9-9392-C9AE64F3B85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Developed a high-accuracy disease recognition model (95.6% accuracy) for 13 plant species. Successfully deployed on an Android application for real-time plant disease detection.</a:t>
            </a: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ABD452-FEB7-1210-4065-651ABAD7A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671145"/>
            <a:ext cx="3417176" cy="886317"/>
          </a:xfrm>
        </p:spPr>
        <p:txBody>
          <a:bodyPr/>
          <a:lstStyle/>
          <a:p>
            <a:r>
              <a:rPr lang="en-IN" dirty="0"/>
              <a:t>YEAR OF PUBLICATIONS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7831AB-1305-D40D-C8F9-09BCED05C4D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3417176" cy="3589338"/>
          </a:xfrm>
        </p:spPr>
        <p:txBody>
          <a:bodyPr>
            <a:normAutofit/>
          </a:bodyPr>
          <a:lstStyle/>
          <a:p>
            <a:r>
              <a:rPr lang="en-IN" sz="20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558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D5A6-061C-2989-D5DB-42243A4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DDA9-D7BB-0197-189B-701AB1836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21EA13-6D17-F567-AD31-9E3B3FF8F3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Built a CNN-based image classifier for detecting plant diseases. Used image processing techniques to analyze diseased leaf patterns. Applied data augmentation to improve classification accuracy. 	</a:t>
            </a:r>
            <a:endParaRPr lang="en-IN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33CB33-AFEF-C2E6-0837-451571F5A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89E984-C54E-4403-AD5B-BAE3C630B13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Achieved high precision in classifying plant diseases with deep learning models. Optimized feature extraction and training techniques for better performance.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69DC6-7314-3638-0BD1-4087A5A96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723697"/>
            <a:ext cx="2932113" cy="833765"/>
          </a:xfrm>
        </p:spPr>
        <p:txBody>
          <a:bodyPr/>
          <a:lstStyle/>
          <a:p>
            <a:r>
              <a:rPr lang="en-IN" dirty="0"/>
              <a:t>YEAR OF PUBLICATIONS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4554E3-1A39-D438-A977-60CAE72DE5D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73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6164-E5EA-FD90-DCFB-6CA23B9E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DAB17-36A8-CCB3-71E7-2007BCC48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104586"/>
            <a:ext cx="8197851" cy="409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Image input (Leaf images). </a:t>
            </a:r>
          </a:p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Feature extraction using Convolutional layers. </a:t>
            </a:r>
          </a:p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Pooling layers reduce computational complexity. </a:t>
            </a:r>
          </a:p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Fully connected layers classify disease types. </a:t>
            </a:r>
          </a:p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 SoftMax Activation predicts the final disease label. </a:t>
            </a:r>
          </a:p>
        </p:txBody>
      </p:sp>
    </p:spTree>
    <p:extLst>
      <p:ext uri="{BB962C8B-B14F-4D97-AF65-F5344CB8AC3E}">
        <p14:creationId xmlns:p14="http://schemas.microsoft.com/office/powerpoint/2010/main" val="247529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9D1-FF79-A719-A276-0D07F336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2CCD-2D39-EBD8-793B-C516DFFE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CNN-powered AI models help in :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early disease detection,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automated monitoring,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precision agriculture, </a:t>
            </a:r>
          </a:p>
          <a:p>
            <a:pPr>
              <a:lnSpc>
                <a:spcPct val="150000"/>
              </a:lnSpc>
            </a:pPr>
            <a:r>
              <a:rPr lang="en-US" dirty="0"/>
              <a:t>leading to higher crop yield and reduced pesticide usage.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079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638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Caladea</vt:lpstr>
      <vt:lpstr>Century Gothic</vt:lpstr>
      <vt:lpstr>Wingdings</vt:lpstr>
      <vt:lpstr>Wingdings 3</vt:lpstr>
      <vt:lpstr>Ion</vt:lpstr>
      <vt:lpstr>PLANT LEAF DISEASE DETECTION USING CNN</vt:lpstr>
      <vt:lpstr>TEAM MEMBERS</vt:lpstr>
      <vt:lpstr>INTRODUCTION</vt:lpstr>
      <vt:lpstr>OBJECTIVE</vt:lpstr>
      <vt:lpstr>NOVELTY</vt:lpstr>
      <vt:lpstr>LITERATURE REVIEW    Paper-1</vt:lpstr>
      <vt:lpstr>Paper-2</vt:lpstr>
      <vt:lpstr>METHODOLOGY</vt:lpstr>
      <vt:lpstr>ADVANTAGES</vt:lpstr>
      <vt:lpstr>TIME LINE</vt:lpstr>
      <vt:lpstr>PROBLEM STATEMENT</vt:lpstr>
      <vt:lpstr>RESEARCH GAP</vt:lpstr>
      <vt:lpstr>DATASETS AND REFERENCES</vt:lpstr>
      <vt:lpstr>RESEARCH GAP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SHANMATHI M K - [CB.SC.U4AIE24152]</dc:creator>
  <cp:lastModifiedBy>SRI SHANMATHI M K - [CB.SC.U4AIE24152]</cp:lastModifiedBy>
  <cp:revision>6</cp:revision>
  <dcterms:created xsi:type="dcterms:W3CDTF">2025-03-09T05:46:37Z</dcterms:created>
  <dcterms:modified xsi:type="dcterms:W3CDTF">2025-03-10T09:35:16Z</dcterms:modified>
</cp:coreProperties>
</file>