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863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113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359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24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2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79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159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529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29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89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494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79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48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03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779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Smart Home Climate Control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Development and Innovation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Experience &amp; Adaptability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Mobile apps and voice assistants enhance control.</a:t>
            </a:r>
          </a:p>
          <a:p>
            <a:pPr>
              <a:defRPr sz="2000"/>
            </a:pPr>
            <a:r>
              <a:t>Systems learn from user behavior and feedback.</a:t>
            </a:r>
          </a:p>
          <a:p>
            <a:pPr>
              <a:defRPr sz="2000"/>
            </a:pPr>
            <a:r>
              <a:t>Real-time customization ensures maximum comfort.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Privacy and cybersecurity risks in IoT devices.</a:t>
            </a:r>
          </a:p>
          <a:p>
            <a:pPr>
              <a:defRPr sz="2000"/>
            </a:pPr>
            <a:r>
              <a:t>Interoperability among different smart devices.</a:t>
            </a:r>
          </a:p>
          <a:p>
            <a:pPr>
              <a:defRPr sz="2000"/>
            </a:pPr>
            <a:r>
              <a:t>High initial installation costs.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Directions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Enhance AI adaptability and decision-making.</a:t>
            </a:r>
          </a:p>
          <a:p>
            <a:pPr>
              <a:defRPr sz="2000"/>
            </a:pPr>
            <a:r>
              <a:t>Develop standardized protocols for smart homes.</a:t>
            </a:r>
          </a:p>
          <a:p>
            <a:pPr>
              <a:defRPr sz="2000"/>
            </a:pPr>
            <a:r>
              <a:t>Improve energy-efficient hardware and sustainability.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Smart climate systems revolutionize home comfort and efficiency.</a:t>
            </a:r>
          </a:p>
          <a:p>
            <a:pPr>
              <a:defRPr sz="2000"/>
            </a:pPr>
            <a:r>
              <a:t>Contribute significantly to energy conservation efforts.</a:t>
            </a:r>
          </a:p>
          <a:p>
            <a:pPr>
              <a:defRPr sz="2000"/>
            </a:pPr>
            <a:r>
              <a:t>Lead the way towards intelligent, eco-friendly living.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Enhances indoor comfort, energy efficiency, and automation.</a:t>
            </a:r>
          </a:p>
          <a:p>
            <a:pPr>
              <a:defRPr sz="2000"/>
            </a:pPr>
            <a:r>
              <a:t>Utilizes IoT, AI, and smart sensors for real-time climate control.</a:t>
            </a:r>
          </a:p>
          <a:p>
            <a:pPr>
              <a:defRPr sz="2000"/>
            </a:pPr>
            <a:r>
              <a:t>Optimizes energy consumption based on occupancy and weather.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Remote access via mobile application.</a:t>
            </a:r>
          </a:p>
          <a:p>
            <a:pPr>
              <a:defRPr sz="2000"/>
            </a:pPr>
            <a:r>
              <a:t>Voice control and predictive adjustments using AI.</a:t>
            </a:r>
          </a:p>
          <a:p>
            <a:pPr>
              <a:defRPr sz="2000"/>
            </a:pPr>
            <a:r>
              <a:t>Data analysis for improved efficiency.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Importance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Enhances convenience and living standards.</a:t>
            </a:r>
          </a:p>
          <a:p>
            <a:pPr>
              <a:defRPr sz="2000"/>
            </a:pPr>
            <a:r>
              <a:t>Reduces energy consumption and carbon footprint.</a:t>
            </a:r>
          </a:p>
          <a:p>
            <a:pPr>
              <a:defRPr sz="2000"/>
            </a:pPr>
            <a:r>
              <a:t>Promotes eco-friendly and intelligent living.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Evolution of Climate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Transition from manual HVAC systems to smart automation.</a:t>
            </a:r>
          </a:p>
          <a:p>
            <a:pPr>
              <a:defRPr sz="2000"/>
            </a:pPr>
            <a:r>
              <a:t>Adoption of AI-driven and learning-based thermostats.</a:t>
            </a:r>
          </a:p>
          <a:p>
            <a:pPr>
              <a:defRPr sz="2000"/>
            </a:pPr>
            <a:r>
              <a:t>Examples: Nest, Ecobee, Honeywell.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Role of IoT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Interconnects sensors and devices for real-time data collection.</a:t>
            </a:r>
          </a:p>
          <a:p>
            <a:pPr>
              <a:defRPr sz="2000"/>
            </a:pPr>
            <a:r>
              <a:t>Enables dynamic adaptation to indoor and outdoor conditions.</a:t>
            </a:r>
          </a:p>
          <a:p>
            <a:pPr>
              <a:defRPr sz="2000"/>
            </a:pPr>
            <a:r>
              <a:t>Improves environmental monitoring and control.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Role of AI and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Predicts and adjusts settings based on historical data.</a:t>
            </a:r>
          </a:p>
          <a:p>
            <a:pPr>
              <a:defRPr sz="2000"/>
            </a:pPr>
            <a:r>
              <a:t>Uses reinforcement learning for continuous optimization.</a:t>
            </a:r>
          </a:p>
          <a:p>
            <a:pPr>
              <a:defRPr sz="2000"/>
            </a:pPr>
            <a:r>
              <a:t>Balances comfort and energy savings.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Sensor Networks &amp; Data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Monitors temperature, humidity, CO2, and occupancy.</a:t>
            </a:r>
          </a:p>
          <a:p>
            <a:pPr>
              <a:defRPr sz="2000"/>
            </a:pPr>
            <a:r>
              <a:t>Sensor fusion improves prediction accuracy.</a:t>
            </a:r>
          </a:p>
          <a:p>
            <a:pPr>
              <a:defRPr sz="2000"/>
            </a:pPr>
            <a:r>
              <a:t>Enhances HVAC system efficiency.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Energy Efficiency &amp; Sustainability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Smart systems reduce energy use by 20-30%.</a:t>
            </a:r>
          </a:p>
          <a:p>
            <a:pPr>
              <a:defRPr sz="2000"/>
            </a:pPr>
            <a:r>
              <a:t>Integration with renewable sources like solar panels.</a:t>
            </a:r>
          </a:p>
          <a:p>
            <a:pPr>
              <a:defRPr sz="2000"/>
            </a:pPr>
            <a:r>
              <a:t>Supports environmental conservation.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</TotalTime>
  <Words>309</Words>
  <Application>Microsoft Office PowerPoint</Application>
  <PresentationFormat>On-screen Show (4:3)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Century Gothic</vt:lpstr>
      <vt:lpstr>Wingdings 2</vt:lpstr>
      <vt:lpstr>Quotable</vt:lpstr>
      <vt:lpstr>Smart Home Climate Control System</vt:lpstr>
      <vt:lpstr>Introduction</vt:lpstr>
      <vt:lpstr>System Features</vt:lpstr>
      <vt:lpstr>Importance</vt:lpstr>
      <vt:lpstr>Evolution of Climate Control</vt:lpstr>
      <vt:lpstr>Role of IoT</vt:lpstr>
      <vt:lpstr>Role of AI and Machine Learning</vt:lpstr>
      <vt:lpstr>Sensor Networks &amp; Data Analytics</vt:lpstr>
      <vt:lpstr>Energy Efficiency &amp; Sustainability</vt:lpstr>
      <vt:lpstr>User Experience &amp; Adaptability</vt:lpstr>
      <vt:lpstr>Challenges</vt:lpstr>
      <vt:lpstr>Future Directions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Ragula Abhiram Prabhanjan</dc:creator>
  <cp:keywords/>
  <dc:description>generated using python-pptx</dc:description>
  <cp:lastModifiedBy>Ragula Abhiram Prabhanjan</cp:lastModifiedBy>
  <cp:revision>2</cp:revision>
  <dcterms:created xsi:type="dcterms:W3CDTF">2013-01-27T09:14:16Z</dcterms:created>
  <dcterms:modified xsi:type="dcterms:W3CDTF">2025-04-28T14:22:58Z</dcterms:modified>
  <cp:category/>
</cp:coreProperties>
</file>