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66D8-406D-4847-BF25-D7D8911E9FC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018-3827-4414-93A1-D4C8199FA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7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66D8-406D-4847-BF25-D7D8911E9FC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018-3827-4414-93A1-D4C8199FA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66D8-406D-4847-BF25-D7D8911E9FC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018-3827-4414-93A1-D4C8199FA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4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66D8-406D-4847-BF25-D7D8911E9FC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018-3827-4414-93A1-D4C8199FA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66D8-406D-4847-BF25-D7D8911E9FC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018-3827-4414-93A1-D4C8199FA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8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66D8-406D-4847-BF25-D7D8911E9FC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018-3827-4414-93A1-D4C8199FA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3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66D8-406D-4847-BF25-D7D8911E9FC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018-3827-4414-93A1-D4C8199FA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4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66D8-406D-4847-BF25-D7D8911E9FC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018-3827-4414-93A1-D4C8199FA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5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66D8-406D-4847-BF25-D7D8911E9FC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018-3827-4414-93A1-D4C8199FA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2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66D8-406D-4847-BF25-D7D8911E9FC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018-3827-4414-93A1-D4C8199FA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1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66D8-406D-4847-BF25-D7D8911E9FC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D018-3827-4414-93A1-D4C8199FA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8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D66D8-406D-4847-BF25-D7D8911E9FC8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D018-3827-4414-93A1-D4C8199FA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.imdb.com/feature/bornondat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05810" y="111251"/>
            <a:ext cx="6232635" cy="3603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 scraping of </a:t>
            </a:r>
            <a:r>
              <a:rPr lang="en-US" sz="1100" dirty="0" smtClean="0">
                <a:hlinkClick r:id="rId2"/>
              </a:rPr>
              <a:t>http://m.imdb.com/feature/bornondate</a:t>
            </a:r>
            <a:r>
              <a:rPr lang="en-US" sz="1100" dirty="0" smtClean="0"/>
              <a:t> for celebrity details(Name of the celebrity , Celebrity Image , Profession , Best Work who born on current date</a:t>
            </a:r>
            <a:endParaRPr lang="en-US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3105808" y="2069541"/>
            <a:ext cx="6232635" cy="2926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Two files will be supplied, one with positive sentiment words and negative sentiments words.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3105807" y="2540424"/>
            <a:ext cx="6232635" cy="3176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Compare each word in tweet in files with words in provided positive and negative content files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3105807" y="3093844"/>
            <a:ext cx="6232635" cy="313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Increase positive and negative counters for each tweet for each matched pair</a:t>
            </a:r>
            <a:endParaRPr lang="en-US" sz="1100" dirty="0"/>
          </a:p>
        </p:txBody>
      </p:sp>
      <p:sp>
        <p:nvSpPr>
          <p:cNvPr id="8" name="Diamond 7"/>
          <p:cNvSpPr/>
          <p:nvPr/>
        </p:nvSpPr>
        <p:spPr>
          <a:xfrm>
            <a:off x="2023234" y="3769632"/>
            <a:ext cx="3252958" cy="1037499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If</a:t>
            </a:r>
          </a:p>
          <a:p>
            <a:pPr algn="ctr"/>
            <a:r>
              <a:rPr lang="en-US" sz="1100" dirty="0" smtClean="0"/>
              <a:t> tweet.positive_counter</a:t>
            </a:r>
          </a:p>
          <a:p>
            <a:pPr algn="ctr"/>
            <a:r>
              <a:rPr lang="en-US" sz="1100" dirty="0" smtClean="0"/>
              <a:t>&gt;</a:t>
            </a:r>
          </a:p>
          <a:p>
            <a:pPr algn="ctr"/>
            <a:r>
              <a:rPr lang="en-US" sz="1100" dirty="0" smtClean="0"/>
              <a:t>tweet.negative_counter</a:t>
            </a:r>
          </a:p>
          <a:p>
            <a:pPr algn="ctr"/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593833" y="5102225"/>
            <a:ext cx="1839310" cy="346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POSITIVE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677103" y="5119028"/>
            <a:ext cx="1952303" cy="346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NEGATIVE</a:t>
            </a:r>
            <a:endParaRPr lang="en-US" sz="1100" dirty="0"/>
          </a:p>
        </p:txBody>
      </p:sp>
      <p:sp>
        <p:nvSpPr>
          <p:cNvPr id="11" name="Diamond 10"/>
          <p:cNvSpPr/>
          <p:nvPr/>
        </p:nvSpPr>
        <p:spPr>
          <a:xfrm>
            <a:off x="6629406" y="3721322"/>
            <a:ext cx="3205654" cy="106728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If tweet.positive_counter</a:t>
            </a:r>
          </a:p>
          <a:p>
            <a:pPr algn="ctr"/>
            <a:r>
              <a:rPr lang="en-US" sz="1100" dirty="0"/>
              <a:t>=</a:t>
            </a:r>
            <a:endParaRPr lang="en-US" sz="1100" dirty="0" smtClean="0"/>
          </a:p>
          <a:p>
            <a:pPr algn="ctr"/>
            <a:r>
              <a:rPr lang="en-US" sz="1100" dirty="0" smtClean="0"/>
              <a:t>tweet.negative_counter</a:t>
            </a:r>
          </a:p>
          <a:p>
            <a:pPr algn="ctr"/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7160178" y="5093259"/>
            <a:ext cx="2144109" cy="355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NEUTRAL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2948167" y="6086648"/>
            <a:ext cx="6232635" cy="4507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Name of the celebrity , Celebrity Image , Profession , Best Work , Overall Sentiment on Twitter: Positive, Negative or Neutral.</a:t>
            </a:r>
            <a:endParaRPr lang="en-US" sz="1100" dirty="0"/>
          </a:p>
        </p:txBody>
      </p:sp>
      <p:cxnSp>
        <p:nvCxnSpPr>
          <p:cNvPr id="14" name="Elbow Connector 13"/>
          <p:cNvCxnSpPr/>
          <p:nvPr/>
        </p:nvCxnSpPr>
        <p:spPr>
          <a:xfrm>
            <a:off x="5276192" y="4281655"/>
            <a:ext cx="609601" cy="9069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1237351" y="4362827"/>
            <a:ext cx="860328" cy="711437"/>
          </a:xfrm>
          <a:prstGeom prst="bentConnector3">
            <a:avLst>
              <a:gd name="adj1" fmla="val -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64485" y="471628"/>
            <a:ext cx="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4485" y="1382076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64485" y="2215873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69740" y="2795221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45771" y="3407583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32233" y="473511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105809" y="676875"/>
            <a:ext cx="6232635" cy="258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Pass top 10 celebrity names for sentiment analysis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3105809" y="1093910"/>
            <a:ext cx="6232635" cy="2881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 tweets form Twitter API for provided celebrity </a:t>
            </a:r>
            <a:endParaRPr lang="en-US" sz="1100" dirty="0"/>
          </a:p>
        </p:txBody>
      </p:sp>
      <p:sp>
        <p:nvSpPr>
          <p:cNvPr id="24" name="Rounded Rectangle 23"/>
          <p:cNvSpPr/>
          <p:nvPr/>
        </p:nvSpPr>
        <p:spPr>
          <a:xfrm>
            <a:off x="3105808" y="1580639"/>
            <a:ext cx="6232635" cy="28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 sentiment analysis on celebrity tweets</a:t>
            </a:r>
            <a:endParaRPr lang="en-US" sz="11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232233" y="340718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64493" y="186987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11796" y="5258634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11796" y="5715834"/>
            <a:ext cx="6920436" cy="2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85793" y="5292449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2"/>
          </p:cNvCxnSpPr>
          <p:nvPr/>
        </p:nvCxnSpPr>
        <p:spPr>
          <a:xfrm>
            <a:off x="8232233" y="5449067"/>
            <a:ext cx="3936" cy="28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85793" y="567766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2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Rajashri Bhanudas Dixit -X (rbhanuda - MINDTREE LIMITED at Cisco)</dc:creator>
  <cp:lastModifiedBy>Rajashri Bhanudas Dixit -X (rbhanuda - MINDTREE LIMITED at Cisco)</cp:lastModifiedBy>
  <cp:revision>3</cp:revision>
  <dcterms:created xsi:type="dcterms:W3CDTF">2017-04-30T09:14:23Z</dcterms:created>
  <dcterms:modified xsi:type="dcterms:W3CDTF">2017-04-30T09:48:37Z</dcterms:modified>
</cp:coreProperties>
</file>