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e23b52e1096b81e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e23b52e1096b81e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23b52e1096b81e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23b52e1096b81e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23b52e1096b81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23b52e1096b81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23b52e1096b81e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23b52e1096b81e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23b52e1096b81e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23b52e1096b81e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23b52e1096b81e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23b52e1096b81e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23b52e1096b81e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23b52e1096b81e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23b52e1096b81e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23b52e1096b81e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23b52e1096b81e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23b52e1096b81e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0"/>
            <a:ext cx="3241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RECOMMENDATION SYSTEM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91175" y="194575"/>
            <a:ext cx="8108700" cy="7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66325" y="770225"/>
            <a:ext cx="7958400" cy="3668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25" y="895375"/>
            <a:ext cx="4380124" cy="203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825" y="2784500"/>
            <a:ext cx="4229925" cy="18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66325" y="3611050"/>
            <a:ext cx="3904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746450" y="1145650"/>
            <a:ext cx="34791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984225" y="1458525"/>
            <a:ext cx="417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746450" y="832800"/>
            <a:ext cx="269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CANDIDATE </a:t>
            </a:r>
            <a:endParaRPr b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RECOMMENDATION</a:t>
            </a:r>
            <a:endParaRPr b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ARCHITECTURE</a:t>
            </a:r>
            <a:endParaRPr b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256750" y="3673750"/>
            <a:ext cx="1852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JOB RECOMMENDATION</a:t>
            </a:r>
            <a:endParaRPr b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ARCHITECTURE</a:t>
            </a:r>
            <a:endParaRPr b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FRONTEND &amp; ITS TECHSTACK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5" y="1161975"/>
            <a:ext cx="4906900" cy="22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497325" y="1333375"/>
            <a:ext cx="2327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frontend works on a simple create-react-app boiler plate code. Code written in JSX.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implement the multi page site, have used the Route class in react-router-dom package.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56025" y="3381775"/>
            <a:ext cx="4906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The above flow shows the broad flow in the site.</a:t>
            </a:r>
            <a:endParaRPr b="1" sz="18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86853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  </a:t>
            </a:r>
            <a:r>
              <a:rPr lang="en" sz="3200"/>
              <a:t>FRONTEND …..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16150" y="945350"/>
            <a:ext cx="8685300" cy="3904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Web Framework:</a:t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Flask is chosen for building the web server due to the Proof of concept using python, specifically a .ipynb script.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MongoDB Integration:</a:t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Flask-PyMongo simplifies the integration of Flask with MongoDB, enabling seamless database operations.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push new companies and candidates in their corresponding collections, also do note, that we have taken a pre existing database from kaggle and other resources.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JWT Authentication:</a:t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Flask provides a straightforward way to implement user authentication using JWT tokens, used to maintain and segregate user sessions. This prevents a user simply modifying the url to switch as a different user, in this case it is not so sensitive, but is a good practice to maintain JWT tokens when implementing login/signup functionality.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Job Recommendation Integration:</a:t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have created a function named as similar_jobs which works to recommend jobs, provides a document of 10 jobs. We then return this to the client side to be presented. 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Description to the above is given in a different section.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03650" y="219575"/>
            <a:ext cx="81213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&amp; ITS TECHSTACK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8725" y="932975"/>
            <a:ext cx="8547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DATA PRE-PROCESSING-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Stop words and Porter Stemmer from NLTK 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Dimensionality Reduction of data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00" y="1846475"/>
            <a:ext cx="5881850" cy="24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   </a:t>
            </a:r>
            <a:r>
              <a:rPr lang="en" sz="3200"/>
              <a:t>BACKEND….</a:t>
            </a:r>
            <a:endParaRPr sz="32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31300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CALCULATING SIMILARITY -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TF-IDF -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Tokenizing words and storing only the relevant ones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75" y="1821450"/>
            <a:ext cx="6213250" cy="266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88323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BACKEND….</a:t>
            </a:r>
            <a:endParaRPr sz="32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3475" y="745200"/>
            <a:ext cx="87789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Cosine-similarity</a:t>
            </a:r>
            <a:r>
              <a:rPr lang="en"/>
              <a:t> -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 find similarity between two words (after vectorizing them - TF-IDF)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5" y="1220775"/>
            <a:ext cx="8288099" cy="14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3475" y="2785100"/>
            <a:ext cx="720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DATASET</a:t>
            </a:r>
            <a:endParaRPr sz="3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98850" y="3462200"/>
            <a:ext cx="8288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More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1 million rows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23 columns for detailed information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Job Dataset -&gt; imported from kaggle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53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WHY PYSPARK?... 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03525" y="884425"/>
            <a:ext cx="87288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Performance: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Spark runs 100 times faster in- memory, and 10 times faster on disk. If Spark runs on YARN with other resources demanding services, there could be major degradation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Fault tolerance: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Spark uses Resilient Distributed Datasets (RDDs), which are fault- tolerant collections of elements that can be operated on in parallel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Data processing: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Sparks performs batch, real-time, and graph processing of data. It reads data from the cluster, performs its operation on the data, and then writes it back to the cluster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Machine learning: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Spark has a built-in machine learning library that can be used for classification, and regression. It can also build machine-learning pipelines with hyperparameter tuning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SQ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 :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PySpark provides powerful SQL capabilities through its DataFrame API, allowing users to leverage SQL queries directly on distributed datasets, enabling efficient data manipulation and analysis within the Spark ecosystem.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RESULTS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850" y="831300"/>
            <a:ext cx="3616350" cy="306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475" y="831300"/>
            <a:ext cx="3816951" cy="30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999875" y="4091125"/>
            <a:ext cx="3366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taken from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candidate - abcd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422225" y="4091125"/>
            <a:ext cx="29535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 showing suitable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Jobs for candidate - abcd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