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60" r:id="rId4"/>
    <p:sldId id="259" r:id="rId5"/>
    <p:sldId id="261" r:id="rId6"/>
    <p:sldId id="262" r:id="rId7"/>
    <p:sldId id="264" r:id="rId8"/>
    <p:sldId id="263" r:id="rId9"/>
    <p:sldId id="271" r:id="rId10"/>
    <p:sldId id="273" r:id="rId11"/>
    <p:sldId id="274" r:id="rId12"/>
    <p:sldId id="266" r:id="rId13"/>
    <p:sldId id="268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15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6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0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0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7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71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9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3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8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1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3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  <a:alpha val="3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64546D-0214-4A36-80FD-FEFF2D93DBCE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3AEC2A-25DE-4AE4-9017-AB0EF416C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93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A7F6E-BDC4-40A9-AF8E-F41E0FF0D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t="5752" r="4144" b="2092"/>
          <a:stretch/>
        </p:blipFill>
        <p:spPr>
          <a:xfrm>
            <a:off x="-1" y="0"/>
            <a:ext cx="48443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0EF35-DD12-481D-B8C0-385E9F2F8299}"/>
              </a:ext>
            </a:extLst>
          </p:cNvPr>
          <p:cNvSpPr txBox="1"/>
          <p:nvPr/>
        </p:nvSpPr>
        <p:spPr>
          <a:xfrm>
            <a:off x="5172636" y="366623"/>
            <a:ext cx="5827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Gabriola" panose="04040605051002020D02" pitchFamily="82" charset="0"/>
              </a:rPr>
              <a:t>M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R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C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C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A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N </a:t>
            </a:r>
          </a:p>
          <a:p>
            <a:endParaRPr lang="en-IN" sz="2800" b="1" dirty="0">
              <a:latin typeface="Gabriola" panose="04040605051002020D02" pitchFamily="82" charset="0"/>
            </a:endParaRPr>
          </a:p>
          <a:p>
            <a:r>
              <a:rPr lang="en-IN" sz="2800" b="1" dirty="0">
                <a:latin typeface="Gabriola" panose="04040605051002020D02" pitchFamily="82" charset="0"/>
              </a:rPr>
              <a:t>S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T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Y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L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0661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70AAC-7125-4CC5-BFF3-297C7EB39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9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C3B01-267C-452C-948B-D0E6BB76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1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4E838-A785-4A73-95C8-A3A9401C8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D89FF-EDF0-44F3-9B44-4914B2E6E990}"/>
              </a:ext>
            </a:extLst>
          </p:cNvPr>
          <p:cNvSpPr txBox="1"/>
          <p:nvPr/>
        </p:nvSpPr>
        <p:spPr>
          <a:xfrm>
            <a:off x="7082118" y="681318"/>
            <a:ext cx="690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Gabriola" panose="04040605051002020D02" pitchFamily="82" charset="0"/>
              </a:rPr>
              <a:t>B</a:t>
            </a:r>
          </a:p>
          <a:p>
            <a:r>
              <a:rPr lang="en-IN" sz="3600" b="1" dirty="0">
                <a:latin typeface="Gabriola" panose="04040605051002020D02" pitchFamily="82" charset="0"/>
              </a:rPr>
              <a:t>E</a:t>
            </a:r>
          </a:p>
          <a:p>
            <a:r>
              <a:rPr lang="en-IN" sz="3600" b="1" dirty="0">
                <a:latin typeface="Gabriola" panose="04040605051002020D02" pitchFamily="82" charset="0"/>
              </a:rPr>
              <a:t>D</a:t>
            </a:r>
          </a:p>
          <a:p>
            <a:r>
              <a:rPr lang="en-IN" sz="3600" b="1" dirty="0">
                <a:latin typeface="Gabriola" panose="04040605051002020D02" pitchFamily="82" charset="0"/>
              </a:rPr>
              <a:t>R</a:t>
            </a:r>
          </a:p>
          <a:p>
            <a:r>
              <a:rPr lang="en-IN" sz="36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36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3600" b="1" dirty="0">
                <a:latin typeface="Gabriola" panose="04040605051002020D02" pitchFamily="82" charset="0"/>
              </a:rPr>
              <a:t>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DDA31-6CEE-4EE8-A391-61306A24C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5"/>
          <a:stretch/>
        </p:blipFill>
        <p:spPr>
          <a:xfrm>
            <a:off x="0" y="0"/>
            <a:ext cx="9144000" cy="55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8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0FEAA2-41D0-45A5-8462-CF6E44F3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" b="15482"/>
          <a:stretch/>
        </p:blipFill>
        <p:spPr>
          <a:xfrm>
            <a:off x="-1" y="0"/>
            <a:ext cx="9149563" cy="62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CC89B-3431-4E5E-8599-603E7F858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6962A-C44C-40D2-8232-E81FDD84A9A2}"/>
              </a:ext>
            </a:extLst>
          </p:cNvPr>
          <p:cNvSpPr txBox="1"/>
          <p:nvPr/>
        </p:nvSpPr>
        <p:spPr>
          <a:xfrm>
            <a:off x="8462682" y="259977"/>
            <a:ext cx="277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Gabriola" panose="04040605051002020D02" pitchFamily="82" charset="0"/>
              </a:rPr>
              <a:t>K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I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D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S </a:t>
            </a:r>
          </a:p>
          <a:p>
            <a:endParaRPr lang="en-IN" sz="2800" b="1" dirty="0">
              <a:latin typeface="Gabriola" panose="04040605051002020D02" pitchFamily="82" charset="0"/>
            </a:endParaRPr>
          </a:p>
          <a:p>
            <a:r>
              <a:rPr lang="en-IN" sz="2800" b="1" dirty="0">
                <a:latin typeface="Gabriola" panose="04040605051002020D02" pitchFamily="82" charset="0"/>
              </a:rPr>
              <a:t>R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2800" b="1" dirty="0">
                <a:latin typeface="Gabriola" panose="04040605051002020D02" pitchFamily="82" charset="0"/>
              </a:rPr>
              <a:t>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A852A-70F3-4EC4-943F-35E4282B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" b="6666"/>
          <a:stretch/>
        </p:blipFill>
        <p:spPr>
          <a:xfrm>
            <a:off x="0" y="0"/>
            <a:ext cx="8382000" cy="62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4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5FE85-F582-4401-AC87-80DA13052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2" r="1569" b="1961"/>
          <a:stretch/>
        </p:blipFill>
        <p:spPr>
          <a:xfrm>
            <a:off x="0" y="0"/>
            <a:ext cx="530464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9E7D2-C547-4BBC-B8CA-AB9D9FDE7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57" y="0"/>
            <a:ext cx="3845343" cy="3558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6DEC84-98F6-424B-8F42-066EF8A6C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57" y="3558988"/>
            <a:ext cx="3299012" cy="3299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D98E5-179C-4253-A30C-DE05838DDD09}"/>
              </a:ext>
            </a:extLst>
          </p:cNvPr>
          <p:cNvSpPr txBox="1"/>
          <p:nvPr/>
        </p:nvSpPr>
        <p:spPr>
          <a:xfrm>
            <a:off x="8700506" y="3558988"/>
            <a:ext cx="29266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Gabriola" panose="04040605051002020D02" pitchFamily="82" charset="0"/>
              </a:rPr>
              <a:t>A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C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C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E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S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S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R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I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E</a:t>
            </a:r>
          </a:p>
          <a:p>
            <a:r>
              <a:rPr lang="en-IN" sz="1600" b="1" dirty="0">
                <a:latin typeface="Gabriola" panose="04040605051002020D02" pitchFamily="82" charset="0"/>
              </a:rPr>
              <a:t>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3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FDE40-140E-4B06-97D1-BD090898A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" y="851647"/>
            <a:ext cx="9135138" cy="6006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0B19A-AA3B-4AC6-89C4-55B1A5833E8E}"/>
              </a:ext>
            </a:extLst>
          </p:cNvPr>
          <p:cNvSpPr txBox="1"/>
          <p:nvPr/>
        </p:nvSpPr>
        <p:spPr>
          <a:xfrm>
            <a:off x="224118" y="206188"/>
            <a:ext cx="231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oudy Old Style" panose="02020502050305020303" pitchFamily="18" charset="0"/>
              </a:rPr>
              <a:t>LIVING ROOM</a:t>
            </a:r>
          </a:p>
        </p:txBody>
      </p:sp>
    </p:spTree>
    <p:extLst>
      <p:ext uri="{BB962C8B-B14F-4D97-AF65-F5344CB8AC3E}">
        <p14:creationId xmlns:p14="http://schemas.microsoft.com/office/powerpoint/2010/main" val="42799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03A73-214B-49C6-89A0-8D60AA6F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06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C9318-87BB-48CC-87AC-9615E986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9F3F17-2467-4BC4-B4EA-26D0EB257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99" b="8366"/>
          <a:stretch/>
        </p:blipFill>
        <p:spPr>
          <a:xfrm>
            <a:off x="0" y="0"/>
            <a:ext cx="7777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08199-EC0E-4039-BEAB-FD1E72D19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25D81-C758-4CF7-995C-EB0D5DD3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21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2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C2DA6-E19C-40B1-964A-E34C57A5D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" b="8977"/>
          <a:stretch/>
        </p:blipFill>
        <p:spPr>
          <a:xfrm>
            <a:off x="0" y="0"/>
            <a:ext cx="499654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C1B3D-6866-4BAF-91C8-3489C152CD1C}"/>
              </a:ext>
            </a:extLst>
          </p:cNvPr>
          <p:cNvSpPr txBox="1"/>
          <p:nvPr/>
        </p:nvSpPr>
        <p:spPr>
          <a:xfrm>
            <a:off x="5235388" y="502024"/>
            <a:ext cx="60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abriola" panose="04040605051002020D02" pitchFamily="82" charset="0"/>
              </a:rPr>
              <a:t>L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I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V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I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N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G </a:t>
            </a:r>
          </a:p>
          <a:p>
            <a:endParaRPr lang="en-IN" sz="3200" b="1" dirty="0">
              <a:latin typeface="Gabriola" panose="04040605051002020D02" pitchFamily="82" charset="0"/>
            </a:endParaRPr>
          </a:p>
          <a:p>
            <a:r>
              <a:rPr lang="en-IN" sz="3200" b="1" dirty="0">
                <a:latin typeface="Gabriola" panose="04040605051002020D02" pitchFamily="82" charset="0"/>
              </a:rPr>
              <a:t>R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O</a:t>
            </a:r>
          </a:p>
          <a:p>
            <a:r>
              <a:rPr lang="en-IN" sz="3200" b="1" dirty="0">
                <a:latin typeface="Gabriola" panose="04040605051002020D02" pitchFamily="8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978829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51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Gabriola</vt:lpstr>
      <vt:lpstr>Goudy Old Style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Rawat</dc:creator>
  <cp:lastModifiedBy>Neha Rawat</cp:lastModifiedBy>
  <cp:revision>20</cp:revision>
  <dcterms:created xsi:type="dcterms:W3CDTF">2022-02-24T21:47:02Z</dcterms:created>
  <dcterms:modified xsi:type="dcterms:W3CDTF">2022-02-25T19:44:42Z</dcterms:modified>
</cp:coreProperties>
</file>