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ad4787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ad4787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ad47872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ad47872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ad47872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ad47872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ad47872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ad47872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lakshya90/Mishmash-Online-Hacka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4A86E8"/>
                </a:solidFill>
                <a:highlight>
                  <a:srgbClr val="FFFFFF"/>
                </a:highlight>
              </a:rPr>
              <a:t>Data Science POC Use Case</a:t>
            </a:r>
            <a:endParaRPr b="1" sz="4800">
              <a:solidFill>
                <a:srgbClr val="4A86E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Prayogshaala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Team :  Lakshya Sivaramakrishnan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</a:rPr>
              <a:t>Data Science POC Use Case</a:t>
            </a:r>
            <a:endParaRPr sz="24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One of Unilever’s brands is going through some major changes in Business Execution plans and will like to know: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What are the major drivers for sales(EQ)?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Knowing the drivers, how can they predict future sales for the next 6 periods?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</a:rPr>
              <a:t>Tech Used</a:t>
            </a:r>
            <a:endParaRPr b="1"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Char char="+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Python - Pandas, Numpy, Scikit-learn, Matplotlib and Seaborn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+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Google Cloud Platform to run the models - Compute and Storage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</a:rPr>
              <a:t>Demo Link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https://github.com/lakshya90/Mishmash-Online-Hackathon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 link contains train and test files, an ipython notebook, test output and a ppt to my findings.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975" y="219050"/>
            <a:ext cx="4617026" cy="20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32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</a:rPr>
              <a:t>Sales Drivers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70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top five drivers for determining sales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Median_Rainfall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Social_Search_Impressions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pct_PromoMarketDollars_Category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EQ_Category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</a:rPr>
              <a:t>Methods used to arrive to these features:</a:t>
            </a:r>
            <a:endParaRPr sz="24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Importance of a model [</a:t>
            </a:r>
            <a:r>
              <a:rPr lang="en">
                <a:solidFill>
                  <a:srgbClr val="4A86E8"/>
                </a:solidFill>
              </a:rPr>
              <a:t>model.feature_importances_</a:t>
            </a:r>
            <a:r>
              <a:rPr lang="en"/>
              <a:t>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Seaborn’s(python library) Correlation matrix with heatmap </a:t>
            </a:r>
            <a:endParaRPr sz="2400">
              <a:solidFill>
                <a:srgbClr val="4A86E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32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</a:rPr>
              <a:t>Models Used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70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top five models used for determining sales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A86E8"/>
                </a:solidFill>
              </a:rPr>
              <a:t>RandomForestRegressor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GradientBoostingRegressor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MLPRegressor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RandomForestRegressor</a:t>
            </a:r>
            <a:r>
              <a:rPr lang="en"/>
              <a:t> was the best performing and hence we applied it on the test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out.csv is the final output file.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