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4_8F03C022.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5_7F562156.xml" ContentType="application/vnd.ms-powerpoint.comments+xml"/>
  <Override PartName="/ppt/comments/modernComment_107_EC766328.xml" ContentType="application/vnd.ms-powerpoint.comments+xml"/>
  <Override PartName="/ppt/comments/modernComment_106_BB30C08A.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9.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11.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3.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5.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7.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9.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21.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2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ata8.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ata1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ata12.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ata14.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ata16.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ata18.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ata20.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ata22.xml" ContentType="application/vnd.openxmlformats-officedocument.drawingml.diagramData+xml"/>
  <Override PartName="/ppt/diagrams/layout120.xml" ContentType="application/vnd.openxmlformats-officedocument.drawingml.diagramLayout+xml"/>
  <Override PartName="/ppt/diagrams/quickStyle120.xml" ContentType="application/vnd.openxmlformats-officedocument.drawingml.diagramStyle+xml"/>
  <Override PartName="/ppt/diagrams/colors120.xml" ContentType="application/vnd.openxmlformats-officedocument.drawingml.diagramColors+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3"/>
  </p:sldMasterIdLst>
  <p:sldIdLst>
    <p:sldId id="256" r:id="rId4"/>
    <p:sldId id="257" r:id="rId5"/>
    <p:sldId id="258" r:id="rId6"/>
    <p:sldId id="259" r:id="rId7"/>
    <p:sldId id="285" r:id="rId8"/>
    <p:sldId id="260" r:id="rId9"/>
    <p:sldId id="264" r:id="rId10"/>
    <p:sldId id="261" r:id="rId11"/>
    <p:sldId id="272" r:id="rId12"/>
    <p:sldId id="270" r:id="rId13"/>
    <p:sldId id="273" r:id="rId14"/>
    <p:sldId id="263" r:id="rId15"/>
    <p:sldId id="262" r:id="rId16"/>
    <p:sldId id="275" r:id="rId17"/>
    <p:sldId id="276" r:id="rId18"/>
    <p:sldId id="278" r:id="rId19"/>
    <p:sldId id="277" r:id="rId20"/>
    <p:sldId id="279" r:id="rId21"/>
    <p:sldId id="268" r:id="rId22"/>
    <p:sldId id="269" r:id="rId23"/>
    <p:sldId id="282" r:id="rId24"/>
    <p:sldId id="284" r:id="rId25"/>
    <p:sldId id="274" r:id="rId26"/>
    <p:sldId id="281" r:id="rId27"/>
    <p:sldId id="286"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781BD4-997E-4A7C-9628-D8A1ACC5ABCD}">
          <p14:sldIdLst>
            <p14:sldId id="256"/>
          </p14:sldIdLst>
        </p14:section>
        <p14:section name="Problem Statement" id="{AA31AC86-E6EB-4EC3-B5F4-FB56ABE3FDF5}">
          <p14:sldIdLst>
            <p14:sldId id="257"/>
            <p14:sldId id="258"/>
            <p14:sldId id="259"/>
            <p14:sldId id="285"/>
          </p14:sldIdLst>
        </p14:section>
        <p14:section name="Data sources" id="{D528739F-D69A-4D13-8075-2296A75FB339}">
          <p14:sldIdLst>
            <p14:sldId id="260"/>
          </p14:sldIdLst>
        </p14:section>
        <p14:section name="Mathematical formulation - CVRP" id="{09A42207-E3A9-4462-ABEC-A1D978F1E56B}">
          <p14:sldIdLst>
            <p14:sldId id="264"/>
            <p14:sldId id="261"/>
            <p14:sldId id="272"/>
            <p14:sldId id="270"/>
            <p14:sldId id="273"/>
            <p14:sldId id="263"/>
          </p14:sldIdLst>
        </p14:section>
        <p14:section name="SDVRP" id="{3AA47EC4-23B3-4FEA-9713-7335E2636262}">
          <p14:sldIdLst>
            <p14:sldId id="262"/>
            <p14:sldId id="275"/>
            <p14:sldId id="276"/>
            <p14:sldId id="278"/>
            <p14:sldId id="277"/>
          </p14:sldIdLst>
        </p14:section>
        <p14:section name="Demo" id="{2E4E7566-D8EC-4AA7-A821-2C4B73969080}">
          <p14:sldIdLst>
            <p14:sldId id="279"/>
          </p14:sldIdLst>
        </p14:section>
        <p14:section name="Discussion" id="{451B5B71-77BC-4ACC-8643-A19D65C1A65A}">
          <p14:sldIdLst>
            <p14:sldId id="268"/>
            <p14:sldId id="269"/>
          </p14:sldIdLst>
        </p14:section>
        <p14:section name="Problem Extensions" id="{191BA27C-FBD2-4649-A426-5CBE62ABF2A6}">
          <p14:sldIdLst>
            <p14:sldId id="282"/>
            <p14:sldId id="284"/>
          </p14:sldIdLst>
        </p14:section>
        <p14:section name="Conclusion" id="{9E370053-AC54-4962-BEF4-04BA9B782830}">
          <p14:sldIdLst>
            <p14:sldId id="274"/>
          </p14:sldIdLst>
        </p14:section>
        <p14:section name="Appendix" id="{47F4988C-A89F-4DE4-B789-D1E41F60DFD3}">
          <p14:sldIdLst>
            <p14:sldId id="281"/>
          </p14:sldIdLst>
        </p14:section>
        <p14:section name="Graveyard" id="{20D5BEC1-5939-4743-8428-7506AFB47970}">
          <p14:sldIdLst>
            <p14:sldId id="286"/>
            <p14:sldId id="28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2628EE-175D-FBBB-E02F-553FFBD15B48}" name="Lakshya Agarwal" initials="LA" userId="S::lakshya.agarwal@mail.mcgill.ca::80ac6e8e-f8a3-4a4a-b717-711fa822003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97A9E-4300-41F1-9D09-29A6B7638144}" v="1" dt="2023-11-23T00:20:18.697"/>
    <p1510:client id="{19C58691-202C-FA51-198B-186F764C1DDB}" v="30" dt="2023-11-22T20:26:45.114"/>
    <p1510:client id="{96C7ECBA-7BA5-4A65-B010-CD33A7F4B1BF}" v="6456" dt="2023-11-23T18:49:08.580"/>
    <p1510:client id="{CFD500B2-69C4-254E-AEAA-7DD1A240FFC8}" v="499" dt="2023-11-22T19:37:08.33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5.xml"/></Relationships>
</file>

<file path=ppt/comments/modernComment_104_8F03C022.xml><?xml version="1.0" encoding="utf-8"?>
<p188:cmLst xmlns:a="http://schemas.openxmlformats.org/drawingml/2006/main" xmlns:r="http://schemas.openxmlformats.org/officeDocument/2006/relationships" xmlns:p188="http://schemas.microsoft.com/office/powerpoint/2018/8/main">
  <p188:cm id="{E036AC74-8A49-4560-B765-82D4952DF908}" authorId="{1F2628EE-175D-FBBB-E02F-553FFBD15B48}" status="resolved" created="2023-11-21T21:33:23.643" complete="100000">
    <pc:sldMkLst xmlns:pc="http://schemas.microsoft.com/office/powerpoint/2013/main/command">
      <pc:docMk/>
      <pc:sldMk cId="2399387682" sldId="260"/>
    </pc:sldMkLst>
    <p188:txBody>
      <a:bodyPr/>
      <a:lstStyle/>
      <a:p>
        <a:r>
          <a:rPr lang="en-CA"/>
          <a:t>Talk about data source, what it contains, and how we got supplemental information</a:t>
        </a:r>
      </a:p>
    </p188:txBody>
  </p188:cm>
</p188:cmLst>
</file>

<file path=ppt/comments/modernComment_105_7F562156.xml><?xml version="1.0" encoding="utf-8"?>
<p188:cmLst xmlns:a="http://schemas.openxmlformats.org/drawingml/2006/main" xmlns:r="http://schemas.openxmlformats.org/officeDocument/2006/relationships" xmlns:p188="http://schemas.microsoft.com/office/powerpoint/2018/8/main">
  <p188:cm id="{B5B478B8-2E98-4B28-A63F-58646DB37103}" authorId="{1F2628EE-175D-FBBB-E02F-553FFBD15B48}" status="resolved" created="2023-11-21T21:32:01.673" complete="100000">
    <pc:sldMkLst xmlns:pc="http://schemas.microsoft.com/office/powerpoint/2013/main/command">
      <pc:docMk/>
      <pc:sldMk cId="2136351062" sldId="261"/>
    </pc:sldMkLst>
    <p188:txBody>
      <a:bodyPr/>
      <a:lstStyle/>
      <a:p>
        <a:r>
          <a:rPr lang="en-CA"/>
          <a:t>We can split this section into 4 - talk about parameters, decision variables, objective function, and really explain the constraints.</a:t>
        </a:r>
      </a:p>
    </p188:txBody>
  </p188:cm>
</p188:cmLst>
</file>

<file path=ppt/comments/modernComment_106_BB30C08A.xml><?xml version="1.0" encoding="utf-8"?>
<p188:cmLst xmlns:a="http://schemas.openxmlformats.org/drawingml/2006/main" xmlns:r="http://schemas.openxmlformats.org/officeDocument/2006/relationships" xmlns:p188="http://schemas.microsoft.com/office/powerpoint/2018/8/main">
  <p188:cm id="{487ADB70-CF79-415A-A1A6-34E4F71C3596}" authorId="{1F2628EE-175D-FBBB-E02F-553FFBD15B48}" status="resolved" created="2023-11-21T21:32:24.902" complete="100000">
    <pc:sldMkLst xmlns:pc="http://schemas.microsoft.com/office/powerpoint/2013/main/command">
      <pc:docMk/>
      <pc:sldMk cId="3140534410" sldId="262"/>
    </pc:sldMkLst>
    <p188:txBody>
      <a:bodyPr/>
      <a:lstStyle/>
      <a:p>
        <a:r>
          <a:rPr lang="en-CA"/>
          <a:t>Talk about the split algorithms</a:t>
        </a:r>
      </a:p>
    </p188:txBody>
  </p188:cm>
</p188:cmLst>
</file>

<file path=ppt/comments/modernComment_107_EC766328.xml><?xml version="1.0" encoding="utf-8"?>
<p188:cmLst xmlns:a="http://schemas.openxmlformats.org/drawingml/2006/main" xmlns:r="http://schemas.openxmlformats.org/officeDocument/2006/relationships" xmlns:p188="http://schemas.microsoft.com/office/powerpoint/2018/8/main">
  <p188:cm id="{A9BE7E3A-7967-4C5C-9841-4936EAEEB886}" authorId="{1F2628EE-175D-FBBB-E02F-553FFBD15B48}" created="2023-11-22T02:12:10.352">
    <ac:deMkLst xmlns:ac="http://schemas.microsoft.com/office/drawing/2013/main/command">
      <pc:docMk xmlns:pc="http://schemas.microsoft.com/office/powerpoint/2013/main/command"/>
      <pc:sldMk xmlns:pc="http://schemas.microsoft.com/office/powerpoint/2013/main/command" cId="3967181608" sldId="263"/>
      <ac:spMk id="9" creationId="{87C19F68-24B0-D801-61E9-39790F342E9F}"/>
    </ac:deMkLst>
    <p188:txBody>
      <a:bodyPr/>
      <a:lstStyle/>
      <a:p>
        <a:r>
          <a:rPr lang="en-CA"/>
          <a:t>Maybe we can say that if disaster nodes were available, model could have found a more efficient solution by just sending 1 bus to that area.</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png"/><Relationship Id="rId1" Type="http://schemas.openxmlformats.org/officeDocument/2006/relationships/image" Target="../media/image460.png"/><Relationship Id="rId4" Type="http://schemas.openxmlformats.org/officeDocument/2006/relationships/image" Target="../media/image49.png"/></Relationships>
</file>

<file path=ppt/diagrams/_rels/data12.xml.rels><?xml version="1.0" encoding="UTF-8" standalone="yes"?>
<Relationships xmlns="http://schemas.openxmlformats.org/package/2006/relationships"><Relationship Id="rId3" Type="http://schemas.openxmlformats.org/officeDocument/2006/relationships/image" Target="../media/image520.png"/><Relationship Id="rId7" Type="http://schemas.openxmlformats.org/officeDocument/2006/relationships/image" Target="../media/image560.png"/><Relationship Id="rId2" Type="http://schemas.openxmlformats.org/officeDocument/2006/relationships/image" Target="../media/image51.png"/><Relationship Id="rId1" Type="http://schemas.openxmlformats.org/officeDocument/2006/relationships/image" Target="../media/image500.png"/><Relationship Id="rId6" Type="http://schemas.openxmlformats.org/officeDocument/2006/relationships/image" Target="../media/image55.png"/><Relationship Id="rId5" Type="http://schemas.openxmlformats.org/officeDocument/2006/relationships/image" Target="../media/image540.png"/><Relationship Id="rId4" Type="http://schemas.openxmlformats.org/officeDocument/2006/relationships/image" Target="../media/image53.png"/></Relationships>
</file>

<file path=ppt/diagrams/_rels/data14.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58.png"/><Relationship Id="rId1" Type="http://schemas.openxmlformats.org/officeDocument/2006/relationships/image" Target="../media/image570.png"/></Relationships>
</file>

<file path=ppt/diagrams/_rels/data16.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600.png"/><Relationship Id="rId1" Type="http://schemas.openxmlformats.org/officeDocument/2006/relationships/image" Target="../media/image570.png"/><Relationship Id="rId4" Type="http://schemas.openxmlformats.org/officeDocument/2006/relationships/image" Target="../media/image620.png"/></Relationships>
</file>

<file path=ppt/diagrams/_rels/data18.xml.rels><?xml version="1.0" encoding="UTF-8" standalone="yes"?>
<Relationships xmlns="http://schemas.openxmlformats.org/package/2006/relationships"><Relationship Id="rId3" Type="http://schemas.openxmlformats.org/officeDocument/2006/relationships/image" Target="../media/image520.png"/><Relationship Id="rId7" Type="http://schemas.openxmlformats.org/officeDocument/2006/relationships/image" Target="../media/image560.png"/><Relationship Id="rId2" Type="http://schemas.openxmlformats.org/officeDocument/2006/relationships/image" Target="../media/image51.png"/><Relationship Id="rId1" Type="http://schemas.openxmlformats.org/officeDocument/2006/relationships/image" Target="../media/image500.png"/><Relationship Id="rId6" Type="http://schemas.openxmlformats.org/officeDocument/2006/relationships/image" Target="../media/image55.png"/><Relationship Id="rId5" Type="http://schemas.openxmlformats.org/officeDocument/2006/relationships/image" Target="../media/image540.png"/><Relationship Id="rId4" Type="http://schemas.openxmlformats.org/officeDocument/2006/relationships/image" Target="../media/image53.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smnx.readthedocs.io/en/stable/" TargetMode="External"/><Relationship Id="rId1" Type="http://schemas.openxmlformats.org/officeDocument/2006/relationships/hyperlink" Target="https://www.stm.info/en/about/developers" TargetMode="Externa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0.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58.png"/><Relationship Id="rId1" Type="http://schemas.openxmlformats.org/officeDocument/2006/relationships/image" Target="../media/image570.png"/></Relationships>
</file>

<file path=ppt/diagrams/_rels/data2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600.png"/><Relationship Id="rId1" Type="http://schemas.openxmlformats.org/officeDocument/2006/relationships/image" Target="../media/image570.png"/><Relationship Id="rId4" Type="http://schemas.openxmlformats.org/officeDocument/2006/relationships/image" Target="../media/image620.png"/></Relationships>
</file>

<file path=ppt/diagrams/_rels/data2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ata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iagrams/_rels/data6.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image" Target="../media/image360.png"/><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39.png"/></Relationships>
</file>

<file path=ppt/diagrams/_rels/data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0.png"/><Relationship Id="rId1"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rawing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stm.info/en/about/developers" TargetMode="External"/><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hyperlink" Target="https://osmnx.readthedocs.io/en/stable/" TargetMode="External"/><Relationship Id="rId5" Type="http://schemas.openxmlformats.org/officeDocument/2006/relationships/image" Target="../media/image14.sv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6696B-7BDE-49A1-8A55-1CEB3AA7575C}" type="doc">
      <dgm:prSet loTypeId="urn:microsoft.com/office/officeart/2018/2/layout/IconLabelDescriptionList" loCatId="icon" qsTypeId="urn:microsoft.com/office/officeart/2005/8/quickstyle/simple1" qsCatId="simple" csTypeId="urn:microsoft.com/office/officeart/2005/8/colors/colorful3" csCatId="colorful" phldr="1"/>
      <dgm:spPr/>
      <dgm:t>
        <a:bodyPr/>
        <a:lstStyle/>
        <a:p>
          <a:endParaRPr lang="en-US"/>
        </a:p>
      </dgm:t>
    </dgm:pt>
    <dgm:pt modelId="{E324DC7E-E6BA-49EE-84CF-3B991D68E2C4}">
      <dgm:prSet custT="1"/>
      <dgm:spPr/>
      <dgm:t>
        <a:bodyPr/>
        <a:lstStyle/>
        <a:p>
          <a:pPr>
            <a:lnSpc>
              <a:spcPct val="100000"/>
            </a:lnSpc>
            <a:defRPr b="1"/>
          </a:pPr>
          <a:r>
            <a:rPr lang="en-US" sz="2000" b="0"/>
            <a:t>Travelling Salesman Problem (TSP)</a:t>
          </a:r>
        </a:p>
      </dgm:t>
    </dgm:pt>
    <dgm:pt modelId="{35A0975B-82D4-4984-96FD-CDC124FDFC01}" type="parTrans" cxnId="{95A84EEE-03DC-4EB7-B269-52B407B6D710}">
      <dgm:prSet/>
      <dgm:spPr/>
      <dgm:t>
        <a:bodyPr/>
        <a:lstStyle/>
        <a:p>
          <a:endParaRPr lang="en-US" sz="2000"/>
        </a:p>
      </dgm:t>
    </dgm:pt>
    <dgm:pt modelId="{1EC3D1C4-003A-445C-8310-0606D13553BA}" type="sibTrans" cxnId="{95A84EEE-03DC-4EB7-B269-52B407B6D710}">
      <dgm:prSet/>
      <dgm:spPr/>
      <dgm:t>
        <a:bodyPr/>
        <a:lstStyle/>
        <a:p>
          <a:endParaRPr lang="en-US" sz="2000"/>
        </a:p>
      </dgm:t>
    </dgm:pt>
    <dgm:pt modelId="{C6B0A3C8-42CD-4BA9-A326-100EE241D01E}">
      <dgm:prSet custT="1"/>
      <dgm:spPr/>
      <dgm:t>
        <a:bodyPr/>
        <a:lstStyle/>
        <a:p>
          <a:pPr>
            <a:lnSpc>
              <a:spcPct val="100000"/>
            </a:lnSpc>
          </a:pPr>
          <a:r>
            <a:rPr lang="en-US" sz="1400"/>
            <a:t>Optimize the shortest path for a single route covering all points and returning to the start</a:t>
          </a:r>
        </a:p>
      </dgm:t>
    </dgm:pt>
    <dgm:pt modelId="{F91E1FDA-F711-40CA-9880-DD829EC6313D}" type="parTrans" cxnId="{3DD0EA2E-A5DB-477E-8211-CD0D0230EA0A}">
      <dgm:prSet/>
      <dgm:spPr/>
      <dgm:t>
        <a:bodyPr/>
        <a:lstStyle/>
        <a:p>
          <a:endParaRPr lang="en-US" sz="2000"/>
        </a:p>
      </dgm:t>
    </dgm:pt>
    <dgm:pt modelId="{C87340EA-A19F-4693-B123-EAA176D96CE6}" type="sibTrans" cxnId="{3DD0EA2E-A5DB-477E-8211-CD0D0230EA0A}">
      <dgm:prSet/>
      <dgm:spPr/>
      <dgm:t>
        <a:bodyPr/>
        <a:lstStyle/>
        <a:p>
          <a:endParaRPr lang="en-US" sz="2000"/>
        </a:p>
      </dgm:t>
    </dgm:pt>
    <dgm:pt modelId="{D911D9BB-D5AC-4B66-B8A8-CA00EB97CA4D}">
      <dgm:prSet custT="1"/>
      <dgm:spPr/>
      <dgm:t>
        <a:bodyPr/>
        <a:lstStyle/>
        <a:p>
          <a:pPr>
            <a:lnSpc>
              <a:spcPct val="100000"/>
            </a:lnSpc>
            <a:defRPr b="1"/>
          </a:pPr>
          <a:r>
            <a:rPr lang="en-US" sz="2000" b="0"/>
            <a:t>Vehicle Routing Problem (VRP)</a:t>
          </a:r>
        </a:p>
      </dgm:t>
    </dgm:pt>
    <dgm:pt modelId="{417905A4-B5C4-440A-91D3-5A6AA225EAFE}" type="parTrans" cxnId="{41FAD8BE-05F9-4B95-BA8F-388DD1C6A0F1}">
      <dgm:prSet/>
      <dgm:spPr/>
      <dgm:t>
        <a:bodyPr/>
        <a:lstStyle/>
        <a:p>
          <a:endParaRPr lang="en-US" sz="2000"/>
        </a:p>
      </dgm:t>
    </dgm:pt>
    <dgm:pt modelId="{5EB440D7-67BA-45AF-86A2-7A4D860105D7}" type="sibTrans" cxnId="{41FAD8BE-05F9-4B95-BA8F-388DD1C6A0F1}">
      <dgm:prSet/>
      <dgm:spPr/>
      <dgm:t>
        <a:bodyPr/>
        <a:lstStyle/>
        <a:p>
          <a:endParaRPr lang="en-US" sz="2000"/>
        </a:p>
      </dgm:t>
    </dgm:pt>
    <dgm:pt modelId="{A223B55B-0DD6-4CD8-960C-BEDBDBF7EBA5}">
      <dgm:prSet custT="1"/>
      <dgm:spPr/>
      <dgm:t>
        <a:bodyPr/>
        <a:lstStyle/>
        <a:p>
          <a:pPr>
            <a:lnSpc>
              <a:spcPct val="100000"/>
            </a:lnSpc>
          </a:pPr>
          <a:r>
            <a:rPr lang="en-US" sz="1400"/>
            <a:t>Expands to </a:t>
          </a:r>
          <a:r>
            <a:rPr lang="en-US" sz="1400" b="1"/>
            <a:t>multiple vehicles</a:t>
          </a:r>
          <a:r>
            <a:rPr lang="en-US" sz="1400"/>
            <a:t>, each starting and ending at a central depot, serving multiple locations</a:t>
          </a:r>
        </a:p>
      </dgm:t>
    </dgm:pt>
    <dgm:pt modelId="{460ED5D9-1489-4836-91E7-070454F983C8}" type="parTrans" cxnId="{09169725-8C5C-4834-B5EF-10320FD5375C}">
      <dgm:prSet/>
      <dgm:spPr/>
      <dgm:t>
        <a:bodyPr/>
        <a:lstStyle/>
        <a:p>
          <a:endParaRPr lang="en-US" sz="2000"/>
        </a:p>
      </dgm:t>
    </dgm:pt>
    <dgm:pt modelId="{3E938E98-2BC8-4B8C-96C9-6D0035536396}" type="sibTrans" cxnId="{09169725-8C5C-4834-B5EF-10320FD5375C}">
      <dgm:prSet/>
      <dgm:spPr/>
      <dgm:t>
        <a:bodyPr/>
        <a:lstStyle/>
        <a:p>
          <a:endParaRPr lang="en-US" sz="2000"/>
        </a:p>
      </dgm:t>
    </dgm:pt>
    <dgm:pt modelId="{5B11365F-1B47-477D-965B-3DEEE187700B}">
      <dgm:prSet custT="1"/>
      <dgm:spPr/>
      <dgm:t>
        <a:bodyPr/>
        <a:lstStyle/>
        <a:p>
          <a:pPr>
            <a:lnSpc>
              <a:spcPct val="100000"/>
            </a:lnSpc>
          </a:pPr>
          <a:r>
            <a:rPr lang="en-US" sz="1400"/>
            <a:t>Optimizes routes for a fleet, </a:t>
          </a:r>
          <a:r>
            <a:rPr lang="en-US" sz="1400" b="1"/>
            <a:t>without specific capacity constraints </a:t>
          </a:r>
          <a:r>
            <a:rPr lang="en-US" sz="1400"/>
            <a:t>per vehicle</a:t>
          </a:r>
        </a:p>
      </dgm:t>
    </dgm:pt>
    <dgm:pt modelId="{803FBAC0-48EE-407F-9FC4-45B1D76DF1CC}" type="parTrans" cxnId="{730EA8F9-03A6-4263-A35F-7B26E0D3646E}">
      <dgm:prSet/>
      <dgm:spPr/>
      <dgm:t>
        <a:bodyPr/>
        <a:lstStyle/>
        <a:p>
          <a:endParaRPr lang="en-US" sz="2000"/>
        </a:p>
      </dgm:t>
    </dgm:pt>
    <dgm:pt modelId="{690984B1-ACE5-420B-9E33-232EA75A0A1F}" type="sibTrans" cxnId="{730EA8F9-03A6-4263-A35F-7B26E0D3646E}">
      <dgm:prSet/>
      <dgm:spPr/>
      <dgm:t>
        <a:bodyPr/>
        <a:lstStyle/>
        <a:p>
          <a:endParaRPr lang="en-US" sz="2000"/>
        </a:p>
      </dgm:t>
    </dgm:pt>
    <dgm:pt modelId="{E7A2B617-993D-481C-BD74-73BBD6F72E31}">
      <dgm:prSet/>
      <dgm:spPr/>
      <dgm:t>
        <a:bodyPr/>
        <a:lstStyle/>
        <a:p>
          <a:pPr>
            <a:lnSpc>
              <a:spcPct val="100000"/>
            </a:lnSpc>
            <a:defRPr b="1"/>
          </a:pPr>
          <a:r>
            <a:rPr lang="en-US" b="0"/>
            <a:t>Capacitated Vehicle Routing Problem (CVRP)</a:t>
          </a:r>
        </a:p>
      </dgm:t>
    </dgm:pt>
    <dgm:pt modelId="{96113DF1-911C-40D6-B244-7CD23A7ACBAB}" type="parTrans" cxnId="{F1D641D2-B334-44C0-AA96-51B9B41C6489}">
      <dgm:prSet/>
      <dgm:spPr/>
      <dgm:t>
        <a:bodyPr/>
        <a:lstStyle/>
        <a:p>
          <a:endParaRPr lang="en-US" sz="2000"/>
        </a:p>
      </dgm:t>
    </dgm:pt>
    <dgm:pt modelId="{51D32B3E-88B7-4BBD-ADE8-40271750787C}" type="sibTrans" cxnId="{F1D641D2-B334-44C0-AA96-51B9B41C6489}">
      <dgm:prSet/>
      <dgm:spPr/>
      <dgm:t>
        <a:bodyPr/>
        <a:lstStyle/>
        <a:p>
          <a:endParaRPr lang="en-US" sz="2000"/>
        </a:p>
      </dgm:t>
    </dgm:pt>
    <dgm:pt modelId="{4C18FBD3-1CF0-4F2F-A430-55F5939B2F60}">
      <dgm:prSet custT="1"/>
      <dgm:spPr/>
      <dgm:t>
        <a:bodyPr/>
        <a:lstStyle/>
        <a:p>
          <a:pPr>
            <a:lnSpc>
              <a:spcPct val="100000"/>
            </a:lnSpc>
          </a:pPr>
          <a:r>
            <a:rPr lang="en-US" sz="1400"/>
            <a:t>Introduces </a:t>
          </a:r>
          <a:r>
            <a:rPr lang="en-US" sz="1400" b="1"/>
            <a:t>vehicle capacity constraints</a:t>
          </a:r>
          <a:r>
            <a:rPr lang="en-US" sz="1400"/>
            <a:t>, blending route optimization with load management</a:t>
          </a:r>
        </a:p>
      </dgm:t>
    </dgm:pt>
    <dgm:pt modelId="{720E41A2-54AF-427B-9B63-A4272AE04DCB}" type="parTrans" cxnId="{D93B23D1-3851-407A-AD09-D31EE0DFD1DB}">
      <dgm:prSet/>
      <dgm:spPr/>
      <dgm:t>
        <a:bodyPr/>
        <a:lstStyle/>
        <a:p>
          <a:endParaRPr lang="en-US" sz="2000"/>
        </a:p>
      </dgm:t>
    </dgm:pt>
    <dgm:pt modelId="{B9D54561-AABC-442C-858E-04267460445C}" type="sibTrans" cxnId="{D93B23D1-3851-407A-AD09-D31EE0DFD1DB}">
      <dgm:prSet/>
      <dgm:spPr/>
      <dgm:t>
        <a:bodyPr/>
        <a:lstStyle/>
        <a:p>
          <a:endParaRPr lang="en-US" sz="2000"/>
        </a:p>
      </dgm:t>
    </dgm:pt>
    <dgm:pt modelId="{4DE29BE3-99E9-4743-AC34-A23B5F33A80B}">
      <dgm:prSet custT="1"/>
      <dgm:spPr/>
      <dgm:t>
        <a:bodyPr/>
        <a:lstStyle/>
        <a:p>
          <a:pPr>
            <a:lnSpc>
              <a:spcPct val="100000"/>
            </a:lnSpc>
          </a:pPr>
          <a:r>
            <a:rPr lang="en-US" sz="1400"/>
            <a:t>Focuses on </a:t>
          </a:r>
          <a:r>
            <a:rPr lang="en-US" sz="1400" b="1"/>
            <a:t>balancing shortest paths and capacity limits </a:t>
          </a:r>
          <a:r>
            <a:rPr lang="en-US" sz="1400"/>
            <a:t>for each vehicle</a:t>
          </a:r>
        </a:p>
      </dgm:t>
    </dgm:pt>
    <dgm:pt modelId="{49FD99E3-D849-4CA1-B331-13BE593AC0A3}" type="parTrans" cxnId="{02FC29B1-E827-47C8-A7A5-6DDBDB39A366}">
      <dgm:prSet/>
      <dgm:spPr/>
      <dgm:t>
        <a:bodyPr/>
        <a:lstStyle/>
        <a:p>
          <a:endParaRPr lang="en-US" sz="2000"/>
        </a:p>
      </dgm:t>
    </dgm:pt>
    <dgm:pt modelId="{B6A430EF-9D39-4687-ABAA-58EF55D8A694}" type="sibTrans" cxnId="{02FC29B1-E827-47C8-A7A5-6DDBDB39A366}">
      <dgm:prSet/>
      <dgm:spPr/>
      <dgm:t>
        <a:bodyPr/>
        <a:lstStyle/>
        <a:p>
          <a:endParaRPr lang="en-US" sz="2000"/>
        </a:p>
      </dgm:t>
    </dgm:pt>
    <dgm:pt modelId="{1CA55199-5E37-41FF-A664-D7FCA414267A}" type="pres">
      <dgm:prSet presAssocID="{D656696B-7BDE-49A1-8A55-1CEB3AA7575C}" presName="root" presStyleCnt="0">
        <dgm:presLayoutVars>
          <dgm:dir/>
          <dgm:resizeHandles val="exact"/>
        </dgm:presLayoutVars>
      </dgm:prSet>
      <dgm:spPr/>
    </dgm:pt>
    <dgm:pt modelId="{BF26675B-A17B-45A0-9A2F-2696410BA406}" type="pres">
      <dgm:prSet presAssocID="{E324DC7E-E6BA-49EE-84CF-3B991D68E2C4}" presName="compNode" presStyleCnt="0"/>
      <dgm:spPr/>
    </dgm:pt>
    <dgm:pt modelId="{57D0704E-2346-48CA-A241-8DF7FF7617A5}" type="pres">
      <dgm:prSet presAssocID="{E324DC7E-E6BA-49EE-84CF-3B991D68E2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torcycle"/>
        </a:ext>
      </dgm:extLst>
    </dgm:pt>
    <dgm:pt modelId="{C50C988B-25C5-4D1E-8541-714D2E6B26D6}" type="pres">
      <dgm:prSet presAssocID="{E324DC7E-E6BA-49EE-84CF-3B991D68E2C4}" presName="iconSpace" presStyleCnt="0"/>
      <dgm:spPr/>
    </dgm:pt>
    <dgm:pt modelId="{B096D42F-52FA-401B-8704-AAF9EE3DE6DD}" type="pres">
      <dgm:prSet presAssocID="{E324DC7E-E6BA-49EE-84CF-3B991D68E2C4}" presName="parTx" presStyleLbl="revTx" presStyleIdx="0" presStyleCnt="6">
        <dgm:presLayoutVars>
          <dgm:chMax val="0"/>
          <dgm:chPref val="0"/>
        </dgm:presLayoutVars>
      </dgm:prSet>
      <dgm:spPr/>
    </dgm:pt>
    <dgm:pt modelId="{8BE99565-028D-4B28-ABAA-6B23E65AE5AE}" type="pres">
      <dgm:prSet presAssocID="{E324DC7E-E6BA-49EE-84CF-3B991D68E2C4}" presName="txSpace" presStyleCnt="0"/>
      <dgm:spPr/>
    </dgm:pt>
    <dgm:pt modelId="{7569140A-7063-4B28-A8CC-12DD8C40DACE}" type="pres">
      <dgm:prSet presAssocID="{E324DC7E-E6BA-49EE-84CF-3B991D68E2C4}" presName="desTx" presStyleLbl="revTx" presStyleIdx="1" presStyleCnt="6">
        <dgm:presLayoutVars/>
      </dgm:prSet>
      <dgm:spPr/>
    </dgm:pt>
    <dgm:pt modelId="{3D57D791-05B7-49D6-9669-C64F73888936}" type="pres">
      <dgm:prSet presAssocID="{1EC3D1C4-003A-445C-8310-0606D13553BA}" presName="sibTrans" presStyleCnt="0"/>
      <dgm:spPr/>
    </dgm:pt>
    <dgm:pt modelId="{B48CFAF1-905B-45EA-B29F-EEF18D9008FD}" type="pres">
      <dgm:prSet presAssocID="{D911D9BB-D5AC-4B66-B8A8-CA00EB97CA4D}" presName="compNode" presStyleCnt="0"/>
      <dgm:spPr/>
    </dgm:pt>
    <dgm:pt modelId="{63681F50-4ACD-4D15-A2D3-5CF53C000C87}" type="pres">
      <dgm:prSet presAssocID="{D911D9BB-D5AC-4B66-B8A8-CA00EB97CA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CBF2F198-D672-4BCF-BA2A-09F883C6BFB4}" type="pres">
      <dgm:prSet presAssocID="{D911D9BB-D5AC-4B66-B8A8-CA00EB97CA4D}" presName="iconSpace" presStyleCnt="0"/>
      <dgm:spPr/>
    </dgm:pt>
    <dgm:pt modelId="{477E1CD4-DACF-48C9-BDAF-B012335B42C2}" type="pres">
      <dgm:prSet presAssocID="{D911D9BB-D5AC-4B66-B8A8-CA00EB97CA4D}" presName="parTx" presStyleLbl="revTx" presStyleIdx="2" presStyleCnt="6">
        <dgm:presLayoutVars>
          <dgm:chMax val="0"/>
          <dgm:chPref val="0"/>
        </dgm:presLayoutVars>
      </dgm:prSet>
      <dgm:spPr/>
    </dgm:pt>
    <dgm:pt modelId="{AB56C06B-DDE8-485A-8FE5-D14342CB1956}" type="pres">
      <dgm:prSet presAssocID="{D911D9BB-D5AC-4B66-B8A8-CA00EB97CA4D}" presName="txSpace" presStyleCnt="0"/>
      <dgm:spPr/>
    </dgm:pt>
    <dgm:pt modelId="{8F5B194D-5640-4705-8CB7-EB7C0844A6D8}" type="pres">
      <dgm:prSet presAssocID="{D911D9BB-D5AC-4B66-B8A8-CA00EB97CA4D}" presName="desTx" presStyleLbl="revTx" presStyleIdx="3" presStyleCnt="6">
        <dgm:presLayoutVars/>
      </dgm:prSet>
      <dgm:spPr/>
    </dgm:pt>
    <dgm:pt modelId="{90144E19-627A-4B5C-B223-D6986BA3D417}" type="pres">
      <dgm:prSet presAssocID="{5EB440D7-67BA-45AF-86A2-7A4D860105D7}" presName="sibTrans" presStyleCnt="0"/>
      <dgm:spPr/>
    </dgm:pt>
    <dgm:pt modelId="{3600165F-588C-4693-BBD2-CAAD3A9C657F}" type="pres">
      <dgm:prSet presAssocID="{E7A2B617-993D-481C-BD74-73BBD6F72E31}" presName="compNode" presStyleCnt="0"/>
      <dgm:spPr/>
    </dgm:pt>
    <dgm:pt modelId="{1D0DA2AF-9262-42BF-A4CA-30BD34EC955A}" type="pres">
      <dgm:prSet presAssocID="{E7A2B617-993D-481C-BD74-73BBD6F72E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782526C1-0708-4E8F-A369-3191E0A56C84}" type="pres">
      <dgm:prSet presAssocID="{E7A2B617-993D-481C-BD74-73BBD6F72E31}" presName="iconSpace" presStyleCnt="0"/>
      <dgm:spPr/>
    </dgm:pt>
    <dgm:pt modelId="{89AC5FA8-783B-4DC0-927A-0C548DDB0055}" type="pres">
      <dgm:prSet presAssocID="{E7A2B617-993D-481C-BD74-73BBD6F72E31}" presName="parTx" presStyleLbl="revTx" presStyleIdx="4" presStyleCnt="6">
        <dgm:presLayoutVars>
          <dgm:chMax val="0"/>
          <dgm:chPref val="0"/>
        </dgm:presLayoutVars>
      </dgm:prSet>
      <dgm:spPr/>
    </dgm:pt>
    <dgm:pt modelId="{42694DBB-FEC5-424D-A2C4-6E5C9B61FA7F}" type="pres">
      <dgm:prSet presAssocID="{E7A2B617-993D-481C-BD74-73BBD6F72E31}" presName="txSpace" presStyleCnt="0"/>
      <dgm:spPr/>
    </dgm:pt>
    <dgm:pt modelId="{63ECE22C-5A5B-4C68-938B-37C5F7D667D3}" type="pres">
      <dgm:prSet presAssocID="{E7A2B617-993D-481C-BD74-73BBD6F72E31}" presName="desTx" presStyleLbl="revTx" presStyleIdx="5" presStyleCnt="6">
        <dgm:presLayoutVars/>
      </dgm:prSet>
      <dgm:spPr/>
    </dgm:pt>
  </dgm:ptLst>
  <dgm:cxnLst>
    <dgm:cxn modelId="{138B5604-449E-4AEC-849E-0CED960D2822}" type="presOf" srcId="{D656696B-7BDE-49A1-8A55-1CEB3AA7575C}" destId="{1CA55199-5E37-41FF-A664-D7FCA414267A}" srcOrd="0" destOrd="0" presId="urn:microsoft.com/office/officeart/2018/2/layout/IconLabelDescriptionList"/>
    <dgm:cxn modelId="{5621A520-4B7B-4508-A4CF-F4EFE74FD7AE}" type="presOf" srcId="{5B11365F-1B47-477D-965B-3DEEE187700B}" destId="{8F5B194D-5640-4705-8CB7-EB7C0844A6D8}" srcOrd="0" destOrd="1" presId="urn:microsoft.com/office/officeart/2018/2/layout/IconLabelDescriptionList"/>
    <dgm:cxn modelId="{09169725-8C5C-4834-B5EF-10320FD5375C}" srcId="{D911D9BB-D5AC-4B66-B8A8-CA00EB97CA4D}" destId="{A223B55B-0DD6-4CD8-960C-BEDBDBF7EBA5}" srcOrd="0" destOrd="0" parTransId="{460ED5D9-1489-4836-91E7-070454F983C8}" sibTransId="{3E938E98-2BC8-4B8C-96C9-6D0035536396}"/>
    <dgm:cxn modelId="{3DD0EA2E-A5DB-477E-8211-CD0D0230EA0A}" srcId="{E324DC7E-E6BA-49EE-84CF-3B991D68E2C4}" destId="{C6B0A3C8-42CD-4BA9-A326-100EE241D01E}" srcOrd="0" destOrd="0" parTransId="{F91E1FDA-F711-40CA-9880-DD829EC6313D}" sibTransId="{C87340EA-A19F-4693-B123-EAA176D96CE6}"/>
    <dgm:cxn modelId="{DFE8DB5B-C88E-4BB7-9386-908A4B087CA2}" type="presOf" srcId="{4DE29BE3-99E9-4743-AC34-A23B5F33A80B}" destId="{63ECE22C-5A5B-4C68-938B-37C5F7D667D3}" srcOrd="0" destOrd="1" presId="urn:microsoft.com/office/officeart/2018/2/layout/IconLabelDescriptionList"/>
    <dgm:cxn modelId="{18237082-62DB-4458-982C-B0E854BCE4FA}" type="presOf" srcId="{D911D9BB-D5AC-4B66-B8A8-CA00EB97CA4D}" destId="{477E1CD4-DACF-48C9-BDAF-B012335B42C2}" srcOrd="0" destOrd="0" presId="urn:microsoft.com/office/officeart/2018/2/layout/IconLabelDescriptionList"/>
    <dgm:cxn modelId="{8B0D62A1-CE65-4BA0-9782-28644DC1828B}" type="presOf" srcId="{E7A2B617-993D-481C-BD74-73BBD6F72E31}" destId="{89AC5FA8-783B-4DC0-927A-0C548DDB0055}" srcOrd="0" destOrd="0" presId="urn:microsoft.com/office/officeart/2018/2/layout/IconLabelDescriptionList"/>
    <dgm:cxn modelId="{02FC29B1-E827-47C8-A7A5-6DDBDB39A366}" srcId="{E7A2B617-993D-481C-BD74-73BBD6F72E31}" destId="{4DE29BE3-99E9-4743-AC34-A23B5F33A80B}" srcOrd="1" destOrd="0" parTransId="{49FD99E3-D849-4CA1-B331-13BE593AC0A3}" sibTransId="{B6A430EF-9D39-4687-ABAA-58EF55D8A694}"/>
    <dgm:cxn modelId="{C606D2BD-5FB3-4A4D-8DB2-D84ABF095017}" type="presOf" srcId="{E324DC7E-E6BA-49EE-84CF-3B991D68E2C4}" destId="{B096D42F-52FA-401B-8704-AAF9EE3DE6DD}" srcOrd="0" destOrd="0" presId="urn:microsoft.com/office/officeart/2018/2/layout/IconLabelDescriptionList"/>
    <dgm:cxn modelId="{41FAD8BE-05F9-4B95-BA8F-388DD1C6A0F1}" srcId="{D656696B-7BDE-49A1-8A55-1CEB3AA7575C}" destId="{D911D9BB-D5AC-4B66-B8A8-CA00EB97CA4D}" srcOrd="1" destOrd="0" parTransId="{417905A4-B5C4-440A-91D3-5A6AA225EAFE}" sibTransId="{5EB440D7-67BA-45AF-86A2-7A4D860105D7}"/>
    <dgm:cxn modelId="{5CC595C0-C897-406B-AB26-2E73F87C9F4E}" type="presOf" srcId="{A223B55B-0DD6-4CD8-960C-BEDBDBF7EBA5}" destId="{8F5B194D-5640-4705-8CB7-EB7C0844A6D8}" srcOrd="0" destOrd="0" presId="urn:microsoft.com/office/officeart/2018/2/layout/IconLabelDescriptionList"/>
    <dgm:cxn modelId="{6FF516C1-05B8-4E6F-BD94-E550131FBA5A}" type="presOf" srcId="{4C18FBD3-1CF0-4F2F-A430-55F5939B2F60}" destId="{63ECE22C-5A5B-4C68-938B-37C5F7D667D3}" srcOrd="0" destOrd="0" presId="urn:microsoft.com/office/officeart/2018/2/layout/IconLabelDescriptionList"/>
    <dgm:cxn modelId="{D93B23D1-3851-407A-AD09-D31EE0DFD1DB}" srcId="{E7A2B617-993D-481C-BD74-73BBD6F72E31}" destId="{4C18FBD3-1CF0-4F2F-A430-55F5939B2F60}" srcOrd="0" destOrd="0" parTransId="{720E41A2-54AF-427B-9B63-A4272AE04DCB}" sibTransId="{B9D54561-AABC-442C-858E-04267460445C}"/>
    <dgm:cxn modelId="{F1D641D2-B334-44C0-AA96-51B9B41C6489}" srcId="{D656696B-7BDE-49A1-8A55-1CEB3AA7575C}" destId="{E7A2B617-993D-481C-BD74-73BBD6F72E31}" srcOrd="2" destOrd="0" parTransId="{96113DF1-911C-40D6-B244-7CD23A7ACBAB}" sibTransId="{51D32B3E-88B7-4BBD-ADE8-40271750787C}"/>
    <dgm:cxn modelId="{95A84EEE-03DC-4EB7-B269-52B407B6D710}" srcId="{D656696B-7BDE-49A1-8A55-1CEB3AA7575C}" destId="{E324DC7E-E6BA-49EE-84CF-3B991D68E2C4}" srcOrd="0" destOrd="0" parTransId="{35A0975B-82D4-4984-96FD-CDC124FDFC01}" sibTransId="{1EC3D1C4-003A-445C-8310-0606D13553BA}"/>
    <dgm:cxn modelId="{B20EEEEE-6F6D-4ED4-A245-6451693B3C38}" type="presOf" srcId="{C6B0A3C8-42CD-4BA9-A326-100EE241D01E}" destId="{7569140A-7063-4B28-A8CC-12DD8C40DACE}" srcOrd="0" destOrd="0" presId="urn:microsoft.com/office/officeart/2018/2/layout/IconLabelDescriptionList"/>
    <dgm:cxn modelId="{730EA8F9-03A6-4263-A35F-7B26E0D3646E}" srcId="{D911D9BB-D5AC-4B66-B8A8-CA00EB97CA4D}" destId="{5B11365F-1B47-477D-965B-3DEEE187700B}" srcOrd="1" destOrd="0" parTransId="{803FBAC0-48EE-407F-9FC4-45B1D76DF1CC}" sibTransId="{690984B1-ACE5-420B-9E33-232EA75A0A1F}"/>
    <dgm:cxn modelId="{84267767-62FF-4485-ABBE-6398855FE20D}" type="presParOf" srcId="{1CA55199-5E37-41FF-A664-D7FCA414267A}" destId="{BF26675B-A17B-45A0-9A2F-2696410BA406}" srcOrd="0" destOrd="0" presId="urn:microsoft.com/office/officeart/2018/2/layout/IconLabelDescriptionList"/>
    <dgm:cxn modelId="{BFAD935C-C0F0-4602-B60A-52ADC087B8D1}" type="presParOf" srcId="{BF26675B-A17B-45A0-9A2F-2696410BA406}" destId="{57D0704E-2346-48CA-A241-8DF7FF7617A5}" srcOrd="0" destOrd="0" presId="urn:microsoft.com/office/officeart/2018/2/layout/IconLabelDescriptionList"/>
    <dgm:cxn modelId="{82C5DF23-3D69-45E5-9707-8EFC54961615}" type="presParOf" srcId="{BF26675B-A17B-45A0-9A2F-2696410BA406}" destId="{C50C988B-25C5-4D1E-8541-714D2E6B26D6}" srcOrd="1" destOrd="0" presId="urn:microsoft.com/office/officeart/2018/2/layout/IconLabelDescriptionList"/>
    <dgm:cxn modelId="{B3034D02-12EC-4915-A64D-3D6302658BD3}" type="presParOf" srcId="{BF26675B-A17B-45A0-9A2F-2696410BA406}" destId="{B096D42F-52FA-401B-8704-AAF9EE3DE6DD}" srcOrd="2" destOrd="0" presId="urn:microsoft.com/office/officeart/2018/2/layout/IconLabelDescriptionList"/>
    <dgm:cxn modelId="{04413718-141D-445F-8C62-D44116A86B86}" type="presParOf" srcId="{BF26675B-A17B-45A0-9A2F-2696410BA406}" destId="{8BE99565-028D-4B28-ABAA-6B23E65AE5AE}" srcOrd="3" destOrd="0" presId="urn:microsoft.com/office/officeart/2018/2/layout/IconLabelDescriptionList"/>
    <dgm:cxn modelId="{886FF9E8-7B08-4BD8-A40E-5A780817D9F4}" type="presParOf" srcId="{BF26675B-A17B-45A0-9A2F-2696410BA406}" destId="{7569140A-7063-4B28-A8CC-12DD8C40DACE}" srcOrd="4" destOrd="0" presId="urn:microsoft.com/office/officeart/2018/2/layout/IconLabelDescriptionList"/>
    <dgm:cxn modelId="{F52D1B81-A283-4C27-B44B-8CE4F422813D}" type="presParOf" srcId="{1CA55199-5E37-41FF-A664-D7FCA414267A}" destId="{3D57D791-05B7-49D6-9669-C64F73888936}" srcOrd="1" destOrd="0" presId="urn:microsoft.com/office/officeart/2018/2/layout/IconLabelDescriptionList"/>
    <dgm:cxn modelId="{33303053-5925-4586-AD15-7E03B08D915F}" type="presParOf" srcId="{1CA55199-5E37-41FF-A664-D7FCA414267A}" destId="{B48CFAF1-905B-45EA-B29F-EEF18D9008FD}" srcOrd="2" destOrd="0" presId="urn:microsoft.com/office/officeart/2018/2/layout/IconLabelDescriptionList"/>
    <dgm:cxn modelId="{2898A275-4106-4817-B564-FDBE1D187C9A}" type="presParOf" srcId="{B48CFAF1-905B-45EA-B29F-EEF18D9008FD}" destId="{63681F50-4ACD-4D15-A2D3-5CF53C000C87}" srcOrd="0" destOrd="0" presId="urn:microsoft.com/office/officeart/2018/2/layout/IconLabelDescriptionList"/>
    <dgm:cxn modelId="{AED1CB89-7122-4C79-A97C-56226AD085E6}" type="presParOf" srcId="{B48CFAF1-905B-45EA-B29F-EEF18D9008FD}" destId="{CBF2F198-D672-4BCF-BA2A-09F883C6BFB4}" srcOrd="1" destOrd="0" presId="urn:microsoft.com/office/officeart/2018/2/layout/IconLabelDescriptionList"/>
    <dgm:cxn modelId="{53A684A2-953A-409E-BA2B-9216F7BEE3D1}" type="presParOf" srcId="{B48CFAF1-905B-45EA-B29F-EEF18D9008FD}" destId="{477E1CD4-DACF-48C9-BDAF-B012335B42C2}" srcOrd="2" destOrd="0" presId="urn:microsoft.com/office/officeart/2018/2/layout/IconLabelDescriptionList"/>
    <dgm:cxn modelId="{CE5A8A17-088B-4D91-9C4E-B8D01AEC77CA}" type="presParOf" srcId="{B48CFAF1-905B-45EA-B29F-EEF18D9008FD}" destId="{AB56C06B-DDE8-485A-8FE5-D14342CB1956}" srcOrd="3" destOrd="0" presId="urn:microsoft.com/office/officeart/2018/2/layout/IconLabelDescriptionList"/>
    <dgm:cxn modelId="{4E23ABC5-0ED0-4E88-96F3-1B24127B3813}" type="presParOf" srcId="{B48CFAF1-905B-45EA-B29F-EEF18D9008FD}" destId="{8F5B194D-5640-4705-8CB7-EB7C0844A6D8}" srcOrd="4" destOrd="0" presId="urn:microsoft.com/office/officeart/2018/2/layout/IconLabelDescriptionList"/>
    <dgm:cxn modelId="{EF9CD14D-D24D-426B-9DBD-3FE764F79C25}" type="presParOf" srcId="{1CA55199-5E37-41FF-A664-D7FCA414267A}" destId="{90144E19-627A-4B5C-B223-D6986BA3D417}" srcOrd="3" destOrd="0" presId="urn:microsoft.com/office/officeart/2018/2/layout/IconLabelDescriptionList"/>
    <dgm:cxn modelId="{20110965-C429-47F2-9E00-3EBF180B682B}" type="presParOf" srcId="{1CA55199-5E37-41FF-A664-D7FCA414267A}" destId="{3600165F-588C-4693-BBD2-CAAD3A9C657F}" srcOrd="4" destOrd="0" presId="urn:microsoft.com/office/officeart/2018/2/layout/IconLabelDescriptionList"/>
    <dgm:cxn modelId="{85524019-E939-478B-852E-A5D731748563}" type="presParOf" srcId="{3600165F-588C-4693-BBD2-CAAD3A9C657F}" destId="{1D0DA2AF-9262-42BF-A4CA-30BD34EC955A}" srcOrd="0" destOrd="0" presId="urn:microsoft.com/office/officeart/2018/2/layout/IconLabelDescriptionList"/>
    <dgm:cxn modelId="{DE0D7BF9-FC13-4748-AA2A-486C414C165B}" type="presParOf" srcId="{3600165F-588C-4693-BBD2-CAAD3A9C657F}" destId="{782526C1-0708-4E8F-A369-3191E0A56C84}" srcOrd="1" destOrd="0" presId="urn:microsoft.com/office/officeart/2018/2/layout/IconLabelDescriptionList"/>
    <dgm:cxn modelId="{94EA8423-D0E9-4C1B-AC1C-9F456BA667C2}" type="presParOf" srcId="{3600165F-588C-4693-BBD2-CAAD3A9C657F}" destId="{89AC5FA8-783B-4DC0-927A-0C548DDB0055}" srcOrd="2" destOrd="0" presId="urn:microsoft.com/office/officeart/2018/2/layout/IconLabelDescriptionList"/>
    <dgm:cxn modelId="{D63BDCDF-B05B-4E0D-A2D2-E68E86C7A6F3}" type="presParOf" srcId="{3600165F-588C-4693-BBD2-CAAD3A9C657F}" destId="{42694DBB-FEC5-424D-A2C4-6E5C9B61FA7F}" srcOrd="3" destOrd="0" presId="urn:microsoft.com/office/officeart/2018/2/layout/IconLabelDescriptionList"/>
    <dgm:cxn modelId="{990E4646-0FD5-4FF9-9082-A65663822AAC}" type="presParOf" srcId="{3600165F-588C-4693-BBD2-CAAD3A9C657F}" destId="{63ECE22C-5A5B-4C68-938B-37C5F7D667D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400">
            <a:latin typeface="+mj-lt"/>
          </a:endParaRPr>
        </a:p>
      </dgm:t>
    </dgm:pt>
    <dgm:pt modelId="{00F47A31-9CC0-4BC3-A67E-A27E0D725006}" type="sibTrans" cxnId="{CAE3BF79-71EE-408F-AB34-7D3E5A8D8D84}">
      <dgm:prSet/>
      <dgm:spPr/>
      <dgm:t>
        <a:bodyPr/>
        <a:lstStyle/>
        <a:p>
          <a:endParaRPr lang="en-CA" sz="14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500">
            <a:latin typeface="+mj-lt"/>
          </a:endParaRPr>
        </a:p>
      </dgm:t>
    </dgm:pt>
    <dgm:pt modelId="{7370D0F1-F568-4773-AA10-4B01F7DCBA42}" type="sibTrans" cxnId="{B4DA65F3-11A0-4EF3-B266-DD4596301B19}">
      <dgm:prSet/>
      <dgm:spPr/>
      <dgm:t>
        <a:bodyPr/>
        <a:lstStyle/>
        <a:p>
          <a:endParaRPr lang="en-CA" sz="14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300">
            <a:latin typeface="+mj-lt"/>
          </a:endParaRPr>
        </a:p>
      </dgm:t>
    </dgm:pt>
    <dgm:pt modelId="{98A35EA8-AABB-4610-9B15-1E43ED2D611F}" type="sibTrans" cxnId="{17370BDA-2E05-4BE3-8AE5-092F7862ED4E}">
      <dgm:prSet/>
      <dgm:spPr/>
      <dgm:t>
        <a:bodyPr/>
        <a:lstStyle/>
        <a:p>
          <a:endParaRPr lang="en-CA" sz="1400">
            <a:latin typeface="+mj-lt"/>
          </a:endParaRPr>
        </a:p>
      </dgm:t>
    </dgm:pt>
    <dgm:pt modelId="{AA4D63AB-157C-43BB-B09D-1BAA6E493E79}">
      <dgm:prSet custT="1"/>
      <dgm:spPr>
        <a:blipFill>
          <a:blip xmlns:r="http://schemas.openxmlformats.org/officeDocument/2006/relationships" r:embed="rId4"/>
          <a:stretch>
            <a:fillRect/>
          </a:stretch>
        </a:blipFill>
      </dgm:spPr>
      <dgm:t>
        <a:bodyPr/>
        <a:lstStyle/>
        <a:p>
          <a:r>
            <a:rPr lang="en-US">
              <a:noFill/>
            </a:rPr>
            <a:t> </a:t>
          </a:r>
        </a:p>
      </dgm:t>
    </dgm:pt>
    <dgm:pt modelId="{2A8809E8-5E40-4D55-8AEE-F191D9DD6687}" type="parTrans" cxnId="{059CE8E3-E1E3-4C07-9EBC-420239649FD2}">
      <dgm:prSet/>
      <dgm:spPr/>
      <dgm:t>
        <a:bodyPr/>
        <a:lstStyle/>
        <a:p>
          <a:endParaRPr lang="en-CA"/>
        </a:p>
      </dgm:t>
    </dgm:pt>
    <dgm:pt modelId="{D5BD2746-111D-48BD-B187-F92661BEE196}" type="sibTrans" cxnId="{059CE8E3-E1E3-4C07-9EBC-420239649FD2}">
      <dgm:prSet/>
      <dgm:spPr/>
      <dgm:t>
        <a:bodyPr/>
        <a:lstStyle/>
        <a:p>
          <a:endParaRPr lang="en-CA"/>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3"/>
      <dgm:spPr/>
    </dgm:pt>
    <dgm:pt modelId="{7CCDF9BB-3AF3-4EDE-B01B-C1BB6E370E7C}" type="pres">
      <dgm:prSet presAssocID="{A7F25045-1F09-4D75-81A4-5EC5A1DA5DD7}" presName="connTx" presStyleLbl="parChTrans1D2" presStyleIdx="0" presStyleCnt="3"/>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3">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3"/>
      <dgm:spPr/>
    </dgm:pt>
    <dgm:pt modelId="{46A03A93-E34A-4E7F-BF81-BC626697E684}" type="pres">
      <dgm:prSet presAssocID="{B31D9A0A-EC64-45C2-86DE-7E80ED011B79}" presName="connTx" presStyleLbl="parChTrans1D2" presStyleIdx="1" presStyleCnt="3"/>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3">
        <dgm:presLayoutVars>
          <dgm:chPref val="3"/>
        </dgm:presLayoutVars>
      </dgm:prSet>
      <dgm:spPr/>
    </dgm:pt>
    <dgm:pt modelId="{FD3B9EF4-EB98-4482-8802-33DBACF64B78}" type="pres">
      <dgm:prSet presAssocID="{A00E3008-CB35-4EC3-AA28-A9CF72576B1D}" presName="level3hierChild" presStyleCnt="0"/>
      <dgm:spPr/>
    </dgm:pt>
    <dgm:pt modelId="{D32621B1-53F9-403B-BB19-4FDD1492D693}" type="pres">
      <dgm:prSet presAssocID="{2A8809E8-5E40-4D55-8AEE-F191D9DD6687}" presName="conn2-1" presStyleLbl="parChTrans1D2" presStyleIdx="2" presStyleCnt="3"/>
      <dgm:spPr/>
    </dgm:pt>
    <dgm:pt modelId="{7F9719EC-D4CA-4AAE-909D-BA1F6D0A2553}" type="pres">
      <dgm:prSet presAssocID="{2A8809E8-5E40-4D55-8AEE-F191D9DD6687}" presName="connTx" presStyleLbl="parChTrans1D2" presStyleIdx="2" presStyleCnt="3"/>
      <dgm:spPr/>
    </dgm:pt>
    <dgm:pt modelId="{FC7D891B-26AB-44D7-A178-F087293FB225}" type="pres">
      <dgm:prSet presAssocID="{AA4D63AB-157C-43BB-B09D-1BAA6E493E79}" presName="root2" presStyleCnt="0"/>
      <dgm:spPr/>
    </dgm:pt>
    <dgm:pt modelId="{639115E9-6BB2-41B1-B228-BA351C380F42}" type="pres">
      <dgm:prSet presAssocID="{AA4D63AB-157C-43BB-B09D-1BAA6E493E79}" presName="LevelTwoTextNode" presStyleLbl="node2" presStyleIdx="2" presStyleCnt="3">
        <dgm:presLayoutVars>
          <dgm:chPref val="3"/>
        </dgm:presLayoutVars>
      </dgm:prSet>
      <dgm:spPr/>
    </dgm:pt>
    <dgm:pt modelId="{FEFDE397-C159-4D9E-9B48-51066E277690}" type="pres">
      <dgm:prSet presAssocID="{AA4D63AB-157C-43BB-B09D-1BAA6E493E79}" presName="level3hierChild" presStyleCnt="0"/>
      <dgm:spPr/>
    </dgm:pt>
  </dgm:ptLst>
  <dgm:cxnLst>
    <dgm:cxn modelId="{15ED6711-EC13-4780-BBE8-45E10EF90AD7}" type="presOf" srcId="{2A8809E8-5E40-4D55-8AEE-F191D9DD6687}" destId="{D32621B1-53F9-403B-BB19-4FDD1492D693}"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0977644F-9915-4590-9624-52215B913FB4}" type="presOf" srcId="{2A8809E8-5E40-4D55-8AEE-F191D9DD6687}" destId="{7F9719EC-D4CA-4AAE-909D-BA1F6D0A2553}" srcOrd="1"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C9B930DE-5C57-403A-9F9D-6CA592880B11}" type="presOf" srcId="{AA4D63AB-157C-43BB-B09D-1BAA6E493E79}" destId="{639115E9-6BB2-41B1-B228-BA351C380F42}" srcOrd="0" destOrd="0" presId="urn:microsoft.com/office/officeart/2005/8/layout/hierarchy2"/>
    <dgm:cxn modelId="{059CE8E3-E1E3-4C07-9EBC-420239649FD2}" srcId="{1E2365BB-9EA0-4941-8230-3CB3EBA80FBA}" destId="{AA4D63AB-157C-43BB-B09D-1BAA6E493E79}" srcOrd="2" destOrd="0" parTransId="{2A8809E8-5E40-4D55-8AEE-F191D9DD6687}" sibTransId="{D5BD2746-111D-48BD-B187-F92661BEE196}"/>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9CD2B377-9003-4617-870C-6B346ADEA470}" type="presParOf" srcId="{E4A60864-78E9-4DC5-A129-AF0F1D4F047E}" destId="{D32621B1-53F9-403B-BB19-4FDD1492D693}" srcOrd="4" destOrd="0" presId="urn:microsoft.com/office/officeart/2005/8/layout/hierarchy2"/>
    <dgm:cxn modelId="{BA0DB256-4F67-4DCB-8B6A-90177C42B9E5}" type="presParOf" srcId="{D32621B1-53F9-403B-BB19-4FDD1492D693}" destId="{7F9719EC-D4CA-4AAE-909D-BA1F6D0A2553}" srcOrd="0" destOrd="0" presId="urn:microsoft.com/office/officeart/2005/8/layout/hierarchy2"/>
    <dgm:cxn modelId="{9CCC7266-E1CC-49C3-8E7E-F87338A5EA14}" type="presParOf" srcId="{E4A60864-78E9-4DC5-A129-AF0F1D4F047E}" destId="{FC7D891B-26AB-44D7-A178-F087293FB225}" srcOrd="5" destOrd="0" presId="urn:microsoft.com/office/officeart/2005/8/layout/hierarchy2"/>
    <dgm:cxn modelId="{CEF66573-7CB7-4D12-AE36-5918B573136C}" type="presParOf" srcId="{FC7D891B-26AB-44D7-A178-F087293FB225}" destId="{639115E9-6BB2-41B1-B228-BA351C380F42}" srcOrd="0" destOrd="0" presId="urn:microsoft.com/office/officeart/2005/8/layout/hierarchy2"/>
    <dgm:cxn modelId="{8940BE24-F898-4555-8ECC-0B924A1C1FC2}" type="presParOf" srcId="{FC7D891B-26AB-44D7-A178-F087293FB225}" destId="{FEFDE397-C159-4D9E-9B48-51066E277690}" srcOrd="1" destOrd="0" presId="urn:microsoft.com/office/officeart/2005/8/layout/hierarchy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=97</m:t>
                    </m:r>
                  </m:oMath>
                </m:oMathPara>
              </a14:m>
              <a:endParaRPr lang="en-CA" sz="1600">
                <a:latin typeface="+mj-lt"/>
              </a:endParaRPr>
            </a:p>
          </dgm:t>
        </dgm:pt>
      </mc:Choice>
      <mc:Fallback>
        <dgm:pt modelId="{1E2365BB-9EA0-4941-8230-3CB3EBA80FBA}">
          <dgm:prSet custT="1"/>
          <dgm:spPr/>
          <dgm:t>
            <a:bodyPr/>
            <a:lstStyle/>
            <a:p>
              <a:pPr/>
              <a:r>
                <a:rPr lang="en-US" sz="1600" b="0" i="0" dirty="0">
                  <a:latin typeface="Cambria Math" panose="02040503050406030204" pitchFamily="18" charset="0"/>
                </a:rPr>
                <a:t>𝑞_𝑖=97</a:t>
              </a:r>
              <a:endParaRPr lang="en-CA" sz="1600">
                <a:latin typeface="+mj-lt"/>
              </a:endParaRPr>
            </a:p>
          </dgm:t>
        </dgm:pt>
      </mc:Fallback>
    </mc:AlternateConten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1</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m:t>
                    </m:r>
                  </m:oMath>
                </m:oMathPara>
              </a14:m>
              <a:endParaRPr lang="en-CA" sz="1600">
                <a:latin typeface="+mj-lt"/>
              </a:endParaRPr>
            </a:p>
          </dgm:t>
        </dgm:pt>
      </mc:Choice>
      <mc:Fallback>
        <dgm:pt modelId="{2155A06E-7210-4FDA-8EE4-06EA5115F0B6}">
          <dgm:prSet custT="1"/>
          <dgm:spPr/>
          <dgm:t>
            <a:bodyPr/>
            <a:lstStyle/>
            <a:p>
              <a:pPr/>
              <a:r>
                <a:rPr lang="en-US" sz="1600" i="0" dirty="0">
                  <a:latin typeface="Cambria Math" panose="02040503050406030204" pitchFamily="18" charset="0"/>
                </a:rPr>
                <a:t>𝑞_</a:t>
              </a:r>
              <a:r>
                <a:rPr lang="en-US" sz="1600" b="0" i="0" dirty="0">
                  <a:latin typeface="Cambria Math" panose="02040503050406030204" pitchFamily="18" charset="0"/>
                </a:rPr>
                <a:t>𝑖</a:t>
              </a:r>
              <a:r>
                <a:rPr lang="en-US" sz="1600" i="0" dirty="0">
                  <a:latin typeface="Cambria Math" panose="02040503050406030204" pitchFamily="18" charset="0"/>
                </a:rPr>
                <a:t>1=</a:t>
              </a:r>
              <a:r>
                <a:rPr lang="en-US" sz="1600" b="0" i="0" dirty="0">
                  <a:latin typeface="Cambria Math" panose="02040503050406030204" pitchFamily="18" charset="0"/>
                </a:rPr>
                <a:t>1</a:t>
              </a:r>
              <a:endParaRPr lang="en-CA" sz="1600">
                <a:latin typeface="+mj-lt"/>
              </a:endParaRPr>
            </a:p>
          </dgm:t>
        </dgm:pt>
      </mc:Fallback>
    </mc:AlternateConten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2</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3</m:t>
                    </m:r>
                  </m:oMath>
                </m:oMathPara>
              </a14:m>
              <a:endParaRPr lang="en-CA" sz="1600">
                <a:latin typeface="+mj-lt"/>
              </a:endParaRPr>
            </a:p>
          </dgm:t>
        </dgm:pt>
      </mc:Choice>
      <mc:Fallback>
        <dgm:pt modelId="{A00E3008-CB35-4EC3-AA28-A9CF72576B1D}">
          <dgm:prSet custT="1"/>
          <dgm:spPr/>
          <dgm:t>
            <a:bodyPr/>
            <a:lstStyle/>
            <a:p>
              <a:pPr/>
              <a:r>
                <a:rPr lang="en-US" sz="1600" b="0" i="0" dirty="0">
                  <a:latin typeface="Cambria Math" panose="02040503050406030204" pitchFamily="18" charset="0"/>
                </a:rPr>
                <a:t>𝑞_𝑖</a:t>
              </a:r>
              <a:r>
                <a:rPr lang="en-US" sz="1600" i="0" dirty="0">
                  <a:latin typeface="Cambria Math" panose="02040503050406030204" pitchFamily="18" charset="0"/>
                </a:rPr>
                <a:t>2=</a:t>
              </a:r>
              <a:r>
                <a:rPr lang="en-US" sz="1600" b="0" i="0" dirty="0">
                  <a:latin typeface="Cambria Math" panose="02040503050406030204" pitchFamily="18" charset="0"/>
                </a:rPr>
                <a:t>3</a:t>
              </a:r>
              <a:endParaRPr lang="en-CA" sz="1600">
                <a:latin typeface="+mj-lt"/>
              </a:endParaRPr>
            </a:p>
          </dgm:t>
        </dgm:pt>
      </mc:Fallback>
    </mc:AlternateConten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5058117-F69B-4608-B661-CF2440F30D7F}">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3</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6</m:t>
                    </m:r>
                  </m:oMath>
                </m:oMathPara>
              </a14:m>
              <a:endParaRPr lang="en-CA" sz="1600">
                <a:latin typeface="+mj-lt"/>
              </a:endParaRPr>
            </a:p>
          </dgm:t>
        </dgm:pt>
      </mc:Choice>
      <mc:Fallback>
        <dgm:pt modelId="{A5058117-F69B-4608-B661-CF2440F30D7F}">
          <dgm:prSet custT="1"/>
          <dgm:spPr/>
          <dgm:t>
            <a:bodyPr/>
            <a:lstStyle/>
            <a:p>
              <a:pPr/>
              <a:r>
                <a:rPr lang="en-US" sz="1600" b="0" i="0" dirty="0">
                  <a:latin typeface="Cambria Math" panose="02040503050406030204" pitchFamily="18" charset="0"/>
                </a:rPr>
                <a:t>𝑞_𝑖3</a:t>
              </a:r>
              <a:r>
                <a:rPr lang="en-US" sz="1600" i="0" dirty="0">
                  <a:latin typeface="Cambria Math" panose="02040503050406030204" pitchFamily="18" charset="0"/>
                </a:rPr>
                <a:t>=</a:t>
              </a:r>
              <a:r>
                <a:rPr lang="en-US" sz="1600" b="0" i="0" dirty="0">
                  <a:latin typeface="Cambria Math" panose="02040503050406030204" pitchFamily="18" charset="0"/>
                </a:rPr>
                <a:t>6</a:t>
              </a:r>
              <a:endParaRPr lang="en-CA" sz="1600">
                <a:latin typeface="+mj-lt"/>
              </a:endParaRPr>
            </a:p>
          </dgm:t>
        </dgm:pt>
      </mc:Fallback>
    </mc:AlternateContent>
    <dgm:pt modelId="{E556A801-27D4-4F32-8E17-7A7B99A571A7}" type="parTrans" cxnId="{74D5F505-6C19-4CF3-AEB9-04DA45CB21C4}">
      <dgm:prSet custT="1"/>
      <dgm:spPr/>
      <dgm:t>
        <a:bodyPr/>
        <a:lstStyle/>
        <a:p>
          <a:endParaRPr lang="en-CA" sz="100">
            <a:latin typeface="+mj-lt"/>
          </a:endParaRPr>
        </a:p>
      </dgm:t>
    </dgm:pt>
    <dgm:pt modelId="{63B2E2BF-253A-4513-9568-5A9655AE9E3D}" type="sibTrans" cxnId="{74D5F505-6C19-4CF3-AEB9-04DA45CB21C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FA40DAF3-14E8-4114-9D1B-86B920FF4EE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4</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12</m:t>
                    </m:r>
                  </m:oMath>
                </m:oMathPara>
              </a14:m>
              <a:endParaRPr lang="en-CA" sz="1600">
                <a:latin typeface="+mj-lt"/>
              </a:endParaRPr>
            </a:p>
          </dgm:t>
        </dgm:pt>
      </mc:Choice>
      <mc:Fallback>
        <dgm:pt modelId="{FA40DAF3-14E8-4114-9D1B-86B920FF4EEA}">
          <dgm:prSet custT="1"/>
          <dgm:spPr/>
          <dgm:t>
            <a:bodyPr/>
            <a:lstStyle/>
            <a:p>
              <a:pPr/>
              <a:r>
                <a:rPr lang="en-US" sz="1600" b="0" i="0" dirty="0">
                  <a:latin typeface="Cambria Math" panose="02040503050406030204" pitchFamily="18" charset="0"/>
                </a:rPr>
                <a:t>𝑞_𝑖4</a:t>
              </a:r>
              <a:r>
                <a:rPr lang="en-US" sz="1600" i="0" dirty="0">
                  <a:latin typeface="Cambria Math" panose="02040503050406030204" pitchFamily="18" charset="0"/>
                </a:rPr>
                <a:t>=</a:t>
              </a:r>
              <a:r>
                <a:rPr lang="en-US" sz="1600" b="0" i="0" dirty="0">
                  <a:latin typeface="Cambria Math" panose="02040503050406030204" pitchFamily="18" charset="0"/>
                </a:rPr>
                <a:t>12</a:t>
              </a:r>
              <a:endParaRPr lang="en-CA" sz="1600">
                <a:latin typeface="+mj-lt"/>
              </a:endParaRPr>
            </a:p>
          </dgm:t>
        </dgm:pt>
      </mc:Fallback>
    </mc:AlternateContent>
    <dgm:pt modelId="{8A13EFC1-D51A-4A1F-B90C-AF1494C7AA05}" type="parTrans" cxnId="{41A1780A-40AB-4E3D-95EB-2BC8031D500C}">
      <dgm:prSet custT="1"/>
      <dgm:spPr/>
      <dgm:t>
        <a:bodyPr/>
        <a:lstStyle/>
        <a:p>
          <a:endParaRPr lang="en-CA" sz="100">
            <a:latin typeface="+mj-lt"/>
          </a:endParaRPr>
        </a:p>
      </dgm:t>
    </dgm:pt>
    <dgm:pt modelId="{AEE635E6-CEE7-4847-B5F4-E46481DE4364}" type="sibTrans" cxnId="{41A1780A-40AB-4E3D-95EB-2BC8031D500C}">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D3FF39E7-0CF7-40DC-9418-241D1207289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5</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24</m:t>
                    </m:r>
                  </m:oMath>
                </m:oMathPara>
              </a14:m>
              <a:endParaRPr lang="en-CA" sz="1600">
                <a:latin typeface="+mj-lt"/>
              </a:endParaRPr>
            </a:p>
          </dgm:t>
        </dgm:pt>
      </mc:Choice>
      <mc:Fallback>
        <dgm:pt modelId="{D3FF39E7-0CF7-40DC-9418-241D1207289A}">
          <dgm:prSet custT="1"/>
          <dgm:spPr/>
          <dgm:t>
            <a:bodyPr/>
            <a:lstStyle/>
            <a:p>
              <a:pPr/>
              <a:r>
                <a:rPr lang="en-US" sz="1600" b="0" i="0" dirty="0">
                  <a:latin typeface="Cambria Math" panose="02040503050406030204" pitchFamily="18" charset="0"/>
                </a:rPr>
                <a:t>𝑞_𝑖5</a:t>
              </a:r>
              <a:r>
                <a:rPr lang="en-US" sz="1600" i="0" dirty="0">
                  <a:latin typeface="Cambria Math" panose="02040503050406030204" pitchFamily="18" charset="0"/>
                </a:rPr>
                <a:t>=</a:t>
              </a:r>
              <a:r>
                <a:rPr lang="en-US" sz="1600" b="0" i="0" dirty="0">
                  <a:latin typeface="Cambria Math" panose="02040503050406030204" pitchFamily="18" charset="0"/>
                </a:rPr>
                <a:t>24</a:t>
              </a:r>
              <a:endParaRPr lang="en-CA" sz="1600">
                <a:latin typeface="+mj-lt"/>
              </a:endParaRPr>
            </a:p>
          </dgm:t>
        </dgm:pt>
      </mc:Fallback>
    </mc:AlternateContent>
    <dgm:pt modelId="{FFA0A41C-055E-443D-BD05-7740833AACA1}" type="parTrans" cxnId="{A1615BC1-76CB-496A-996E-0F6A82BE9B21}">
      <dgm:prSet custT="1"/>
      <dgm:spPr/>
      <dgm:t>
        <a:bodyPr/>
        <a:lstStyle/>
        <a:p>
          <a:endParaRPr lang="en-CA" sz="100">
            <a:latin typeface="+mj-lt"/>
          </a:endParaRPr>
        </a:p>
      </dgm:t>
    </dgm:pt>
    <dgm:pt modelId="{819AC9FD-CC3F-46E7-A0F8-132761D7959B}" type="sibTrans" cxnId="{A1615BC1-76CB-496A-996E-0F6A82BE9B21}">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18D26654-719A-490E-831F-57F17C30D2E1}">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r>
                          <a:rPr lang="en-US" sz="1600" b="0" i="1" smtClean="0">
                            <a:latin typeface="Cambria Math" panose="02040503050406030204" pitchFamily="18" charset="0"/>
                          </a:rPr>
                          <m:t>6</m:t>
                        </m:r>
                      </m:sub>
                    </m:sSub>
                    <m:r>
                      <a:rPr lang="en-US" sz="1600" b="0" i="1" smtClean="0">
                        <a:latin typeface="Cambria Math" panose="02040503050406030204" pitchFamily="18" charset="0"/>
                      </a:rPr>
                      <m:t>=51</m:t>
                    </m:r>
                  </m:oMath>
                </m:oMathPara>
              </a14:m>
              <a:endParaRPr lang="en-CA" sz="1600">
                <a:latin typeface="+mj-lt"/>
              </a:endParaRPr>
            </a:p>
          </dgm:t>
        </dgm:pt>
      </mc:Choice>
      <mc:Fallback>
        <dgm:pt modelId="{18D26654-719A-490E-831F-57F17C30D2E1}">
          <dgm:prSet custT="1"/>
          <dgm:spPr/>
          <dgm:t>
            <a:bodyPr/>
            <a:lstStyle/>
            <a:p>
              <a:pPr/>
              <a:r>
                <a:rPr lang="en-US" sz="1600" b="0" i="0">
                  <a:latin typeface="Cambria Math" panose="02040503050406030204" pitchFamily="18" charset="0"/>
                </a:rPr>
                <a:t>𝑞_𝑖6=51</a:t>
              </a:r>
              <a:endParaRPr lang="en-CA" sz="1600">
                <a:latin typeface="+mj-lt"/>
              </a:endParaRPr>
            </a:p>
          </dgm:t>
        </dgm:pt>
      </mc:Fallback>
    </mc:AlternateContent>
    <dgm:pt modelId="{27E63DF4-1674-4923-9EFE-A3AF1A397D59}" type="parTrans" cxnId="{CCB1666D-2B29-4C56-AA74-623C1DFDA83C}">
      <dgm:prSet custT="1"/>
      <dgm:spPr/>
      <dgm:t>
        <a:bodyPr/>
        <a:lstStyle/>
        <a:p>
          <a:endParaRPr lang="en-CA" sz="300">
            <a:latin typeface="+mj-lt"/>
          </a:endParaRPr>
        </a:p>
      </dgm:t>
    </dgm:pt>
    <dgm:pt modelId="{FED68E7E-D218-488E-840B-72FE936C4E4F}" type="sibTrans" cxnId="{CCB1666D-2B29-4C56-AA74-623C1DFDA83C}">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6"/>
      <dgm:spPr/>
    </dgm:pt>
    <dgm:pt modelId="{7CCDF9BB-3AF3-4EDE-B01B-C1BB6E370E7C}" type="pres">
      <dgm:prSet presAssocID="{A7F25045-1F09-4D75-81A4-5EC5A1DA5DD7}" presName="connTx" presStyleLbl="parChTrans1D2" presStyleIdx="0" presStyleCnt="6"/>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6">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6"/>
      <dgm:spPr/>
    </dgm:pt>
    <dgm:pt modelId="{46A03A93-E34A-4E7F-BF81-BC626697E684}" type="pres">
      <dgm:prSet presAssocID="{B31D9A0A-EC64-45C2-86DE-7E80ED011B79}" presName="connTx" presStyleLbl="parChTrans1D2" presStyleIdx="1" presStyleCnt="6"/>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6">
        <dgm:presLayoutVars>
          <dgm:chPref val="3"/>
        </dgm:presLayoutVars>
      </dgm:prSet>
      <dgm:spPr/>
    </dgm:pt>
    <dgm:pt modelId="{FD3B9EF4-EB98-4482-8802-33DBACF64B78}" type="pres">
      <dgm:prSet presAssocID="{A00E3008-CB35-4EC3-AA28-A9CF72576B1D}" presName="level3hierChild" presStyleCnt="0"/>
      <dgm:spPr/>
    </dgm:pt>
    <dgm:pt modelId="{3F9569A8-2AB7-4547-B94C-48BA0BBBF46D}" type="pres">
      <dgm:prSet presAssocID="{E556A801-27D4-4F32-8E17-7A7B99A571A7}" presName="conn2-1" presStyleLbl="parChTrans1D2" presStyleIdx="2" presStyleCnt="6"/>
      <dgm:spPr/>
    </dgm:pt>
    <dgm:pt modelId="{7AB23DA0-B0CF-4523-8FCD-6E1095FE7DE6}" type="pres">
      <dgm:prSet presAssocID="{E556A801-27D4-4F32-8E17-7A7B99A571A7}" presName="connTx" presStyleLbl="parChTrans1D2" presStyleIdx="2" presStyleCnt="6"/>
      <dgm:spPr/>
    </dgm:pt>
    <dgm:pt modelId="{B807FD7D-3F93-4436-97DD-486BE852AAEF}" type="pres">
      <dgm:prSet presAssocID="{A5058117-F69B-4608-B661-CF2440F30D7F}" presName="root2" presStyleCnt="0"/>
      <dgm:spPr/>
    </dgm:pt>
    <dgm:pt modelId="{69811383-CFAB-4EBB-82C9-CEF04DB30790}" type="pres">
      <dgm:prSet presAssocID="{A5058117-F69B-4608-B661-CF2440F30D7F}" presName="LevelTwoTextNode" presStyleLbl="node2" presStyleIdx="2" presStyleCnt="6">
        <dgm:presLayoutVars>
          <dgm:chPref val="3"/>
        </dgm:presLayoutVars>
      </dgm:prSet>
      <dgm:spPr/>
    </dgm:pt>
    <dgm:pt modelId="{89E28C10-7DDC-4712-B97B-B453435F4EF2}" type="pres">
      <dgm:prSet presAssocID="{A5058117-F69B-4608-B661-CF2440F30D7F}" presName="level3hierChild" presStyleCnt="0"/>
      <dgm:spPr/>
    </dgm:pt>
    <dgm:pt modelId="{2FC1495F-AFB1-436D-BD05-C2468AD9C50E}" type="pres">
      <dgm:prSet presAssocID="{8A13EFC1-D51A-4A1F-B90C-AF1494C7AA05}" presName="conn2-1" presStyleLbl="parChTrans1D2" presStyleIdx="3" presStyleCnt="6"/>
      <dgm:spPr/>
    </dgm:pt>
    <dgm:pt modelId="{1FE6BCEB-5A84-46C0-9B4E-3EE37B50987B}" type="pres">
      <dgm:prSet presAssocID="{8A13EFC1-D51A-4A1F-B90C-AF1494C7AA05}" presName="connTx" presStyleLbl="parChTrans1D2" presStyleIdx="3" presStyleCnt="6"/>
      <dgm:spPr/>
    </dgm:pt>
    <dgm:pt modelId="{D4D50B4B-D560-4BFE-9BE1-B65373A8650E}" type="pres">
      <dgm:prSet presAssocID="{FA40DAF3-14E8-4114-9D1B-86B920FF4EEA}" presName="root2" presStyleCnt="0"/>
      <dgm:spPr/>
    </dgm:pt>
    <dgm:pt modelId="{4EAAA2D6-4166-4EFF-9B83-4D096419AE85}" type="pres">
      <dgm:prSet presAssocID="{FA40DAF3-14E8-4114-9D1B-86B920FF4EEA}" presName="LevelTwoTextNode" presStyleLbl="node2" presStyleIdx="3" presStyleCnt="6">
        <dgm:presLayoutVars>
          <dgm:chPref val="3"/>
        </dgm:presLayoutVars>
      </dgm:prSet>
      <dgm:spPr/>
    </dgm:pt>
    <dgm:pt modelId="{8D58A88E-2818-4312-8261-51FD5CD66C24}" type="pres">
      <dgm:prSet presAssocID="{FA40DAF3-14E8-4114-9D1B-86B920FF4EEA}" presName="level3hierChild" presStyleCnt="0"/>
      <dgm:spPr/>
    </dgm:pt>
    <dgm:pt modelId="{318D44F4-ED91-4427-80B9-E1F3F2864259}" type="pres">
      <dgm:prSet presAssocID="{FFA0A41C-055E-443D-BD05-7740833AACA1}" presName="conn2-1" presStyleLbl="parChTrans1D2" presStyleIdx="4" presStyleCnt="6"/>
      <dgm:spPr/>
    </dgm:pt>
    <dgm:pt modelId="{737FBB8B-3B35-42D3-937C-25EA98EB0CA5}" type="pres">
      <dgm:prSet presAssocID="{FFA0A41C-055E-443D-BD05-7740833AACA1}" presName="connTx" presStyleLbl="parChTrans1D2" presStyleIdx="4" presStyleCnt="6"/>
      <dgm:spPr/>
    </dgm:pt>
    <dgm:pt modelId="{8BEDD950-1273-4449-8B55-4026FCD94E45}" type="pres">
      <dgm:prSet presAssocID="{D3FF39E7-0CF7-40DC-9418-241D1207289A}" presName="root2" presStyleCnt="0"/>
      <dgm:spPr/>
    </dgm:pt>
    <dgm:pt modelId="{78982A17-5162-47B7-8DEE-BF8CB41E952F}" type="pres">
      <dgm:prSet presAssocID="{D3FF39E7-0CF7-40DC-9418-241D1207289A}" presName="LevelTwoTextNode" presStyleLbl="node2" presStyleIdx="4" presStyleCnt="6">
        <dgm:presLayoutVars>
          <dgm:chPref val="3"/>
        </dgm:presLayoutVars>
      </dgm:prSet>
      <dgm:spPr/>
    </dgm:pt>
    <dgm:pt modelId="{FE56EC4F-8533-47DF-BB13-723A128B2BA0}" type="pres">
      <dgm:prSet presAssocID="{D3FF39E7-0CF7-40DC-9418-241D1207289A}" presName="level3hierChild" presStyleCnt="0"/>
      <dgm:spPr/>
    </dgm:pt>
    <dgm:pt modelId="{842C3FAE-6607-4A75-917C-27037E876CA7}" type="pres">
      <dgm:prSet presAssocID="{27E63DF4-1674-4923-9EFE-A3AF1A397D59}" presName="conn2-1" presStyleLbl="parChTrans1D2" presStyleIdx="5" presStyleCnt="6"/>
      <dgm:spPr/>
    </dgm:pt>
    <dgm:pt modelId="{5F57285A-073A-41B6-9F17-8D46348E5DDD}" type="pres">
      <dgm:prSet presAssocID="{27E63DF4-1674-4923-9EFE-A3AF1A397D59}" presName="connTx" presStyleLbl="parChTrans1D2" presStyleIdx="5" presStyleCnt="6"/>
      <dgm:spPr/>
    </dgm:pt>
    <dgm:pt modelId="{78B703FE-06D6-4817-A602-4F9A9A06D9DB}" type="pres">
      <dgm:prSet presAssocID="{18D26654-719A-490E-831F-57F17C30D2E1}" presName="root2" presStyleCnt="0"/>
      <dgm:spPr/>
    </dgm:pt>
    <dgm:pt modelId="{805B9524-6027-41D9-B1F1-DA76AFE60C23}" type="pres">
      <dgm:prSet presAssocID="{18D26654-719A-490E-831F-57F17C30D2E1}" presName="LevelTwoTextNode" presStyleLbl="node2" presStyleIdx="5" presStyleCnt="6">
        <dgm:presLayoutVars>
          <dgm:chPref val="3"/>
        </dgm:presLayoutVars>
      </dgm:prSet>
      <dgm:spPr/>
    </dgm:pt>
    <dgm:pt modelId="{4D97B8CC-6869-41C0-BA11-EF565C52E2C0}" type="pres">
      <dgm:prSet presAssocID="{18D26654-719A-490E-831F-57F17C30D2E1}" presName="level3hierChild" presStyleCnt="0"/>
      <dgm:spPr/>
    </dgm:pt>
  </dgm:ptLst>
  <dgm:cxnLst>
    <dgm:cxn modelId="{74D5F505-6C19-4CF3-AEB9-04DA45CB21C4}" srcId="{1E2365BB-9EA0-4941-8230-3CB3EBA80FBA}" destId="{A5058117-F69B-4608-B661-CF2440F30D7F}" srcOrd="2" destOrd="0" parTransId="{E556A801-27D4-4F32-8E17-7A7B99A571A7}" sibTransId="{63B2E2BF-253A-4513-9568-5A9655AE9E3D}"/>
    <dgm:cxn modelId="{41A1780A-40AB-4E3D-95EB-2BC8031D500C}" srcId="{1E2365BB-9EA0-4941-8230-3CB3EBA80FBA}" destId="{FA40DAF3-14E8-4114-9D1B-86B920FF4EEA}" srcOrd="3" destOrd="0" parTransId="{8A13EFC1-D51A-4A1F-B90C-AF1494C7AA05}" sibTransId="{AEE635E6-CEE7-4847-B5F4-E46481DE4364}"/>
    <dgm:cxn modelId="{B2AC7D0C-BBE3-4178-978C-0F629E52C5F6}" type="presOf" srcId="{FFA0A41C-055E-443D-BD05-7740833AACA1}" destId="{737FBB8B-3B35-42D3-937C-25EA98EB0CA5}" srcOrd="1" destOrd="0" presId="urn:microsoft.com/office/officeart/2005/8/layout/hierarchy2"/>
    <dgm:cxn modelId="{74933411-5805-467C-96E0-2E91CAAA1988}" type="presOf" srcId="{FA40DAF3-14E8-4114-9D1B-86B920FF4EEA}" destId="{4EAAA2D6-4166-4EFF-9B83-4D096419AE85}" srcOrd="0" destOrd="0" presId="urn:microsoft.com/office/officeart/2005/8/layout/hierarchy2"/>
    <dgm:cxn modelId="{1F18B219-0DE7-40BA-8EF9-4C4799134F55}" type="presOf" srcId="{8A13EFC1-D51A-4A1F-B90C-AF1494C7AA05}" destId="{2FC1495F-AFB1-436D-BD05-C2468AD9C50E}"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CCB1666D-2B29-4C56-AA74-623C1DFDA83C}" srcId="{1E2365BB-9EA0-4941-8230-3CB3EBA80FBA}" destId="{18D26654-719A-490E-831F-57F17C30D2E1}" srcOrd="5" destOrd="0" parTransId="{27E63DF4-1674-4923-9EFE-A3AF1A397D59}" sibTransId="{FED68E7E-D218-488E-840B-72FE936C4E4F}"/>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715F6B9A-4CF0-408C-BD07-38166673CDA8}" type="presOf" srcId="{18D26654-719A-490E-831F-57F17C30D2E1}" destId="{805B9524-6027-41D9-B1F1-DA76AFE60C23}" srcOrd="0" destOrd="0" presId="urn:microsoft.com/office/officeart/2005/8/layout/hierarchy2"/>
    <dgm:cxn modelId="{176A8F9A-4046-472A-AEF9-CD94F408FDDB}" type="presOf" srcId="{A5058117-F69B-4608-B661-CF2440F30D7F}" destId="{69811383-CFAB-4EBB-82C9-CEF04DB30790}" srcOrd="0" destOrd="0" presId="urn:microsoft.com/office/officeart/2005/8/layout/hierarchy2"/>
    <dgm:cxn modelId="{E7F43A9D-3F40-4C95-83BF-A06D5A70A325}" type="presOf" srcId="{D3FF39E7-0CF7-40DC-9418-241D1207289A}" destId="{78982A17-5162-47B7-8DEE-BF8CB41E952F}" srcOrd="0" destOrd="0" presId="urn:microsoft.com/office/officeart/2005/8/layout/hierarchy2"/>
    <dgm:cxn modelId="{AF4EBDAD-C3F6-4CD6-9D0C-0CAD479F505F}" type="presOf" srcId="{6376435C-6791-4414-8F06-0C199DB33362}" destId="{A135F1F1-8D9D-48A7-9EB0-6767D1D6BCCB}" srcOrd="0" destOrd="0" presId="urn:microsoft.com/office/officeart/2005/8/layout/hierarchy2"/>
    <dgm:cxn modelId="{A1615BC1-76CB-496A-996E-0F6A82BE9B21}" srcId="{1E2365BB-9EA0-4941-8230-3CB3EBA80FBA}" destId="{D3FF39E7-0CF7-40DC-9418-241D1207289A}" srcOrd="4" destOrd="0" parTransId="{FFA0A41C-055E-443D-BD05-7740833AACA1}" sibTransId="{819AC9FD-CC3F-46E7-A0F8-132761D7959B}"/>
    <dgm:cxn modelId="{BAAB43C6-6284-477E-B13A-805A1DC84EC5}" type="presOf" srcId="{B31D9A0A-EC64-45C2-86DE-7E80ED011B79}" destId="{46A03A93-E34A-4E7F-BF81-BC626697E684}" srcOrd="1" destOrd="0" presId="urn:microsoft.com/office/officeart/2005/8/layout/hierarchy2"/>
    <dgm:cxn modelId="{005077CD-1437-43BF-BC8E-B97589133745}" type="presOf" srcId="{27E63DF4-1674-4923-9EFE-A3AF1A397D59}" destId="{5F57285A-073A-41B6-9F17-8D46348E5DDD}"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809ADBDD-88EC-4362-9693-B5936A55BAF5}" type="presOf" srcId="{27E63DF4-1674-4923-9EFE-A3AF1A397D59}" destId="{842C3FAE-6607-4A75-917C-27037E876CA7}" srcOrd="0" destOrd="0" presId="urn:microsoft.com/office/officeart/2005/8/layout/hierarchy2"/>
    <dgm:cxn modelId="{30E7E5ED-D6A6-45A9-B153-CC560D3E5320}" type="presOf" srcId="{E556A801-27D4-4F32-8E17-7A7B99A571A7}" destId="{3F9569A8-2AB7-4547-B94C-48BA0BBBF46D}" srcOrd="0" destOrd="0" presId="urn:microsoft.com/office/officeart/2005/8/layout/hierarchy2"/>
    <dgm:cxn modelId="{B4DA65F3-11A0-4EF3-B266-DD4596301B19}" srcId="{1E2365BB-9EA0-4941-8230-3CB3EBA80FBA}" destId="{2155A06E-7210-4FDA-8EE4-06EA5115F0B6}" srcOrd="0" destOrd="0" parTransId="{A7F25045-1F09-4D75-81A4-5EC5A1DA5DD7}" sibTransId="{7370D0F1-F568-4773-AA10-4B01F7DCBA42}"/>
    <dgm:cxn modelId="{F34D55F5-03D6-45F0-8A39-5A55DAF95E56}" type="presOf" srcId="{E556A801-27D4-4F32-8E17-7A7B99A571A7}" destId="{7AB23DA0-B0CF-4523-8FCD-6E1095FE7DE6}" srcOrd="1" destOrd="0" presId="urn:microsoft.com/office/officeart/2005/8/layout/hierarchy2"/>
    <dgm:cxn modelId="{B5077DF8-B155-44C3-99E5-866BDC9B96DB}" type="presOf" srcId="{FFA0A41C-055E-443D-BD05-7740833AACA1}" destId="{318D44F4-ED91-4427-80B9-E1F3F2864259}" srcOrd="0" destOrd="0" presId="urn:microsoft.com/office/officeart/2005/8/layout/hierarchy2"/>
    <dgm:cxn modelId="{815FC5FE-B95A-4B1C-A030-C69A464104E0}" type="presOf" srcId="{8A13EFC1-D51A-4A1F-B90C-AF1494C7AA05}" destId="{1FE6BCEB-5A84-46C0-9B4E-3EE37B50987B}" srcOrd="1" destOrd="0" presId="urn:microsoft.com/office/officeart/2005/8/layout/hierarchy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3A0319EF-8745-41B5-B529-2DCDE3078E50}" type="presParOf" srcId="{E4A60864-78E9-4DC5-A129-AF0F1D4F047E}" destId="{3F9569A8-2AB7-4547-B94C-48BA0BBBF46D}" srcOrd="4" destOrd="0" presId="urn:microsoft.com/office/officeart/2005/8/layout/hierarchy2"/>
    <dgm:cxn modelId="{B728B8E2-E44E-4AA3-8EB9-958E8380D1DA}" type="presParOf" srcId="{3F9569A8-2AB7-4547-B94C-48BA0BBBF46D}" destId="{7AB23DA0-B0CF-4523-8FCD-6E1095FE7DE6}" srcOrd="0" destOrd="0" presId="urn:microsoft.com/office/officeart/2005/8/layout/hierarchy2"/>
    <dgm:cxn modelId="{5F8254F0-2FA2-4068-A86A-127597B68410}" type="presParOf" srcId="{E4A60864-78E9-4DC5-A129-AF0F1D4F047E}" destId="{B807FD7D-3F93-4436-97DD-486BE852AAEF}" srcOrd="5" destOrd="0" presId="urn:microsoft.com/office/officeart/2005/8/layout/hierarchy2"/>
    <dgm:cxn modelId="{F0EB1FDA-4D56-47BD-B4FD-0D86CB273509}" type="presParOf" srcId="{B807FD7D-3F93-4436-97DD-486BE852AAEF}" destId="{69811383-CFAB-4EBB-82C9-CEF04DB30790}" srcOrd="0" destOrd="0" presId="urn:microsoft.com/office/officeart/2005/8/layout/hierarchy2"/>
    <dgm:cxn modelId="{38FEADB0-EE78-48E6-87B0-6F68774BFB87}" type="presParOf" srcId="{B807FD7D-3F93-4436-97DD-486BE852AAEF}" destId="{89E28C10-7DDC-4712-B97B-B453435F4EF2}" srcOrd="1" destOrd="0" presId="urn:microsoft.com/office/officeart/2005/8/layout/hierarchy2"/>
    <dgm:cxn modelId="{EABEF0F7-A66A-406B-8A16-BAA836C02DFF}" type="presParOf" srcId="{E4A60864-78E9-4DC5-A129-AF0F1D4F047E}" destId="{2FC1495F-AFB1-436D-BD05-C2468AD9C50E}" srcOrd="6" destOrd="0" presId="urn:microsoft.com/office/officeart/2005/8/layout/hierarchy2"/>
    <dgm:cxn modelId="{0459D3B7-6EB3-45A9-9C16-F54BDC899B27}" type="presParOf" srcId="{2FC1495F-AFB1-436D-BD05-C2468AD9C50E}" destId="{1FE6BCEB-5A84-46C0-9B4E-3EE37B50987B}" srcOrd="0" destOrd="0" presId="urn:microsoft.com/office/officeart/2005/8/layout/hierarchy2"/>
    <dgm:cxn modelId="{F7F81A02-AFC2-49D9-B25F-81FC0DEEDA93}" type="presParOf" srcId="{E4A60864-78E9-4DC5-A129-AF0F1D4F047E}" destId="{D4D50B4B-D560-4BFE-9BE1-B65373A8650E}" srcOrd="7" destOrd="0" presId="urn:microsoft.com/office/officeart/2005/8/layout/hierarchy2"/>
    <dgm:cxn modelId="{AF714E69-8EE2-4C3A-8B1E-E82FBA60DB9D}" type="presParOf" srcId="{D4D50B4B-D560-4BFE-9BE1-B65373A8650E}" destId="{4EAAA2D6-4166-4EFF-9B83-4D096419AE85}" srcOrd="0" destOrd="0" presId="urn:microsoft.com/office/officeart/2005/8/layout/hierarchy2"/>
    <dgm:cxn modelId="{96DC3AE0-61A3-4FB3-A65E-1895172D6C49}" type="presParOf" srcId="{D4D50B4B-D560-4BFE-9BE1-B65373A8650E}" destId="{8D58A88E-2818-4312-8261-51FD5CD66C24}" srcOrd="1" destOrd="0" presId="urn:microsoft.com/office/officeart/2005/8/layout/hierarchy2"/>
    <dgm:cxn modelId="{A839009E-FEA7-400E-B76F-BDAFA08A3512}" type="presParOf" srcId="{E4A60864-78E9-4DC5-A129-AF0F1D4F047E}" destId="{318D44F4-ED91-4427-80B9-E1F3F2864259}" srcOrd="8" destOrd="0" presId="urn:microsoft.com/office/officeart/2005/8/layout/hierarchy2"/>
    <dgm:cxn modelId="{0933670B-D5CF-4AB6-94BF-B59F8F8B67BA}" type="presParOf" srcId="{318D44F4-ED91-4427-80B9-E1F3F2864259}" destId="{737FBB8B-3B35-42D3-937C-25EA98EB0CA5}" srcOrd="0" destOrd="0" presId="urn:microsoft.com/office/officeart/2005/8/layout/hierarchy2"/>
    <dgm:cxn modelId="{D623FB51-DFE2-4F31-A837-833941904E5B}" type="presParOf" srcId="{E4A60864-78E9-4DC5-A129-AF0F1D4F047E}" destId="{8BEDD950-1273-4449-8B55-4026FCD94E45}" srcOrd="9" destOrd="0" presId="urn:microsoft.com/office/officeart/2005/8/layout/hierarchy2"/>
    <dgm:cxn modelId="{BE1E3FD8-1AE4-4570-99E5-7E3610128D4F}" type="presParOf" srcId="{8BEDD950-1273-4449-8B55-4026FCD94E45}" destId="{78982A17-5162-47B7-8DEE-BF8CB41E952F}" srcOrd="0" destOrd="0" presId="urn:microsoft.com/office/officeart/2005/8/layout/hierarchy2"/>
    <dgm:cxn modelId="{FBFA77DF-ACD2-4997-8D3B-650802FB692E}" type="presParOf" srcId="{8BEDD950-1273-4449-8B55-4026FCD94E45}" destId="{FE56EC4F-8533-47DF-BB13-723A128B2BA0}" srcOrd="1" destOrd="0" presId="urn:microsoft.com/office/officeart/2005/8/layout/hierarchy2"/>
    <dgm:cxn modelId="{CA889A37-73FB-4439-92EE-BAF268719B58}" type="presParOf" srcId="{E4A60864-78E9-4DC5-A129-AF0F1D4F047E}" destId="{842C3FAE-6607-4A75-917C-27037E876CA7}" srcOrd="10" destOrd="0" presId="urn:microsoft.com/office/officeart/2005/8/layout/hierarchy2"/>
    <dgm:cxn modelId="{39849BDA-7C99-48C6-B33D-B07EFFE9D461}" type="presParOf" srcId="{842C3FAE-6607-4A75-917C-27037E876CA7}" destId="{5F57285A-073A-41B6-9F17-8D46348E5DDD}" srcOrd="0" destOrd="0" presId="urn:microsoft.com/office/officeart/2005/8/layout/hierarchy2"/>
    <dgm:cxn modelId="{6AE9A6CE-B915-40B8-9EB8-6AFCD46E4442}" type="presParOf" srcId="{E4A60864-78E9-4DC5-A129-AF0F1D4F047E}" destId="{78B703FE-06D6-4817-A602-4F9A9A06D9DB}" srcOrd="11" destOrd="0" presId="urn:microsoft.com/office/officeart/2005/8/layout/hierarchy2"/>
    <dgm:cxn modelId="{A272B88E-8EFA-4CAD-80EC-42C21E0CBE72}" type="presParOf" srcId="{78B703FE-06D6-4817-A602-4F9A9A06D9DB}" destId="{805B9524-6027-41D9-B1F1-DA76AFE60C23}" srcOrd="0" destOrd="0" presId="urn:microsoft.com/office/officeart/2005/8/layout/hierarchy2"/>
    <dgm:cxn modelId="{905BE368-CF75-47AE-A72F-595CDA019DC5}" type="presParOf" srcId="{78B703FE-06D6-4817-A602-4F9A9A06D9DB}" destId="{4D97B8CC-6869-41C0-BA11-EF565C52E2C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5058117-F69B-4608-B661-CF2440F30D7F}">
      <dgm:prSet custT="1"/>
      <dgm:spPr>
        <a:blipFill>
          <a:blip xmlns:r="http://schemas.openxmlformats.org/officeDocument/2006/relationships" r:embed="rId4"/>
          <a:stretch>
            <a:fillRect/>
          </a:stretch>
        </a:blipFill>
      </dgm:spPr>
      <dgm:t>
        <a:bodyPr/>
        <a:lstStyle/>
        <a:p>
          <a:r>
            <a:rPr lang="en-US">
              <a:noFill/>
            </a:rPr>
            <a:t> </a:t>
          </a:r>
        </a:p>
      </dgm:t>
    </dgm:pt>
    <dgm:pt modelId="{E556A801-27D4-4F32-8E17-7A7B99A571A7}" type="parTrans" cxnId="{74D5F505-6C19-4CF3-AEB9-04DA45CB21C4}">
      <dgm:prSet custT="1"/>
      <dgm:spPr/>
      <dgm:t>
        <a:bodyPr/>
        <a:lstStyle/>
        <a:p>
          <a:endParaRPr lang="en-CA" sz="100">
            <a:latin typeface="+mj-lt"/>
          </a:endParaRPr>
        </a:p>
      </dgm:t>
    </dgm:pt>
    <dgm:pt modelId="{63B2E2BF-253A-4513-9568-5A9655AE9E3D}" type="sibTrans" cxnId="{74D5F505-6C19-4CF3-AEB9-04DA45CB21C4}">
      <dgm:prSet/>
      <dgm:spPr/>
      <dgm:t>
        <a:bodyPr/>
        <a:lstStyle/>
        <a:p>
          <a:endParaRPr lang="en-CA" sz="1100">
            <a:latin typeface="+mj-lt"/>
          </a:endParaRPr>
        </a:p>
      </dgm:t>
    </dgm:pt>
    <dgm:pt modelId="{FA40DAF3-14E8-4114-9D1B-86B920FF4EEA}">
      <dgm:prSet custT="1"/>
      <dgm:spPr>
        <a:blipFill>
          <a:blip xmlns:r="http://schemas.openxmlformats.org/officeDocument/2006/relationships" r:embed="rId5"/>
          <a:stretch>
            <a:fillRect/>
          </a:stretch>
        </a:blipFill>
      </dgm:spPr>
      <dgm:t>
        <a:bodyPr/>
        <a:lstStyle/>
        <a:p>
          <a:r>
            <a:rPr lang="en-US">
              <a:noFill/>
            </a:rPr>
            <a:t> </a:t>
          </a:r>
        </a:p>
      </dgm:t>
    </dgm:pt>
    <dgm:pt modelId="{8A13EFC1-D51A-4A1F-B90C-AF1494C7AA05}" type="parTrans" cxnId="{41A1780A-40AB-4E3D-95EB-2BC8031D500C}">
      <dgm:prSet custT="1"/>
      <dgm:spPr/>
      <dgm:t>
        <a:bodyPr/>
        <a:lstStyle/>
        <a:p>
          <a:endParaRPr lang="en-CA" sz="100">
            <a:latin typeface="+mj-lt"/>
          </a:endParaRPr>
        </a:p>
      </dgm:t>
    </dgm:pt>
    <dgm:pt modelId="{AEE635E6-CEE7-4847-B5F4-E46481DE4364}" type="sibTrans" cxnId="{41A1780A-40AB-4E3D-95EB-2BC8031D500C}">
      <dgm:prSet/>
      <dgm:spPr/>
      <dgm:t>
        <a:bodyPr/>
        <a:lstStyle/>
        <a:p>
          <a:endParaRPr lang="en-CA" sz="1100">
            <a:latin typeface="+mj-lt"/>
          </a:endParaRPr>
        </a:p>
      </dgm:t>
    </dgm:pt>
    <dgm:pt modelId="{D3FF39E7-0CF7-40DC-9418-241D1207289A}">
      <dgm:prSet custT="1"/>
      <dgm:spPr>
        <a:blipFill>
          <a:blip xmlns:r="http://schemas.openxmlformats.org/officeDocument/2006/relationships" r:embed="rId6"/>
          <a:stretch>
            <a:fillRect/>
          </a:stretch>
        </a:blipFill>
      </dgm:spPr>
      <dgm:t>
        <a:bodyPr/>
        <a:lstStyle/>
        <a:p>
          <a:r>
            <a:rPr lang="en-US">
              <a:noFill/>
            </a:rPr>
            <a:t> </a:t>
          </a:r>
        </a:p>
      </dgm:t>
    </dgm:pt>
    <dgm:pt modelId="{FFA0A41C-055E-443D-BD05-7740833AACA1}" type="parTrans" cxnId="{A1615BC1-76CB-496A-996E-0F6A82BE9B21}">
      <dgm:prSet custT="1"/>
      <dgm:spPr/>
      <dgm:t>
        <a:bodyPr/>
        <a:lstStyle/>
        <a:p>
          <a:endParaRPr lang="en-CA" sz="100">
            <a:latin typeface="+mj-lt"/>
          </a:endParaRPr>
        </a:p>
      </dgm:t>
    </dgm:pt>
    <dgm:pt modelId="{819AC9FD-CC3F-46E7-A0F8-132761D7959B}" type="sibTrans" cxnId="{A1615BC1-76CB-496A-996E-0F6A82BE9B21}">
      <dgm:prSet/>
      <dgm:spPr/>
      <dgm:t>
        <a:bodyPr/>
        <a:lstStyle/>
        <a:p>
          <a:endParaRPr lang="en-CA" sz="1100">
            <a:latin typeface="+mj-lt"/>
          </a:endParaRPr>
        </a:p>
      </dgm:t>
    </dgm:pt>
    <dgm:pt modelId="{18D26654-719A-490E-831F-57F17C30D2E1}">
      <dgm:prSet custT="1"/>
      <dgm:spPr>
        <a:blipFill>
          <a:blip xmlns:r="http://schemas.openxmlformats.org/officeDocument/2006/relationships" r:embed="rId7"/>
          <a:stretch>
            <a:fillRect/>
          </a:stretch>
        </a:blipFill>
      </dgm:spPr>
      <dgm:t>
        <a:bodyPr/>
        <a:lstStyle/>
        <a:p>
          <a:r>
            <a:rPr lang="en-US">
              <a:noFill/>
            </a:rPr>
            <a:t> </a:t>
          </a:r>
        </a:p>
      </dgm:t>
    </dgm:pt>
    <dgm:pt modelId="{27E63DF4-1674-4923-9EFE-A3AF1A397D59}" type="parTrans" cxnId="{CCB1666D-2B29-4C56-AA74-623C1DFDA83C}">
      <dgm:prSet custT="1"/>
      <dgm:spPr/>
      <dgm:t>
        <a:bodyPr/>
        <a:lstStyle/>
        <a:p>
          <a:endParaRPr lang="en-CA" sz="300">
            <a:latin typeface="+mj-lt"/>
          </a:endParaRPr>
        </a:p>
      </dgm:t>
    </dgm:pt>
    <dgm:pt modelId="{FED68E7E-D218-488E-840B-72FE936C4E4F}" type="sibTrans" cxnId="{CCB1666D-2B29-4C56-AA74-623C1DFDA83C}">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6"/>
      <dgm:spPr/>
    </dgm:pt>
    <dgm:pt modelId="{7CCDF9BB-3AF3-4EDE-B01B-C1BB6E370E7C}" type="pres">
      <dgm:prSet presAssocID="{A7F25045-1F09-4D75-81A4-5EC5A1DA5DD7}" presName="connTx" presStyleLbl="parChTrans1D2" presStyleIdx="0" presStyleCnt="6"/>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6">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6"/>
      <dgm:spPr/>
    </dgm:pt>
    <dgm:pt modelId="{46A03A93-E34A-4E7F-BF81-BC626697E684}" type="pres">
      <dgm:prSet presAssocID="{B31D9A0A-EC64-45C2-86DE-7E80ED011B79}" presName="connTx" presStyleLbl="parChTrans1D2" presStyleIdx="1" presStyleCnt="6"/>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6">
        <dgm:presLayoutVars>
          <dgm:chPref val="3"/>
        </dgm:presLayoutVars>
      </dgm:prSet>
      <dgm:spPr/>
    </dgm:pt>
    <dgm:pt modelId="{FD3B9EF4-EB98-4482-8802-33DBACF64B78}" type="pres">
      <dgm:prSet presAssocID="{A00E3008-CB35-4EC3-AA28-A9CF72576B1D}" presName="level3hierChild" presStyleCnt="0"/>
      <dgm:spPr/>
    </dgm:pt>
    <dgm:pt modelId="{3F9569A8-2AB7-4547-B94C-48BA0BBBF46D}" type="pres">
      <dgm:prSet presAssocID="{E556A801-27D4-4F32-8E17-7A7B99A571A7}" presName="conn2-1" presStyleLbl="parChTrans1D2" presStyleIdx="2" presStyleCnt="6"/>
      <dgm:spPr/>
    </dgm:pt>
    <dgm:pt modelId="{7AB23DA0-B0CF-4523-8FCD-6E1095FE7DE6}" type="pres">
      <dgm:prSet presAssocID="{E556A801-27D4-4F32-8E17-7A7B99A571A7}" presName="connTx" presStyleLbl="parChTrans1D2" presStyleIdx="2" presStyleCnt="6"/>
      <dgm:spPr/>
    </dgm:pt>
    <dgm:pt modelId="{B807FD7D-3F93-4436-97DD-486BE852AAEF}" type="pres">
      <dgm:prSet presAssocID="{A5058117-F69B-4608-B661-CF2440F30D7F}" presName="root2" presStyleCnt="0"/>
      <dgm:spPr/>
    </dgm:pt>
    <dgm:pt modelId="{69811383-CFAB-4EBB-82C9-CEF04DB30790}" type="pres">
      <dgm:prSet presAssocID="{A5058117-F69B-4608-B661-CF2440F30D7F}" presName="LevelTwoTextNode" presStyleLbl="node2" presStyleIdx="2" presStyleCnt="6">
        <dgm:presLayoutVars>
          <dgm:chPref val="3"/>
        </dgm:presLayoutVars>
      </dgm:prSet>
      <dgm:spPr/>
    </dgm:pt>
    <dgm:pt modelId="{89E28C10-7DDC-4712-B97B-B453435F4EF2}" type="pres">
      <dgm:prSet presAssocID="{A5058117-F69B-4608-B661-CF2440F30D7F}" presName="level3hierChild" presStyleCnt="0"/>
      <dgm:spPr/>
    </dgm:pt>
    <dgm:pt modelId="{2FC1495F-AFB1-436D-BD05-C2468AD9C50E}" type="pres">
      <dgm:prSet presAssocID="{8A13EFC1-D51A-4A1F-B90C-AF1494C7AA05}" presName="conn2-1" presStyleLbl="parChTrans1D2" presStyleIdx="3" presStyleCnt="6"/>
      <dgm:spPr/>
    </dgm:pt>
    <dgm:pt modelId="{1FE6BCEB-5A84-46C0-9B4E-3EE37B50987B}" type="pres">
      <dgm:prSet presAssocID="{8A13EFC1-D51A-4A1F-B90C-AF1494C7AA05}" presName="connTx" presStyleLbl="parChTrans1D2" presStyleIdx="3" presStyleCnt="6"/>
      <dgm:spPr/>
    </dgm:pt>
    <dgm:pt modelId="{D4D50B4B-D560-4BFE-9BE1-B65373A8650E}" type="pres">
      <dgm:prSet presAssocID="{FA40DAF3-14E8-4114-9D1B-86B920FF4EEA}" presName="root2" presStyleCnt="0"/>
      <dgm:spPr/>
    </dgm:pt>
    <dgm:pt modelId="{4EAAA2D6-4166-4EFF-9B83-4D096419AE85}" type="pres">
      <dgm:prSet presAssocID="{FA40DAF3-14E8-4114-9D1B-86B920FF4EEA}" presName="LevelTwoTextNode" presStyleLbl="node2" presStyleIdx="3" presStyleCnt="6">
        <dgm:presLayoutVars>
          <dgm:chPref val="3"/>
        </dgm:presLayoutVars>
      </dgm:prSet>
      <dgm:spPr/>
    </dgm:pt>
    <dgm:pt modelId="{8D58A88E-2818-4312-8261-51FD5CD66C24}" type="pres">
      <dgm:prSet presAssocID="{FA40DAF3-14E8-4114-9D1B-86B920FF4EEA}" presName="level3hierChild" presStyleCnt="0"/>
      <dgm:spPr/>
    </dgm:pt>
    <dgm:pt modelId="{318D44F4-ED91-4427-80B9-E1F3F2864259}" type="pres">
      <dgm:prSet presAssocID="{FFA0A41C-055E-443D-BD05-7740833AACA1}" presName="conn2-1" presStyleLbl="parChTrans1D2" presStyleIdx="4" presStyleCnt="6"/>
      <dgm:spPr/>
    </dgm:pt>
    <dgm:pt modelId="{737FBB8B-3B35-42D3-937C-25EA98EB0CA5}" type="pres">
      <dgm:prSet presAssocID="{FFA0A41C-055E-443D-BD05-7740833AACA1}" presName="connTx" presStyleLbl="parChTrans1D2" presStyleIdx="4" presStyleCnt="6"/>
      <dgm:spPr/>
    </dgm:pt>
    <dgm:pt modelId="{8BEDD950-1273-4449-8B55-4026FCD94E45}" type="pres">
      <dgm:prSet presAssocID="{D3FF39E7-0CF7-40DC-9418-241D1207289A}" presName="root2" presStyleCnt="0"/>
      <dgm:spPr/>
    </dgm:pt>
    <dgm:pt modelId="{78982A17-5162-47B7-8DEE-BF8CB41E952F}" type="pres">
      <dgm:prSet presAssocID="{D3FF39E7-0CF7-40DC-9418-241D1207289A}" presName="LevelTwoTextNode" presStyleLbl="node2" presStyleIdx="4" presStyleCnt="6">
        <dgm:presLayoutVars>
          <dgm:chPref val="3"/>
        </dgm:presLayoutVars>
      </dgm:prSet>
      <dgm:spPr/>
    </dgm:pt>
    <dgm:pt modelId="{FE56EC4F-8533-47DF-BB13-723A128B2BA0}" type="pres">
      <dgm:prSet presAssocID="{D3FF39E7-0CF7-40DC-9418-241D1207289A}" presName="level3hierChild" presStyleCnt="0"/>
      <dgm:spPr/>
    </dgm:pt>
    <dgm:pt modelId="{842C3FAE-6607-4A75-917C-27037E876CA7}" type="pres">
      <dgm:prSet presAssocID="{27E63DF4-1674-4923-9EFE-A3AF1A397D59}" presName="conn2-1" presStyleLbl="parChTrans1D2" presStyleIdx="5" presStyleCnt="6"/>
      <dgm:spPr/>
    </dgm:pt>
    <dgm:pt modelId="{5F57285A-073A-41B6-9F17-8D46348E5DDD}" type="pres">
      <dgm:prSet presAssocID="{27E63DF4-1674-4923-9EFE-A3AF1A397D59}" presName="connTx" presStyleLbl="parChTrans1D2" presStyleIdx="5" presStyleCnt="6"/>
      <dgm:spPr/>
    </dgm:pt>
    <dgm:pt modelId="{78B703FE-06D6-4817-A602-4F9A9A06D9DB}" type="pres">
      <dgm:prSet presAssocID="{18D26654-719A-490E-831F-57F17C30D2E1}" presName="root2" presStyleCnt="0"/>
      <dgm:spPr/>
    </dgm:pt>
    <dgm:pt modelId="{805B9524-6027-41D9-B1F1-DA76AFE60C23}" type="pres">
      <dgm:prSet presAssocID="{18D26654-719A-490E-831F-57F17C30D2E1}" presName="LevelTwoTextNode" presStyleLbl="node2" presStyleIdx="5" presStyleCnt="6">
        <dgm:presLayoutVars>
          <dgm:chPref val="3"/>
        </dgm:presLayoutVars>
      </dgm:prSet>
      <dgm:spPr/>
    </dgm:pt>
    <dgm:pt modelId="{4D97B8CC-6869-41C0-BA11-EF565C52E2C0}" type="pres">
      <dgm:prSet presAssocID="{18D26654-719A-490E-831F-57F17C30D2E1}" presName="level3hierChild" presStyleCnt="0"/>
      <dgm:spPr/>
    </dgm:pt>
  </dgm:ptLst>
  <dgm:cxnLst>
    <dgm:cxn modelId="{74D5F505-6C19-4CF3-AEB9-04DA45CB21C4}" srcId="{1E2365BB-9EA0-4941-8230-3CB3EBA80FBA}" destId="{A5058117-F69B-4608-B661-CF2440F30D7F}" srcOrd="2" destOrd="0" parTransId="{E556A801-27D4-4F32-8E17-7A7B99A571A7}" sibTransId="{63B2E2BF-253A-4513-9568-5A9655AE9E3D}"/>
    <dgm:cxn modelId="{41A1780A-40AB-4E3D-95EB-2BC8031D500C}" srcId="{1E2365BB-9EA0-4941-8230-3CB3EBA80FBA}" destId="{FA40DAF3-14E8-4114-9D1B-86B920FF4EEA}" srcOrd="3" destOrd="0" parTransId="{8A13EFC1-D51A-4A1F-B90C-AF1494C7AA05}" sibTransId="{AEE635E6-CEE7-4847-B5F4-E46481DE4364}"/>
    <dgm:cxn modelId="{B2AC7D0C-BBE3-4178-978C-0F629E52C5F6}" type="presOf" srcId="{FFA0A41C-055E-443D-BD05-7740833AACA1}" destId="{737FBB8B-3B35-42D3-937C-25EA98EB0CA5}" srcOrd="1" destOrd="0" presId="urn:microsoft.com/office/officeart/2005/8/layout/hierarchy2"/>
    <dgm:cxn modelId="{74933411-5805-467C-96E0-2E91CAAA1988}" type="presOf" srcId="{FA40DAF3-14E8-4114-9D1B-86B920FF4EEA}" destId="{4EAAA2D6-4166-4EFF-9B83-4D096419AE85}" srcOrd="0" destOrd="0" presId="urn:microsoft.com/office/officeart/2005/8/layout/hierarchy2"/>
    <dgm:cxn modelId="{1F18B219-0DE7-40BA-8EF9-4C4799134F55}" type="presOf" srcId="{8A13EFC1-D51A-4A1F-B90C-AF1494C7AA05}" destId="{2FC1495F-AFB1-436D-BD05-C2468AD9C50E}"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CCB1666D-2B29-4C56-AA74-623C1DFDA83C}" srcId="{1E2365BB-9EA0-4941-8230-3CB3EBA80FBA}" destId="{18D26654-719A-490E-831F-57F17C30D2E1}" srcOrd="5" destOrd="0" parTransId="{27E63DF4-1674-4923-9EFE-A3AF1A397D59}" sibTransId="{FED68E7E-D218-488E-840B-72FE936C4E4F}"/>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715F6B9A-4CF0-408C-BD07-38166673CDA8}" type="presOf" srcId="{18D26654-719A-490E-831F-57F17C30D2E1}" destId="{805B9524-6027-41D9-B1F1-DA76AFE60C23}" srcOrd="0" destOrd="0" presId="urn:microsoft.com/office/officeart/2005/8/layout/hierarchy2"/>
    <dgm:cxn modelId="{176A8F9A-4046-472A-AEF9-CD94F408FDDB}" type="presOf" srcId="{A5058117-F69B-4608-B661-CF2440F30D7F}" destId="{69811383-CFAB-4EBB-82C9-CEF04DB30790}" srcOrd="0" destOrd="0" presId="urn:microsoft.com/office/officeart/2005/8/layout/hierarchy2"/>
    <dgm:cxn modelId="{E7F43A9D-3F40-4C95-83BF-A06D5A70A325}" type="presOf" srcId="{D3FF39E7-0CF7-40DC-9418-241D1207289A}" destId="{78982A17-5162-47B7-8DEE-BF8CB41E952F}" srcOrd="0" destOrd="0" presId="urn:microsoft.com/office/officeart/2005/8/layout/hierarchy2"/>
    <dgm:cxn modelId="{AF4EBDAD-C3F6-4CD6-9D0C-0CAD479F505F}" type="presOf" srcId="{6376435C-6791-4414-8F06-0C199DB33362}" destId="{A135F1F1-8D9D-48A7-9EB0-6767D1D6BCCB}" srcOrd="0" destOrd="0" presId="urn:microsoft.com/office/officeart/2005/8/layout/hierarchy2"/>
    <dgm:cxn modelId="{A1615BC1-76CB-496A-996E-0F6A82BE9B21}" srcId="{1E2365BB-9EA0-4941-8230-3CB3EBA80FBA}" destId="{D3FF39E7-0CF7-40DC-9418-241D1207289A}" srcOrd="4" destOrd="0" parTransId="{FFA0A41C-055E-443D-BD05-7740833AACA1}" sibTransId="{819AC9FD-CC3F-46E7-A0F8-132761D7959B}"/>
    <dgm:cxn modelId="{BAAB43C6-6284-477E-B13A-805A1DC84EC5}" type="presOf" srcId="{B31D9A0A-EC64-45C2-86DE-7E80ED011B79}" destId="{46A03A93-E34A-4E7F-BF81-BC626697E684}" srcOrd="1" destOrd="0" presId="urn:microsoft.com/office/officeart/2005/8/layout/hierarchy2"/>
    <dgm:cxn modelId="{005077CD-1437-43BF-BC8E-B97589133745}" type="presOf" srcId="{27E63DF4-1674-4923-9EFE-A3AF1A397D59}" destId="{5F57285A-073A-41B6-9F17-8D46348E5DDD}"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809ADBDD-88EC-4362-9693-B5936A55BAF5}" type="presOf" srcId="{27E63DF4-1674-4923-9EFE-A3AF1A397D59}" destId="{842C3FAE-6607-4A75-917C-27037E876CA7}" srcOrd="0" destOrd="0" presId="urn:microsoft.com/office/officeart/2005/8/layout/hierarchy2"/>
    <dgm:cxn modelId="{30E7E5ED-D6A6-45A9-B153-CC560D3E5320}" type="presOf" srcId="{E556A801-27D4-4F32-8E17-7A7B99A571A7}" destId="{3F9569A8-2AB7-4547-B94C-48BA0BBBF46D}" srcOrd="0" destOrd="0" presId="urn:microsoft.com/office/officeart/2005/8/layout/hierarchy2"/>
    <dgm:cxn modelId="{B4DA65F3-11A0-4EF3-B266-DD4596301B19}" srcId="{1E2365BB-9EA0-4941-8230-3CB3EBA80FBA}" destId="{2155A06E-7210-4FDA-8EE4-06EA5115F0B6}" srcOrd="0" destOrd="0" parTransId="{A7F25045-1F09-4D75-81A4-5EC5A1DA5DD7}" sibTransId="{7370D0F1-F568-4773-AA10-4B01F7DCBA42}"/>
    <dgm:cxn modelId="{F34D55F5-03D6-45F0-8A39-5A55DAF95E56}" type="presOf" srcId="{E556A801-27D4-4F32-8E17-7A7B99A571A7}" destId="{7AB23DA0-B0CF-4523-8FCD-6E1095FE7DE6}" srcOrd="1" destOrd="0" presId="urn:microsoft.com/office/officeart/2005/8/layout/hierarchy2"/>
    <dgm:cxn modelId="{B5077DF8-B155-44C3-99E5-866BDC9B96DB}" type="presOf" srcId="{FFA0A41C-055E-443D-BD05-7740833AACA1}" destId="{318D44F4-ED91-4427-80B9-E1F3F2864259}" srcOrd="0" destOrd="0" presId="urn:microsoft.com/office/officeart/2005/8/layout/hierarchy2"/>
    <dgm:cxn modelId="{815FC5FE-B95A-4B1C-A030-C69A464104E0}" type="presOf" srcId="{8A13EFC1-D51A-4A1F-B90C-AF1494C7AA05}" destId="{1FE6BCEB-5A84-46C0-9B4E-3EE37B50987B}" srcOrd="1" destOrd="0" presId="urn:microsoft.com/office/officeart/2005/8/layout/hierarchy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3A0319EF-8745-41B5-B529-2DCDE3078E50}" type="presParOf" srcId="{E4A60864-78E9-4DC5-A129-AF0F1D4F047E}" destId="{3F9569A8-2AB7-4547-B94C-48BA0BBBF46D}" srcOrd="4" destOrd="0" presId="urn:microsoft.com/office/officeart/2005/8/layout/hierarchy2"/>
    <dgm:cxn modelId="{B728B8E2-E44E-4AA3-8EB9-958E8380D1DA}" type="presParOf" srcId="{3F9569A8-2AB7-4547-B94C-48BA0BBBF46D}" destId="{7AB23DA0-B0CF-4523-8FCD-6E1095FE7DE6}" srcOrd="0" destOrd="0" presId="urn:microsoft.com/office/officeart/2005/8/layout/hierarchy2"/>
    <dgm:cxn modelId="{5F8254F0-2FA2-4068-A86A-127597B68410}" type="presParOf" srcId="{E4A60864-78E9-4DC5-A129-AF0F1D4F047E}" destId="{B807FD7D-3F93-4436-97DD-486BE852AAEF}" srcOrd="5" destOrd="0" presId="urn:microsoft.com/office/officeart/2005/8/layout/hierarchy2"/>
    <dgm:cxn modelId="{F0EB1FDA-4D56-47BD-B4FD-0D86CB273509}" type="presParOf" srcId="{B807FD7D-3F93-4436-97DD-486BE852AAEF}" destId="{69811383-CFAB-4EBB-82C9-CEF04DB30790}" srcOrd="0" destOrd="0" presId="urn:microsoft.com/office/officeart/2005/8/layout/hierarchy2"/>
    <dgm:cxn modelId="{38FEADB0-EE78-48E6-87B0-6F68774BFB87}" type="presParOf" srcId="{B807FD7D-3F93-4436-97DD-486BE852AAEF}" destId="{89E28C10-7DDC-4712-B97B-B453435F4EF2}" srcOrd="1" destOrd="0" presId="urn:microsoft.com/office/officeart/2005/8/layout/hierarchy2"/>
    <dgm:cxn modelId="{EABEF0F7-A66A-406B-8A16-BAA836C02DFF}" type="presParOf" srcId="{E4A60864-78E9-4DC5-A129-AF0F1D4F047E}" destId="{2FC1495F-AFB1-436D-BD05-C2468AD9C50E}" srcOrd="6" destOrd="0" presId="urn:microsoft.com/office/officeart/2005/8/layout/hierarchy2"/>
    <dgm:cxn modelId="{0459D3B7-6EB3-45A9-9C16-F54BDC899B27}" type="presParOf" srcId="{2FC1495F-AFB1-436D-BD05-C2468AD9C50E}" destId="{1FE6BCEB-5A84-46C0-9B4E-3EE37B50987B}" srcOrd="0" destOrd="0" presId="urn:microsoft.com/office/officeart/2005/8/layout/hierarchy2"/>
    <dgm:cxn modelId="{F7F81A02-AFC2-49D9-B25F-81FC0DEEDA93}" type="presParOf" srcId="{E4A60864-78E9-4DC5-A129-AF0F1D4F047E}" destId="{D4D50B4B-D560-4BFE-9BE1-B65373A8650E}" srcOrd="7" destOrd="0" presId="urn:microsoft.com/office/officeart/2005/8/layout/hierarchy2"/>
    <dgm:cxn modelId="{AF714E69-8EE2-4C3A-8B1E-E82FBA60DB9D}" type="presParOf" srcId="{D4D50B4B-D560-4BFE-9BE1-B65373A8650E}" destId="{4EAAA2D6-4166-4EFF-9B83-4D096419AE85}" srcOrd="0" destOrd="0" presId="urn:microsoft.com/office/officeart/2005/8/layout/hierarchy2"/>
    <dgm:cxn modelId="{96DC3AE0-61A3-4FB3-A65E-1895172D6C49}" type="presParOf" srcId="{D4D50B4B-D560-4BFE-9BE1-B65373A8650E}" destId="{8D58A88E-2818-4312-8261-51FD5CD66C24}" srcOrd="1" destOrd="0" presId="urn:microsoft.com/office/officeart/2005/8/layout/hierarchy2"/>
    <dgm:cxn modelId="{A839009E-FEA7-400E-B76F-BDAFA08A3512}" type="presParOf" srcId="{E4A60864-78E9-4DC5-A129-AF0F1D4F047E}" destId="{318D44F4-ED91-4427-80B9-E1F3F2864259}" srcOrd="8" destOrd="0" presId="urn:microsoft.com/office/officeart/2005/8/layout/hierarchy2"/>
    <dgm:cxn modelId="{0933670B-D5CF-4AB6-94BF-B59F8F8B67BA}" type="presParOf" srcId="{318D44F4-ED91-4427-80B9-E1F3F2864259}" destId="{737FBB8B-3B35-42D3-937C-25EA98EB0CA5}" srcOrd="0" destOrd="0" presId="urn:microsoft.com/office/officeart/2005/8/layout/hierarchy2"/>
    <dgm:cxn modelId="{D623FB51-DFE2-4F31-A837-833941904E5B}" type="presParOf" srcId="{E4A60864-78E9-4DC5-A129-AF0F1D4F047E}" destId="{8BEDD950-1273-4449-8B55-4026FCD94E45}" srcOrd="9" destOrd="0" presId="urn:microsoft.com/office/officeart/2005/8/layout/hierarchy2"/>
    <dgm:cxn modelId="{BE1E3FD8-1AE4-4570-99E5-7E3610128D4F}" type="presParOf" srcId="{8BEDD950-1273-4449-8B55-4026FCD94E45}" destId="{78982A17-5162-47B7-8DEE-BF8CB41E952F}" srcOrd="0" destOrd="0" presId="urn:microsoft.com/office/officeart/2005/8/layout/hierarchy2"/>
    <dgm:cxn modelId="{FBFA77DF-ACD2-4997-8D3B-650802FB692E}" type="presParOf" srcId="{8BEDD950-1273-4449-8B55-4026FCD94E45}" destId="{FE56EC4F-8533-47DF-BB13-723A128B2BA0}" srcOrd="1" destOrd="0" presId="urn:microsoft.com/office/officeart/2005/8/layout/hierarchy2"/>
    <dgm:cxn modelId="{CA889A37-73FB-4439-92EE-BAF268719B58}" type="presParOf" srcId="{E4A60864-78E9-4DC5-A129-AF0F1D4F047E}" destId="{842C3FAE-6607-4A75-917C-27037E876CA7}" srcOrd="10" destOrd="0" presId="urn:microsoft.com/office/officeart/2005/8/layout/hierarchy2"/>
    <dgm:cxn modelId="{39849BDA-7C99-48C6-B33D-B07EFFE9D461}" type="presParOf" srcId="{842C3FAE-6607-4A75-917C-27037E876CA7}" destId="{5F57285A-073A-41B6-9F17-8D46348E5DDD}" srcOrd="0" destOrd="0" presId="urn:microsoft.com/office/officeart/2005/8/layout/hierarchy2"/>
    <dgm:cxn modelId="{6AE9A6CE-B915-40B8-9EB8-6AFCD46E4442}" type="presParOf" srcId="{E4A60864-78E9-4DC5-A129-AF0F1D4F047E}" destId="{78B703FE-06D6-4817-A602-4F9A9A06D9DB}" srcOrd="11" destOrd="0" presId="urn:microsoft.com/office/officeart/2005/8/layout/hierarchy2"/>
    <dgm:cxn modelId="{A272B88E-8EFA-4CAD-80EC-42C21E0CBE72}" type="presParOf" srcId="{78B703FE-06D6-4817-A602-4F9A9A06D9DB}" destId="{805B9524-6027-41D9-B1F1-DA76AFE60C23}" srcOrd="0" destOrd="0" presId="urn:microsoft.com/office/officeart/2005/8/layout/hierarchy2"/>
    <dgm:cxn modelId="{905BE368-CF75-47AE-A72F-595CDA019DC5}" type="presParOf" srcId="{78B703FE-06D6-4817-A602-4F9A9A06D9DB}" destId="{4D97B8CC-6869-41C0-BA11-EF565C52E2C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=97</m:t>
                    </m:r>
                  </m:oMath>
                </m:oMathPara>
              </a14:m>
              <a:endParaRPr lang="en-CA" sz="1600">
                <a:latin typeface="+mj-lt"/>
              </a:endParaRPr>
            </a:p>
          </dgm:t>
        </dgm:pt>
      </mc:Choice>
      <mc:Fallback>
        <dgm:pt modelId="{1E2365BB-9EA0-4941-8230-3CB3EBA80FBA}">
          <dgm:prSet custT="1"/>
          <dgm:spPr/>
          <dgm:t>
            <a:bodyPr/>
            <a:lstStyle/>
            <a:p>
              <a:pPr/>
              <a:r>
                <a:rPr lang="en-US" sz="1600" b="0" i="0" dirty="0">
                  <a:latin typeface="Cambria Math" panose="02040503050406030204" pitchFamily="18" charset="0"/>
                </a:rPr>
                <a:t>𝑞_𝑖=97</a:t>
              </a:r>
              <a:endParaRPr lang="en-CA" sz="1600">
                <a:latin typeface="+mj-lt"/>
              </a:endParaRPr>
            </a:p>
          </dgm:t>
        </dgm:pt>
      </mc:Fallback>
    </mc:AlternateConten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1</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75</m:t>
                    </m:r>
                  </m:oMath>
                </m:oMathPara>
              </a14:m>
              <a:endParaRPr lang="en-CA" sz="1600">
                <a:latin typeface="+mj-lt"/>
              </a:endParaRPr>
            </a:p>
          </dgm:t>
        </dgm:pt>
      </mc:Choice>
      <mc:Fallback>
        <dgm:pt modelId="{2155A06E-7210-4FDA-8EE4-06EA5115F0B6}">
          <dgm:prSet custT="1"/>
          <dgm:spPr/>
          <dgm:t>
            <a:bodyPr/>
            <a:lstStyle/>
            <a:p>
              <a:pPr/>
              <a:r>
                <a:rPr lang="en-US" sz="1600" i="0" dirty="0">
                  <a:latin typeface="Cambria Math" panose="02040503050406030204" pitchFamily="18" charset="0"/>
                </a:rPr>
                <a:t>𝑞_</a:t>
              </a:r>
              <a:r>
                <a:rPr lang="en-US" sz="1600" b="0" i="0" dirty="0">
                  <a:latin typeface="Cambria Math" panose="02040503050406030204" pitchFamily="18" charset="0"/>
                </a:rPr>
                <a:t>𝑖</a:t>
              </a:r>
              <a:r>
                <a:rPr lang="en-US" sz="1600" i="0" dirty="0">
                  <a:latin typeface="Cambria Math" panose="02040503050406030204" pitchFamily="18" charset="0"/>
                </a:rPr>
                <a:t>1=</a:t>
              </a:r>
              <a:r>
                <a:rPr lang="en-US" sz="1600" b="0" i="0" dirty="0">
                  <a:latin typeface="Cambria Math" panose="02040503050406030204" pitchFamily="18" charset="0"/>
                </a:rPr>
                <a:t>75</a:t>
              </a:r>
              <a:endParaRPr lang="en-CA" sz="1600">
                <a:latin typeface="+mj-lt"/>
              </a:endParaRPr>
            </a:p>
          </dgm:t>
        </dgm:pt>
      </mc:Fallback>
    </mc:AlternateConten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2</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22</m:t>
                    </m:r>
                  </m:oMath>
                </m:oMathPara>
              </a14:m>
              <a:endParaRPr lang="en-CA" sz="1600">
                <a:latin typeface="+mj-lt"/>
              </a:endParaRPr>
            </a:p>
          </dgm:t>
        </dgm:pt>
      </mc:Choice>
      <mc:Fallback>
        <dgm:pt modelId="{A00E3008-CB35-4EC3-AA28-A9CF72576B1D}">
          <dgm:prSet custT="1"/>
          <dgm:spPr/>
          <dgm:t>
            <a:bodyPr/>
            <a:lstStyle/>
            <a:p>
              <a:pPr/>
              <a:r>
                <a:rPr lang="en-US" sz="1600" b="0" i="0" dirty="0">
                  <a:latin typeface="Cambria Math" panose="02040503050406030204" pitchFamily="18" charset="0"/>
                </a:rPr>
                <a:t>𝑞_𝑖</a:t>
              </a:r>
              <a:r>
                <a:rPr lang="en-US" sz="1600" i="0" dirty="0">
                  <a:latin typeface="Cambria Math" panose="02040503050406030204" pitchFamily="18" charset="0"/>
                </a:rPr>
                <a:t>2=</a:t>
              </a:r>
              <a:r>
                <a:rPr lang="en-US" sz="1600" b="0" i="0" dirty="0">
                  <a:latin typeface="Cambria Math" panose="02040503050406030204" pitchFamily="18" charset="0"/>
                </a:rPr>
                <a:t>22</a:t>
              </a:r>
              <a:endParaRPr lang="en-CA" sz="1600">
                <a:latin typeface="+mj-lt"/>
              </a:endParaRPr>
            </a:p>
          </dgm:t>
        </dgm:pt>
      </mc:Fallback>
    </mc:AlternateConten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2"/>
      <dgm:spPr/>
    </dgm:pt>
    <dgm:pt modelId="{7CCDF9BB-3AF3-4EDE-B01B-C1BB6E370E7C}" type="pres">
      <dgm:prSet presAssocID="{A7F25045-1F09-4D75-81A4-5EC5A1DA5DD7}" presName="connTx" presStyleLbl="parChTrans1D2" presStyleIdx="0" presStyleCnt="2"/>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2">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2"/>
      <dgm:spPr/>
    </dgm:pt>
    <dgm:pt modelId="{46A03A93-E34A-4E7F-BF81-BC626697E684}" type="pres">
      <dgm:prSet presAssocID="{B31D9A0A-EC64-45C2-86DE-7E80ED011B79}" presName="connTx" presStyleLbl="parChTrans1D2" presStyleIdx="1" presStyleCnt="2"/>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2">
        <dgm:presLayoutVars>
          <dgm:chPref val="3"/>
        </dgm:presLayoutVars>
      </dgm:prSet>
      <dgm:spPr/>
    </dgm:pt>
    <dgm:pt modelId="{FD3B9EF4-EB98-4482-8802-33DBACF64B78}" type="pres">
      <dgm:prSet presAssocID="{A00E3008-CB35-4EC3-AA28-A9CF72576B1D}" presName="level3hierChild" presStyleCnt="0"/>
      <dgm:spPr/>
    </dgm:pt>
  </dgm:ptLst>
  <dgm:cxnLst>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2"/>
      <dgm:spPr/>
    </dgm:pt>
    <dgm:pt modelId="{7CCDF9BB-3AF3-4EDE-B01B-C1BB6E370E7C}" type="pres">
      <dgm:prSet presAssocID="{A7F25045-1F09-4D75-81A4-5EC5A1DA5DD7}" presName="connTx" presStyleLbl="parChTrans1D2" presStyleIdx="0" presStyleCnt="2"/>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2">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2"/>
      <dgm:spPr/>
    </dgm:pt>
    <dgm:pt modelId="{46A03A93-E34A-4E7F-BF81-BC626697E684}" type="pres">
      <dgm:prSet presAssocID="{B31D9A0A-EC64-45C2-86DE-7E80ED011B79}" presName="connTx" presStyleLbl="parChTrans1D2" presStyleIdx="1" presStyleCnt="2"/>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2">
        <dgm:presLayoutVars>
          <dgm:chPref val="3"/>
        </dgm:presLayoutVars>
      </dgm:prSet>
      <dgm:spPr/>
    </dgm:pt>
    <dgm:pt modelId="{FD3B9EF4-EB98-4482-8802-33DBACF64B78}" type="pres">
      <dgm:prSet presAssocID="{A00E3008-CB35-4EC3-AA28-A9CF72576B1D}" presName="level3hierChild" presStyleCnt="0"/>
      <dgm:spPr/>
    </dgm:pt>
  </dgm:ptLst>
  <dgm:cxnLst>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=97</m:t>
                    </m:r>
                  </m:oMath>
                </m:oMathPara>
              </a14:m>
              <a:endParaRPr lang="en-CA" sz="1600">
                <a:latin typeface="+mj-lt"/>
              </a:endParaRPr>
            </a:p>
          </dgm:t>
        </dgm:pt>
      </mc:Choice>
      <mc:Fallback>
        <dgm:pt modelId="{1E2365BB-9EA0-4941-8230-3CB3EBA80FBA}">
          <dgm:prSet custT="1"/>
          <dgm:spPr/>
          <dgm:t>
            <a:bodyPr/>
            <a:lstStyle/>
            <a:p>
              <a:pPr/>
              <a:r>
                <a:rPr lang="en-US" sz="1600" b="0" i="0" dirty="0">
                  <a:latin typeface="Cambria Math" panose="02040503050406030204" pitchFamily="18" charset="0"/>
                </a:rPr>
                <a:t>𝑞_𝑖=97</a:t>
              </a:r>
              <a:endParaRPr lang="en-CA" sz="1600">
                <a:latin typeface="+mj-lt"/>
              </a:endParaRPr>
            </a:p>
          </dgm:t>
        </dgm:pt>
      </mc:Fallback>
    </mc:AlternateConten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1</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12</m:t>
                    </m:r>
                  </m:oMath>
                </m:oMathPara>
              </a14:m>
              <a:endParaRPr lang="en-CA" sz="1600">
                <a:latin typeface="+mj-lt"/>
              </a:endParaRPr>
            </a:p>
          </dgm:t>
        </dgm:pt>
      </mc:Choice>
      <mc:Fallback>
        <dgm:pt modelId="{2155A06E-7210-4FDA-8EE4-06EA5115F0B6}">
          <dgm:prSet custT="1"/>
          <dgm:spPr/>
          <dgm:t>
            <a:bodyPr/>
            <a:lstStyle/>
            <a:p>
              <a:pPr/>
              <a:r>
                <a:rPr lang="en-US" sz="1600" i="0" dirty="0">
                  <a:latin typeface="Cambria Math" panose="02040503050406030204" pitchFamily="18" charset="0"/>
                </a:rPr>
                <a:t>𝑞_</a:t>
              </a:r>
              <a:r>
                <a:rPr lang="en-US" sz="1600" b="0" i="0" dirty="0">
                  <a:latin typeface="Cambria Math" panose="02040503050406030204" pitchFamily="18" charset="0"/>
                </a:rPr>
                <a:t>𝑖</a:t>
              </a:r>
              <a:r>
                <a:rPr lang="en-US" sz="1600" i="0" dirty="0">
                  <a:latin typeface="Cambria Math" panose="02040503050406030204" pitchFamily="18" charset="0"/>
                </a:rPr>
                <a:t>1=</a:t>
              </a:r>
              <a:r>
                <a:rPr lang="en-US" sz="1600" b="0" i="0" dirty="0">
                  <a:latin typeface="Cambria Math" panose="02040503050406030204" pitchFamily="18" charset="0"/>
                </a:rPr>
                <a:t>12</a:t>
              </a:r>
              <a:endParaRPr lang="en-CA" sz="1600">
                <a:latin typeface="+mj-lt"/>
              </a:endParaRPr>
            </a:p>
          </dgm:t>
        </dgm:pt>
      </mc:Fallback>
    </mc:AlternateConten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2</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74</m:t>
                    </m:r>
                  </m:oMath>
                </m:oMathPara>
              </a14:m>
              <a:endParaRPr lang="en-CA" sz="1600">
                <a:latin typeface="+mj-lt"/>
              </a:endParaRPr>
            </a:p>
          </dgm:t>
        </dgm:pt>
      </mc:Choice>
      <mc:Fallback>
        <dgm:pt modelId="{A00E3008-CB35-4EC3-AA28-A9CF72576B1D}">
          <dgm:prSet custT="1"/>
          <dgm:spPr/>
          <dgm:t>
            <a:bodyPr/>
            <a:lstStyle/>
            <a:p>
              <a:pPr/>
              <a:r>
                <a:rPr lang="en-US" sz="1600" b="0" i="0" dirty="0">
                  <a:latin typeface="Cambria Math" panose="02040503050406030204" pitchFamily="18" charset="0"/>
                </a:rPr>
                <a:t>𝑞_𝑖</a:t>
              </a:r>
              <a:r>
                <a:rPr lang="en-US" sz="1600" i="0" dirty="0">
                  <a:latin typeface="Cambria Math" panose="02040503050406030204" pitchFamily="18" charset="0"/>
                </a:rPr>
                <a:t>2=</a:t>
              </a:r>
              <a:r>
                <a:rPr lang="en-US" sz="1600" b="0" i="0" dirty="0">
                  <a:latin typeface="Cambria Math" panose="02040503050406030204" pitchFamily="18" charset="0"/>
                </a:rPr>
                <a:t>74</a:t>
              </a:r>
              <a:endParaRPr lang="en-CA" sz="1600">
                <a:latin typeface="+mj-lt"/>
              </a:endParaRPr>
            </a:p>
          </dgm:t>
        </dgm:pt>
      </mc:Fallback>
    </mc:AlternateConten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A4D63AB-157C-43BB-B09D-1BAA6E493E79}">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3</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11</m:t>
                    </m:r>
                  </m:oMath>
                </m:oMathPara>
              </a14:m>
              <a:endParaRPr lang="en-CA" sz="1600">
                <a:latin typeface="+mj-lt"/>
              </a:endParaRPr>
            </a:p>
          </dgm:t>
        </dgm:pt>
      </mc:Choice>
      <mc:Fallback>
        <dgm:pt modelId="{AA4D63AB-157C-43BB-B09D-1BAA6E493E79}">
          <dgm:prSet custT="1"/>
          <dgm:spPr/>
          <dgm:t>
            <a:bodyPr/>
            <a:lstStyle/>
            <a:p>
              <a:pPr/>
              <a:r>
                <a:rPr lang="en-US" sz="1600" b="0" i="0" dirty="0">
                  <a:latin typeface="Cambria Math" panose="02040503050406030204" pitchFamily="18" charset="0"/>
                </a:rPr>
                <a:t>𝑞_𝑖3</a:t>
              </a:r>
              <a:r>
                <a:rPr lang="en-US" sz="1600" i="0" dirty="0">
                  <a:latin typeface="Cambria Math" panose="02040503050406030204" pitchFamily="18" charset="0"/>
                </a:rPr>
                <a:t>=</a:t>
              </a:r>
              <a:r>
                <a:rPr lang="en-US" sz="1600" b="0" i="0" dirty="0">
                  <a:latin typeface="Cambria Math" panose="02040503050406030204" pitchFamily="18" charset="0"/>
                </a:rPr>
                <a:t>11</a:t>
              </a:r>
              <a:endParaRPr lang="en-CA" sz="1600">
                <a:latin typeface="+mj-lt"/>
              </a:endParaRPr>
            </a:p>
          </dgm:t>
        </dgm:pt>
      </mc:Fallback>
    </mc:AlternateContent>
    <dgm:pt modelId="{2A8809E8-5E40-4D55-8AEE-F191D9DD6687}" type="parTrans" cxnId="{059CE8E3-E1E3-4C07-9EBC-420239649FD2}">
      <dgm:prSet custT="1"/>
      <dgm:spPr/>
      <dgm:t>
        <a:bodyPr/>
        <a:lstStyle/>
        <a:p>
          <a:endParaRPr lang="en-CA" sz="300"/>
        </a:p>
      </dgm:t>
    </dgm:pt>
    <dgm:pt modelId="{D5BD2746-111D-48BD-B187-F92661BEE196}" type="sibTrans" cxnId="{059CE8E3-E1E3-4C07-9EBC-420239649FD2}">
      <dgm:prSet/>
      <dgm:spPr/>
      <dgm:t>
        <a:bodyPr/>
        <a:lstStyle/>
        <a:p>
          <a:endParaRPr lang="en-CA" sz="1400"/>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3"/>
      <dgm:spPr/>
    </dgm:pt>
    <dgm:pt modelId="{7CCDF9BB-3AF3-4EDE-B01B-C1BB6E370E7C}" type="pres">
      <dgm:prSet presAssocID="{A7F25045-1F09-4D75-81A4-5EC5A1DA5DD7}" presName="connTx" presStyleLbl="parChTrans1D2" presStyleIdx="0" presStyleCnt="3"/>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3">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3"/>
      <dgm:spPr/>
    </dgm:pt>
    <dgm:pt modelId="{46A03A93-E34A-4E7F-BF81-BC626697E684}" type="pres">
      <dgm:prSet presAssocID="{B31D9A0A-EC64-45C2-86DE-7E80ED011B79}" presName="connTx" presStyleLbl="parChTrans1D2" presStyleIdx="1" presStyleCnt="3"/>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3">
        <dgm:presLayoutVars>
          <dgm:chPref val="3"/>
        </dgm:presLayoutVars>
      </dgm:prSet>
      <dgm:spPr/>
    </dgm:pt>
    <dgm:pt modelId="{FD3B9EF4-EB98-4482-8802-33DBACF64B78}" type="pres">
      <dgm:prSet presAssocID="{A00E3008-CB35-4EC3-AA28-A9CF72576B1D}" presName="level3hierChild" presStyleCnt="0"/>
      <dgm:spPr/>
    </dgm:pt>
    <dgm:pt modelId="{D32621B1-53F9-403B-BB19-4FDD1492D693}" type="pres">
      <dgm:prSet presAssocID="{2A8809E8-5E40-4D55-8AEE-F191D9DD6687}" presName="conn2-1" presStyleLbl="parChTrans1D2" presStyleIdx="2" presStyleCnt="3"/>
      <dgm:spPr/>
    </dgm:pt>
    <dgm:pt modelId="{7F9719EC-D4CA-4AAE-909D-BA1F6D0A2553}" type="pres">
      <dgm:prSet presAssocID="{2A8809E8-5E40-4D55-8AEE-F191D9DD6687}" presName="connTx" presStyleLbl="parChTrans1D2" presStyleIdx="2" presStyleCnt="3"/>
      <dgm:spPr/>
    </dgm:pt>
    <dgm:pt modelId="{FC7D891B-26AB-44D7-A178-F087293FB225}" type="pres">
      <dgm:prSet presAssocID="{AA4D63AB-157C-43BB-B09D-1BAA6E493E79}" presName="root2" presStyleCnt="0"/>
      <dgm:spPr/>
    </dgm:pt>
    <dgm:pt modelId="{639115E9-6BB2-41B1-B228-BA351C380F42}" type="pres">
      <dgm:prSet presAssocID="{AA4D63AB-157C-43BB-B09D-1BAA6E493E79}" presName="LevelTwoTextNode" presStyleLbl="node2" presStyleIdx="2" presStyleCnt="3">
        <dgm:presLayoutVars>
          <dgm:chPref val="3"/>
        </dgm:presLayoutVars>
      </dgm:prSet>
      <dgm:spPr/>
    </dgm:pt>
    <dgm:pt modelId="{FEFDE397-C159-4D9E-9B48-51066E277690}" type="pres">
      <dgm:prSet presAssocID="{AA4D63AB-157C-43BB-B09D-1BAA6E493E79}" presName="level3hierChild" presStyleCnt="0"/>
      <dgm:spPr/>
    </dgm:pt>
  </dgm:ptLst>
  <dgm:cxnLst>
    <dgm:cxn modelId="{15ED6711-EC13-4780-BBE8-45E10EF90AD7}" type="presOf" srcId="{2A8809E8-5E40-4D55-8AEE-F191D9DD6687}" destId="{D32621B1-53F9-403B-BB19-4FDD1492D693}"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0977644F-9915-4590-9624-52215B913FB4}" type="presOf" srcId="{2A8809E8-5E40-4D55-8AEE-F191D9DD6687}" destId="{7F9719EC-D4CA-4AAE-909D-BA1F6D0A2553}" srcOrd="1"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C9B930DE-5C57-403A-9F9D-6CA592880B11}" type="presOf" srcId="{AA4D63AB-157C-43BB-B09D-1BAA6E493E79}" destId="{639115E9-6BB2-41B1-B228-BA351C380F42}" srcOrd="0" destOrd="0" presId="urn:microsoft.com/office/officeart/2005/8/layout/hierarchy2"/>
    <dgm:cxn modelId="{059CE8E3-E1E3-4C07-9EBC-420239649FD2}" srcId="{1E2365BB-9EA0-4941-8230-3CB3EBA80FBA}" destId="{AA4D63AB-157C-43BB-B09D-1BAA6E493E79}" srcOrd="2" destOrd="0" parTransId="{2A8809E8-5E40-4D55-8AEE-F191D9DD6687}" sibTransId="{D5BD2746-111D-48BD-B187-F92661BEE196}"/>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9CD2B377-9003-4617-870C-6B346ADEA470}" type="presParOf" srcId="{E4A60864-78E9-4DC5-A129-AF0F1D4F047E}" destId="{D32621B1-53F9-403B-BB19-4FDD1492D693}" srcOrd="4" destOrd="0" presId="urn:microsoft.com/office/officeart/2005/8/layout/hierarchy2"/>
    <dgm:cxn modelId="{BA0DB256-4F67-4DCB-8B6A-90177C42B9E5}" type="presParOf" srcId="{D32621B1-53F9-403B-BB19-4FDD1492D693}" destId="{7F9719EC-D4CA-4AAE-909D-BA1F6D0A2553}" srcOrd="0" destOrd="0" presId="urn:microsoft.com/office/officeart/2005/8/layout/hierarchy2"/>
    <dgm:cxn modelId="{9CCC7266-E1CC-49C3-8E7E-F87338A5EA14}" type="presParOf" srcId="{E4A60864-78E9-4DC5-A129-AF0F1D4F047E}" destId="{FC7D891B-26AB-44D7-A178-F087293FB225}" srcOrd="5" destOrd="0" presId="urn:microsoft.com/office/officeart/2005/8/layout/hierarchy2"/>
    <dgm:cxn modelId="{CEF66573-7CB7-4D12-AE36-5918B573136C}" type="presParOf" srcId="{FC7D891B-26AB-44D7-A178-F087293FB225}" destId="{639115E9-6BB2-41B1-B228-BA351C380F42}" srcOrd="0" destOrd="0" presId="urn:microsoft.com/office/officeart/2005/8/layout/hierarchy2"/>
    <dgm:cxn modelId="{8940BE24-F898-4555-8ECC-0B924A1C1FC2}" type="presParOf" srcId="{FC7D891B-26AB-44D7-A178-F087293FB225}" destId="{FEFDE397-C159-4D9E-9B48-51066E277690}" srcOrd="1" destOrd="0" presId="urn:microsoft.com/office/officeart/2005/8/layout/hierarchy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A4D63AB-157C-43BB-B09D-1BAA6E493E79}">
      <dgm:prSet custT="1"/>
      <dgm:spPr>
        <a:blipFill>
          <a:blip xmlns:r="http://schemas.openxmlformats.org/officeDocument/2006/relationships" r:embed="rId4"/>
          <a:stretch>
            <a:fillRect/>
          </a:stretch>
        </a:blipFill>
      </dgm:spPr>
      <dgm:t>
        <a:bodyPr/>
        <a:lstStyle/>
        <a:p>
          <a:r>
            <a:rPr lang="en-US">
              <a:noFill/>
            </a:rPr>
            <a:t> </a:t>
          </a:r>
        </a:p>
      </dgm:t>
    </dgm:pt>
    <dgm:pt modelId="{2A8809E8-5E40-4D55-8AEE-F191D9DD6687}" type="parTrans" cxnId="{059CE8E3-E1E3-4C07-9EBC-420239649FD2}">
      <dgm:prSet custT="1"/>
      <dgm:spPr/>
      <dgm:t>
        <a:bodyPr/>
        <a:lstStyle/>
        <a:p>
          <a:endParaRPr lang="en-CA" sz="300"/>
        </a:p>
      </dgm:t>
    </dgm:pt>
    <dgm:pt modelId="{D5BD2746-111D-48BD-B187-F92661BEE196}" type="sibTrans" cxnId="{059CE8E3-E1E3-4C07-9EBC-420239649FD2}">
      <dgm:prSet/>
      <dgm:spPr/>
      <dgm:t>
        <a:bodyPr/>
        <a:lstStyle/>
        <a:p>
          <a:endParaRPr lang="en-CA" sz="1400"/>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3"/>
      <dgm:spPr/>
    </dgm:pt>
    <dgm:pt modelId="{7CCDF9BB-3AF3-4EDE-B01B-C1BB6E370E7C}" type="pres">
      <dgm:prSet presAssocID="{A7F25045-1F09-4D75-81A4-5EC5A1DA5DD7}" presName="connTx" presStyleLbl="parChTrans1D2" presStyleIdx="0" presStyleCnt="3"/>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3">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3"/>
      <dgm:spPr/>
    </dgm:pt>
    <dgm:pt modelId="{46A03A93-E34A-4E7F-BF81-BC626697E684}" type="pres">
      <dgm:prSet presAssocID="{B31D9A0A-EC64-45C2-86DE-7E80ED011B79}" presName="connTx" presStyleLbl="parChTrans1D2" presStyleIdx="1" presStyleCnt="3"/>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3">
        <dgm:presLayoutVars>
          <dgm:chPref val="3"/>
        </dgm:presLayoutVars>
      </dgm:prSet>
      <dgm:spPr/>
    </dgm:pt>
    <dgm:pt modelId="{FD3B9EF4-EB98-4482-8802-33DBACF64B78}" type="pres">
      <dgm:prSet presAssocID="{A00E3008-CB35-4EC3-AA28-A9CF72576B1D}" presName="level3hierChild" presStyleCnt="0"/>
      <dgm:spPr/>
    </dgm:pt>
    <dgm:pt modelId="{D32621B1-53F9-403B-BB19-4FDD1492D693}" type="pres">
      <dgm:prSet presAssocID="{2A8809E8-5E40-4D55-8AEE-F191D9DD6687}" presName="conn2-1" presStyleLbl="parChTrans1D2" presStyleIdx="2" presStyleCnt="3"/>
      <dgm:spPr/>
    </dgm:pt>
    <dgm:pt modelId="{7F9719EC-D4CA-4AAE-909D-BA1F6D0A2553}" type="pres">
      <dgm:prSet presAssocID="{2A8809E8-5E40-4D55-8AEE-F191D9DD6687}" presName="connTx" presStyleLbl="parChTrans1D2" presStyleIdx="2" presStyleCnt="3"/>
      <dgm:spPr/>
    </dgm:pt>
    <dgm:pt modelId="{FC7D891B-26AB-44D7-A178-F087293FB225}" type="pres">
      <dgm:prSet presAssocID="{AA4D63AB-157C-43BB-B09D-1BAA6E493E79}" presName="root2" presStyleCnt="0"/>
      <dgm:spPr/>
    </dgm:pt>
    <dgm:pt modelId="{639115E9-6BB2-41B1-B228-BA351C380F42}" type="pres">
      <dgm:prSet presAssocID="{AA4D63AB-157C-43BB-B09D-1BAA6E493E79}" presName="LevelTwoTextNode" presStyleLbl="node2" presStyleIdx="2" presStyleCnt="3">
        <dgm:presLayoutVars>
          <dgm:chPref val="3"/>
        </dgm:presLayoutVars>
      </dgm:prSet>
      <dgm:spPr/>
    </dgm:pt>
    <dgm:pt modelId="{FEFDE397-C159-4D9E-9B48-51066E277690}" type="pres">
      <dgm:prSet presAssocID="{AA4D63AB-157C-43BB-B09D-1BAA6E493E79}" presName="level3hierChild" presStyleCnt="0"/>
      <dgm:spPr/>
    </dgm:pt>
  </dgm:ptLst>
  <dgm:cxnLst>
    <dgm:cxn modelId="{15ED6711-EC13-4780-BBE8-45E10EF90AD7}" type="presOf" srcId="{2A8809E8-5E40-4D55-8AEE-F191D9DD6687}" destId="{D32621B1-53F9-403B-BB19-4FDD1492D693}"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0977644F-9915-4590-9624-52215B913FB4}" type="presOf" srcId="{2A8809E8-5E40-4D55-8AEE-F191D9DD6687}" destId="{7F9719EC-D4CA-4AAE-909D-BA1F6D0A2553}" srcOrd="1"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C9B930DE-5C57-403A-9F9D-6CA592880B11}" type="presOf" srcId="{AA4D63AB-157C-43BB-B09D-1BAA6E493E79}" destId="{639115E9-6BB2-41B1-B228-BA351C380F42}" srcOrd="0" destOrd="0" presId="urn:microsoft.com/office/officeart/2005/8/layout/hierarchy2"/>
    <dgm:cxn modelId="{059CE8E3-E1E3-4C07-9EBC-420239649FD2}" srcId="{1E2365BB-9EA0-4941-8230-3CB3EBA80FBA}" destId="{AA4D63AB-157C-43BB-B09D-1BAA6E493E79}" srcOrd="2" destOrd="0" parTransId="{2A8809E8-5E40-4D55-8AEE-F191D9DD6687}" sibTransId="{D5BD2746-111D-48BD-B187-F92661BEE196}"/>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9CD2B377-9003-4617-870C-6B346ADEA470}" type="presParOf" srcId="{E4A60864-78E9-4DC5-A129-AF0F1D4F047E}" destId="{D32621B1-53F9-403B-BB19-4FDD1492D693}" srcOrd="4" destOrd="0" presId="urn:microsoft.com/office/officeart/2005/8/layout/hierarchy2"/>
    <dgm:cxn modelId="{BA0DB256-4F67-4DCB-8B6A-90177C42B9E5}" type="presParOf" srcId="{D32621B1-53F9-403B-BB19-4FDD1492D693}" destId="{7F9719EC-D4CA-4AAE-909D-BA1F6D0A2553}" srcOrd="0" destOrd="0" presId="urn:microsoft.com/office/officeart/2005/8/layout/hierarchy2"/>
    <dgm:cxn modelId="{9CCC7266-E1CC-49C3-8E7E-F87338A5EA14}" type="presParOf" srcId="{E4A60864-78E9-4DC5-A129-AF0F1D4F047E}" destId="{FC7D891B-26AB-44D7-A178-F087293FB225}" srcOrd="5" destOrd="0" presId="urn:microsoft.com/office/officeart/2005/8/layout/hierarchy2"/>
    <dgm:cxn modelId="{CEF66573-7CB7-4D12-AE36-5918B573136C}" type="presParOf" srcId="{FC7D891B-26AB-44D7-A178-F087293FB225}" destId="{639115E9-6BB2-41B1-B228-BA351C380F42}" srcOrd="0" destOrd="0" presId="urn:microsoft.com/office/officeart/2005/8/layout/hierarchy2"/>
    <dgm:cxn modelId="{8940BE24-F898-4555-8ECC-0B924A1C1FC2}" type="presParOf" srcId="{FC7D891B-26AB-44D7-A178-F087293FB225}" destId="{FEFDE397-C159-4D9E-9B48-51066E277690}" srcOrd="1" destOrd="0" presId="urn:microsoft.com/office/officeart/2005/8/layout/hierarchy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=97</m:t>
                    </m:r>
                  </m:oMath>
                </m:oMathPara>
              </a14:m>
              <a:endParaRPr lang="en-CA" sz="1600">
                <a:latin typeface="+mj-lt"/>
              </a:endParaRPr>
            </a:p>
          </dgm:t>
        </dgm:pt>
      </mc:Choice>
      <mc:Fallback>
        <dgm:pt modelId="{1E2365BB-9EA0-4941-8230-3CB3EBA80FBA}">
          <dgm:prSet custT="1"/>
          <dgm:spPr/>
          <dgm:t>
            <a:bodyPr/>
            <a:lstStyle/>
            <a:p>
              <a:pPr/>
              <a:r>
                <a:rPr lang="en-US" sz="1600" b="0" i="0" dirty="0">
                  <a:latin typeface="Cambria Math" panose="02040503050406030204" pitchFamily="18" charset="0"/>
                </a:rPr>
                <a:t>𝑞_𝑖=97</a:t>
              </a:r>
              <a:endParaRPr lang="en-CA" sz="1600">
                <a:latin typeface="+mj-lt"/>
              </a:endParaRPr>
            </a:p>
          </dgm:t>
        </dgm:pt>
      </mc:Fallback>
    </mc:AlternateConten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1</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m:t>
                    </m:r>
                  </m:oMath>
                </m:oMathPara>
              </a14:m>
              <a:endParaRPr lang="en-CA" sz="1600">
                <a:latin typeface="+mj-lt"/>
              </a:endParaRPr>
            </a:p>
          </dgm:t>
        </dgm:pt>
      </mc:Choice>
      <mc:Fallback>
        <dgm:pt modelId="{2155A06E-7210-4FDA-8EE4-06EA5115F0B6}">
          <dgm:prSet custT="1"/>
          <dgm:spPr/>
          <dgm:t>
            <a:bodyPr/>
            <a:lstStyle/>
            <a:p>
              <a:pPr/>
              <a:r>
                <a:rPr lang="en-US" sz="1600" i="0" dirty="0">
                  <a:latin typeface="Cambria Math" panose="02040503050406030204" pitchFamily="18" charset="0"/>
                </a:rPr>
                <a:t>𝑞_</a:t>
              </a:r>
              <a:r>
                <a:rPr lang="en-US" sz="1600" b="0" i="0" dirty="0">
                  <a:latin typeface="Cambria Math" panose="02040503050406030204" pitchFamily="18" charset="0"/>
                </a:rPr>
                <a:t>𝑖</a:t>
              </a:r>
              <a:r>
                <a:rPr lang="en-US" sz="1600" i="0" dirty="0">
                  <a:latin typeface="Cambria Math" panose="02040503050406030204" pitchFamily="18" charset="0"/>
                </a:rPr>
                <a:t>1=</a:t>
              </a:r>
              <a:r>
                <a:rPr lang="en-US" sz="1600" b="0" i="0" dirty="0">
                  <a:latin typeface="Cambria Math" panose="02040503050406030204" pitchFamily="18" charset="0"/>
                </a:rPr>
                <a:t>1</a:t>
              </a:r>
              <a:endParaRPr lang="en-CA" sz="1600">
                <a:latin typeface="+mj-lt"/>
              </a:endParaRPr>
            </a:p>
          </dgm:t>
        </dgm:pt>
      </mc:Fallback>
    </mc:AlternateConten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2</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3</m:t>
                    </m:r>
                  </m:oMath>
                </m:oMathPara>
              </a14:m>
              <a:endParaRPr lang="en-CA" sz="1600">
                <a:latin typeface="+mj-lt"/>
              </a:endParaRPr>
            </a:p>
          </dgm:t>
        </dgm:pt>
      </mc:Choice>
      <mc:Fallback>
        <dgm:pt modelId="{A00E3008-CB35-4EC3-AA28-A9CF72576B1D}">
          <dgm:prSet custT="1"/>
          <dgm:spPr/>
          <dgm:t>
            <a:bodyPr/>
            <a:lstStyle/>
            <a:p>
              <a:pPr/>
              <a:r>
                <a:rPr lang="en-US" sz="1600" b="0" i="0" dirty="0">
                  <a:latin typeface="Cambria Math" panose="02040503050406030204" pitchFamily="18" charset="0"/>
                </a:rPr>
                <a:t>𝑞_𝑖</a:t>
              </a:r>
              <a:r>
                <a:rPr lang="en-US" sz="1600" i="0" dirty="0">
                  <a:latin typeface="Cambria Math" panose="02040503050406030204" pitchFamily="18" charset="0"/>
                </a:rPr>
                <a:t>2=</a:t>
              </a:r>
              <a:r>
                <a:rPr lang="en-US" sz="1600" b="0" i="0" dirty="0">
                  <a:latin typeface="Cambria Math" panose="02040503050406030204" pitchFamily="18" charset="0"/>
                </a:rPr>
                <a:t>3</a:t>
              </a:r>
              <a:endParaRPr lang="en-CA" sz="1600">
                <a:latin typeface="+mj-lt"/>
              </a:endParaRPr>
            </a:p>
          </dgm:t>
        </dgm:pt>
      </mc:Fallback>
    </mc:AlternateConten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5058117-F69B-4608-B661-CF2440F30D7F}">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3</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6</m:t>
                    </m:r>
                  </m:oMath>
                </m:oMathPara>
              </a14:m>
              <a:endParaRPr lang="en-CA" sz="1600">
                <a:latin typeface="+mj-lt"/>
              </a:endParaRPr>
            </a:p>
          </dgm:t>
        </dgm:pt>
      </mc:Choice>
      <mc:Fallback>
        <dgm:pt modelId="{A5058117-F69B-4608-B661-CF2440F30D7F}">
          <dgm:prSet custT="1"/>
          <dgm:spPr/>
          <dgm:t>
            <a:bodyPr/>
            <a:lstStyle/>
            <a:p>
              <a:pPr/>
              <a:r>
                <a:rPr lang="en-US" sz="1600" b="0" i="0" dirty="0">
                  <a:latin typeface="Cambria Math" panose="02040503050406030204" pitchFamily="18" charset="0"/>
                </a:rPr>
                <a:t>𝑞_𝑖3</a:t>
              </a:r>
              <a:r>
                <a:rPr lang="en-US" sz="1600" i="0" dirty="0">
                  <a:latin typeface="Cambria Math" panose="02040503050406030204" pitchFamily="18" charset="0"/>
                </a:rPr>
                <a:t>=</a:t>
              </a:r>
              <a:r>
                <a:rPr lang="en-US" sz="1600" b="0" i="0" dirty="0">
                  <a:latin typeface="Cambria Math" panose="02040503050406030204" pitchFamily="18" charset="0"/>
                </a:rPr>
                <a:t>6</a:t>
              </a:r>
              <a:endParaRPr lang="en-CA" sz="1600">
                <a:latin typeface="+mj-lt"/>
              </a:endParaRPr>
            </a:p>
          </dgm:t>
        </dgm:pt>
      </mc:Fallback>
    </mc:AlternateContent>
    <dgm:pt modelId="{E556A801-27D4-4F32-8E17-7A7B99A571A7}" type="parTrans" cxnId="{74D5F505-6C19-4CF3-AEB9-04DA45CB21C4}">
      <dgm:prSet custT="1"/>
      <dgm:spPr/>
      <dgm:t>
        <a:bodyPr/>
        <a:lstStyle/>
        <a:p>
          <a:endParaRPr lang="en-CA" sz="100">
            <a:latin typeface="+mj-lt"/>
          </a:endParaRPr>
        </a:p>
      </dgm:t>
    </dgm:pt>
    <dgm:pt modelId="{63B2E2BF-253A-4513-9568-5A9655AE9E3D}" type="sibTrans" cxnId="{74D5F505-6C19-4CF3-AEB9-04DA45CB21C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FA40DAF3-14E8-4114-9D1B-86B920FF4EE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4</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12</m:t>
                    </m:r>
                  </m:oMath>
                </m:oMathPara>
              </a14:m>
              <a:endParaRPr lang="en-CA" sz="1600">
                <a:latin typeface="+mj-lt"/>
              </a:endParaRPr>
            </a:p>
          </dgm:t>
        </dgm:pt>
      </mc:Choice>
      <mc:Fallback>
        <dgm:pt modelId="{FA40DAF3-14E8-4114-9D1B-86B920FF4EEA}">
          <dgm:prSet custT="1"/>
          <dgm:spPr/>
          <dgm:t>
            <a:bodyPr/>
            <a:lstStyle/>
            <a:p>
              <a:pPr/>
              <a:r>
                <a:rPr lang="en-US" sz="1600" b="0" i="0" dirty="0">
                  <a:latin typeface="Cambria Math" panose="02040503050406030204" pitchFamily="18" charset="0"/>
                </a:rPr>
                <a:t>𝑞_𝑖4</a:t>
              </a:r>
              <a:r>
                <a:rPr lang="en-US" sz="1600" i="0" dirty="0">
                  <a:latin typeface="Cambria Math" panose="02040503050406030204" pitchFamily="18" charset="0"/>
                </a:rPr>
                <a:t>=</a:t>
              </a:r>
              <a:r>
                <a:rPr lang="en-US" sz="1600" b="0" i="0" dirty="0">
                  <a:latin typeface="Cambria Math" panose="02040503050406030204" pitchFamily="18" charset="0"/>
                </a:rPr>
                <a:t>12</a:t>
              </a:r>
              <a:endParaRPr lang="en-CA" sz="1600">
                <a:latin typeface="+mj-lt"/>
              </a:endParaRPr>
            </a:p>
          </dgm:t>
        </dgm:pt>
      </mc:Fallback>
    </mc:AlternateContent>
    <dgm:pt modelId="{8A13EFC1-D51A-4A1F-B90C-AF1494C7AA05}" type="parTrans" cxnId="{41A1780A-40AB-4E3D-95EB-2BC8031D500C}">
      <dgm:prSet custT="1"/>
      <dgm:spPr/>
      <dgm:t>
        <a:bodyPr/>
        <a:lstStyle/>
        <a:p>
          <a:endParaRPr lang="en-CA" sz="100">
            <a:latin typeface="+mj-lt"/>
          </a:endParaRPr>
        </a:p>
      </dgm:t>
    </dgm:pt>
    <dgm:pt modelId="{AEE635E6-CEE7-4847-B5F4-E46481DE4364}" type="sibTrans" cxnId="{41A1780A-40AB-4E3D-95EB-2BC8031D500C}">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D3FF39E7-0CF7-40DC-9418-241D1207289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5</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24</m:t>
                    </m:r>
                  </m:oMath>
                </m:oMathPara>
              </a14:m>
              <a:endParaRPr lang="en-CA" sz="1600">
                <a:latin typeface="+mj-lt"/>
              </a:endParaRPr>
            </a:p>
          </dgm:t>
        </dgm:pt>
      </mc:Choice>
      <mc:Fallback>
        <dgm:pt modelId="{D3FF39E7-0CF7-40DC-9418-241D1207289A}">
          <dgm:prSet custT="1"/>
          <dgm:spPr/>
          <dgm:t>
            <a:bodyPr/>
            <a:lstStyle/>
            <a:p>
              <a:pPr/>
              <a:r>
                <a:rPr lang="en-US" sz="1600" b="0" i="0" dirty="0">
                  <a:latin typeface="Cambria Math" panose="02040503050406030204" pitchFamily="18" charset="0"/>
                </a:rPr>
                <a:t>𝑞_𝑖5</a:t>
              </a:r>
              <a:r>
                <a:rPr lang="en-US" sz="1600" i="0" dirty="0">
                  <a:latin typeface="Cambria Math" panose="02040503050406030204" pitchFamily="18" charset="0"/>
                </a:rPr>
                <a:t>=</a:t>
              </a:r>
              <a:r>
                <a:rPr lang="en-US" sz="1600" b="0" i="0" dirty="0">
                  <a:latin typeface="Cambria Math" panose="02040503050406030204" pitchFamily="18" charset="0"/>
                </a:rPr>
                <a:t>24</a:t>
              </a:r>
              <a:endParaRPr lang="en-CA" sz="1600">
                <a:latin typeface="+mj-lt"/>
              </a:endParaRPr>
            </a:p>
          </dgm:t>
        </dgm:pt>
      </mc:Fallback>
    </mc:AlternateContent>
    <dgm:pt modelId="{FFA0A41C-055E-443D-BD05-7740833AACA1}" type="parTrans" cxnId="{A1615BC1-76CB-496A-996E-0F6A82BE9B21}">
      <dgm:prSet custT="1"/>
      <dgm:spPr/>
      <dgm:t>
        <a:bodyPr/>
        <a:lstStyle/>
        <a:p>
          <a:endParaRPr lang="en-CA" sz="100">
            <a:latin typeface="+mj-lt"/>
          </a:endParaRPr>
        </a:p>
      </dgm:t>
    </dgm:pt>
    <dgm:pt modelId="{819AC9FD-CC3F-46E7-A0F8-132761D7959B}" type="sibTrans" cxnId="{A1615BC1-76CB-496A-996E-0F6A82BE9B21}">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18D26654-719A-490E-831F-57F17C30D2E1}">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r>
                          <a:rPr lang="en-US" sz="1600" b="0" i="1" smtClean="0">
                            <a:latin typeface="Cambria Math" panose="02040503050406030204" pitchFamily="18" charset="0"/>
                          </a:rPr>
                          <m:t>6</m:t>
                        </m:r>
                      </m:sub>
                    </m:sSub>
                    <m:r>
                      <a:rPr lang="en-US" sz="1600" b="0" i="1" smtClean="0">
                        <a:latin typeface="Cambria Math" panose="02040503050406030204" pitchFamily="18" charset="0"/>
                      </a:rPr>
                      <m:t>=51</m:t>
                    </m:r>
                  </m:oMath>
                </m:oMathPara>
              </a14:m>
              <a:endParaRPr lang="en-CA" sz="1600">
                <a:latin typeface="+mj-lt"/>
              </a:endParaRPr>
            </a:p>
          </dgm:t>
        </dgm:pt>
      </mc:Choice>
      <mc:Fallback>
        <dgm:pt modelId="{18D26654-719A-490E-831F-57F17C30D2E1}">
          <dgm:prSet custT="1"/>
          <dgm:spPr/>
          <dgm:t>
            <a:bodyPr/>
            <a:lstStyle/>
            <a:p>
              <a:pPr/>
              <a:r>
                <a:rPr lang="en-US" sz="1600" b="0" i="0">
                  <a:latin typeface="Cambria Math" panose="02040503050406030204" pitchFamily="18" charset="0"/>
                </a:rPr>
                <a:t>𝑞_𝑖6=51</a:t>
              </a:r>
              <a:endParaRPr lang="en-CA" sz="1600">
                <a:latin typeface="+mj-lt"/>
              </a:endParaRPr>
            </a:p>
          </dgm:t>
        </dgm:pt>
      </mc:Fallback>
    </mc:AlternateContent>
    <dgm:pt modelId="{27E63DF4-1674-4923-9EFE-A3AF1A397D59}" type="parTrans" cxnId="{CCB1666D-2B29-4C56-AA74-623C1DFDA83C}">
      <dgm:prSet custT="1"/>
      <dgm:spPr/>
      <dgm:t>
        <a:bodyPr/>
        <a:lstStyle/>
        <a:p>
          <a:endParaRPr lang="en-CA" sz="300">
            <a:latin typeface="+mj-lt"/>
          </a:endParaRPr>
        </a:p>
      </dgm:t>
    </dgm:pt>
    <dgm:pt modelId="{FED68E7E-D218-488E-840B-72FE936C4E4F}" type="sibTrans" cxnId="{CCB1666D-2B29-4C56-AA74-623C1DFDA83C}">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6"/>
      <dgm:spPr/>
    </dgm:pt>
    <dgm:pt modelId="{7CCDF9BB-3AF3-4EDE-B01B-C1BB6E370E7C}" type="pres">
      <dgm:prSet presAssocID="{A7F25045-1F09-4D75-81A4-5EC5A1DA5DD7}" presName="connTx" presStyleLbl="parChTrans1D2" presStyleIdx="0" presStyleCnt="6"/>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6">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6"/>
      <dgm:spPr/>
    </dgm:pt>
    <dgm:pt modelId="{46A03A93-E34A-4E7F-BF81-BC626697E684}" type="pres">
      <dgm:prSet presAssocID="{B31D9A0A-EC64-45C2-86DE-7E80ED011B79}" presName="connTx" presStyleLbl="parChTrans1D2" presStyleIdx="1" presStyleCnt="6"/>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6">
        <dgm:presLayoutVars>
          <dgm:chPref val="3"/>
        </dgm:presLayoutVars>
      </dgm:prSet>
      <dgm:spPr/>
    </dgm:pt>
    <dgm:pt modelId="{FD3B9EF4-EB98-4482-8802-33DBACF64B78}" type="pres">
      <dgm:prSet presAssocID="{A00E3008-CB35-4EC3-AA28-A9CF72576B1D}" presName="level3hierChild" presStyleCnt="0"/>
      <dgm:spPr/>
    </dgm:pt>
    <dgm:pt modelId="{3F9569A8-2AB7-4547-B94C-48BA0BBBF46D}" type="pres">
      <dgm:prSet presAssocID="{E556A801-27D4-4F32-8E17-7A7B99A571A7}" presName="conn2-1" presStyleLbl="parChTrans1D2" presStyleIdx="2" presStyleCnt="6"/>
      <dgm:spPr/>
    </dgm:pt>
    <dgm:pt modelId="{7AB23DA0-B0CF-4523-8FCD-6E1095FE7DE6}" type="pres">
      <dgm:prSet presAssocID="{E556A801-27D4-4F32-8E17-7A7B99A571A7}" presName="connTx" presStyleLbl="parChTrans1D2" presStyleIdx="2" presStyleCnt="6"/>
      <dgm:spPr/>
    </dgm:pt>
    <dgm:pt modelId="{B807FD7D-3F93-4436-97DD-486BE852AAEF}" type="pres">
      <dgm:prSet presAssocID="{A5058117-F69B-4608-B661-CF2440F30D7F}" presName="root2" presStyleCnt="0"/>
      <dgm:spPr/>
    </dgm:pt>
    <dgm:pt modelId="{69811383-CFAB-4EBB-82C9-CEF04DB30790}" type="pres">
      <dgm:prSet presAssocID="{A5058117-F69B-4608-B661-CF2440F30D7F}" presName="LevelTwoTextNode" presStyleLbl="node2" presStyleIdx="2" presStyleCnt="6">
        <dgm:presLayoutVars>
          <dgm:chPref val="3"/>
        </dgm:presLayoutVars>
      </dgm:prSet>
      <dgm:spPr/>
    </dgm:pt>
    <dgm:pt modelId="{89E28C10-7DDC-4712-B97B-B453435F4EF2}" type="pres">
      <dgm:prSet presAssocID="{A5058117-F69B-4608-B661-CF2440F30D7F}" presName="level3hierChild" presStyleCnt="0"/>
      <dgm:spPr/>
    </dgm:pt>
    <dgm:pt modelId="{2FC1495F-AFB1-436D-BD05-C2468AD9C50E}" type="pres">
      <dgm:prSet presAssocID="{8A13EFC1-D51A-4A1F-B90C-AF1494C7AA05}" presName="conn2-1" presStyleLbl="parChTrans1D2" presStyleIdx="3" presStyleCnt="6"/>
      <dgm:spPr/>
    </dgm:pt>
    <dgm:pt modelId="{1FE6BCEB-5A84-46C0-9B4E-3EE37B50987B}" type="pres">
      <dgm:prSet presAssocID="{8A13EFC1-D51A-4A1F-B90C-AF1494C7AA05}" presName="connTx" presStyleLbl="parChTrans1D2" presStyleIdx="3" presStyleCnt="6"/>
      <dgm:spPr/>
    </dgm:pt>
    <dgm:pt modelId="{D4D50B4B-D560-4BFE-9BE1-B65373A8650E}" type="pres">
      <dgm:prSet presAssocID="{FA40DAF3-14E8-4114-9D1B-86B920FF4EEA}" presName="root2" presStyleCnt="0"/>
      <dgm:spPr/>
    </dgm:pt>
    <dgm:pt modelId="{4EAAA2D6-4166-4EFF-9B83-4D096419AE85}" type="pres">
      <dgm:prSet presAssocID="{FA40DAF3-14E8-4114-9D1B-86B920FF4EEA}" presName="LevelTwoTextNode" presStyleLbl="node2" presStyleIdx="3" presStyleCnt="6">
        <dgm:presLayoutVars>
          <dgm:chPref val="3"/>
        </dgm:presLayoutVars>
      </dgm:prSet>
      <dgm:spPr/>
    </dgm:pt>
    <dgm:pt modelId="{8D58A88E-2818-4312-8261-51FD5CD66C24}" type="pres">
      <dgm:prSet presAssocID="{FA40DAF3-14E8-4114-9D1B-86B920FF4EEA}" presName="level3hierChild" presStyleCnt="0"/>
      <dgm:spPr/>
    </dgm:pt>
    <dgm:pt modelId="{318D44F4-ED91-4427-80B9-E1F3F2864259}" type="pres">
      <dgm:prSet presAssocID="{FFA0A41C-055E-443D-BD05-7740833AACA1}" presName="conn2-1" presStyleLbl="parChTrans1D2" presStyleIdx="4" presStyleCnt="6"/>
      <dgm:spPr/>
    </dgm:pt>
    <dgm:pt modelId="{737FBB8B-3B35-42D3-937C-25EA98EB0CA5}" type="pres">
      <dgm:prSet presAssocID="{FFA0A41C-055E-443D-BD05-7740833AACA1}" presName="connTx" presStyleLbl="parChTrans1D2" presStyleIdx="4" presStyleCnt="6"/>
      <dgm:spPr/>
    </dgm:pt>
    <dgm:pt modelId="{8BEDD950-1273-4449-8B55-4026FCD94E45}" type="pres">
      <dgm:prSet presAssocID="{D3FF39E7-0CF7-40DC-9418-241D1207289A}" presName="root2" presStyleCnt="0"/>
      <dgm:spPr/>
    </dgm:pt>
    <dgm:pt modelId="{78982A17-5162-47B7-8DEE-BF8CB41E952F}" type="pres">
      <dgm:prSet presAssocID="{D3FF39E7-0CF7-40DC-9418-241D1207289A}" presName="LevelTwoTextNode" presStyleLbl="node2" presStyleIdx="4" presStyleCnt="6">
        <dgm:presLayoutVars>
          <dgm:chPref val="3"/>
        </dgm:presLayoutVars>
      </dgm:prSet>
      <dgm:spPr/>
    </dgm:pt>
    <dgm:pt modelId="{FE56EC4F-8533-47DF-BB13-723A128B2BA0}" type="pres">
      <dgm:prSet presAssocID="{D3FF39E7-0CF7-40DC-9418-241D1207289A}" presName="level3hierChild" presStyleCnt="0"/>
      <dgm:spPr/>
    </dgm:pt>
    <dgm:pt modelId="{842C3FAE-6607-4A75-917C-27037E876CA7}" type="pres">
      <dgm:prSet presAssocID="{27E63DF4-1674-4923-9EFE-A3AF1A397D59}" presName="conn2-1" presStyleLbl="parChTrans1D2" presStyleIdx="5" presStyleCnt="6"/>
      <dgm:spPr/>
    </dgm:pt>
    <dgm:pt modelId="{5F57285A-073A-41B6-9F17-8D46348E5DDD}" type="pres">
      <dgm:prSet presAssocID="{27E63DF4-1674-4923-9EFE-A3AF1A397D59}" presName="connTx" presStyleLbl="parChTrans1D2" presStyleIdx="5" presStyleCnt="6"/>
      <dgm:spPr/>
    </dgm:pt>
    <dgm:pt modelId="{78B703FE-06D6-4817-A602-4F9A9A06D9DB}" type="pres">
      <dgm:prSet presAssocID="{18D26654-719A-490E-831F-57F17C30D2E1}" presName="root2" presStyleCnt="0"/>
      <dgm:spPr/>
    </dgm:pt>
    <dgm:pt modelId="{805B9524-6027-41D9-B1F1-DA76AFE60C23}" type="pres">
      <dgm:prSet presAssocID="{18D26654-719A-490E-831F-57F17C30D2E1}" presName="LevelTwoTextNode" presStyleLbl="node2" presStyleIdx="5" presStyleCnt="6">
        <dgm:presLayoutVars>
          <dgm:chPref val="3"/>
        </dgm:presLayoutVars>
      </dgm:prSet>
      <dgm:spPr/>
    </dgm:pt>
    <dgm:pt modelId="{4D97B8CC-6869-41C0-BA11-EF565C52E2C0}" type="pres">
      <dgm:prSet presAssocID="{18D26654-719A-490E-831F-57F17C30D2E1}" presName="level3hierChild" presStyleCnt="0"/>
      <dgm:spPr/>
    </dgm:pt>
  </dgm:ptLst>
  <dgm:cxnLst>
    <dgm:cxn modelId="{74D5F505-6C19-4CF3-AEB9-04DA45CB21C4}" srcId="{1E2365BB-9EA0-4941-8230-3CB3EBA80FBA}" destId="{A5058117-F69B-4608-B661-CF2440F30D7F}" srcOrd="2" destOrd="0" parTransId="{E556A801-27D4-4F32-8E17-7A7B99A571A7}" sibTransId="{63B2E2BF-253A-4513-9568-5A9655AE9E3D}"/>
    <dgm:cxn modelId="{41A1780A-40AB-4E3D-95EB-2BC8031D500C}" srcId="{1E2365BB-9EA0-4941-8230-3CB3EBA80FBA}" destId="{FA40DAF3-14E8-4114-9D1B-86B920FF4EEA}" srcOrd="3" destOrd="0" parTransId="{8A13EFC1-D51A-4A1F-B90C-AF1494C7AA05}" sibTransId="{AEE635E6-CEE7-4847-B5F4-E46481DE4364}"/>
    <dgm:cxn modelId="{B2AC7D0C-BBE3-4178-978C-0F629E52C5F6}" type="presOf" srcId="{FFA0A41C-055E-443D-BD05-7740833AACA1}" destId="{737FBB8B-3B35-42D3-937C-25EA98EB0CA5}" srcOrd="1" destOrd="0" presId="urn:microsoft.com/office/officeart/2005/8/layout/hierarchy2"/>
    <dgm:cxn modelId="{74933411-5805-467C-96E0-2E91CAAA1988}" type="presOf" srcId="{FA40DAF3-14E8-4114-9D1B-86B920FF4EEA}" destId="{4EAAA2D6-4166-4EFF-9B83-4D096419AE85}" srcOrd="0" destOrd="0" presId="urn:microsoft.com/office/officeart/2005/8/layout/hierarchy2"/>
    <dgm:cxn modelId="{1F18B219-0DE7-40BA-8EF9-4C4799134F55}" type="presOf" srcId="{8A13EFC1-D51A-4A1F-B90C-AF1494C7AA05}" destId="{2FC1495F-AFB1-436D-BD05-C2468AD9C50E}"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CCB1666D-2B29-4C56-AA74-623C1DFDA83C}" srcId="{1E2365BB-9EA0-4941-8230-3CB3EBA80FBA}" destId="{18D26654-719A-490E-831F-57F17C30D2E1}" srcOrd="5" destOrd="0" parTransId="{27E63DF4-1674-4923-9EFE-A3AF1A397D59}" sibTransId="{FED68E7E-D218-488E-840B-72FE936C4E4F}"/>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715F6B9A-4CF0-408C-BD07-38166673CDA8}" type="presOf" srcId="{18D26654-719A-490E-831F-57F17C30D2E1}" destId="{805B9524-6027-41D9-B1F1-DA76AFE60C23}" srcOrd="0" destOrd="0" presId="urn:microsoft.com/office/officeart/2005/8/layout/hierarchy2"/>
    <dgm:cxn modelId="{176A8F9A-4046-472A-AEF9-CD94F408FDDB}" type="presOf" srcId="{A5058117-F69B-4608-B661-CF2440F30D7F}" destId="{69811383-CFAB-4EBB-82C9-CEF04DB30790}" srcOrd="0" destOrd="0" presId="urn:microsoft.com/office/officeart/2005/8/layout/hierarchy2"/>
    <dgm:cxn modelId="{E7F43A9D-3F40-4C95-83BF-A06D5A70A325}" type="presOf" srcId="{D3FF39E7-0CF7-40DC-9418-241D1207289A}" destId="{78982A17-5162-47B7-8DEE-BF8CB41E952F}" srcOrd="0" destOrd="0" presId="urn:microsoft.com/office/officeart/2005/8/layout/hierarchy2"/>
    <dgm:cxn modelId="{AF4EBDAD-C3F6-4CD6-9D0C-0CAD479F505F}" type="presOf" srcId="{6376435C-6791-4414-8F06-0C199DB33362}" destId="{A135F1F1-8D9D-48A7-9EB0-6767D1D6BCCB}" srcOrd="0" destOrd="0" presId="urn:microsoft.com/office/officeart/2005/8/layout/hierarchy2"/>
    <dgm:cxn modelId="{A1615BC1-76CB-496A-996E-0F6A82BE9B21}" srcId="{1E2365BB-9EA0-4941-8230-3CB3EBA80FBA}" destId="{D3FF39E7-0CF7-40DC-9418-241D1207289A}" srcOrd="4" destOrd="0" parTransId="{FFA0A41C-055E-443D-BD05-7740833AACA1}" sibTransId="{819AC9FD-CC3F-46E7-A0F8-132761D7959B}"/>
    <dgm:cxn modelId="{BAAB43C6-6284-477E-B13A-805A1DC84EC5}" type="presOf" srcId="{B31D9A0A-EC64-45C2-86DE-7E80ED011B79}" destId="{46A03A93-E34A-4E7F-BF81-BC626697E684}" srcOrd="1" destOrd="0" presId="urn:microsoft.com/office/officeart/2005/8/layout/hierarchy2"/>
    <dgm:cxn modelId="{005077CD-1437-43BF-BC8E-B97589133745}" type="presOf" srcId="{27E63DF4-1674-4923-9EFE-A3AF1A397D59}" destId="{5F57285A-073A-41B6-9F17-8D46348E5DDD}"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809ADBDD-88EC-4362-9693-B5936A55BAF5}" type="presOf" srcId="{27E63DF4-1674-4923-9EFE-A3AF1A397D59}" destId="{842C3FAE-6607-4A75-917C-27037E876CA7}" srcOrd="0" destOrd="0" presId="urn:microsoft.com/office/officeart/2005/8/layout/hierarchy2"/>
    <dgm:cxn modelId="{30E7E5ED-D6A6-45A9-B153-CC560D3E5320}" type="presOf" srcId="{E556A801-27D4-4F32-8E17-7A7B99A571A7}" destId="{3F9569A8-2AB7-4547-B94C-48BA0BBBF46D}" srcOrd="0" destOrd="0" presId="urn:microsoft.com/office/officeart/2005/8/layout/hierarchy2"/>
    <dgm:cxn modelId="{B4DA65F3-11A0-4EF3-B266-DD4596301B19}" srcId="{1E2365BB-9EA0-4941-8230-3CB3EBA80FBA}" destId="{2155A06E-7210-4FDA-8EE4-06EA5115F0B6}" srcOrd="0" destOrd="0" parTransId="{A7F25045-1F09-4D75-81A4-5EC5A1DA5DD7}" sibTransId="{7370D0F1-F568-4773-AA10-4B01F7DCBA42}"/>
    <dgm:cxn modelId="{F34D55F5-03D6-45F0-8A39-5A55DAF95E56}" type="presOf" srcId="{E556A801-27D4-4F32-8E17-7A7B99A571A7}" destId="{7AB23DA0-B0CF-4523-8FCD-6E1095FE7DE6}" srcOrd="1" destOrd="0" presId="urn:microsoft.com/office/officeart/2005/8/layout/hierarchy2"/>
    <dgm:cxn modelId="{B5077DF8-B155-44C3-99E5-866BDC9B96DB}" type="presOf" srcId="{FFA0A41C-055E-443D-BD05-7740833AACA1}" destId="{318D44F4-ED91-4427-80B9-E1F3F2864259}" srcOrd="0" destOrd="0" presId="urn:microsoft.com/office/officeart/2005/8/layout/hierarchy2"/>
    <dgm:cxn modelId="{815FC5FE-B95A-4B1C-A030-C69A464104E0}" type="presOf" srcId="{8A13EFC1-D51A-4A1F-B90C-AF1494C7AA05}" destId="{1FE6BCEB-5A84-46C0-9B4E-3EE37B50987B}" srcOrd="1" destOrd="0" presId="urn:microsoft.com/office/officeart/2005/8/layout/hierarchy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3A0319EF-8745-41B5-B529-2DCDE3078E50}" type="presParOf" srcId="{E4A60864-78E9-4DC5-A129-AF0F1D4F047E}" destId="{3F9569A8-2AB7-4547-B94C-48BA0BBBF46D}" srcOrd="4" destOrd="0" presId="urn:microsoft.com/office/officeart/2005/8/layout/hierarchy2"/>
    <dgm:cxn modelId="{B728B8E2-E44E-4AA3-8EB9-958E8380D1DA}" type="presParOf" srcId="{3F9569A8-2AB7-4547-B94C-48BA0BBBF46D}" destId="{7AB23DA0-B0CF-4523-8FCD-6E1095FE7DE6}" srcOrd="0" destOrd="0" presId="urn:microsoft.com/office/officeart/2005/8/layout/hierarchy2"/>
    <dgm:cxn modelId="{5F8254F0-2FA2-4068-A86A-127597B68410}" type="presParOf" srcId="{E4A60864-78E9-4DC5-A129-AF0F1D4F047E}" destId="{B807FD7D-3F93-4436-97DD-486BE852AAEF}" srcOrd="5" destOrd="0" presId="urn:microsoft.com/office/officeart/2005/8/layout/hierarchy2"/>
    <dgm:cxn modelId="{F0EB1FDA-4D56-47BD-B4FD-0D86CB273509}" type="presParOf" srcId="{B807FD7D-3F93-4436-97DD-486BE852AAEF}" destId="{69811383-CFAB-4EBB-82C9-CEF04DB30790}" srcOrd="0" destOrd="0" presId="urn:microsoft.com/office/officeart/2005/8/layout/hierarchy2"/>
    <dgm:cxn modelId="{38FEADB0-EE78-48E6-87B0-6F68774BFB87}" type="presParOf" srcId="{B807FD7D-3F93-4436-97DD-486BE852AAEF}" destId="{89E28C10-7DDC-4712-B97B-B453435F4EF2}" srcOrd="1" destOrd="0" presId="urn:microsoft.com/office/officeart/2005/8/layout/hierarchy2"/>
    <dgm:cxn modelId="{EABEF0F7-A66A-406B-8A16-BAA836C02DFF}" type="presParOf" srcId="{E4A60864-78E9-4DC5-A129-AF0F1D4F047E}" destId="{2FC1495F-AFB1-436D-BD05-C2468AD9C50E}" srcOrd="6" destOrd="0" presId="urn:microsoft.com/office/officeart/2005/8/layout/hierarchy2"/>
    <dgm:cxn modelId="{0459D3B7-6EB3-45A9-9C16-F54BDC899B27}" type="presParOf" srcId="{2FC1495F-AFB1-436D-BD05-C2468AD9C50E}" destId="{1FE6BCEB-5A84-46C0-9B4E-3EE37B50987B}" srcOrd="0" destOrd="0" presId="urn:microsoft.com/office/officeart/2005/8/layout/hierarchy2"/>
    <dgm:cxn modelId="{F7F81A02-AFC2-49D9-B25F-81FC0DEEDA93}" type="presParOf" srcId="{E4A60864-78E9-4DC5-A129-AF0F1D4F047E}" destId="{D4D50B4B-D560-4BFE-9BE1-B65373A8650E}" srcOrd="7" destOrd="0" presId="urn:microsoft.com/office/officeart/2005/8/layout/hierarchy2"/>
    <dgm:cxn modelId="{AF714E69-8EE2-4C3A-8B1E-E82FBA60DB9D}" type="presParOf" srcId="{D4D50B4B-D560-4BFE-9BE1-B65373A8650E}" destId="{4EAAA2D6-4166-4EFF-9B83-4D096419AE85}" srcOrd="0" destOrd="0" presId="urn:microsoft.com/office/officeart/2005/8/layout/hierarchy2"/>
    <dgm:cxn modelId="{96DC3AE0-61A3-4FB3-A65E-1895172D6C49}" type="presParOf" srcId="{D4D50B4B-D560-4BFE-9BE1-B65373A8650E}" destId="{8D58A88E-2818-4312-8261-51FD5CD66C24}" srcOrd="1" destOrd="0" presId="urn:microsoft.com/office/officeart/2005/8/layout/hierarchy2"/>
    <dgm:cxn modelId="{A839009E-FEA7-400E-B76F-BDAFA08A3512}" type="presParOf" srcId="{E4A60864-78E9-4DC5-A129-AF0F1D4F047E}" destId="{318D44F4-ED91-4427-80B9-E1F3F2864259}" srcOrd="8" destOrd="0" presId="urn:microsoft.com/office/officeart/2005/8/layout/hierarchy2"/>
    <dgm:cxn modelId="{0933670B-D5CF-4AB6-94BF-B59F8F8B67BA}" type="presParOf" srcId="{318D44F4-ED91-4427-80B9-E1F3F2864259}" destId="{737FBB8B-3B35-42D3-937C-25EA98EB0CA5}" srcOrd="0" destOrd="0" presId="urn:microsoft.com/office/officeart/2005/8/layout/hierarchy2"/>
    <dgm:cxn modelId="{D623FB51-DFE2-4F31-A837-833941904E5B}" type="presParOf" srcId="{E4A60864-78E9-4DC5-A129-AF0F1D4F047E}" destId="{8BEDD950-1273-4449-8B55-4026FCD94E45}" srcOrd="9" destOrd="0" presId="urn:microsoft.com/office/officeart/2005/8/layout/hierarchy2"/>
    <dgm:cxn modelId="{BE1E3FD8-1AE4-4570-99E5-7E3610128D4F}" type="presParOf" srcId="{8BEDD950-1273-4449-8B55-4026FCD94E45}" destId="{78982A17-5162-47B7-8DEE-BF8CB41E952F}" srcOrd="0" destOrd="0" presId="urn:microsoft.com/office/officeart/2005/8/layout/hierarchy2"/>
    <dgm:cxn modelId="{FBFA77DF-ACD2-4997-8D3B-650802FB692E}" type="presParOf" srcId="{8BEDD950-1273-4449-8B55-4026FCD94E45}" destId="{FE56EC4F-8533-47DF-BB13-723A128B2BA0}" srcOrd="1" destOrd="0" presId="urn:microsoft.com/office/officeart/2005/8/layout/hierarchy2"/>
    <dgm:cxn modelId="{CA889A37-73FB-4439-92EE-BAF268719B58}" type="presParOf" srcId="{E4A60864-78E9-4DC5-A129-AF0F1D4F047E}" destId="{842C3FAE-6607-4A75-917C-27037E876CA7}" srcOrd="10" destOrd="0" presId="urn:microsoft.com/office/officeart/2005/8/layout/hierarchy2"/>
    <dgm:cxn modelId="{39849BDA-7C99-48C6-B33D-B07EFFE9D461}" type="presParOf" srcId="{842C3FAE-6607-4A75-917C-27037E876CA7}" destId="{5F57285A-073A-41B6-9F17-8D46348E5DDD}" srcOrd="0" destOrd="0" presId="urn:microsoft.com/office/officeart/2005/8/layout/hierarchy2"/>
    <dgm:cxn modelId="{6AE9A6CE-B915-40B8-9EB8-6AFCD46E4442}" type="presParOf" srcId="{E4A60864-78E9-4DC5-A129-AF0F1D4F047E}" destId="{78B703FE-06D6-4817-A602-4F9A9A06D9DB}" srcOrd="11" destOrd="0" presId="urn:microsoft.com/office/officeart/2005/8/layout/hierarchy2"/>
    <dgm:cxn modelId="{A272B88E-8EFA-4CAD-80EC-42C21E0CBE72}" type="presParOf" srcId="{78B703FE-06D6-4817-A602-4F9A9A06D9DB}" destId="{805B9524-6027-41D9-B1F1-DA76AFE60C23}" srcOrd="0" destOrd="0" presId="urn:microsoft.com/office/officeart/2005/8/layout/hierarchy2"/>
    <dgm:cxn modelId="{905BE368-CF75-47AE-A72F-595CDA019DC5}" type="presParOf" srcId="{78B703FE-06D6-4817-A602-4F9A9A06D9DB}" destId="{4D97B8CC-6869-41C0-BA11-EF565C52E2C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5058117-F69B-4608-B661-CF2440F30D7F}">
      <dgm:prSet custT="1"/>
      <dgm:spPr>
        <a:blipFill>
          <a:blip xmlns:r="http://schemas.openxmlformats.org/officeDocument/2006/relationships" r:embed="rId4"/>
          <a:stretch>
            <a:fillRect/>
          </a:stretch>
        </a:blipFill>
      </dgm:spPr>
      <dgm:t>
        <a:bodyPr/>
        <a:lstStyle/>
        <a:p>
          <a:r>
            <a:rPr lang="en-US">
              <a:noFill/>
            </a:rPr>
            <a:t> </a:t>
          </a:r>
        </a:p>
      </dgm:t>
    </dgm:pt>
    <dgm:pt modelId="{E556A801-27D4-4F32-8E17-7A7B99A571A7}" type="parTrans" cxnId="{74D5F505-6C19-4CF3-AEB9-04DA45CB21C4}">
      <dgm:prSet custT="1"/>
      <dgm:spPr/>
      <dgm:t>
        <a:bodyPr/>
        <a:lstStyle/>
        <a:p>
          <a:endParaRPr lang="en-CA" sz="100">
            <a:latin typeface="+mj-lt"/>
          </a:endParaRPr>
        </a:p>
      </dgm:t>
    </dgm:pt>
    <dgm:pt modelId="{63B2E2BF-253A-4513-9568-5A9655AE9E3D}" type="sibTrans" cxnId="{74D5F505-6C19-4CF3-AEB9-04DA45CB21C4}">
      <dgm:prSet/>
      <dgm:spPr/>
      <dgm:t>
        <a:bodyPr/>
        <a:lstStyle/>
        <a:p>
          <a:endParaRPr lang="en-CA" sz="1100">
            <a:latin typeface="+mj-lt"/>
          </a:endParaRPr>
        </a:p>
      </dgm:t>
    </dgm:pt>
    <dgm:pt modelId="{FA40DAF3-14E8-4114-9D1B-86B920FF4EEA}">
      <dgm:prSet custT="1"/>
      <dgm:spPr>
        <a:blipFill>
          <a:blip xmlns:r="http://schemas.openxmlformats.org/officeDocument/2006/relationships" r:embed="rId5"/>
          <a:stretch>
            <a:fillRect/>
          </a:stretch>
        </a:blipFill>
      </dgm:spPr>
      <dgm:t>
        <a:bodyPr/>
        <a:lstStyle/>
        <a:p>
          <a:r>
            <a:rPr lang="en-US">
              <a:noFill/>
            </a:rPr>
            <a:t> </a:t>
          </a:r>
        </a:p>
      </dgm:t>
    </dgm:pt>
    <dgm:pt modelId="{8A13EFC1-D51A-4A1F-B90C-AF1494C7AA05}" type="parTrans" cxnId="{41A1780A-40AB-4E3D-95EB-2BC8031D500C}">
      <dgm:prSet custT="1"/>
      <dgm:spPr/>
      <dgm:t>
        <a:bodyPr/>
        <a:lstStyle/>
        <a:p>
          <a:endParaRPr lang="en-CA" sz="100">
            <a:latin typeface="+mj-lt"/>
          </a:endParaRPr>
        </a:p>
      </dgm:t>
    </dgm:pt>
    <dgm:pt modelId="{AEE635E6-CEE7-4847-B5F4-E46481DE4364}" type="sibTrans" cxnId="{41A1780A-40AB-4E3D-95EB-2BC8031D500C}">
      <dgm:prSet/>
      <dgm:spPr/>
      <dgm:t>
        <a:bodyPr/>
        <a:lstStyle/>
        <a:p>
          <a:endParaRPr lang="en-CA" sz="1100">
            <a:latin typeface="+mj-lt"/>
          </a:endParaRPr>
        </a:p>
      </dgm:t>
    </dgm:pt>
    <dgm:pt modelId="{D3FF39E7-0CF7-40DC-9418-241D1207289A}">
      <dgm:prSet custT="1"/>
      <dgm:spPr>
        <a:blipFill>
          <a:blip xmlns:r="http://schemas.openxmlformats.org/officeDocument/2006/relationships" r:embed="rId6"/>
          <a:stretch>
            <a:fillRect/>
          </a:stretch>
        </a:blipFill>
      </dgm:spPr>
      <dgm:t>
        <a:bodyPr/>
        <a:lstStyle/>
        <a:p>
          <a:r>
            <a:rPr lang="en-US">
              <a:noFill/>
            </a:rPr>
            <a:t> </a:t>
          </a:r>
        </a:p>
      </dgm:t>
    </dgm:pt>
    <dgm:pt modelId="{FFA0A41C-055E-443D-BD05-7740833AACA1}" type="parTrans" cxnId="{A1615BC1-76CB-496A-996E-0F6A82BE9B21}">
      <dgm:prSet custT="1"/>
      <dgm:spPr/>
      <dgm:t>
        <a:bodyPr/>
        <a:lstStyle/>
        <a:p>
          <a:endParaRPr lang="en-CA" sz="100">
            <a:latin typeface="+mj-lt"/>
          </a:endParaRPr>
        </a:p>
      </dgm:t>
    </dgm:pt>
    <dgm:pt modelId="{819AC9FD-CC3F-46E7-A0F8-132761D7959B}" type="sibTrans" cxnId="{A1615BC1-76CB-496A-996E-0F6A82BE9B21}">
      <dgm:prSet/>
      <dgm:spPr/>
      <dgm:t>
        <a:bodyPr/>
        <a:lstStyle/>
        <a:p>
          <a:endParaRPr lang="en-CA" sz="1100">
            <a:latin typeface="+mj-lt"/>
          </a:endParaRPr>
        </a:p>
      </dgm:t>
    </dgm:pt>
    <dgm:pt modelId="{18D26654-719A-490E-831F-57F17C30D2E1}">
      <dgm:prSet custT="1"/>
      <dgm:spPr>
        <a:blipFill>
          <a:blip xmlns:r="http://schemas.openxmlformats.org/officeDocument/2006/relationships" r:embed="rId7"/>
          <a:stretch>
            <a:fillRect/>
          </a:stretch>
        </a:blipFill>
      </dgm:spPr>
      <dgm:t>
        <a:bodyPr/>
        <a:lstStyle/>
        <a:p>
          <a:r>
            <a:rPr lang="en-US">
              <a:noFill/>
            </a:rPr>
            <a:t> </a:t>
          </a:r>
        </a:p>
      </dgm:t>
    </dgm:pt>
    <dgm:pt modelId="{27E63DF4-1674-4923-9EFE-A3AF1A397D59}" type="parTrans" cxnId="{CCB1666D-2B29-4C56-AA74-623C1DFDA83C}">
      <dgm:prSet custT="1"/>
      <dgm:spPr/>
      <dgm:t>
        <a:bodyPr/>
        <a:lstStyle/>
        <a:p>
          <a:endParaRPr lang="en-CA" sz="300">
            <a:latin typeface="+mj-lt"/>
          </a:endParaRPr>
        </a:p>
      </dgm:t>
    </dgm:pt>
    <dgm:pt modelId="{FED68E7E-D218-488E-840B-72FE936C4E4F}" type="sibTrans" cxnId="{CCB1666D-2B29-4C56-AA74-623C1DFDA83C}">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6"/>
      <dgm:spPr/>
    </dgm:pt>
    <dgm:pt modelId="{7CCDF9BB-3AF3-4EDE-B01B-C1BB6E370E7C}" type="pres">
      <dgm:prSet presAssocID="{A7F25045-1F09-4D75-81A4-5EC5A1DA5DD7}" presName="connTx" presStyleLbl="parChTrans1D2" presStyleIdx="0" presStyleCnt="6"/>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6">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6"/>
      <dgm:spPr/>
    </dgm:pt>
    <dgm:pt modelId="{46A03A93-E34A-4E7F-BF81-BC626697E684}" type="pres">
      <dgm:prSet presAssocID="{B31D9A0A-EC64-45C2-86DE-7E80ED011B79}" presName="connTx" presStyleLbl="parChTrans1D2" presStyleIdx="1" presStyleCnt="6"/>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6">
        <dgm:presLayoutVars>
          <dgm:chPref val="3"/>
        </dgm:presLayoutVars>
      </dgm:prSet>
      <dgm:spPr/>
    </dgm:pt>
    <dgm:pt modelId="{FD3B9EF4-EB98-4482-8802-33DBACF64B78}" type="pres">
      <dgm:prSet presAssocID="{A00E3008-CB35-4EC3-AA28-A9CF72576B1D}" presName="level3hierChild" presStyleCnt="0"/>
      <dgm:spPr/>
    </dgm:pt>
    <dgm:pt modelId="{3F9569A8-2AB7-4547-B94C-48BA0BBBF46D}" type="pres">
      <dgm:prSet presAssocID="{E556A801-27D4-4F32-8E17-7A7B99A571A7}" presName="conn2-1" presStyleLbl="parChTrans1D2" presStyleIdx="2" presStyleCnt="6"/>
      <dgm:spPr/>
    </dgm:pt>
    <dgm:pt modelId="{7AB23DA0-B0CF-4523-8FCD-6E1095FE7DE6}" type="pres">
      <dgm:prSet presAssocID="{E556A801-27D4-4F32-8E17-7A7B99A571A7}" presName="connTx" presStyleLbl="parChTrans1D2" presStyleIdx="2" presStyleCnt="6"/>
      <dgm:spPr/>
    </dgm:pt>
    <dgm:pt modelId="{B807FD7D-3F93-4436-97DD-486BE852AAEF}" type="pres">
      <dgm:prSet presAssocID="{A5058117-F69B-4608-B661-CF2440F30D7F}" presName="root2" presStyleCnt="0"/>
      <dgm:spPr/>
    </dgm:pt>
    <dgm:pt modelId="{69811383-CFAB-4EBB-82C9-CEF04DB30790}" type="pres">
      <dgm:prSet presAssocID="{A5058117-F69B-4608-B661-CF2440F30D7F}" presName="LevelTwoTextNode" presStyleLbl="node2" presStyleIdx="2" presStyleCnt="6">
        <dgm:presLayoutVars>
          <dgm:chPref val="3"/>
        </dgm:presLayoutVars>
      </dgm:prSet>
      <dgm:spPr/>
    </dgm:pt>
    <dgm:pt modelId="{89E28C10-7DDC-4712-B97B-B453435F4EF2}" type="pres">
      <dgm:prSet presAssocID="{A5058117-F69B-4608-B661-CF2440F30D7F}" presName="level3hierChild" presStyleCnt="0"/>
      <dgm:spPr/>
    </dgm:pt>
    <dgm:pt modelId="{2FC1495F-AFB1-436D-BD05-C2468AD9C50E}" type="pres">
      <dgm:prSet presAssocID="{8A13EFC1-D51A-4A1F-B90C-AF1494C7AA05}" presName="conn2-1" presStyleLbl="parChTrans1D2" presStyleIdx="3" presStyleCnt="6"/>
      <dgm:spPr/>
    </dgm:pt>
    <dgm:pt modelId="{1FE6BCEB-5A84-46C0-9B4E-3EE37B50987B}" type="pres">
      <dgm:prSet presAssocID="{8A13EFC1-D51A-4A1F-B90C-AF1494C7AA05}" presName="connTx" presStyleLbl="parChTrans1D2" presStyleIdx="3" presStyleCnt="6"/>
      <dgm:spPr/>
    </dgm:pt>
    <dgm:pt modelId="{D4D50B4B-D560-4BFE-9BE1-B65373A8650E}" type="pres">
      <dgm:prSet presAssocID="{FA40DAF3-14E8-4114-9D1B-86B920FF4EEA}" presName="root2" presStyleCnt="0"/>
      <dgm:spPr/>
    </dgm:pt>
    <dgm:pt modelId="{4EAAA2D6-4166-4EFF-9B83-4D096419AE85}" type="pres">
      <dgm:prSet presAssocID="{FA40DAF3-14E8-4114-9D1B-86B920FF4EEA}" presName="LevelTwoTextNode" presStyleLbl="node2" presStyleIdx="3" presStyleCnt="6">
        <dgm:presLayoutVars>
          <dgm:chPref val="3"/>
        </dgm:presLayoutVars>
      </dgm:prSet>
      <dgm:spPr/>
    </dgm:pt>
    <dgm:pt modelId="{8D58A88E-2818-4312-8261-51FD5CD66C24}" type="pres">
      <dgm:prSet presAssocID="{FA40DAF3-14E8-4114-9D1B-86B920FF4EEA}" presName="level3hierChild" presStyleCnt="0"/>
      <dgm:spPr/>
    </dgm:pt>
    <dgm:pt modelId="{318D44F4-ED91-4427-80B9-E1F3F2864259}" type="pres">
      <dgm:prSet presAssocID="{FFA0A41C-055E-443D-BD05-7740833AACA1}" presName="conn2-1" presStyleLbl="parChTrans1D2" presStyleIdx="4" presStyleCnt="6"/>
      <dgm:spPr/>
    </dgm:pt>
    <dgm:pt modelId="{737FBB8B-3B35-42D3-937C-25EA98EB0CA5}" type="pres">
      <dgm:prSet presAssocID="{FFA0A41C-055E-443D-BD05-7740833AACA1}" presName="connTx" presStyleLbl="parChTrans1D2" presStyleIdx="4" presStyleCnt="6"/>
      <dgm:spPr/>
    </dgm:pt>
    <dgm:pt modelId="{8BEDD950-1273-4449-8B55-4026FCD94E45}" type="pres">
      <dgm:prSet presAssocID="{D3FF39E7-0CF7-40DC-9418-241D1207289A}" presName="root2" presStyleCnt="0"/>
      <dgm:spPr/>
    </dgm:pt>
    <dgm:pt modelId="{78982A17-5162-47B7-8DEE-BF8CB41E952F}" type="pres">
      <dgm:prSet presAssocID="{D3FF39E7-0CF7-40DC-9418-241D1207289A}" presName="LevelTwoTextNode" presStyleLbl="node2" presStyleIdx="4" presStyleCnt="6">
        <dgm:presLayoutVars>
          <dgm:chPref val="3"/>
        </dgm:presLayoutVars>
      </dgm:prSet>
      <dgm:spPr/>
    </dgm:pt>
    <dgm:pt modelId="{FE56EC4F-8533-47DF-BB13-723A128B2BA0}" type="pres">
      <dgm:prSet presAssocID="{D3FF39E7-0CF7-40DC-9418-241D1207289A}" presName="level3hierChild" presStyleCnt="0"/>
      <dgm:spPr/>
    </dgm:pt>
    <dgm:pt modelId="{842C3FAE-6607-4A75-917C-27037E876CA7}" type="pres">
      <dgm:prSet presAssocID="{27E63DF4-1674-4923-9EFE-A3AF1A397D59}" presName="conn2-1" presStyleLbl="parChTrans1D2" presStyleIdx="5" presStyleCnt="6"/>
      <dgm:spPr/>
    </dgm:pt>
    <dgm:pt modelId="{5F57285A-073A-41B6-9F17-8D46348E5DDD}" type="pres">
      <dgm:prSet presAssocID="{27E63DF4-1674-4923-9EFE-A3AF1A397D59}" presName="connTx" presStyleLbl="parChTrans1D2" presStyleIdx="5" presStyleCnt="6"/>
      <dgm:spPr/>
    </dgm:pt>
    <dgm:pt modelId="{78B703FE-06D6-4817-A602-4F9A9A06D9DB}" type="pres">
      <dgm:prSet presAssocID="{18D26654-719A-490E-831F-57F17C30D2E1}" presName="root2" presStyleCnt="0"/>
      <dgm:spPr/>
    </dgm:pt>
    <dgm:pt modelId="{805B9524-6027-41D9-B1F1-DA76AFE60C23}" type="pres">
      <dgm:prSet presAssocID="{18D26654-719A-490E-831F-57F17C30D2E1}" presName="LevelTwoTextNode" presStyleLbl="node2" presStyleIdx="5" presStyleCnt="6">
        <dgm:presLayoutVars>
          <dgm:chPref val="3"/>
        </dgm:presLayoutVars>
      </dgm:prSet>
      <dgm:spPr/>
    </dgm:pt>
    <dgm:pt modelId="{4D97B8CC-6869-41C0-BA11-EF565C52E2C0}" type="pres">
      <dgm:prSet presAssocID="{18D26654-719A-490E-831F-57F17C30D2E1}" presName="level3hierChild" presStyleCnt="0"/>
      <dgm:spPr/>
    </dgm:pt>
  </dgm:ptLst>
  <dgm:cxnLst>
    <dgm:cxn modelId="{74D5F505-6C19-4CF3-AEB9-04DA45CB21C4}" srcId="{1E2365BB-9EA0-4941-8230-3CB3EBA80FBA}" destId="{A5058117-F69B-4608-B661-CF2440F30D7F}" srcOrd="2" destOrd="0" parTransId="{E556A801-27D4-4F32-8E17-7A7B99A571A7}" sibTransId="{63B2E2BF-253A-4513-9568-5A9655AE9E3D}"/>
    <dgm:cxn modelId="{41A1780A-40AB-4E3D-95EB-2BC8031D500C}" srcId="{1E2365BB-9EA0-4941-8230-3CB3EBA80FBA}" destId="{FA40DAF3-14E8-4114-9D1B-86B920FF4EEA}" srcOrd="3" destOrd="0" parTransId="{8A13EFC1-D51A-4A1F-B90C-AF1494C7AA05}" sibTransId="{AEE635E6-CEE7-4847-B5F4-E46481DE4364}"/>
    <dgm:cxn modelId="{B2AC7D0C-BBE3-4178-978C-0F629E52C5F6}" type="presOf" srcId="{FFA0A41C-055E-443D-BD05-7740833AACA1}" destId="{737FBB8B-3B35-42D3-937C-25EA98EB0CA5}" srcOrd="1" destOrd="0" presId="urn:microsoft.com/office/officeart/2005/8/layout/hierarchy2"/>
    <dgm:cxn modelId="{74933411-5805-467C-96E0-2E91CAAA1988}" type="presOf" srcId="{FA40DAF3-14E8-4114-9D1B-86B920FF4EEA}" destId="{4EAAA2D6-4166-4EFF-9B83-4D096419AE85}" srcOrd="0" destOrd="0" presId="urn:microsoft.com/office/officeart/2005/8/layout/hierarchy2"/>
    <dgm:cxn modelId="{1F18B219-0DE7-40BA-8EF9-4C4799134F55}" type="presOf" srcId="{8A13EFC1-D51A-4A1F-B90C-AF1494C7AA05}" destId="{2FC1495F-AFB1-436D-BD05-C2468AD9C50E}"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CCB1666D-2B29-4C56-AA74-623C1DFDA83C}" srcId="{1E2365BB-9EA0-4941-8230-3CB3EBA80FBA}" destId="{18D26654-719A-490E-831F-57F17C30D2E1}" srcOrd="5" destOrd="0" parTransId="{27E63DF4-1674-4923-9EFE-A3AF1A397D59}" sibTransId="{FED68E7E-D218-488E-840B-72FE936C4E4F}"/>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715F6B9A-4CF0-408C-BD07-38166673CDA8}" type="presOf" srcId="{18D26654-719A-490E-831F-57F17C30D2E1}" destId="{805B9524-6027-41D9-B1F1-DA76AFE60C23}" srcOrd="0" destOrd="0" presId="urn:microsoft.com/office/officeart/2005/8/layout/hierarchy2"/>
    <dgm:cxn modelId="{176A8F9A-4046-472A-AEF9-CD94F408FDDB}" type="presOf" srcId="{A5058117-F69B-4608-B661-CF2440F30D7F}" destId="{69811383-CFAB-4EBB-82C9-CEF04DB30790}" srcOrd="0" destOrd="0" presId="urn:microsoft.com/office/officeart/2005/8/layout/hierarchy2"/>
    <dgm:cxn modelId="{E7F43A9D-3F40-4C95-83BF-A06D5A70A325}" type="presOf" srcId="{D3FF39E7-0CF7-40DC-9418-241D1207289A}" destId="{78982A17-5162-47B7-8DEE-BF8CB41E952F}" srcOrd="0" destOrd="0" presId="urn:microsoft.com/office/officeart/2005/8/layout/hierarchy2"/>
    <dgm:cxn modelId="{AF4EBDAD-C3F6-4CD6-9D0C-0CAD479F505F}" type="presOf" srcId="{6376435C-6791-4414-8F06-0C199DB33362}" destId="{A135F1F1-8D9D-48A7-9EB0-6767D1D6BCCB}" srcOrd="0" destOrd="0" presId="urn:microsoft.com/office/officeart/2005/8/layout/hierarchy2"/>
    <dgm:cxn modelId="{A1615BC1-76CB-496A-996E-0F6A82BE9B21}" srcId="{1E2365BB-9EA0-4941-8230-3CB3EBA80FBA}" destId="{D3FF39E7-0CF7-40DC-9418-241D1207289A}" srcOrd="4" destOrd="0" parTransId="{FFA0A41C-055E-443D-BD05-7740833AACA1}" sibTransId="{819AC9FD-CC3F-46E7-A0F8-132761D7959B}"/>
    <dgm:cxn modelId="{BAAB43C6-6284-477E-B13A-805A1DC84EC5}" type="presOf" srcId="{B31D9A0A-EC64-45C2-86DE-7E80ED011B79}" destId="{46A03A93-E34A-4E7F-BF81-BC626697E684}" srcOrd="1" destOrd="0" presId="urn:microsoft.com/office/officeart/2005/8/layout/hierarchy2"/>
    <dgm:cxn modelId="{005077CD-1437-43BF-BC8E-B97589133745}" type="presOf" srcId="{27E63DF4-1674-4923-9EFE-A3AF1A397D59}" destId="{5F57285A-073A-41B6-9F17-8D46348E5DDD}"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809ADBDD-88EC-4362-9693-B5936A55BAF5}" type="presOf" srcId="{27E63DF4-1674-4923-9EFE-A3AF1A397D59}" destId="{842C3FAE-6607-4A75-917C-27037E876CA7}" srcOrd="0" destOrd="0" presId="urn:microsoft.com/office/officeart/2005/8/layout/hierarchy2"/>
    <dgm:cxn modelId="{30E7E5ED-D6A6-45A9-B153-CC560D3E5320}" type="presOf" srcId="{E556A801-27D4-4F32-8E17-7A7B99A571A7}" destId="{3F9569A8-2AB7-4547-B94C-48BA0BBBF46D}" srcOrd="0" destOrd="0" presId="urn:microsoft.com/office/officeart/2005/8/layout/hierarchy2"/>
    <dgm:cxn modelId="{B4DA65F3-11A0-4EF3-B266-DD4596301B19}" srcId="{1E2365BB-9EA0-4941-8230-3CB3EBA80FBA}" destId="{2155A06E-7210-4FDA-8EE4-06EA5115F0B6}" srcOrd="0" destOrd="0" parTransId="{A7F25045-1F09-4D75-81A4-5EC5A1DA5DD7}" sibTransId="{7370D0F1-F568-4773-AA10-4B01F7DCBA42}"/>
    <dgm:cxn modelId="{F34D55F5-03D6-45F0-8A39-5A55DAF95E56}" type="presOf" srcId="{E556A801-27D4-4F32-8E17-7A7B99A571A7}" destId="{7AB23DA0-B0CF-4523-8FCD-6E1095FE7DE6}" srcOrd="1" destOrd="0" presId="urn:microsoft.com/office/officeart/2005/8/layout/hierarchy2"/>
    <dgm:cxn modelId="{B5077DF8-B155-44C3-99E5-866BDC9B96DB}" type="presOf" srcId="{FFA0A41C-055E-443D-BD05-7740833AACA1}" destId="{318D44F4-ED91-4427-80B9-E1F3F2864259}" srcOrd="0" destOrd="0" presId="urn:microsoft.com/office/officeart/2005/8/layout/hierarchy2"/>
    <dgm:cxn modelId="{815FC5FE-B95A-4B1C-A030-C69A464104E0}" type="presOf" srcId="{8A13EFC1-D51A-4A1F-B90C-AF1494C7AA05}" destId="{1FE6BCEB-5A84-46C0-9B4E-3EE37B50987B}" srcOrd="1" destOrd="0" presId="urn:microsoft.com/office/officeart/2005/8/layout/hierarchy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3A0319EF-8745-41B5-B529-2DCDE3078E50}" type="presParOf" srcId="{E4A60864-78E9-4DC5-A129-AF0F1D4F047E}" destId="{3F9569A8-2AB7-4547-B94C-48BA0BBBF46D}" srcOrd="4" destOrd="0" presId="urn:microsoft.com/office/officeart/2005/8/layout/hierarchy2"/>
    <dgm:cxn modelId="{B728B8E2-E44E-4AA3-8EB9-958E8380D1DA}" type="presParOf" srcId="{3F9569A8-2AB7-4547-B94C-48BA0BBBF46D}" destId="{7AB23DA0-B0CF-4523-8FCD-6E1095FE7DE6}" srcOrd="0" destOrd="0" presId="urn:microsoft.com/office/officeart/2005/8/layout/hierarchy2"/>
    <dgm:cxn modelId="{5F8254F0-2FA2-4068-A86A-127597B68410}" type="presParOf" srcId="{E4A60864-78E9-4DC5-A129-AF0F1D4F047E}" destId="{B807FD7D-3F93-4436-97DD-486BE852AAEF}" srcOrd="5" destOrd="0" presId="urn:microsoft.com/office/officeart/2005/8/layout/hierarchy2"/>
    <dgm:cxn modelId="{F0EB1FDA-4D56-47BD-B4FD-0D86CB273509}" type="presParOf" srcId="{B807FD7D-3F93-4436-97DD-486BE852AAEF}" destId="{69811383-CFAB-4EBB-82C9-CEF04DB30790}" srcOrd="0" destOrd="0" presId="urn:microsoft.com/office/officeart/2005/8/layout/hierarchy2"/>
    <dgm:cxn modelId="{38FEADB0-EE78-48E6-87B0-6F68774BFB87}" type="presParOf" srcId="{B807FD7D-3F93-4436-97DD-486BE852AAEF}" destId="{89E28C10-7DDC-4712-B97B-B453435F4EF2}" srcOrd="1" destOrd="0" presId="urn:microsoft.com/office/officeart/2005/8/layout/hierarchy2"/>
    <dgm:cxn modelId="{EABEF0F7-A66A-406B-8A16-BAA836C02DFF}" type="presParOf" srcId="{E4A60864-78E9-4DC5-A129-AF0F1D4F047E}" destId="{2FC1495F-AFB1-436D-BD05-C2468AD9C50E}" srcOrd="6" destOrd="0" presId="urn:microsoft.com/office/officeart/2005/8/layout/hierarchy2"/>
    <dgm:cxn modelId="{0459D3B7-6EB3-45A9-9C16-F54BDC899B27}" type="presParOf" srcId="{2FC1495F-AFB1-436D-BD05-C2468AD9C50E}" destId="{1FE6BCEB-5A84-46C0-9B4E-3EE37B50987B}" srcOrd="0" destOrd="0" presId="urn:microsoft.com/office/officeart/2005/8/layout/hierarchy2"/>
    <dgm:cxn modelId="{F7F81A02-AFC2-49D9-B25F-81FC0DEEDA93}" type="presParOf" srcId="{E4A60864-78E9-4DC5-A129-AF0F1D4F047E}" destId="{D4D50B4B-D560-4BFE-9BE1-B65373A8650E}" srcOrd="7" destOrd="0" presId="urn:microsoft.com/office/officeart/2005/8/layout/hierarchy2"/>
    <dgm:cxn modelId="{AF714E69-8EE2-4C3A-8B1E-E82FBA60DB9D}" type="presParOf" srcId="{D4D50B4B-D560-4BFE-9BE1-B65373A8650E}" destId="{4EAAA2D6-4166-4EFF-9B83-4D096419AE85}" srcOrd="0" destOrd="0" presId="urn:microsoft.com/office/officeart/2005/8/layout/hierarchy2"/>
    <dgm:cxn modelId="{96DC3AE0-61A3-4FB3-A65E-1895172D6C49}" type="presParOf" srcId="{D4D50B4B-D560-4BFE-9BE1-B65373A8650E}" destId="{8D58A88E-2818-4312-8261-51FD5CD66C24}" srcOrd="1" destOrd="0" presId="urn:microsoft.com/office/officeart/2005/8/layout/hierarchy2"/>
    <dgm:cxn modelId="{A839009E-FEA7-400E-B76F-BDAFA08A3512}" type="presParOf" srcId="{E4A60864-78E9-4DC5-A129-AF0F1D4F047E}" destId="{318D44F4-ED91-4427-80B9-E1F3F2864259}" srcOrd="8" destOrd="0" presId="urn:microsoft.com/office/officeart/2005/8/layout/hierarchy2"/>
    <dgm:cxn modelId="{0933670B-D5CF-4AB6-94BF-B59F8F8B67BA}" type="presParOf" srcId="{318D44F4-ED91-4427-80B9-E1F3F2864259}" destId="{737FBB8B-3B35-42D3-937C-25EA98EB0CA5}" srcOrd="0" destOrd="0" presId="urn:microsoft.com/office/officeart/2005/8/layout/hierarchy2"/>
    <dgm:cxn modelId="{D623FB51-DFE2-4F31-A837-833941904E5B}" type="presParOf" srcId="{E4A60864-78E9-4DC5-A129-AF0F1D4F047E}" destId="{8BEDD950-1273-4449-8B55-4026FCD94E45}" srcOrd="9" destOrd="0" presId="urn:microsoft.com/office/officeart/2005/8/layout/hierarchy2"/>
    <dgm:cxn modelId="{BE1E3FD8-1AE4-4570-99E5-7E3610128D4F}" type="presParOf" srcId="{8BEDD950-1273-4449-8B55-4026FCD94E45}" destId="{78982A17-5162-47B7-8DEE-BF8CB41E952F}" srcOrd="0" destOrd="0" presId="urn:microsoft.com/office/officeart/2005/8/layout/hierarchy2"/>
    <dgm:cxn modelId="{FBFA77DF-ACD2-4997-8D3B-650802FB692E}" type="presParOf" srcId="{8BEDD950-1273-4449-8B55-4026FCD94E45}" destId="{FE56EC4F-8533-47DF-BB13-723A128B2BA0}" srcOrd="1" destOrd="0" presId="urn:microsoft.com/office/officeart/2005/8/layout/hierarchy2"/>
    <dgm:cxn modelId="{CA889A37-73FB-4439-92EE-BAF268719B58}" type="presParOf" srcId="{E4A60864-78E9-4DC5-A129-AF0F1D4F047E}" destId="{842C3FAE-6607-4A75-917C-27037E876CA7}" srcOrd="10" destOrd="0" presId="urn:microsoft.com/office/officeart/2005/8/layout/hierarchy2"/>
    <dgm:cxn modelId="{39849BDA-7C99-48C6-B33D-B07EFFE9D461}" type="presParOf" srcId="{842C3FAE-6607-4A75-917C-27037E876CA7}" destId="{5F57285A-073A-41B6-9F17-8D46348E5DDD}" srcOrd="0" destOrd="0" presId="urn:microsoft.com/office/officeart/2005/8/layout/hierarchy2"/>
    <dgm:cxn modelId="{6AE9A6CE-B915-40B8-9EB8-6AFCD46E4442}" type="presParOf" srcId="{E4A60864-78E9-4DC5-A129-AF0F1D4F047E}" destId="{78B703FE-06D6-4817-A602-4F9A9A06D9DB}" srcOrd="11" destOrd="0" presId="urn:microsoft.com/office/officeart/2005/8/layout/hierarchy2"/>
    <dgm:cxn modelId="{A272B88E-8EFA-4CAD-80EC-42C21E0CBE72}" type="presParOf" srcId="{78B703FE-06D6-4817-A602-4F9A9A06D9DB}" destId="{805B9524-6027-41D9-B1F1-DA76AFE60C23}" srcOrd="0" destOrd="0" presId="urn:microsoft.com/office/officeart/2005/8/layout/hierarchy2"/>
    <dgm:cxn modelId="{905BE368-CF75-47AE-A72F-595CDA019DC5}" type="presParOf" srcId="{78B703FE-06D6-4817-A602-4F9A9A06D9DB}" destId="{4D97B8CC-6869-41C0-BA11-EF565C52E2C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=97</m:t>
                    </m:r>
                  </m:oMath>
                </m:oMathPara>
              </a14:m>
              <a:endParaRPr lang="en-CA" sz="1600">
                <a:latin typeface="+mj-lt"/>
              </a:endParaRPr>
            </a:p>
          </dgm:t>
        </dgm:pt>
      </mc:Choice>
      <mc:Fallback>
        <dgm:pt modelId="{1E2365BB-9EA0-4941-8230-3CB3EBA80FBA}">
          <dgm:prSet custT="1"/>
          <dgm:spPr/>
          <dgm:t>
            <a:bodyPr/>
            <a:lstStyle/>
            <a:p>
              <a:pPr/>
              <a:r>
                <a:rPr lang="en-US" sz="1600" b="0" i="0" dirty="0">
                  <a:latin typeface="Cambria Math" panose="02040503050406030204" pitchFamily="18" charset="0"/>
                </a:rPr>
                <a:t>𝑞_𝑖=97</a:t>
              </a:r>
              <a:endParaRPr lang="en-CA" sz="1600">
                <a:latin typeface="+mj-lt"/>
              </a:endParaRPr>
            </a:p>
          </dgm:t>
        </dgm:pt>
      </mc:Fallback>
    </mc:AlternateConten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1</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75</m:t>
                    </m:r>
                  </m:oMath>
                </m:oMathPara>
              </a14:m>
              <a:endParaRPr lang="en-CA" sz="1600">
                <a:latin typeface="+mj-lt"/>
              </a:endParaRPr>
            </a:p>
          </dgm:t>
        </dgm:pt>
      </mc:Choice>
      <mc:Fallback>
        <dgm:pt modelId="{2155A06E-7210-4FDA-8EE4-06EA5115F0B6}">
          <dgm:prSet custT="1"/>
          <dgm:spPr/>
          <dgm:t>
            <a:bodyPr/>
            <a:lstStyle/>
            <a:p>
              <a:pPr/>
              <a:r>
                <a:rPr lang="en-US" sz="1600" i="0" dirty="0">
                  <a:latin typeface="Cambria Math" panose="02040503050406030204" pitchFamily="18" charset="0"/>
                </a:rPr>
                <a:t>𝑞_</a:t>
              </a:r>
              <a:r>
                <a:rPr lang="en-US" sz="1600" b="0" i="0" dirty="0">
                  <a:latin typeface="Cambria Math" panose="02040503050406030204" pitchFamily="18" charset="0"/>
                </a:rPr>
                <a:t>𝑖</a:t>
              </a:r>
              <a:r>
                <a:rPr lang="en-US" sz="1600" i="0" dirty="0">
                  <a:latin typeface="Cambria Math" panose="02040503050406030204" pitchFamily="18" charset="0"/>
                </a:rPr>
                <a:t>1=</a:t>
              </a:r>
              <a:r>
                <a:rPr lang="en-US" sz="1600" b="0" i="0" dirty="0">
                  <a:latin typeface="Cambria Math" panose="02040503050406030204" pitchFamily="18" charset="0"/>
                </a:rPr>
                <a:t>75</a:t>
              </a:r>
              <a:endParaRPr lang="en-CA" sz="1600">
                <a:latin typeface="+mj-lt"/>
              </a:endParaRPr>
            </a:p>
          </dgm:t>
        </dgm:pt>
      </mc:Fallback>
    </mc:AlternateConten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2</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22</m:t>
                    </m:r>
                  </m:oMath>
                </m:oMathPara>
              </a14:m>
              <a:endParaRPr lang="en-CA" sz="1600">
                <a:latin typeface="+mj-lt"/>
              </a:endParaRPr>
            </a:p>
          </dgm:t>
        </dgm:pt>
      </mc:Choice>
      <mc:Fallback>
        <dgm:pt modelId="{A00E3008-CB35-4EC3-AA28-A9CF72576B1D}">
          <dgm:prSet custT="1"/>
          <dgm:spPr/>
          <dgm:t>
            <a:bodyPr/>
            <a:lstStyle/>
            <a:p>
              <a:pPr/>
              <a:r>
                <a:rPr lang="en-US" sz="1600" b="0" i="0" dirty="0">
                  <a:latin typeface="Cambria Math" panose="02040503050406030204" pitchFamily="18" charset="0"/>
                </a:rPr>
                <a:t>𝑞_𝑖</a:t>
              </a:r>
              <a:r>
                <a:rPr lang="en-US" sz="1600" i="0" dirty="0">
                  <a:latin typeface="Cambria Math" panose="02040503050406030204" pitchFamily="18" charset="0"/>
                </a:rPr>
                <a:t>2=</a:t>
              </a:r>
              <a:r>
                <a:rPr lang="en-US" sz="1600" b="0" i="0" dirty="0">
                  <a:latin typeface="Cambria Math" panose="02040503050406030204" pitchFamily="18" charset="0"/>
                </a:rPr>
                <a:t>22</a:t>
              </a:r>
              <a:endParaRPr lang="en-CA" sz="1600">
                <a:latin typeface="+mj-lt"/>
              </a:endParaRPr>
            </a:p>
          </dgm:t>
        </dgm:pt>
      </mc:Fallback>
    </mc:AlternateConten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2"/>
      <dgm:spPr/>
    </dgm:pt>
    <dgm:pt modelId="{7CCDF9BB-3AF3-4EDE-B01B-C1BB6E370E7C}" type="pres">
      <dgm:prSet presAssocID="{A7F25045-1F09-4D75-81A4-5EC5A1DA5DD7}" presName="connTx" presStyleLbl="parChTrans1D2" presStyleIdx="0" presStyleCnt="2"/>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2">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2"/>
      <dgm:spPr/>
    </dgm:pt>
    <dgm:pt modelId="{46A03A93-E34A-4E7F-BF81-BC626697E684}" type="pres">
      <dgm:prSet presAssocID="{B31D9A0A-EC64-45C2-86DE-7E80ED011B79}" presName="connTx" presStyleLbl="parChTrans1D2" presStyleIdx="1" presStyleCnt="2"/>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2">
        <dgm:presLayoutVars>
          <dgm:chPref val="3"/>
        </dgm:presLayoutVars>
      </dgm:prSet>
      <dgm:spPr/>
    </dgm:pt>
    <dgm:pt modelId="{FD3B9EF4-EB98-4482-8802-33DBACF64B78}" type="pres">
      <dgm:prSet presAssocID="{A00E3008-CB35-4EC3-AA28-A9CF72576B1D}" presName="level3hierChild" presStyleCnt="0"/>
      <dgm:spPr/>
    </dgm:pt>
  </dgm:ptLst>
  <dgm:cxnLst>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C26CFC-BF9C-4E85-A8D1-5889DC4A7C8B}"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10F588ED-9AEA-4ADE-BC19-CD908BFAC5D6}">
      <dgm:prSet custT="1"/>
      <dgm:spPr/>
      <dgm:t>
        <a:bodyPr/>
        <a:lstStyle/>
        <a:p>
          <a:pPr>
            <a:lnSpc>
              <a:spcPct val="100000"/>
            </a:lnSpc>
            <a:defRPr b="1"/>
          </a:pPr>
          <a:r>
            <a:rPr lang="en-US" sz="2400"/>
            <a:t>General Transit Feed Specification (</a:t>
          </a:r>
          <a:r>
            <a:rPr lang="en-US" sz="2400">
              <a:hlinkClick xmlns:r="http://schemas.openxmlformats.org/officeDocument/2006/relationships" r:id="rId1"/>
            </a:rPr>
            <a:t>GTFS</a:t>
          </a:r>
          <a:r>
            <a:rPr lang="en-US" sz="2400"/>
            <a:t>) from STM</a:t>
          </a:r>
        </a:p>
      </dgm:t>
    </dgm:pt>
    <dgm:pt modelId="{69979614-52ED-460E-8423-894DCFF9ED9B}" type="parTrans" cxnId="{7A4EA551-1693-41DE-8EAA-E881036900FB}">
      <dgm:prSet/>
      <dgm:spPr/>
      <dgm:t>
        <a:bodyPr/>
        <a:lstStyle/>
        <a:p>
          <a:endParaRPr lang="en-US" sz="2000"/>
        </a:p>
      </dgm:t>
    </dgm:pt>
    <dgm:pt modelId="{E90017C8-EA67-4728-BF3A-73DCCF2FFA01}" type="sibTrans" cxnId="{7A4EA551-1693-41DE-8EAA-E881036900FB}">
      <dgm:prSet/>
      <dgm:spPr/>
      <dgm:t>
        <a:bodyPr/>
        <a:lstStyle/>
        <a:p>
          <a:endParaRPr lang="en-US" sz="2000"/>
        </a:p>
      </dgm:t>
    </dgm:pt>
    <dgm:pt modelId="{449FDC1E-CDB4-426F-9398-5B76F3703545}">
      <dgm:prSet custT="1"/>
      <dgm:spPr/>
      <dgm:t>
        <a:bodyPr/>
        <a:lstStyle/>
        <a:p>
          <a:pPr>
            <a:lnSpc>
              <a:spcPct val="100000"/>
            </a:lnSpc>
            <a:buFont typeface="Arial" panose="020B0604020202020204" pitchFamily="34" charset="0"/>
            <a:buNone/>
          </a:pPr>
          <a:r>
            <a:rPr lang="en-CA" sz="1600"/>
            <a:t>This data contains detailed geospatial information about bus stops across routes</a:t>
          </a:r>
          <a:endParaRPr lang="en-US" sz="1600"/>
        </a:p>
      </dgm:t>
    </dgm:pt>
    <dgm:pt modelId="{556D5C75-551B-4DAD-82F7-62F5FEDCE5C0}" type="parTrans" cxnId="{D8434356-BAFB-4093-921B-CA1B32661B29}">
      <dgm:prSet/>
      <dgm:spPr/>
      <dgm:t>
        <a:bodyPr/>
        <a:lstStyle/>
        <a:p>
          <a:endParaRPr lang="en-US" sz="2000"/>
        </a:p>
      </dgm:t>
    </dgm:pt>
    <dgm:pt modelId="{8555C702-1264-4162-B51F-6BD142B466AF}" type="sibTrans" cxnId="{D8434356-BAFB-4093-921B-CA1B32661B29}">
      <dgm:prSet/>
      <dgm:spPr/>
      <dgm:t>
        <a:bodyPr/>
        <a:lstStyle/>
        <a:p>
          <a:endParaRPr lang="en-US" sz="2000"/>
        </a:p>
      </dgm:t>
    </dgm:pt>
    <dgm:pt modelId="{65C27CC0-6654-4513-8F68-313498D5E3AF}">
      <dgm:prSet custT="1"/>
      <dgm:spPr/>
      <dgm:t>
        <a:bodyPr/>
        <a:lstStyle/>
        <a:p>
          <a:pPr>
            <a:lnSpc>
              <a:spcPct val="100000"/>
            </a:lnSpc>
            <a:buFont typeface="Arial" panose="020B0604020202020204" pitchFamily="34" charset="0"/>
            <a:buNone/>
          </a:pPr>
          <a:r>
            <a:rPr lang="en-CA" sz="1600"/>
            <a:t>The data was cleaned and preprocessed to ensure compatibility with the modelling environment</a:t>
          </a:r>
          <a:endParaRPr lang="en-US" sz="1600"/>
        </a:p>
      </dgm:t>
    </dgm:pt>
    <dgm:pt modelId="{EBA711AB-F945-4C28-8CC2-75A0B51ED7A2}" type="parTrans" cxnId="{2B7BA274-8338-4157-A8B0-77D656604B65}">
      <dgm:prSet/>
      <dgm:spPr/>
      <dgm:t>
        <a:bodyPr/>
        <a:lstStyle/>
        <a:p>
          <a:endParaRPr lang="en-US" sz="2000"/>
        </a:p>
      </dgm:t>
    </dgm:pt>
    <dgm:pt modelId="{21ACC690-1E8C-4DDC-B854-D1E40DCFDE97}" type="sibTrans" cxnId="{2B7BA274-8338-4157-A8B0-77D656604B65}">
      <dgm:prSet/>
      <dgm:spPr/>
      <dgm:t>
        <a:bodyPr/>
        <a:lstStyle/>
        <a:p>
          <a:endParaRPr lang="en-US" sz="2000"/>
        </a:p>
      </dgm:t>
    </dgm:pt>
    <dgm:pt modelId="{3AAE4AD8-93EA-4520-96B0-BDA3E91D35EA}">
      <dgm:prSet custT="1"/>
      <dgm:spPr/>
      <dgm:t>
        <a:bodyPr/>
        <a:lstStyle/>
        <a:p>
          <a:pPr>
            <a:lnSpc>
              <a:spcPct val="100000"/>
            </a:lnSpc>
            <a:defRPr b="1"/>
          </a:pPr>
          <a:r>
            <a:rPr lang="en-CA" sz="2400"/>
            <a:t>OpenStreetMap + </a:t>
          </a:r>
          <a:r>
            <a:rPr lang="en-CA" sz="2400" err="1"/>
            <a:t>NetworkX</a:t>
          </a:r>
          <a:r>
            <a:rPr lang="en-CA" sz="2400"/>
            <a:t> (</a:t>
          </a:r>
          <a:r>
            <a:rPr lang="en-CA" sz="2400" err="1">
              <a:hlinkClick xmlns:r="http://schemas.openxmlformats.org/officeDocument/2006/relationships" r:id="rId2"/>
            </a:rPr>
            <a:t>OSMnx</a:t>
          </a:r>
          <a:r>
            <a:rPr lang="en-CA" sz="2400"/>
            <a:t>)</a:t>
          </a:r>
          <a:endParaRPr lang="en-US" sz="2400"/>
        </a:p>
      </dgm:t>
    </dgm:pt>
    <dgm:pt modelId="{618C0ECD-D081-4B34-BC9D-A3443526BFF0}" type="parTrans" cxnId="{9F46F694-8327-4ACE-BD1C-3708C78371DA}">
      <dgm:prSet/>
      <dgm:spPr/>
      <dgm:t>
        <a:bodyPr/>
        <a:lstStyle/>
        <a:p>
          <a:endParaRPr lang="en-US" sz="2000"/>
        </a:p>
      </dgm:t>
    </dgm:pt>
    <dgm:pt modelId="{B6B6B1B9-B1E2-4200-BB47-0013291212D0}" type="sibTrans" cxnId="{9F46F694-8327-4ACE-BD1C-3708C78371DA}">
      <dgm:prSet/>
      <dgm:spPr/>
      <dgm:t>
        <a:bodyPr/>
        <a:lstStyle/>
        <a:p>
          <a:endParaRPr lang="en-US" sz="2000"/>
        </a:p>
      </dgm:t>
    </dgm:pt>
    <dgm:pt modelId="{176F7BA0-8D52-4D90-BBB5-11DD046CC2DA}">
      <dgm:prSet custT="1"/>
      <dgm:spPr/>
      <dgm:t>
        <a:bodyPr/>
        <a:lstStyle/>
        <a:p>
          <a:pPr>
            <a:lnSpc>
              <a:spcPct val="100000"/>
            </a:lnSpc>
          </a:pPr>
          <a:r>
            <a:rPr lang="en-CA" sz="1600"/>
            <a:t>This Python library was used to calculate the approximate on-road distance between any two given stops using their latitude/longitudes</a:t>
          </a:r>
          <a:endParaRPr lang="en-US" sz="1600"/>
        </a:p>
      </dgm:t>
    </dgm:pt>
    <dgm:pt modelId="{324F1EAA-4318-44FF-B93C-9B71E3CBC5D6}" type="parTrans" cxnId="{00557A50-3ED2-4519-876A-5BC044ECBE5B}">
      <dgm:prSet/>
      <dgm:spPr/>
      <dgm:t>
        <a:bodyPr/>
        <a:lstStyle/>
        <a:p>
          <a:endParaRPr lang="en-US" sz="2000"/>
        </a:p>
      </dgm:t>
    </dgm:pt>
    <dgm:pt modelId="{BFA240F3-6F92-44E1-9E62-9567B2C4C7E5}" type="sibTrans" cxnId="{00557A50-3ED2-4519-876A-5BC044ECBE5B}">
      <dgm:prSet/>
      <dgm:spPr/>
      <dgm:t>
        <a:bodyPr/>
        <a:lstStyle/>
        <a:p>
          <a:endParaRPr lang="en-US" sz="2000"/>
        </a:p>
      </dgm:t>
    </dgm:pt>
    <dgm:pt modelId="{F9ACC549-6570-4171-8B35-405468B1499F}">
      <dgm:prSet custT="1"/>
      <dgm:spPr/>
      <dgm:t>
        <a:bodyPr/>
        <a:lstStyle/>
        <a:p>
          <a:pPr>
            <a:lnSpc>
              <a:spcPct val="100000"/>
            </a:lnSpc>
            <a:buFont typeface="Arial" panose="020B0604020202020204" pitchFamily="34" charset="0"/>
            <a:buNone/>
          </a:pPr>
          <a:r>
            <a:rPr lang="en-CA" sz="1600"/>
            <a:t>A subset of stops on high frequency lines was extracted and saved for further usage</a:t>
          </a:r>
          <a:endParaRPr lang="en-US" sz="1600"/>
        </a:p>
      </dgm:t>
    </dgm:pt>
    <dgm:pt modelId="{368DC3D2-5F6F-4E9A-BA3A-60D038B4E1EF}" type="parTrans" cxnId="{CCF46AA7-D9CD-4D77-822B-CDF9125BB098}">
      <dgm:prSet/>
      <dgm:spPr/>
      <dgm:t>
        <a:bodyPr/>
        <a:lstStyle/>
        <a:p>
          <a:endParaRPr lang="en-CA" sz="2000"/>
        </a:p>
      </dgm:t>
    </dgm:pt>
    <dgm:pt modelId="{45CC040C-633D-4FA1-92BC-8BBFC92FFC36}" type="sibTrans" cxnId="{CCF46AA7-D9CD-4D77-822B-CDF9125BB098}">
      <dgm:prSet/>
      <dgm:spPr/>
      <dgm:t>
        <a:bodyPr/>
        <a:lstStyle/>
        <a:p>
          <a:endParaRPr lang="en-CA" sz="2000"/>
        </a:p>
      </dgm:t>
    </dgm:pt>
    <dgm:pt modelId="{24AAEAF7-0462-4E65-B2A6-12D1981B46DE}" type="pres">
      <dgm:prSet presAssocID="{3BC26CFC-BF9C-4E85-A8D1-5889DC4A7C8B}" presName="root" presStyleCnt="0">
        <dgm:presLayoutVars>
          <dgm:dir/>
          <dgm:resizeHandles val="exact"/>
        </dgm:presLayoutVars>
      </dgm:prSet>
      <dgm:spPr/>
    </dgm:pt>
    <dgm:pt modelId="{A2902559-B34F-444A-BFBE-03703AA4D69D}" type="pres">
      <dgm:prSet presAssocID="{10F588ED-9AEA-4ADE-BC19-CD908BFAC5D6}" presName="compNode" presStyleCnt="0"/>
      <dgm:spPr/>
    </dgm:pt>
    <dgm:pt modelId="{1083363A-D385-4EE1-B853-7D6FC741248D}" type="pres">
      <dgm:prSet presAssocID="{10F588ED-9AEA-4ADE-BC19-CD908BFAC5D6}" presName="iconRect" presStyleLbl="node1" presStyleIdx="0"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5000" b="-5000"/>
          </a:stretch>
        </a:blipFill>
        <a:ln>
          <a:noFill/>
        </a:ln>
      </dgm:spPr>
      <dgm:extLst>
        <a:ext uri="{E40237B7-FDA0-4F09-8148-C483321AD2D9}">
          <dgm14:cNvPr xmlns:dgm14="http://schemas.microsoft.com/office/drawing/2010/diagram" id="0" name="" descr="Bus with solid fill"/>
        </a:ext>
      </dgm:extLst>
    </dgm:pt>
    <dgm:pt modelId="{3EAEADBA-E433-4458-A503-570819639366}" type="pres">
      <dgm:prSet presAssocID="{10F588ED-9AEA-4ADE-BC19-CD908BFAC5D6}" presName="iconSpace" presStyleCnt="0"/>
      <dgm:spPr/>
    </dgm:pt>
    <dgm:pt modelId="{FBED85B0-98FB-4277-ABCF-708B0C3148BA}" type="pres">
      <dgm:prSet presAssocID="{10F588ED-9AEA-4ADE-BC19-CD908BFAC5D6}" presName="parTx" presStyleLbl="revTx" presStyleIdx="0" presStyleCnt="4">
        <dgm:presLayoutVars>
          <dgm:chMax val="0"/>
          <dgm:chPref val="0"/>
        </dgm:presLayoutVars>
      </dgm:prSet>
      <dgm:spPr/>
    </dgm:pt>
    <dgm:pt modelId="{16461C80-4DB3-4F2A-A3E8-0D795FAF3CD9}" type="pres">
      <dgm:prSet presAssocID="{10F588ED-9AEA-4ADE-BC19-CD908BFAC5D6}" presName="txSpace" presStyleCnt="0"/>
      <dgm:spPr/>
    </dgm:pt>
    <dgm:pt modelId="{01C81C41-D624-4B57-99E4-22406FA1103C}" type="pres">
      <dgm:prSet presAssocID="{10F588ED-9AEA-4ADE-BC19-CD908BFAC5D6}" presName="desTx" presStyleLbl="revTx" presStyleIdx="1" presStyleCnt="4" custLinFactNeighborY="564">
        <dgm:presLayoutVars/>
      </dgm:prSet>
      <dgm:spPr/>
    </dgm:pt>
    <dgm:pt modelId="{6D23314C-934B-4D3C-A991-E6C7B0DEFE56}" type="pres">
      <dgm:prSet presAssocID="{E90017C8-EA67-4728-BF3A-73DCCF2FFA01}" presName="sibTrans" presStyleCnt="0"/>
      <dgm:spPr/>
    </dgm:pt>
    <dgm:pt modelId="{065EE2F6-67A7-49ED-B483-716B78E5FF80}" type="pres">
      <dgm:prSet presAssocID="{3AAE4AD8-93EA-4520-96B0-BDA3E91D35EA}" presName="compNode" presStyleCnt="0"/>
      <dgm:spPr/>
    </dgm:pt>
    <dgm:pt modelId="{F44D332F-3457-48D9-811E-CB3485F62840}" type="pres">
      <dgm:prSet presAssocID="{3AAE4AD8-93EA-4520-96B0-BDA3E91D35EA}"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05A74A88-0CB3-4CDD-A21A-03664CD6DB41}" type="pres">
      <dgm:prSet presAssocID="{3AAE4AD8-93EA-4520-96B0-BDA3E91D35EA}" presName="iconSpace" presStyleCnt="0"/>
      <dgm:spPr/>
    </dgm:pt>
    <dgm:pt modelId="{D1A2BDC6-F055-4377-AEC7-C1A4E651822C}" type="pres">
      <dgm:prSet presAssocID="{3AAE4AD8-93EA-4520-96B0-BDA3E91D35EA}" presName="parTx" presStyleLbl="revTx" presStyleIdx="2" presStyleCnt="4">
        <dgm:presLayoutVars>
          <dgm:chMax val="0"/>
          <dgm:chPref val="0"/>
        </dgm:presLayoutVars>
      </dgm:prSet>
      <dgm:spPr/>
    </dgm:pt>
    <dgm:pt modelId="{6A66B5C8-E804-46A9-B2E2-A925109C405E}" type="pres">
      <dgm:prSet presAssocID="{3AAE4AD8-93EA-4520-96B0-BDA3E91D35EA}" presName="txSpace" presStyleCnt="0"/>
      <dgm:spPr/>
    </dgm:pt>
    <dgm:pt modelId="{BF73503B-0D2F-4820-B6B3-DB90ACF32C04}" type="pres">
      <dgm:prSet presAssocID="{3AAE4AD8-93EA-4520-96B0-BDA3E91D35EA}" presName="desTx" presStyleLbl="revTx" presStyleIdx="3" presStyleCnt="4">
        <dgm:presLayoutVars/>
      </dgm:prSet>
      <dgm:spPr/>
    </dgm:pt>
  </dgm:ptLst>
  <dgm:cxnLst>
    <dgm:cxn modelId="{5C8B8268-F8D5-4BBE-B87F-61B7E8EA88C1}" type="presOf" srcId="{65C27CC0-6654-4513-8F68-313498D5E3AF}" destId="{01C81C41-D624-4B57-99E4-22406FA1103C}" srcOrd="0" destOrd="1" presId="urn:microsoft.com/office/officeart/2018/2/layout/IconLabelDescriptionList"/>
    <dgm:cxn modelId="{00557A50-3ED2-4519-876A-5BC044ECBE5B}" srcId="{3AAE4AD8-93EA-4520-96B0-BDA3E91D35EA}" destId="{176F7BA0-8D52-4D90-BBB5-11DD046CC2DA}" srcOrd="0" destOrd="0" parTransId="{324F1EAA-4318-44FF-B93C-9B71E3CBC5D6}" sibTransId="{BFA240F3-6F92-44E1-9E62-9567B2C4C7E5}"/>
    <dgm:cxn modelId="{7A4EA551-1693-41DE-8EAA-E881036900FB}" srcId="{3BC26CFC-BF9C-4E85-A8D1-5889DC4A7C8B}" destId="{10F588ED-9AEA-4ADE-BC19-CD908BFAC5D6}" srcOrd="0" destOrd="0" parTransId="{69979614-52ED-460E-8423-894DCFF9ED9B}" sibTransId="{E90017C8-EA67-4728-BF3A-73DCCF2FFA01}"/>
    <dgm:cxn modelId="{2B7BA274-8338-4157-A8B0-77D656604B65}" srcId="{10F588ED-9AEA-4ADE-BC19-CD908BFAC5D6}" destId="{65C27CC0-6654-4513-8F68-313498D5E3AF}" srcOrd="1" destOrd="0" parTransId="{EBA711AB-F945-4C28-8CC2-75A0B51ED7A2}" sibTransId="{21ACC690-1E8C-4DDC-B854-D1E40DCFDE97}"/>
    <dgm:cxn modelId="{D8434356-BAFB-4093-921B-CA1B32661B29}" srcId="{10F588ED-9AEA-4ADE-BC19-CD908BFAC5D6}" destId="{449FDC1E-CDB4-426F-9398-5B76F3703545}" srcOrd="0" destOrd="0" parTransId="{556D5C75-551B-4DAD-82F7-62F5FEDCE5C0}" sibTransId="{8555C702-1264-4162-B51F-6BD142B466AF}"/>
    <dgm:cxn modelId="{9F46F694-8327-4ACE-BD1C-3708C78371DA}" srcId="{3BC26CFC-BF9C-4E85-A8D1-5889DC4A7C8B}" destId="{3AAE4AD8-93EA-4520-96B0-BDA3E91D35EA}" srcOrd="1" destOrd="0" parTransId="{618C0ECD-D081-4B34-BC9D-A3443526BFF0}" sibTransId="{B6B6B1B9-B1E2-4200-BB47-0013291212D0}"/>
    <dgm:cxn modelId="{179092A3-2738-4C16-9E80-221E2E93B85D}" type="presOf" srcId="{10F588ED-9AEA-4ADE-BC19-CD908BFAC5D6}" destId="{FBED85B0-98FB-4277-ABCF-708B0C3148BA}" srcOrd="0" destOrd="0" presId="urn:microsoft.com/office/officeart/2018/2/layout/IconLabelDescriptionList"/>
    <dgm:cxn modelId="{CCF46AA7-D9CD-4D77-822B-CDF9125BB098}" srcId="{10F588ED-9AEA-4ADE-BC19-CD908BFAC5D6}" destId="{F9ACC549-6570-4171-8B35-405468B1499F}" srcOrd="2" destOrd="0" parTransId="{368DC3D2-5F6F-4E9A-BA3A-60D038B4E1EF}" sibTransId="{45CC040C-633D-4FA1-92BC-8BBFC92FFC36}"/>
    <dgm:cxn modelId="{2DC119CC-3C55-4413-9383-16005B053900}" type="presOf" srcId="{449FDC1E-CDB4-426F-9398-5B76F3703545}" destId="{01C81C41-D624-4B57-99E4-22406FA1103C}" srcOrd="0" destOrd="0" presId="urn:microsoft.com/office/officeart/2018/2/layout/IconLabelDescriptionList"/>
    <dgm:cxn modelId="{38A319CE-0514-4D01-A564-1922F999EEAF}" type="presOf" srcId="{176F7BA0-8D52-4D90-BBB5-11DD046CC2DA}" destId="{BF73503B-0D2F-4820-B6B3-DB90ACF32C04}" srcOrd="0" destOrd="0" presId="urn:microsoft.com/office/officeart/2018/2/layout/IconLabelDescriptionList"/>
    <dgm:cxn modelId="{A8760CED-ABEB-4F43-BA38-539EE46DE6BD}" type="presOf" srcId="{3BC26CFC-BF9C-4E85-A8D1-5889DC4A7C8B}" destId="{24AAEAF7-0462-4E65-B2A6-12D1981B46DE}" srcOrd="0" destOrd="0" presId="urn:microsoft.com/office/officeart/2018/2/layout/IconLabelDescriptionList"/>
    <dgm:cxn modelId="{B6C72EED-C39C-4CC6-AA37-9CB4F94484BF}" type="presOf" srcId="{F9ACC549-6570-4171-8B35-405468B1499F}" destId="{01C81C41-D624-4B57-99E4-22406FA1103C}" srcOrd="0" destOrd="2" presId="urn:microsoft.com/office/officeart/2018/2/layout/IconLabelDescriptionList"/>
    <dgm:cxn modelId="{1721D6EE-6BDC-4D42-900C-740C0DABEEEB}" type="presOf" srcId="{3AAE4AD8-93EA-4520-96B0-BDA3E91D35EA}" destId="{D1A2BDC6-F055-4377-AEC7-C1A4E651822C}" srcOrd="0" destOrd="0" presId="urn:microsoft.com/office/officeart/2018/2/layout/IconLabelDescriptionList"/>
    <dgm:cxn modelId="{8FAC82EE-6397-4A4D-A9B1-DCF3A1E4CB4F}" type="presParOf" srcId="{24AAEAF7-0462-4E65-B2A6-12D1981B46DE}" destId="{A2902559-B34F-444A-BFBE-03703AA4D69D}" srcOrd="0" destOrd="0" presId="urn:microsoft.com/office/officeart/2018/2/layout/IconLabelDescriptionList"/>
    <dgm:cxn modelId="{24E6A587-E459-4EF0-9FA6-738EEE62F77D}" type="presParOf" srcId="{A2902559-B34F-444A-BFBE-03703AA4D69D}" destId="{1083363A-D385-4EE1-B853-7D6FC741248D}" srcOrd="0" destOrd="0" presId="urn:microsoft.com/office/officeart/2018/2/layout/IconLabelDescriptionList"/>
    <dgm:cxn modelId="{13003FA3-8C0F-4E9C-8567-0B7913A808F5}" type="presParOf" srcId="{A2902559-B34F-444A-BFBE-03703AA4D69D}" destId="{3EAEADBA-E433-4458-A503-570819639366}" srcOrd="1" destOrd="0" presId="urn:microsoft.com/office/officeart/2018/2/layout/IconLabelDescriptionList"/>
    <dgm:cxn modelId="{3602C24E-115E-4BA8-BE48-0CF5F7CBD370}" type="presParOf" srcId="{A2902559-B34F-444A-BFBE-03703AA4D69D}" destId="{FBED85B0-98FB-4277-ABCF-708B0C3148BA}" srcOrd="2" destOrd="0" presId="urn:microsoft.com/office/officeart/2018/2/layout/IconLabelDescriptionList"/>
    <dgm:cxn modelId="{BD142D56-1190-4EFB-B58D-FBDD6A773B48}" type="presParOf" srcId="{A2902559-B34F-444A-BFBE-03703AA4D69D}" destId="{16461C80-4DB3-4F2A-A3E8-0D795FAF3CD9}" srcOrd="3" destOrd="0" presId="urn:microsoft.com/office/officeart/2018/2/layout/IconLabelDescriptionList"/>
    <dgm:cxn modelId="{EDB21C3B-935F-4E4D-B9DC-F9A63560A70A}" type="presParOf" srcId="{A2902559-B34F-444A-BFBE-03703AA4D69D}" destId="{01C81C41-D624-4B57-99E4-22406FA1103C}" srcOrd="4" destOrd="0" presId="urn:microsoft.com/office/officeart/2018/2/layout/IconLabelDescriptionList"/>
    <dgm:cxn modelId="{13D6B8C8-D72B-4E97-950C-9261371B3EFE}" type="presParOf" srcId="{24AAEAF7-0462-4E65-B2A6-12D1981B46DE}" destId="{6D23314C-934B-4D3C-A991-E6C7B0DEFE56}" srcOrd="1" destOrd="0" presId="urn:microsoft.com/office/officeart/2018/2/layout/IconLabelDescriptionList"/>
    <dgm:cxn modelId="{C8DEC683-8C58-494E-9BC1-44C4A6F8ACA0}" type="presParOf" srcId="{24AAEAF7-0462-4E65-B2A6-12D1981B46DE}" destId="{065EE2F6-67A7-49ED-B483-716B78E5FF80}" srcOrd="2" destOrd="0" presId="urn:microsoft.com/office/officeart/2018/2/layout/IconLabelDescriptionList"/>
    <dgm:cxn modelId="{B57C7329-490C-409F-973B-E5A19FC0CFC9}" type="presParOf" srcId="{065EE2F6-67A7-49ED-B483-716B78E5FF80}" destId="{F44D332F-3457-48D9-811E-CB3485F62840}" srcOrd="0" destOrd="0" presId="urn:microsoft.com/office/officeart/2018/2/layout/IconLabelDescriptionList"/>
    <dgm:cxn modelId="{881CB85A-5EA0-4072-9885-383E431BD5A2}" type="presParOf" srcId="{065EE2F6-67A7-49ED-B483-716B78E5FF80}" destId="{05A74A88-0CB3-4CDD-A21A-03664CD6DB41}" srcOrd="1" destOrd="0" presId="urn:microsoft.com/office/officeart/2018/2/layout/IconLabelDescriptionList"/>
    <dgm:cxn modelId="{88BDF8B1-6ADE-4C14-BF98-445D53FC26CE}" type="presParOf" srcId="{065EE2F6-67A7-49ED-B483-716B78E5FF80}" destId="{D1A2BDC6-F055-4377-AEC7-C1A4E651822C}" srcOrd="2" destOrd="0" presId="urn:microsoft.com/office/officeart/2018/2/layout/IconLabelDescriptionList"/>
    <dgm:cxn modelId="{7FB27160-35C0-4CB4-8D2F-20440B5A8637}" type="presParOf" srcId="{065EE2F6-67A7-49ED-B483-716B78E5FF80}" destId="{6A66B5C8-E804-46A9-B2E2-A925109C405E}" srcOrd="3" destOrd="0" presId="urn:microsoft.com/office/officeart/2018/2/layout/IconLabelDescriptionList"/>
    <dgm:cxn modelId="{D0983833-F688-487F-B1F3-CBB19C214FEA}" type="presParOf" srcId="{065EE2F6-67A7-49ED-B483-716B78E5FF80}" destId="{BF73503B-0D2F-4820-B6B3-DB90ACF32C0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2"/>
      <dgm:spPr/>
    </dgm:pt>
    <dgm:pt modelId="{7CCDF9BB-3AF3-4EDE-B01B-C1BB6E370E7C}" type="pres">
      <dgm:prSet presAssocID="{A7F25045-1F09-4D75-81A4-5EC5A1DA5DD7}" presName="connTx" presStyleLbl="parChTrans1D2" presStyleIdx="0" presStyleCnt="2"/>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2">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2"/>
      <dgm:spPr/>
    </dgm:pt>
    <dgm:pt modelId="{46A03A93-E34A-4E7F-BF81-BC626697E684}" type="pres">
      <dgm:prSet presAssocID="{B31D9A0A-EC64-45C2-86DE-7E80ED011B79}" presName="connTx" presStyleLbl="parChTrans1D2" presStyleIdx="1" presStyleCnt="2"/>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2">
        <dgm:presLayoutVars>
          <dgm:chPref val="3"/>
        </dgm:presLayoutVars>
      </dgm:prSet>
      <dgm:spPr/>
    </dgm:pt>
    <dgm:pt modelId="{FD3B9EF4-EB98-4482-8802-33DBACF64B78}" type="pres">
      <dgm:prSet presAssocID="{A00E3008-CB35-4EC3-AA28-A9CF72576B1D}" presName="level3hierChild" presStyleCnt="0"/>
      <dgm:spPr/>
    </dgm:pt>
  </dgm:ptLst>
  <dgm:cxnLst>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=97</m:t>
                    </m:r>
                  </m:oMath>
                </m:oMathPara>
              </a14:m>
              <a:endParaRPr lang="en-CA" sz="1600">
                <a:latin typeface="+mj-lt"/>
              </a:endParaRPr>
            </a:p>
          </dgm:t>
        </dgm:pt>
      </mc:Choice>
      <mc:Fallback>
        <dgm:pt modelId="{1E2365BB-9EA0-4941-8230-3CB3EBA80FBA}">
          <dgm:prSet custT="1"/>
          <dgm:spPr/>
          <dgm:t>
            <a:bodyPr/>
            <a:lstStyle/>
            <a:p>
              <a:pPr/>
              <a:r>
                <a:rPr lang="en-US" sz="1600" b="0" i="0" dirty="0">
                  <a:latin typeface="Cambria Math" panose="02040503050406030204" pitchFamily="18" charset="0"/>
                </a:rPr>
                <a:t>𝑞_𝑖=97</a:t>
              </a:r>
              <a:endParaRPr lang="en-CA" sz="1600">
                <a:latin typeface="+mj-lt"/>
              </a:endParaRPr>
            </a:p>
          </dgm:t>
        </dgm:pt>
      </mc:Fallback>
    </mc:AlternateConten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1</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12</m:t>
                    </m:r>
                  </m:oMath>
                </m:oMathPara>
              </a14:m>
              <a:endParaRPr lang="en-CA" sz="1600">
                <a:latin typeface="+mj-lt"/>
              </a:endParaRPr>
            </a:p>
          </dgm:t>
        </dgm:pt>
      </mc:Choice>
      <mc:Fallback>
        <dgm:pt modelId="{2155A06E-7210-4FDA-8EE4-06EA5115F0B6}">
          <dgm:prSet custT="1"/>
          <dgm:spPr/>
          <dgm:t>
            <a:bodyPr/>
            <a:lstStyle/>
            <a:p>
              <a:pPr/>
              <a:r>
                <a:rPr lang="en-US" sz="1600" i="0" dirty="0">
                  <a:latin typeface="Cambria Math" panose="02040503050406030204" pitchFamily="18" charset="0"/>
                </a:rPr>
                <a:t>𝑞_</a:t>
              </a:r>
              <a:r>
                <a:rPr lang="en-US" sz="1600" b="0" i="0" dirty="0">
                  <a:latin typeface="Cambria Math" panose="02040503050406030204" pitchFamily="18" charset="0"/>
                </a:rPr>
                <a:t>𝑖</a:t>
              </a:r>
              <a:r>
                <a:rPr lang="en-US" sz="1600" i="0" dirty="0">
                  <a:latin typeface="Cambria Math" panose="02040503050406030204" pitchFamily="18" charset="0"/>
                </a:rPr>
                <a:t>1=</a:t>
              </a:r>
              <a:r>
                <a:rPr lang="en-US" sz="1600" b="0" i="0" dirty="0">
                  <a:latin typeface="Cambria Math" panose="02040503050406030204" pitchFamily="18" charset="0"/>
                </a:rPr>
                <a:t>12</a:t>
              </a:r>
              <a:endParaRPr lang="en-CA" sz="1600">
                <a:latin typeface="+mj-lt"/>
              </a:endParaRPr>
            </a:p>
          </dgm:t>
        </dgm:pt>
      </mc:Fallback>
    </mc:AlternateConten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i="1" dirty="0" smtClean="0">
                            <a:latin typeface="Cambria Math" panose="02040503050406030204" pitchFamily="18" charset="0"/>
                          </a:rPr>
                          <m:t>2</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74</m:t>
                    </m:r>
                  </m:oMath>
                </m:oMathPara>
              </a14:m>
              <a:endParaRPr lang="en-CA" sz="1600">
                <a:latin typeface="+mj-lt"/>
              </a:endParaRPr>
            </a:p>
          </dgm:t>
        </dgm:pt>
      </mc:Choice>
      <mc:Fallback>
        <dgm:pt modelId="{A00E3008-CB35-4EC3-AA28-A9CF72576B1D}">
          <dgm:prSet custT="1"/>
          <dgm:spPr/>
          <dgm:t>
            <a:bodyPr/>
            <a:lstStyle/>
            <a:p>
              <a:pPr/>
              <a:r>
                <a:rPr lang="en-US" sz="1600" b="0" i="0" dirty="0">
                  <a:latin typeface="Cambria Math" panose="02040503050406030204" pitchFamily="18" charset="0"/>
                </a:rPr>
                <a:t>𝑞_𝑖</a:t>
              </a:r>
              <a:r>
                <a:rPr lang="en-US" sz="1600" i="0" dirty="0">
                  <a:latin typeface="Cambria Math" panose="02040503050406030204" pitchFamily="18" charset="0"/>
                </a:rPr>
                <a:t>2=</a:t>
              </a:r>
              <a:r>
                <a:rPr lang="en-US" sz="1600" b="0" i="0" dirty="0">
                  <a:latin typeface="Cambria Math" panose="02040503050406030204" pitchFamily="18" charset="0"/>
                </a:rPr>
                <a:t>74</a:t>
              </a:r>
              <a:endParaRPr lang="en-CA" sz="1600">
                <a:latin typeface="+mj-lt"/>
              </a:endParaRPr>
            </a:p>
          </dgm:t>
        </dgm:pt>
      </mc:Fallback>
    </mc:AlternateConten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mc:AlternateContent xmlns:mc="http://schemas.openxmlformats.org/markup-compatibility/2006">
      <mc:Choice xmlns:a14="http://schemas.microsoft.com/office/drawing/2010/main" Requires="a14">
        <dgm:pt modelId="{AA4D63AB-157C-43BB-B09D-1BAA6E493E79}">
          <dgm:prSet custT="1"/>
          <dgm:spPr/>
          <dgm:t>
            <a:bodyPr/>
            <a:lstStyle/>
            <a:p>
              <a:pPr/>
              <a14:m>
                <m:oMathPara xmlns:m="http://schemas.openxmlformats.org/officeDocument/2006/math">
                  <m:oMathParaPr>
                    <m:jc m:val="centerGroup"/>
                  </m:oMathParaPr>
                  <m:oMath xmlns:m="http://schemas.openxmlformats.org/officeDocument/2006/math">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3</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11</m:t>
                    </m:r>
                  </m:oMath>
                </m:oMathPara>
              </a14:m>
              <a:endParaRPr lang="en-CA" sz="1600">
                <a:latin typeface="+mj-lt"/>
              </a:endParaRPr>
            </a:p>
          </dgm:t>
        </dgm:pt>
      </mc:Choice>
      <mc:Fallback>
        <dgm:pt modelId="{AA4D63AB-157C-43BB-B09D-1BAA6E493E79}">
          <dgm:prSet custT="1"/>
          <dgm:spPr/>
          <dgm:t>
            <a:bodyPr/>
            <a:lstStyle/>
            <a:p>
              <a:pPr/>
              <a:r>
                <a:rPr lang="en-US" sz="1600" b="0" i="0" dirty="0">
                  <a:latin typeface="Cambria Math" panose="02040503050406030204" pitchFamily="18" charset="0"/>
                </a:rPr>
                <a:t>𝑞_𝑖3</a:t>
              </a:r>
              <a:r>
                <a:rPr lang="en-US" sz="1600" i="0" dirty="0">
                  <a:latin typeface="Cambria Math" panose="02040503050406030204" pitchFamily="18" charset="0"/>
                </a:rPr>
                <a:t>=</a:t>
              </a:r>
              <a:r>
                <a:rPr lang="en-US" sz="1600" b="0" i="0" dirty="0">
                  <a:latin typeface="Cambria Math" panose="02040503050406030204" pitchFamily="18" charset="0"/>
                </a:rPr>
                <a:t>11</a:t>
              </a:r>
              <a:endParaRPr lang="en-CA" sz="1600">
                <a:latin typeface="+mj-lt"/>
              </a:endParaRPr>
            </a:p>
          </dgm:t>
        </dgm:pt>
      </mc:Fallback>
    </mc:AlternateContent>
    <dgm:pt modelId="{2A8809E8-5E40-4D55-8AEE-F191D9DD6687}" type="parTrans" cxnId="{059CE8E3-E1E3-4C07-9EBC-420239649FD2}">
      <dgm:prSet custT="1"/>
      <dgm:spPr/>
      <dgm:t>
        <a:bodyPr/>
        <a:lstStyle/>
        <a:p>
          <a:endParaRPr lang="en-CA" sz="300"/>
        </a:p>
      </dgm:t>
    </dgm:pt>
    <dgm:pt modelId="{D5BD2746-111D-48BD-B187-F92661BEE196}" type="sibTrans" cxnId="{059CE8E3-E1E3-4C07-9EBC-420239649FD2}">
      <dgm:prSet/>
      <dgm:spPr/>
      <dgm:t>
        <a:bodyPr/>
        <a:lstStyle/>
        <a:p>
          <a:endParaRPr lang="en-CA" sz="1400"/>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3"/>
      <dgm:spPr/>
    </dgm:pt>
    <dgm:pt modelId="{7CCDF9BB-3AF3-4EDE-B01B-C1BB6E370E7C}" type="pres">
      <dgm:prSet presAssocID="{A7F25045-1F09-4D75-81A4-5EC5A1DA5DD7}" presName="connTx" presStyleLbl="parChTrans1D2" presStyleIdx="0" presStyleCnt="3"/>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3">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3"/>
      <dgm:spPr/>
    </dgm:pt>
    <dgm:pt modelId="{46A03A93-E34A-4E7F-BF81-BC626697E684}" type="pres">
      <dgm:prSet presAssocID="{B31D9A0A-EC64-45C2-86DE-7E80ED011B79}" presName="connTx" presStyleLbl="parChTrans1D2" presStyleIdx="1" presStyleCnt="3"/>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3">
        <dgm:presLayoutVars>
          <dgm:chPref val="3"/>
        </dgm:presLayoutVars>
      </dgm:prSet>
      <dgm:spPr/>
    </dgm:pt>
    <dgm:pt modelId="{FD3B9EF4-EB98-4482-8802-33DBACF64B78}" type="pres">
      <dgm:prSet presAssocID="{A00E3008-CB35-4EC3-AA28-A9CF72576B1D}" presName="level3hierChild" presStyleCnt="0"/>
      <dgm:spPr/>
    </dgm:pt>
    <dgm:pt modelId="{D32621B1-53F9-403B-BB19-4FDD1492D693}" type="pres">
      <dgm:prSet presAssocID="{2A8809E8-5E40-4D55-8AEE-F191D9DD6687}" presName="conn2-1" presStyleLbl="parChTrans1D2" presStyleIdx="2" presStyleCnt="3"/>
      <dgm:spPr/>
    </dgm:pt>
    <dgm:pt modelId="{7F9719EC-D4CA-4AAE-909D-BA1F6D0A2553}" type="pres">
      <dgm:prSet presAssocID="{2A8809E8-5E40-4D55-8AEE-F191D9DD6687}" presName="connTx" presStyleLbl="parChTrans1D2" presStyleIdx="2" presStyleCnt="3"/>
      <dgm:spPr/>
    </dgm:pt>
    <dgm:pt modelId="{FC7D891B-26AB-44D7-A178-F087293FB225}" type="pres">
      <dgm:prSet presAssocID="{AA4D63AB-157C-43BB-B09D-1BAA6E493E79}" presName="root2" presStyleCnt="0"/>
      <dgm:spPr/>
    </dgm:pt>
    <dgm:pt modelId="{639115E9-6BB2-41B1-B228-BA351C380F42}" type="pres">
      <dgm:prSet presAssocID="{AA4D63AB-157C-43BB-B09D-1BAA6E493E79}" presName="LevelTwoTextNode" presStyleLbl="node2" presStyleIdx="2" presStyleCnt="3">
        <dgm:presLayoutVars>
          <dgm:chPref val="3"/>
        </dgm:presLayoutVars>
      </dgm:prSet>
      <dgm:spPr/>
    </dgm:pt>
    <dgm:pt modelId="{FEFDE397-C159-4D9E-9B48-51066E277690}" type="pres">
      <dgm:prSet presAssocID="{AA4D63AB-157C-43BB-B09D-1BAA6E493E79}" presName="level3hierChild" presStyleCnt="0"/>
      <dgm:spPr/>
    </dgm:pt>
  </dgm:ptLst>
  <dgm:cxnLst>
    <dgm:cxn modelId="{15ED6711-EC13-4780-BBE8-45E10EF90AD7}" type="presOf" srcId="{2A8809E8-5E40-4D55-8AEE-F191D9DD6687}" destId="{D32621B1-53F9-403B-BB19-4FDD1492D693}"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0977644F-9915-4590-9624-52215B913FB4}" type="presOf" srcId="{2A8809E8-5E40-4D55-8AEE-F191D9DD6687}" destId="{7F9719EC-D4CA-4AAE-909D-BA1F6D0A2553}" srcOrd="1"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C9B930DE-5C57-403A-9F9D-6CA592880B11}" type="presOf" srcId="{AA4D63AB-157C-43BB-B09D-1BAA6E493E79}" destId="{639115E9-6BB2-41B1-B228-BA351C380F42}" srcOrd="0" destOrd="0" presId="urn:microsoft.com/office/officeart/2005/8/layout/hierarchy2"/>
    <dgm:cxn modelId="{059CE8E3-E1E3-4C07-9EBC-420239649FD2}" srcId="{1E2365BB-9EA0-4941-8230-3CB3EBA80FBA}" destId="{AA4D63AB-157C-43BB-B09D-1BAA6E493E79}" srcOrd="2" destOrd="0" parTransId="{2A8809E8-5E40-4D55-8AEE-F191D9DD6687}" sibTransId="{D5BD2746-111D-48BD-B187-F92661BEE196}"/>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9CD2B377-9003-4617-870C-6B346ADEA470}" type="presParOf" srcId="{E4A60864-78E9-4DC5-A129-AF0F1D4F047E}" destId="{D32621B1-53F9-403B-BB19-4FDD1492D693}" srcOrd="4" destOrd="0" presId="urn:microsoft.com/office/officeart/2005/8/layout/hierarchy2"/>
    <dgm:cxn modelId="{BA0DB256-4F67-4DCB-8B6A-90177C42B9E5}" type="presParOf" srcId="{D32621B1-53F9-403B-BB19-4FDD1492D693}" destId="{7F9719EC-D4CA-4AAE-909D-BA1F6D0A2553}" srcOrd="0" destOrd="0" presId="urn:microsoft.com/office/officeart/2005/8/layout/hierarchy2"/>
    <dgm:cxn modelId="{9CCC7266-E1CC-49C3-8E7E-F87338A5EA14}" type="presParOf" srcId="{E4A60864-78E9-4DC5-A129-AF0F1D4F047E}" destId="{FC7D891B-26AB-44D7-A178-F087293FB225}" srcOrd="5" destOrd="0" presId="urn:microsoft.com/office/officeart/2005/8/layout/hierarchy2"/>
    <dgm:cxn modelId="{CEF66573-7CB7-4D12-AE36-5918B573136C}" type="presParOf" srcId="{FC7D891B-26AB-44D7-A178-F087293FB225}" destId="{639115E9-6BB2-41B1-B228-BA351C380F42}" srcOrd="0" destOrd="0" presId="urn:microsoft.com/office/officeart/2005/8/layout/hierarchy2"/>
    <dgm:cxn modelId="{8940BE24-F898-4555-8ECC-0B924A1C1FC2}" type="presParOf" srcId="{FC7D891B-26AB-44D7-A178-F087293FB225}" destId="{FEFDE397-C159-4D9E-9B48-51066E277690}" srcOrd="1" destOrd="0" presId="urn:microsoft.com/office/officeart/2005/8/layout/hierarchy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100">
            <a:latin typeface="+mj-lt"/>
          </a:endParaRPr>
        </a:p>
      </dgm:t>
    </dgm:pt>
    <dgm:pt modelId="{00F47A31-9CC0-4BC3-A67E-A27E0D725006}" type="sibTrans" cxnId="{CAE3BF79-71EE-408F-AB34-7D3E5A8D8D84}">
      <dgm:prSet/>
      <dgm:spPr/>
      <dgm:t>
        <a:bodyPr/>
        <a:lstStyle/>
        <a:p>
          <a:endParaRPr lang="en-CA" sz="11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300">
            <a:latin typeface="+mj-lt"/>
          </a:endParaRPr>
        </a:p>
      </dgm:t>
    </dgm:pt>
    <dgm:pt modelId="{7370D0F1-F568-4773-AA10-4B01F7DCBA42}" type="sibTrans" cxnId="{B4DA65F3-11A0-4EF3-B266-DD4596301B19}">
      <dgm:prSet/>
      <dgm:spPr/>
      <dgm:t>
        <a:bodyPr/>
        <a:lstStyle/>
        <a:p>
          <a:endParaRPr lang="en-CA" sz="11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100">
            <a:latin typeface="+mj-lt"/>
          </a:endParaRPr>
        </a:p>
      </dgm:t>
    </dgm:pt>
    <dgm:pt modelId="{98A35EA8-AABB-4610-9B15-1E43ED2D611F}" type="sibTrans" cxnId="{17370BDA-2E05-4BE3-8AE5-092F7862ED4E}">
      <dgm:prSet/>
      <dgm:spPr/>
      <dgm:t>
        <a:bodyPr/>
        <a:lstStyle/>
        <a:p>
          <a:endParaRPr lang="en-CA" sz="1100">
            <a:latin typeface="+mj-lt"/>
          </a:endParaRPr>
        </a:p>
      </dgm:t>
    </dgm:pt>
    <dgm:pt modelId="{AA4D63AB-157C-43BB-B09D-1BAA6E493E79}">
      <dgm:prSet custT="1"/>
      <dgm:spPr>
        <a:blipFill>
          <a:blip xmlns:r="http://schemas.openxmlformats.org/officeDocument/2006/relationships" r:embed="rId4"/>
          <a:stretch>
            <a:fillRect/>
          </a:stretch>
        </a:blipFill>
      </dgm:spPr>
      <dgm:t>
        <a:bodyPr/>
        <a:lstStyle/>
        <a:p>
          <a:r>
            <a:rPr lang="en-US">
              <a:noFill/>
            </a:rPr>
            <a:t> </a:t>
          </a:r>
        </a:p>
      </dgm:t>
    </dgm:pt>
    <dgm:pt modelId="{2A8809E8-5E40-4D55-8AEE-F191D9DD6687}" type="parTrans" cxnId="{059CE8E3-E1E3-4C07-9EBC-420239649FD2}">
      <dgm:prSet custT="1"/>
      <dgm:spPr/>
      <dgm:t>
        <a:bodyPr/>
        <a:lstStyle/>
        <a:p>
          <a:endParaRPr lang="en-CA" sz="300"/>
        </a:p>
      </dgm:t>
    </dgm:pt>
    <dgm:pt modelId="{D5BD2746-111D-48BD-B187-F92661BEE196}" type="sibTrans" cxnId="{059CE8E3-E1E3-4C07-9EBC-420239649FD2}">
      <dgm:prSet/>
      <dgm:spPr/>
      <dgm:t>
        <a:bodyPr/>
        <a:lstStyle/>
        <a:p>
          <a:endParaRPr lang="en-CA" sz="1400"/>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3"/>
      <dgm:spPr/>
    </dgm:pt>
    <dgm:pt modelId="{7CCDF9BB-3AF3-4EDE-B01B-C1BB6E370E7C}" type="pres">
      <dgm:prSet presAssocID="{A7F25045-1F09-4D75-81A4-5EC5A1DA5DD7}" presName="connTx" presStyleLbl="parChTrans1D2" presStyleIdx="0" presStyleCnt="3"/>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3">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3"/>
      <dgm:spPr/>
    </dgm:pt>
    <dgm:pt modelId="{46A03A93-E34A-4E7F-BF81-BC626697E684}" type="pres">
      <dgm:prSet presAssocID="{B31D9A0A-EC64-45C2-86DE-7E80ED011B79}" presName="connTx" presStyleLbl="parChTrans1D2" presStyleIdx="1" presStyleCnt="3"/>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3">
        <dgm:presLayoutVars>
          <dgm:chPref val="3"/>
        </dgm:presLayoutVars>
      </dgm:prSet>
      <dgm:spPr/>
    </dgm:pt>
    <dgm:pt modelId="{FD3B9EF4-EB98-4482-8802-33DBACF64B78}" type="pres">
      <dgm:prSet presAssocID="{A00E3008-CB35-4EC3-AA28-A9CF72576B1D}" presName="level3hierChild" presStyleCnt="0"/>
      <dgm:spPr/>
    </dgm:pt>
    <dgm:pt modelId="{D32621B1-53F9-403B-BB19-4FDD1492D693}" type="pres">
      <dgm:prSet presAssocID="{2A8809E8-5E40-4D55-8AEE-F191D9DD6687}" presName="conn2-1" presStyleLbl="parChTrans1D2" presStyleIdx="2" presStyleCnt="3"/>
      <dgm:spPr/>
    </dgm:pt>
    <dgm:pt modelId="{7F9719EC-D4CA-4AAE-909D-BA1F6D0A2553}" type="pres">
      <dgm:prSet presAssocID="{2A8809E8-5E40-4D55-8AEE-F191D9DD6687}" presName="connTx" presStyleLbl="parChTrans1D2" presStyleIdx="2" presStyleCnt="3"/>
      <dgm:spPr/>
    </dgm:pt>
    <dgm:pt modelId="{FC7D891B-26AB-44D7-A178-F087293FB225}" type="pres">
      <dgm:prSet presAssocID="{AA4D63AB-157C-43BB-B09D-1BAA6E493E79}" presName="root2" presStyleCnt="0"/>
      <dgm:spPr/>
    </dgm:pt>
    <dgm:pt modelId="{639115E9-6BB2-41B1-B228-BA351C380F42}" type="pres">
      <dgm:prSet presAssocID="{AA4D63AB-157C-43BB-B09D-1BAA6E493E79}" presName="LevelTwoTextNode" presStyleLbl="node2" presStyleIdx="2" presStyleCnt="3">
        <dgm:presLayoutVars>
          <dgm:chPref val="3"/>
        </dgm:presLayoutVars>
      </dgm:prSet>
      <dgm:spPr/>
    </dgm:pt>
    <dgm:pt modelId="{FEFDE397-C159-4D9E-9B48-51066E277690}" type="pres">
      <dgm:prSet presAssocID="{AA4D63AB-157C-43BB-B09D-1BAA6E493E79}" presName="level3hierChild" presStyleCnt="0"/>
      <dgm:spPr/>
    </dgm:pt>
  </dgm:ptLst>
  <dgm:cxnLst>
    <dgm:cxn modelId="{15ED6711-EC13-4780-BBE8-45E10EF90AD7}" type="presOf" srcId="{2A8809E8-5E40-4D55-8AEE-F191D9DD6687}" destId="{D32621B1-53F9-403B-BB19-4FDD1492D693}"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0977644F-9915-4590-9624-52215B913FB4}" type="presOf" srcId="{2A8809E8-5E40-4D55-8AEE-F191D9DD6687}" destId="{7F9719EC-D4CA-4AAE-909D-BA1F6D0A2553}" srcOrd="1"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C9B930DE-5C57-403A-9F9D-6CA592880B11}" type="presOf" srcId="{AA4D63AB-157C-43BB-B09D-1BAA6E493E79}" destId="{639115E9-6BB2-41B1-B228-BA351C380F42}" srcOrd="0" destOrd="0" presId="urn:microsoft.com/office/officeart/2005/8/layout/hierarchy2"/>
    <dgm:cxn modelId="{059CE8E3-E1E3-4C07-9EBC-420239649FD2}" srcId="{1E2365BB-9EA0-4941-8230-3CB3EBA80FBA}" destId="{AA4D63AB-157C-43BB-B09D-1BAA6E493E79}" srcOrd="2" destOrd="0" parTransId="{2A8809E8-5E40-4D55-8AEE-F191D9DD6687}" sibTransId="{D5BD2746-111D-48BD-B187-F92661BEE196}"/>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9CD2B377-9003-4617-870C-6B346ADEA470}" type="presParOf" srcId="{E4A60864-78E9-4DC5-A129-AF0F1D4F047E}" destId="{D32621B1-53F9-403B-BB19-4FDD1492D693}" srcOrd="4" destOrd="0" presId="urn:microsoft.com/office/officeart/2005/8/layout/hierarchy2"/>
    <dgm:cxn modelId="{BA0DB256-4F67-4DCB-8B6A-90177C42B9E5}" type="presParOf" srcId="{D32621B1-53F9-403B-BB19-4FDD1492D693}" destId="{7F9719EC-D4CA-4AAE-909D-BA1F6D0A2553}" srcOrd="0" destOrd="0" presId="urn:microsoft.com/office/officeart/2005/8/layout/hierarchy2"/>
    <dgm:cxn modelId="{9CCC7266-E1CC-49C3-8E7E-F87338A5EA14}" type="presParOf" srcId="{E4A60864-78E9-4DC5-A129-AF0F1D4F047E}" destId="{FC7D891B-26AB-44D7-A178-F087293FB225}" srcOrd="5" destOrd="0" presId="urn:microsoft.com/office/officeart/2005/8/layout/hierarchy2"/>
    <dgm:cxn modelId="{CEF66573-7CB7-4D12-AE36-5918B573136C}" type="presParOf" srcId="{FC7D891B-26AB-44D7-A178-F087293FB225}" destId="{639115E9-6BB2-41B1-B228-BA351C380F42}" srcOrd="0" destOrd="0" presId="urn:microsoft.com/office/officeart/2005/8/layout/hierarchy2"/>
    <dgm:cxn modelId="{8940BE24-F898-4555-8ECC-0B924A1C1FC2}" type="presParOf" srcId="{FC7D891B-26AB-44D7-A178-F087293FB225}" destId="{FEFDE397-C159-4D9E-9B48-51066E277690}" srcOrd="1" destOrd="0" presId="urn:microsoft.com/office/officeart/2005/8/layout/hierarchy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A6BC746-BE5E-4B71-8326-4D98B8979939}" type="doc">
      <dgm:prSet loTypeId="urn:microsoft.com/office/officeart/2005/8/layout/chevron1" loCatId="process" qsTypeId="urn:microsoft.com/office/officeart/2005/8/quickstyle/simple1" qsCatId="simple" csTypeId="urn:microsoft.com/office/officeart/2005/8/colors/accent6_1" csCatId="accent6" phldr="1"/>
      <dgm:spPr/>
      <dgm:t>
        <a:bodyPr/>
        <a:lstStyle/>
        <a:p>
          <a:endParaRPr lang="en-CA"/>
        </a:p>
      </dgm:t>
    </dgm:pt>
    <dgm:pt modelId="{815350DE-5589-48F4-80F3-13771FA6F6A1}">
      <dgm:prSet/>
      <dgm:spPr/>
      <dgm:t>
        <a:bodyPr/>
        <a:lstStyle/>
        <a:p>
          <a:r>
            <a:rPr lang="en-US"/>
            <a:t>The number of new nodes created</a:t>
          </a:r>
          <a:endParaRPr lang="en-CA"/>
        </a:p>
      </dgm:t>
    </dgm:pt>
    <dgm:pt modelId="{DDB2DB64-1C85-479D-AE96-C086A064E2FB}" type="parTrans" cxnId="{EF44ADCD-8D9E-4C8C-992B-2AEF01343456}">
      <dgm:prSet/>
      <dgm:spPr/>
      <dgm:t>
        <a:bodyPr/>
        <a:lstStyle/>
        <a:p>
          <a:endParaRPr lang="en-CA"/>
        </a:p>
      </dgm:t>
    </dgm:pt>
    <dgm:pt modelId="{B9C08594-F7FE-4871-A82A-F54B97B1C2D7}" type="sibTrans" cxnId="{EF44ADCD-8D9E-4C8C-992B-2AEF01343456}">
      <dgm:prSet/>
      <dgm:spPr/>
      <dgm:t>
        <a:bodyPr/>
        <a:lstStyle/>
        <a:p>
          <a:endParaRPr lang="en-CA"/>
        </a:p>
      </dgm:t>
    </dgm:pt>
    <dgm:pt modelId="{C57A9474-7789-462B-898C-2A5991A8E36F}">
      <dgm:prSet/>
      <dgm:spPr/>
      <dgm:t>
        <a:bodyPr/>
        <a:lstStyle/>
        <a:p>
          <a:r>
            <a:rPr lang="en-US"/>
            <a:t>The scale of the model </a:t>
          </a:r>
          <a:endParaRPr lang="en-CA"/>
        </a:p>
      </dgm:t>
    </dgm:pt>
    <dgm:pt modelId="{D982EBE5-AAFA-462E-9220-41CECC6CCC57}" type="parTrans" cxnId="{794FAE89-75C2-431D-AA6C-555566E81447}">
      <dgm:prSet/>
      <dgm:spPr/>
      <dgm:t>
        <a:bodyPr/>
        <a:lstStyle/>
        <a:p>
          <a:endParaRPr lang="en-CA"/>
        </a:p>
      </dgm:t>
    </dgm:pt>
    <dgm:pt modelId="{EA960BE8-4391-40EF-AA1A-9370591BBC5A}" type="sibTrans" cxnId="{794FAE89-75C2-431D-AA6C-555566E81447}">
      <dgm:prSet/>
      <dgm:spPr/>
      <dgm:t>
        <a:bodyPr/>
        <a:lstStyle/>
        <a:p>
          <a:endParaRPr lang="en-CA"/>
        </a:p>
      </dgm:t>
    </dgm:pt>
    <dgm:pt modelId="{D88E29B3-D1E1-490D-AE65-9AAC0DBCF0CA}">
      <dgm:prSet/>
      <dgm:spPr/>
      <dgm:t>
        <a:bodyPr/>
        <a:lstStyle/>
        <a:p>
          <a:r>
            <a:rPr lang="en-US"/>
            <a:t>The time it takes to find an optimal solution</a:t>
          </a:r>
          <a:endParaRPr lang="en-CA"/>
        </a:p>
      </dgm:t>
    </dgm:pt>
    <dgm:pt modelId="{5D3AA087-EE2C-4EC4-A61B-613F51CE1315}" type="parTrans" cxnId="{3B260D94-577C-4B7B-9469-1CC7507EA15F}">
      <dgm:prSet/>
      <dgm:spPr/>
      <dgm:t>
        <a:bodyPr/>
        <a:lstStyle/>
        <a:p>
          <a:endParaRPr lang="en-CA"/>
        </a:p>
      </dgm:t>
    </dgm:pt>
    <dgm:pt modelId="{0A8004D9-602A-4CB6-83FA-7EDF52F3B2E2}" type="sibTrans" cxnId="{3B260D94-577C-4B7B-9469-1CC7507EA15F}">
      <dgm:prSet/>
      <dgm:spPr/>
      <dgm:t>
        <a:bodyPr/>
        <a:lstStyle/>
        <a:p>
          <a:endParaRPr lang="en-CA"/>
        </a:p>
      </dgm:t>
    </dgm:pt>
    <dgm:pt modelId="{84C2A401-70A1-4B0B-9750-6D9ABB3673BE}" type="pres">
      <dgm:prSet presAssocID="{DA6BC746-BE5E-4B71-8326-4D98B8979939}" presName="Name0" presStyleCnt="0">
        <dgm:presLayoutVars>
          <dgm:dir/>
          <dgm:animLvl val="lvl"/>
          <dgm:resizeHandles val="exact"/>
        </dgm:presLayoutVars>
      </dgm:prSet>
      <dgm:spPr/>
    </dgm:pt>
    <dgm:pt modelId="{B9026C34-E71F-4D76-B6B9-ABDEC429A1DE}" type="pres">
      <dgm:prSet presAssocID="{815350DE-5589-48F4-80F3-13771FA6F6A1}" presName="parTxOnly" presStyleLbl="node1" presStyleIdx="0" presStyleCnt="3">
        <dgm:presLayoutVars>
          <dgm:chMax val="0"/>
          <dgm:chPref val="0"/>
          <dgm:bulletEnabled val="1"/>
        </dgm:presLayoutVars>
      </dgm:prSet>
      <dgm:spPr/>
    </dgm:pt>
    <dgm:pt modelId="{ECE08C46-CCCF-48C6-B5FB-2B9DE22F7656}" type="pres">
      <dgm:prSet presAssocID="{B9C08594-F7FE-4871-A82A-F54B97B1C2D7}" presName="parTxOnlySpace" presStyleCnt="0"/>
      <dgm:spPr/>
    </dgm:pt>
    <dgm:pt modelId="{CAA57A8E-7478-46DF-8AF5-3E6BEB8FEC62}" type="pres">
      <dgm:prSet presAssocID="{C57A9474-7789-462B-898C-2A5991A8E36F}" presName="parTxOnly" presStyleLbl="node1" presStyleIdx="1" presStyleCnt="3">
        <dgm:presLayoutVars>
          <dgm:chMax val="0"/>
          <dgm:chPref val="0"/>
          <dgm:bulletEnabled val="1"/>
        </dgm:presLayoutVars>
      </dgm:prSet>
      <dgm:spPr/>
    </dgm:pt>
    <dgm:pt modelId="{130A1301-36DF-436C-9098-C0501C9FC03C}" type="pres">
      <dgm:prSet presAssocID="{EA960BE8-4391-40EF-AA1A-9370591BBC5A}" presName="parTxOnlySpace" presStyleCnt="0"/>
      <dgm:spPr/>
    </dgm:pt>
    <dgm:pt modelId="{B6784F4D-CA1F-4C0F-95AC-20708271DF3F}" type="pres">
      <dgm:prSet presAssocID="{D88E29B3-D1E1-490D-AE65-9AAC0DBCF0CA}" presName="parTxOnly" presStyleLbl="node1" presStyleIdx="2" presStyleCnt="3">
        <dgm:presLayoutVars>
          <dgm:chMax val="0"/>
          <dgm:chPref val="0"/>
          <dgm:bulletEnabled val="1"/>
        </dgm:presLayoutVars>
      </dgm:prSet>
      <dgm:spPr/>
    </dgm:pt>
  </dgm:ptLst>
  <dgm:cxnLst>
    <dgm:cxn modelId="{62250761-6D69-4A54-8066-5DF0CCB45583}" type="presOf" srcId="{DA6BC746-BE5E-4B71-8326-4D98B8979939}" destId="{84C2A401-70A1-4B0B-9750-6D9ABB3673BE}" srcOrd="0" destOrd="0" presId="urn:microsoft.com/office/officeart/2005/8/layout/chevron1"/>
    <dgm:cxn modelId="{5AA32479-791F-4B67-B3EB-4C496E65E857}" type="presOf" srcId="{C57A9474-7789-462B-898C-2A5991A8E36F}" destId="{CAA57A8E-7478-46DF-8AF5-3E6BEB8FEC62}" srcOrd="0" destOrd="0" presId="urn:microsoft.com/office/officeart/2005/8/layout/chevron1"/>
    <dgm:cxn modelId="{8D0F2A59-C650-4154-84F1-7154025DC7FE}" type="presOf" srcId="{D88E29B3-D1E1-490D-AE65-9AAC0DBCF0CA}" destId="{B6784F4D-CA1F-4C0F-95AC-20708271DF3F}" srcOrd="0" destOrd="0" presId="urn:microsoft.com/office/officeart/2005/8/layout/chevron1"/>
    <dgm:cxn modelId="{794FAE89-75C2-431D-AA6C-555566E81447}" srcId="{DA6BC746-BE5E-4B71-8326-4D98B8979939}" destId="{C57A9474-7789-462B-898C-2A5991A8E36F}" srcOrd="1" destOrd="0" parTransId="{D982EBE5-AAFA-462E-9220-41CECC6CCC57}" sibTransId="{EA960BE8-4391-40EF-AA1A-9370591BBC5A}"/>
    <dgm:cxn modelId="{02D7F48C-608E-478E-AA2B-90503D696EDF}" type="presOf" srcId="{815350DE-5589-48F4-80F3-13771FA6F6A1}" destId="{B9026C34-E71F-4D76-B6B9-ABDEC429A1DE}" srcOrd="0" destOrd="0" presId="urn:microsoft.com/office/officeart/2005/8/layout/chevron1"/>
    <dgm:cxn modelId="{3B260D94-577C-4B7B-9469-1CC7507EA15F}" srcId="{DA6BC746-BE5E-4B71-8326-4D98B8979939}" destId="{D88E29B3-D1E1-490D-AE65-9AAC0DBCF0CA}" srcOrd="2" destOrd="0" parTransId="{5D3AA087-EE2C-4EC4-A61B-613F51CE1315}" sibTransId="{0A8004D9-602A-4CB6-83FA-7EDF52F3B2E2}"/>
    <dgm:cxn modelId="{EF44ADCD-8D9E-4C8C-992B-2AEF01343456}" srcId="{DA6BC746-BE5E-4B71-8326-4D98B8979939}" destId="{815350DE-5589-48F4-80F3-13771FA6F6A1}" srcOrd="0" destOrd="0" parTransId="{DDB2DB64-1C85-479D-AE96-C086A064E2FB}" sibTransId="{B9C08594-F7FE-4871-A82A-F54B97B1C2D7}"/>
    <dgm:cxn modelId="{4645CC1F-15A9-4976-ACE5-351292AD2341}" type="presParOf" srcId="{84C2A401-70A1-4B0B-9750-6D9ABB3673BE}" destId="{B9026C34-E71F-4D76-B6B9-ABDEC429A1DE}" srcOrd="0" destOrd="0" presId="urn:microsoft.com/office/officeart/2005/8/layout/chevron1"/>
    <dgm:cxn modelId="{76CBE234-3E3A-4778-8EB5-1D179AA6A469}" type="presParOf" srcId="{84C2A401-70A1-4B0B-9750-6D9ABB3673BE}" destId="{ECE08C46-CCCF-48C6-B5FB-2B9DE22F7656}" srcOrd="1" destOrd="0" presId="urn:microsoft.com/office/officeart/2005/8/layout/chevron1"/>
    <dgm:cxn modelId="{A61FD361-B417-4E48-8153-CAE2F7C0C1EA}" type="presParOf" srcId="{84C2A401-70A1-4B0B-9750-6D9ABB3673BE}" destId="{CAA57A8E-7478-46DF-8AF5-3E6BEB8FEC62}" srcOrd="2" destOrd="0" presId="urn:microsoft.com/office/officeart/2005/8/layout/chevron1"/>
    <dgm:cxn modelId="{55A89431-5CA7-4A95-9BD2-AFAF62ECB3D4}" type="presParOf" srcId="{84C2A401-70A1-4B0B-9750-6D9ABB3673BE}" destId="{130A1301-36DF-436C-9098-C0501C9FC03C}" srcOrd="3" destOrd="0" presId="urn:microsoft.com/office/officeart/2005/8/layout/chevron1"/>
    <dgm:cxn modelId="{AA0314AA-F7DA-49BE-9FB9-6E380D278793}" type="presParOf" srcId="{84C2A401-70A1-4B0B-9750-6D9ABB3673BE}" destId="{B6784F4D-CA1F-4C0F-95AC-20708271DF3F}" srcOrd="4" destOrd="0" presId="urn:microsoft.com/office/officeart/2005/8/layout/chevron1"/>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A355B1E-2D8E-4B9E-A120-D7A432B43938}" type="doc">
      <dgm:prSet loTypeId="urn:microsoft.com/office/officeart/2018/2/layout/IconLabelDescriptionList" loCatId="icon" qsTypeId="urn:microsoft.com/office/officeart/2005/8/quickstyle/simple4" qsCatId="simple" csTypeId="urn:microsoft.com/office/officeart/2005/8/colors/colorful1" csCatId="colorful" phldr="1"/>
      <dgm:spPr/>
      <dgm:t>
        <a:bodyPr/>
        <a:lstStyle/>
        <a:p>
          <a:endParaRPr lang="en-US"/>
        </a:p>
      </dgm:t>
    </dgm:pt>
    <dgm:pt modelId="{C86CDF7A-1B69-4FE2-B0C3-52C61706C176}">
      <dgm:prSet/>
      <dgm:spPr/>
      <dgm:t>
        <a:bodyPr/>
        <a:lstStyle/>
        <a:p>
          <a:pPr>
            <a:lnSpc>
              <a:spcPct val="100000"/>
            </a:lnSpc>
            <a:defRPr b="1"/>
          </a:pPr>
          <a:r>
            <a:rPr lang="en-CA"/>
            <a:t>Remarkable Flexibility</a:t>
          </a:r>
          <a:endParaRPr lang="en-US"/>
        </a:p>
      </dgm:t>
    </dgm:pt>
    <dgm:pt modelId="{BCE9916E-0E53-484B-8050-FF94A2D7AD96}" type="parTrans" cxnId="{91671978-5C9B-4FA6-B9FA-8E8A166B6773}">
      <dgm:prSet/>
      <dgm:spPr/>
      <dgm:t>
        <a:bodyPr/>
        <a:lstStyle/>
        <a:p>
          <a:endParaRPr lang="en-US"/>
        </a:p>
      </dgm:t>
    </dgm:pt>
    <dgm:pt modelId="{0CEA7F5A-0697-4F86-B000-0B13DE471C0E}" type="sibTrans" cxnId="{91671978-5C9B-4FA6-B9FA-8E8A166B6773}">
      <dgm:prSet/>
      <dgm:spPr/>
      <dgm:t>
        <a:bodyPr/>
        <a:lstStyle/>
        <a:p>
          <a:endParaRPr lang="en-US"/>
        </a:p>
      </dgm:t>
    </dgm:pt>
    <dgm:pt modelId="{46925BCE-9AB5-4EAA-AE89-83D7DDD80EF2}">
      <dgm:prSet/>
      <dgm:spPr/>
      <dgm:t>
        <a:bodyPr/>
        <a:lstStyle/>
        <a:p>
          <a:pPr>
            <a:lnSpc>
              <a:spcPct val="100000"/>
            </a:lnSpc>
          </a:pPr>
          <a:r>
            <a:rPr lang="en-CA"/>
            <a:t>Offers remarkable flexibility in the business value proposition</a:t>
          </a:r>
          <a:r>
            <a:rPr lang="en-CA">
              <a:latin typeface="Product Sans"/>
            </a:rPr>
            <a:t> as the approach can be switched based on any GTFS feed.</a:t>
          </a:r>
          <a:endParaRPr lang="en-US"/>
        </a:p>
      </dgm:t>
    </dgm:pt>
    <dgm:pt modelId="{EEFC4DF6-5B8C-4E27-946A-88E24CE9F63B}" type="parTrans" cxnId="{9C6981A4-13F9-4B3A-9C07-E9C38738FF7F}">
      <dgm:prSet/>
      <dgm:spPr/>
      <dgm:t>
        <a:bodyPr/>
        <a:lstStyle/>
        <a:p>
          <a:endParaRPr lang="en-US"/>
        </a:p>
      </dgm:t>
    </dgm:pt>
    <dgm:pt modelId="{EF934FF7-6B46-4AF8-A917-A321B606B33F}" type="sibTrans" cxnId="{9C6981A4-13F9-4B3A-9C07-E9C38738FF7F}">
      <dgm:prSet/>
      <dgm:spPr/>
      <dgm:t>
        <a:bodyPr/>
        <a:lstStyle/>
        <a:p>
          <a:endParaRPr lang="en-US"/>
        </a:p>
      </dgm:t>
    </dgm:pt>
    <dgm:pt modelId="{FF03FE98-1A43-429B-82AD-03AE5FA036E0}">
      <dgm:prSet/>
      <dgm:spPr/>
      <dgm:t>
        <a:bodyPr/>
        <a:lstStyle/>
        <a:p>
          <a:pPr>
            <a:lnSpc>
              <a:spcPct val="100000"/>
            </a:lnSpc>
            <a:defRPr b="1"/>
          </a:pPr>
          <a:r>
            <a:rPr lang="en-CA"/>
            <a:t>Transcends Specific Disaster Types</a:t>
          </a:r>
          <a:endParaRPr lang="en-US"/>
        </a:p>
      </dgm:t>
    </dgm:pt>
    <dgm:pt modelId="{5762C885-A1D7-43D3-B2E7-5E3980A093EF}" type="parTrans" cxnId="{74BF990A-C1CC-4D83-B609-AE3B4A4E3AD2}">
      <dgm:prSet/>
      <dgm:spPr/>
      <dgm:t>
        <a:bodyPr/>
        <a:lstStyle/>
        <a:p>
          <a:endParaRPr lang="en-US"/>
        </a:p>
      </dgm:t>
    </dgm:pt>
    <dgm:pt modelId="{33AE936A-AD9B-4FBF-983F-C70F011FD819}" type="sibTrans" cxnId="{74BF990A-C1CC-4D83-B609-AE3B4A4E3AD2}">
      <dgm:prSet/>
      <dgm:spPr/>
      <dgm:t>
        <a:bodyPr/>
        <a:lstStyle/>
        <a:p>
          <a:endParaRPr lang="en-US"/>
        </a:p>
      </dgm:t>
    </dgm:pt>
    <dgm:pt modelId="{D12CB9AE-449C-4F1E-8E2F-B77901CA1708}">
      <dgm:prSet/>
      <dgm:spPr/>
      <dgm:t>
        <a:bodyPr/>
        <a:lstStyle/>
        <a:p>
          <a:pPr>
            <a:lnSpc>
              <a:spcPct val="100000"/>
            </a:lnSpc>
          </a:pPr>
          <a:r>
            <a:rPr lang="en-CA"/>
            <a:t>Transcends the confines of specific disaster types.</a:t>
          </a:r>
          <a:endParaRPr lang="en-US"/>
        </a:p>
      </dgm:t>
    </dgm:pt>
    <dgm:pt modelId="{CB084671-B4A5-4F44-ACF8-44A4C608863C}" type="parTrans" cxnId="{AD337377-C367-431C-807F-99613AA44656}">
      <dgm:prSet/>
      <dgm:spPr/>
      <dgm:t>
        <a:bodyPr/>
        <a:lstStyle/>
        <a:p>
          <a:endParaRPr lang="en-US"/>
        </a:p>
      </dgm:t>
    </dgm:pt>
    <dgm:pt modelId="{08A5FB52-2E9B-4BBB-B203-3837E06F707F}" type="sibTrans" cxnId="{AD337377-C367-431C-807F-99613AA44656}">
      <dgm:prSet/>
      <dgm:spPr/>
      <dgm:t>
        <a:bodyPr/>
        <a:lstStyle/>
        <a:p>
          <a:endParaRPr lang="en-US"/>
        </a:p>
      </dgm:t>
    </dgm:pt>
    <dgm:pt modelId="{695B0291-5355-40FD-A07A-BEC3A4303C9B}">
      <dgm:prSet/>
      <dgm:spPr/>
      <dgm:t>
        <a:bodyPr/>
        <a:lstStyle/>
        <a:p>
          <a:pPr>
            <a:lnSpc>
              <a:spcPct val="100000"/>
            </a:lnSpc>
          </a:pPr>
          <a:r>
            <a:rPr lang="en-CA"/>
            <a:t>Enables dynamic customization of affected areas.</a:t>
          </a:r>
          <a:endParaRPr lang="en-US"/>
        </a:p>
      </dgm:t>
    </dgm:pt>
    <dgm:pt modelId="{B30FC46D-4BB7-4A6B-9F7E-A75542A92FB6}" type="parTrans" cxnId="{E1373567-B4F2-400B-BD61-D20501DDBAE5}">
      <dgm:prSet/>
      <dgm:spPr/>
      <dgm:t>
        <a:bodyPr/>
        <a:lstStyle/>
        <a:p>
          <a:endParaRPr lang="en-US"/>
        </a:p>
      </dgm:t>
    </dgm:pt>
    <dgm:pt modelId="{CA74FEC5-C17C-4E0F-A36E-8DE5794CA1A5}" type="sibTrans" cxnId="{E1373567-B4F2-400B-BD61-D20501DDBAE5}">
      <dgm:prSet/>
      <dgm:spPr/>
      <dgm:t>
        <a:bodyPr/>
        <a:lstStyle/>
        <a:p>
          <a:endParaRPr lang="en-US"/>
        </a:p>
      </dgm:t>
    </dgm:pt>
    <dgm:pt modelId="{76E4E489-16A7-4896-A220-783D8D8B1CEC}">
      <dgm:prSet/>
      <dgm:spPr/>
      <dgm:t>
        <a:bodyPr/>
        <a:lstStyle/>
        <a:p>
          <a:pPr>
            <a:lnSpc>
              <a:spcPct val="100000"/>
            </a:lnSpc>
            <a:defRPr b="1"/>
          </a:pPr>
          <a:r>
            <a:rPr lang="en-CA"/>
            <a:t>Wide-Ranging Market Audience</a:t>
          </a:r>
          <a:endParaRPr lang="en-US"/>
        </a:p>
      </dgm:t>
    </dgm:pt>
    <dgm:pt modelId="{050D9C5D-C661-4F7C-A2BC-2D1B284F72E5}" type="parTrans" cxnId="{7873CB78-0D96-4855-8E73-CD6F46AD6D6B}">
      <dgm:prSet/>
      <dgm:spPr/>
      <dgm:t>
        <a:bodyPr/>
        <a:lstStyle/>
        <a:p>
          <a:endParaRPr lang="en-US"/>
        </a:p>
      </dgm:t>
    </dgm:pt>
    <dgm:pt modelId="{E49BBC56-666C-4339-8914-07DFDEE827FC}" type="sibTrans" cxnId="{7873CB78-0D96-4855-8E73-CD6F46AD6D6B}">
      <dgm:prSet/>
      <dgm:spPr/>
      <dgm:t>
        <a:bodyPr/>
        <a:lstStyle/>
        <a:p>
          <a:endParaRPr lang="en-US"/>
        </a:p>
      </dgm:t>
    </dgm:pt>
    <dgm:pt modelId="{1B2A4115-A4F4-4CAD-BA4C-7FC17E4F71FD}">
      <dgm:prSet/>
      <dgm:spPr/>
      <dgm:t>
        <a:bodyPr/>
        <a:lstStyle/>
        <a:p>
          <a:pPr>
            <a:lnSpc>
              <a:spcPct val="100000"/>
            </a:lnSpc>
          </a:pPr>
          <a:r>
            <a:rPr lang="en-CA"/>
            <a:t>Local government agencies responsible for public safety and emergency management.</a:t>
          </a:r>
          <a:endParaRPr lang="en-US"/>
        </a:p>
      </dgm:t>
    </dgm:pt>
    <dgm:pt modelId="{BCE18FDD-8E09-4CE8-8DD9-B23C0DC86A5F}" type="parTrans" cxnId="{6CD0276C-C482-425D-B396-5FA67FE3C67A}">
      <dgm:prSet/>
      <dgm:spPr/>
      <dgm:t>
        <a:bodyPr/>
        <a:lstStyle/>
        <a:p>
          <a:endParaRPr lang="en-US"/>
        </a:p>
      </dgm:t>
    </dgm:pt>
    <dgm:pt modelId="{347DC108-EEF4-423B-ACC7-C996E88A82C9}" type="sibTrans" cxnId="{6CD0276C-C482-425D-B396-5FA67FE3C67A}">
      <dgm:prSet/>
      <dgm:spPr/>
      <dgm:t>
        <a:bodyPr/>
        <a:lstStyle/>
        <a:p>
          <a:endParaRPr lang="en-US"/>
        </a:p>
      </dgm:t>
    </dgm:pt>
    <dgm:pt modelId="{1B4C4A06-EB19-4103-A590-F8EC66EE7777}">
      <dgm:prSet/>
      <dgm:spPr/>
      <dgm:t>
        <a:bodyPr/>
        <a:lstStyle/>
        <a:p>
          <a:pPr>
            <a:lnSpc>
              <a:spcPct val="100000"/>
            </a:lnSpc>
          </a:pPr>
          <a:r>
            <a:rPr lang="en-CA"/>
            <a:t>Disaster response organizations, including NGOs and relief agencies.</a:t>
          </a:r>
          <a:endParaRPr lang="en-US"/>
        </a:p>
      </dgm:t>
    </dgm:pt>
    <dgm:pt modelId="{40598D39-7C57-4FB2-A158-F16D70D4E02C}" type="parTrans" cxnId="{481EE381-7831-44C8-85E4-A293684A6814}">
      <dgm:prSet/>
      <dgm:spPr/>
      <dgm:t>
        <a:bodyPr/>
        <a:lstStyle/>
        <a:p>
          <a:endParaRPr lang="en-US"/>
        </a:p>
      </dgm:t>
    </dgm:pt>
    <dgm:pt modelId="{88C567BE-AC34-4F56-9E2F-310BD8139DBF}" type="sibTrans" cxnId="{481EE381-7831-44C8-85E4-A293684A6814}">
      <dgm:prSet/>
      <dgm:spPr/>
      <dgm:t>
        <a:bodyPr/>
        <a:lstStyle/>
        <a:p>
          <a:endParaRPr lang="en-US"/>
        </a:p>
      </dgm:t>
    </dgm:pt>
    <dgm:pt modelId="{78F59E4F-47A4-4E1E-8555-BEAF56AA3B64}">
      <dgm:prSet/>
      <dgm:spPr/>
      <dgm:t>
        <a:bodyPr/>
        <a:lstStyle/>
        <a:p>
          <a:pPr>
            <a:lnSpc>
              <a:spcPct val="100000"/>
            </a:lnSpc>
          </a:pPr>
          <a:r>
            <a:rPr lang="en-CA"/>
            <a:t>Urban planners and developers dedicated to crafting resilient urban infrastructures.</a:t>
          </a:r>
          <a:endParaRPr lang="en-US"/>
        </a:p>
      </dgm:t>
    </dgm:pt>
    <dgm:pt modelId="{825F004B-1DE1-4E87-96C9-ED22D4AE5152}" type="parTrans" cxnId="{DAA6B7DF-7C18-47E2-910F-80CAFD15C402}">
      <dgm:prSet/>
      <dgm:spPr/>
      <dgm:t>
        <a:bodyPr/>
        <a:lstStyle/>
        <a:p>
          <a:endParaRPr lang="en-US"/>
        </a:p>
      </dgm:t>
    </dgm:pt>
    <dgm:pt modelId="{2D89FB50-1F00-4BA7-B646-005D4F3B3985}" type="sibTrans" cxnId="{DAA6B7DF-7C18-47E2-910F-80CAFD15C402}">
      <dgm:prSet/>
      <dgm:spPr/>
      <dgm:t>
        <a:bodyPr/>
        <a:lstStyle/>
        <a:p>
          <a:endParaRPr lang="en-US"/>
        </a:p>
      </dgm:t>
    </dgm:pt>
    <dgm:pt modelId="{20786721-0D1B-4695-9119-13CD7E90B626}">
      <dgm:prSet/>
      <dgm:spPr/>
      <dgm:t>
        <a:bodyPr/>
        <a:lstStyle/>
        <a:p>
          <a:pPr>
            <a:lnSpc>
              <a:spcPct val="100000"/>
            </a:lnSpc>
          </a:pPr>
          <a:r>
            <a:rPr lang="en-CA"/>
            <a:t>Technology integrators specializing in innovative smart city solutions.</a:t>
          </a:r>
          <a:endParaRPr lang="en-US"/>
        </a:p>
      </dgm:t>
    </dgm:pt>
    <dgm:pt modelId="{DEBBB453-28C4-4E67-9A32-AC6A21C694F0}" type="parTrans" cxnId="{354A6E16-6B12-4A5E-82D3-26467EF44E8A}">
      <dgm:prSet/>
      <dgm:spPr/>
      <dgm:t>
        <a:bodyPr/>
        <a:lstStyle/>
        <a:p>
          <a:endParaRPr lang="en-US"/>
        </a:p>
      </dgm:t>
    </dgm:pt>
    <dgm:pt modelId="{45716E16-468A-4F20-9CA2-1B8148A645F9}" type="sibTrans" cxnId="{354A6E16-6B12-4A5E-82D3-26467EF44E8A}">
      <dgm:prSet/>
      <dgm:spPr/>
      <dgm:t>
        <a:bodyPr/>
        <a:lstStyle/>
        <a:p>
          <a:endParaRPr lang="en-US"/>
        </a:p>
      </dgm:t>
    </dgm:pt>
    <dgm:pt modelId="{C40E4598-3E71-45E1-A20F-DEB1C98EDF72}">
      <dgm:prSet/>
      <dgm:spPr/>
      <dgm:t>
        <a:bodyPr/>
        <a:lstStyle/>
        <a:p>
          <a:pPr>
            <a:lnSpc>
              <a:spcPct val="100000"/>
            </a:lnSpc>
            <a:defRPr b="1"/>
          </a:pPr>
          <a:r>
            <a:rPr lang="en-CA"/>
            <a:t>Indispensable for Urban Planners and Developers</a:t>
          </a:r>
          <a:endParaRPr lang="en-US"/>
        </a:p>
      </dgm:t>
    </dgm:pt>
    <dgm:pt modelId="{AC6B6992-63A9-4344-A8D3-D937F1089A1A}" type="parTrans" cxnId="{544E18C9-3BE5-41CC-8423-F8499C349744}">
      <dgm:prSet/>
      <dgm:spPr/>
      <dgm:t>
        <a:bodyPr/>
        <a:lstStyle/>
        <a:p>
          <a:endParaRPr lang="en-US"/>
        </a:p>
      </dgm:t>
    </dgm:pt>
    <dgm:pt modelId="{14E145B5-4CE6-4067-A679-ADDEA93E79ED}" type="sibTrans" cxnId="{544E18C9-3BE5-41CC-8423-F8499C349744}">
      <dgm:prSet/>
      <dgm:spPr/>
      <dgm:t>
        <a:bodyPr/>
        <a:lstStyle/>
        <a:p>
          <a:endParaRPr lang="en-US"/>
        </a:p>
      </dgm:t>
    </dgm:pt>
    <dgm:pt modelId="{1DE676C8-D9BB-4912-9F51-029171E743B5}">
      <dgm:prSet/>
      <dgm:spPr/>
      <dgm:t>
        <a:bodyPr/>
        <a:lstStyle/>
        <a:p>
          <a:pPr>
            <a:lnSpc>
              <a:spcPct val="100000"/>
            </a:lnSpc>
          </a:pPr>
          <a:r>
            <a:rPr lang="en-CA">
              <a:latin typeface="Product Sans"/>
            </a:rPr>
            <a:t>Design</a:t>
          </a:r>
          <a:r>
            <a:rPr lang="en-CA"/>
            <a:t> cities that are better equipped for emergency responses.</a:t>
          </a:r>
          <a:endParaRPr lang="en-US"/>
        </a:p>
      </dgm:t>
    </dgm:pt>
    <dgm:pt modelId="{D156FD02-1AF3-44FE-915F-60FB5D8A7F72}" type="parTrans" cxnId="{22CA500A-1AF5-4106-918E-86CC5135A614}">
      <dgm:prSet/>
      <dgm:spPr/>
      <dgm:t>
        <a:bodyPr/>
        <a:lstStyle/>
        <a:p>
          <a:endParaRPr lang="en-US"/>
        </a:p>
      </dgm:t>
    </dgm:pt>
    <dgm:pt modelId="{904ADEB7-C095-4A58-BEEB-4DA85386F87C}" type="sibTrans" cxnId="{22CA500A-1AF5-4106-918E-86CC5135A614}">
      <dgm:prSet/>
      <dgm:spPr/>
      <dgm:t>
        <a:bodyPr/>
        <a:lstStyle/>
        <a:p>
          <a:endParaRPr lang="en-US"/>
        </a:p>
      </dgm:t>
    </dgm:pt>
    <dgm:pt modelId="{B615E419-409E-44FF-9C50-5D0B5FA365B6}">
      <dgm:prSet/>
      <dgm:spPr/>
      <dgm:t>
        <a:bodyPr/>
        <a:lstStyle/>
        <a:p>
          <a:pPr>
            <a:lnSpc>
              <a:spcPct val="100000"/>
            </a:lnSpc>
            <a:defRPr b="1"/>
          </a:pPr>
          <a:r>
            <a:rPr lang="en-CA"/>
            <a:t>Training and Simulation</a:t>
          </a:r>
          <a:endParaRPr lang="en-US"/>
        </a:p>
      </dgm:t>
    </dgm:pt>
    <dgm:pt modelId="{812709E8-6060-4EB6-BF8F-FAAF16D88C40}" type="parTrans" cxnId="{14D772E4-6BBE-48AD-9C36-54BE9715E60E}">
      <dgm:prSet/>
      <dgm:spPr/>
      <dgm:t>
        <a:bodyPr/>
        <a:lstStyle/>
        <a:p>
          <a:endParaRPr lang="en-US"/>
        </a:p>
      </dgm:t>
    </dgm:pt>
    <dgm:pt modelId="{B6E749CD-360E-43CD-8A30-29CA54F3E04A}" type="sibTrans" cxnId="{14D772E4-6BBE-48AD-9C36-54BE9715E60E}">
      <dgm:prSet/>
      <dgm:spPr/>
      <dgm:t>
        <a:bodyPr/>
        <a:lstStyle/>
        <a:p>
          <a:endParaRPr lang="en-US"/>
        </a:p>
      </dgm:t>
    </dgm:pt>
    <dgm:pt modelId="{D2A535B7-F90A-4E0F-BA46-32D91BCEF019}">
      <dgm:prSet/>
      <dgm:spPr/>
      <dgm:t>
        <a:bodyPr/>
        <a:lstStyle/>
        <a:p>
          <a:pPr>
            <a:lnSpc>
              <a:spcPct val="100000"/>
            </a:lnSpc>
          </a:pPr>
          <a:r>
            <a:rPr lang="en-CA"/>
            <a:t>Can be used for training purposes.</a:t>
          </a:r>
          <a:endParaRPr lang="en-US"/>
        </a:p>
      </dgm:t>
    </dgm:pt>
    <dgm:pt modelId="{B598157F-CB4C-4077-B6A0-97240CB8CC58}" type="parTrans" cxnId="{E9A9EFCA-9A25-4A72-BF55-B18F3283EF4C}">
      <dgm:prSet/>
      <dgm:spPr/>
      <dgm:t>
        <a:bodyPr/>
        <a:lstStyle/>
        <a:p>
          <a:endParaRPr lang="en-US"/>
        </a:p>
      </dgm:t>
    </dgm:pt>
    <dgm:pt modelId="{C1AEACE5-54CF-4563-91AD-043FD1B920F6}" type="sibTrans" cxnId="{E9A9EFCA-9A25-4A72-BF55-B18F3283EF4C}">
      <dgm:prSet/>
      <dgm:spPr/>
      <dgm:t>
        <a:bodyPr/>
        <a:lstStyle/>
        <a:p>
          <a:endParaRPr lang="en-US"/>
        </a:p>
      </dgm:t>
    </dgm:pt>
    <dgm:pt modelId="{5652A4CC-7347-4196-A6F9-A9385BF36286}">
      <dgm:prSet/>
      <dgm:spPr/>
      <dgm:t>
        <a:bodyPr/>
        <a:lstStyle/>
        <a:p>
          <a:pPr>
            <a:lnSpc>
              <a:spcPct val="100000"/>
            </a:lnSpc>
          </a:pPr>
          <a:r>
            <a:rPr lang="en-CA"/>
            <a:t>Allows city planners and emergency responders to simulate different disaster scenarios.</a:t>
          </a:r>
          <a:endParaRPr lang="en-US"/>
        </a:p>
      </dgm:t>
    </dgm:pt>
    <dgm:pt modelId="{52EB33DA-8E9D-4F4F-8F5B-A203F774B7D2}" type="parTrans" cxnId="{AF8E7DC6-D952-4E9B-9CB5-E47CC52FF88D}">
      <dgm:prSet/>
      <dgm:spPr/>
      <dgm:t>
        <a:bodyPr/>
        <a:lstStyle/>
        <a:p>
          <a:endParaRPr lang="en-US"/>
        </a:p>
      </dgm:t>
    </dgm:pt>
    <dgm:pt modelId="{5FC397F7-453B-4AFA-A7DC-98C2D7029C52}" type="sibTrans" cxnId="{AF8E7DC6-D952-4E9B-9CB5-E47CC52FF88D}">
      <dgm:prSet/>
      <dgm:spPr/>
      <dgm:t>
        <a:bodyPr/>
        <a:lstStyle/>
        <a:p>
          <a:endParaRPr lang="en-US"/>
        </a:p>
      </dgm:t>
    </dgm:pt>
    <dgm:pt modelId="{F20837D3-6B38-4321-810A-B338CBA5E4A6}">
      <dgm:prSet/>
      <dgm:spPr/>
      <dgm:t>
        <a:bodyPr/>
        <a:lstStyle/>
        <a:p>
          <a:pPr>
            <a:lnSpc>
              <a:spcPct val="100000"/>
            </a:lnSpc>
          </a:pPr>
          <a:r>
            <a:rPr lang="en-CA"/>
            <a:t>Helps refine evacuation strategies.</a:t>
          </a:r>
          <a:endParaRPr lang="en-US"/>
        </a:p>
      </dgm:t>
    </dgm:pt>
    <dgm:pt modelId="{6F0B0650-830B-477C-B69B-EDDACFB01609}" type="parTrans" cxnId="{BBEB25E5-C330-4CC3-B7A3-5C00D4F5EFD7}">
      <dgm:prSet/>
      <dgm:spPr/>
      <dgm:t>
        <a:bodyPr/>
        <a:lstStyle/>
        <a:p>
          <a:endParaRPr lang="en-US"/>
        </a:p>
      </dgm:t>
    </dgm:pt>
    <dgm:pt modelId="{43D8807B-EB3D-421A-9508-2D95F47CB45A}" type="sibTrans" cxnId="{BBEB25E5-C330-4CC3-B7A3-5C00D4F5EFD7}">
      <dgm:prSet/>
      <dgm:spPr/>
      <dgm:t>
        <a:bodyPr/>
        <a:lstStyle/>
        <a:p>
          <a:endParaRPr lang="en-US"/>
        </a:p>
      </dgm:t>
    </dgm:pt>
    <dgm:pt modelId="{C7DB45EB-7A9E-4583-9818-D4F449ACFB81}">
      <dgm:prSet/>
      <dgm:spPr/>
      <dgm:t>
        <a:bodyPr/>
        <a:lstStyle/>
        <a:p>
          <a:pPr>
            <a:lnSpc>
              <a:spcPct val="100000"/>
            </a:lnSpc>
          </a:pPr>
          <a:r>
            <a:rPr lang="en-CA"/>
            <a:t>This includes planning road networks, bus routes, and shelter locations in a way that maximizes efficiency during evacuations.</a:t>
          </a:r>
          <a:endParaRPr lang="en-US"/>
        </a:p>
      </dgm:t>
    </dgm:pt>
    <dgm:pt modelId="{DB105A66-D369-4973-8F1A-69F230F54FEA}" type="parTrans" cxnId="{118AD2E6-FB75-4E88-8659-B7FBB1137623}">
      <dgm:prSet/>
      <dgm:spPr/>
      <dgm:t>
        <a:bodyPr/>
        <a:lstStyle/>
        <a:p>
          <a:endParaRPr lang="en-CA"/>
        </a:p>
      </dgm:t>
    </dgm:pt>
    <dgm:pt modelId="{A80DF7E7-A65E-4E0A-87CE-3AE4936C368D}" type="sibTrans" cxnId="{118AD2E6-FB75-4E88-8659-B7FBB1137623}">
      <dgm:prSet/>
      <dgm:spPr/>
      <dgm:t>
        <a:bodyPr/>
        <a:lstStyle/>
        <a:p>
          <a:endParaRPr lang="en-CA"/>
        </a:p>
      </dgm:t>
    </dgm:pt>
    <dgm:pt modelId="{83589D9F-6E3A-4AAB-85D3-88E119CD2F67}" type="pres">
      <dgm:prSet presAssocID="{3A355B1E-2D8E-4B9E-A120-D7A432B43938}" presName="root" presStyleCnt="0">
        <dgm:presLayoutVars>
          <dgm:dir/>
          <dgm:resizeHandles val="exact"/>
        </dgm:presLayoutVars>
      </dgm:prSet>
      <dgm:spPr/>
    </dgm:pt>
    <dgm:pt modelId="{9896A8F7-C6CF-41C3-92BF-12D88DAAA8A7}" type="pres">
      <dgm:prSet presAssocID="{C86CDF7A-1B69-4FE2-B0C3-52C61706C176}" presName="compNode" presStyleCnt="0"/>
      <dgm:spPr/>
    </dgm:pt>
    <dgm:pt modelId="{F37759AC-A6B9-4925-B47E-1796D2F97D7D}" type="pres">
      <dgm:prSet presAssocID="{C86CDF7A-1B69-4FE2-B0C3-52C61706C1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are With Person"/>
        </a:ext>
      </dgm:extLst>
    </dgm:pt>
    <dgm:pt modelId="{952ED7F3-42C1-4C80-B466-C3D6D43EFA2D}" type="pres">
      <dgm:prSet presAssocID="{C86CDF7A-1B69-4FE2-B0C3-52C61706C176}" presName="iconSpace" presStyleCnt="0"/>
      <dgm:spPr/>
    </dgm:pt>
    <dgm:pt modelId="{A0450227-2649-4778-8695-02BE2A291DF3}" type="pres">
      <dgm:prSet presAssocID="{C86CDF7A-1B69-4FE2-B0C3-52C61706C176}" presName="parTx" presStyleLbl="revTx" presStyleIdx="0" presStyleCnt="10" custLinFactNeighborY="-12645">
        <dgm:presLayoutVars>
          <dgm:chMax val="0"/>
          <dgm:chPref val="0"/>
        </dgm:presLayoutVars>
      </dgm:prSet>
      <dgm:spPr/>
    </dgm:pt>
    <dgm:pt modelId="{4327969A-9E42-450D-98AF-5B6E249FF4A3}" type="pres">
      <dgm:prSet presAssocID="{C86CDF7A-1B69-4FE2-B0C3-52C61706C176}" presName="txSpace" presStyleCnt="0"/>
      <dgm:spPr/>
    </dgm:pt>
    <dgm:pt modelId="{02C6FEAE-57F2-49EC-822C-E21F63225D8E}" type="pres">
      <dgm:prSet presAssocID="{C86CDF7A-1B69-4FE2-B0C3-52C61706C176}" presName="desTx" presStyleLbl="revTx" presStyleIdx="1" presStyleCnt="10" custLinFactNeighborY="391">
        <dgm:presLayoutVars/>
      </dgm:prSet>
      <dgm:spPr/>
    </dgm:pt>
    <dgm:pt modelId="{E95BBF18-CF1A-422F-8E11-3D94EA8A36E2}" type="pres">
      <dgm:prSet presAssocID="{0CEA7F5A-0697-4F86-B000-0B13DE471C0E}" presName="sibTrans" presStyleCnt="0"/>
      <dgm:spPr/>
    </dgm:pt>
    <dgm:pt modelId="{CA49D1C4-3647-42BE-87F5-8A95CA4FE2D4}" type="pres">
      <dgm:prSet presAssocID="{FF03FE98-1A43-429B-82AD-03AE5FA036E0}" presName="compNode" presStyleCnt="0"/>
      <dgm:spPr/>
    </dgm:pt>
    <dgm:pt modelId="{C7C5C3E2-FCFF-4CA6-AFE8-F85D781CD56B}" type="pres">
      <dgm:prSet presAssocID="{FF03FE98-1A43-429B-82AD-03AE5FA036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ning"/>
        </a:ext>
      </dgm:extLst>
    </dgm:pt>
    <dgm:pt modelId="{9F59A7C1-580B-40C6-A795-3E72130A0596}" type="pres">
      <dgm:prSet presAssocID="{FF03FE98-1A43-429B-82AD-03AE5FA036E0}" presName="iconSpace" presStyleCnt="0"/>
      <dgm:spPr/>
    </dgm:pt>
    <dgm:pt modelId="{D54D8BDA-B9AD-4F45-8CC7-7CED1501D65B}" type="pres">
      <dgm:prSet presAssocID="{FF03FE98-1A43-429B-82AD-03AE5FA036E0}" presName="parTx" presStyleLbl="revTx" presStyleIdx="2" presStyleCnt="10" custLinFactNeighborY="-12645">
        <dgm:presLayoutVars>
          <dgm:chMax val="0"/>
          <dgm:chPref val="0"/>
        </dgm:presLayoutVars>
      </dgm:prSet>
      <dgm:spPr/>
    </dgm:pt>
    <dgm:pt modelId="{9ED6E962-E867-411E-B5F6-EDF18F3D44ED}" type="pres">
      <dgm:prSet presAssocID="{FF03FE98-1A43-429B-82AD-03AE5FA036E0}" presName="txSpace" presStyleCnt="0"/>
      <dgm:spPr/>
    </dgm:pt>
    <dgm:pt modelId="{E885FFF1-F99C-4B20-95D2-D08532D5365F}" type="pres">
      <dgm:prSet presAssocID="{FF03FE98-1A43-429B-82AD-03AE5FA036E0}" presName="desTx" presStyleLbl="revTx" presStyleIdx="3" presStyleCnt="10" custLinFactNeighborY="391">
        <dgm:presLayoutVars/>
      </dgm:prSet>
      <dgm:spPr/>
    </dgm:pt>
    <dgm:pt modelId="{01F2CEA8-5E57-4DAD-AE7D-19767A452152}" type="pres">
      <dgm:prSet presAssocID="{33AE936A-AD9B-4FBF-983F-C70F011FD819}" presName="sibTrans" presStyleCnt="0"/>
      <dgm:spPr/>
    </dgm:pt>
    <dgm:pt modelId="{898C955C-A58E-4183-B2FF-893210337F67}" type="pres">
      <dgm:prSet presAssocID="{76E4E489-16A7-4896-A220-783D8D8B1CEC}" presName="compNode" presStyleCnt="0"/>
      <dgm:spPr/>
    </dgm:pt>
    <dgm:pt modelId="{8361832A-89C4-4559-9723-A2CFDA1C3C22}" type="pres">
      <dgm:prSet presAssocID="{76E4E489-16A7-4896-A220-783D8D8B1CE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74501703-0D85-4B90-9918-3412841D54C3}" type="pres">
      <dgm:prSet presAssocID="{76E4E489-16A7-4896-A220-783D8D8B1CEC}" presName="iconSpace" presStyleCnt="0"/>
      <dgm:spPr/>
    </dgm:pt>
    <dgm:pt modelId="{E4AB1D0F-B6E9-4B1C-8A27-C28160FCFB91}" type="pres">
      <dgm:prSet presAssocID="{76E4E489-16A7-4896-A220-783D8D8B1CEC}" presName="parTx" presStyleLbl="revTx" presStyleIdx="4" presStyleCnt="10">
        <dgm:presLayoutVars>
          <dgm:chMax val="0"/>
          <dgm:chPref val="0"/>
        </dgm:presLayoutVars>
      </dgm:prSet>
      <dgm:spPr/>
    </dgm:pt>
    <dgm:pt modelId="{210FF603-37AC-48FE-84EE-BADA8D32EB22}" type="pres">
      <dgm:prSet presAssocID="{76E4E489-16A7-4896-A220-783D8D8B1CEC}" presName="txSpace" presStyleCnt="0"/>
      <dgm:spPr/>
    </dgm:pt>
    <dgm:pt modelId="{4A0C32F5-D603-4329-B436-87C94C1B81DE}" type="pres">
      <dgm:prSet presAssocID="{76E4E489-16A7-4896-A220-783D8D8B1CEC}" presName="desTx" presStyleLbl="revTx" presStyleIdx="5" presStyleCnt="10">
        <dgm:presLayoutVars/>
      </dgm:prSet>
      <dgm:spPr/>
    </dgm:pt>
    <dgm:pt modelId="{21B72A09-00BC-4F68-8D9C-6E52575F796B}" type="pres">
      <dgm:prSet presAssocID="{E49BBC56-666C-4339-8914-07DFDEE827FC}" presName="sibTrans" presStyleCnt="0"/>
      <dgm:spPr/>
    </dgm:pt>
    <dgm:pt modelId="{3152B6D3-E804-44F3-ABEE-DF3EB00D6724}" type="pres">
      <dgm:prSet presAssocID="{C40E4598-3E71-45E1-A20F-DEB1C98EDF72}" presName="compNode" presStyleCnt="0"/>
      <dgm:spPr/>
    </dgm:pt>
    <dgm:pt modelId="{DB840ECF-7775-47C7-9B30-7F1E2EDFD931}" type="pres">
      <dgm:prSet presAssocID="{C40E4598-3E71-45E1-A20F-DEB1C98EDF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ty"/>
        </a:ext>
      </dgm:extLst>
    </dgm:pt>
    <dgm:pt modelId="{201F366C-C984-4046-9AB9-E47261F28916}" type="pres">
      <dgm:prSet presAssocID="{C40E4598-3E71-45E1-A20F-DEB1C98EDF72}" presName="iconSpace" presStyleCnt="0"/>
      <dgm:spPr/>
    </dgm:pt>
    <dgm:pt modelId="{DC20B317-9C01-45F9-9514-B78BD0E4ABD0}" type="pres">
      <dgm:prSet presAssocID="{C40E4598-3E71-45E1-A20F-DEB1C98EDF72}" presName="parTx" presStyleLbl="revTx" presStyleIdx="6" presStyleCnt="10">
        <dgm:presLayoutVars>
          <dgm:chMax val="0"/>
          <dgm:chPref val="0"/>
        </dgm:presLayoutVars>
      </dgm:prSet>
      <dgm:spPr/>
    </dgm:pt>
    <dgm:pt modelId="{ACBF5470-9D52-4446-A7DD-C175BF2DF772}" type="pres">
      <dgm:prSet presAssocID="{C40E4598-3E71-45E1-A20F-DEB1C98EDF72}" presName="txSpace" presStyleCnt="0"/>
      <dgm:spPr/>
    </dgm:pt>
    <dgm:pt modelId="{A74F8EDC-9E68-479A-92FA-DCC916E02BCB}" type="pres">
      <dgm:prSet presAssocID="{C40E4598-3E71-45E1-A20F-DEB1C98EDF72}" presName="desTx" presStyleLbl="revTx" presStyleIdx="7" presStyleCnt="10">
        <dgm:presLayoutVars/>
      </dgm:prSet>
      <dgm:spPr/>
    </dgm:pt>
    <dgm:pt modelId="{A30B8766-8597-4FBB-BD29-A3CC34BF16A2}" type="pres">
      <dgm:prSet presAssocID="{14E145B5-4CE6-4067-A679-ADDEA93E79ED}" presName="sibTrans" presStyleCnt="0"/>
      <dgm:spPr/>
    </dgm:pt>
    <dgm:pt modelId="{C1FB4169-36C6-4CFC-9F1F-AFB5C13C6ECC}" type="pres">
      <dgm:prSet presAssocID="{B615E419-409E-44FF-9C50-5D0B5FA365B6}" presName="compNode" presStyleCnt="0"/>
      <dgm:spPr/>
    </dgm:pt>
    <dgm:pt modelId="{AAA883A2-6C37-4616-95FC-44F897389890}" type="pres">
      <dgm:prSet presAssocID="{B615E419-409E-44FF-9C50-5D0B5FA365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refighter"/>
        </a:ext>
      </dgm:extLst>
    </dgm:pt>
    <dgm:pt modelId="{99799BF5-63A8-4009-8C28-B00C889C489F}" type="pres">
      <dgm:prSet presAssocID="{B615E419-409E-44FF-9C50-5D0B5FA365B6}" presName="iconSpace" presStyleCnt="0"/>
      <dgm:spPr/>
    </dgm:pt>
    <dgm:pt modelId="{6C440C7A-AB15-4AFB-BC87-2F239B6AAB2C}" type="pres">
      <dgm:prSet presAssocID="{B615E419-409E-44FF-9C50-5D0B5FA365B6}" presName="parTx" presStyleLbl="revTx" presStyleIdx="8" presStyleCnt="10">
        <dgm:presLayoutVars>
          <dgm:chMax val="0"/>
          <dgm:chPref val="0"/>
        </dgm:presLayoutVars>
      </dgm:prSet>
      <dgm:spPr/>
    </dgm:pt>
    <dgm:pt modelId="{DFE36BEA-3ABA-4EB2-9669-7CEA9B385C78}" type="pres">
      <dgm:prSet presAssocID="{B615E419-409E-44FF-9C50-5D0B5FA365B6}" presName="txSpace" presStyleCnt="0"/>
      <dgm:spPr/>
    </dgm:pt>
    <dgm:pt modelId="{ACDDA2CB-E39A-4382-9456-F4806AB25F9C}" type="pres">
      <dgm:prSet presAssocID="{B615E419-409E-44FF-9C50-5D0B5FA365B6}" presName="desTx" presStyleLbl="revTx" presStyleIdx="9" presStyleCnt="10">
        <dgm:presLayoutVars/>
      </dgm:prSet>
      <dgm:spPr/>
    </dgm:pt>
  </dgm:ptLst>
  <dgm:cxnLst>
    <dgm:cxn modelId="{F5E39A01-E8E4-4755-A3A8-0A934B1C044F}" type="presOf" srcId="{C40E4598-3E71-45E1-A20F-DEB1C98EDF72}" destId="{DC20B317-9C01-45F9-9514-B78BD0E4ABD0}" srcOrd="0" destOrd="0" presId="urn:microsoft.com/office/officeart/2018/2/layout/IconLabelDescriptionList"/>
    <dgm:cxn modelId="{22CA500A-1AF5-4106-918E-86CC5135A614}" srcId="{C40E4598-3E71-45E1-A20F-DEB1C98EDF72}" destId="{1DE676C8-D9BB-4912-9F51-029171E743B5}" srcOrd="0" destOrd="0" parTransId="{D156FD02-1AF3-44FE-915F-60FB5D8A7F72}" sibTransId="{904ADEB7-C095-4A58-BEEB-4DA85386F87C}"/>
    <dgm:cxn modelId="{74BF990A-C1CC-4D83-B609-AE3B4A4E3AD2}" srcId="{3A355B1E-2D8E-4B9E-A120-D7A432B43938}" destId="{FF03FE98-1A43-429B-82AD-03AE5FA036E0}" srcOrd="1" destOrd="0" parTransId="{5762C885-A1D7-43D3-B2E7-5E3980A093EF}" sibTransId="{33AE936A-AD9B-4FBF-983F-C70F011FD819}"/>
    <dgm:cxn modelId="{A0211A12-8CA2-4F7E-A165-77A17058E74D}" type="presOf" srcId="{3A355B1E-2D8E-4B9E-A120-D7A432B43938}" destId="{83589D9F-6E3A-4AAB-85D3-88E119CD2F67}" srcOrd="0" destOrd="0" presId="urn:microsoft.com/office/officeart/2018/2/layout/IconLabelDescriptionList"/>
    <dgm:cxn modelId="{354A6E16-6B12-4A5E-82D3-26467EF44E8A}" srcId="{76E4E489-16A7-4896-A220-783D8D8B1CEC}" destId="{20786721-0D1B-4695-9119-13CD7E90B626}" srcOrd="3" destOrd="0" parTransId="{DEBBB453-28C4-4E67-9A32-AC6A21C694F0}" sibTransId="{45716E16-468A-4F20-9CA2-1B8148A645F9}"/>
    <dgm:cxn modelId="{59326B21-6CB2-4F3D-A5E2-56F0CE06FF09}" type="presOf" srcId="{695B0291-5355-40FD-A07A-BEC3A4303C9B}" destId="{E885FFF1-F99C-4B20-95D2-D08532D5365F}" srcOrd="0" destOrd="1" presId="urn:microsoft.com/office/officeart/2018/2/layout/IconLabelDescriptionList"/>
    <dgm:cxn modelId="{7D5C8F41-32D2-4252-87DB-8D283B9F09DC}" type="presOf" srcId="{78F59E4F-47A4-4E1E-8555-BEAF56AA3B64}" destId="{4A0C32F5-D603-4329-B436-87C94C1B81DE}" srcOrd="0" destOrd="2" presId="urn:microsoft.com/office/officeart/2018/2/layout/IconLabelDescriptionList"/>
    <dgm:cxn modelId="{E1373567-B4F2-400B-BD61-D20501DDBAE5}" srcId="{FF03FE98-1A43-429B-82AD-03AE5FA036E0}" destId="{695B0291-5355-40FD-A07A-BEC3A4303C9B}" srcOrd="1" destOrd="0" parTransId="{B30FC46D-4BB7-4A6B-9F7E-A75542A92FB6}" sibTransId="{CA74FEC5-C17C-4E0F-A36E-8DE5794CA1A5}"/>
    <dgm:cxn modelId="{6CD0276C-C482-425D-B396-5FA67FE3C67A}" srcId="{76E4E489-16A7-4896-A220-783D8D8B1CEC}" destId="{1B2A4115-A4F4-4CAD-BA4C-7FC17E4F71FD}" srcOrd="0" destOrd="0" parTransId="{BCE18FDD-8E09-4CE8-8DD9-B23C0DC86A5F}" sibTransId="{347DC108-EEF4-423B-ACC7-C996E88A82C9}"/>
    <dgm:cxn modelId="{3AE9614D-92AB-42C5-945B-4B247E1B25F4}" type="presOf" srcId="{D2A535B7-F90A-4E0F-BA46-32D91BCEF019}" destId="{ACDDA2CB-E39A-4382-9456-F4806AB25F9C}" srcOrd="0" destOrd="0" presId="urn:microsoft.com/office/officeart/2018/2/layout/IconLabelDescriptionList"/>
    <dgm:cxn modelId="{9222DA70-443E-4733-9232-FB2BBD1C9B4A}" type="presOf" srcId="{76E4E489-16A7-4896-A220-783D8D8B1CEC}" destId="{E4AB1D0F-B6E9-4B1C-8A27-C28160FCFB91}" srcOrd="0" destOrd="0" presId="urn:microsoft.com/office/officeart/2018/2/layout/IconLabelDescriptionList"/>
    <dgm:cxn modelId="{16B87073-F55E-4DEC-BF8A-B5116855EF35}" type="presOf" srcId="{1B4C4A06-EB19-4103-A590-F8EC66EE7777}" destId="{4A0C32F5-D603-4329-B436-87C94C1B81DE}" srcOrd="0" destOrd="1" presId="urn:microsoft.com/office/officeart/2018/2/layout/IconLabelDescriptionList"/>
    <dgm:cxn modelId="{AD337377-C367-431C-807F-99613AA44656}" srcId="{FF03FE98-1A43-429B-82AD-03AE5FA036E0}" destId="{D12CB9AE-449C-4F1E-8E2F-B77901CA1708}" srcOrd="0" destOrd="0" parTransId="{CB084671-B4A5-4F44-ACF8-44A4C608863C}" sibTransId="{08A5FB52-2E9B-4BBB-B203-3837E06F707F}"/>
    <dgm:cxn modelId="{91671978-5C9B-4FA6-B9FA-8E8A166B6773}" srcId="{3A355B1E-2D8E-4B9E-A120-D7A432B43938}" destId="{C86CDF7A-1B69-4FE2-B0C3-52C61706C176}" srcOrd="0" destOrd="0" parTransId="{BCE9916E-0E53-484B-8050-FF94A2D7AD96}" sibTransId="{0CEA7F5A-0697-4F86-B000-0B13DE471C0E}"/>
    <dgm:cxn modelId="{7873CB78-0D96-4855-8E73-CD6F46AD6D6B}" srcId="{3A355B1E-2D8E-4B9E-A120-D7A432B43938}" destId="{76E4E489-16A7-4896-A220-783D8D8B1CEC}" srcOrd="2" destOrd="0" parTransId="{050D9C5D-C661-4F7C-A2BC-2D1B284F72E5}" sibTransId="{E49BBC56-666C-4339-8914-07DFDEE827FC}"/>
    <dgm:cxn modelId="{E9D7D759-FF2E-496D-AD07-7CAC4E874249}" type="presOf" srcId="{1DE676C8-D9BB-4912-9F51-029171E743B5}" destId="{A74F8EDC-9E68-479A-92FA-DCC916E02BCB}" srcOrd="0" destOrd="0" presId="urn:microsoft.com/office/officeart/2018/2/layout/IconLabelDescriptionList"/>
    <dgm:cxn modelId="{481EE381-7831-44C8-85E4-A293684A6814}" srcId="{76E4E489-16A7-4896-A220-783D8D8B1CEC}" destId="{1B4C4A06-EB19-4103-A590-F8EC66EE7777}" srcOrd="1" destOrd="0" parTransId="{40598D39-7C57-4FB2-A158-F16D70D4E02C}" sibTransId="{88C567BE-AC34-4F56-9E2F-310BD8139DBF}"/>
    <dgm:cxn modelId="{EECCF193-68B7-41B9-ACAA-BC66445E9305}" type="presOf" srcId="{46925BCE-9AB5-4EAA-AE89-83D7DDD80EF2}" destId="{02C6FEAE-57F2-49EC-822C-E21F63225D8E}" srcOrd="0" destOrd="0" presId="urn:microsoft.com/office/officeart/2018/2/layout/IconLabelDescriptionList"/>
    <dgm:cxn modelId="{10D30C94-C7C8-4A7F-8B2A-9255464D2D90}" type="presOf" srcId="{5652A4CC-7347-4196-A6F9-A9385BF36286}" destId="{ACDDA2CB-E39A-4382-9456-F4806AB25F9C}" srcOrd="0" destOrd="1" presId="urn:microsoft.com/office/officeart/2018/2/layout/IconLabelDescriptionList"/>
    <dgm:cxn modelId="{FC209994-CF0D-4FCC-B18A-488BC773F1E2}" type="presOf" srcId="{20786721-0D1B-4695-9119-13CD7E90B626}" destId="{4A0C32F5-D603-4329-B436-87C94C1B81DE}" srcOrd="0" destOrd="3" presId="urn:microsoft.com/office/officeart/2018/2/layout/IconLabelDescriptionList"/>
    <dgm:cxn modelId="{662F279D-93F7-4051-95E7-51BC1C4E23D1}" type="presOf" srcId="{C7DB45EB-7A9E-4583-9818-D4F449ACFB81}" destId="{A74F8EDC-9E68-479A-92FA-DCC916E02BCB}" srcOrd="0" destOrd="1" presId="urn:microsoft.com/office/officeart/2018/2/layout/IconLabelDescriptionList"/>
    <dgm:cxn modelId="{E01542A0-7551-480B-B94E-D4F50130CFAD}" type="presOf" srcId="{D12CB9AE-449C-4F1E-8E2F-B77901CA1708}" destId="{E885FFF1-F99C-4B20-95D2-D08532D5365F}" srcOrd="0" destOrd="0" presId="urn:microsoft.com/office/officeart/2018/2/layout/IconLabelDescriptionList"/>
    <dgm:cxn modelId="{9C6981A4-13F9-4B3A-9C07-E9C38738FF7F}" srcId="{C86CDF7A-1B69-4FE2-B0C3-52C61706C176}" destId="{46925BCE-9AB5-4EAA-AE89-83D7DDD80EF2}" srcOrd="0" destOrd="0" parTransId="{EEFC4DF6-5B8C-4E27-946A-88E24CE9F63B}" sibTransId="{EF934FF7-6B46-4AF8-A917-A321B606B33F}"/>
    <dgm:cxn modelId="{BEDFF0BE-6CA3-45A5-9E38-6051E38504E5}" type="presOf" srcId="{C86CDF7A-1B69-4FE2-B0C3-52C61706C176}" destId="{A0450227-2649-4778-8695-02BE2A291DF3}" srcOrd="0" destOrd="0" presId="urn:microsoft.com/office/officeart/2018/2/layout/IconLabelDescriptionList"/>
    <dgm:cxn modelId="{2DDB3DC5-4E4A-4805-8F0A-2FDD9E29482B}" type="presOf" srcId="{F20837D3-6B38-4321-810A-B338CBA5E4A6}" destId="{ACDDA2CB-E39A-4382-9456-F4806AB25F9C}" srcOrd="0" destOrd="2" presId="urn:microsoft.com/office/officeart/2018/2/layout/IconLabelDescriptionList"/>
    <dgm:cxn modelId="{AF8E7DC6-D952-4E9B-9CB5-E47CC52FF88D}" srcId="{B615E419-409E-44FF-9C50-5D0B5FA365B6}" destId="{5652A4CC-7347-4196-A6F9-A9385BF36286}" srcOrd="1" destOrd="0" parTransId="{52EB33DA-8E9D-4F4F-8F5B-A203F774B7D2}" sibTransId="{5FC397F7-453B-4AFA-A7DC-98C2D7029C52}"/>
    <dgm:cxn modelId="{544E18C9-3BE5-41CC-8423-F8499C349744}" srcId="{3A355B1E-2D8E-4B9E-A120-D7A432B43938}" destId="{C40E4598-3E71-45E1-A20F-DEB1C98EDF72}" srcOrd="3" destOrd="0" parTransId="{AC6B6992-63A9-4344-A8D3-D937F1089A1A}" sibTransId="{14E145B5-4CE6-4067-A679-ADDEA93E79ED}"/>
    <dgm:cxn modelId="{F2F7D1C9-9C0C-4D9A-9472-9FFE1F98637F}" type="presOf" srcId="{FF03FE98-1A43-429B-82AD-03AE5FA036E0}" destId="{D54D8BDA-B9AD-4F45-8CC7-7CED1501D65B}" srcOrd="0" destOrd="0" presId="urn:microsoft.com/office/officeart/2018/2/layout/IconLabelDescriptionList"/>
    <dgm:cxn modelId="{E9A9EFCA-9A25-4A72-BF55-B18F3283EF4C}" srcId="{B615E419-409E-44FF-9C50-5D0B5FA365B6}" destId="{D2A535B7-F90A-4E0F-BA46-32D91BCEF019}" srcOrd="0" destOrd="0" parTransId="{B598157F-CB4C-4077-B6A0-97240CB8CC58}" sibTransId="{C1AEACE5-54CF-4563-91AD-043FD1B920F6}"/>
    <dgm:cxn modelId="{7077AAD5-F6F8-4249-A1DF-6A94334FB6B8}" type="presOf" srcId="{B615E419-409E-44FF-9C50-5D0B5FA365B6}" destId="{6C440C7A-AB15-4AFB-BC87-2F239B6AAB2C}" srcOrd="0" destOrd="0" presId="urn:microsoft.com/office/officeart/2018/2/layout/IconLabelDescriptionList"/>
    <dgm:cxn modelId="{99B0A0D9-1D63-43BE-9A12-5521FC32C2F0}" type="presOf" srcId="{1B2A4115-A4F4-4CAD-BA4C-7FC17E4F71FD}" destId="{4A0C32F5-D603-4329-B436-87C94C1B81DE}" srcOrd="0" destOrd="0" presId="urn:microsoft.com/office/officeart/2018/2/layout/IconLabelDescriptionList"/>
    <dgm:cxn modelId="{DAA6B7DF-7C18-47E2-910F-80CAFD15C402}" srcId="{76E4E489-16A7-4896-A220-783D8D8B1CEC}" destId="{78F59E4F-47A4-4E1E-8555-BEAF56AA3B64}" srcOrd="2" destOrd="0" parTransId="{825F004B-1DE1-4E87-96C9-ED22D4AE5152}" sibTransId="{2D89FB50-1F00-4BA7-B646-005D4F3B3985}"/>
    <dgm:cxn modelId="{14D772E4-6BBE-48AD-9C36-54BE9715E60E}" srcId="{3A355B1E-2D8E-4B9E-A120-D7A432B43938}" destId="{B615E419-409E-44FF-9C50-5D0B5FA365B6}" srcOrd="4" destOrd="0" parTransId="{812709E8-6060-4EB6-BF8F-FAAF16D88C40}" sibTransId="{B6E749CD-360E-43CD-8A30-29CA54F3E04A}"/>
    <dgm:cxn modelId="{BBEB25E5-C330-4CC3-B7A3-5C00D4F5EFD7}" srcId="{B615E419-409E-44FF-9C50-5D0B5FA365B6}" destId="{F20837D3-6B38-4321-810A-B338CBA5E4A6}" srcOrd="2" destOrd="0" parTransId="{6F0B0650-830B-477C-B69B-EDDACFB01609}" sibTransId="{43D8807B-EB3D-421A-9508-2D95F47CB45A}"/>
    <dgm:cxn modelId="{118AD2E6-FB75-4E88-8659-B7FBB1137623}" srcId="{C40E4598-3E71-45E1-A20F-DEB1C98EDF72}" destId="{C7DB45EB-7A9E-4583-9818-D4F449ACFB81}" srcOrd="1" destOrd="0" parTransId="{DB105A66-D369-4973-8F1A-69F230F54FEA}" sibTransId="{A80DF7E7-A65E-4E0A-87CE-3AE4936C368D}"/>
    <dgm:cxn modelId="{C9D9B6B4-EE2F-4791-9BF2-C8555398FA5D}" type="presParOf" srcId="{83589D9F-6E3A-4AAB-85D3-88E119CD2F67}" destId="{9896A8F7-C6CF-41C3-92BF-12D88DAAA8A7}" srcOrd="0" destOrd="0" presId="urn:microsoft.com/office/officeart/2018/2/layout/IconLabelDescriptionList"/>
    <dgm:cxn modelId="{22A8C926-0F8B-4B83-B59F-B30129EC2BF0}" type="presParOf" srcId="{9896A8F7-C6CF-41C3-92BF-12D88DAAA8A7}" destId="{F37759AC-A6B9-4925-B47E-1796D2F97D7D}" srcOrd="0" destOrd="0" presId="urn:microsoft.com/office/officeart/2018/2/layout/IconLabelDescriptionList"/>
    <dgm:cxn modelId="{75B0C596-6FA6-4719-BAA5-6B434B8BD9C9}" type="presParOf" srcId="{9896A8F7-C6CF-41C3-92BF-12D88DAAA8A7}" destId="{952ED7F3-42C1-4C80-B466-C3D6D43EFA2D}" srcOrd="1" destOrd="0" presId="urn:microsoft.com/office/officeart/2018/2/layout/IconLabelDescriptionList"/>
    <dgm:cxn modelId="{DDF29618-9ADC-480F-AC42-2812939CBBD3}" type="presParOf" srcId="{9896A8F7-C6CF-41C3-92BF-12D88DAAA8A7}" destId="{A0450227-2649-4778-8695-02BE2A291DF3}" srcOrd="2" destOrd="0" presId="urn:microsoft.com/office/officeart/2018/2/layout/IconLabelDescriptionList"/>
    <dgm:cxn modelId="{C8CB692E-9EE0-4E4E-83BE-B1D89D5C7CEB}" type="presParOf" srcId="{9896A8F7-C6CF-41C3-92BF-12D88DAAA8A7}" destId="{4327969A-9E42-450D-98AF-5B6E249FF4A3}" srcOrd="3" destOrd="0" presId="urn:microsoft.com/office/officeart/2018/2/layout/IconLabelDescriptionList"/>
    <dgm:cxn modelId="{841605FA-641F-4A4B-B87D-4B7858E68A37}" type="presParOf" srcId="{9896A8F7-C6CF-41C3-92BF-12D88DAAA8A7}" destId="{02C6FEAE-57F2-49EC-822C-E21F63225D8E}" srcOrd="4" destOrd="0" presId="urn:microsoft.com/office/officeart/2018/2/layout/IconLabelDescriptionList"/>
    <dgm:cxn modelId="{F84DD9E1-2656-47C7-ADFC-083104B0C651}" type="presParOf" srcId="{83589D9F-6E3A-4AAB-85D3-88E119CD2F67}" destId="{E95BBF18-CF1A-422F-8E11-3D94EA8A36E2}" srcOrd="1" destOrd="0" presId="urn:microsoft.com/office/officeart/2018/2/layout/IconLabelDescriptionList"/>
    <dgm:cxn modelId="{68FEAC4C-330F-452E-87A9-CA6185181070}" type="presParOf" srcId="{83589D9F-6E3A-4AAB-85D3-88E119CD2F67}" destId="{CA49D1C4-3647-42BE-87F5-8A95CA4FE2D4}" srcOrd="2" destOrd="0" presId="urn:microsoft.com/office/officeart/2018/2/layout/IconLabelDescriptionList"/>
    <dgm:cxn modelId="{596188A2-2638-4C81-898A-8FC6697BCFFF}" type="presParOf" srcId="{CA49D1C4-3647-42BE-87F5-8A95CA4FE2D4}" destId="{C7C5C3E2-FCFF-4CA6-AFE8-F85D781CD56B}" srcOrd="0" destOrd="0" presId="urn:microsoft.com/office/officeart/2018/2/layout/IconLabelDescriptionList"/>
    <dgm:cxn modelId="{3F31825E-8397-4F8B-A55C-0DF34DCBEB82}" type="presParOf" srcId="{CA49D1C4-3647-42BE-87F5-8A95CA4FE2D4}" destId="{9F59A7C1-580B-40C6-A795-3E72130A0596}" srcOrd="1" destOrd="0" presId="urn:microsoft.com/office/officeart/2018/2/layout/IconLabelDescriptionList"/>
    <dgm:cxn modelId="{C7BCD452-DD2E-4D61-B0DA-1E959821DBE5}" type="presParOf" srcId="{CA49D1C4-3647-42BE-87F5-8A95CA4FE2D4}" destId="{D54D8BDA-B9AD-4F45-8CC7-7CED1501D65B}" srcOrd="2" destOrd="0" presId="urn:microsoft.com/office/officeart/2018/2/layout/IconLabelDescriptionList"/>
    <dgm:cxn modelId="{0AF8BD7B-863E-402B-B420-8B4299BD6006}" type="presParOf" srcId="{CA49D1C4-3647-42BE-87F5-8A95CA4FE2D4}" destId="{9ED6E962-E867-411E-B5F6-EDF18F3D44ED}" srcOrd="3" destOrd="0" presId="urn:microsoft.com/office/officeart/2018/2/layout/IconLabelDescriptionList"/>
    <dgm:cxn modelId="{7F7ADAD1-666A-4238-98F8-EA7210C16ACB}" type="presParOf" srcId="{CA49D1C4-3647-42BE-87F5-8A95CA4FE2D4}" destId="{E885FFF1-F99C-4B20-95D2-D08532D5365F}" srcOrd="4" destOrd="0" presId="urn:microsoft.com/office/officeart/2018/2/layout/IconLabelDescriptionList"/>
    <dgm:cxn modelId="{1E94BB2F-D5AF-418B-BD8B-24E9E27615E5}" type="presParOf" srcId="{83589D9F-6E3A-4AAB-85D3-88E119CD2F67}" destId="{01F2CEA8-5E57-4DAD-AE7D-19767A452152}" srcOrd="3" destOrd="0" presId="urn:microsoft.com/office/officeart/2018/2/layout/IconLabelDescriptionList"/>
    <dgm:cxn modelId="{EB8CFF17-5619-4295-B9A7-167EAA8C72B9}" type="presParOf" srcId="{83589D9F-6E3A-4AAB-85D3-88E119CD2F67}" destId="{898C955C-A58E-4183-B2FF-893210337F67}" srcOrd="4" destOrd="0" presId="urn:microsoft.com/office/officeart/2018/2/layout/IconLabelDescriptionList"/>
    <dgm:cxn modelId="{B9970082-A64C-47AA-8323-E6D652F89F97}" type="presParOf" srcId="{898C955C-A58E-4183-B2FF-893210337F67}" destId="{8361832A-89C4-4559-9723-A2CFDA1C3C22}" srcOrd="0" destOrd="0" presId="urn:microsoft.com/office/officeart/2018/2/layout/IconLabelDescriptionList"/>
    <dgm:cxn modelId="{6EADE134-5918-4462-AB17-4F2FD323D953}" type="presParOf" srcId="{898C955C-A58E-4183-B2FF-893210337F67}" destId="{74501703-0D85-4B90-9918-3412841D54C3}" srcOrd="1" destOrd="0" presId="urn:microsoft.com/office/officeart/2018/2/layout/IconLabelDescriptionList"/>
    <dgm:cxn modelId="{4F826D80-FFA6-417C-8AD6-5D3956BE77EB}" type="presParOf" srcId="{898C955C-A58E-4183-B2FF-893210337F67}" destId="{E4AB1D0F-B6E9-4B1C-8A27-C28160FCFB91}" srcOrd="2" destOrd="0" presId="urn:microsoft.com/office/officeart/2018/2/layout/IconLabelDescriptionList"/>
    <dgm:cxn modelId="{8BAA6A7B-C72A-482C-A847-7C5CBE2FA046}" type="presParOf" srcId="{898C955C-A58E-4183-B2FF-893210337F67}" destId="{210FF603-37AC-48FE-84EE-BADA8D32EB22}" srcOrd="3" destOrd="0" presId="urn:microsoft.com/office/officeart/2018/2/layout/IconLabelDescriptionList"/>
    <dgm:cxn modelId="{63AED8CD-020B-4490-A9AC-B98617EC9FFF}" type="presParOf" srcId="{898C955C-A58E-4183-B2FF-893210337F67}" destId="{4A0C32F5-D603-4329-B436-87C94C1B81DE}" srcOrd="4" destOrd="0" presId="urn:microsoft.com/office/officeart/2018/2/layout/IconLabelDescriptionList"/>
    <dgm:cxn modelId="{B4318BCA-0CC9-49CC-9714-6F64EC042664}" type="presParOf" srcId="{83589D9F-6E3A-4AAB-85D3-88E119CD2F67}" destId="{21B72A09-00BC-4F68-8D9C-6E52575F796B}" srcOrd="5" destOrd="0" presId="urn:microsoft.com/office/officeart/2018/2/layout/IconLabelDescriptionList"/>
    <dgm:cxn modelId="{6BE317AD-211C-4AC5-A839-44AD73EFF41E}" type="presParOf" srcId="{83589D9F-6E3A-4AAB-85D3-88E119CD2F67}" destId="{3152B6D3-E804-44F3-ABEE-DF3EB00D6724}" srcOrd="6" destOrd="0" presId="urn:microsoft.com/office/officeart/2018/2/layout/IconLabelDescriptionList"/>
    <dgm:cxn modelId="{E27FA005-5417-4674-B8AD-C4CA20696F7E}" type="presParOf" srcId="{3152B6D3-E804-44F3-ABEE-DF3EB00D6724}" destId="{DB840ECF-7775-47C7-9B30-7F1E2EDFD931}" srcOrd="0" destOrd="0" presId="urn:microsoft.com/office/officeart/2018/2/layout/IconLabelDescriptionList"/>
    <dgm:cxn modelId="{BD532F84-8A0D-4204-AA53-F32EDFC48D43}" type="presParOf" srcId="{3152B6D3-E804-44F3-ABEE-DF3EB00D6724}" destId="{201F366C-C984-4046-9AB9-E47261F28916}" srcOrd="1" destOrd="0" presId="urn:microsoft.com/office/officeart/2018/2/layout/IconLabelDescriptionList"/>
    <dgm:cxn modelId="{127ACD13-DB36-4BEC-BAD6-673FEA0591BE}" type="presParOf" srcId="{3152B6D3-E804-44F3-ABEE-DF3EB00D6724}" destId="{DC20B317-9C01-45F9-9514-B78BD0E4ABD0}" srcOrd="2" destOrd="0" presId="urn:microsoft.com/office/officeart/2018/2/layout/IconLabelDescriptionList"/>
    <dgm:cxn modelId="{040EDE20-7CD2-43F4-8BD5-3F74E0871138}" type="presParOf" srcId="{3152B6D3-E804-44F3-ABEE-DF3EB00D6724}" destId="{ACBF5470-9D52-4446-A7DD-C175BF2DF772}" srcOrd="3" destOrd="0" presId="urn:microsoft.com/office/officeart/2018/2/layout/IconLabelDescriptionList"/>
    <dgm:cxn modelId="{D54FF0FC-463C-4380-A03E-47782C7B728F}" type="presParOf" srcId="{3152B6D3-E804-44F3-ABEE-DF3EB00D6724}" destId="{A74F8EDC-9E68-479A-92FA-DCC916E02BCB}" srcOrd="4" destOrd="0" presId="urn:microsoft.com/office/officeart/2018/2/layout/IconLabelDescriptionList"/>
    <dgm:cxn modelId="{533B4982-C2DF-4097-AA78-22FC6EF25D06}" type="presParOf" srcId="{83589D9F-6E3A-4AAB-85D3-88E119CD2F67}" destId="{A30B8766-8597-4FBB-BD29-A3CC34BF16A2}" srcOrd="7" destOrd="0" presId="urn:microsoft.com/office/officeart/2018/2/layout/IconLabelDescriptionList"/>
    <dgm:cxn modelId="{8734EB8C-D561-482C-98AD-F44EAFD617E0}" type="presParOf" srcId="{83589D9F-6E3A-4AAB-85D3-88E119CD2F67}" destId="{C1FB4169-36C6-4CFC-9F1F-AFB5C13C6ECC}" srcOrd="8" destOrd="0" presId="urn:microsoft.com/office/officeart/2018/2/layout/IconLabelDescriptionList"/>
    <dgm:cxn modelId="{04A6380C-CDF3-46E1-A0D5-B47B8DDC11E6}" type="presParOf" srcId="{C1FB4169-36C6-4CFC-9F1F-AFB5C13C6ECC}" destId="{AAA883A2-6C37-4616-95FC-44F897389890}" srcOrd="0" destOrd="0" presId="urn:microsoft.com/office/officeart/2018/2/layout/IconLabelDescriptionList"/>
    <dgm:cxn modelId="{DA0E55D4-EC7A-4997-B6DA-143D574ADF9B}" type="presParOf" srcId="{C1FB4169-36C6-4CFC-9F1F-AFB5C13C6ECC}" destId="{99799BF5-63A8-4009-8C28-B00C889C489F}" srcOrd="1" destOrd="0" presId="urn:microsoft.com/office/officeart/2018/2/layout/IconLabelDescriptionList"/>
    <dgm:cxn modelId="{A226F566-8721-4BBD-BF77-413A7C50E1EB}" type="presParOf" srcId="{C1FB4169-36C6-4CFC-9F1F-AFB5C13C6ECC}" destId="{6C440C7A-AB15-4AFB-BC87-2F239B6AAB2C}" srcOrd="2" destOrd="0" presId="urn:microsoft.com/office/officeart/2018/2/layout/IconLabelDescriptionList"/>
    <dgm:cxn modelId="{2C4CA8C8-37FE-47B6-909D-C2DDCEAA8867}" type="presParOf" srcId="{C1FB4169-36C6-4CFC-9F1F-AFB5C13C6ECC}" destId="{DFE36BEA-3ABA-4EB2-9669-7CEA9B385C78}" srcOrd="3" destOrd="0" presId="urn:microsoft.com/office/officeart/2018/2/layout/IconLabelDescriptionList"/>
    <dgm:cxn modelId="{36D63F17-44B9-47B4-BB87-5BC8D384F19E}" type="presParOf" srcId="{C1FB4169-36C6-4CFC-9F1F-AFB5C13C6ECC}" destId="{ACDDA2CB-E39A-4382-9456-F4806AB25F9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746D6F4-AD4A-4E9D-A3CD-005DF59910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2A457A-D826-4131-A360-AB97EF158CB1}">
      <dgm:prSet custT="1"/>
      <dgm:spPr/>
      <dgm:t>
        <a:bodyPr/>
        <a:lstStyle/>
        <a:p>
          <a:pPr rtl="0"/>
          <a:r>
            <a:rPr lang="en-US" sz="1600" b="1" kern="0" baseline="0">
              <a:latin typeface="+mn-lt"/>
            </a:rPr>
            <a:t>Real-time Data and Dynamic Feeds</a:t>
          </a:r>
        </a:p>
        <a:p>
          <a:pPr rtl="0"/>
          <a:r>
            <a:rPr lang="en-US" sz="1600" kern="0" baseline="0">
              <a:latin typeface="+mn-lt"/>
            </a:rPr>
            <a:t>Incorporate real-time traffic flow, and weather conditions into the model. This would allow for more accurate and timely adjustments to evacuation routes, improving efficiency and safety.</a:t>
          </a:r>
        </a:p>
      </dgm:t>
    </dgm:pt>
    <dgm:pt modelId="{B6B3B73E-9D30-4FD7-AA2B-A2129712C1EE}" type="parTrans" cxnId="{5BBC3D00-0B22-46AE-BE2F-C50E9C670740}">
      <dgm:prSet/>
      <dgm:spPr/>
      <dgm:t>
        <a:bodyPr/>
        <a:lstStyle/>
        <a:p>
          <a:endParaRPr lang="en-US" sz="2000" kern="0" baseline="0"/>
        </a:p>
      </dgm:t>
    </dgm:pt>
    <dgm:pt modelId="{C38A7B6C-4A03-4659-9278-C40CC40921AC}" type="sibTrans" cxnId="{5BBC3D00-0B22-46AE-BE2F-C50E9C670740}">
      <dgm:prSet/>
      <dgm:spPr/>
      <dgm:t>
        <a:bodyPr/>
        <a:lstStyle/>
        <a:p>
          <a:endParaRPr lang="en-US" sz="2000" kern="0" baseline="0"/>
        </a:p>
      </dgm:t>
    </dgm:pt>
    <dgm:pt modelId="{DD6C2E2F-0CC8-4BA9-AC28-D88D56D75A4A}">
      <dgm:prSet custT="1"/>
      <dgm:spPr/>
      <dgm:t>
        <a:bodyPr/>
        <a:lstStyle/>
        <a:p>
          <a:r>
            <a:rPr lang="en-US" sz="1600" b="1" kern="0" baseline="0">
              <a:latin typeface="+mn-lt"/>
            </a:rPr>
            <a:t>Scalability Solutions</a:t>
          </a:r>
        </a:p>
        <a:p>
          <a:r>
            <a:rPr lang="en-US" sz="1600" kern="0" baseline="0">
              <a:latin typeface="+mn-lt"/>
            </a:rPr>
            <a:t>Develop and implement more efficient algorithms or employ parallel computing techniques to handle larger datasets. This would reduce runtime and allow the model to scale effectively for larger urban areas with more complex transit networks.</a:t>
          </a:r>
        </a:p>
      </dgm:t>
    </dgm:pt>
    <dgm:pt modelId="{24B33EF1-C1C6-41FB-813A-4651FD45E407}" type="parTrans" cxnId="{8F4E624B-6999-4DD3-99B1-4152C2338109}">
      <dgm:prSet/>
      <dgm:spPr/>
      <dgm:t>
        <a:bodyPr/>
        <a:lstStyle/>
        <a:p>
          <a:endParaRPr lang="en-US" sz="2000" kern="0" baseline="0"/>
        </a:p>
      </dgm:t>
    </dgm:pt>
    <dgm:pt modelId="{41F19C93-0424-4293-8701-7A6B80DE8165}" type="sibTrans" cxnId="{8F4E624B-6999-4DD3-99B1-4152C2338109}">
      <dgm:prSet/>
      <dgm:spPr/>
      <dgm:t>
        <a:bodyPr/>
        <a:lstStyle/>
        <a:p>
          <a:endParaRPr lang="en-US" sz="2000" kern="0" baseline="0"/>
        </a:p>
      </dgm:t>
    </dgm:pt>
    <dgm:pt modelId="{4EC0C04B-E1C8-455C-9E95-00292C7917FE}">
      <dgm:prSet custT="1"/>
      <dgm:spPr/>
      <dgm:t>
        <a:bodyPr/>
        <a:lstStyle/>
        <a:p>
          <a:pPr rtl="0"/>
          <a:r>
            <a:rPr lang="en-US" sz="1600" b="1" kern="0" baseline="0">
              <a:latin typeface="+mn-lt"/>
              <a:cs typeface="Calibri"/>
            </a:rPr>
            <a:t>Multi-modal Transportation Integration</a:t>
          </a:r>
        </a:p>
        <a:p>
          <a:pPr rtl="0"/>
          <a:r>
            <a:rPr lang="en-US" sz="1600" kern="0" baseline="0">
              <a:latin typeface="+mn-lt"/>
              <a:cs typeface="Calibri"/>
            </a:rPr>
            <a:t>Expand the model to include other forms of transportation, such as trains, ferries, and foot traffic. This would provide a more comprehensive evacuation strategy that accommodates different needs and scenarios</a:t>
          </a:r>
        </a:p>
      </dgm:t>
    </dgm:pt>
    <dgm:pt modelId="{6608E015-0D91-455D-A7C1-1D7A7626EB26}" type="parTrans" cxnId="{D697B43F-D965-4DCA-92EB-90E8771351AC}">
      <dgm:prSet/>
      <dgm:spPr/>
      <dgm:t>
        <a:bodyPr/>
        <a:lstStyle/>
        <a:p>
          <a:endParaRPr lang="en-US" sz="2000" kern="0" baseline="0"/>
        </a:p>
      </dgm:t>
    </dgm:pt>
    <dgm:pt modelId="{A44A6985-6D52-4814-B5B3-6B040C65BDC3}" type="sibTrans" cxnId="{D697B43F-D965-4DCA-92EB-90E8771351AC}">
      <dgm:prSet/>
      <dgm:spPr/>
      <dgm:t>
        <a:bodyPr/>
        <a:lstStyle/>
        <a:p>
          <a:endParaRPr lang="en-US" sz="2000" kern="0" baseline="0"/>
        </a:p>
      </dgm:t>
    </dgm:pt>
    <dgm:pt modelId="{3E39BD34-5E2E-4974-8255-1AC58CDF8356}" type="pres">
      <dgm:prSet presAssocID="{8746D6F4-AD4A-4E9D-A3CD-005DF5991022}" presName="root" presStyleCnt="0">
        <dgm:presLayoutVars>
          <dgm:dir/>
          <dgm:resizeHandles val="exact"/>
        </dgm:presLayoutVars>
      </dgm:prSet>
      <dgm:spPr/>
    </dgm:pt>
    <dgm:pt modelId="{2D1E6019-1586-4CB7-BE0D-69AB0C438269}" type="pres">
      <dgm:prSet presAssocID="{672A457A-D826-4131-A360-AB97EF158CB1}" presName="compNode" presStyleCnt="0"/>
      <dgm:spPr/>
    </dgm:pt>
    <dgm:pt modelId="{56E61529-24AC-4A50-BCBB-C84090284433}" type="pres">
      <dgm:prSet presAssocID="{672A457A-D826-4131-A360-AB97EF158CB1}" presName="bgRect" presStyleLbl="bgShp" presStyleIdx="0" presStyleCnt="3" custLinFactNeighborX="-771" custLinFactNeighborY="-292"/>
      <dgm:spPr/>
    </dgm:pt>
    <dgm:pt modelId="{7CAAED50-3073-4670-9694-A74FD00FDEE6}" type="pres">
      <dgm:prSet presAssocID="{672A457A-D826-4131-A360-AB97EF158C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E13CCD1-17FC-4E75-AEB6-01F5B6B3BD4F}" type="pres">
      <dgm:prSet presAssocID="{672A457A-D826-4131-A360-AB97EF158CB1}" presName="spaceRect" presStyleCnt="0"/>
      <dgm:spPr/>
    </dgm:pt>
    <dgm:pt modelId="{811A19E6-F646-4770-B367-4D5507C8EAEB}" type="pres">
      <dgm:prSet presAssocID="{672A457A-D826-4131-A360-AB97EF158CB1}" presName="parTx" presStyleLbl="revTx" presStyleIdx="0" presStyleCnt="3">
        <dgm:presLayoutVars>
          <dgm:chMax val="0"/>
          <dgm:chPref val="0"/>
        </dgm:presLayoutVars>
      </dgm:prSet>
      <dgm:spPr/>
    </dgm:pt>
    <dgm:pt modelId="{05789E55-8454-42C1-8093-B3B63FCB764A}" type="pres">
      <dgm:prSet presAssocID="{C38A7B6C-4A03-4659-9278-C40CC40921AC}" presName="sibTrans" presStyleCnt="0"/>
      <dgm:spPr/>
    </dgm:pt>
    <dgm:pt modelId="{F14441A2-0F5A-4207-A07B-8DDDE9FD0B47}" type="pres">
      <dgm:prSet presAssocID="{DD6C2E2F-0CC8-4BA9-AC28-D88D56D75A4A}" presName="compNode" presStyleCnt="0"/>
      <dgm:spPr/>
    </dgm:pt>
    <dgm:pt modelId="{1C8B5017-D730-47F4-BCFE-A4BFCC26FF72}" type="pres">
      <dgm:prSet presAssocID="{DD6C2E2F-0CC8-4BA9-AC28-D88D56D75A4A}" presName="bgRect" presStyleLbl="bgShp" presStyleIdx="1" presStyleCnt="3"/>
      <dgm:spPr/>
    </dgm:pt>
    <dgm:pt modelId="{1E00E000-FD8F-4777-BA40-60F20B6E9093}" type="pres">
      <dgm:prSet presAssocID="{DD6C2E2F-0CC8-4BA9-AC28-D88D56D75A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073E3CB-1B19-4435-BE71-8B7C64603B83}" type="pres">
      <dgm:prSet presAssocID="{DD6C2E2F-0CC8-4BA9-AC28-D88D56D75A4A}" presName="spaceRect" presStyleCnt="0"/>
      <dgm:spPr/>
    </dgm:pt>
    <dgm:pt modelId="{262B2E54-DB4B-44BC-9A53-FFC1B3B7188D}" type="pres">
      <dgm:prSet presAssocID="{DD6C2E2F-0CC8-4BA9-AC28-D88D56D75A4A}" presName="parTx" presStyleLbl="revTx" presStyleIdx="1" presStyleCnt="3">
        <dgm:presLayoutVars>
          <dgm:chMax val="0"/>
          <dgm:chPref val="0"/>
        </dgm:presLayoutVars>
      </dgm:prSet>
      <dgm:spPr/>
    </dgm:pt>
    <dgm:pt modelId="{87B82ABB-C953-4F8A-96F4-A46B134CB048}" type="pres">
      <dgm:prSet presAssocID="{41F19C93-0424-4293-8701-7A6B80DE8165}" presName="sibTrans" presStyleCnt="0"/>
      <dgm:spPr/>
    </dgm:pt>
    <dgm:pt modelId="{69BA588C-2B38-40E1-9C3B-C07D92572804}" type="pres">
      <dgm:prSet presAssocID="{4EC0C04B-E1C8-455C-9E95-00292C7917FE}" presName="compNode" presStyleCnt="0"/>
      <dgm:spPr/>
    </dgm:pt>
    <dgm:pt modelId="{33159272-0B79-4D8B-91EE-34F7186FE581}" type="pres">
      <dgm:prSet presAssocID="{4EC0C04B-E1C8-455C-9E95-00292C7917FE}" presName="bgRect" presStyleLbl="bgShp" presStyleIdx="2" presStyleCnt="3"/>
      <dgm:spPr/>
    </dgm:pt>
    <dgm:pt modelId="{6E9C7C80-8634-4987-B5ED-778653796EE2}" type="pres">
      <dgm:prSet presAssocID="{4EC0C04B-E1C8-455C-9E95-00292C7917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FDD30767-D9AD-40E5-AD41-2157D8C413CB}" type="pres">
      <dgm:prSet presAssocID="{4EC0C04B-E1C8-455C-9E95-00292C7917FE}" presName="spaceRect" presStyleCnt="0"/>
      <dgm:spPr/>
    </dgm:pt>
    <dgm:pt modelId="{F2277B01-CADE-48B6-903C-48BC789CF653}" type="pres">
      <dgm:prSet presAssocID="{4EC0C04B-E1C8-455C-9E95-00292C7917FE}" presName="parTx" presStyleLbl="revTx" presStyleIdx="2" presStyleCnt="3">
        <dgm:presLayoutVars>
          <dgm:chMax val="0"/>
          <dgm:chPref val="0"/>
        </dgm:presLayoutVars>
      </dgm:prSet>
      <dgm:spPr/>
    </dgm:pt>
  </dgm:ptLst>
  <dgm:cxnLst>
    <dgm:cxn modelId="{5BBC3D00-0B22-46AE-BE2F-C50E9C670740}" srcId="{8746D6F4-AD4A-4E9D-A3CD-005DF5991022}" destId="{672A457A-D826-4131-A360-AB97EF158CB1}" srcOrd="0" destOrd="0" parTransId="{B6B3B73E-9D30-4FD7-AA2B-A2129712C1EE}" sibTransId="{C38A7B6C-4A03-4659-9278-C40CC40921AC}"/>
    <dgm:cxn modelId="{D697B43F-D965-4DCA-92EB-90E8771351AC}" srcId="{8746D6F4-AD4A-4E9D-A3CD-005DF5991022}" destId="{4EC0C04B-E1C8-455C-9E95-00292C7917FE}" srcOrd="2" destOrd="0" parTransId="{6608E015-0D91-455D-A7C1-1D7A7626EB26}" sibTransId="{A44A6985-6D52-4814-B5B3-6B040C65BDC3}"/>
    <dgm:cxn modelId="{B5CD6F6A-9C62-45A3-AED2-FAA62C5631C3}" type="presOf" srcId="{8746D6F4-AD4A-4E9D-A3CD-005DF5991022}" destId="{3E39BD34-5E2E-4974-8255-1AC58CDF8356}" srcOrd="0" destOrd="0" presId="urn:microsoft.com/office/officeart/2018/2/layout/IconVerticalSolidList"/>
    <dgm:cxn modelId="{8F4E624B-6999-4DD3-99B1-4152C2338109}" srcId="{8746D6F4-AD4A-4E9D-A3CD-005DF5991022}" destId="{DD6C2E2F-0CC8-4BA9-AC28-D88D56D75A4A}" srcOrd="1" destOrd="0" parTransId="{24B33EF1-C1C6-41FB-813A-4651FD45E407}" sibTransId="{41F19C93-0424-4293-8701-7A6B80DE8165}"/>
    <dgm:cxn modelId="{E55D7A50-0140-4BCD-BC9A-8C180506D77F}" type="presOf" srcId="{4EC0C04B-E1C8-455C-9E95-00292C7917FE}" destId="{F2277B01-CADE-48B6-903C-48BC789CF653}" srcOrd="0" destOrd="0" presId="urn:microsoft.com/office/officeart/2018/2/layout/IconVerticalSolidList"/>
    <dgm:cxn modelId="{5BF56A52-62FA-4A8F-86E1-45E902EC0E06}" type="presOf" srcId="{672A457A-D826-4131-A360-AB97EF158CB1}" destId="{811A19E6-F646-4770-B367-4D5507C8EAEB}" srcOrd="0" destOrd="0" presId="urn:microsoft.com/office/officeart/2018/2/layout/IconVerticalSolidList"/>
    <dgm:cxn modelId="{1E6A88A4-8DC9-4877-97D9-77E8DFA91381}" type="presOf" srcId="{DD6C2E2F-0CC8-4BA9-AC28-D88D56D75A4A}" destId="{262B2E54-DB4B-44BC-9A53-FFC1B3B7188D}" srcOrd="0" destOrd="0" presId="urn:microsoft.com/office/officeart/2018/2/layout/IconVerticalSolidList"/>
    <dgm:cxn modelId="{3E2B241E-B399-463D-8DA2-E958CF0FF63F}" type="presParOf" srcId="{3E39BD34-5E2E-4974-8255-1AC58CDF8356}" destId="{2D1E6019-1586-4CB7-BE0D-69AB0C438269}" srcOrd="0" destOrd="0" presId="urn:microsoft.com/office/officeart/2018/2/layout/IconVerticalSolidList"/>
    <dgm:cxn modelId="{FE5939FE-36FA-4F84-A0F9-DDDD3E44F840}" type="presParOf" srcId="{2D1E6019-1586-4CB7-BE0D-69AB0C438269}" destId="{56E61529-24AC-4A50-BCBB-C84090284433}" srcOrd="0" destOrd="0" presId="urn:microsoft.com/office/officeart/2018/2/layout/IconVerticalSolidList"/>
    <dgm:cxn modelId="{35C2FC24-2D35-459C-B46E-47DE4A46B8C4}" type="presParOf" srcId="{2D1E6019-1586-4CB7-BE0D-69AB0C438269}" destId="{7CAAED50-3073-4670-9694-A74FD00FDEE6}" srcOrd="1" destOrd="0" presId="urn:microsoft.com/office/officeart/2018/2/layout/IconVerticalSolidList"/>
    <dgm:cxn modelId="{2FC5E86E-7851-4D5F-843C-40ECCC6F45C0}" type="presParOf" srcId="{2D1E6019-1586-4CB7-BE0D-69AB0C438269}" destId="{AE13CCD1-17FC-4E75-AEB6-01F5B6B3BD4F}" srcOrd="2" destOrd="0" presId="urn:microsoft.com/office/officeart/2018/2/layout/IconVerticalSolidList"/>
    <dgm:cxn modelId="{CD69EBFF-0D1D-49F6-9872-C6173F87F71A}" type="presParOf" srcId="{2D1E6019-1586-4CB7-BE0D-69AB0C438269}" destId="{811A19E6-F646-4770-B367-4D5507C8EAEB}" srcOrd="3" destOrd="0" presId="urn:microsoft.com/office/officeart/2018/2/layout/IconVerticalSolidList"/>
    <dgm:cxn modelId="{8673BEBF-462E-4762-936F-3BC131B56CD2}" type="presParOf" srcId="{3E39BD34-5E2E-4974-8255-1AC58CDF8356}" destId="{05789E55-8454-42C1-8093-B3B63FCB764A}" srcOrd="1" destOrd="0" presId="urn:microsoft.com/office/officeart/2018/2/layout/IconVerticalSolidList"/>
    <dgm:cxn modelId="{CD365C42-0DEB-470C-8E15-59CF38B9EB60}" type="presParOf" srcId="{3E39BD34-5E2E-4974-8255-1AC58CDF8356}" destId="{F14441A2-0F5A-4207-A07B-8DDDE9FD0B47}" srcOrd="2" destOrd="0" presId="urn:microsoft.com/office/officeart/2018/2/layout/IconVerticalSolidList"/>
    <dgm:cxn modelId="{AAE3857F-C9B2-4397-9C2C-ABD560C51CD7}" type="presParOf" srcId="{F14441A2-0F5A-4207-A07B-8DDDE9FD0B47}" destId="{1C8B5017-D730-47F4-BCFE-A4BFCC26FF72}" srcOrd="0" destOrd="0" presId="urn:microsoft.com/office/officeart/2018/2/layout/IconVerticalSolidList"/>
    <dgm:cxn modelId="{4C75F347-69BE-45FA-BCDA-4B793D590C6D}" type="presParOf" srcId="{F14441A2-0F5A-4207-A07B-8DDDE9FD0B47}" destId="{1E00E000-FD8F-4777-BA40-60F20B6E9093}" srcOrd="1" destOrd="0" presId="urn:microsoft.com/office/officeart/2018/2/layout/IconVerticalSolidList"/>
    <dgm:cxn modelId="{CFDB09DF-4D7B-4EB8-BAEC-81444478E6FD}" type="presParOf" srcId="{F14441A2-0F5A-4207-A07B-8DDDE9FD0B47}" destId="{6073E3CB-1B19-4435-BE71-8B7C64603B83}" srcOrd="2" destOrd="0" presId="urn:microsoft.com/office/officeart/2018/2/layout/IconVerticalSolidList"/>
    <dgm:cxn modelId="{E34C71F6-E60A-4E1D-BD9B-2DB38C59ED9F}" type="presParOf" srcId="{F14441A2-0F5A-4207-A07B-8DDDE9FD0B47}" destId="{262B2E54-DB4B-44BC-9A53-FFC1B3B7188D}" srcOrd="3" destOrd="0" presId="urn:microsoft.com/office/officeart/2018/2/layout/IconVerticalSolidList"/>
    <dgm:cxn modelId="{63CA45F6-F2BA-473F-8DA5-75A03C9DF15D}" type="presParOf" srcId="{3E39BD34-5E2E-4974-8255-1AC58CDF8356}" destId="{87B82ABB-C953-4F8A-96F4-A46B134CB048}" srcOrd="3" destOrd="0" presId="urn:microsoft.com/office/officeart/2018/2/layout/IconVerticalSolidList"/>
    <dgm:cxn modelId="{BA00D5D2-C108-47A3-B235-BFDE8773B478}" type="presParOf" srcId="{3E39BD34-5E2E-4974-8255-1AC58CDF8356}" destId="{69BA588C-2B38-40E1-9C3B-C07D92572804}" srcOrd="4" destOrd="0" presId="urn:microsoft.com/office/officeart/2018/2/layout/IconVerticalSolidList"/>
    <dgm:cxn modelId="{1E60D1D0-5EBE-44F8-9967-F4719900A584}" type="presParOf" srcId="{69BA588C-2B38-40E1-9C3B-C07D92572804}" destId="{33159272-0B79-4D8B-91EE-34F7186FE581}" srcOrd="0" destOrd="0" presId="urn:microsoft.com/office/officeart/2018/2/layout/IconVerticalSolidList"/>
    <dgm:cxn modelId="{CFF3E67B-589D-4B46-82F4-B12BC1AA0A9B}" type="presParOf" srcId="{69BA588C-2B38-40E1-9C3B-C07D92572804}" destId="{6E9C7C80-8634-4987-B5ED-778653796EE2}" srcOrd="1" destOrd="0" presId="urn:microsoft.com/office/officeart/2018/2/layout/IconVerticalSolidList"/>
    <dgm:cxn modelId="{D617A55F-4872-477C-A9E9-341900ECF0B6}" type="presParOf" srcId="{69BA588C-2B38-40E1-9C3B-C07D92572804}" destId="{FDD30767-D9AD-40E5-AD41-2157D8C413CB}" srcOrd="2" destOrd="0" presId="urn:microsoft.com/office/officeart/2018/2/layout/IconVerticalSolidList"/>
    <dgm:cxn modelId="{327C27E2-2B1E-4881-86A6-1C9DE82C0DCB}" type="presParOf" srcId="{69BA588C-2B38-40E1-9C3B-C07D92572804}" destId="{F2277B01-CADE-48B6-903C-48BC789CF6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C30805-5D6A-4625-B4EA-7C1E934B63E0}" type="doc">
      <dgm:prSet loTypeId="urn:microsoft.com/office/officeart/2005/8/layout/orgChart1" loCatId="hierarchy" qsTypeId="urn:microsoft.com/office/officeart/2005/8/quickstyle/simple1" qsCatId="simple" csTypeId="urn:microsoft.com/office/officeart/2005/8/colors/colorful3" csCatId="colorful"/>
      <dgm:spPr/>
      <dgm:t>
        <a:bodyPr/>
        <a:lstStyle/>
        <a:p>
          <a:endParaRPr lang="en-CA"/>
        </a:p>
      </dgm:t>
    </dgm:pt>
    <mc:AlternateContent xmlns:mc="http://schemas.openxmlformats.org/markup-compatibility/2006">
      <mc:Choice xmlns:a14="http://schemas.microsoft.com/office/drawing/2010/main" Requires="a14">
        <dgm:pt modelId="{29680BC5-6381-4BD9-A751-00FFFB0AD6AD}">
          <dgm:prSe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 ∀ </m:t>
                    </m:r>
                    <m:r>
                      <a:rPr lang="en-US" i="1">
                        <a:latin typeface="Cambria Math" panose="02040503050406030204" pitchFamily="18" charset="0"/>
                      </a:rPr>
                      <m:t>𝑖</m:t>
                    </m:r>
                    <m:r>
                      <a:rPr lang="en-US" i="1">
                        <a:latin typeface="Cambria Math" panose="02040503050406030204" pitchFamily="18" charset="0"/>
                      </a:rPr>
                      <m:t>∈{0, 1, 2, …</m:t>
                    </m:r>
                    <m:r>
                      <a:rPr lang="en-US" i="1">
                        <a:latin typeface="Cambria Math" panose="02040503050406030204" pitchFamily="18" charset="0"/>
                      </a:rPr>
                      <m:t>𝑛</m:t>
                    </m:r>
                    <m:r>
                      <a:rPr lang="en-US" i="1">
                        <a:latin typeface="Cambria Math" panose="02040503050406030204" pitchFamily="18" charset="0"/>
                      </a:rPr>
                      <m:t>}</m:t>
                    </m:r>
                  </m:oMath>
                </m:oMathPara>
              </a14:m>
              <a:endParaRPr lang="en-CA"/>
            </a:p>
          </dgm:t>
        </dgm:pt>
      </mc:Choice>
      <mc:Fallback>
        <dgm:pt modelId="{29680BC5-6381-4BD9-A751-00FFFB0AD6AD}">
          <dgm:prSet/>
          <dgm:spPr/>
          <dgm:t>
            <a:bodyPr/>
            <a:lstStyle/>
            <a:p>
              <a:pPr/>
              <a:r>
                <a:rPr lang="en-US" i="0">
                  <a:latin typeface="Cambria Math" panose="02040503050406030204" pitchFamily="18" charset="0"/>
                </a:rPr>
                <a:t>𝑞_𝑖≤𝑄 ∀ 𝑖∈{0, 1, 2, …𝑛}</a:t>
              </a:r>
              <a:endParaRPr lang="en-CA"/>
            </a:p>
          </dgm:t>
        </dgm:pt>
      </mc:Fallback>
    </mc:AlternateContent>
    <dgm:pt modelId="{70BE4D44-B7E9-4B19-9A64-E1BB5F33956C}" type="parTrans" cxnId="{4611E43B-F7D2-4ACA-BDB8-8642060D4287}">
      <dgm:prSet/>
      <dgm:spPr/>
      <dgm:t>
        <a:bodyPr/>
        <a:lstStyle/>
        <a:p>
          <a:endParaRPr lang="en-CA"/>
        </a:p>
      </dgm:t>
    </dgm:pt>
    <dgm:pt modelId="{2212A53C-5D47-470A-B9BF-98244A87CA74}" type="sibTrans" cxnId="{4611E43B-F7D2-4ACA-BDB8-8642060D4287}">
      <dgm:prSet/>
      <dgm:spPr/>
      <dgm:t>
        <a:bodyPr/>
        <a:lstStyle/>
        <a:p>
          <a:endParaRPr lang="en-CA"/>
        </a:p>
      </dgm:t>
    </dgm:pt>
    <dgm:pt modelId="{9A398A8A-5FFA-46F9-BF1F-D50C76B2201C}">
      <dgm:prSet/>
      <dgm:spPr/>
      <dgm:t>
        <a:bodyPr/>
        <a:lstStyle/>
        <a:p>
          <a:r>
            <a:rPr lang="en-US" b="0"/>
            <a:t>Model works, feasible solutions can be found</a:t>
          </a:r>
          <a:endParaRPr lang="en-CA" b="0"/>
        </a:p>
      </dgm:t>
    </dgm:pt>
    <dgm:pt modelId="{FD8F3C3C-900F-46ED-85AF-6AF20F4BCE2D}" type="parTrans" cxnId="{BE325288-B82E-45D3-8B81-B896F311EE3C}">
      <dgm:prSet/>
      <dgm:spPr/>
      <dgm:t>
        <a:bodyPr/>
        <a:lstStyle/>
        <a:p>
          <a:endParaRPr lang="en-CA"/>
        </a:p>
      </dgm:t>
    </dgm:pt>
    <dgm:pt modelId="{375CB41E-1E79-49E0-A5CF-C7EAC957BE6A}" type="sibTrans" cxnId="{BE325288-B82E-45D3-8B81-B896F311EE3C}">
      <dgm:prSet/>
      <dgm:spPr/>
      <dgm:t>
        <a:bodyPr/>
        <a:lstStyle/>
        <a:p>
          <a:endParaRPr lang="en-CA"/>
        </a:p>
      </dgm:t>
    </dgm:pt>
    <mc:AlternateContent xmlns:mc="http://schemas.openxmlformats.org/markup-compatibility/2006">
      <mc:Choice xmlns:a14="http://schemas.microsoft.com/office/drawing/2010/main" Requires="a14">
        <dgm:pt modelId="{C907F1C0-A0D6-457B-8D69-FCFB4A226358}">
          <dgm:prSe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&gt;</m:t>
                    </m:r>
                    <m:r>
                      <a:rPr lang="en-US" i="1">
                        <a:latin typeface="Cambria Math" panose="02040503050406030204" pitchFamily="18" charset="0"/>
                      </a:rPr>
                      <m:t>𝑄</m:t>
                    </m:r>
                    <m:r>
                      <a:rPr lang="en-US" i="1">
                        <a:latin typeface="Cambria Math" panose="02040503050406030204" pitchFamily="18" charset="0"/>
                      </a:rPr>
                      <m:t> </m:t>
                    </m:r>
                    <m:r>
                      <m:rPr>
                        <m:nor/>
                      </m:rPr>
                      <a:rPr lang="en-US"/>
                      <m:t>for</m:t>
                    </m:r>
                    <m:r>
                      <m:rPr>
                        <m:nor/>
                      </m:rPr>
                      <a:rPr lang="en-US" i="1"/>
                      <m:t> </m:t>
                    </m:r>
                    <m:r>
                      <m:rPr>
                        <m:nor/>
                      </m:rPr>
                      <a:rPr lang="en-US"/>
                      <m:t>any</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∈{0, 1, 2, …</m:t>
                    </m:r>
                    <m:r>
                      <a:rPr lang="en-US" i="1">
                        <a:latin typeface="Cambria Math" panose="02040503050406030204" pitchFamily="18" charset="0"/>
                      </a:rPr>
                      <m:t>𝑛</m:t>
                    </m:r>
                    <m:r>
                      <a:rPr lang="en-US" i="1">
                        <a:latin typeface="Cambria Math" panose="02040503050406030204" pitchFamily="18" charset="0"/>
                      </a:rPr>
                      <m:t>}</m:t>
                    </m:r>
                  </m:oMath>
                </m:oMathPara>
              </a14:m>
              <a:endParaRPr lang="en-CA"/>
            </a:p>
          </dgm:t>
        </dgm:pt>
      </mc:Choice>
      <mc:Fallback>
        <dgm:pt modelId="{C907F1C0-A0D6-457B-8D69-FCFB4A226358}">
          <dgm:prSet/>
          <dgm:spPr/>
          <dgm:t>
            <a:bodyPr/>
            <a:lstStyle/>
            <a:p>
              <a:pPr/>
              <a:r>
                <a:rPr lang="en-US" i="0">
                  <a:latin typeface="Cambria Math" panose="02040503050406030204" pitchFamily="18" charset="0"/>
                </a:rPr>
                <a:t>𝑞_𝑖&gt;𝑄 "for any" 𝑖∈{0, 1, 2, …𝑛}</a:t>
              </a:r>
              <a:endParaRPr lang="en-CA"/>
            </a:p>
          </dgm:t>
        </dgm:pt>
      </mc:Fallback>
    </mc:AlternateContent>
    <dgm:pt modelId="{CDDBF9ED-08F4-4722-A2F1-5065E2D233B6}" type="parTrans" cxnId="{25B07BE8-7F85-4913-BFB8-3D41A8DA978B}">
      <dgm:prSet/>
      <dgm:spPr/>
      <dgm:t>
        <a:bodyPr/>
        <a:lstStyle/>
        <a:p>
          <a:endParaRPr lang="en-CA"/>
        </a:p>
      </dgm:t>
    </dgm:pt>
    <dgm:pt modelId="{21AD034B-D267-4212-8912-3BC365BFE5F1}" type="sibTrans" cxnId="{25B07BE8-7F85-4913-BFB8-3D41A8DA978B}">
      <dgm:prSet/>
      <dgm:spPr/>
      <dgm:t>
        <a:bodyPr/>
        <a:lstStyle/>
        <a:p>
          <a:endParaRPr lang="en-CA"/>
        </a:p>
      </dgm:t>
    </dgm:pt>
    <dgm:pt modelId="{119B0B57-D780-4A7F-A00C-0A4974685FBF}">
      <dgm:prSet/>
      <dgm:spPr/>
      <dgm:t>
        <a:bodyPr/>
        <a:lstStyle/>
        <a:p>
          <a:r>
            <a:rPr lang="en-US" b="0"/>
            <a:t>Model is infeasible, no solutions are found.</a:t>
          </a:r>
          <a:endParaRPr lang="en-CA" b="0"/>
        </a:p>
      </dgm:t>
    </dgm:pt>
    <dgm:pt modelId="{223A05A7-1074-44F8-BAD1-91F447A22640}" type="parTrans" cxnId="{3E0CFF51-9BE7-4C84-BFD4-6C2C72901132}">
      <dgm:prSet/>
      <dgm:spPr/>
      <dgm:t>
        <a:bodyPr/>
        <a:lstStyle/>
        <a:p>
          <a:endParaRPr lang="en-CA"/>
        </a:p>
      </dgm:t>
    </dgm:pt>
    <dgm:pt modelId="{D7145802-0E6C-437E-A438-9C242E8180DF}" type="sibTrans" cxnId="{3E0CFF51-9BE7-4C84-BFD4-6C2C72901132}">
      <dgm:prSet/>
      <dgm:spPr/>
      <dgm:t>
        <a:bodyPr/>
        <a:lstStyle/>
        <a:p>
          <a:endParaRPr lang="en-CA"/>
        </a:p>
      </dgm:t>
    </dgm:pt>
    <dgm:pt modelId="{D384B75B-1D40-4C7A-B4E9-D7DD8A6731BF}" type="pres">
      <dgm:prSet presAssocID="{22C30805-5D6A-4625-B4EA-7C1E934B63E0}" presName="hierChild1" presStyleCnt="0">
        <dgm:presLayoutVars>
          <dgm:orgChart val="1"/>
          <dgm:chPref val="1"/>
          <dgm:dir/>
          <dgm:animOne val="branch"/>
          <dgm:animLvl val="lvl"/>
          <dgm:resizeHandles/>
        </dgm:presLayoutVars>
      </dgm:prSet>
      <dgm:spPr/>
    </dgm:pt>
    <dgm:pt modelId="{487B04F4-12C8-4473-8182-1B17243BEE57}" type="pres">
      <dgm:prSet presAssocID="{29680BC5-6381-4BD9-A751-00FFFB0AD6AD}" presName="hierRoot1" presStyleCnt="0">
        <dgm:presLayoutVars>
          <dgm:hierBranch val="init"/>
        </dgm:presLayoutVars>
      </dgm:prSet>
      <dgm:spPr/>
    </dgm:pt>
    <dgm:pt modelId="{09F6D73D-C7A1-47FD-BE51-32B90A5508F4}" type="pres">
      <dgm:prSet presAssocID="{29680BC5-6381-4BD9-A751-00FFFB0AD6AD}" presName="rootComposite1" presStyleCnt="0"/>
      <dgm:spPr/>
    </dgm:pt>
    <dgm:pt modelId="{6D9E62E3-9FB4-472F-9E95-A210EC2B398A}" type="pres">
      <dgm:prSet presAssocID="{29680BC5-6381-4BD9-A751-00FFFB0AD6AD}" presName="rootText1" presStyleLbl="node0" presStyleIdx="0" presStyleCnt="2">
        <dgm:presLayoutVars>
          <dgm:chPref val="3"/>
        </dgm:presLayoutVars>
      </dgm:prSet>
      <dgm:spPr/>
    </dgm:pt>
    <dgm:pt modelId="{34AE23DF-7D91-412B-89BF-F8A07D9A02FE}" type="pres">
      <dgm:prSet presAssocID="{29680BC5-6381-4BD9-A751-00FFFB0AD6AD}" presName="rootConnector1" presStyleLbl="node1" presStyleIdx="0" presStyleCnt="0"/>
      <dgm:spPr/>
    </dgm:pt>
    <dgm:pt modelId="{BB64F46C-116A-430F-8514-F9E334A6E2EC}" type="pres">
      <dgm:prSet presAssocID="{29680BC5-6381-4BD9-A751-00FFFB0AD6AD}" presName="hierChild2" presStyleCnt="0"/>
      <dgm:spPr/>
    </dgm:pt>
    <dgm:pt modelId="{17A2EF8F-0F94-4891-AE9A-012B8FEACFC8}" type="pres">
      <dgm:prSet presAssocID="{FD8F3C3C-900F-46ED-85AF-6AF20F4BCE2D}" presName="Name37" presStyleLbl="parChTrans1D2" presStyleIdx="0" presStyleCnt="2"/>
      <dgm:spPr/>
    </dgm:pt>
    <dgm:pt modelId="{9CE9B579-C6A9-4537-83A9-9744413C4F87}" type="pres">
      <dgm:prSet presAssocID="{9A398A8A-5FFA-46F9-BF1F-D50C76B2201C}" presName="hierRoot2" presStyleCnt="0">
        <dgm:presLayoutVars>
          <dgm:hierBranch val="init"/>
        </dgm:presLayoutVars>
      </dgm:prSet>
      <dgm:spPr/>
    </dgm:pt>
    <dgm:pt modelId="{88AA0101-ABD4-4B4C-A4B7-17D0B944E680}" type="pres">
      <dgm:prSet presAssocID="{9A398A8A-5FFA-46F9-BF1F-D50C76B2201C}" presName="rootComposite" presStyleCnt="0"/>
      <dgm:spPr/>
    </dgm:pt>
    <dgm:pt modelId="{F63DDDAB-6007-4214-AF43-CA78570B72A2}" type="pres">
      <dgm:prSet presAssocID="{9A398A8A-5FFA-46F9-BF1F-D50C76B2201C}" presName="rootText" presStyleLbl="node2" presStyleIdx="0" presStyleCnt="2">
        <dgm:presLayoutVars>
          <dgm:chPref val="3"/>
        </dgm:presLayoutVars>
      </dgm:prSet>
      <dgm:spPr/>
    </dgm:pt>
    <dgm:pt modelId="{1E1F11D2-5FA3-45C6-A515-74CEECACE69F}" type="pres">
      <dgm:prSet presAssocID="{9A398A8A-5FFA-46F9-BF1F-D50C76B2201C}" presName="rootConnector" presStyleLbl="node2" presStyleIdx="0" presStyleCnt="2"/>
      <dgm:spPr/>
    </dgm:pt>
    <dgm:pt modelId="{8727AC58-E769-4CDD-8594-C49AC0DCB340}" type="pres">
      <dgm:prSet presAssocID="{9A398A8A-5FFA-46F9-BF1F-D50C76B2201C}" presName="hierChild4" presStyleCnt="0"/>
      <dgm:spPr/>
    </dgm:pt>
    <dgm:pt modelId="{3415EDD8-1242-4DBF-8719-C1B3992C477C}" type="pres">
      <dgm:prSet presAssocID="{9A398A8A-5FFA-46F9-BF1F-D50C76B2201C}" presName="hierChild5" presStyleCnt="0"/>
      <dgm:spPr/>
    </dgm:pt>
    <dgm:pt modelId="{5A723805-694D-45F2-AA79-EED8A357564E}" type="pres">
      <dgm:prSet presAssocID="{29680BC5-6381-4BD9-A751-00FFFB0AD6AD}" presName="hierChild3" presStyleCnt="0"/>
      <dgm:spPr/>
    </dgm:pt>
    <dgm:pt modelId="{D96AA341-C921-442A-B16C-7BD7E7AD3C1E}" type="pres">
      <dgm:prSet presAssocID="{C907F1C0-A0D6-457B-8D69-FCFB4A226358}" presName="hierRoot1" presStyleCnt="0">
        <dgm:presLayoutVars>
          <dgm:hierBranch val="init"/>
        </dgm:presLayoutVars>
      </dgm:prSet>
      <dgm:spPr/>
    </dgm:pt>
    <dgm:pt modelId="{AFF28957-49CD-4983-9E89-B89145CF8F47}" type="pres">
      <dgm:prSet presAssocID="{C907F1C0-A0D6-457B-8D69-FCFB4A226358}" presName="rootComposite1" presStyleCnt="0"/>
      <dgm:spPr/>
    </dgm:pt>
    <dgm:pt modelId="{C93D22C4-1F92-4850-BF31-F560BB2605D8}" type="pres">
      <dgm:prSet presAssocID="{C907F1C0-A0D6-457B-8D69-FCFB4A226358}" presName="rootText1" presStyleLbl="node0" presStyleIdx="1" presStyleCnt="2">
        <dgm:presLayoutVars>
          <dgm:chPref val="3"/>
        </dgm:presLayoutVars>
      </dgm:prSet>
      <dgm:spPr/>
    </dgm:pt>
    <dgm:pt modelId="{BB8517CF-0600-4828-B534-FA7E41C91D8C}" type="pres">
      <dgm:prSet presAssocID="{C907F1C0-A0D6-457B-8D69-FCFB4A226358}" presName="rootConnector1" presStyleLbl="node1" presStyleIdx="0" presStyleCnt="0"/>
      <dgm:spPr/>
    </dgm:pt>
    <dgm:pt modelId="{9ED5A55C-A313-40A7-8AD7-D7FE0308D480}" type="pres">
      <dgm:prSet presAssocID="{C907F1C0-A0D6-457B-8D69-FCFB4A226358}" presName="hierChild2" presStyleCnt="0"/>
      <dgm:spPr/>
    </dgm:pt>
    <dgm:pt modelId="{A2B8C85F-4024-4AFE-8D9B-25725D1B1F3F}" type="pres">
      <dgm:prSet presAssocID="{223A05A7-1074-44F8-BAD1-91F447A22640}" presName="Name37" presStyleLbl="parChTrans1D2" presStyleIdx="1" presStyleCnt="2"/>
      <dgm:spPr/>
    </dgm:pt>
    <dgm:pt modelId="{5008BCAC-A9D2-43C3-A094-BBC700C83B06}" type="pres">
      <dgm:prSet presAssocID="{119B0B57-D780-4A7F-A00C-0A4974685FBF}" presName="hierRoot2" presStyleCnt="0">
        <dgm:presLayoutVars>
          <dgm:hierBranch val="init"/>
        </dgm:presLayoutVars>
      </dgm:prSet>
      <dgm:spPr/>
    </dgm:pt>
    <dgm:pt modelId="{0197620F-58EA-4C9E-99D9-E9787D3DE881}" type="pres">
      <dgm:prSet presAssocID="{119B0B57-D780-4A7F-A00C-0A4974685FBF}" presName="rootComposite" presStyleCnt="0"/>
      <dgm:spPr/>
    </dgm:pt>
    <dgm:pt modelId="{50AC00D0-338C-4FF7-B520-9CA0EDA8ADAF}" type="pres">
      <dgm:prSet presAssocID="{119B0B57-D780-4A7F-A00C-0A4974685FBF}" presName="rootText" presStyleLbl="node2" presStyleIdx="1" presStyleCnt="2">
        <dgm:presLayoutVars>
          <dgm:chPref val="3"/>
        </dgm:presLayoutVars>
      </dgm:prSet>
      <dgm:spPr/>
    </dgm:pt>
    <dgm:pt modelId="{85E8FB84-80E6-4433-88FA-538AE3E71E7E}" type="pres">
      <dgm:prSet presAssocID="{119B0B57-D780-4A7F-A00C-0A4974685FBF}" presName="rootConnector" presStyleLbl="node2" presStyleIdx="1" presStyleCnt="2"/>
      <dgm:spPr/>
    </dgm:pt>
    <dgm:pt modelId="{CEB44411-B911-4B7C-8202-3D8DB9443606}" type="pres">
      <dgm:prSet presAssocID="{119B0B57-D780-4A7F-A00C-0A4974685FBF}" presName="hierChild4" presStyleCnt="0"/>
      <dgm:spPr/>
    </dgm:pt>
    <dgm:pt modelId="{C5A53C89-20D4-4C00-8C72-E9F8617D1383}" type="pres">
      <dgm:prSet presAssocID="{119B0B57-D780-4A7F-A00C-0A4974685FBF}" presName="hierChild5" presStyleCnt="0"/>
      <dgm:spPr/>
    </dgm:pt>
    <dgm:pt modelId="{319BF0A5-C2D9-4566-BBFE-C68278CC7258}" type="pres">
      <dgm:prSet presAssocID="{C907F1C0-A0D6-457B-8D69-FCFB4A226358}" presName="hierChild3" presStyleCnt="0"/>
      <dgm:spPr/>
    </dgm:pt>
  </dgm:ptLst>
  <dgm:cxnLst>
    <dgm:cxn modelId="{926A8D0E-2C90-44F6-81B6-A159276142B1}" type="presOf" srcId="{119B0B57-D780-4A7F-A00C-0A4974685FBF}" destId="{50AC00D0-338C-4FF7-B520-9CA0EDA8ADAF}" srcOrd="0" destOrd="0" presId="urn:microsoft.com/office/officeart/2005/8/layout/orgChart1"/>
    <dgm:cxn modelId="{5FAADC22-0560-40BC-8F5E-07E671451E43}" type="presOf" srcId="{223A05A7-1074-44F8-BAD1-91F447A22640}" destId="{A2B8C85F-4024-4AFE-8D9B-25725D1B1F3F}" srcOrd="0" destOrd="0" presId="urn:microsoft.com/office/officeart/2005/8/layout/orgChart1"/>
    <dgm:cxn modelId="{1D357226-E85F-48AA-BA32-9E84CD4434FD}" type="presOf" srcId="{22C30805-5D6A-4625-B4EA-7C1E934B63E0}" destId="{D384B75B-1D40-4C7A-B4E9-D7DD8A6731BF}" srcOrd="0" destOrd="0" presId="urn:microsoft.com/office/officeart/2005/8/layout/orgChart1"/>
    <dgm:cxn modelId="{4611E43B-F7D2-4ACA-BDB8-8642060D4287}" srcId="{22C30805-5D6A-4625-B4EA-7C1E934B63E0}" destId="{29680BC5-6381-4BD9-A751-00FFFB0AD6AD}" srcOrd="0" destOrd="0" parTransId="{70BE4D44-B7E9-4B19-9A64-E1BB5F33956C}" sibTransId="{2212A53C-5D47-470A-B9BF-98244A87CA74}"/>
    <dgm:cxn modelId="{19C09A5E-7F94-4E9E-8311-406A7B9BA6D0}" type="presOf" srcId="{C907F1C0-A0D6-457B-8D69-FCFB4A226358}" destId="{C93D22C4-1F92-4850-BF31-F560BB2605D8}" srcOrd="0" destOrd="0" presId="urn:microsoft.com/office/officeart/2005/8/layout/orgChart1"/>
    <dgm:cxn modelId="{3FB7FF65-FB32-407D-B9B9-558E285B6DA1}" type="presOf" srcId="{9A398A8A-5FFA-46F9-BF1F-D50C76B2201C}" destId="{F63DDDAB-6007-4214-AF43-CA78570B72A2}" srcOrd="0" destOrd="0" presId="urn:microsoft.com/office/officeart/2005/8/layout/orgChart1"/>
    <dgm:cxn modelId="{3E0CFF51-9BE7-4C84-BFD4-6C2C72901132}" srcId="{C907F1C0-A0D6-457B-8D69-FCFB4A226358}" destId="{119B0B57-D780-4A7F-A00C-0A4974685FBF}" srcOrd="0" destOrd="0" parTransId="{223A05A7-1074-44F8-BAD1-91F447A22640}" sibTransId="{D7145802-0E6C-437E-A438-9C242E8180DF}"/>
    <dgm:cxn modelId="{4285997E-F909-4793-8F19-7667F6B08AC5}" type="presOf" srcId="{29680BC5-6381-4BD9-A751-00FFFB0AD6AD}" destId="{34AE23DF-7D91-412B-89BF-F8A07D9A02FE}" srcOrd="1" destOrd="0" presId="urn:microsoft.com/office/officeart/2005/8/layout/orgChart1"/>
    <dgm:cxn modelId="{BE325288-B82E-45D3-8B81-B896F311EE3C}" srcId="{29680BC5-6381-4BD9-A751-00FFFB0AD6AD}" destId="{9A398A8A-5FFA-46F9-BF1F-D50C76B2201C}" srcOrd="0" destOrd="0" parTransId="{FD8F3C3C-900F-46ED-85AF-6AF20F4BCE2D}" sibTransId="{375CB41E-1E79-49E0-A5CF-C7EAC957BE6A}"/>
    <dgm:cxn modelId="{4BED3C9F-8134-4AFF-B2EB-5951E620E63F}" type="presOf" srcId="{9A398A8A-5FFA-46F9-BF1F-D50C76B2201C}" destId="{1E1F11D2-5FA3-45C6-A515-74CEECACE69F}" srcOrd="1" destOrd="0" presId="urn:microsoft.com/office/officeart/2005/8/layout/orgChart1"/>
    <dgm:cxn modelId="{DEA346C7-98C6-44B9-A540-DA0EB1B099D3}" type="presOf" srcId="{FD8F3C3C-900F-46ED-85AF-6AF20F4BCE2D}" destId="{17A2EF8F-0F94-4891-AE9A-012B8FEACFC8}" srcOrd="0" destOrd="0" presId="urn:microsoft.com/office/officeart/2005/8/layout/orgChart1"/>
    <dgm:cxn modelId="{601FB3CB-5B19-4FA2-BDE1-ED8E664C8BC3}" type="presOf" srcId="{29680BC5-6381-4BD9-A751-00FFFB0AD6AD}" destId="{6D9E62E3-9FB4-472F-9E95-A210EC2B398A}" srcOrd="0" destOrd="0" presId="urn:microsoft.com/office/officeart/2005/8/layout/orgChart1"/>
    <dgm:cxn modelId="{D23F8DD9-D51A-41C9-8764-E7F68DB50914}" type="presOf" srcId="{119B0B57-D780-4A7F-A00C-0A4974685FBF}" destId="{85E8FB84-80E6-4433-88FA-538AE3E71E7E}" srcOrd="1" destOrd="0" presId="urn:microsoft.com/office/officeart/2005/8/layout/orgChart1"/>
    <dgm:cxn modelId="{2AF05ADA-24EA-4521-80C6-8C435B7386B3}" type="presOf" srcId="{C907F1C0-A0D6-457B-8D69-FCFB4A226358}" destId="{BB8517CF-0600-4828-B534-FA7E41C91D8C}" srcOrd="1" destOrd="0" presId="urn:microsoft.com/office/officeart/2005/8/layout/orgChart1"/>
    <dgm:cxn modelId="{25B07BE8-7F85-4913-BFB8-3D41A8DA978B}" srcId="{22C30805-5D6A-4625-B4EA-7C1E934B63E0}" destId="{C907F1C0-A0D6-457B-8D69-FCFB4A226358}" srcOrd="1" destOrd="0" parTransId="{CDDBF9ED-08F4-4722-A2F1-5065E2D233B6}" sibTransId="{21AD034B-D267-4212-8912-3BC365BFE5F1}"/>
    <dgm:cxn modelId="{CB02B99F-204D-4341-977C-4211CBCAEC76}" type="presParOf" srcId="{D384B75B-1D40-4C7A-B4E9-D7DD8A6731BF}" destId="{487B04F4-12C8-4473-8182-1B17243BEE57}" srcOrd="0" destOrd="0" presId="urn:microsoft.com/office/officeart/2005/8/layout/orgChart1"/>
    <dgm:cxn modelId="{867EC4E0-C8CF-4D65-AAC5-6C122D163124}" type="presParOf" srcId="{487B04F4-12C8-4473-8182-1B17243BEE57}" destId="{09F6D73D-C7A1-47FD-BE51-32B90A5508F4}" srcOrd="0" destOrd="0" presId="urn:microsoft.com/office/officeart/2005/8/layout/orgChart1"/>
    <dgm:cxn modelId="{4CCA58B5-4750-4044-81C2-8436BC4F3CD7}" type="presParOf" srcId="{09F6D73D-C7A1-47FD-BE51-32B90A5508F4}" destId="{6D9E62E3-9FB4-472F-9E95-A210EC2B398A}" srcOrd="0" destOrd="0" presId="urn:microsoft.com/office/officeart/2005/8/layout/orgChart1"/>
    <dgm:cxn modelId="{70B85E04-BBF8-41BF-AB8C-6404C6A54AB9}" type="presParOf" srcId="{09F6D73D-C7A1-47FD-BE51-32B90A5508F4}" destId="{34AE23DF-7D91-412B-89BF-F8A07D9A02FE}" srcOrd="1" destOrd="0" presId="urn:microsoft.com/office/officeart/2005/8/layout/orgChart1"/>
    <dgm:cxn modelId="{7908774B-E943-4578-9967-169FB766B251}" type="presParOf" srcId="{487B04F4-12C8-4473-8182-1B17243BEE57}" destId="{BB64F46C-116A-430F-8514-F9E334A6E2EC}" srcOrd="1" destOrd="0" presId="urn:microsoft.com/office/officeart/2005/8/layout/orgChart1"/>
    <dgm:cxn modelId="{F4588CCC-1787-4D61-A0D3-AB403D1E57A5}" type="presParOf" srcId="{BB64F46C-116A-430F-8514-F9E334A6E2EC}" destId="{17A2EF8F-0F94-4891-AE9A-012B8FEACFC8}" srcOrd="0" destOrd="0" presId="urn:microsoft.com/office/officeart/2005/8/layout/orgChart1"/>
    <dgm:cxn modelId="{F401B3C3-FA61-483D-B686-97D69C5BB8ED}" type="presParOf" srcId="{BB64F46C-116A-430F-8514-F9E334A6E2EC}" destId="{9CE9B579-C6A9-4537-83A9-9744413C4F87}" srcOrd="1" destOrd="0" presId="urn:microsoft.com/office/officeart/2005/8/layout/orgChart1"/>
    <dgm:cxn modelId="{4F442AD1-9729-4AD7-B980-9E6464892024}" type="presParOf" srcId="{9CE9B579-C6A9-4537-83A9-9744413C4F87}" destId="{88AA0101-ABD4-4B4C-A4B7-17D0B944E680}" srcOrd="0" destOrd="0" presId="urn:microsoft.com/office/officeart/2005/8/layout/orgChart1"/>
    <dgm:cxn modelId="{48820CA5-99F3-4618-A259-0AE672D05EEF}" type="presParOf" srcId="{88AA0101-ABD4-4B4C-A4B7-17D0B944E680}" destId="{F63DDDAB-6007-4214-AF43-CA78570B72A2}" srcOrd="0" destOrd="0" presId="urn:microsoft.com/office/officeart/2005/8/layout/orgChart1"/>
    <dgm:cxn modelId="{6F53101F-2765-4A34-8A41-159283DCCE5E}" type="presParOf" srcId="{88AA0101-ABD4-4B4C-A4B7-17D0B944E680}" destId="{1E1F11D2-5FA3-45C6-A515-74CEECACE69F}" srcOrd="1" destOrd="0" presId="urn:microsoft.com/office/officeart/2005/8/layout/orgChart1"/>
    <dgm:cxn modelId="{D356E432-6BD7-45A0-ABC4-83E5D4B1547D}" type="presParOf" srcId="{9CE9B579-C6A9-4537-83A9-9744413C4F87}" destId="{8727AC58-E769-4CDD-8594-C49AC0DCB340}" srcOrd="1" destOrd="0" presId="urn:microsoft.com/office/officeart/2005/8/layout/orgChart1"/>
    <dgm:cxn modelId="{4BFD57B7-3D2E-4C54-911E-DC572F0E6F2F}" type="presParOf" srcId="{9CE9B579-C6A9-4537-83A9-9744413C4F87}" destId="{3415EDD8-1242-4DBF-8719-C1B3992C477C}" srcOrd="2" destOrd="0" presId="urn:microsoft.com/office/officeart/2005/8/layout/orgChart1"/>
    <dgm:cxn modelId="{B3B3BAE9-B739-48B7-AE36-4C21DEF0DE97}" type="presParOf" srcId="{487B04F4-12C8-4473-8182-1B17243BEE57}" destId="{5A723805-694D-45F2-AA79-EED8A357564E}" srcOrd="2" destOrd="0" presId="urn:microsoft.com/office/officeart/2005/8/layout/orgChart1"/>
    <dgm:cxn modelId="{9C92E06D-4A73-49F9-9E4F-09F5A716F6D1}" type="presParOf" srcId="{D384B75B-1D40-4C7A-B4E9-D7DD8A6731BF}" destId="{D96AA341-C921-442A-B16C-7BD7E7AD3C1E}" srcOrd="1" destOrd="0" presId="urn:microsoft.com/office/officeart/2005/8/layout/orgChart1"/>
    <dgm:cxn modelId="{342C6A1E-5DB1-416E-8769-7732D3AA701C}" type="presParOf" srcId="{D96AA341-C921-442A-B16C-7BD7E7AD3C1E}" destId="{AFF28957-49CD-4983-9E89-B89145CF8F47}" srcOrd="0" destOrd="0" presId="urn:microsoft.com/office/officeart/2005/8/layout/orgChart1"/>
    <dgm:cxn modelId="{6E10429C-1FB7-4416-B981-B7CFC53003D0}" type="presParOf" srcId="{AFF28957-49CD-4983-9E89-B89145CF8F47}" destId="{C93D22C4-1F92-4850-BF31-F560BB2605D8}" srcOrd="0" destOrd="0" presId="urn:microsoft.com/office/officeart/2005/8/layout/orgChart1"/>
    <dgm:cxn modelId="{5B0AF92F-3EE4-4C24-867D-6EFB2ED5B341}" type="presParOf" srcId="{AFF28957-49CD-4983-9E89-B89145CF8F47}" destId="{BB8517CF-0600-4828-B534-FA7E41C91D8C}" srcOrd="1" destOrd="0" presId="urn:microsoft.com/office/officeart/2005/8/layout/orgChart1"/>
    <dgm:cxn modelId="{FB23C49D-AD47-42D1-AA30-4547A42858CB}" type="presParOf" srcId="{D96AA341-C921-442A-B16C-7BD7E7AD3C1E}" destId="{9ED5A55C-A313-40A7-8AD7-D7FE0308D480}" srcOrd="1" destOrd="0" presId="urn:microsoft.com/office/officeart/2005/8/layout/orgChart1"/>
    <dgm:cxn modelId="{C8634E52-319E-4678-8F14-5101B3E1485D}" type="presParOf" srcId="{9ED5A55C-A313-40A7-8AD7-D7FE0308D480}" destId="{A2B8C85F-4024-4AFE-8D9B-25725D1B1F3F}" srcOrd="0" destOrd="0" presId="urn:microsoft.com/office/officeart/2005/8/layout/orgChart1"/>
    <dgm:cxn modelId="{060DB52C-7C0A-4F64-98F0-85800F94B3E1}" type="presParOf" srcId="{9ED5A55C-A313-40A7-8AD7-D7FE0308D480}" destId="{5008BCAC-A9D2-43C3-A094-BBC700C83B06}" srcOrd="1" destOrd="0" presId="urn:microsoft.com/office/officeart/2005/8/layout/orgChart1"/>
    <dgm:cxn modelId="{1B095B36-800D-4CD0-A260-AF455A9E2BAD}" type="presParOf" srcId="{5008BCAC-A9D2-43C3-A094-BBC700C83B06}" destId="{0197620F-58EA-4C9E-99D9-E9787D3DE881}" srcOrd="0" destOrd="0" presId="urn:microsoft.com/office/officeart/2005/8/layout/orgChart1"/>
    <dgm:cxn modelId="{C5E41E90-04FD-42B2-9319-105DE45A813A}" type="presParOf" srcId="{0197620F-58EA-4C9E-99D9-E9787D3DE881}" destId="{50AC00D0-338C-4FF7-B520-9CA0EDA8ADAF}" srcOrd="0" destOrd="0" presId="urn:microsoft.com/office/officeart/2005/8/layout/orgChart1"/>
    <dgm:cxn modelId="{1B526189-E27B-4693-9AF9-2E86C270A829}" type="presParOf" srcId="{0197620F-58EA-4C9E-99D9-E9787D3DE881}" destId="{85E8FB84-80E6-4433-88FA-538AE3E71E7E}" srcOrd="1" destOrd="0" presId="urn:microsoft.com/office/officeart/2005/8/layout/orgChart1"/>
    <dgm:cxn modelId="{4D58871A-A3F0-4D76-A7AD-0E45A7168779}" type="presParOf" srcId="{5008BCAC-A9D2-43C3-A094-BBC700C83B06}" destId="{CEB44411-B911-4B7C-8202-3D8DB9443606}" srcOrd="1" destOrd="0" presId="urn:microsoft.com/office/officeart/2005/8/layout/orgChart1"/>
    <dgm:cxn modelId="{61E57D33-00F4-4354-AEEC-CFE2159A6015}" type="presParOf" srcId="{5008BCAC-A9D2-43C3-A094-BBC700C83B06}" destId="{C5A53C89-20D4-4C00-8C72-E9F8617D1383}" srcOrd="2" destOrd="0" presId="urn:microsoft.com/office/officeart/2005/8/layout/orgChart1"/>
    <dgm:cxn modelId="{53EFA923-6F7B-48D7-97AF-727B02A3652F}" type="presParOf" srcId="{D96AA341-C921-442A-B16C-7BD7E7AD3C1E}" destId="{319BF0A5-C2D9-4566-BBFE-C68278CC725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C30805-5D6A-4625-B4EA-7C1E934B63E0}" type="doc">
      <dgm:prSet loTypeId="urn:microsoft.com/office/officeart/2005/8/layout/orgChart1" loCatId="hierarchy" qsTypeId="urn:microsoft.com/office/officeart/2005/8/quickstyle/simple1" qsCatId="simple" csTypeId="urn:microsoft.com/office/officeart/2005/8/colors/colorful3" csCatId="colorful"/>
      <dgm:spPr/>
      <dgm:t>
        <a:bodyPr/>
        <a:lstStyle/>
        <a:p>
          <a:endParaRPr lang="en-CA"/>
        </a:p>
      </dgm:t>
    </dgm:pt>
    <dgm:pt modelId="{29680BC5-6381-4BD9-A751-00FFFB0AD6AD}">
      <dgm:prSet/>
      <dgm:spPr>
        <a:blipFill>
          <a:blip xmlns:r="http://schemas.openxmlformats.org/officeDocument/2006/relationships" r:embed="rId1"/>
          <a:stretch>
            <a:fillRect/>
          </a:stretch>
        </a:blipFill>
      </dgm:spPr>
      <dgm:t>
        <a:bodyPr/>
        <a:lstStyle/>
        <a:p>
          <a:r>
            <a:rPr lang="en-CA">
              <a:noFill/>
            </a:rPr>
            <a:t> </a:t>
          </a:r>
        </a:p>
      </dgm:t>
    </dgm:pt>
    <dgm:pt modelId="{70BE4D44-B7E9-4B19-9A64-E1BB5F33956C}" type="parTrans" cxnId="{4611E43B-F7D2-4ACA-BDB8-8642060D4287}">
      <dgm:prSet/>
      <dgm:spPr/>
      <dgm:t>
        <a:bodyPr/>
        <a:lstStyle/>
        <a:p>
          <a:endParaRPr lang="en-CA"/>
        </a:p>
      </dgm:t>
    </dgm:pt>
    <dgm:pt modelId="{2212A53C-5D47-470A-B9BF-98244A87CA74}" type="sibTrans" cxnId="{4611E43B-F7D2-4ACA-BDB8-8642060D4287}">
      <dgm:prSet/>
      <dgm:spPr/>
      <dgm:t>
        <a:bodyPr/>
        <a:lstStyle/>
        <a:p>
          <a:endParaRPr lang="en-CA"/>
        </a:p>
      </dgm:t>
    </dgm:pt>
    <dgm:pt modelId="{9A398A8A-5FFA-46F9-BF1F-D50C76B2201C}">
      <dgm:prSet/>
      <dgm:spPr/>
      <dgm:t>
        <a:bodyPr/>
        <a:lstStyle/>
        <a:p>
          <a:r>
            <a:rPr lang="en-US" b="0"/>
            <a:t>Model works, feasible solutions can be found</a:t>
          </a:r>
          <a:endParaRPr lang="en-CA" b="0"/>
        </a:p>
      </dgm:t>
    </dgm:pt>
    <dgm:pt modelId="{FD8F3C3C-900F-46ED-85AF-6AF20F4BCE2D}" type="parTrans" cxnId="{BE325288-B82E-45D3-8B81-B896F311EE3C}">
      <dgm:prSet/>
      <dgm:spPr/>
      <dgm:t>
        <a:bodyPr/>
        <a:lstStyle/>
        <a:p>
          <a:endParaRPr lang="en-CA"/>
        </a:p>
      </dgm:t>
    </dgm:pt>
    <dgm:pt modelId="{375CB41E-1E79-49E0-A5CF-C7EAC957BE6A}" type="sibTrans" cxnId="{BE325288-B82E-45D3-8B81-B896F311EE3C}">
      <dgm:prSet/>
      <dgm:spPr/>
      <dgm:t>
        <a:bodyPr/>
        <a:lstStyle/>
        <a:p>
          <a:endParaRPr lang="en-CA"/>
        </a:p>
      </dgm:t>
    </dgm:pt>
    <dgm:pt modelId="{C907F1C0-A0D6-457B-8D69-FCFB4A226358}">
      <dgm:prSet/>
      <dgm:spPr>
        <a:blipFill>
          <a:blip xmlns:r="http://schemas.openxmlformats.org/officeDocument/2006/relationships" r:embed="rId2"/>
          <a:stretch>
            <a:fillRect/>
          </a:stretch>
        </a:blipFill>
      </dgm:spPr>
      <dgm:t>
        <a:bodyPr/>
        <a:lstStyle/>
        <a:p>
          <a:r>
            <a:rPr lang="en-CA">
              <a:noFill/>
            </a:rPr>
            <a:t> </a:t>
          </a:r>
        </a:p>
      </dgm:t>
    </dgm:pt>
    <dgm:pt modelId="{CDDBF9ED-08F4-4722-A2F1-5065E2D233B6}" type="parTrans" cxnId="{25B07BE8-7F85-4913-BFB8-3D41A8DA978B}">
      <dgm:prSet/>
      <dgm:spPr/>
      <dgm:t>
        <a:bodyPr/>
        <a:lstStyle/>
        <a:p>
          <a:endParaRPr lang="en-CA"/>
        </a:p>
      </dgm:t>
    </dgm:pt>
    <dgm:pt modelId="{21AD034B-D267-4212-8912-3BC365BFE5F1}" type="sibTrans" cxnId="{25B07BE8-7F85-4913-BFB8-3D41A8DA978B}">
      <dgm:prSet/>
      <dgm:spPr/>
      <dgm:t>
        <a:bodyPr/>
        <a:lstStyle/>
        <a:p>
          <a:endParaRPr lang="en-CA"/>
        </a:p>
      </dgm:t>
    </dgm:pt>
    <dgm:pt modelId="{119B0B57-D780-4A7F-A00C-0A4974685FBF}">
      <dgm:prSet/>
      <dgm:spPr/>
      <dgm:t>
        <a:bodyPr/>
        <a:lstStyle/>
        <a:p>
          <a:r>
            <a:rPr lang="en-US" b="0"/>
            <a:t>Model is infeasible, no solutions are found.</a:t>
          </a:r>
          <a:endParaRPr lang="en-CA" b="0"/>
        </a:p>
      </dgm:t>
    </dgm:pt>
    <dgm:pt modelId="{223A05A7-1074-44F8-BAD1-91F447A22640}" type="parTrans" cxnId="{3E0CFF51-9BE7-4C84-BFD4-6C2C72901132}">
      <dgm:prSet/>
      <dgm:spPr/>
      <dgm:t>
        <a:bodyPr/>
        <a:lstStyle/>
        <a:p>
          <a:endParaRPr lang="en-CA"/>
        </a:p>
      </dgm:t>
    </dgm:pt>
    <dgm:pt modelId="{D7145802-0E6C-437E-A438-9C242E8180DF}" type="sibTrans" cxnId="{3E0CFF51-9BE7-4C84-BFD4-6C2C72901132}">
      <dgm:prSet/>
      <dgm:spPr/>
      <dgm:t>
        <a:bodyPr/>
        <a:lstStyle/>
        <a:p>
          <a:endParaRPr lang="en-CA"/>
        </a:p>
      </dgm:t>
    </dgm:pt>
    <dgm:pt modelId="{D384B75B-1D40-4C7A-B4E9-D7DD8A6731BF}" type="pres">
      <dgm:prSet presAssocID="{22C30805-5D6A-4625-B4EA-7C1E934B63E0}" presName="hierChild1" presStyleCnt="0">
        <dgm:presLayoutVars>
          <dgm:orgChart val="1"/>
          <dgm:chPref val="1"/>
          <dgm:dir/>
          <dgm:animOne val="branch"/>
          <dgm:animLvl val="lvl"/>
          <dgm:resizeHandles/>
        </dgm:presLayoutVars>
      </dgm:prSet>
      <dgm:spPr/>
    </dgm:pt>
    <dgm:pt modelId="{487B04F4-12C8-4473-8182-1B17243BEE57}" type="pres">
      <dgm:prSet presAssocID="{29680BC5-6381-4BD9-A751-00FFFB0AD6AD}" presName="hierRoot1" presStyleCnt="0">
        <dgm:presLayoutVars>
          <dgm:hierBranch val="init"/>
        </dgm:presLayoutVars>
      </dgm:prSet>
      <dgm:spPr/>
    </dgm:pt>
    <dgm:pt modelId="{09F6D73D-C7A1-47FD-BE51-32B90A5508F4}" type="pres">
      <dgm:prSet presAssocID="{29680BC5-6381-4BD9-A751-00FFFB0AD6AD}" presName="rootComposite1" presStyleCnt="0"/>
      <dgm:spPr/>
    </dgm:pt>
    <dgm:pt modelId="{6D9E62E3-9FB4-472F-9E95-A210EC2B398A}" type="pres">
      <dgm:prSet presAssocID="{29680BC5-6381-4BD9-A751-00FFFB0AD6AD}" presName="rootText1" presStyleLbl="node0" presStyleIdx="0" presStyleCnt="2">
        <dgm:presLayoutVars>
          <dgm:chPref val="3"/>
        </dgm:presLayoutVars>
      </dgm:prSet>
      <dgm:spPr/>
    </dgm:pt>
    <dgm:pt modelId="{34AE23DF-7D91-412B-89BF-F8A07D9A02FE}" type="pres">
      <dgm:prSet presAssocID="{29680BC5-6381-4BD9-A751-00FFFB0AD6AD}" presName="rootConnector1" presStyleLbl="node1" presStyleIdx="0" presStyleCnt="0"/>
      <dgm:spPr/>
    </dgm:pt>
    <dgm:pt modelId="{BB64F46C-116A-430F-8514-F9E334A6E2EC}" type="pres">
      <dgm:prSet presAssocID="{29680BC5-6381-4BD9-A751-00FFFB0AD6AD}" presName="hierChild2" presStyleCnt="0"/>
      <dgm:spPr/>
    </dgm:pt>
    <dgm:pt modelId="{17A2EF8F-0F94-4891-AE9A-012B8FEACFC8}" type="pres">
      <dgm:prSet presAssocID="{FD8F3C3C-900F-46ED-85AF-6AF20F4BCE2D}" presName="Name37" presStyleLbl="parChTrans1D2" presStyleIdx="0" presStyleCnt="2"/>
      <dgm:spPr/>
    </dgm:pt>
    <dgm:pt modelId="{9CE9B579-C6A9-4537-83A9-9744413C4F87}" type="pres">
      <dgm:prSet presAssocID="{9A398A8A-5FFA-46F9-BF1F-D50C76B2201C}" presName="hierRoot2" presStyleCnt="0">
        <dgm:presLayoutVars>
          <dgm:hierBranch val="init"/>
        </dgm:presLayoutVars>
      </dgm:prSet>
      <dgm:spPr/>
    </dgm:pt>
    <dgm:pt modelId="{88AA0101-ABD4-4B4C-A4B7-17D0B944E680}" type="pres">
      <dgm:prSet presAssocID="{9A398A8A-5FFA-46F9-BF1F-D50C76B2201C}" presName="rootComposite" presStyleCnt="0"/>
      <dgm:spPr/>
    </dgm:pt>
    <dgm:pt modelId="{F63DDDAB-6007-4214-AF43-CA78570B72A2}" type="pres">
      <dgm:prSet presAssocID="{9A398A8A-5FFA-46F9-BF1F-D50C76B2201C}" presName="rootText" presStyleLbl="node2" presStyleIdx="0" presStyleCnt="2">
        <dgm:presLayoutVars>
          <dgm:chPref val="3"/>
        </dgm:presLayoutVars>
      </dgm:prSet>
      <dgm:spPr/>
    </dgm:pt>
    <dgm:pt modelId="{1E1F11D2-5FA3-45C6-A515-74CEECACE69F}" type="pres">
      <dgm:prSet presAssocID="{9A398A8A-5FFA-46F9-BF1F-D50C76B2201C}" presName="rootConnector" presStyleLbl="node2" presStyleIdx="0" presStyleCnt="2"/>
      <dgm:spPr/>
    </dgm:pt>
    <dgm:pt modelId="{8727AC58-E769-4CDD-8594-C49AC0DCB340}" type="pres">
      <dgm:prSet presAssocID="{9A398A8A-5FFA-46F9-BF1F-D50C76B2201C}" presName="hierChild4" presStyleCnt="0"/>
      <dgm:spPr/>
    </dgm:pt>
    <dgm:pt modelId="{3415EDD8-1242-4DBF-8719-C1B3992C477C}" type="pres">
      <dgm:prSet presAssocID="{9A398A8A-5FFA-46F9-BF1F-D50C76B2201C}" presName="hierChild5" presStyleCnt="0"/>
      <dgm:spPr/>
    </dgm:pt>
    <dgm:pt modelId="{5A723805-694D-45F2-AA79-EED8A357564E}" type="pres">
      <dgm:prSet presAssocID="{29680BC5-6381-4BD9-A751-00FFFB0AD6AD}" presName="hierChild3" presStyleCnt="0"/>
      <dgm:spPr/>
    </dgm:pt>
    <dgm:pt modelId="{D96AA341-C921-442A-B16C-7BD7E7AD3C1E}" type="pres">
      <dgm:prSet presAssocID="{C907F1C0-A0D6-457B-8D69-FCFB4A226358}" presName="hierRoot1" presStyleCnt="0">
        <dgm:presLayoutVars>
          <dgm:hierBranch val="init"/>
        </dgm:presLayoutVars>
      </dgm:prSet>
      <dgm:spPr/>
    </dgm:pt>
    <dgm:pt modelId="{AFF28957-49CD-4983-9E89-B89145CF8F47}" type="pres">
      <dgm:prSet presAssocID="{C907F1C0-A0D6-457B-8D69-FCFB4A226358}" presName="rootComposite1" presStyleCnt="0"/>
      <dgm:spPr/>
    </dgm:pt>
    <dgm:pt modelId="{C93D22C4-1F92-4850-BF31-F560BB2605D8}" type="pres">
      <dgm:prSet presAssocID="{C907F1C0-A0D6-457B-8D69-FCFB4A226358}" presName="rootText1" presStyleLbl="node0" presStyleIdx="1" presStyleCnt="2">
        <dgm:presLayoutVars>
          <dgm:chPref val="3"/>
        </dgm:presLayoutVars>
      </dgm:prSet>
      <dgm:spPr/>
    </dgm:pt>
    <dgm:pt modelId="{BB8517CF-0600-4828-B534-FA7E41C91D8C}" type="pres">
      <dgm:prSet presAssocID="{C907F1C0-A0D6-457B-8D69-FCFB4A226358}" presName="rootConnector1" presStyleLbl="node1" presStyleIdx="0" presStyleCnt="0"/>
      <dgm:spPr/>
    </dgm:pt>
    <dgm:pt modelId="{9ED5A55C-A313-40A7-8AD7-D7FE0308D480}" type="pres">
      <dgm:prSet presAssocID="{C907F1C0-A0D6-457B-8D69-FCFB4A226358}" presName="hierChild2" presStyleCnt="0"/>
      <dgm:spPr/>
    </dgm:pt>
    <dgm:pt modelId="{A2B8C85F-4024-4AFE-8D9B-25725D1B1F3F}" type="pres">
      <dgm:prSet presAssocID="{223A05A7-1074-44F8-BAD1-91F447A22640}" presName="Name37" presStyleLbl="parChTrans1D2" presStyleIdx="1" presStyleCnt="2"/>
      <dgm:spPr/>
    </dgm:pt>
    <dgm:pt modelId="{5008BCAC-A9D2-43C3-A094-BBC700C83B06}" type="pres">
      <dgm:prSet presAssocID="{119B0B57-D780-4A7F-A00C-0A4974685FBF}" presName="hierRoot2" presStyleCnt="0">
        <dgm:presLayoutVars>
          <dgm:hierBranch val="init"/>
        </dgm:presLayoutVars>
      </dgm:prSet>
      <dgm:spPr/>
    </dgm:pt>
    <dgm:pt modelId="{0197620F-58EA-4C9E-99D9-E9787D3DE881}" type="pres">
      <dgm:prSet presAssocID="{119B0B57-D780-4A7F-A00C-0A4974685FBF}" presName="rootComposite" presStyleCnt="0"/>
      <dgm:spPr/>
    </dgm:pt>
    <dgm:pt modelId="{50AC00D0-338C-4FF7-B520-9CA0EDA8ADAF}" type="pres">
      <dgm:prSet presAssocID="{119B0B57-D780-4A7F-A00C-0A4974685FBF}" presName="rootText" presStyleLbl="node2" presStyleIdx="1" presStyleCnt="2">
        <dgm:presLayoutVars>
          <dgm:chPref val="3"/>
        </dgm:presLayoutVars>
      </dgm:prSet>
      <dgm:spPr/>
    </dgm:pt>
    <dgm:pt modelId="{85E8FB84-80E6-4433-88FA-538AE3E71E7E}" type="pres">
      <dgm:prSet presAssocID="{119B0B57-D780-4A7F-A00C-0A4974685FBF}" presName="rootConnector" presStyleLbl="node2" presStyleIdx="1" presStyleCnt="2"/>
      <dgm:spPr/>
    </dgm:pt>
    <dgm:pt modelId="{CEB44411-B911-4B7C-8202-3D8DB9443606}" type="pres">
      <dgm:prSet presAssocID="{119B0B57-D780-4A7F-A00C-0A4974685FBF}" presName="hierChild4" presStyleCnt="0"/>
      <dgm:spPr/>
    </dgm:pt>
    <dgm:pt modelId="{C5A53C89-20D4-4C00-8C72-E9F8617D1383}" type="pres">
      <dgm:prSet presAssocID="{119B0B57-D780-4A7F-A00C-0A4974685FBF}" presName="hierChild5" presStyleCnt="0"/>
      <dgm:spPr/>
    </dgm:pt>
    <dgm:pt modelId="{319BF0A5-C2D9-4566-BBFE-C68278CC7258}" type="pres">
      <dgm:prSet presAssocID="{C907F1C0-A0D6-457B-8D69-FCFB4A226358}" presName="hierChild3" presStyleCnt="0"/>
      <dgm:spPr/>
    </dgm:pt>
  </dgm:ptLst>
  <dgm:cxnLst>
    <dgm:cxn modelId="{926A8D0E-2C90-44F6-81B6-A159276142B1}" type="presOf" srcId="{119B0B57-D780-4A7F-A00C-0A4974685FBF}" destId="{50AC00D0-338C-4FF7-B520-9CA0EDA8ADAF}" srcOrd="0" destOrd="0" presId="urn:microsoft.com/office/officeart/2005/8/layout/orgChart1"/>
    <dgm:cxn modelId="{5FAADC22-0560-40BC-8F5E-07E671451E43}" type="presOf" srcId="{223A05A7-1074-44F8-BAD1-91F447A22640}" destId="{A2B8C85F-4024-4AFE-8D9B-25725D1B1F3F}" srcOrd="0" destOrd="0" presId="urn:microsoft.com/office/officeart/2005/8/layout/orgChart1"/>
    <dgm:cxn modelId="{1D357226-E85F-48AA-BA32-9E84CD4434FD}" type="presOf" srcId="{22C30805-5D6A-4625-B4EA-7C1E934B63E0}" destId="{D384B75B-1D40-4C7A-B4E9-D7DD8A6731BF}" srcOrd="0" destOrd="0" presId="urn:microsoft.com/office/officeart/2005/8/layout/orgChart1"/>
    <dgm:cxn modelId="{4611E43B-F7D2-4ACA-BDB8-8642060D4287}" srcId="{22C30805-5D6A-4625-B4EA-7C1E934B63E0}" destId="{29680BC5-6381-4BD9-A751-00FFFB0AD6AD}" srcOrd="0" destOrd="0" parTransId="{70BE4D44-B7E9-4B19-9A64-E1BB5F33956C}" sibTransId="{2212A53C-5D47-470A-B9BF-98244A87CA74}"/>
    <dgm:cxn modelId="{19C09A5E-7F94-4E9E-8311-406A7B9BA6D0}" type="presOf" srcId="{C907F1C0-A0D6-457B-8D69-FCFB4A226358}" destId="{C93D22C4-1F92-4850-BF31-F560BB2605D8}" srcOrd="0" destOrd="0" presId="urn:microsoft.com/office/officeart/2005/8/layout/orgChart1"/>
    <dgm:cxn modelId="{3FB7FF65-FB32-407D-B9B9-558E285B6DA1}" type="presOf" srcId="{9A398A8A-5FFA-46F9-BF1F-D50C76B2201C}" destId="{F63DDDAB-6007-4214-AF43-CA78570B72A2}" srcOrd="0" destOrd="0" presId="urn:microsoft.com/office/officeart/2005/8/layout/orgChart1"/>
    <dgm:cxn modelId="{3E0CFF51-9BE7-4C84-BFD4-6C2C72901132}" srcId="{C907F1C0-A0D6-457B-8D69-FCFB4A226358}" destId="{119B0B57-D780-4A7F-A00C-0A4974685FBF}" srcOrd="0" destOrd="0" parTransId="{223A05A7-1074-44F8-BAD1-91F447A22640}" sibTransId="{D7145802-0E6C-437E-A438-9C242E8180DF}"/>
    <dgm:cxn modelId="{4285997E-F909-4793-8F19-7667F6B08AC5}" type="presOf" srcId="{29680BC5-6381-4BD9-A751-00FFFB0AD6AD}" destId="{34AE23DF-7D91-412B-89BF-F8A07D9A02FE}" srcOrd="1" destOrd="0" presId="urn:microsoft.com/office/officeart/2005/8/layout/orgChart1"/>
    <dgm:cxn modelId="{BE325288-B82E-45D3-8B81-B896F311EE3C}" srcId="{29680BC5-6381-4BD9-A751-00FFFB0AD6AD}" destId="{9A398A8A-5FFA-46F9-BF1F-D50C76B2201C}" srcOrd="0" destOrd="0" parTransId="{FD8F3C3C-900F-46ED-85AF-6AF20F4BCE2D}" sibTransId="{375CB41E-1E79-49E0-A5CF-C7EAC957BE6A}"/>
    <dgm:cxn modelId="{4BED3C9F-8134-4AFF-B2EB-5951E620E63F}" type="presOf" srcId="{9A398A8A-5FFA-46F9-BF1F-D50C76B2201C}" destId="{1E1F11D2-5FA3-45C6-A515-74CEECACE69F}" srcOrd="1" destOrd="0" presId="urn:microsoft.com/office/officeart/2005/8/layout/orgChart1"/>
    <dgm:cxn modelId="{DEA346C7-98C6-44B9-A540-DA0EB1B099D3}" type="presOf" srcId="{FD8F3C3C-900F-46ED-85AF-6AF20F4BCE2D}" destId="{17A2EF8F-0F94-4891-AE9A-012B8FEACFC8}" srcOrd="0" destOrd="0" presId="urn:microsoft.com/office/officeart/2005/8/layout/orgChart1"/>
    <dgm:cxn modelId="{601FB3CB-5B19-4FA2-BDE1-ED8E664C8BC3}" type="presOf" srcId="{29680BC5-6381-4BD9-A751-00FFFB0AD6AD}" destId="{6D9E62E3-9FB4-472F-9E95-A210EC2B398A}" srcOrd="0" destOrd="0" presId="urn:microsoft.com/office/officeart/2005/8/layout/orgChart1"/>
    <dgm:cxn modelId="{D23F8DD9-D51A-41C9-8764-E7F68DB50914}" type="presOf" srcId="{119B0B57-D780-4A7F-A00C-0A4974685FBF}" destId="{85E8FB84-80E6-4433-88FA-538AE3E71E7E}" srcOrd="1" destOrd="0" presId="urn:microsoft.com/office/officeart/2005/8/layout/orgChart1"/>
    <dgm:cxn modelId="{2AF05ADA-24EA-4521-80C6-8C435B7386B3}" type="presOf" srcId="{C907F1C0-A0D6-457B-8D69-FCFB4A226358}" destId="{BB8517CF-0600-4828-B534-FA7E41C91D8C}" srcOrd="1" destOrd="0" presId="urn:microsoft.com/office/officeart/2005/8/layout/orgChart1"/>
    <dgm:cxn modelId="{25B07BE8-7F85-4913-BFB8-3D41A8DA978B}" srcId="{22C30805-5D6A-4625-B4EA-7C1E934B63E0}" destId="{C907F1C0-A0D6-457B-8D69-FCFB4A226358}" srcOrd="1" destOrd="0" parTransId="{CDDBF9ED-08F4-4722-A2F1-5065E2D233B6}" sibTransId="{21AD034B-D267-4212-8912-3BC365BFE5F1}"/>
    <dgm:cxn modelId="{CB02B99F-204D-4341-977C-4211CBCAEC76}" type="presParOf" srcId="{D384B75B-1D40-4C7A-B4E9-D7DD8A6731BF}" destId="{487B04F4-12C8-4473-8182-1B17243BEE57}" srcOrd="0" destOrd="0" presId="urn:microsoft.com/office/officeart/2005/8/layout/orgChart1"/>
    <dgm:cxn modelId="{867EC4E0-C8CF-4D65-AAC5-6C122D163124}" type="presParOf" srcId="{487B04F4-12C8-4473-8182-1B17243BEE57}" destId="{09F6D73D-C7A1-47FD-BE51-32B90A5508F4}" srcOrd="0" destOrd="0" presId="urn:microsoft.com/office/officeart/2005/8/layout/orgChart1"/>
    <dgm:cxn modelId="{4CCA58B5-4750-4044-81C2-8436BC4F3CD7}" type="presParOf" srcId="{09F6D73D-C7A1-47FD-BE51-32B90A5508F4}" destId="{6D9E62E3-9FB4-472F-9E95-A210EC2B398A}" srcOrd="0" destOrd="0" presId="urn:microsoft.com/office/officeart/2005/8/layout/orgChart1"/>
    <dgm:cxn modelId="{70B85E04-BBF8-41BF-AB8C-6404C6A54AB9}" type="presParOf" srcId="{09F6D73D-C7A1-47FD-BE51-32B90A5508F4}" destId="{34AE23DF-7D91-412B-89BF-F8A07D9A02FE}" srcOrd="1" destOrd="0" presId="urn:microsoft.com/office/officeart/2005/8/layout/orgChart1"/>
    <dgm:cxn modelId="{7908774B-E943-4578-9967-169FB766B251}" type="presParOf" srcId="{487B04F4-12C8-4473-8182-1B17243BEE57}" destId="{BB64F46C-116A-430F-8514-F9E334A6E2EC}" srcOrd="1" destOrd="0" presId="urn:microsoft.com/office/officeart/2005/8/layout/orgChart1"/>
    <dgm:cxn modelId="{F4588CCC-1787-4D61-A0D3-AB403D1E57A5}" type="presParOf" srcId="{BB64F46C-116A-430F-8514-F9E334A6E2EC}" destId="{17A2EF8F-0F94-4891-AE9A-012B8FEACFC8}" srcOrd="0" destOrd="0" presId="urn:microsoft.com/office/officeart/2005/8/layout/orgChart1"/>
    <dgm:cxn modelId="{F401B3C3-FA61-483D-B686-97D69C5BB8ED}" type="presParOf" srcId="{BB64F46C-116A-430F-8514-F9E334A6E2EC}" destId="{9CE9B579-C6A9-4537-83A9-9744413C4F87}" srcOrd="1" destOrd="0" presId="urn:microsoft.com/office/officeart/2005/8/layout/orgChart1"/>
    <dgm:cxn modelId="{4F442AD1-9729-4AD7-B980-9E6464892024}" type="presParOf" srcId="{9CE9B579-C6A9-4537-83A9-9744413C4F87}" destId="{88AA0101-ABD4-4B4C-A4B7-17D0B944E680}" srcOrd="0" destOrd="0" presId="urn:microsoft.com/office/officeart/2005/8/layout/orgChart1"/>
    <dgm:cxn modelId="{48820CA5-99F3-4618-A259-0AE672D05EEF}" type="presParOf" srcId="{88AA0101-ABD4-4B4C-A4B7-17D0B944E680}" destId="{F63DDDAB-6007-4214-AF43-CA78570B72A2}" srcOrd="0" destOrd="0" presId="urn:microsoft.com/office/officeart/2005/8/layout/orgChart1"/>
    <dgm:cxn modelId="{6F53101F-2765-4A34-8A41-159283DCCE5E}" type="presParOf" srcId="{88AA0101-ABD4-4B4C-A4B7-17D0B944E680}" destId="{1E1F11D2-5FA3-45C6-A515-74CEECACE69F}" srcOrd="1" destOrd="0" presId="urn:microsoft.com/office/officeart/2005/8/layout/orgChart1"/>
    <dgm:cxn modelId="{D356E432-6BD7-45A0-ABC4-83E5D4B1547D}" type="presParOf" srcId="{9CE9B579-C6A9-4537-83A9-9744413C4F87}" destId="{8727AC58-E769-4CDD-8594-C49AC0DCB340}" srcOrd="1" destOrd="0" presId="urn:microsoft.com/office/officeart/2005/8/layout/orgChart1"/>
    <dgm:cxn modelId="{4BFD57B7-3D2E-4C54-911E-DC572F0E6F2F}" type="presParOf" srcId="{9CE9B579-C6A9-4537-83A9-9744413C4F87}" destId="{3415EDD8-1242-4DBF-8719-C1B3992C477C}" srcOrd="2" destOrd="0" presId="urn:microsoft.com/office/officeart/2005/8/layout/orgChart1"/>
    <dgm:cxn modelId="{B3B3BAE9-B739-48B7-AE36-4C21DEF0DE97}" type="presParOf" srcId="{487B04F4-12C8-4473-8182-1B17243BEE57}" destId="{5A723805-694D-45F2-AA79-EED8A357564E}" srcOrd="2" destOrd="0" presId="urn:microsoft.com/office/officeart/2005/8/layout/orgChart1"/>
    <dgm:cxn modelId="{9C92E06D-4A73-49F9-9E4F-09F5A716F6D1}" type="presParOf" srcId="{D384B75B-1D40-4C7A-B4E9-D7DD8A6731BF}" destId="{D96AA341-C921-442A-B16C-7BD7E7AD3C1E}" srcOrd="1" destOrd="0" presId="urn:microsoft.com/office/officeart/2005/8/layout/orgChart1"/>
    <dgm:cxn modelId="{342C6A1E-5DB1-416E-8769-7732D3AA701C}" type="presParOf" srcId="{D96AA341-C921-442A-B16C-7BD7E7AD3C1E}" destId="{AFF28957-49CD-4983-9E89-B89145CF8F47}" srcOrd="0" destOrd="0" presId="urn:microsoft.com/office/officeart/2005/8/layout/orgChart1"/>
    <dgm:cxn modelId="{6E10429C-1FB7-4416-B981-B7CFC53003D0}" type="presParOf" srcId="{AFF28957-49CD-4983-9E89-B89145CF8F47}" destId="{C93D22C4-1F92-4850-BF31-F560BB2605D8}" srcOrd="0" destOrd="0" presId="urn:microsoft.com/office/officeart/2005/8/layout/orgChart1"/>
    <dgm:cxn modelId="{5B0AF92F-3EE4-4C24-867D-6EFB2ED5B341}" type="presParOf" srcId="{AFF28957-49CD-4983-9E89-B89145CF8F47}" destId="{BB8517CF-0600-4828-B534-FA7E41C91D8C}" srcOrd="1" destOrd="0" presId="urn:microsoft.com/office/officeart/2005/8/layout/orgChart1"/>
    <dgm:cxn modelId="{FB23C49D-AD47-42D1-AA30-4547A42858CB}" type="presParOf" srcId="{D96AA341-C921-442A-B16C-7BD7E7AD3C1E}" destId="{9ED5A55C-A313-40A7-8AD7-D7FE0308D480}" srcOrd="1" destOrd="0" presId="urn:microsoft.com/office/officeart/2005/8/layout/orgChart1"/>
    <dgm:cxn modelId="{C8634E52-319E-4678-8F14-5101B3E1485D}" type="presParOf" srcId="{9ED5A55C-A313-40A7-8AD7-D7FE0308D480}" destId="{A2B8C85F-4024-4AFE-8D9B-25725D1B1F3F}" srcOrd="0" destOrd="0" presId="urn:microsoft.com/office/officeart/2005/8/layout/orgChart1"/>
    <dgm:cxn modelId="{060DB52C-7C0A-4F64-98F0-85800F94B3E1}" type="presParOf" srcId="{9ED5A55C-A313-40A7-8AD7-D7FE0308D480}" destId="{5008BCAC-A9D2-43C3-A094-BBC700C83B06}" srcOrd="1" destOrd="0" presId="urn:microsoft.com/office/officeart/2005/8/layout/orgChart1"/>
    <dgm:cxn modelId="{1B095B36-800D-4CD0-A260-AF455A9E2BAD}" type="presParOf" srcId="{5008BCAC-A9D2-43C3-A094-BBC700C83B06}" destId="{0197620F-58EA-4C9E-99D9-E9787D3DE881}" srcOrd="0" destOrd="0" presId="urn:microsoft.com/office/officeart/2005/8/layout/orgChart1"/>
    <dgm:cxn modelId="{C5E41E90-04FD-42B2-9319-105DE45A813A}" type="presParOf" srcId="{0197620F-58EA-4C9E-99D9-E9787D3DE881}" destId="{50AC00D0-338C-4FF7-B520-9CA0EDA8ADAF}" srcOrd="0" destOrd="0" presId="urn:microsoft.com/office/officeart/2005/8/layout/orgChart1"/>
    <dgm:cxn modelId="{1B526189-E27B-4693-9AF9-2E86C270A829}" type="presParOf" srcId="{0197620F-58EA-4C9E-99D9-E9787D3DE881}" destId="{85E8FB84-80E6-4433-88FA-538AE3E71E7E}" srcOrd="1" destOrd="0" presId="urn:microsoft.com/office/officeart/2005/8/layout/orgChart1"/>
    <dgm:cxn modelId="{4D58871A-A3F0-4D76-A7AD-0E45A7168779}" type="presParOf" srcId="{5008BCAC-A9D2-43C3-A094-BBC700C83B06}" destId="{CEB44411-B911-4B7C-8202-3D8DB9443606}" srcOrd="1" destOrd="0" presId="urn:microsoft.com/office/officeart/2005/8/layout/orgChart1"/>
    <dgm:cxn modelId="{61E57D33-00F4-4354-AEEC-CFE2159A6015}" type="presParOf" srcId="{5008BCAC-A9D2-43C3-A094-BBC700C83B06}" destId="{C5A53C89-20D4-4C00-8C72-E9F8617D1383}" srcOrd="2" destOrd="0" presId="urn:microsoft.com/office/officeart/2005/8/layout/orgChart1"/>
    <dgm:cxn modelId="{53EFA923-6F7B-48D7-97AF-727B02A3652F}" type="presParOf" srcId="{D96AA341-C921-442A-B16C-7BD7E7AD3C1E}" destId="{319BF0A5-C2D9-4566-BBFE-C68278CC725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=97</m:t>
                    </m:r>
                  </m:oMath>
                </m:oMathPara>
              </a14:m>
              <a:endParaRPr lang="en-CA" sz="2000">
                <a:latin typeface="+mj-lt"/>
              </a:endParaRPr>
            </a:p>
          </dgm:t>
        </dgm:pt>
      </mc:Choice>
      <mc:Fallback>
        <dgm:pt modelId="{1E2365BB-9EA0-4941-8230-3CB3EBA80FBA}">
          <dgm:prSet custT="1"/>
          <dgm:spPr/>
          <dgm:t>
            <a:bodyPr/>
            <a:lstStyle/>
            <a:p>
              <a:pPr/>
              <a:r>
                <a:rPr lang="en-US" sz="2000" b="0" i="0" dirty="0">
                  <a:latin typeface="Cambria Math" panose="02040503050406030204" pitchFamily="18" charset="0"/>
                </a:rPr>
                <a:t>𝑞_𝑖=97</a:t>
              </a:r>
              <a:endParaRPr lang="en-CA" sz="2000">
                <a:latin typeface="+mj-lt"/>
              </a:endParaRPr>
            </a:p>
          </dgm:t>
        </dgm:pt>
      </mc:Fallback>
    </mc:AlternateContent>
    <dgm:pt modelId="{C9E489C8-5771-47E2-B4E1-66CB98DA7FDF}" type="parTrans" cxnId="{CAE3BF79-71EE-408F-AB34-7D3E5A8D8D84}">
      <dgm:prSet/>
      <dgm:spPr/>
      <dgm:t>
        <a:bodyPr/>
        <a:lstStyle/>
        <a:p>
          <a:endParaRPr lang="en-CA" sz="1400">
            <a:latin typeface="+mj-lt"/>
          </a:endParaRPr>
        </a:p>
      </dgm:t>
    </dgm:pt>
    <dgm:pt modelId="{00F47A31-9CC0-4BC3-A67E-A27E0D725006}" type="sibTrans" cxnId="{CAE3BF79-71EE-408F-AB34-7D3E5A8D8D84}">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i="1" dirty="0" smtClean="0">
                            <a:latin typeface="Cambria Math" panose="02040503050406030204" pitchFamily="18" charset="0"/>
                          </a:rPr>
                          <m:t>1</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CA" sz="2000">
                <a:latin typeface="+mj-lt"/>
              </a:endParaRPr>
            </a:p>
          </dgm:t>
        </dgm:pt>
      </mc:Choice>
      <mc:Fallback>
        <dgm:pt modelId="{2155A06E-7210-4FDA-8EE4-06EA5115F0B6}">
          <dgm:prSet custT="1"/>
          <dgm:spPr/>
          <dgm:t>
            <a:bodyPr/>
            <a:lstStyle/>
            <a:p>
              <a:pPr/>
              <a:r>
                <a:rPr lang="en-US" sz="2000" i="0" dirty="0">
                  <a:latin typeface="Cambria Math" panose="02040503050406030204" pitchFamily="18" charset="0"/>
                </a:rPr>
                <a:t>𝑞_</a:t>
              </a:r>
              <a:r>
                <a:rPr lang="en-US" sz="2000" b="0" i="0" dirty="0">
                  <a:latin typeface="Cambria Math" panose="02040503050406030204" pitchFamily="18" charset="0"/>
                </a:rPr>
                <a:t>𝑖</a:t>
              </a:r>
              <a:r>
                <a:rPr lang="en-US" sz="2000" i="0" dirty="0">
                  <a:latin typeface="Cambria Math" panose="02040503050406030204" pitchFamily="18" charset="0"/>
                </a:rPr>
                <a:t>1=</a:t>
              </a:r>
              <a:r>
                <a:rPr lang="en-US" sz="2000" b="0" i="0" dirty="0">
                  <a:latin typeface="Cambria Math" panose="02040503050406030204" pitchFamily="18" charset="0"/>
                </a:rPr>
                <a:t>1</a:t>
              </a:r>
              <a:endParaRPr lang="en-CA" sz="2000">
                <a:latin typeface="+mj-lt"/>
              </a:endParaRPr>
            </a:p>
          </dgm:t>
        </dgm:pt>
      </mc:Fallback>
    </mc:AlternateContent>
    <dgm:pt modelId="{A7F25045-1F09-4D75-81A4-5EC5A1DA5DD7}" type="parTrans" cxnId="{B4DA65F3-11A0-4EF3-B266-DD4596301B19}">
      <dgm:prSet custT="1"/>
      <dgm:spPr/>
      <dgm:t>
        <a:bodyPr/>
        <a:lstStyle/>
        <a:p>
          <a:endParaRPr lang="en-CA" sz="500">
            <a:latin typeface="+mj-lt"/>
          </a:endParaRPr>
        </a:p>
      </dgm:t>
    </dgm:pt>
    <dgm:pt modelId="{7370D0F1-F568-4773-AA10-4B01F7DCBA42}" type="sibTrans" cxnId="{B4DA65F3-11A0-4EF3-B266-DD4596301B19}">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i="1" dirty="0" smtClean="0">
                            <a:latin typeface="Cambria Math" panose="02040503050406030204" pitchFamily="18" charset="0"/>
                          </a:rPr>
                          <m:t>2</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CA" sz="2000">
                <a:latin typeface="+mj-lt"/>
              </a:endParaRPr>
            </a:p>
          </dgm:t>
        </dgm:pt>
      </mc:Choice>
      <mc:Fallback>
        <dgm:pt modelId="{A00E3008-CB35-4EC3-AA28-A9CF72576B1D}">
          <dgm:prSet custT="1"/>
          <dgm:spPr/>
          <dgm:t>
            <a:bodyPr/>
            <a:lstStyle/>
            <a:p>
              <a:pPr/>
              <a:r>
                <a:rPr lang="en-US" sz="2000" b="0" i="0" dirty="0">
                  <a:latin typeface="Cambria Math" panose="02040503050406030204" pitchFamily="18" charset="0"/>
                </a:rPr>
                <a:t>𝑞_𝑖</a:t>
              </a:r>
              <a:r>
                <a:rPr lang="en-US" sz="2000" i="0" dirty="0">
                  <a:latin typeface="Cambria Math" panose="02040503050406030204" pitchFamily="18" charset="0"/>
                </a:rPr>
                <a:t>2=</a:t>
              </a:r>
              <a:r>
                <a:rPr lang="en-US" sz="2000" b="0" i="0" dirty="0">
                  <a:latin typeface="Cambria Math" panose="02040503050406030204" pitchFamily="18" charset="0"/>
                </a:rPr>
                <a:t>3</a:t>
              </a:r>
              <a:endParaRPr lang="en-CA" sz="2000">
                <a:latin typeface="+mj-lt"/>
              </a:endParaRPr>
            </a:p>
          </dgm:t>
        </dgm:pt>
      </mc:Fallback>
    </mc:AlternateContent>
    <dgm:pt modelId="{B31D9A0A-EC64-45C2-86DE-7E80ED011B79}" type="parTrans" cxnId="{17370BDA-2E05-4BE3-8AE5-092F7862ED4E}">
      <dgm:prSet custT="1"/>
      <dgm:spPr/>
      <dgm:t>
        <a:bodyPr/>
        <a:lstStyle/>
        <a:p>
          <a:endParaRPr lang="en-CA" sz="300">
            <a:latin typeface="+mj-lt"/>
          </a:endParaRPr>
        </a:p>
      </dgm:t>
    </dgm:pt>
    <dgm:pt modelId="{98A35EA8-AABB-4610-9B15-1E43ED2D611F}" type="sibTrans" cxnId="{17370BDA-2E05-4BE3-8AE5-092F7862ED4E}">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A5058117-F69B-4608-B661-CF2440F30D7F}">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b="0" i="1" dirty="0" smtClean="0">
                            <a:latin typeface="Cambria Math" panose="02040503050406030204" pitchFamily="18" charset="0"/>
                          </a:rPr>
                          <m:t>3</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6</m:t>
                    </m:r>
                  </m:oMath>
                </m:oMathPara>
              </a14:m>
              <a:endParaRPr lang="en-CA" sz="2000">
                <a:latin typeface="+mj-lt"/>
              </a:endParaRPr>
            </a:p>
          </dgm:t>
        </dgm:pt>
      </mc:Choice>
      <mc:Fallback>
        <dgm:pt modelId="{A5058117-F69B-4608-B661-CF2440F30D7F}">
          <dgm:prSet custT="1"/>
          <dgm:spPr/>
          <dgm:t>
            <a:bodyPr/>
            <a:lstStyle/>
            <a:p>
              <a:pPr/>
              <a:r>
                <a:rPr lang="en-US" sz="2000" b="0" i="0" dirty="0">
                  <a:latin typeface="Cambria Math" panose="02040503050406030204" pitchFamily="18" charset="0"/>
                </a:rPr>
                <a:t>𝑞_𝑖3</a:t>
              </a:r>
              <a:r>
                <a:rPr lang="en-US" sz="2000" i="0" dirty="0">
                  <a:latin typeface="Cambria Math" panose="02040503050406030204" pitchFamily="18" charset="0"/>
                </a:rPr>
                <a:t>=</a:t>
              </a:r>
              <a:r>
                <a:rPr lang="en-US" sz="2000" b="0" i="0" dirty="0">
                  <a:latin typeface="Cambria Math" panose="02040503050406030204" pitchFamily="18" charset="0"/>
                </a:rPr>
                <a:t>6</a:t>
              </a:r>
              <a:endParaRPr lang="en-CA" sz="2000">
                <a:latin typeface="+mj-lt"/>
              </a:endParaRPr>
            </a:p>
          </dgm:t>
        </dgm:pt>
      </mc:Fallback>
    </mc:AlternateContent>
    <dgm:pt modelId="{E556A801-27D4-4F32-8E17-7A7B99A571A7}" type="parTrans" cxnId="{74D5F505-6C19-4CF3-AEB9-04DA45CB21C4}">
      <dgm:prSet custT="1"/>
      <dgm:spPr/>
      <dgm:t>
        <a:bodyPr/>
        <a:lstStyle/>
        <a:p>
          <a:endParaRPr lang="en-CA" sz="300">
            <a:latin typeface="+mj-lt"/>
          </a:endParaRPr>
        </a:p>
      </dgm:t>
    </dgm:pt>
    <dgm:pt modelId="{63B2E2BF-253A-4513-9568-5A9655AE9E3D}" type="sibTrans" cxnId="{74D5F505-6C19-4CF3-AEB9-04DA45CB21C4}">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FA40DAF3-14E8-4114-9D1B-86B920FF4EEA}">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b="0" i="1" dirty="0" smtClean="0">
                            <a:latin typeface="Cambria Math" panose="02040503050406030204" pitchFamily="18" charset="0"/>
                          </a:rPr>
                          <m:t>4</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CA" sz="2000">
                <a:latin typeface="+mj-lt"/>
              </a:endParaRPr>
            </a:p>
          </dgm:t>
        </dgm:pt>
      </mc:Choice>
      <mc:Fallback>
        <dgm:pt modelId="{FA40DAF3-14E8-4114-9D1B-86B920FF4EEA}">
          <dgm:prSet custT="1"/>
          <dgm:spPr/>
          <dgm:t>
            <a:bodyPr/>
            <a:lstStyle/>
            <a:p>
              <a:pPr/>
              <a:r>
                <a:rPr lang="en-US" sz="2000" b="0" i="0" dirty="0">
                  <a:latin typeface="Cambria Math" panose="02040503050406030204" pitchFamily="18" charset="0"/>
                </a:rPr>
                <a:t>𝑞_𝑖4</a:t>
              </a:r>
              <a:r>
                <a:rPr lang="en-US" sz="2000" i="0" dirty="0">
                  <a:latin typeface="Cambria Math" panose="02040503050406030204" pitchFamily="18" charset="0"/>
                </a:rPr>
                <a:t>=</a:t>
              </a:r>
              <a:r>
                <a:rPr lang="en-US" sz="2000" b="0" i="0" dirty="0">
                  <a:latin typeface="Cambria Math" panose="02040503050406030204" pitchFamily="18" charset="0"/>
                </a:rPr>
                <a:t>12</a:t>
              </a:r>
              <a:endParaRPr lang="en-CA" sz="2000">
                <a:latin typeface="+mj-lt"/>
              </a:endParaRPr>
            </a:p>
          </dgm:t>
        </dgm:pt>
      </mc:Fallback>
    </mc:AlternateContent>
    <dgm:pt modelId="{8A13EFC1-D51A-4A1F-B90C-AF1494C7AA05}" type="parTrans" cxnId="{41A1780A-40AB-4E3D-95EB-2BC8031D500C}">
      <dgm:prSet custT="1"/>
      <dgm:spPr/>
      <dgm:t>
        <a:bodyPr/>
        <a:lstStyle/>
        <a:p>
          <a:endParaRPr lang="en-CA" sz="300">
            <a:latin typeface="+mj-lt"/>
          </a:endParaRPr>
        </a:p>
      </dgm:t>
    </dgm:pt>
    <dgm:pt modelId="{AEE635E6-CEE7-4847-B5F4-E46481DE4364}" type="sibTrans" cxnId="{41A1780A-40AB-4E3D-95EB-2BC8031D500C}">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D3FF39E7-0CF7-40DC-9418-241D1207289A}">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b="0" i="1" dirty="0" smtClean="0">
                            <a:latin typeface="Cambria Math" panose="02040503050406030204" pitchFamily="18" charset="0"/>
                          </a:rPr>
                          <m:t>5</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24</m:t>
                    </m:r>
                  </m:oMath>
                </m:oMathPara>
              </a14:m>
              <a:endParaRPr lang="en-CA" sz="2000">
                <a:latin typeface="+mj-lt"/>
              </a:endParaRPr>
            </a:p>
          </dgm:t>
        </dgm:pt>
      </mc:Choice>
      <mc:Fallback>
        <dgm:pt modelId="{D3FF39E7-0CF7-40DC-9418-241D1207289A}">
          <dgm:prSet custT="1"/>
          <dgm:spPr/>
          <dgm:t>
            <a:bodyPr/>
            <a:lstStyle/>
            <a:p>
              <a:pPr/>
              <a:r>
                <a:rPr lang="en-US" sz="2000" b="0" i="0" dirty="0">
                  <a:latin typeface="Cambria Math" panose="02040503050406030204" pitchFamily="18" charset="0"/>
                </a:rPr>
                <a:t>𝑞_𝑖5</a:t>
              </a:r>
              <a:r>
                <a:rPr lang="en-US" sz="2000" i="0" dirty="0">
                  <a:latin typeface="Cambria Math" panose="02040503050406030204" pitchFamily="18" charset="0"/>
                </a:rPr>
                <a:t>=</a:t>
              </a:r>
              <a:r>
                <a:rPr lang="en-US" sz="2000" b="0" i="0" dirty="0">
                  <a:latin typeface="Cambria Math" panose="02040503050406030204" pitchFamily="18" charset="0"/>
                </a:rPr>
                <a:t>24</a:t>
              </a:r>
              <a:endParaRPr lang="en-CA" sz="2000">
                <a:latin typeface="+mj-lt"/>
              </a:endParaRPr>
            </a:p>
          </dgm:t>
        </dgm:pt>
      </mc:Fallback>
    </mc:AlternateContent>
    <dgm:pt modelId="{FFA0A41C-055E-443D-BD05-7740833AACA1}" type="parTrans" cxnId="{A1615BC1-76CB-496A-996E-0F6A82BE9B21}">
      <dgm:prSet custT="1"/>
      <dgm:spPr/>
      <dgm:t>
        <a:bodyPr/>
        <a:lstStyle/>
        <a:p>
          <a:endParaRPr lang="en-CA" sz="300">
            <a:latin typeface="+mj-lt"/>
          </a:endParaRPr>
        </a:p>
      </dgm:t>
    </dgm:pt>
    <dgm:pt modelId="{819AC9FD-CC3F-46E7-A0F8-132761D7959B}" type="sibTrans" cxnId="{A1615BC1-76CB-496A-996E-0F6A82BE9B21}">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18D26654-719A-490E-831F-57F17C30D2E1}">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𝑖</m:t>
                        </m:r>
                        <m:r>
                          <a:rPr lang="en-US" sz="2000" b="0" i="1" smtClean="0">
                            <a:latin typeface="Cambria Math" panose="02040503050406030204" pitchFamily="18" charset="0"/>
                          </a:rPr>
                          <m:t>6</m:t>
                        </m:r>
                      </m:sub>
                    </m:sSub>
                    <m:r>
                      <a:rPr lang="en-US" sz="2000" b="0" i="1" smtClean="0">
                        <a:latin typeface="Cambria Math" panose="02040503050406030204" pitchFamily="18" charset="0"/>
                      </a:rPr>
                      <m:t>=51</m:t>
                    </m:r>
                  </m:oMath>
                </m:oMathPara>
              </a14:m>
              <a:endParaRPr lang="en-CA" sz="2000">
                <a:latin typeface="+mj-lt"/>
              </a:endParaRPr>
            </a:p>
          </dgm:t>
        </dgm:pt>
      </mc:Choice>
      <mc:Fallback>
        <dgm:pt modelId="{18D26654-719A-490E-831F-57F17C30D2E1}">
          <dgm:prSet custT="1"/>
          <dgm:spPr/>
          <dgm:t>
            <a:bodyPr/>
            <a:lstStyle/>
            <a:p>
              <a:pPr/>
              <a:r>
                <a:rPr lang="en-US" sz="2000" b="0" i="0">
                  <a:latin typeface="Cambria Math" panose="02040503050406030204" pitchFamily="18" charset="0"/>
                </a:rPr>
                <a:t>𝑞_𝑖6=51</a:t>
              </a:r>
              <a:endParaRPr lang="en-CA" sz="2000">
                <a:latin typeface="+mj-lt"/>
              </a:endParaRPr>
            </a:p>
          </dgm:t>
        </dgm:pt>
      </mc:Fallback>
    </mc:AlternateContent>
    <dgm:pt modelId="{27E63DF4-1674-4923-9EFE-A3AF1A397D59}" type="parTrans" cxnId="{CCB1666D-2B29-4C56-AA74-623C1DFDA83C}">
      <dgm:prSet custT="1"/>
      <dgm:spPr/>
      <dgm:t>
        <a:bodyPr/>
        <a:lstStyle/>
        <a:p>
          <a:endParaRPr lang="en-CA" sz="500">
            <a:latin typeface="+mj-lt"/>
          </a:endParaRPr>
        </a:p>
      </dgm:t>
    </dgm:pt>
    <dgm:pt modelId="{FED68E7E-D218-488E-840B-72FE936C4E4F}" type="sibTrans" cxnId="{CCB1666D-2B29-4C56-AA74-623C1DFDA83C}">
      <dgm:prSet/>
      <dgm:spPr/>
      <dgm:t>
        <a:bodyPr/>
        <a:lstStyle/>
        <a:p>
          <a:endParaRPr lang="en-CA" sz="14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6"/>
      <dgm:spPr/>
    </dgm:pt>
    <dgm:pt modelId="{7CCDF9BB-3AF3-4EDE-B01B-C1BB6E370E7C}" type="pres">
      <dgm:prSet presAssocID="{A7F25045-1F09-4D75-81A4-5EC5A1DA5DD7}" presName="connTx" presStyleLbl="parChTrans1D2" presStyleIdx="0" presStyleCnt="6"/>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6">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6"/>
      <dgm:spPr/>
    </dgm:pt>
    <dgm:pt modelId="{46A03A93-E34A-4E7F-BF81-BC626697E684}" type="pres">
      <dgm:prSet presAssocID="{B31D9A0A-EC64-45C2-86DE-7E80ED011B79}" presName="connTx" presStyleLbl="parChTrans1D2" presStyleIdx="1" presStyleCnt="6"/>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6">
        <dgm:presLayoutVars>
          <dgm:chPref val="3"/>
        </dgm:presLayoutVars>
      </dgm:prSet>
      <dgm:spPr/>
    </dgm:pt>
    <dgm:pt modelId="{FD3B9EF4-EB98-4482-8802-33DBACF64B78}" type="pres">
      <dgm:prSet presAssocID="{A00E3008-CB35-4EC3-AA28-A9CF72576B1D}" presName="level3hierChild" presStyleCnt="0"/>
      <dgm:spPr/>
    </dgm:pt>
    <dgm:pt modelId="{3F9569A8-2AB7-4547-B94C-48BA0BBBF46D}" type="pres">
      <dgm:prSet presAssocID="{E556A801-27D4-4F32-8E17-7A7B99A571A7}" presName="conn2-1" presStyleLbl="parChTrans1D2" presStyleIdx="2" presStyleCnt="6"/>
      <dgm:spPr/>
    </dgm:pt>
    <dgm:pt modelId="{7AB23DA0-B0CF-4523-8FCD-6E1095FE7DE6}" type="pres">
      <dgm:prSet presAssocID="{E556A801-27D4-4F32-8E17-7A7B99A571A7}" presName="connTx" presStyleLbl="parChTrans1D2" presStyleIdx="2" presStyleCnt="6"/>
      <dgm:spPr/>
    </dgm:pt>
    <dgm:pt modelId="{B807FD7D-3F93-4436-97DD-486BE852AAEF}" type="pres">
      <dgm:prSet presAssocID="{A5058117-F69B-4608-B661-CF2440F30D7F}" presName="root2" presStyleCnt="0"/>
      <dgm:spPr/>
    </dgm:pt>
    <dgm:pt modelId="{69811383-CFAB-4EBB-82C9-CEF04DB30790}" type="pres">
      <dgm:prSet presAssocID="{A5058117-F69B-4608-B661-CF2440F30D7F}" presName="LevelTwoTextNode" presStyleLbl="node2" presStyleIdx="2" presStyleCnt="6">
        <dgm:presLayoutVars>
          <dgm:chPref val="3"/>
        </dgm:presLayoutVars>
      </dgm:prSet>
      <dgm:spPr/>
    </dgm:pt>
    <dgm:pt modelId="{89E28C10-7DDC-4712-B97B-B453435F4EF2}" type="pres">
      <dgm:prSet presAssocID="{A5058117-F69B-4608-B661-CF2440F30D7F}" presName="level3hierChild" presStyleCnt="0"/>
      <dgm:spPr/>
    </dgm:pt>
    <dgm:pt modelId="{2FC1495F-AFB1-436D-BD05-C2468AD9C50E}" type="pres">
      <dgm:prSet presAssocID="{8A13EFC1-D51A-4A1F-B90C-AF1494C7AA05}" presName="conn2-1" presStyleLbl="parChTrans1D2" presStyleIdx="3" presStyleCnt="6"/>
      <dgm:spPr/>
    </dgm:pt>
    <dgm:pt modelId="{1FE6BCEB-5A84-46C0-9B4E-3EE37B50987B}" type="pres">
      <dgm:prSet presAssocID="{8A13EFC1-D51A-4A1F-B90C-AF1494C7AA05}" presName="connTx" presStyleLbl="parChTrans1D2" presStyleIdx="3" presStyleCnt="6"/>
      <dgm:spPr/>
    </dgm:pt>
    <dgm:pt modelId="{D4D50B4B-D560-4BFE-9BE1-B65373A8650E}" type="pres">
      <dgm:prSet presAssocID="{FA40DAF3-14E8-4114-9D1B-86B920FF4EEA}" presName="root2" presStyleCnt="0"/>
      <dgm:spPr/>
    </dgm:pt>
    <dgm:pt modelId="{4EAAA2D6-4166-4EFF-9B83-4D096419AE85}" type="pres">
      <dgm:prSet presAssocID="{FA40DAF3-14E8-4114-9D1B-86B920FF4EEA}" presName="LevelTwoTextNode" presStyleLbl="node2" presStyleIdx="3" presStyleCnt="6">
        <dgm:presLayoutVars>
          <dgm:chPref val="3"/>
        </dgm:presLayoutVars>
      </dgm:prSet>
      <dgm:spPr/>
    </dgm:pt>
    <dgm:pt modelId="{8D58A88E-2818-4312-8261-51FD5CD66C24}" type="pres">
      <dgm:prSet presAssocID="{FA40DAF3-14E8-4114-9D1B-86B920FF4EEA}" presName="level3hierChild" presStyleCnt="0"/>
      <dgm:spPr/>
    </dgm:pt>
    <dgm:pt modelId="{318D44F4-ED91-4427-80B9-E1F3F2864259}" type="pres">
      <dgm:prSet presAssocID="{FFA0A41C-055E-443D-BD05-7740833AACA1}" presName="conn2-1" presStyleLbl="parChTrans1D2" presStyleIdx="4" presStyleCnt="6"/>
      <dgm:spPr/>
    </dgm:pt>
    <dgm:pt modelId="{737FBB8B-3B35-42D3-937C-25EA98EB0CA5}" type="pres">
      <dgm:prSet presAssocID="{FFA0A41C-055E-443D-BD05-7740833AACA1}" presName="connTx" presStyleLbl="parChTrans1D2" presStyleIdx="4" presStyleCnt="6"/>
      <dgm:spPr/>
    </dgm:pt>
    <dgm:pt modelId="{8BEDD950-1273-4449-8B55-4026FCD94E45}" type="pres">
      <dgm:prSet presAssocID="{D3FF39E7-0CF7-40DC-9418-241D1207289A}" presName="root2" presStyleCnt="0"/>
      <dgm:spPr/>
    </dgm:pt>
    <dgm:pt modelId="{78982A17-5162-47B7-8DEE-BF8CB41E952F}" type="pres">
      <dgm:prSet presAssocID="{D3FF39E7-0CF7-40DC-9418-241D1207289A}" presName="LevelTwoTextNode" presStyleLbl="node2" presStyleIdx="4" presStyleCnt="6">
        <dgm:presLayoutVars>
          <dgm:chPref val="3"/>
        </dgm:presLayoutVars>
      </dgm:prSet>
      <dgm:spPr/>
    </dgm:pt>
    <dgm:pt modelId="{FE56EC4F-8533-47DF-BB13-723A128B2BA0}" type="pres">
      <dgm:prSet presAssocID="{D3FF39E7-0CF7-40DC-9418-241D1207289A}" presName="level3hierChild" presStyleCnt="0"/>
      <dgm:spPr/>
    </dgm:pt>
    <dgm:pt modelId="{842C3FAE-6607-4A75-917C-27037E876CA7}" type="pres">
      <dgm:prSet presAssocID="{27E63DF4-1674-4923-9EFE-A3AF1A397D59}" presName="conn2-1" presStyleLbl="parChTrans1D2" presStyleIdx="5" presStyleCnt="6"/>
      <dgm:spPr/>
    </dgm:pt>
    <dgm:pt modelId="{5F57285A-073A-41B6-9F17-8D46348E5DDD}" type="pres">
      <dgm:prSet presAssocID="{27E63DF4-1674-4923-9EFE-A3AF1A397D59}" presName="connTx" presStyleLbl="parChTrans1D2" presStyleIdx="5" presStyleCnt="6"/>
      <dgm:spPr/>
    </dgm:pt>
    <dgm:pt modelId="{78B703FE-06D6-4817-A602-4F9A9A06D9DB}" type="pres">
      <dgm:prSet presAssocID="{18D26654-719A-490E-831F-57F17C30D2E1}" presName="root2" presStyleCnt="0"/>
      <dgm:spPr/>
    </dgm:pt>
    <dgm:pt modelId="{805B9524-6027-41D9-B1F1-DA76AFE60C23}" type="pres">
      <dgm:prSet presAssocID="{18D26654-719A-490E-831F-57F17C30D2E1}" presName="LevelTwoTextNode" presStyleLbl="node2" presStyleIdx="5" presStyleCnt="6">
        <dgm:presLayoutVars>
          <dgm:chPref val="3"/>
        </dgm:presLayoutVars>
      </dgm:prSet>
      <dgm:spPr/>
    </dgm:pt>
    <dgm:pt modelId="{4D97B8CC-6869-41C0-BA11-EF565C52E2C0}" type="pres">
      <dgm:prSet presAssocID="{18D26654-719A-490E-831F-57F17C30D2E1}" presName="level3hierChild" presStyleCnt="0"/>
      <dgm:spPr/>
    </dgm:pt>
  </dgm:ptLst>
  <dgm:cxnLst>
    <dgm:cxn modelId="{74D5F505-6C19-4CF3-AEB9-04DA45CB21C4}" srcId="{1E2365BB-9EA0-4941-8230-3CB3EBA80FBA}" destId="{A5058117-F69B-4608-B661-CF2440F30D7F}" srcOrd="2" destOrd="0" parTransId="{E556A801-27D4-4F32-8E17-7A7B99A571A7}" sibTransId="{63B2E2BF-253A-4513-9568-5A9655AE9E3D}"/>
    <dgm:cxn modelId="{41A1780A-40AB-4E3D-95EB-2BC8031D500C}" srcId="{1E2365BB-9EA0-4941-8230-3CB3EBA80FBA}" destId="{FA40DAF3-14E8-4114-9D1B-86B920FF4EEA}" srcOrd="3" destOrd="0" parTransId="{8A13EFC1-D51A-4A1F-B90C-AF1494C7AA05}" sibTransId="{AEE635E6-CEE7-4847-B5F4-E46481DE4364}"/>
    <dgm:cxn modelId="{B2AC7D0C-BBE3-4178-978C-0F629E52C5F6}" type="presOf" srcId="{FFA0A41C-055E-443D-BD05-7740833AACA1}" destId="{737FBB8B-3B35-42D3-937C-25EA98EB0CA5}" srcOrd="1" destOrd="0" presId="urn:microsoft.com/office/officeart/2005/8/layout/hierarchy2"/>
    <dgm:cxn modelId="{74933411-5805-467C-96E0-2E91CAAA1988}" type="presOf" srcId="{FA40DAF3-14E8-4114-9D1B-86B920FF4EEA}" destId="{4EAAA2D6-4166-4EFF-9B83-4D096419AE85}" srcOrd="0" destOrd="0" presId="urn:microsoft.com/office/officeart/2005/8/layout/hierarchy2"/>
    <dgm:cxn modelId="{1F18B219-0DE7-40BA-8EF9-4C4799134F55}" type="presOf" srcId="{8A13EFC1-D51A-4A1F-B90C-AF1494C7AA05}" destId="{2FC1495F-AFB1-436D-BD05-C2468AD9C50E}"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CCB1666D-2B29-4C56-AA74-623C1DFDA83C}" srcId="{1E2365BB-9EA0-4941-8230-3CB3EBA80FBA}" destId="{18D26654-719A-490E-831F-57F17C30D2E1}" srcOrd="5" destOrd="0" parTransId="{27E63DF4-1674-4923-9EFE-A3AF1A397D59}" sibTransId="{FED68E7E-D218-488E-840B-72FE936C4E4F}"/>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715F6B9A-4CF0-408C-BD07-38166673CDA8}" type="presOf" srcId="{18D26654-719A-490E-831F-57F17C30D2E1}" destId="{805B9524-6027-41D9-B1F1-DA76AFE60C23}" srcOrd="0" destOrd="0" presId="urn:microsoft.com/office/officeart/2005/8/layout/hierarchy2"/>
    <dgm:cxn modelId="{176A8F9A-4046-472A-AEF9-CD94F408FDDB}" type="presOf" srcId="{A5058117-F69B-4608-B661-CF2440F30D7F}" destId="{69811383-CFAB-4EBB-82C9-CEF04DB30790}" srcOrd="0" destOrd="0" presId="urn:microsoft.com/office/officeart/2005/8/layout/hierarchy2"/>
    <dgm:cxn modelId="{E7F43A9D-3F40-4C95-83BF-A06D5A70A325}" type="presOf" srcId="{D3FF39E7-0CF7-40DC-9418-241D1207289A}" destId="{78982A17-5162-47B7-8DEE-BF8CB41E952F}" srcOrd="0" destOrd="0" presId="urn:microsoft.com/office/officeart/2005/8/layout/hierarchy2"/>
    <dgm:cxn modelId="{AF4EBDAD-C3F6-4CD6-9D0C-0CAD479F505F}" type="presOf" srcId="{6376435C-6791-4414-8F06-0C199DB33362}" destId="{A135F1F1-8D9D-48A7-9EB0-6767D1D6BCCB}" srcOrd="0" destOrd="0" presId="urn:microsoft.com/office/officeart/2005/8/layout/hierarchy2"/>
    <dgm:cxn modelId="{A1615BC1-76CB-496A-996E-0F6A82BE9B21}" srcId="{1E2365BB-9EA0-4941-8230-3CB3EBA80FBA}" destId="{D3FF39E7-0CF7-40DC-9418-241D1207289A}" srcOrd="4" destOrd="0" parTransId="{FFA0A41C-055E-443D-BD05-7740833AACA1}" sibTransId="{819AC9FD-CC3F-46E7-A0F8-132761D7959B}"/>
    <dgm:cxn modelId="{BAAB43C6-6284-477E-B13A-805A1DC84EC5}" type="presOf" srcId="{B31D9A0A-EC64-45C2-86DE-7E80ED011B79}" destId="{46A03A93-E34A-4E7F-BF81-BC626697E684}" srcOrd="1" destOrd="0" presId="urn:microsoft.com/office/officeart/2005/8/layout/hierarchy2"/>
    <dgm:cxn modelId="{005077CD-1437-43BF-BC8E-B97589133745}" type="presOf" srcId="{27E63DF4-1674-4923-9EFE-A3AF1A397D59}" destId="{5F57285A-073A-41B6-9F17-8D46348E5DDD}"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809ADBDD-88EC-4362-9693-B5936A55BAF5}" type="presOf" srcId="{27E63DF4-1674-4923-9EFE-A3AF1A397D59}" destId="{842C3FAE-6607-4A75-917C-27037E876CA7}" srcOrd="0" destOrd="0" presId="urn:microsoft.com/office/officeart/2005/8/layout/hierarchy2"/>
    <dgm:cxn modelId="{30E7E5ED-D6A6-45A9-B153-CC560D3E5320}" type="presOf" srcId="{E556A801-27D4-4F32-8E17-7A7B99A571A7}" destId="{3F9569A8-2AB7-4547-B94C-48BA0BBBF46D}" srcOrd="0" destOrd="0" presId="urn:microsoft.com/office/officeart/2005/8/layout/hierarchy2"/>
    <dgm:cxn modelId="{B4DA65F3-11A0-4EF3-B266-DD4596301B19}" srcId="{1E2365BB-9EA0-4941-8230-3CB3EBA80FBA}" destId="{2155A06E-7210-4FDA-8EE4-06EA5115F0B6}" srcOrd="0" destOrd="0" parTransId="{A7F25045-1F09-4D75-81A4-5EC5A1DA5DD7}" sibTransId="{7370D0F1-F568-4773-AA10-4B01F7DCBA42}"/>
    <dgm:cxn modelId="{F34D55F5-03D6-45F0-8A39-5A55DAF95E56}" type="presOf" srcId="{E556A801-27D4-4F32-8E17-7A7B99A571A7}" destId="{7AB23DA0-B0CF-4523-8FCD-6E1095FE7DE6}" srcOrd="1" destOrd="0" presId="urn:microsoft.com/office/officeart/2005/8/layout/hierarchy2"/>
    <dgm:cxn modelId="{B5077DF8-B155-44C3-99E5-866BDC9B96DB}" type="presOf" srcId="{FFA0A41C-055E-443D-BD05-7740833AACA1}" destId="{318D44F4-ED91-4427-80B9-E1F3F2864259}" srcOrd="0" destOrd="0" presId="urn:microsoft.com/office/officeart/2005/8/layout/hierarchy2"/>
    <dgm:cxn modelId="{815FC5FE-B95A-4B1C-A030-C69A464104E0}" type="presOf" srcId="{8A13EFC1-D51A-4A1F-B90C-AF1494C7AA05}" destId="{1FE6BCEB-5A84-46C0-9B4E-3EE37B50987B}" srcOrd="1" destOrd="0" presId="urn:microsoft.com/office/officeart/2005/8/layout/hierarchy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3A0319EF-8745-41B5-B529-2DCDE3078E50}" type="presParOf" srcId="{E4A60864-78E9-4DC5-A129-AF0F1D4F047E}" destId="{3F9569A8-2AB7-4547-B94C-48BA0BBBF46D}" srcOrd="4" destOrd="0" presId="urn:microsoft.com/office/officeart/2005/8/layout/hierarchy2"/>
    <dgm:cxn modelId="{B728B8E2-E44E-4AA3-8EB9-958E8380D1DA}" type="presParOf" srcId="{3F9569A8-2AB7-4547-B94C-48BA0BBBF46D}" destId="{7AB23DA0-B0CF-4523-8FCD-6E1095FE7DE6}" srcOrd="0" destOrd="0" presId="urn:microsoft.com/office/officeart/2005/8/layout/hierarchy2"/>
    <dgm:cxn modelId="{5F8254F0-2FA2-4068-A86A-127597B68410}" type="presParOf" srcId="{E4A60864-78E9-4DC5-A129-AF0F1D4F047E}" destId="{B807FD7D-3F93-4436-97DD-486BE852AAEF}" srcOrd="5" destOrd="0" presId="urn:microsoft.com/office/officeart/2005/8/layout/hierarchy2"/>
    <dgm:cxn modelId="{F0EB1FDA-4D56-47BD-B4FD-0D86CB273509}" type="presParOf" srcId="{B807FD7D-3F93-4436-97DD-486BE852AAEF}" destId="{69811383-CFAB-4EBB-82C9-CEF04DB30790}" srcOrd="0" destOrd="0" presId="urn:microsoft.com/office/officeart/2005/8/layout/hierarchy2"/>
    <dgm:cxn modelId="{38FEADB0-EE78-48E6-87B0-6F68774BFB87}" type="presParOf" srcId="{B807FD7D-3F93-4436-97DD-486BE852AAEF}" destId="{89E28C10-7DDC-4712-B97B-B453435F4EF2}" srcOrd="1" destOrd="0" presId="urn:microsoft.com/office/officeart/2005/8/layout/hierarchy2"/>
    <dgm:cxn modelId="{EABEF0F7-A66A-406B-8A16-BAA836C02DFF}" type="presParOf" srcId="{E4A60864-78E9-4DC5-A129-AF0F1D4F047E}" destId="{2FC1495F-AFB1-436D-BD05-C2468AD9C50E}" srcOrd="6" destOrd="0" presId="urn:microsoft.com/office/officeart/2005/8/layout/hierarchy2"/>
    <dgm:cxn modelId="{0459D3B7-6EB3-45A9-9C16-F54BDC899B27}" type="presParOf" srcId="{2FC1495F-AFB1-436D-BD05-C2468AD9C50E}" destId="{1FE6BCEB-5A84-46C0-9B4E-3EE37B50987B}" srcOrd="0" destOrd="0" presId="urn:microsoft.com/office/officeart/2005/8/layout/hierarchy2"/>
    <dgm:cxn modelId="{F7F81A02-AFC2-49D9-B25F-81FC0DEEDA93}" type="presParOf" srcId="{E4A60864-78E9-4DC5-A129-AF0F1D4F047E}" destId="{D4D50B4B-D560-4BFE-9BE1-B65373A8650E}" srcOrd="7" destOrd="0" presId="urn:microsoft.com/office/officeart/2005/8/layout/hierarchy2"/>
    <dgm:cxn modelId="{AF714E69-8EE2-4C3A-8B1E-E82FBA60DB9D}" type="presParOf" srcId="{D4D50B4B-D560-4BFE-9BE1-B65373A8650E}" destId="{4EAAA2D6-4166-4EFF-9B83-4D096419AE85}" srcOrd="0" destOrd="0" presId="urn:microsoft.com/office/officeart/2005/8/layout/hierarchy2"/>
    <dgm:cxn modelId="{96DC3AE0-61A3-4FB3-A65E-1895172D6C49}" type="presParOf" srcId="{D4D50B4B-D560-4BFE-9BE1-B65373A8650E}" destId="{8D58A88E-2818-4312-8261-51FD5CD66C24}" srcOrd="1" destOrd="0" presId="urn:microsoft.com/office/officeart/2005/8/layout/hierarchy2"/>
    <dgm:cxn modelId="{A839009E-FEA7-400E-B76F-BDAFA08A3512}" type="presParOf" srcId="{E4A60864-78E9-4DC5-A129-AF0F1D4F047E}" destId="{318D44F4-ED91-4427-80B9-E1F3F2864259}" srcOrd="8" destOrd="0" presId="urn:microsoft.com/office/officeart/2005/8/layout/hierarchy2"/>
    <dgm:cxn modelId="{0933670B-D5CF-4AB6-94BF-B59F8F8B67BA}" type="presParOf" srcId="{318D44F4-ED91-4427-80B9-E1F3F2864259}" destId="{737FBB8B-3B35-42D3-937C-25EA98EB0CA5}" srcOrd="0" destOrd="0" presId="urn:microsoft.com/office/officeart/2005/8/layout/hierarchy2"/>
    <dgm:cxn modelId="{D623FB51-DFE2-4F31-A837-833941904E5B}" type="presParOf" srcId="{E4A60864-78E9-4DC5-A129-AF0F1D4F047E}" destId="{8BEDD950-1273-4449-8B55-4026FCD94E45}" srcOrd="9" destOrd="0" presId="urn:microsoft.com/office/officeart/2005/8/layout/hierarchy2"/>
    <dgm:cxn modelId="{BE1E3FD8-1AE4-4570-99E5-7E3610128D4F}" type="presParOf" srcId="{8BEDD950-1273-4449-8B55-4026FCD94E45}" destId="{78982A17-5162-47B7-8DEE-BF8CB41E952F}" srcOrd="0" destOrd="0" presId="urn:microsoft.com/office/officeart/2005/8/layout/hierarchy2"/>
    <dgm:cxn modelId="{FBFA77DF-ACD2-4997-8D3B-650802FB692E}" type="presParOf" srcId="{8BEDD950-1273-4449-8B55-4026FCD94E45}" destId="{FE56EC4F-8533-47DF-BB13-723A128B2BA0}" srcOrd="1" destOrd="0" presId="urn:microsoft.com/office/officeart/2005/8/layout/hierarchy2"/>
    <dgm:cxn modelId="{CA889A37-73FB-4439-92EE-BAF268719B58}" type="presParOf" srcId="{E4A60864-78E9-4DC5-A129-AF0F1D4F047E}" destId="{842C3FAE-6607-4A75-917C-27037E876CA7}" srcOrd="10" destOrd="0" presId="urn:microsoft.com/office/officeart/2005/8/layout/hierarchy2"/>
    <dgm:cxn modelId="{39849BDA-7C99-48C6-B33D-B07EFFE9D461}" type="presParOf" srcId="{842C3FAE-6607-4A75-917C-27037E876CA7}" destId="{5F57285A-073A-41B6-9F17-8D46348E5DDD}" srcOrd="0" destOrd="0" presId="urn:microsoft.com/office/officeart/2005/8/layout/hierarchy2"/>
    <dgm:cxn modelId="{6AE9A6CE-B915-40B8-9EB8-6AFCD46E4442}" type="presParOf" srcId="{E4A60864-78E9-4DC5-A129-AF0F1D4F047E}" destId="{78B703FE-06D6-4817-A602-4F9A9A06D9DB}" srcOrd="11" destOrd="0" presId="urn:microsoft.com/office/officeart/2005/8/layout/hierarchy2"/>
    <dgm:cxn modelId="{A272B88E-8EFA-4CAD-80EC-42C21E0CBE72}" type="presParOf" srcId="{78B703FE-06D6-4817-A602-4F9A9A06D9DB}" destId="{805B9524-6027-41D9-B1F1-DA76AFE60C23}" srcOrd="0" destOrd="0" presId="urn:microsoft.com/office/officeart/2005/8/layout/hierarchy2"/>
    <dgm:cxn modelId="{905BE368-CF75-47AE-A72F-595CDA019DC5}" type="presParOf" srcId="{78B703FE-06D6-4817-A602-4F9A9A06D9DB}" destId="{4D97B8CC-6869-41C0-BA11-EF565C52E2C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400">
            <a:latin typeface="+mj-lt"/>
          </a:endParaRPr>
        </a:p>
      </dgm:t>
    </dgm:pt>
    <dgm:pt modelId="{00F47A31-9CC0-4BC3-A67E-A27E0D725006}" type="sibTrans" cxnId="{CAE3BF79-71EE-408F-AB34-7D3E5A8D8D84}">
      <dgm:prSet/>
      <dgm:spPr/>
      <dgm:t>
        <a:bodyPr/>
        <a:lstStyle/>
        <a:p>
          <a:endParaRPr lang="en-CA" sz="14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500">
            <a:latin typeface="+mj-lt"/>
          </a:endParaRPr>
        </a:p>
      </dgm:t>
    </dgm:pt>
    <dgm:pt modelId="{7370D0F1-F568-4773-AA10-4B01F7DCBA42}" type="sibTrans" cxnId="{B4DA65F3-11A0-4EF3-B266-DD4596301B19}">
      <dgm:prSet/>
      <dgm:spPr/>
      <dgm:t>
        <a:bodyPr/>
        <a:lstStyle/>
        <a:p>
          <a:endParaRPr lang="en-CA" sz="14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300">
            <a:latin typeface="+mj-lt"/>
          </a:endParaRPr>
        </a:p>
      </dgm:t>
    </dgm:pt>
    <dgm:pt modelId="{98A35EA8-AABB-4610-9B15-1E43ED2D611F}" type="sibTrans" cxnId="{17370BDA-2E05-4BE3-8AE5-092F7862ED4E}">
      <dgm:prSet/>
      <dgm:spPr/>
      <dgm:t>
        <a:bodyPr/>
        <a:lstStyle/>
        <a:p>
          <a:endParaRPr lang="en-CA" sz="1400">
            <a:latin typeface="+mj-lt"/>
          </a:endParaRPr>
        </a:p>
      </dgm:t>
    </dgm:pt>
    <dgm:pt modelId="{A5058117-F69B-4608-B661-CF2440F30D7F}">
      <dgm:prSet custT="1"/>
      <dgm:spPr>
        <a:blipFill>
          <a:blip xmlns:r="http://schemas.openxmlformats.org/officeDocument/2006/relationships" r:embed="rId4"/>
          <a:stretch>
            <a:fillRect/>
          </a:stretch>
        </a:blipFill>
      </dgm:spPr>
      <dgm:t>
        <a:bodyPr/>
        <a:lstStyle/>
        <a:p>
          <a:r>
            <a:rPr lang="en-US">
              <a:noFill/>
            </a:rPr>
            <a:t> </a:t>
          </a:r>
        </a:p>
      </dgm:t>
    </dgm:pt>
    <dgm:pt modelId="{E556A801-27D4-4F32-8E17-7A7B99A571A7}" type="parTrans" cxnId="{74D5F505-6C19-4CF3-AEB9-04DA45CB21C4}">
      <dgm:prSet custT="1"/>
      <dgm:spPr/>
      <dgm:t>
        <a:bodyPr/>
        <a:lstStyle/>
        <a:p>
          <a:endParaRPr lang="en-CA" sz="300">
            <a:latin typeface="+mj-lt"/>
          </a:endParaRPr>
        </a:p>
      </dgm:t>
    </dgm:pt>
    <dgm:pt modelId="{63B2E2BF-253A-4513-9568-5A9655AE9E3D}" type="sibTrans" cxnId="{74D5F505-6C19-4CF3-AEB9-04DA45CB21C4}">
      <dgm:prSet/>
      <dgm:spPr/>
      <dgm:t>
        <a:bodyPr/>
        <a:lstStyle/>
        <a:p>
          <a:endParaRPr lang="en-CA" sz="1400">
            <a:latin typeface="+mj-lt"/>
          </a:endParaRPr>
        </a:p>
      </dgm:t>
    </dgm:pt>
    <dgm:pt modelId="{FA40DAF3-14E8-4114-9D1B-86B920FF4EEA}">
      <dgm:prSet custT="1"/>
      <dgm:spPr>
        <a:blipFill>
          <a:blip xmlns:r="http://schemas.openxmlformats.org/officeDocument/2006/relationships" r:embed="rId5"/>
          <a:stretch>
            <a:fillRect/>
          </a:stretch>
        </a:blipFill>
      </dgm:spPr>
      <dgm:t>
        <a:bodyPr/>
        <a:lstStyle/>
        <a:p>
          <a:r>
            <a:rPr lang="en-US">
              <a:noFill/>
            </a:rPr>
            <a:t> </a:t>
          </a:r>
        </a:p>
      </dgm:t>
    </dgm:pt>
    <dgm:pt modelId="{8A13EFC1-D51A-4A1F-B90C-AF1494C7AA05}" type="parTrans" cxnId="{41A1780A-40AB-4E3D-95EB-2BC8031D500C}">
      <dgm:prSet custT="1"/>
      <dgm:spPr/>
      <dgm:t>
        <a:bodyPr/>
        <a:lstStyle/>
        <a:p>
          <a:endParaRPr lang="en-CA" sz="300">
            <a:latin typeface="+mj-lt"/>
          </a:endParaRPr>
        </a:p>
      </dgm:t>
    </dgm:pt>
    <dgm:pt modelId="{AEE635E6-CEE7-4847-B5F4-E46481DE4364}" type="sibTrans" cxnId="{41A1780A-40AB-4E3D-95EB-2BC8031D500C}">
      <dgm:prSet/>
      <dgm:spPr/>
      <dgm:t>
        <a:bodyPr/>
        <a:lstStyle/>
        <a:p>
          <a:endParaRPr lang="en-CA" sz="1400">
            <a:latin typeface="+mj-lt"/>
          </a:endParaRPr>
        </a:p>
      </dgm:t>
    </dgm:pt>
    <dgm:pt modelId="{D3FF39E7-0CF7-40DC-9418-241D1207289A}">
      <dgm:prSet custT="1"/>
      <dgm:spPr>
        <a:blipFill>
          <a:blip xmlns:r="http://schemas.openxmlformats.org/officeDocument/2006/relationships" r:embed="rId6"/>
          <a:stretch>
            <a:fillRect/>
          </a:stretch>
        </a:blipFill>
      </dgm:spPr>
      <dgm:t>
        <a:bodyPr/>
        <a:lstStyle/>
        <a:p>
          <a:r>
            <a:rPr lang="en-US">
              <a:noFill/>
            </a:rPr>
            <a:t> </a:t>
          </a:r>
        </a:p>
      </dgm:t>
    </dgm:pt>
    <dgm:pt modelId="{FFA0A41C-055E-443D-BD05-7740833AACA1}" type="parTrans" cxnId="{A1615BC1-76CB-496A-996E-0F6A82BE9B21}">
      <dgm:prSet custT="1"/>
      <dgm:spPr/>
      <dgm:t>
        <a:bodyPr/>
        <a:lstStyle/>
        <a:p>
          <a:endParaRPr lang="en-CA" sz="300">
            <a:latin typeface="+mj-lt"/>
          </a:endParaRPr>
        </a:p>
      </dgm:t>
    </dgm:pt>
    <dgm:pt modelId="{819AC9FD-CC3F-46E7-A0F8-132761D7959B}" type="sibTrans" cxnId="{A1615BC1-76CB-496A-996E-0F6A82BE9B21}">
      <dgm:prSet/>
      <dgm:spPr/>
      <dgm:t>
        <a:bodyPr/>
        <a:lstStyle/>
        <a:p>
          <a:endParaRPr lang="en-CA" sz="1400">
            <a:latin typeface="+mj-lt"/>
          </a:endParaRPr>
        </a:p>
      </dgm:t>
    </dgm:pt>
    <dgm:pt modelId="{18D26654-719A-490E-831F-57F17C30D2E1}">
      <dgm:prSet custT="1"/>
      <dgm:spPr>
        <a:blipFill>
          <a:blip xmlns:r="http://schemas.openxmlformats.org/officeDocument/2006/relationships" r:embed="rId7"/>
          <a:stretch>
            <a:fillRect/>
          </a:stretch>
        </a:blipFill>
      </dgm:spPr>
      <dgm:t>
        <a:bodyPr/>
        <a:lstStyle/>
        <a:p>
          <a:r>
            <a:rPr lang="en-US">
              <a:noFill/>
            </a:rPr>
            <a:t> </a:t>
          </a:r>
        </a:p>
      </dgm:t>
    </dgm:pt>
    <dgm:pt modelId="{27E63DF4-1674-4923-9EFE-A3AF1A397D59}" type="parTrans" cxnId="{CCB1666D-2B29-4C56-AA74-623C1DFDA83C}">
      <dgm:prSet custT="1"/>
      <dgm:spPr/>
      <dgm:t>
        <a:bodyPr/>
        <a:lstStyle/>
        <a:p>
          <a:endParaRPr lang="en-CA" sz="500">
            <a:latin typeface="+mj-lt"/>
          </a:endParaRPr>
        </a:p>
      </dgm:t>
    </dgm:pt>
    <dgm:pt modelId="{FED68E7E-D218-488E-840B-72FE936C4E4F}" type="sibTrans" cxnId="{CCB1666D-2B29-4C56-AA74-623C1DFDA83C}">
      <dgm:prSet/>
      <dgm:spPr/>
      <dgm:t>
        <a:bodyPr/>
        <a:lstStyle/>
        <a:p>
          <a:endParaRPr lang="en-CA" sz="14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6"/>
      <dgm:spPr/>
    </dgm:pt>
    <dgm:pt modelId="{7CCDF9BB-3AF3-4EDE-B01B-C1BB6E370E7C}" type="pres">
      <dgm:prSet presAssocID="{A7F25045-1F09-4D75-81A4-5EC5A1DA5DD7}" presName="connTx" presStyleLbl="parChTrans1D2" presStyleIdx="0" presStyleCnt="6"/>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6">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6"/>
      <dgm:spPr/>
    </dgm:pt>
    <dgm:pt modelId="{46A03A93-E34A-4E7F-BF81-BC626697E684}" type="pres">
      <dgm:prSet presAssocID="{B31D9A0A-EC64-45C2-86DE-7E80ED011B79}" presName="connTx" presStyleLbl="parChTrans1D2" presStyleIdx="1" presStyleCnt="6"/>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6">
        <dgm:presLayoutVars>
          <dgm:chPref val="3"/>
        </dgm:presLayoutVars>
      </dgm:prSet>
      <dgm:spPr/>
    </dgm:pt>
    <dgm:pt modelId="{FD3B9EF4-EB98-4482-8802-33DBACF64B78}" type="pres">
      <dgm:prSet presAssocID="{A00E3008-CB35-4EC3-AA28-A9CF72576B1D}" presName="level3hierChild" presStyleCnt="0"/>
      <dgm:spPr/>
    </dgm:pt>
    <dgm:pt modelId="{3F9569A8-2AB7-4547-B94C-48BA0BBBF46D}" type="pres">
      <dgm:prSet presAssocID="{E556A801-27D4-4F32-8E17-7A7B99A571A7}" presName="conn2-1" presStyleLbl="parChTrans1D2" presStyleIdx="2" presStyleCnt="6"/>
      <dgm:spPr/>
    </dgm:pt>
    <dgm:pt modelId="{7AB23DA0-B0CF-4523-8FCD-6E1095FE7DE6}" type="pres">
      <dgm:prSet presAssocID="{E556A801-27D4-4F32-8E17-7A7B99A571A7}" presName="connTx" presStyleLbl="parChTrans1D2" presStyleIdx="2" presStyleCnt="6"/>
      <dgm:spPr/>
    </dgm:pt>
    <dgm:pt modelId="{B807FD7D-3F93-4436-97DD-486BE852AAEF}" type="pres">
      <dgm:prSet presAssocID="{A5058117-F69B-4608-B661-CF2440F30D7F}" presName="root2" presStyleCnt="0"/>
      <dgm:spPr/>
    </dgm:pt>
    <dgm:pt modelId="{69811383-CFAB-4EBB-82C9-CEF04DB30790}" type="pres">
      <dgm:prSet presAssocID="{A5058117-F69B-4608-B661-CF2440F30D7F}" presName="LevelTwoTextNode" presStyleLbl="node2" presStyleIdx="2" presStyleCnt="6">
        <dgm:presLayoutVars>
          <dgm:chPref val="3"/>
        </dgm:presLayoutVars>
      </dgm:prSet>
      <dgm:spPr/>
    </dgm:pt>
    <dgm:pt modelId="{89E28C10-7DDC-4712-B97B-B453435F4EF2}" type="pres">
      <dgm:prSet presAssocID="{A5058117-F69B-4608-B661-CF2440F30D7F}" presName="level3hierChild" presStyleCnt="0"/>
      <dgm:spPr/>
    </dgm:pt>
    <dgm:pt modelId="{2FC1495F-AFB1-436D-BD05-C2468AD9C50E}" type="pres">
      <dgm:prSet presAssocID="{8A13EFC1-D51A-4A1F-B90C-AF1494C7AA05}" presName="conn2-1" presStyleLbl="parChTrans1D2" presStyleIdx="3" presStyleCnt="6"/>
      <dgm:spPr/>
    </dgm:pt>
    <dgm:pt modelId="{1FE6BCEB-5A84-46C0-9B4E-3EE37B50987B}" type="pres">
      <dgm:prSet presAssocID="{8A13EFC1-D51A-4A1F-B90C-AF1494C7AA05}" presName="connTx" presStyleLbl="parChTrans1D2" presStyleIdx="3" presStyleCnt="6"/>
      <dgm:spPr/>
    </dgm:pt>
    <dgm:pt modelId="{D4D50B4B-D560-4BFE-9BE1-B65373A8650E}" type="pres">
      <dgm:prSet presAssocID="{FA40DAF3-14E8-4114-9D1B-86B920FF4EEA}" presName="root2" presStyleCnt="0"/>
      <dgm:spPr/>
    </dgm:pt>
    <dgm:pt modelId="{4EAAA2D6-4166-4EFF-9B83-4D096419AE85}" type="pres">
      <dgm:prSet presAssocID="{FA40DAF3-14E8-4114-9D1B-86B920FF4EEA}" presName="LevelTwoTextNode" presStyleLbl="node2" presStyleIdx="3" presStyleCnt="6">
        <dgm:presLayoutVars>
          <dgm:chPref val="3"/>
        </dgm:presLayoutVars>
      </dgm:prSet>
      <dgm:spPr/>
    </dgm:pt>
    <dgm:pt modelId="{8D58A88E-2818-4312-8261-51FD5CD66C24}" type="pres">
      <dgm:prSet presAssocID="{FA40DAF3-14E8-4114-9D1B-86B920FF4EEA}" presName="level3hierChild" presStyleCnt="0"/>
      <dgm:spPr/>
    </dgm:pt>
    <dgm:pt modelId="{318D44F4-ED91-4427-80B9-E1F3F2864259}" type="pres">
      <dgm:prSet presAssocID="{FFA0A41C-055E-443D-BD05-7740833AACA1}" presName="conn2-1" presStyleLbl="parChTrans1D2" presStyleIdx="4" presStyleCnt="6"/>
      <dgm:spPr/>
    </dgm:pt>
    <dgm:pt modelId="{737FBB8B-3B35-42D3-937C-25EA98EB0CA5}" type="pres">
      <dgm:prSet presAssocID="{FFA0A41C-055E-443D-BD05-7740833AACA1}" presName="connTx" presStyleLbl="parChTrans1D2" presStyleIdx="4" presStyleCnt="6"/>
      <dgm:spPr/>
    </dgm:pt>
    <dgm:pt modelId="{8BEDD950-1273-4449-8B55-4026FCD94E45}" type="pres">
      <dgm:prSet presAssocID="{D3FF39E7-0CF7-40DC-9418-241D1207289A}" presName="root2" presStyleCnt="0"/>
      <dgm:spPr/>
    </dgm:pt>
    <dgm:pt modelId="{78982A17-5162-47B7-8DEE-BF8CB41E952F}" type="pres">
      <dgm:prSet presAssocID="{D3FF39E7-0CF7-40DC-9418-241D1207289A}" presName="LevelTwoTextNode" presStyleLbl="node2" presStyleIdx="4" presStyleCnt="6">
        <dgm:presLayoutVars>
          <dgm:chPref val="3"/>
        </dgm:presLayoutVars>
      </dgm:prSet>
      <dgm:spPr/>
    </dgm:pt>
    <dgm:pt modelId="{FE56EC4F-8533-47DF-BB13-723A128B2BA0}" type="pres">
      <dgm:prSet presAssocID="{D3FF39E7-0CF7-40DC-9418-241D1207289A}" presName="level3hierChild" presStyleCnt="0"/>
      <dgm:spPr/>
    </dgm:pt>
    <dgm:pt modelId="{842C3FAE-6607-4A75-917C-27037E876CA7}" type="pres">
      <dgm:prSet presAssocID="{27E63DF4-1674-4923-9EFE-A3AF1A397D59}" presName="conn2-1" presStyleLbl="parChTrans1D2" presStyleIdx="5" presStyleCnt="6"/>
      <dgm:spPr/>
    </dgm:pt>
    <dgm:pt modelId="{5F57285A-073A-41B6-9F17-8D46348E5DDD}" type="pres">
      <dgm:prSet presAssocID="{27E63DF4-1674-4923-9EFE-A3AF1A397D59}" presName="connTx" presStyleLbl="parChTrans1D2" presStyleIdx="5" presStyleCnt="6"/>
      <dgm:spPr/>
    </dgm:pt>
    <dgm:pt modelId="{78B703FE-06D6-4817-A602-4F9A9A06D9DB}" type="pres">
      <dgm:prSet presAssocID="{18D26654-719A-490E-831F-57F17C30D2E1}" presName="root2" presStyleCnt="0"/>
      <dgm:spPr/>
    </dgm:pt>
    <dgm:pt modelId="{805B9524-6027-41D9-B1F1-DA76AFE60C23}" type="pres">
      <dgm:prSet presAssocID="{18D26654-719A-490E-831F-57F17C30D2E1}" presName="LevelTwoTextNode" presStyleLbl="node2" presStyleIdx="5" presStyleCnt="6">
        <dgm:presLayoutVars>
          <dgm:chPref val="3"/>
        </dgm:presLayoutVars>
      </dgm:prSet>
      <dgm:spPr/>
    </dgm:pt>
    <dgm:pt modelId="{4D97B8CC-6869-41C0-BA11-EF565C52E2C0}" type="pres">
      <dgm:prSet presAssocID="{18D26654-719A-490E-831F-57F17C30D2E1}" presName="level3hierChild" presStyleCnt="0"/>
      <dgm:spPr/>
    </dgm:pt>
  </dgm:ptLst>
  <dgm:cxnLst>
    <dgm:cxn modelId="{74D5F505-6C19-4CF3-AEB9-04DA45CB21C4}" srcId="{1E2365BB-9EA0-4941-8230-3CB3EBA80FBA}" destId="{A5058117-F69B-4608-B661-CF2440F30D7F}" srcOrd="2" destOrd="0" parTransId="{E556A801-27D4-4F32-8E17-7A7B99A571A7}" sibTransId="{63B2E2BF-253A-4513-9568-5A9655AE9E3D}"/>
    <dgm:cxn modelId="{41A1780A-40AB-4E3D-95EB-2BC8031D500C}" srcId="{1E2365BB-9EA0-4941-8230-3CB3EBA80FBA}" destId="{FA40DAF3-14E8-4114-9D1B-86B920FF4EEA}" srcOrd="3" destOrd="0" parTransId="{8A13EFC1-D51A-4A1F-B90C-AF1494C7AA05}" sibTransId="{AEE635E6-CEE7-4847-B5F4-E46481DE4364}"/>
    <dgm:cxn modelId="{B2AC7D0C-BBE3-4178-978C-0F629E52C5F6}" type="presOf" srcId="{FFA0A41C-055E-443D-BD05-7740833AACA1}" destId="{737FBB8B-3B35-42D3-937C-25EA98EB0CA5}" srcOrd="1" destOrd="0" presId="urn:microsoft.com/office/officeart/2005/8/layout/hierarchy2"/>
    <dgm:cxn modelId="{74933411-5805-467C-96E0-2E91CAAA1988}" type="presOf" srcId="{FA40DAF3-14E8-4114-9D1B-86B920FF4EEA}" destId="{4EAAA2D6-4166-4EFF-9B83-4D096419AE85}" srcOrd="0" destOrd="0" presId="urn:microsoft.com/office/officeart/2005/8/layout/hierarchy2"/>
    <dgm:cxn modelId="{1F18B219-0DE7-40BA-8EF9-4C4799134F55}" type="presOf" srcId="{8A13EFC1-D51A-4A1F-B90C-AF1494C7AA05}" destId="{2FC1495F-AFB1-436D-BD05-C2468AD9C50E}"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CCB1666D-2B29-4C56-AA74-623C1DFDA83C}" srcId="{1E2365BB-9EA0-4941-8230-3CB3EBA80FBA}" destId="{18D26654-719A-490E-831F-57F17C30D2E1}" srcOrd="5" destOrd="0" parTransId="{27E63DF4-1674-4923-9EFE-A3AF1A397D59}" sibTransId="{FED68E7E-D218-488E-840B-72FE936C4E4F}"/>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715F6B9A-4CF0-408C-BD07-38166673CDA8}" type="presOf" srcId="{18D26654-719A-490E-831F-57F17C30D2E1}" destId="{805B9524-6027-41D9-B1F1-DA76AFE60C23}" srcOrd="0" destOrd="0" presId="urn:microsoft.com/office/officeart/2005/8/layout/hierarchy2"/>
    <dgm:cxn modelId="{176A8F9A-4046-472A-AEF9-CD94F408FDDB}" type="presOf" srcId="{A5058117-F69B-4608-B661-CF2440F30D7F}" destId="{69811383-CFAB-4EBB-82C9-CEF04DB30790}" srcOrd="0" destOrd="0" presId="urn:microsoft.com/office/officeart/2005/8/layout/hierarchy2"/>
    <dgm:cxn modelId="{E7F43A9D-3F40-4C95-83BF-A06D5A70A325}" type="presOf" srcId="{D3FF39E7-0CF7-40DC-9418-241D1207289A}" destId="{78982A17-5162-47B7-8DEE-BF8CB41E952F}" srcOrd="0" destOrd="0" presId="urn:microsoft.com/office/officeart/2005/8/layout/hierarchy2"/>
    <dgm:cxn modelId="{AF4EBDAD-C3F6-4CD6-9D0C-0CAD479F505F}" type="presOf" srcId="{6376435C-6791-4414-8F06-0C199DB33362}" destId="{A135F1F1-8D9D-48A7-9EB0-6767D1D6BCCB}" srcOrd="0" destOrd="0" presId="urn:microsoft.com/office/officeart/2005/8/layout/hierarchy2"/>
    <dgm:cxn modelId="{A1615BC1-76CB-496A-996E-0F6A82BE9B21}" srcId="{1E2365BB-9EA0-4941-8230-3CB3EBA80FBA}" destId="{D3FF39E7-0CF7-40DC-9418-241D1207289A}" srcOrd="4" destOrd="0" parTransId="{FFA0A41C-055E-443D-BD05-7740833AACA1}" sibTransId="{819AC9FD-CC3F-46E7-A0F8-132761D7959B}"/>
    <dgm:cxn modelId="{BAAB43C6-6284-477E-B13A-805A1DC84EC5}" type="presOf" srcId="{B31D9A0A-EC64-45C2-86DE-7E80ED011B79}" destId="{46A03A93-E34A-4E7F-BF81-BC626697E684}" srcOrd="1" destOrd="0" presId="urn:microsoft.com/office/officeart/2005/8/layout/hierarchy2"/>
    <dgm:cxn modelId="{005077CD-1437-43BF-BC8E-B97589133745}" type="presOf" srcId="{27E63DF4-1674-4923-9EFE-A3AF1A397D59}" destId="{5F57285A-073A-41B6-9F17-8D46348E5DDD}"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809ADBDD-88EC-4362-9693-B5936A55BAF5}" type="presOf" srcId="{27E63DF4-1674-4923-9EFE-A3AF1A397D59}" destId="{842C3FAE-6607-4A75-917C-27037E876CA7}" srcOrd="0" destOrd="0" presId="urn:microsoft.com/office/officeart/2005/8/layout/hierarchy2"/>
    <dgm:cxn modelId="{30E7E5ED-D6A6-45A9-B153-CC560D3E5320}" type="presOf" srcId="{E556A801-27D4-4F32-8E17-7A7B99A571A7}" destId="{3F9569A8-2AB7-4547-B94C-48BA0BBBF46D}" srcOrd="0" destOrd="0" presId="urn:microsoft.com/office/officeart/2005/8/layout/hierarchy2"/>
    <dgm:cxn modelId="{B4DA65F3-11A0-4EF3-B266-DD4596301B19}" srcId="{1E2365BB-9EA0-4941-8230-3CB3EBA80FBA}" destId="{2155A06E-7210-4FDA-8EE4-06EA5115F0B6}" srcOrd="0" destOrd="0" parTransId="{A7F25045-1F09-4D75-81A4-5EC5A1DA5DD7}" sibTransId="{7370D0F1-F568-4773-AA10-4B01F7DCBA42}"/>
    <dgm:cxn modelId="{F34D55F5-03D6-45F0-8A39-5A55DAF95E56}" type="presOf" srcId="{E556A801-27D4-4F32-8E17-7A7B99A571A7}" destId="{7AB23DA0-B0CF-4523-8FCD-6E1095FE7DE6}" srcOrd="1" destOrd="0" presId="urn:microsoft.com/office/officeart/2005/8/layout/hierarchy2"/>
    <dgm:cxn modelId="{B5077DF8-B155-44C3-99E5-866BDC9B96DB}" type="presOf" srcId="{FFA0A41C-055E-443D-BD05-7740833AACA1}" destId="{318D44F4-ED91-4427-80B9-E1F3F2864259}" srcOrd="0" destOrd="0" presId="urn:microsoft.com/office/officeart/2005/8/layout/hierarchy2"/>
    <dgm:cxn modelId="{815FC5FE-B95A-4B1C-A030-C69A464104E0}" type="presOf" srcId="{8A13EFC1-D51A-4A1F-B90C-AF1494C7AA05}" destId="{1FE6BCEB-5A84-46C0-9B4E-3EE37B50987B}" srcOrd="1" destOrd="0" presId="urn:microsoft.com/office/officeart/2005/8/layout/hierarchy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3A0319EF-8745-41B5-B529-2DCDE3078E50}" type="presParOf" srcId="{E4A60864-78E9-4DC5-A129-AF0F1D4F047E}" destId="{3F9569A8-2AB7-4547-B94C-48BA0BBBF46D}" srcOrd="4" destOrd="0" presId="urn:microsoft.com/office/officeart/2005/8/layout/hierarchy2"/>
    <dgm:cxn modelId="{B728B8E2-E44E-4AA3-8EB9-958E8380D1DA}" type="presParOf" srcId="{3F9569A8-2AB7-4547-B94C-48BA0BBBF46D}" destId="{7AB23DA0-B0CF-4523-8FCD-6E1095FE7DE6}" srcOrd="0" destOrd="0" presId="urn:microsoft.com/office/officeart/2005/8/layout/hierarchy2"/>
    <dgm:cxn modelId="{5F8254F0-2FA2-4068-A86A-127597B68410}" type="presParOf" srcId="{E4A60864-78E9-4DC5-A129-AF0F1D4F047E}" destId="{B807FD7D-3F93-4436-97DD-486BE852AAEF}" srcOrd="5" destOrd="0" presId="urn:microsoft.com/office/officeart/2005/8/layout/hierarchy2"/>
    <dgm:cxn modelId="{F0EB1FDA-4D56-47BD-B4FD-0D86CB273509}" type="presParOf" srcId="{B807FD7D-3F93-4436-97DD-486BE852AAEF}" destId="{69811383-CFAB-4EBB-82C9-CEF04DB30790}" srcOrd="0" destOrd="0" presId="urn:microsoft.com/office/officeart/2005/8/layout/hierarchy2"/>
    <dgm:cxn modelId="{38FEADB0-EE78-48E6-87B0-6F68774BFB87}" type="presParOf" srcId="{B807FD7D-3F93-4436-97DD-486BE852AAEF}" destId="{89E28C10-7DDC-4712-B97B-B453435F4EF2}" srcOrd="1" destOrd="0" presId="urn:microsoft.com/office/officeart/2005/8/layout/hierarchy2"/>
    <dgm:cxn modelId="{EABEF0F7-A66A-406B-8A16-BAA836C02DFF}" type="presParOf" srcId="{E4A60864-78E9-4DC5-A129-AF0F1D4F047E}" destId="{2FC1495F-AFB1-436D-BD05-C2468AD9C50E}" srcOrd="6" destOrd="0" presId="urn:microsoft.com/office/officeart/2005/8/layout/hierarchy2"/>
    <dgm:cxn modelId="{0459D3B7-6EB3-45A9-9C16-F54BDC899B27}" type="presParOf" srcId="{2FC1495F-AFB1-436D-BD05-C2468AD9C50E}" destId="{1FE6BCEB-5A84-46C0-9B4E-3EE37B50987B}" srcOrd="0" destOrd="0" presId="urn:microsoft.com/office/officeart/2005/8/layout/hierarchy2"/>
    <dgm:cxn modelId="{F7F81A02-AFC2-49D9-B25F-81FC0DEEDA93}" type="presParOf" srcId="{E4A60864-78E9-4DC5-A129-AF0F1D4F047E}" destId="{D4D50B4B-D560-4BFE-9BE1-B65373A8650E}" srcOrd="7" destOrd="0" presId="urn:microsoft.com/office/officeart/2005/8/layout/hierarchy2"/>
    <dgm:cxn modelId="{AF714E69-8EE2-4C3A-8B1E-E82FBA60DB9D}" type="presParOf" srcId="{D4D50B4B-D560-4BFE-9BE1-B65373A8650E}" destId="{4EAAA2D6-4166-4EFF-9B83-4D096419AE85}" srcOrd="0" destOrd="0" presId="urn:microsoft.com/office/officeart/2005/8/layout/hierarchy2"/>
    <dgm:cxn modelId="{96DC3AE0-61A3-4FB3-A65E-1895172D6C49}" type="presParOf" srcId="{D4D50B4B-D560-4BFE-9BE1-B65373A8650E}" destId="{8D58A88E-2818-4312-8261-51FD5CD66C24}" srcOrd="1" destOrd="0" presId="urn:microsoft.com/office/officeart/2005/8/layout/hierarchy2"/>
    <dgm:cxn modelId="{A839009E-FEA7-400E-B76F-BDAFA08A3512}" type="presParOf" srcId="{E4A60864-78E9-4DC5-A129-AF0F1D4F047E}" destId="{318D44F4-ED91-4427-80B9-E1F3F2864259}" srcOrd="8" destOrd="0" presId="urn:microsoft.com/office/officeart/2005/8/layout/hierarchy2"/>
    <dgm:cxn modelId="{0933670B-D5CF-4AB6-94BF-B59F8F8B67BA}" type="presParOf" srcId="{318D44F4-ED91-4427-80B9-E1F3F2864259}" destId="{737FBB8B-3B35-42D3-937C-25EA98EB0CA5}" srcOrd="0" destOrd="0" presId="urn:microsoft.com/office/officeart/2005/8/layout/hierarchy2"/>
    <dgm:cxn modelId="{D623FB51-DFE2-4F31-A837-833941904E5B}" type="presParOf" srcId="{E4A60864-78E9-4DC5-A129-AF0F1D4F047E}" destId="{8BEDD950-1273-4449-8B55-4026FCD94E45}" srcOrd="9" destOrd="0" presId="urn:microsoft.com/office/officeart/2005/8/layout/hierarchy2"/>
    <dgm:cxn modelId="{BE1E3FD8-1AE4-4570-99E5-7E3610128D4F}" type="presParOf" srcId="{8BEDD950-1273-4449-8B55-4026FCD94E45}" destId="{78982A17-5162-47B7-8DEE-BF8CB41E952F}" srcOrd="0" destOrd="0" presId="urn:microsoft.com/office/officeart/2005/8/layout/hierarchy2"/>
    <dgm:cxn modelId="{FBFA77DF-ACD2-4997-8D3B-650802FB692E}" type="presParOf" srcId="{8BEDD950-1273-4449-8B55-4026FCD94E45}" destId="{FE56EC4F-8533-47DF-BB13-723A128B2BA0}" srcOrd="1" destOrd="0" presId="urn:microsoft.com/office/officeart/2005/8/layout/hierarchy2"/>
    <dgm:cxn modelId="{CA889A37-73FB-4439-92EE-BAF268719B58}" type="presParOf" srcId="{E4A60864-78E9-4DC5-A129-AF0F1D4F047E}" destId="{842C3FAE-6607-4A75-917C-27037E876CA7}" srcOrd="10" destOrd="0" presId="urn:microsoft.com/office/officeart/2005/8/layout/hierarchy2"/>
    <dgm:cxn modelId="{39849BDA-7C99-48C6-B33D-B07EFFE9D461}" type="presParOf" srcId="{842C3FAE-6607-4A75-917C-27037E876CA7}" destId="{5F57285A-073A-41B6-9F17-8D46348E5DDD}" srcOrd="0" destOrd="0" presId="urn:microsoft.com/office/officeart/2005/8/layout/hierarchy2"/>
    <dgm:cxn modelId="{6AE9A6CE-B915-40B8-9EB8-6AFCD46E4442}" type="presParOf" srcId="{E4A60864-78E9-4DC5-A129-AF0F1D4F047E}" destId="{78B703FE-06D6-4817-A602-4F9A9A06D9DB}" srcOrd="11" destOrd="0" presId="urn:microsoft.com/office/officeart/2005/8/layout/hierarchy2"/>
    <dgm:cxn modelId="{A272B88E-8EFA-4CAD-80EC-42C21E0CBE72}" type="presParOf" srcId="{78B703FE-06D6-4817-A602-4F9A9A06D9DB}" destId="{805B9524-6027-41D9-B1F1-DA76AFE60C23}" srcOrd="0" destOrd="0" presId="urn:microsoft.com/office/officeart/2005/8/layout/hierarchy2"/>
    <dgm:cxn modelId="{905BE368-CF75-47AE-A72F-595CDA019DC5}" type="presParOf" srcId="{78B703FE-06D6-4817-A602-4F9A9A06D9DB}" destId="{4D97B8CC-6869-41C0-BA11-EF565C52E2C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=97</m:t>
                    </m:r>
                  </m:oMath>
                </m:oMathPara>
              </a14:m>
              <a:endParaRPr lang="en-CA" sz="2000">
                <a:latin typeface="+mj-lt"/>
              </a:endParaRPr>
            </a:p>
          </dgm:t>
        </dgm:pt>
      </mc:Choice>
      <mc:Fallback>
        <dgm:pt modelId="{1E2365BB-9EA0-4941-8230-3CB3EBA80FBA}">
          <dgm:prSet custT="1"/>
          <dgm:spPr/>
          <dgm:t>
            <a:bodyPr/>
            <a:lstStyle/>
            <a:p>
              <a:pPr/>
              <a:r>
                <a:rPr lang="en-US" sz="2000" b="0" i="0" dirty="0">
                  <a:latin typeface="Cambria Math" panose="02040503050406030204" pitchFamily="18" charset="0"/>
                </a:rPr>
                <a:t>𝑞_𝑖=97</a:t>
              </a:r>
              <a:endParaRPr lang="en-CA" sz="2000">
                <a:latin typeface="+mj-lt"/>
              </a:endParaRPr>
            </a:p>
          </dgm:t>
        </dgm:pt>
      </mc:Fallback>
    </mc:AlternateContent>
    <dgm:pt modelId="{C9E489C8-5771-47E2-B4E1-66CB98DA7FDF}" type="parTrans" cxnId="{CAE3BF79-71EE-408F-AB34-7D3E5A8D8D84}">
      <dgm:prSet/>
      <dgm:spPr/>
      <dgm:t>
        <a:bodyPr/>
        <a:lstStyle/>
        <a:p>
          <a:endParaRPr lang="en-CA" sz="1400">
            <a:latin typeface="+mj-lt"/>
          </a:endParaRPr>
        </a:p>
      </dgm:t>
    </dgm:pt>
    <dgm:pt modelId="{00F47A31-9CC0-4BC3-A67E-A27E0D725006}" type="sibTrans" cxnId="{CAE3BF79-71EE-408F-AB34-7D3E5A8D8D84}">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i="1" dirty="0" smtClean="0">
                            <a:latin typeface="Cambria Math" panose="02040503050406030204" pitchFamily="18" charset="0"/>
                          </a:rPr>
                          <m:t>1</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75</m:t>
                    </m:r>
                  </m:oMath>
                </m:oMathPara>
              </a14:m>
              <a:endParaRPr lang="en-CA" sz="2000">
                <a:latin typeface="+mj-lt"/>
              </a:endParaRPr>
            </a:p>
          </dgm:t>
        </dgm:pt>
      </mc:Choice>
      <mc:Fallback>
        <dgm:pt modelId="{2155A06E-7210-4FDA-8EE4-06EA5115F0B6}">
          <dgm:prSet custT="1"/>
          <dgm:spPr/>
          <dgm:t>
            <a:bodyPr/>
            <a:lstStyle/>
            <a:p>
              <a:pPr/>
              <a:r>
                <a:rPr lang="en-US" sz="2000" i="0" dirty="0">
                  <a:latin typeface="Cambria Math" panose="02040503050406030204" pitchFamily="18" charset="0"/>
                </a:rPr>
                <a:t>𝑞_</a:t>
              </a:r>
              <a:r>
                <a:rPr lang="en-US" sz="2000" b="0" i="0" dirty="0">
                  <a:latin typeface="Cambria Math" panose="02040503050406030204" pitchFamily="18" charset="0"/>
                </a:rPr>
                <a:t>𝑖</a:t>
              </a:r>
              <a:r>
                <a:rPr lang="en-US" sz="2000" i="0" dirty="0">
                  <a:latin typeface="Cambria Math" panose="02040503050406030204" pitchFamily="18" charset="0"/>
                </a:rPr>
                <a:t>1=</a:t>
              </a:r>
              <a:r>
                <a:rPr lang="en-US" sz="2000" b="0" i="0" dirty="0">
                  <a:latin typeface="Cambria Math" panose="02040503050406030204" pitchFamily="18" charset="0"/>
                </a:rPr>
                <a:t>75</a:t>
              </a:r>
              <a:endParaRPr lang="en-CA" sz="2000">
                <a:latin typeface="+mj-lt"/>
              </a:endParaRPr>
            </a:p>
          </dgm:t>
        </dgm:pt>
      </mc:Fallback>
    </mc:AlternateContent>
    <dgm:pt modelId="{A7F25045-1F09-4D75-81A4-5EC5A1DA5DD7}" type="parTrans" cxnId="{B4DA65F3-11A0-4EF3-B266-DD4596301B19}">
      <dgm:prSet custT="1"/>
      <dgm:spPr/>
      <dgm:t>
        <a:bodyPr/>
        <a:lstStyle/>
        <a:p>
          <a:endParaRPr lang="en-CA" sz="500">
            <a:latin typeface="+mj-lt"/>
          </a:endParaRPr>
        </a:p>
      </dgm:t>
    </dgm:pt>
    <dgm:pt modelId="{7370D0F1-F568-4773-AA10-4B01F7DCBA42}" type="sibTrans" cxnId="{B4DA65F3-11A0-4EF3-B266-DD4596301B19}">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i="1" dirty="0" smtClean="0">
                            <a:latin typeface="Cambria Math" panose="02040503050406030204" pitchFamily="18" charset="0"/>
                          </a:rPr>
                          <m:t>2</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22</m:t>
                    </m:r>
                  </m:oMath>
                </m:oMathPara>
              </a14:m>
              <a:endParaRPr lang="en-CA" sz="2000">
                <a:latin typeface="+mj-lt"/>
              </a:endParaRPr>
            </a:p>
          </dgm:t>
        </dgm:pt>
      </mc:Choice>
      <mc:Fallback>
        <dgm:pt modelId="{A00E3008-CB35-4EC3-AA28-A9CF72576B1D}">
          <dgm:prSet custT="1"/>
          <dgm:spPr/>
          <dgm:t>
            <a:bodyPr/>
            <a:lstStyle/>
            <a:p>
              <a:pPr/>
              <a:r>
                <a:rPr lang="en-US" sz="2000" b="0" i="0" dirty="0">
                  <a:latin typeface="Cambria Math" panose="02040503050406030204" pitchFamily="18" charset="0"/>
                </a:rPr>
                <a:t>𝑞_𝑖</a:t>
              </a:r>
              <a:r>
                <a:rPr lang="en-US" sz="2000" i="0" dirty="0">
                  <a:latin typeface="Cambria Math" panose="02040503050406030204" pitchFamily="18" charset="0"/>
                </a:rPr>
                <a:t>2=</a:t>
              </a:r>
              <a:r>
                <a:rPr lang="en-US" sz="2000" b="0" i="0" dirty="0">
                  <a:latin typeface="Cambria Math" panose="02040503050406030204" pitchFamily="18" charset="0"/>
                </a:rPr>
                <a:t>22</a:t>
              </a:r>
              <a:endParaRPr lang="en-CA" sz="2000">
                <a:latin typeface="+mj-lt"/>
              </a:endParaRPr>
            </a:p>
          </dgm:t>
        </dgm:pt>
      </mc:Fallback>
    </mc:AlternateContent>
    <dgm:pt modelId="{B31D9A0A-EC64-45C2-86DE-7E80ED011B79}" type="parTrans" cxnId="{17370BDA-2E05-4BE3-8AE5-092F7862ED4E}">
      <dgm:prSet custT="1"/>
      <dgm:spPr/>
      <dgm:t>
        <a:bodyPr/>
        <a:lstStyle/>
        <a:p>
          <a:endParaRPr lang="en-CA" sz="300">
            <a:latin typeface="+mj-lt"/>
          </a:endParaRPr>
        </a:p>
      </dgm:t>
    </dgm:pt>
    <dgm:pt modelId="{98A35EA8-AABB-4610-9B15-1E43ED2D611F}" type="sibTrans" cxnId="{17370BDA-2E05-4BE3-8AE5-092F7862ED4E}">
      <dgm:prSet/>
      <dgm:spPr/>
      <dgm:t>
        <a:bodyPr/>
        <a:lstStyle/>
        <a:p>
          <a:endParaRPr lang="en-CA" sz="14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2"/>
      <dgm:spPr/>
    </dgm:pt>
    <dgm:pt modelId="{7CCDF9BB-3AF3-4EDE-B01B-C1BB6E370E7C}" type="pres">
      <dgm:prSet presAssocID="{A7F25045-1F09-4D75-81A4-5EC5A1DA5DD7}" presName="connTx" presStyleLbl="parChTrans1D2" presStyleIdx="0" presStyleCnt="2"/>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2">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2"/>
      <dgm:spPr/>
    </dgm:pt>
    <dgm:pt modelId="{46A03A93-E34A-4E7F-BF81-BC626697E684}" type="pres">
      <dgm:prSet presAssocID="{B31D9A0A-EC64-45C2-86DE-7E80ED011B79}" presName="connTx" presStyleLbl="parChTrans1D2" presStyleIdx="1" presStyleCnt="2"/>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2">
        <dgm:presLayoutVars>
          <dgm:chPref val="3"/>
        </dgm:presLayoutVars>
      </dgm:prSet>
      <dgm:spPr/>
    </dgm:pt>
    <dgm:pt modelId="{FD3B9EF4-EB98-4482-8802-33DBACF64B78}" type="pres">
      <dgm:prSet presAssocID="{A00E3008-CB35-4EC3-AA28-A9CF72576B1D}" presName="level3hierChild" presStyleCnt="0"/>
      <dgm:spPr/>
    </dgm:pt>
  </dgm:ptLst>
  <dgm:cxnLst>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dgm:pt modelId="{1E2365BB-9EA0-4941-8230-3CB3EBA80FBA}">
      <dgm:prSet custT="1"/>
      <dgm:spPr>
        <a:blipFill>
          <a:blip xmlns:r="http://schemas.openxmlformats.org/officeDocument/2006/relationships" r:embed="rId1"/>
          <a:stretch>
            <a:fillRect/>
          </a:stretch>
        </a:blipFill>
      </dgm:spPr>
      <dgm:t>
        <a:bodyPr/>
        <a:lstStyle/>
        <a:p>
          <a:r>
            <a:rPr lang="en-US">
              <a:noFill/>
            </a:rPr>
            <a:t> </a:t>
          </a:r>
        </a:p>
      </dgm:t>
    </dgm:pt>
    <dgm:pt modelId="{C9E489C8-5771-47E2-B4E1-66CB98DA7FDF}" type="parTrans" cxnId="{CAE3BF79-71EE-408F-AB34-7D3E5A8D8D84}">
      <dgm:prSet/>
      <dgm:spPr/>
      <dgm:t>
        <a:bodyPr/>
        <a:lstStyle/>
        <a:p>
          <a:endParaRPr lang="en-CA" sz="1400">
            <a:latin typeface="+mj-lt"/>
          </a:endParaRPr>
        </a:p>
      </dgm:t>
    </dgm:pt>
    <dgm:pt modelId="{00F47A31-9CC0-4BC3-A67E-A27E0D725006}" type="sibTrans" cxnId="{CAE3BF79-71EE-408F-AB34-7D3E5A8D8D84}">
      <dgm:prSet/>
      <dgm:spPr/>
      <dgm:t>
        <a:bodyPr/>
        <a:lstStyle/>
        <a:p>
          <a:endParaRPr lang="en-CA" sz="1400">
            <a:latin typeface="+mj-lt"/>
          </a:endParaRPr>
        </a:p>
      </dgm:t>
    </dgm:pt>
    <dgm:pt modelId="{2155A06E-7210-4FDA-8EE4-06EA5115F0B6}">
      <dgm:prSet custT="1"/>
      <dgm:spPr>
        <a:blipFill>
          <a:blip xmlns:r="http://schemas.openxmlformats.org/officeDocument/2006/relationships" r:embed="rId2"/>
          <a:stretch>
            <a:fillRect/>
          </a:stretch>
        </a:blipFill>
      </dgm:spPr>
      <dgm:t>
        <a:bodyPr/>
        <a:lstStyle/>
        <a:p>
          <a:r>
            <a:rPr lang="en-US">
              <a:noFill/>
            </a:rPr>
            <a:t> </a:t>
          </a:r>
        </a:p>
      </dgm:t>
    </dgm:pt>
    <dgm:pt modelId="{A7F25045-1F09-4D75-81A4-5EC5A1DA5DD7}" type="parTrans" cxnId="{B4DA65F3-11A0-4EF3-B266-DD4596301B19}">
      <dgm:prSet custT="1"/>
      <dgm:spPr/>
      <dgm:t>
        <a:bodyPr/>
        <a:lstStyle/>
        <a:p>
          <a:endParaRPr lang="en-CA" sz="500">
            <a:latin typeface="+mj-lt"/>
          </a:endParaRPr>
        </a:p>
      </dgm:t>
    </dgm:pt>
    <dgm:pt modelId="{7370D0F1-F568-4773-AA10-4B01F7DCBA42}" type="sibTrans" cxnId="{B4DA65F3-11A0-4EF3-B266-DD4596301B19}">
      <dgm:prSet/>
      <dgm:spPr/>
      <dgm:t>
        <a:bodyPr/>
        <a:lstStyle/>
        <a:p>
          <a:endParaRPr lang="en-CA" sz="1400">
            <a:latin typeface="+mj-lt"/>
          </a:endParaRPr>
        </a:p>
      </dgm:t>
    </dgm:pt>
    <dgm:pt modelId="{A00E3008-CB35-4EC3-AA28-A9CF72576B1D}">
      <dgm:prSet custT="1"/>
      <dgm:spPr>
        <a:blipFill>
          <a:blip xmlns:r="http://schemas.openxmlformats.org/officeDocument/2006/relationships" r:embed="rId3"/>
          <a:stretch>
            <a:fillRect/>
          </a:stretch>
        </a:blipFill>
      </dgm:spPr>
      <dgm:t>
        <a:bodyPr/>
        <a:lstStyle/>
        <a:p>
          <a:r>
            <a:rPr lang="en-US">
              <a:noFill/>
            </a:rPr>
            <a:t> </a:t>
          </a:r>
        </a:p>
      </dgm:t>
    </dgm:pt>
    <dgm:pt modelId="{B31D9A0A-EC64-45C2-86DE-7E80ED011B79}" type="parTrans" cxnId="{17370BDA-2E05-4BE3-8AE5-092F7862ED4E}">
      <dgm:prSet custT="1"/>
      <dgm:spPr/>
      <dgm:t>
        <a:bodyPr/>
        <a:lstStyle/>
        <a:p>
          <a:endParaRPr lang="en-CA" sz="300">
            <a:latin typeface="+mj-lt"/>
          </a:endParaRPr>
        </a:p>
      </dgm:t>
    </dgm:pt>
    <dgm:pt modelId="{98A35EA8-AABB-4610-9B15-1E43ED2D611F}" type="sibTrans" cxnId="{17370BDA-2E05-4BE3-8AE5-092F7862ED4E}">
      <dgm:prSet/>
      <dgm:spPr/>
      <dgm:t>
        <a:bodyPr/>
        <a:lstStyle/>
        <a:p>
          <a:endParaRPr lang="en-CA" sz="1400">
            <a:latin typeface="+mj-lt"/>
          </a:endParaRPr>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2"/>
      <dgm:spPr/>
    </dgm:pt>
    <dgm:pt modelId="{7CCDF9BB-3AF3-4EDE-B01B-C1BB6E370E7C}" type="pres">
      <dgm:prSet presAssocID="{A7F25045-1F09-4D75-81A4-5EC5A1DA5DD7}" presName="connTx" presStyleLbl="parChTrans1D2" presStyleIdx="0" presStyleCnt="2"/>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2">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2"/>
      <dgm:spPr/>
    </dgm:pt>
    <dgm:pt modelId="{46A03A93-E34A-4E7F-BF81-BC626697E684}" type="pres">
      <dgm:prSet presAssocID="{B31D9A0A-EC64-45C2-86DE-7E80ED011B79}" presName="connTx" presStyleLbl="parChTrans1D2" presStyleIdx="1" presStyleCnt="2"/>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2">
        <dgm:presLayoutVars>
          <dgm:chPref val="3"/>
        </dgm:presLayoutVars>
      </dgm:prSet>
      <dgm:spPr/>
    </dgm:pt>
    <dgm:pt modelId="{FD3B9EF4-EB98-4482-8802-33DBACF64B78}" type="pres">
      <dgm:prSet presAssocID="{A00E3008-CB35-4EC3-AA28-A9CF72576B1D}" presName="level3hierChild" presStyleCnt="0"/>
      <dgm:spPr/>
    </dgm:pt>
  </dgm:ptLst>
  <dgm:cxnLst>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76435C-6791-4414-8F06-0C199DB3336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CA"/>
        </a:p>
      </dgm:t>
    </dgm:pt>
    <mc:AlternateContent xmlns:mc="http://schemas.openxmlformats.org/markup-compatibility/2006">
      <mc:Choice xmlns:a14="http://schemas.microsoft.com/office/drawing/2010/main" Requires="a14">
        <dgm:pt modelId="{1E2365BB-9EA0-4941-8230-3CB3EBA80FBA}">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=97</m:t>
                    </m:r>
                  </m:oMath>
                </m:oMathPara>
              </a14:m>
              <a:endParaRPr lang="en-CA" sz="2000">
                <a:latin typeface="+mj-lt"/>
              </a:endParaRPr>
            </a:p>
          </dgm:t>
        </dgm:pt>
      </mc:Choice>
      <mc:Fallback>
        <dgm:pt modelId="{1E2365BB-9EA0-4941-8230-3CB3EBA80FBA}">
          <dgm:prSet custT="1"/>
          <dgm:spPr/>
          <dgm:t>
            <a:bodyPr/>
            <a:lstStyle/>
            <a:p>
              <a:pPr/>
              <a:r>
                <a:rPr lang="en-US" sz="2000" b="0" i="0" dirty="0">
                  <a:latin typeface="Cambria Math" panose="02040503050406030204" pitchFamily="18" charset="0"/>
                </a:rPr>
                <a:t>𝑞_𝑖=97</a:t>
              </a:r>
              <a:endParaRPr lang="en-CA" sz="2000">
                <a:latin typeface="+mj-lt"/>
              </a:endParaRPr>
            </a:p>
          </dgm:t>
        </dgm:pt>
      </mc:Fallback>
    </mc:AlternateContent>
    <dgm:pt modelId="{C9E489C8-5771-47E2-B4E1-66CB98DA7FDF}" type="parTrans" cxnId="{CAE3BF79-71EE-408F-AB34-7D3E5A8D8D84}">
      <dgm:prSet/>
      <dgm:spPr/>
      <dgm:t>
        <a:bodyPr/>
        <a:lstStyle/>
        <a:p>
          <a:endParaRPr lang="en-CA" sz="1400">
            <a:latin typeface="+mj-lt"/>
          </a:endParaRPr>
        </a:p>
      </dgm:t>
    </dgm:pt>
    <dgm:pt modelId="{00F47A31-9CC0-4BC3-A67E-A27E0D725006}" type="sibTrans" cxnId="{CAE3BF79-71EE-408F-AB34-7D3E5A8D8D84}">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2155A06E-7210-4FDA-8EE4-06EA5115F0B6}">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i="1" dirty="0" smtClean="0">
                            <a:latin typeface="Cambria Math" panose="02040503050406030204" pitchFamily="18" charset="0"/>
                          </a:rPr>
                          <m:t>1</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CA" sz="2000">
                <a:latin typeface="+mj-lt"/>
              </a:endParaRPr>
            </a:p>
          </dgm:t>
        </dgm:pt>
      </mc:Choice>
      <mc:Fallback>
        <dgm:pt modelId="{2155A06E-7210-4FDA-8EE4-06EA5115F0B6}">
          <dgm:prSet custT="1"/>
          <dgm:spPr/>
          <dgm:t>
            <a:bodyPr/>
            <a:lstStyle/>
            <a:p>
              <a:pPr/>
              <a:r>
                <a:rPr lang="en-US" sz="2000" i="0" dirty="0">
                  <a:latin typeface="Cambria Math" panose="02040503050406030204" pitchFamily="18" charset="0"/>
                </a:rPr>
                <a:t>𝑞_</a:t>
              </a:r>
              <a:r>
                <a:rPr lang="en-US" sz="2000" b="0" i="0" dirty="0">
                  <a:latin typeface="Cambria Math" panose="02040503050406030204" pitchFamily="18" charset="0"/>
                </a:rPr>
                <a:t>𝑖</a:t>
              </a:r>
              <a:r>
                <a:rPr lang="en-US" sz="2000" i="0" dirty="0">
                  <a:latin typeface="Cambria Math" panose="02040503050406030204" pitchFamily="18" charset="0"/>
                </a:rPr>
                <a:t>1=</a:t>
              </a:r>
              <a:r>
                <a:rPr lang="en-US" sz="2000" b="0" i="0" dirty="0">
                  <a:latin typeface="Cambria Math" panose="02040503050406030204" pitchFamily="18" charset="0"/>
                </a:rPr>
                <a:t>12</a:t>
              </a:r>
              <a:endParaRPr lang="en-CA" sz="2000">
                <a:latin typeface="+mj-lt"/>
              </a:endParaRPr>
            </a:p>
          </dgm:t>
        </dgm:pt>
      </mc:Fallback>
    </mc:AlternateContent>
    <dgm:pt modelId="{A7F25045-1F09-4D75-81A4-5EC5A1DA5DD7}" type="parTrans" cxnId="{B4DA65F3-11A0-4EF3-B266-DD4596301B19}">
      <dgm:prSet custT="1"/>
      <dgm:spPr/>
      <dgm:t>
        <a:bodyPr/>
        <a:lstStyle/>
        <a:p>
          <a:endParaRPr lang="en-CA" sz="500">
            <a:latin typeface="+mj-lt"/>
          </a:endParaRPr>
        </a:p>
      </dgm:t>
    </dgm:pt>
    <dgm:pt modelId="{7370D0F1-F568-4773-AA10-4B01F7DCBA42}" type="sibTrans" cxnId="{B4DA65F3-11A0-4EF3-B266-DD4596301B19}">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A00E3008-CB35-4EC3-AA28-A9CF72576B1D}">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i="1" dirty="0" smtClean="0">
                            <a:latin typeface="Cambria Math" panose="02040503050406030204" pitchFamily="18" charset="0"/>
                          </a:rPr>
                          <m:t>2</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74</m:t>
                    </m:r>
                  </m:oMath>
                </m:oMathPara>
              </a14:m>
              <a:endParaRPr lang="en-CA" sz="2000">
                <a:latin typeface="+mj-lt"/>
              </a:endParaRPr>
            </a:p>
          </dgm:t>
        </dgm:pt>
      </mc:Choice>
      <mc:Fallback>
        <dgm:pt modelId="{A00E3008-CB35-4EC3-AA28-A9CF72576B1D}">
          <dgm:prSet custT="1"/>
          <dgm:spPr/>
          <dgm:t>
            <a:bodyPr/>
            <a:lstStyle/>
            <a:p>
              <a:pPr/>
              <a:r>
                <a:rPr lang="en-US" sz="2000" b="0" i="0" dirty="0">
                  <a:latin typeface="Cambria Math" panose="02040503050406030204" pitchFamily="18" charset="0"/>
                </a:rPr>
                <a:t>𝑞_𝑖</a:t>
              </a:r>
              <a:r>
                <a:rPr lang="en-US" sz="2000" i="0" dirty="0">
                  <a:latin typeface="Cambria Math" panose="02040503050406030204" pitchFamily="18" charset="0"/>
                </a:rPr>
                <a:t>2=</a:t>
              </a:r>
              <a:r>
                <a:rPr lang="en-US" sz="2000" b="0" i="0" dirty="0">
                  <a:latin typeface="Cambria Math" panose="02040503050406030204" pitchFamily="18" charset="0"/>
                </a:rPr>
                <a:t>74</a:t>
              </a:r>
              <a:endParaRPr lang="en-CA" sz="2000">
                <a:latin typeface="+mj-lt"/>
              </a:endParaRPr>
            </a:p>
          </dgm:t>
        </dgm:pt>
      </mc:Fallback>
    </mc:AlternateContent>
    <dgm:pt modelId="{B31D9A0A-EC64-45C2-86DE-7E80ED011B79}" type="parTrans" cxnId="{17370BDA-2E05-4BE3-8AE5-092F7862ED4E}">
      <dgm:prSet custT="1"/>
      <dgm:spPr/>
      <dgm:t>
        <a:bodyPr/>
        <a:lstStyle/>
        <a:p>
          <a:endParaRPr lang="en-CA" sz="300">
            <a:latin typeface="+mj-lt"/>
          </a:endParaRPr>
        </a:p>
      </dgm:t>
    </dgm:pt>
    <dgm:pt modelId="{98A35EA8-AABB-4610-9B15-1E43ED2D611F}" type="sibTrans" cxnId="{17370BDA-2E05-4BE3-8AE5-092F7862ED4E}">
      <dgm:prSet/>
      <dgm:spPr/>
      <dgm:t>
        <a:bodyPr/>
        <a:lstStyle/>
        <a:p>
          <a:endParaRPr lang="en-CA" sz="1400">
            <a:latin typeface="+mj-lt"/>
          </a:endParaRPr>
        </a:p>
      </dgm:t>
    </dgm:pt>
    <mc:AlternateContent xmlns:mc="http://schemas.openxmlformats.org/markup-compatibility/2006">
      <mc:Choice xmlns:a14="http://schemas.microsoft.com/office/drawing/2010/main" Requires="a14">
        <dgm:pt modelId="{AA4D63AB-157C-43BB-B09D-1BAA6E493E79}">
          <dgm:prSe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𝑞</m:t>
                        </m:r>
                      </m:e>
                      <m:sub>
                        <m:r>
                          <a:rPr lang="en-US" sz="2000" b="0" i="1" dirty="0" smtClean="0">
                            <a:latin typeface="Cambria Math" panose="02040503050406030204" pitchFamily="18" charset="0"/>
                          </a:rPr>
                          <m:t>𝑖</m:t>
                        </m:r>
                        <m:r>
                          <a:rPr lang="en-US" sz="2000" b="0" i="1" dirty="0" smtClean="0">
                            <a:latin typeface="Cambria Math" panose="02040503050406030204" pitchFamily="18" charset="0"/>
                          </a:rPr>
                          <m:t>3</m:t>
                        </m:r>
                      </m:sub>
                    </m:sSub>
                    <m:r>
                      <a:rPr lang="en-US" sz="2000" i="1" dirty="0" smtClean="0">
                        <a:latin typeface="Cambria Math" panose="02040503050406030204" pitchFamily="18" charset="0"/>
                      </a:rPr>
                      <m:t>=</m:t>
                    </m:r>
                    <m:r>
                      <a:rPr lang="en-US" sz="2000" b="0" i="1" dirty="0" smtClean="0">
                        <a:latin typeface="Cambria Math" panose="02040503050406030204" pitchFamily="18" charset="0"/>
                      </a:rPr>
                      <m:t>11</m:t>
                    </m:r>
                  </m:oMath>
                </m:oMathPara>
              </a14:m>
              <a:endParaRPr lang="en-CA" sz="2000">
                <a:latin typeface="+mj-lt"/>
              </a:endParaRPr>
            </a:p>
          </dgm:t>
        </dgm:pt>
      </mc:Choice>
      <mc:Fallback>
        <dgm:pt modelId="{AA4D63AB-157C-43BB-B09D-1BAA6E493E79}">
          <dgm:prSet custT="1"/>
          <dgm:spPr/>
          <dgm:t>
            <a:bodyPr/>
            <a:lstStyle/>
            <a:p>
              <a:pPr/>
              <a:r>
                <a:rPr lang="en-US" sz="2000" b="0" i="0" dirty="0">
                  <a:latin typeface="Cambria Math" panose="02040503050406030204" pitchFamily="18" charset="0"/>
                </a:rPr>
                <a:t>𝑞_𝑖3</a:t>
              </a:r>
              <a:r>
                <a:rPr lang="en-US" sz="2000" i="0" dirty="0">
                  <a:latin typeface="Cambria Math" panose="02040503050406030204" pitchFamily="18" charset="0"/>
                </a:rPr>
                <a:t>=</a:t>
              </a:r>
              <a:r>
                <a:rPr lang="en-US" sz="2000" b="0" i="0" dirty="0">
                  <a:latin typeface="Cambria Math" panose="02040503050406030204" pitchFamily="18" charset="0"/>
                </a:rPr>
                <a:t>11</a:t>
              </a:r>
              <a:endParaRPr lang="en-CA" sz="2000">
                <a:latin typeface="+mj-lt"/>
              </a:endParaRPr>
            </a:p>
          </dgm:t>
        </dgm:pt>
      </mc:Fallback>
    </mc:AlternateContent>
    <dgm:pt modelId="{2A8809E8-5E40-4D55-8AEE-F191D9DD6687}" type="parTrans" cxnId="{059CE8E3-E1E3-4C07-9EBC-420239649FD2}">
      <dgm:prSet/>
      <dgm:spPr/>
      <dgm:t>
        <a:bodyPr/>
        <a:lstStyle/>
        <a:p>
          <a:endParaRPr lang="en-CA"/>
        </a:p>
      </dgm:t>
    </dgm:pt>
    <dgm:pt modelId="{D5BD2746-111D-48BD-B187-F92661BEE196}" type="sibTrans" cxnId="{059CE8E3-E1E3-4C07-9EBC-420239649FD2}">
      <dgm:prSet/>
      <dgm:spPr/>
      <dgm:t>
        <a:bodyPr/>
        <a:lstStyle/>
        <a:p>
          <a:endParaRPr lang="en-CA"/>
        </a:p>
      </dgm:t>
    </dgm:pt>
    <dgm:pt modelId="{A135F1F1-8D9D-48A7-9EB0-6767D1D6BCCB}" type="pres">
      <dgm:prSet presAssocID="{6376435C-6791-4414-8F06-0C199DB33362}" presName="diagram" presStyleCnt="0">
        <dgm:presLayoutVars>
          <dgm:chPref val="1"/>
          <dgm:dir/>
          <dgm:animOne val="branch"/>
          <dgm:animLvl val="lvl"/>
          <dgm:resizeHandles val="exact"/>
        </dgm:presLayoutVars>
      </dgm:prSet>
      <dgm:spPr/>
    </dgm:pt>
    <dgm:pt modelId="{152B782F-7ECC-4F4B-9975-2C551A5A908C}" type="pres">
      <dgm:prSet presAssocID="{1E2365BB-9EA0-4941-8230-3CB3EBA80FBA}" presName="root1" presStyleCnt="0"/>
      <dgm:spPr/>
    </dgm:pt>
    <dgm:pt modelId="{CC806E98-0229-4170-9645-6EAB2AD49B2B}" type="pres">
      <dgm:prSet presAssocID="{1E2365BB-9EA0-4941-8230-3CB3EBA80FBA}" presName="LevelOneTextNode" presStyleLbl="node0" presStyleIdx="0" presStyleCnt="1">
        <dgm:presLayoutVars>
          <dgm:chPref val="3"/>
        </dgm:presLayoutVars>
      </dgm:prSet>
      <dgm:spPr/>
    </dgm:pt>
    <dgm:pt modelId="{E4A60864-78E9-4DC5-A129-AF0F1D4F047E}" type="pres">
      <dgm:prSet presAssocID="{1E2365BB-9EA0-4941-8230-3CB3EBA80FBA}" presName="level2hierChild" presStyleCnt="0"/>
      <dgm:spPr/>
    </dgm:pt>
    <dgm:pt modelId="{A6A95B57-0988-4D3E-98D9-CA418625C694}" type="pres">
      <dgm:prSet presAssocID="{A7F25045-1F09-4D75-81A4-5EC5A1DA5DD7}" presName="conn2-1" presStyleLbl="parChTrans1D2" presStyleIdx="0" presStyleCnt="3"/>
      <dgm:spPr/>
    </dgm:pt>
    <dgm:pt modelId="{7CCDF9BB-3AF3-4EDE-B01B-C1BB6E370E7C}" type="pres">
      <dgm:prSet presAssocID="{A7F25045-1F09-4D75-81A4-5EC5A1DA5DD7}" presName="connTx" presStyleLbl="parChTrans1D2" presStyleIdx="0" presStyleCnt="3"/>
      <dgm:spPr/>
    </dgm:pt>
    <dgm:pt modelId="{FF8CACEB-562C-497A-8AF7-67C192D98596}" type="pres">
      <dgm:prSet presAssocID="{2155A06E-7210-4FDA-8EE4-06EA5115F0B6}" presName="root2" presStyleCnt="0"/>
      <dgm:spPr/>
    </dgm:pt>
    <dgm:pt modelId="{0C25E917-5F5D-4B0D-9464-6E8C56EF4DEF}" type="pres">
      <dgm:prSet presAssocID="{2155A06E-7210-4FDA-8EE4-06EA5115F0B6}" presName="LevelTwoTextNode" presStyleLbl="node2" presStyleIdx="0" presStyleCnt="3">
        <dgm:presLayoutVars>
          <dgm:chPref val="3"/>
        </dgm:presLayoutVars>
      </dgm:prSet>
      <dgm:spPr/>
    </dgm:pt>
    <dgm:pt modelId="{5AF48A33-C8FE-4D10-9A01-50B10F9D654E}" type="pres">
      <dgm:prSet presAssocID="{2155A06E-7210-4FDA-8EE4-06EA5115F0B6}" presName="level3hierChild" presStyleCnt="0"/>
      <dgm:spPr/>
    </dgm:pt>
    <dgm:pt modelId="{F03BC8F9-BF24-4691-BC29-8063D1D7027D}" type="pres">
      <dgm:prSet presAssocID="{B31D9A0A-EC64-45C2-86DE-7E80ED011B79}" presName="conn2-1" presStyleLbl="parChTrans1D2" presStyleIdx="1" presStyleCnt="3"/>
      <dgm:spPr/>
    </dgm:pt>
    <dgm:pt modelId="{46A03A93-E34A-4E7F-BF81-BC626697E684}" type="pres">
      <dgm:prSet presAssocID="{B31D9A0A-EC64-45C2-86DE-7E80ED011B79}" presName="connTx" presStyleLbl="parChTrans1D2" presStyleIdx="1" presStyleCnt="3"/>
      <dgm:spPr/>
    </dgm:pt>
    <dgm:pt modelId="{D3C9B08C-8476-4DED-AD45-07DA80F36704}" type="pres">
      <dgm:prSet presAssocID="{A00E3008-CB35-4EC3-AA28-A9CF72576B1D}" presName="root2" presStyleCnt="0"/>
      <dgm:spPr/>
    </dgm:pt>
    <dgm:pt modelId="{1B637858-2A2B-494F-BDFD-0948D458AC8E}" type="pres">
      <dgm:prSet presAssocID="{A00E3008-CB35-4EC3-AA28-A9CF72576B1D}" presName="LevelTwoTextNode" presStyleLbl="node2" presStyleIdx="1" presStyleCnt="3">
        <dgm:presLayoutVars>
          <dgm:chPref val="3"/>
        </dgm:presLayoutVars>
      </dgm:prSet>
      <dgm:spPr/>
    </dgm:pt>
    <dgm:pt modelId="{FD3B9EF4-EB98-4482-8802-33DBACF64B78}" type="pres">
      <dgm:prSet presAssocID="{A00E3008-CB35-4EC3-AA28-A9CF72576B1D}" presName="level3hierChild" presStyleCnt="0"/>
      <dgm:spPr/>
    </dgm:pt>
    <dgm:pt modelId="{D32621B1-53F9-403B-BB19-4FDD1492D693}" type="pres">
      <dgm:prSet presAssocID="{2A8809E8-5E40-4D55-8AEE-F191D9DD6687}" presName="conn2-1" presStyleLbl="parChTrans1D2" presStyleIdx="2" presStyleCnt="3"/>
      <dgm:spPr/>
    </dgm:pt>
    <dgm:pt modelId="{7F9719EC-D4CA-4AAE-909D-BA1F6D0A2553}" type="pres">
      <dgm:prSet presAssocID="{2A8809E8-5E40-4D55-8AEE-F191D9DD6687}" presName="connTx" presStyleLbl="parChTrans1D2" presStyleIdx="2" presStyleCnt="3"/>
      <dgm:spPr/>
    </dgm:pt>
    <dgm:pt modelId="{FC7D891B-26AB-44D7-A178-F087293FB225}" type="pres">
      <dgm:prSet presAssocID="{AA4D63AB-157C-43BB-B09D-1BAA6E493E79}" presName="root2" presStyleCnt="0"/>
      <dgm:spPr/>
    </dgm:pt>
    <dgm:pt modelId="{639115E9-6BB2-41B1-B228-BA351C380F42}" type="pres">
      <dgm:prSet presAssocID="{AA4D63AB-157C-43BB-B09D-1BAA6E493E79}" presName="LevelTwoTextNode" presStyleLbl="node2" presStyleIdx="2" presStyleCnt="3">
        <dgm:presLayoutVars>
          <dgm:chPref val="3"/>
        </dgm:presLayoutVars>
      </dgm:prSet>
      <dgm:spPr/>
    </dgm:pt>
    <dgm:pt modelId="{FEFDE397-C159-4D9E-9B48-51066E277690}" type="pres">
      <dgm:prSet presAssocID="{AA4D63AB-157C-43BB-B09D-1BAA6E493E79}" presName="level3hierChild" presStyleCnt="0"/>
      <dgm:spPr/>
    </dgm:pt>
  </dgm:ptLst>
  <dgm:cxnLst>
    <dgm:cxn modelId="{15ED6711-EC13-4780-BBE8-45E10EF90AD7}" type="presOf" srcId="{2A8809E8-5E40-4D55-8AEE-F191D9DD6687}" destId="{D32621B1-53F9-403B-BB19-4FDD1492D693}" srcOrd="0" destOrd="0" presId="urn:microsoft.com/office/officeart/2005/8/layout/hierarchy2"/>
    <dgm:cxn modelId="{FD24DE36-2C18-4AD9-8897-DA25620812D9}" type="presOf" srcId="{A7F25045-1F09-4D75-81A4-5EC5A1DA5DD7}" destId="{7CCDF9BB-3AF3-4EDE-B01B-C1BB6E370E7C}" srcOrd="1" destOrd="0" presId="urn:microsoft.com/office/officeart/2005/8/layout/hierarchy2"/>
    <dgm:cxn modelId="{6F3D893F-514A-4744-B9FB-D993CB6C6496}" type="presOf" srcId="{A00E3008-CB35-4EC3-AA28-A9CF72576B1D}" destId="{1B637858-2A2B-494F-BDFD-0948D458AC8E}" srcOrd="0" destOrd="0" presId="urn:microsoft.com/office/officeart/2005/8/layout/hierarchy2"/>
    <dgm:cxn modelId="{FEDDC564-1D5D-41BD-B087-34A8E1DD21D4}" type="presOf" srcId="{2155A06E-7210-4FDA-8EE4-06EA5115F0B6}" destId="{0C25E917-5F5D-4B0D-9464-6E8C56EF4DEF}" srcOrd="0" destOrd="0" presId="urn:microsoft.com/office/officeart/2005/8/layout/hierarchy2"/>
    <dgm:cxn modelId="{A886916B-3CD7-4298-98CE-B0700C5A42CD}" type="presOf" srcId="{1E2365BB-9EA0-4941-8230-3CB3EBA80FBA}" destId="{CC806E98-0229-4170-9645-6EAB2AD49B2B}" srcOrd="0" destOrd="0" presId="urn:microsoft.com/office/officeart/2005/8/layout/hierarchy2"/>
    <dgm:cxn modelId="{1496AC6B-ED26-4DD4-9E14-92ECD76927CB}" type="presOf" srcId="{B31D9A0A-EC64-45C2-86DE-7E80ED011B79}" destId="{F03BC8F9-BF24-4691-BC29-8063D1D7027D}" srcOrd="0" destOrd="0" presId="urn:microsoft.com/office/officeart/2005/8/layout/hierarchy2"/>
    <dgm:cxn modelId="{0977644F-9915-4590-9624-52215B913FB4}" type="presOf" srcId="{2A8809E8-5E40-4D55-8AEE-F191D9DD6687}" destId="{7F9719EC-D4CA-4AAE-909D-BA1F6D0A2553}" srcOrd="1" destOrd="0" presId="urn:microsoft.com/office/officeart/2005/8/layout/hierarchy2"/>
    <dgm:cxn modelId="{8B76E257-D94C-4A22-8E84-E2B6E61CECDE}" type="presOf" srcId="{A7F25045-1F09-4D75-81A4-5EC5A1DA5DD7}" destId="{A6A95B57-0988-4D3E-98D9-CA418625C694}" srcOrd="0" destOrd="0" presId="urn:microsoft.com/office/officeart/2005/8/layout/hierarchy2"/>
    <dgm:cxn modelId="{CAE3BF79-71EE-408F-AB34-7D3E5A8D8D84}" srcId="{6376435C-6791-4414-8F06-0C199DB33362}" destId="{1E2365BB-9EA0-4941-8230-3CB3EBA80FBA}" srcOrd="0" destOrd="0" parTransId="{C9E489C8-5771-47E2-B4E1-66CB98DA7FDF}" sibTransId="{00F47A31-9CC0-4BC3-A67E-A27E0D725006}"/>
    <dgm:cxn modelId="{AF4EBDAD-C3F6-4CD6-9D0C-0CAD479F505F}" type="presOf" srcId="{6376435C-6791-4414-8F06-0C199DB33362}" destId="{A135F1F1-8D9D-48A7-9EB0-6767D1D6BCCB}" srcOrd="0" destOrd="0" presId="urn:microsoft.com/office/officeart/2005/8/layout/hierarchy2"/>
    <dgm:cxn modelId="{BAAB43C6-6284-477E-B13A-805A1DC84EC5}" type="presOf" srcId="{B31D9A0A-EC64-45C2-86DE-7E80ED011B79}" destId="{46A03A93-E34A-4E7F-BF81-BC626697E684}" srcOrd="1" destOrd="0" presId="urn:microsoft.com/office/officeart/2005/8/layout/hierarchy2"/>
    <dgm:cxn modelId="{17370BDA-2E05-4BE3-8AE5-092F7862ED4E}" srcId="{1E2365BB-9EA0-4941-8230-3CB3EBA80FBA}" destId="{A00E3008-CB35-4EC3-AA28-A9CF72576B1D}" srcOrd="1" destOrd="0" parTransId="{B31D9A0A-EC64-45C2-86DE-7E80ED011B79}" sibTransId="{98A35EA8-AABB-4610-9B15-1E43ED2D611F}"/>
    <dgm:cxn modelId="{C9B930DE-5C57-403A-9F9D-6CA592880B11}" type="presOf" srcId="{AA4D63AB-157C-43BB-B09D-1BAA6E493E79}" destId="{639115E9-6BB2-41B1-B228-BA351C380F42}" srcOrd="0" destOrd="0" presId="urn:microsoft.com/office/officeart/2005/8/layout/hierarchy2"/>
    <dgm:cxn modelId="{059CE8E3-E1E3-4C07-9EBC-420239649FD2}" srcId="{1E2365BB-9EA0-4941-8230-3CB3EBA80FBA}" destId="{AA4D63AB-157C-43BB-B09D-1BAA6E493E79}" srcOrd="2" destOrd="0" parTransId="{2A8809E8-5E40-4D55-8AEE-F191D9DD6687}" sibTransId="{D5BD2746-111D-48BD-B187-F92661BEE196}"/>
    <dgm:cxn modelId="{B4DA65F3-11A0-4EF3-B266-DD4596301B19}" srcId="{1E2365BB-9EA0-4941-8230-3CB3EBA80FBA}" destId="{2155A06E-7210-4FDA-8EE4-06EA5115F0B6}" srcOrd="0" destOrd="0" parTransId="{A7F25045-1F09-4D75-81A4-5EC5A1DA5DD7}" sibTransId="{7370D0F1-F568-4773-AA10-4B01F7DCBA42}"/>
    <dgm:cxn modelId="{49280008-4B52-43BA-8B71-C9BE140C9B63}" type="presParOf" srcId="{A135F1F1-8D9D-48A7-9EB0-6767D1D6BCCB}" destId="{152B782F-7ECC-4F4B-9975-2C551A5A908C}" srcOrd="0" destOrd="0" presId="urn:microsoft.com/office/officeart/2005/8/layout/hierarchy2"/>
    <dgm:cxn modelId="{018FCD09-373F-46A9-BB6C-F8EBE3DC99C4}" type="presParOf" srcId="{152B782F-7ECC-4F4B-9975-2C551A5A908C}" destId="{CC806E98-0229-4170-9645-6EAB2AD49B2B}" srcOrd="0" destOrd="0" presId="urn:microsoft.com/office/officeart/2005/8/layout/hierarchy2"/>
    <dgm:cxn modelId="{0D31A2B9-72D7-4917-AA3F-C248E2D8D5DA}" type="presParOf" srcId="{152B782F-7ECC-4F4B-9975-2C551A5A908C}" destId="{E4A60864-78E9-4DC5-A129-AF0F1D4F047E}" srcOrd="1" destOrd="0" presId="urn:microsoft.com/office/officeart/2005/8/layout/hierarchy2"/>
    <dgm:cxn modelId="{3A54A263-50BD-4BFB-9BC0-805FDDD2653B}" type="presParOf" srcId="{E4A60864-78E9-4DC5-A129-AF0F1D4F047E}" destId="{A6A95B57-0988-4D3E-98D9-CA418625C694}" srcOrd="0" destOrd="0" presId="urn:microsoft.com/office/officeart/2005/8/layout/hierarchy2"/>
    <dgm:cxn modelId="{C99CFEFA-A68B-4FCE-9205-CE4667AD0316}" type="presParOf" srcId="{A6A95B57-0988-4D3E-98D9-CA418625C694}" destId="{7CCDF9BB-3AF3-4EDE-B01B-C1BB6E370E7C}" srcOrd="0" destOrd="0" presId="urn:microsoft.com/office/officeart/2005/8/layout/hierarchy2"/>
    <dgm:cxn modelId="{C53C0DF6-0A25-49CE-A152-54DE44FEF2C1}" type="presParOf" srcId="{E4A60864-78E9-4DC5-A129-AF0F1D4F047E}" destId="{FF8CACEB-562C-497A-8AF7-67C192D98596}" srcOrd="1" destOrd="0" presId="urn:microsoft.com/office/officeart/2005/8/layout/hierarchy2"/>
    <dgm:cxn modelId="{50012586-D49C-4DD3-8FB4-13ECEB8A4127}" type="presParOf" srcId="{FF8CACEB-562C-497A-8AF7-67C192D98596}" destId="{0C25E917-5F5D-4B0D-9464-6E8C56EF4DEF}" srcOrd="0" destOrd="0" presId="urn:microsoft.com/office/officeart/2005/8/layout/hierarchy2"/>
    <dgm:cxn modelId="{A4C2A692-2C5C-4640-8E93-9BCBC5CAB1CB}" type="presParOf" srcId="{FF8CACEB-562C-497A-8AF7-67C192D98596}" destId="{5AF48A33-C8FE-4D10-9A01-50B10F9D654E}" srcOrd="1" destOrd="0" presId="urn:microsoft.com/office/officeart/2005/8/layout/hierarchy2"/>
    <dgm:cxn modelId="{4C39ED2E-3418-43DB-B12E-2A6632868950}" type="presParOf" srcId="{E4A60864-78E9-4DC5-A129-AF0F1D4F047E}" destId="{F03BC8F9-BF24-4691-BC29-8063D1D7027D}" srcOrd="2" destOrd="0" presId="urn:microsoft.com/office/officeart/2005/8/layout/hierarchy2"/>
    <dgm:cxn modelId="{B0C578B6-56C6-46AF-AB20-2C10DF6DBC07}" type="presParOf" srcId="{F03BC8F9-BF24-4691-BC29-8063D1D7027D}" destId="{46A03A93-E34A-4E7F-BF81-BC626697E684}" srcOrd="0" destOrd="0" presId="urn:microsoft.com/office/officeart/2005/8/layout/hierarchy2"/>
    <dgm:cxn modelId="{F25F429D-C894-49C4-A860-8B81FE2D81DE}" type="presParOf" srcId="{E4A60864-78E9-4DC5-A129-AF0F1D4F047E}" destId="{D3C9B08C-8476-4DED-AD45-07DA80F36704}" srcOrd="3" destOrd="0" presId="urn:microsoft.com/office/officeart/2005/8/layout/hierarchy2"/>
    <dgm:cxn modelId="{1D49EFFA-D236-43D1-A47D-2373713728A1}" type="presParOf" srcId="{D3C9B08C-8476-4DED-AD45-07DA80F36704}" destId="{1B637858-2A2B-494F-BDFD-0948D458AC8E}" srcOrd="0" destOrd="0" presId="urn:microsoft.com/office/officeart/2005/8/layout/hierarchy2"/>
    <dgm:cxn modelId="{C1DD6A12-3FD4-4740-976C-28ACFBBB5A2B}" type="presParOf" srcId="{D3C9B08C-8476-4DED-AD45-07DA80F36704}" destId="{FD3B9EF4-EB98-4482-8802-33DBACF64B78}" srcOrd="1" destOrd="0" presId="urn:microsoft.com/office/officeart/2005/8/layout/hierarchy2"/>
    <dgm:cxn modelId="{9CD2B377-9003-4617-870C-6B346ADEA470}" type="presParOf" srcId="{E4A60864-78E9-4DC5-A129-AF0F1D4F047E}" destId="{D32621B1-53F9-403B-BB19-4FDD1492D693}" srcOrd="4" destOrd="0" presId="urn:microsoft.com/office/officeart/2005/8/layout/hierarchy2"/>
    <dgm:cxn modelId="{BA0DB256-4F67-4DCB-8B6A-90177C42B9E5}" type="presParOf" srcId="{D32621B1-53F9-403B-BB19-4FDD1492D693}" destId="{7F9719EC-D4CA-4AAE-909D-BA1F6D0A2553}" srcOrd="0" destOrd="0" presId="urn:microsoft.com/office/officeart/2005/8/layout/hierarchy2"/>
    <dgm:cxn modelId="{9CCC7266-E1CC-49C3-8E7E-F87338A5EA14}" type="presParOf" srcId="{E4A60864-78E9-4DC5-A129-AF0F1D4F047E}" destId="{FC7D891B-26AB-44D7-A178-F087293FB225}" srcOrd="5" destOrd="0" presId="urn:microsoft.com/office/officeart/2005/8/layout/hierarchy2"/>
    <dgm:cxn modelId="{CEF66573-7CB7-4D12-AE36-5918B573136C}" type="presParOf" srcId="{FC7D891B-26AB-44D7-A178-F087293FB225}" destId="{639115E9-6BB2-41B1-B228-BA351C380F42}" srcOrd="0" destOrd="0" presId="urn:microsoft.com/office/officeart/2005/8/layout/hierarchy2"/>
    <dgm:cxn modelId="{8940BE24-F898-4555-8ECC-0B924A1C1FC2}" type="presParOf" srcId="{FC7D891B-26AB-44D7-A178-F087293FB225}" destId="{FEFDE397-C159-4D9E-9B48-51066E277690}" srcOrd="1" destOrd="0" presId="urn:microsoft.com/office/officeart/2005/8/layout/hierarchy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0704E-2346-48CA-A241-8DF7FF7617A5}">
      <dsp:nvSpPr>
        <dsp:cNvPr id="0" name=""/>
        <dsp:cNvSpPr/>
      </dsp:nvSpPr>
      <dsp:spPr>
        <a:xfrm>
          <a:off x="1786" y="358966"/>
          <a:ext cx="990773" cy="990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96D42F-52FA-401B-8704-AAF9EE3DE6DD}">
      <dsp:nvSpPr>
        <dsp:cNvPr id="0" name=""/>
        <dsp:cNvSpPr/>
      </dsp:nvSpPr>
      <dsp:spPr>
        <a:xfrm>
          <a:off x="1786" y="1487693"/>
          <a:ext cx="2830781" cy="62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0" kern="1200"/>
            <a:t>Travelling Salesman Problem (TSP)</a:t>
          </a:r>
        </a:p>
      </dsp:txBody>
      <dsp:txXfrm>
        <a:off x="1786" y="1487693"/>
        <a:ext cx="2830781" cy="623656"/>
      </dsp:txXfrm>
    </dsp:sp>
    <dsp:sp modelId="{7569140A-7063-4B28-A8CC-12DD8C40DACE}">
      <dsp:nvSpPr>
        <dsp:cNvPr id="0" name=""/>
        <dsp:cNvSpPr/>
      </dsp:nvSpPr>
      <dsp:spPr>
        <a:xfrm>
          <a:off x="1786" y="2175514"/>
          <a:ext cx="2830781" cy="139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Optimize the shortest path for a single route covering all points and returning to the start</a:t>
          </a:r>
        </a:p>
      </dsp:txBody>
      <dsp:txXfrm>
        <a:off x="1786" y="2175514"/>
        <a:ext cx="2830781" cy="1391670"/>
      </dsp:txXfrm>
    </dsp:sp>
    <dsp:sp modelId="{63681F50-4ACD-4D15-A2D3-5CF53C000C87}">
      <dsp:nvSpPr>
        <dsp:cNvPr id="0" name=""/>
        <dsp:cNvSpPr/>
      </dsp:nvSpPr>
      <dsp:spPr>
        <a:xfrm>
          <a:off x="3327954" y="358966"/>
          <a:ext cx="990773" cy="990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7E1CD4-DACF-48C9-BDAF-B012335B42C2}">
      <dsp:nvSpPr>
        <dsp:cNvPr id="0" name=""/>
        <dsp:cNvSpPr/>
      </dsp:nvSpPr>
      <dsp:spPr>
        <a:xfrm>
          <a:off x="3327954" y="1487693"/>
          <a:ext cx="2830781" cy="62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0" kern="1200"/>
            <a:t>Vehicle Routing Problem (VRP)</a:t>
          </a:r>
        </a:p>
      </dsp:txBody>
      <dsp:txXfrm>
        <a:off x="3327954" y="1487693"/>
        <a:ext cx="2830781" cy="623656"/>
      </dsp:txXfrm>
    </dsp:sp>
    <dsp:sp modelId="{8F5B194D-5640-4705-8CB7-EB7C0844A6D8}">
      <dsp:nvSpPr>
        <dsp:cNvPr id="0" name=""/>
        <dsp:cNvSpPr/>
      </dsp:nvSpPr>
      <dsp:spPr>
        <a:xfrm>
          <a:off x="3327954" y="2175514"/>
          <a:ext cx="2830781" cy="139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Expands to </a:t>
          </a:r>
          <a:r>
            <a:rPr lang="en-US" sz="1400" b="1" kern="1200"/>
            <a:t>multiple vehicles</a:t>
          </a:r>
          <a:r>
            <a:rPr lang="en-US" sz="1400" kern="1200"/>
            <a:t>, each starting and ending at a central depot, serving multiple locations</a:t>
          </a:r>
        </a:p>
        <a:p>
          <a:pPr marL="0" lvl="0" indent="0" algn="l" defTabSz="622300">
            <a:lnSpc>
              <a:spcPct val="100000"/>
            </a:lnSpc>
            <a:spcBef>
              <a:spcPct val="0"/>
            </a:spcBef>
            <a:spcAft>
              <a:spcPct val="35000"/>
            </a:spcAft>
            <a:buNone/>
          </a:pPr>
          <a:r>
            <a:rPr lang="en-US" sz="1400" kern="1200"/>
            <a:t>Optimizes routes for a fleet, </a:t>
          </a:r>
          <a:r>
            <a:rPr lang="en-US" sz="1400" b="1" kern="1200"/>
            <a:t>without specific capacity constraints </a:t>
          </a:r>
          <a:r>
            <a:rPr lang="en-US" sz="1400" kern="1200"/>
            <a:t>per vehicle</a:t>
          </a:r>
        </a:p>
      </dsp:txBody>
      <dsp:txXfrm>
        <a:off x="3327954" y="2175514"/>
        <a:ext cx="2830781" cy="1391670"/>
      </dsp:txXfrm>
    </dsp:sp>
    <dsp:sp modelId="{1D0DA2AF-9262-42BF-A4CA-30BD34EC955A}">
      <dsp:nvSpPr>
        <dsp:cNvPr id="0" name=""/>
        <dsp:cNvSpPr/>
      </dsp:nvSpPr>
      <dsp:spPr>
        <a:xfrm>
          <a:off x="6654122" y="358966"/>
          <a:ext cx="990773" cy="990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AC5FA8-783B-4DC0-927A-0C548DDB0055}">
      <dsp:nvSpPr>
        <dsp:cNvPr id="0" name=""/>
        <dsp:cNvSpPr/>
      </dsp:nvSpPr>
      <dsp:spPr>
        <a:xfrm>
          <a:off x="6654122" y="1487693"/>
          <a:ext cx="2830781" cy="62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0" kern="1200"/>
            <a:t>Capacitated Vehicle Routing Problem (CVRP)</a:t>
          </a:r>
        </a:p>
      </dsp:txBody>
      <dsp:txXfrm>
        <a:off x="6654122" y="1487693"/>
        <a:ext cx="2830781" cy="623656"/>
      </dsp:txXfrm>
    </dsp:sp>
    <dsp:sp modelId="{63ECE22C-5A5B-4C68-938B-37C5F7D667D3}">
      <dsp:nvSpPr>
        <dsp:cNvPr id="0" name=""/>
        <dsp:cNvSpPr/>
      </dsp:nvSpPr>
      <dsp:spPr>
        <a:xfrm>
          <a:off x="6654122" y="2175514"/>
          <a:ext cx="2830781" cy="139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Introduces </a:t>
          </a:r>
          <a:r>
            <a:rPr lang="en-US" sz="1400" b="1" kern="1200"/>
            <a:t>vehicle capacity constraints</a:t>
          </a:r>
          <a:r>
            <a:rPr lang="en-US" sz="1400" kern="1200"/>
            <a:t>, blending route optimization with load management</a:t>
          </a:r>
        </a:p>
        <a:p>
          <a:pPr marL="0" lvl="0" indent="0" algn="l" defTabSz="622300">
            <a:lnSpc>
              <a:spcPct val="100000"/>
            </a:lnSpc>
            <a:spcBef>
              <a:spcPct val="0"/>
            </a:spcBef>
            <a:spcAft>
              <a:spcPct val="35000"/>
            </a:spcAft>
            <a:buNone/>
          </a:pPr>
          <a:r>
            <a:rPr lang="en-US" sz="1400" kern="1200"/>
            <a:t>Focuses on </a:t>
          </a:r>
          <a:r>
            <a:rPr lang="en-US" sz="1400" b="1" kern="1200"/>
            <a:t>balancing shortest paths and capacity limits </a:t>
          </a:r>
          <a:r>
            <a:rPr lang="en-US" sz="1400" kern="1200"/>
            <a:t>for each vehicle</a:t>
          </a:r>
        </a:p>
      </dsp:txBody>
      <dsp:txXfrm>
        <a:off x="6654122" y="2175514"/>
        <a:ext cx="2830781" cy="13916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402584" y="1302714"/>
          <a:ext cx="904808" cy="452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sub>
                </m:sSub>
                <m:r>
                  <a:rPr lang="en-US" sz="1600" b="0" i="1" kern="1200" dirty="0" smtClean="0">
                    <a:latin typeface="Cambria Math" panose="02040503050406030204" pitchFamily="18" charset="0"/>
                  </a:rPr>
                  <m:t>=97</m:t>
                </m:r>
              </m:oMath>
            </m:oMathPara>
          </a14:m>
          <a:endParaRPr lang="en-CA" sz="1600" kern="1200">
            <a:latin typeface="+mj-lt"/>
          </a:endParaRPr>
        </a:p>
      </dsp:txBody>
      <dsp:txXfrm>
        <a:off x="415834" y="1315964"/>
        <a:ext cx="878308" cy="425904"/>
      </dsp:txXfrm>
    </dsp:sp>
    <dsp:sp modelId="{A6A95B57-0988-4D3E-98D9-CA418625C694}">
      <dsp:nvSpPr>
        <dsp:cNvPr id="0" name=""/>
        <dsp:cNvSpPr/>
      </dsp:nvSpPr>
      <dsp:spPr>
        <a:xfrm rot="17132988">
          <a:off x="813315" y="865270"/>
          <a:ext cx="1350077" cy="26630"/>
        </a:xfrm>
        <a:custGeom>
          <a:avLst/>
          <a:gdLst/>
          <a:ahLst/>
          <a:cxnLst/>
          <a:rect l="0" t="0" r="0" b="0"/>
          <a:pathLst>
            <a:path>
              <a:moveTo>
                <a:pt x="0" y="13315"/>
              </a:moveTo>
              <a:lnTo>
                <a:pt x="135007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54602" y="844833"/>
        <a:ext cx="67503" cy="67503"/>
      </dsp:txXfrm>
    </dsp:sp>
    <dsp:sp modelId="{0C25E917-5F5D-4B0D-9464-6E8C56EF4DEF}">
      <dsp:nvSpPr>
        <dsp:cNvPr id="0" name=""/>
        <dsp:cNvSpPr/>
      </dsp:nvSpPr>
      <dsp:spPr>
        <a:xfrm>
          <a:off x="1669315" y="2052"/>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dirty="0" smtClean="0">
                        <a:latin typeface="Cambria Math" panose="02040503050406030204" pitchFamily="18" charset="0"/>
                      </a:rPr>
                    </m:ctrlPr>
                  </m:sSubPr>
                  <m:e>
                    <m:r>
                      <a:rPr lang="en-US" sz="160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1</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m:t>
                </m:r>
              </m:oMath>
            </m:oMathPara>
          </a14:m>
          <a:endParaRPr lang="en-CA" sz="1600" kern="1200">
            <a:latin typeface="+mj-lt"/>
          </a:endParaRPr>
        </a:p>
      </dsp:txBody>
      <dsp:txXfrm>
        <a:off x="1682565" y="15302"/>
        <a:ext cx="878308" cy="425904"/>
      </dsp:txXfrm>
    </dsp:sp>
    <dsp:sp modelId="{F03BC8F9-BF24-4691-BC29-8063D1D7027D}">
      <dsp:nvSpPr>
        <dsp:cNvPr id="0" name=""/>
        <dsp:cNvSpPr/>
      </dsp:nvSpPr>
      <dsp:spPr>
        <a:xfrm rot="17692822">
          <a:off x="1058235" y="1125402"/>
          <a:ext cx="860237" cy="26630"/>
        </a:xfrm>
        <a:custGeom>
          <a:avLst/>
          <a:gdLst/>
          <a:ahLst/>
          <a:cxnLst/>
          <a:rect l="0" t="0" r="0" b="0"/>
          <a:pathLst>
            <a:path>
              <a:moveTo>
                <a:pt x="0" y="13315"/>
              </a:moveTo>
              <a:lnTo>
                <a:pt x="86023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66848" y="1117212"/>
        <a:ext cx="43011" cy="43011"/>
      </dsp:txXfrm>
    </dsp:sp>
    <dsp:sp modelId="{1B637858-2A2B-494F-BDFD-0948D458AC8E}">
      <dsp:nvSpPr>
        <dsp:cNvPr id="0" name=""/>
        <dsp:cNvSpPr/>
      </dsp:nvSpPr>
      <dsp:spPr>
        <a:xfrm>
          <a:off x="1669315" y="522317"/>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2</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3</m:t>
                </m:r>
              </m:oMath>
            </m:oMathPara>
          </a14:m>
          <a:endParaRPr lang="en-CA" sz="1600" kern="1200">
            <a:latin typeface="+mj-lt"/>
          </a:endParaRPr>
        </a:p>
      </dsp:txBody>
      <dsp:txXfrm>
        <a:off x="1682565" y="535567"/>
        <a:ext cx="878308" cy="425904"/>
      </dsp:txXfrm>
    </dsp:sp>
    <dsp:sp modelId="{3F9569A8-2AB7-4547-B94C-48BA0BBBF46D}">
      <dsp:nvSpPr>
        <dsp:cNvPr id="0" name=""/>
        <dsp:cNvSpPr/>
      </dsp:nvSpPr>
      <dsp:spPr>
        <a:xfrm rot="19457599">
          <a:off x="1265499" y="1385534"/>
          <a:ext cx="445709" cy="26630"/>
        </a:xfrm>
        <a:custGeom>
          <a:avLst/>
          <a:gdLst/>
          <a:ahLst/>
          <a:cxnLst/>
          <a:rect l="0" t="0" r="0" b="0"/>
          <a:pathLst>
            <a:path>
              <a:moveTo>
                <a:pt x="0" y="13315"/>
              </a:moveTo>
              <a:lnTo>
                <a:pt x="445709"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7211" y="1387707"/>
        <a:ext cx="22285" cy="22285"/>
      </dsp:txXfrm>
    </dsp:sp>
    <dsp:sp modelId="{69811383-CFAB-4EBB-82C9-CEF04DB30790}">
      <dsp:nvSpPr>
        <dsp:cNvPr id="0" name=""/>
        <dsp:cNvSpPr/>
      </dsp:nvSpPr>
      <dsp:spPr>
        <a:xfrm>
          <a:off x="1669315" y="1042582"/>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3</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6</m:t>
                </m:r>
              </m:oMath>
            </m:oMathPara>
          </a14:m>
          <a:endParaRPr lang="en-CA" sz="1600" kern="1200">
            <a:latin typeface="+mj-lt"/>
          </a:endParaRPr>
        </a:p>
      </dsp:txBody>
      <dsp:txXfrm>
        <a:off x="1682565" y="1055832"/>
        <a:ext cx="878308" cy="425904"/>
      </dsp:txXfrm>
    </dsp:sp>
    <dsp:sp modelId="{2FC1495F-AFB1-436D-BD05-C2468AD9C50E}">
      <dsp:nvSpPr>
        <dsp:cNvPr id="0" name=""/>
        <dsp:cNvSpPr/>
      </dsp:nvSpPr>
      <dsp:spPr>
        <a:xfrm rot="2142401">
          <a:off x="1265499" y="1645667"/>
          <a:ext cx="445709" cy="26630"/>
        </a:xfrm>
        <a:custGeom>
          <a:avLst/>
          <a:gdLst/>
          <a:ahLst/>
          <a:cxnLst/>
          <a:rect l="0" t="0" r="0" b="0"/>
          <a:pathLst>
            <a:path>
              <a:moveTo>
                <a:pt x="0" y="13315"/>
              </a:moveTo>
              <a:lnTo>
                <a:pt x="445709"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7211" y="1647839"/>
        <a:ext cx="22285" cy="22285"/>
      </dsp:txXfrm>
    </dsp:sp>
    <dsp:sp modelId="{4EAAA2D6-4166-4EFF-9B83-4D096419AE85}">
      <dsp:nvSpPr>
        <dsp:cNvPr id="0" name=""/>
        <dsp:cNvSpPr/>
      </dsp:nvSpPr>
      <dsp:spPr>
        <a:xfrm>
          <a:off x="1669315" y="1562846"/>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4</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12</m:t>
                </m:r>
              </m:oMath>
            </m:oMathPara>
          </a14:m>
          <a:endParaRPr lang="en-CA" sz="1600" kern="1200">
            <a:latin typeface="+mj-lt"/>
          </a:endParaRPr>
        </a:p>
      </dsp:txBody>
      <dsp:txXfrm>
        <a:off x="1682565" y="1576096"/>
        <a:ext cx="878308" cy="425904"/>
      </dsp:txXfrm>
    </dsp:sp>
    <dsp:sp modelId="{318D44F4-ED91-4427-80B9-E1F3F2864259}">
      <dsp:nvSpPr>
        <dsp:cNvPr id="0" name=""/>
        <dsp:cNvSpPr/>
      </dsp:nvSpPr>
      <dsp:spPr>
        <a:xfrm rot="3907178">
          <a:off x="1058235" y="1905799"/>
          <a:ext cx="860237" cy="26630"/>
        </a:xfrm>
        <a:custGeom>
          <a:avLst/>
          <a:gdLst/>
          <a:ahLst/>
          <a:cxnLst/>
          <a:rect l="0" t="0" r="0" b="0"/>
          <a:pathLst>
            <a:path>
              <a:moveTo>
                <a:pt x="0" y="13315"/>
              </a:moveTo>
              <a:lnTo>
                <a:pt x="86023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66848" y="1897609"/>
        <a:ext cx="43011" cy="43011"/>
      </dsp:txXfrm>
    </dsp:sp>
    <dsp:sp modelId="{78982A17-5162-47B7-8DEE-BF8CB41E952F}">
      <dsp:nvSpPr>
        <dsp:cNvPr id="0" name=""/>
        <dsp:cNvSpPr/>
      </dsp:nvSpPr>
      <dsp:spPr>
        <a:xfrm>
          <a:off x="1669315" y="2083111"/>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5</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24</m:t>
                </m:r>
              </m:oMath>
            </m:oMathPara>
          </a14:m>
          <a:endParaRPr lang="en-CA" sz="1600" kern="1200">
            <a:latin typeface="+mj-lt"/>
          </a:endParaRPr>
        </a:p>
      </dsp:txBody>
      <dsp:txXfrm>
        <a:off x="1682565" y="2096361"/>
        <a:ext cx="878308" cy="425904"/>
      </dsp:txXfrm>
    </dsp:sp>
    <dsp:sp modelId="{842C3FAE-6607-4A75-917C-27037E876CA7}">
      <dsp:nvSpPr>
        <dsp:cNvPr id="0" name=""/>
        <dsp:cNvSpPr/>
      </dsp:nvSpPr>
      <dsp:spPr>
        <a:xfrm rot="4467012">
          <a:off x="813315" y="2165931"/>
          <a:ext cx="1350077" cy="26630"/>
        </a:xfrm>
        <a:custGeom>
          <a:avLst/>
          <a:gdLst/>
          <a:ahLst/>
          <a:cxnLst/>
          <a:rect l="0" t="0" r="0" b="0"/>
          <a:pathLst>
            <a:path>
              <a:moveTo>
                <a:pt x="0" y="13315"/>
              </a:moveTo>
              <a:lnTo>
                <a:pt x="135007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54602" y="2145495"/>
        <a:ext cx="67503" cy="67503"/>
      </dsp:txXfrm>
    </dsp:sp>
    <dsp:sp modelId="{805B9524-6027-41D9-B1F1-DA76AFE60C23}">
      <dsp:nvSpPr>
        <dsp:cNvPr id="0" name=""/>
        <dsp:cNvSpPr/>
      </dsp:nvSpPr>
      <dsp:spPr>
        <a:xfrm>
          <a:off x="1669315" y="2603376"/>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smtClean="0">
                        <a:latin typeface="Cambria Math" panose="02040503050406030204" pitchFamily="18" charset="0"/>
                      </a:rPr>
                    </m:ctrlPr>
                  </m:sSubPr>
                  <m:e>
                    <m:r>
                      <a:rPr lang="en-US" sz="1600" b="0" i="1" kern="1200" smtClean="0">
                        <a:latin typeface="Cambria Math" panose="02040503050406030204" pitchFamily="18" charset="0"/>
                      </a:rPr>
                      <m:t>𝑞</m:t>
                    </m:r>
                  </m:e>
                  <m:sub>
                    <m:r>
                      <a:rPr lang="en-US" sz="1600" b="0" i="1" kern="1200" smtClean="0">
                        <a:latin typeface="Cambria Math" panose="02040503050406030204" pitchFamily="18" charset="0"/>
                      </a:rPr>
                      <m:t>𝑖</m:t>
                    </m:r>
                    <m:r>
                      <a:rPr lang="en-US" sz="1600" b="0" i="1" kern="1200" smtClean="0">
                        <a:latin typeface="Cambria Math" panose="02040503050406030204" pitchFamily="18" charset="0"/>
                      </a:rPr>
                      <m:t>6</m:t>
                    </m:r>
                  </m:sub>
                </m:sSub>
                <m:r>
                  <a:rPr lang="en-US" sz="1600" b="0" i="1" kern="1200" smtClean="0">
                    <a:latin typeface="Cambria Math" panose="02040503050406030204" pitchFamily="18" charset="0"/>
                  </a:rPr>
                  <m:t>=51</m:t>
                </m:r>
              </m:oMath>
            </m:oMathPara>
          </a14:m>
          <a:endParaRPr lang="en-CA" sz="1600" kern="1200">
            <a:latin typeface="+mj-lt"/>
          </a:endParaRPr>
        </a:p>
      </dsp:txBody>
      <dsp:txXfrm>
        <a:off x="1682565" y="2616626"/>
        <a:ext cx="878308" cy="42590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1243" y="1219101"/>
          <a:ext cx="1239258" cy="619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sub>
                </m:sSub>
                <m:r>
                  <a:rPr lang="en-US" sz="1600" b="0" i="1" kern="1200" dirty="0" smtClean="0">
                    <a:latin typeface="Cambria Math" panose="02040503050406030204" pitchFamily="18" charset="0"/>
                  </a:rPr>
                  <m:t>=97</m:t>
                </m:r>
              </m:oMath>
            </m:oMathPara>
          </a14:m>
          <a:endParaRPr lang="en-CA" sz="1600" kern="1200">
            <a:latin typeface="+mj-lt"/>
          </a:endParaRPr>
        </a:p>
      </dsp:txBody>
      <dsp:txXfrm>
        <a:off x="19391" y="1237249"/>
        <a:ext cx="1202962" cy="583333"/>
      </dsp:txXfrm>
    </dsp:sp>
    <dsp:sp modelId="{A6A95B57-0988-4D3E-98D9-CA418625C694}">
      <dsp:nvSpPr>
        <dsp:cNvPr id="0" name=""/>
        <dsp:cNvSpPr/>
      </dsp:nvSpPr>
      <dsp:spPr>
        <a:xfrm rot="19457599">
          <a:off x="1183123" y="1332535"/>
          <a:ext cx="610460" cy="36474"/>
        </a:xfrm>
        <a:custGeom>
          <a:avLst/>
          <a:gdLst/>
          <a:ahLst/>
          <a:cxnLst/>
          <a:rect l="0" t="0" r="0" b="0"/>
          <a:pathLst>
            <a:path>
              <a:moveTo>
                <a:pt x="0" y="18237"/>
              </a:moveTo>
              <a:lnTo>
                <a:pt x="610460"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73092" y="1335511"/>
        <a:ext cx="30523" cy="30523"/>
      </dsp:txXfrm>
    </dsp:sp>
    <dsp:sp modelId="{0C25E917-5F5D-4B0D-9464-6E8C56EF4DEF}">
      <dsp:nvSpPr>
        <dsp:cNvPr id="0" name=""/>
        <dsp:cNvSpPr/>
      </dsp:nvSpPr>
      <dsp:spPr>
        <a:xfrm>
          <a:off x="1736205" y="862815"/>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dirty="0" smtClean="0">
                        <a:latin typeface="Cambria Math" panose="02040503050406030204" pitchFamily="18" charset="0"/>
                      </a:rPr>
                    </m:ctrlPr>
                  </m:sSubPr>
                  <m:e>
                    <m:r>
                      <a:rPr lang="en-US" sz="160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1</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75</m:t>
                </m:r>
              </m:oMath>
            </m:oMathPara>
          </a14:m>
          <a:endParaRPr lang="en-CA" sz="1600" kern="1200">
            <a:latin typeface="+mj-lt"/>
          </a:endParaRPr>
        </a:p>
      </dsp:txBody>
      <dsp:txXfrm>
        <a:off x="1754353" y="880963"/>
        <a:ext cx="1202962" cy="583333"/>
      </dsp:txXfrm>
    </dsp:sp>
    <dsp:sp modelId="{F03BC8F9-BF24-4691-BC29-8063D1D7027D}">
      <dsp:nvSpPr>
        <dsp:cNvPr id="0" name=""/>
        <dsp:cNvSpPr/>
      </dsp:nvSpPr>
      <dsp:spPr>
        <a:xfrm rot="2142401">
          <a:off x="1183123" y="1688822"/>
          <a:ext cx="610460" cy="36474"/>
        </a:xfrm>
        <a:custGeom>
          <a:avLst/>
          <a:gdLst/>
          <a:ahLst/>
          <a:cxnLst/>
          <a:rect l="0" t="0" r="0" b="0"/>
          <a:pathLst>
            <a:path>
              <a:moveTo>
                <a:pt x="0" y="18237"/>
              </a:moveTo>
              <a:lnTo>
                <a:pt x="610460"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3092" y="1691798"/>
        <a:ext cx="30523" cy="30523"/>
      </dsp:txXfrm>
    </dsp:sp>
    <dsp:sp modelId="{1B637858-2A2B-494F-BDFD-0948D458AC8E}">
      <dsp:nvSpPr>
        <dsp:cNvPr id="0" name=""/>
        <dsp:cNvSpPr/>
      </dsp:nvSpPr>
      <dsp:spPr>
        <a:xfrm>
          <a:off x="1736205" y="1575388"/>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2</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22</m:t>
                </m:r>
              </m:oMath>
            </m:oMathPara>
          </a14:m>
          <a:endParaRPr lang="en-CA" sz="1600" kern="1200">
            <a:latin typeface="+mj-lt"/>
          </a:endParaRPr>
        </a:p>
      </dsp:txBody>
      <dsp:txXfrm>
        <a:off x="1754353" y="1593536"/>
        <a:ext cx="1202962" cy="5833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1243" y="1219101"/>
          <a:ext cx="1239258" cy="619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sub>
                </m:sSub>
                <m:r>
                  <a:rPr lang="en-US" sz="1600" b="0" i="1" kern="1200" dirty="0" smtClean="0">
                    <a:latin typeface="Cambria Math" panose="02040503050406030204" pitchFamily="18" charset="0"/>
                  </a:rPr>
                  <m:t>=97</m:t>
                </m:r>
              </m:oMath>
            </m:oMathPara>
          </a14:m>
          <a:endParaRPr lang="en-CA" sz="1600" kern="1200">
            <a:latin typeface="+mj-lt"/>
          </a:endParaRPr>
        </a:p>
      </dsp:txBody>
      <dsp:txXfrm>
        <a:off x="19391" y="1237249"/>
        <a:ext cx="1202962" cy="583333"/>
      </dsp:txXfrm>
    </dsp:sp>
    <dsp:sp modelId="{A6A95B57-0988-4D3E-98D9-CA418625C694}">
      <dsp:nvSpPr>
        <dsp:cNvPr id="0" name=""/>
        <dsp:cNvSpPr/>
      </dsp:nvSpPr>
      <dsp:spPr>
        <a:xfrm rot="18289469">
          <a:off x="1054336" y="1154392"/>
          <a:ext cx="868034" cy="36474"/>
        </a:xfrm>
        <a:custGeom>
          <a:avLst/>
          <a:gdLst/>
          <a:ahLst/>
          <a:cxnLst/>
          <a:rect l="0" t="0" r="0" b="0"/>
          <a:pathLst>
            <a:path>
              <a:moveTo>
                <a:pt x="0" y="18237"/>
              </a:moveTo>
              <a:lnTo>
                <a:pt x="868034"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66653" y="1150928"/>
        <a:ext cx="43401" cy="43401"/>
      </dsp:txXfrm>
    </dsp:sp>
    <dsp:sp modelId="{0C25E917-5F5D-4B0D-9464-6E8C56EF4DEF}">
      <dsp:nvSpPr>
        <dsp:cNvPr id="0" name=""/>
        <dsp:cNvSpPr/>
      </dsp:nvSpPr>
      <dsp:spPr>
        <a:xfrm>
          <a:off x="1736205" y="506528"/>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dirty="0" smtClean="0">
                        <a:latin typeface="Cambria Math" panose="02040503050406030204" pitchFamily="18" charset="0"/>
                      </a:rPr>
                    </m:ctrlPr>
                  </m:sSubPr>
                  <m:e>
                    <m:r>
                      <a:rPr lang="en-US" sz="160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1</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12</m:t>
                </m:r>
              </m:oMath>
            </m:oMathPara>
          </a14:m>
          <a:endParaRPr lang="en-CA" sz="1600" kern="1200">
            <a:latin typeface="+mj-lt"/>
          </a:endParaRPr>
        </a:p>
      </dsp:txBody>
      <dsp:txXfrm>
        <a:off x="1754353" y="524676"/>
        <a:ext cx="1202962" cy="583333"/>
      </dsp:txXfrm>
    </dsp:sp>
    <dsp:sp modelId="{F03BC8F9-BF24-4691-BC29-8063D1D7027D}">
      <dsp:nvSpPr>
        <dsp:cNvPr id="0" name=""/>
        <dsp:cNvSpPr/>
      </dsp:nvSpPr>
      <dsp:spPr>
        <a:xfrm>
          <a:off x="1240502" y="1510679"/>
          <a:ext cx="495703" cy="36474"/>
        </a:xfrm>
        <a:custGeom>
          <a:avLst/>
          <a:gdLst/>
          <a:ahLst/>
          <a:cxnLst/>
          <a:rect l="0" t="0" r="0" b="0"/>
          <a:pathLst>
            <a:path>
              <a:moveTo>
                <a:pt x="0" y="18237"/>
              </a:moveTo>
              <a:lnTo>
                <a:pt x="495703"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5961" y="1516523"/>
        <a:ext cx="24785" cy="24785"/>
      </dsp:txXfrm>
    </dsp:sp>
    <dsp:sp modelId="{1B637858-2A2B-494F-BDFD-0948D458AC8E}">
      <dsp:nvSpPr>
        <dsp:cNvPr id="0" name=""/>
        <dsp:cNvSpPr/>
      </dsp:nvSpPr>
      <dsp:spPr>
        <a:xfrm>
          <a:off x="1736205" y="1219101"/>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2</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74</m:t>
                </m:r>
              </m:oMath>
            </m:oMathPara>
          </a14:m>
          <a:endParaRPr lang="en-CA" sz="1600" kern="1200">
            <a:latin typeface="+mj-lt"/>
          </a:endParaRPr>
        </a:p>
      </dsp:txBody>
      <dsp:txXfrm>
        <a:off x="1754353" y="1237249"/>
        <a:ext cx="1202962" cy="583333"/>
      </dsp:txXfrm>
    </dsp:sp>
    <dsp:sp modelId="{D32621B1-53F9-403B-BB19-4FDD1492D693}">
      <dsp:nvSpPr>
        <dsp:cNvPr id="0" name=""/>
        <dsp:cNvSpPr/>
      </dsp:nvSpPr>
      <dsp:spPr>
        <a:xfrm rot="3310531">
          <a:off x="1054336" y="1866966"/>
          <a:ext cx="868034" cy="36474"/>
        </a:xfrm>
        <a:custGeom>
          <a:avLst/>
          <a:gdLst/>
          <a:ahLst/>
          <a:cxnLst/>
          <a:rect l="0" t="0" r="0" b="0"/>
          <a:pathLst>
            <a:path>
              <a:moveTo>
                <a:pt x="0" y="18237"/>
              </a:moveTo>
              <a:lnTo>
                <a:pt x="868034"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p>
      </dsp:txBody>
      <dsp:txXfrm>
        <a:off x="1466653" y="1863502"/>
        <a:ext cx="43401" cy="43401"/>
      </dsp:txXfrm>
    </dsp:sp>
    <dsp:sp modelId="{639115E9-6BB2-41B1-B228-BA351C380F42}">
      <dsp:nvSpPr>
        <dsp:cNvPr id="0" name=""/>
        <dsp:cNvSpPr/>
      </dsp:nvSpPr>
      <dsp:spPr>
        <a:xfrm>
          <a:off x="1736205" y="1931675"/>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3</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11</m:t>
                </m:r>
              </m:oMath>
            </m:oMathPara>
          </a14:m>
          <a:endParaRPr lang="en-CA" sz="1600" kern="1200">
            <a:latin typeface="+mj-lt"/>
          </a:endParaRPr>
        </a:p>
      </dsp:txBody>
      <dsp:txXfrm>
        <a:off x="1754353" y="1949823"/>
        <a:ext cx="1202962" cy="5833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26C34-E71F-4D76-B6B9-ABDEC429A1DE}">
      <dsp:nvSpPr>
        <dsp:cNvPr id="0" name=""/>
        <dsp:cNvSpPr/>
      </dsp:nvSpPr>
      <dsp:spPr>
        <a:xfrm>
          <a:off x="2779" y="0"/>
          <a:ext cx="3386118" cy="732252"/>
        </a:xfrm>
        <a:prstGeom prst="chevron">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The number of new nodes created</a:t>
          </a:r>
          <a:endParaRPr lang="en-CA" sz="1900" kern="1200"/>
        </a:p>
      </dsp:txBody>
      <dsp:txXfrm>
        <a:off x="368905" y="0"/>
        <a:ext cx="2653866" cy="732252"/>
      </dsp:txXfrm>
    </dsp:sp>
    <dsp:sp modelId="{CAA57A8E-7478-46DF-8AF5-3E6BEB8FEC62}">
      <dsp:nvSpPr>
        <dsp:cNvPr id="0" name=""/>
        <dsp:cNvSpPr/>
      </dsp:nvSpPr>
      <dsp:spPr>
        <a:xfrm>
          <a:off x="3050285" y="0"/>
          <a:ext cx="3386118" cy="732252"/>
        </a:xfrm>
        <a:prstGeom prst="chevron">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The scale of the model </a:t>
          </a:r>
          <a:endParaRPr lang="en-CA" sz="1900" kern="1200"/>
        </a:p>
      </dsp:txBody>
      <dsp:txXfrm>
        <a:off x="3416411" y="0"/>
        <a:ext cx="2653866" cy="732252"/>
      </dsp:txXfrm>
    </dsp:sp>
    <dsp:sp modelId="{B6784F4D-CA1F-4C0F-95AC-20708271DF3F}">
      <dsp:nvSpPr>
        <dsp:cNvPr id="0" name=""/>
        <dsp:cNvSpPr/>
      </dsp:nvSpPr>
      <dsp:spPr>
        <a:xfrm>
          <a:off x="6097792" y="0"/>
          <a:ext cx="3386118" cy="732252"/>
        </a:xfrm>
        <a:prstGeom prst="chevron">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The time it takes to find an optimal solution</a:t>
          </a:r>
          <a:endParaRPr lang="en-CA" sz="1900" kern="1200"/>
        </a:p>
      </dsp:txBody>
      <dsp:txXfrm>
        <a:off x="6463918" y="0"/>
        <a:ext cx="2653866" cy="7322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759AC-A6B9-4925-B47E-1796D2F97D7D}">
      <dsp:nvSpPr>
        <dsp:cNvPr id="0" name=""/>
        <dsp:cNvSpPr/>
      </dsp:nvSpPr>
      <dsp:spPr>
        <a:xfrm>
          <a:off x="9463" y="73436"/>
          <a:ext cx="581366" cy="560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0450227-2649-4778-8695-02BE2A291DF3}">
      <dsp:nvSpPr>
        <dsp:cNvPr id="0" name=""/>
        <dsp:cNvSpPr/>
      </dsp:nvSpPr>
      <dsp:spPr>
        <a:xfrm>
          <a:off x="9463" y="716333"/>
          <a:ext cx="1661047" cy="63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kern="1200"/>
            <a:t>Remarkable Flexibility</a:t>
          </a:r>
          <a:endParaRPr lang="en-US" sz="1400" kern="1200"/>
        </a:p>
      </dsp:txBody>
      <dsp:txXfrm>
        <a:off x="9463" y="716333"/>
        <a:ext cx="1661047" cy="630800"/>
      </dsp:txXfrm>
    </dsp:sp>
    <dsp:sp modelId="{02C6FEAE-57F2-49EC-822C-E21F63225D8E}">
      <dsp:nvSpPr>
        <dsp:cNvPr id="0" name=""/>
        <dsp:cNvSpPr/>
      </dsp:nvSpPr>
      <dsp:spPr>
        <a:xfrm>
          <a:off x="9463" y="1511667"/>
          <a:ext cx="1661047" cy="2349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CA" sz="1100" kern="1200"/>
            <a:t>Offers remarkable flexibility in the business value proposition</a:t>
          </a:r>
          <a:r>
            <a:rPr lang="en-CA" sz="1100" kern="1200">
              <a:latin typeface="Product Sans"/>
            </a:rPr>
            <a:t> as the approach can be switched based on any GTFS feed.</a:t>
          </a:r>
          <a:endParaRPr lang="en-US" sz="1100" kern="1200"/>
        </a:p>
      </dsp:txBody>
      <dsp:txXfrm>
        <a:off x="9463" y="1511667"/>
        <a:ext cx="1661047" cy="2349971"/>
      </dsp:txXfrm>
    </dsp:sp>
    <dsp:sp modelId="{C7C5C3E2-FCFF-4CA6-AFE8-F85D781CD56B}">
      <dsp:nvSpPr>
        <dsp:cNvPr id="0" name=""/>
        <dsp:cNvSpPr/>
      </dsp:nvSpPr>
      <dsp:spPr>
        <a:xfrm>
          <a:off x="1961194" y="73436"/>
          <a:ext cx="581366" cy="560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4D8BDA-B9AD-4F45-8CC7-7CED1501D65B}">
      <dsp:nvSpPr>
        <dsp:cNvPr id="0" name=""/>
        <dsp:cNvSpPr/>
      </dsp:nvSpPr>
      <dsp:spPr>
        <a:xfrm>
          <a:off x="1961194" y="716333"/>
          <a:ext cx="1661047" cy="63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kern="1200"/>
            <a:t>Transcends Specific Disaster Types</a:t>
          </a:r>
          <a:endParaRPr lang="en-US" sz="1400" kern="1200"/>
        </a:p>
      </dsp:txBody>
      <dsp:txXfrm>
        <a:off x="1961194" y="716333"/>
        <a:ext cx="1661047" cy="630800"/>
      </dsp:txXfrm>
    </dsp:sp>
    <dsp:sp modelId="{E885FFF1-F99C-4B20-95D2-D08532D5365F}">
      <dsp:nvSpPr>
        <dsp:cNvPr id="0" name=""/>
        <dsp:cNvSpPr/>
      </dsp:nvSpPr>
      <dsp:spPr>
        <a:xfrm>
          <a:off x="1961194" y="1511667"/>
          <a:ext cx="1661047" cy="2349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CA" sz="1100" kern="1200"/>
            <a:t>Transcends the confines of specific disaster types.</a:t>
          </a:r>
          <a:endParaRPr lang="en-US" sz="1100" kern="1200"/>
        </a:p>
        <a:p>
          <a:pPr marL="0" lvl="0" indent="0" algn="l" defTabSz="488950">
            <a:lnSpc>
              <a:spcPct val="100000"/>
            </a:lnSpc>
            <a:spcBef>
              <a:spcPct val="0"/>
            </a:spcBef>
            <a:spcAft>
              <a:spcPct val="35000"/>
            </a:spcAft>
            <a:buNone/>
          </a:pPr>
          <a:r>
            <a:rPr lang="en-CA" sz="1100" kern="1200"/>
            <a:t>Enables dynamic customization of affected areas.</a:t>
          </a:r>
          <a:endParaRPr lang="en-US" sz="1100" kern="1200"/>
        </a:p>
      </dsp:txBody>
      <dsp:txXfrm>
        <a:off x="1961194" y="1511667"/>
        <a:ext cx="1661047" cy="2349971"/>
      </dsp:txXfrm>
    </dsp:sp>
    <dsp:sp modelId="{8361832A-89C4-4559-9723-A2CFDA1C3C22}">
      <dsp:nvSpPr>
        <dsp:cNvPr id="0" name=""/>
        <dsp:cNvSpPr/>
      </dsp:nvSpPr>
      <dsp:spPr>
        <a:xfrm>
          <a:off x="3912926" y="73436"/>
          <a:ext cx="581366" cy="560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AB1D0F-B6E9-4B1C-8A27-C28160FCFB91}">
      <dsp:nvSpPr>
        <dsp:cNvPr id="0" name=""/>
        <dsp:cNvSpPr/>
      </dsp:nvSpPr>
      <dsp:spPr>
        <a:xfrm>
          <a:off x="3912926" y="796098"/>
          <a:ext cx="1661047" cy="63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kern="1200"/>
            <a:t>Wide-Ranging Market Audience</a:t>
          </a:r>
          <a:endParaRPr lang="en-US" sz="1400" kern="1200"/>
        </a:p>
      </dsp:txBody>
      <dsp:txXfrm>
        <a:off x="3912926" y="796098"/>
        <a:ext cx="1661047" cy="630800"/>
      </dsp:txXfrm>
    </dsp:sp>
    <dsp:sp modelId="{4A0C32F5-D603-4329-B436-87C94C1B81DE}">
      <dsp:nvSpPr>
        <dsp:cNvPr id="0" name=""/>
        <dsp:cNvSpPr/>
      </dsp:nvSpPr>
      <dsp:spPr>
        <a:xfrm>
          <a:off x="3912926" y="1502479"/>
          <a:ext cx="1661047" cy="2349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CA" sz="1100" kern="1200"/>
            <a:t>Local government agencies responsible for public safety and emergency management.</a:t>
          </a:r>
          <a:endParaRPr lang="en-US" sz="1100" kern="1200"/>
        </a:p>
        <a:p>
          <a:pPr marL="0" lvl="0" indent="0" algn="l" defTabSz="488950">
            <a:lnSpc>
              <a:spcPct val="100000"/>
            </a:lnSpc>
            <a:spcBef>
              <a:spcPct val="0"/>
            </a:spcBef>
            <a:spcAft>
              <a:spcPct val="35000"/>
            </a:spcAft>
            <a:buNone/>
          </a:pPr>
          <a:r>
            <a:rPr lang="en-CA" sz="1100" kern="1200"/>
            <a:t>Disaster response organizations, including NGOs and relief agencies.</a:t>
          </a:r>
          <a:endParaRPr lang="en-US" sz="1100" kern="1200"/>
        </a:p>
        <a:p>
          <a:pPr marL="0" lvl="0" indent="0" algn="l" defTabSz="488950">
            <a:lnSpc>
              <a:spcPct val="100000"/>
            </a:lnSpc>
            <a:spcBef>
              <a:spcPct val="0"/>
            </a:spcBef>
            <a:spcAft>
              <a:spcPct val="35000"/>
            </a:spcAft>
            <a:buNone/>
          </a:pPr>
          <a:r>
            <a:rPr lang="en-CA" sz="1100" kern="1200"/>
            <a:t>Urban planners and developers dedicated to crafting resilient urban infrastructures.</a:t>
          </a:r>
          <a:endParaRPr lang="en-US" sz="1100" kern="1200"/>
        </a:p>
        <a:p>
          <a:pPr marL="0" lvl="0" indent="0" algn="l" defTabSz="488950">
            <a:lnSpc>
              <a:spcPct val="100000"/>
            </a:lnSpc>
            <a:spcBef>
              <a:spcPct val="0"/>
            </a:spcBef>
            <a:spcAft>
              <a:spcPct val="35000"/>
            </a:spcAft>
            <a:buNone/>
          </a:pPr>
          <a:r>
            <a:rPr lang="en-CA" sz="1100" kern="1200"/>
            <a:t>Technology integrators specializing in innovative smart city solutions.</a:t>
          </a:r>
          <a:endParaRPr lang="en-US" sz="1100" kern="1200"/>
        </a:p>
      </dsp:txBody>
      <dsp:txXfrm>
        <a:off x="3912926" y="1502479"/>
        <a:ext cx="1661047" cy="2349971"/>
      </dsp:txXfrm>
    </dsp:sp>
    <dsp:sp modelId="{DB840ECF-7775-47C7-9B30-7F1E2EDFD931}">
      <dsp:nvSpPr>
        <dsp:cNvPr id="0" name=""/>
        <dsp:cNvSpPr/>
      </dsp:nvSpPr>
      <dsp:spPr>
        <a:xfrm>
          <a:off x="5864657" y="73436"/>
          <a:ext cx="581366" cy="5601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C20B317-9C01-45F9-9514-B78BD0E4ABD0}">
      <dsp:nvSpPr>
        <dsp:cNvPr id="0" name=""/>
        <dsp:cNvSpPr/>
      </dsp:nvSpPr>
      <dsp:spPr>
        <a:xfrm>
          <a:off x="5864657" y="796098"/>
          <a:ext cx="1661047" cy="63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kern="1200"/>
            <a:t>Indispensable for Urban Planners and Developers</a:t>
          </a:r>
          <a:endParaRPr lang="en-US" sz="1400" kern="1200"/>
        </a:p>
      </dsp:txBody>
      <dsp:txXfrm>
        <a:off x="5864657" y="796098"/>
        <a:ext cx="1661047" cy="630800"/>
      </dsp:txXfrm>
    </dsp:sp>
    <dsp:sp modelId="{A74F8EDC-9E68-479A-92FA-DCC916E02BCB}">
      <dsp:nvSpPr>
        <dsp:cNvPr id="0" name=""/>
        <dsp:cNvSpPr/>
      </dsp:nvSpPr>
      <dsp:spPr>
        <a:xfrm>
          <a:off x="5864657" y="1502479"/>
          <a:ext cx="1661047" cy="2349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CA" sz="1100" kern="1200">
              <a:latin typeface="Product Sans"/>
            </a:rPr>
            <a:t>Design</a:t>
          </a:r>
          <a:r>
            <a:rPr lang="en-CA" sz="1100" kern="1200"/>
            <a:t> cities that are better equipped for emergency responses.</a:t>
          </a:r>
          <a:endParaRPr lang="en-US" sz="1100" kern="1200"/>
        </a:p>
        <a:p>
          <a:pPr marL="0" lvl="0" indent="0" algn="l" defTabSz="488950">
            <a:lnSpc>
              <a:spcPct val="100000"/>
            </a:lnSpc>
            <a:spcBef>
              <a:spcPct val="0"/>
            </a:spcBef>
            <a:spcAft>
              <a:spcPct val="35000"/>
            </a:spcAft>
            <a:buNone/>
          </a:pPr>
          <a:r>
            <a:rPr lang="en-CA" sz="1100" kern="1200"/>
            <a:t>This includes planning road networks, bus routes, and shelter locations in a way that maximizes efficiency during evacuations.</a:t>
          </a:r>
          <a:endParaRPr lang="en-US" sz="1100" kern="1200"/>
        </a:p>
      </dsp:txBody>
      <dsp:txXfrm>
        <a:off x="5864657" y="1502479"/>
        <a:ext cx="1661047" cy="2349971"/>
      </dsp:txXfrm>
    </dsp:sp>
    <dsp:sp modelId="{AAA883A2-6C37-4616-95FC-44F897389890}">
      <dsp:nvSpPr>
        <dsp:cNvPr id="0" name=""/>
        <dsp:cNvSpPr/>
      </dsp:nvSpPr>
      <dsp:spPr>
        <a:xfrm>
          <a:off x="7816388" y="73436"/>
          <a:ext cx="581366" cy="5601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C440C7A-AB15-4AFB-BC87-2F239B6AAB2C}">
      <dsp:nvSpPr>
        <dsp:cNvPr id="0" name=""/>
        <dsp:cNvSpPr/>
      </dsp:nvSpPr>
      <dsp:spPr>
        <a:xfrm>
          <a:off x="7816388" y="796098"/>
          <a:ext cx="1661047" cy="63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kern="1200"/>
            <a:t>Training and Simulation</a:t>
          </a:r>
          <a:endParaRPr lang="en-US" sz="1400" kern="1200"/>
        </a:p>
      </dsp:txBody>
      <dsp:txXfrm>
        <a:off x="7816388" y="796098"/>
        <a:ext cx="1661047" cy="630800"/>
      </dsp:txXfrm>
    </dsp:sp>
    <dsp:sp modelId="{ACDDA2CB-E39A-4382-9456-F4806AB25F9C}">
      <dsp:nvSpPr>
        <dsp:cNvPr id="0" name=""/>
        <dsp:cNvSpPr/>
      </dsp:nvSpPr>
      <dsp:spPr>
        <a:xfrm>
          <a:off x="7816388" y="1502479"/>
          <a:ext cx="1661047" cy="2349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CA" sz="1100" kern="1200"/>
            <a:t>Can be used for training purposes.</a:t>
          </a:r>
          <a:endParaRPr lang="en-US" sz="1100" kern="1200"/>
        </a:p>
        <a:p>
          <a:pPr marL="0" lvl="0" indent="0" algn="l" defTabSz="488950">
            <a:lnSpc>
              <a:spcPct val="100000"/>
            </a:lnSpc>
            <a:spcBef>
              <a:spcPct val="0"/>
            </a:spcBef>
            <a:spcAft>
              <a:spcPct val="35000"/>
            </a:spcAft>
            <a:buNone/>
          </a:pPr>
          <a:r>
            <a:rPr lang="en-CA" sz="1100" kern="1200"/>
            <a:t>Allows city planners and emergency responders to simulate different disaster scenarios.</a:t>
          </a:r>
          <a:endParaRPr lang="en-US" sz="1100" kern="1200"/>
        </a:p>
        <a:p>
          <a:pPr marL="0" lvl="0" indent="0" algn="l" defTabSz="488950">
            <a:lnSpc>
              <a:spcPct val="100000"/>
            </a:lnSpc>
            <a:spcBef>
              <a:spcPct val="0"/>
            </a:spcBef>
            <a:spcAft>
              <a:spcPct val="35000"/>
            </a:spcAft>
            <a:buNone/>
          </a:pPr>
          <a:r>
            <a:rPr lang="en-CA" sz="1100" kern="1200"/>
            <a:t>Helps refine evacuation strategies.</a:t>
          </a:r>
          <a:endParaRPr lang="en-US" sz="1100" kern="1200"/>
        </a:p>
      </dsp:txBody>
      <dsp:txXfrm>
        <a:off x="7816388" y="1502479"/>
        <a:ext cx="1661047" cy="23499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61529-24AC-4A50-BCBB-C84090284433}">
      <dsp:nvSpPr>
        <dsp:cNvPr id="0" name=""/>
        <dsp:cNvSpPr/>
      </dsp:nvSpPr>
      <dsp:spPr>
        <a:xfrm>
          <a:off x="0" y="0"/>
          <a:ext cx="9486899" cy="11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AED50-3073-4670-9694-A74FD00FDEE6}">
      <dsp:nvSpPr>
        <dsp:cNvPr id="0" name=""/>
        <dsp:cNvSpPr/>
      </dsp:nvSpPr>
      <dsp:spPr>
        <a:xfrm>
          <a:off x="341276" y="257135"/>
          <a:ext cx="621109" cy="6205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1A19E6-F646-4770-B367-4D5507C8EAEB}">
      <dsp:nvSpPr>
        <dsp:cNvPr id="0" name=""/>
        <dsp:cNvSpPr/>
      </dsp:nvSpPr>
      <dsp:spPr>
        <a:xfrm>
          <a:off x="1303662" y="3293"/>
          <a:ext cx="8114754" cy="1129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17" tIns="119517" rIns="119517" bIns="119517" numCol="1" spcCol="1270" anchor="ctr" anchorCtr="0">
          <a:noAutofit/>
        </a:bodyPr>
        <a:lstStyle/>
        <a:p>
          <a:pPr marL="0" lvl="0" indent="0" algn="l" defTabSz="711200" rtl="0">
            <a:lnSpc>
              <a:spcPct val="90000"/>
            </a:lnSpc>
            <a:spcBef>
              <a:spcPct val="0"/>
            </a:spcBef>
            <a:spcAft>
              <a:spcPct val="35000"/>
            </a:spcAft>
            <a:buNone/>
          </a:pPr>
          <a:r>
            <a:rPr lang="en-US" sz="1600" b="1" kern="0" baseline="0">
              <a:latin typeface="+mn-lt"/>
            </a:rPr>
            <a:t>Real-time Data and Dynamic Feeds</a:t>
          </a:r>
        </a:p>
        <a:p>
          <a:pPr marL="0" lvl="0" indent="0" algn="l" defTabSz="711200" rtl="0">
            <a:lnSpc>
              <a:spcPct val="90000"/>
            </a:lnSpc>
            <a:spcBef>
              <a:spcPct val="0"/>
            </a:spcBef>
            <a:spcAft>
              <a:spcPct val="35000"/>
            </a:spcAft>
            <a:buNone/>
          </a:pPr>
          <a:r>
            <a:rPr lang="en-US" sz="1600" kern="0" baseline="0">
              <a:latin typeface="+mn-lt"/>
            </a:rPr>
            <a:t>Incorporate real-time traffic flow, and weather conditions into the model. This would allow for more accurate and timely adjustments to evacuation routes, improving efficiency and safety.</a:t>
          </a:r>
        </a:p>
      </dsp:txBody>
      <dsp:txXfrm>
        <a:off x="1303662" y="3293"/>
        <a:ext cx="8114754" cy="1129289"/>
      </dsp:txXfrm>
    </dsp:sp>
    <dsp:sp modelId="{1C8B5017-D730-47F4-BCFE-A4BFCC26FF72}">
      <dsp:nvSpPr>
        <dsp:cNvPr id="0" name=""/>
        <dsp:cNvSpPr/>
      </dsp:nvSpPr>
      <dsp:spPr>
        <a:xfrm>
          <a:off x="0" y="1398298"/>
          <a:ext cx="9486899" cy="11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0E000-FD8F-4777-BA40-60F20B6E9093}">
      <dsp:nvSpPr>
        <dsp:cNvPr id="0" name=""/>
        <dsp:cNvSpPr/>
      </dsp:nvSpPr>
      <dsp:spPr>
        <a:xfrm>
          <a:off x="341276" y="1652140"/>
          <a:ext cx="621109" cy="6205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2E54-DB4B-44BC-9A53-FFC1B3B7188D}">
      <dsp:nvSpPr>
        <dsp:cNvPr id="0" name=""/>
        <dsp:cNvSpPr/>
      </dsp:nvSpPr>
      <dsp:spPr>
        <a:xfrm>
          <a:off x="1303662" y="1398298"/>
          <a:ext cx="8114754" cy="1129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17" tIns="119517" rIns="119517" bIns="119517" numCol="1" spcCol="1270" anchor="ctr" anchorCtr="0">
          <a:noAutofit/>
        </a:bodyPr>
        <a:lstStyle/>
        <a:p>
          <a:pPr marL="0" lvl="0" indent="0" algn="l" defTabSz="711200">
            <a:lnSpc>
              <a:spcPct val="90000"/>
            </a:lnSpc>
            <a:spcBef>
              <a:spcPct val="0"/>
            </a:spcBef>
            <a:spcAft>
              <a:spcPct val="35000"/>
            </a:spcAft>
            <a:buNone/>
          </a:pPr>
          <a:r>
            <a:rPr lang="en-US" sz="1600" b="1" kern="0" baseline="0">
              <a:latin typeface="+mn-lt"/>
            </a:rPr>
            <a:t>Scalability Solutions</a:t>
          </a:r>
        </a:p>
        <a:p>
          <a:pPr marL="0" lvl="0" indent="0" algn="l" defTabSz="711200">
            <a:lnSpc>
              <a:spcPct val="90000"/>
            </a:lnSpc>
            <a:spcBef>
              <a:spcPct val="0"/>
            </a:spcBef>
            <a:spcAft>
              <a:spcPct val="35000"/>
            </a:spcAft>
            <a:buNone/>
          </a:pPr>
          <a:r>
            <a:rPr lang="en-US" sz="1600" kern="0" baseline="0">
              <a:latin typeface="+mn-lt"/>
            </a:rPr>
            <a:t>Develop and implement more efficient algorithms or employ parallel computing techniques to handle larger datasets. This would reduce runtime and allow the model to scale effectively for larger urban areas with more complex transit networks.</a:t>
          </a:r>
        </a:p>
      </dsp:txBody>
      <dsp:txXfrm>
        <a:off x="1303662" y="1398298"/>
        <a:ext cx="8114754" cy="1129289"/>
      </dsp:txXfrm>
    </dsp:sp>
    <dsp:sp modelId="{33159272-0B79-4D8B-91EE-34F7186FE581}">
      <dsp:nvSpPr>
        <dsp:cNvPr id="0" name=""/>
        <dsp:cNvSpPr/>
      </dsp:nvSpPr>
      <dsp:spPr>
        <a:xfrm>
          <a:off x="0" y="2793303"/>
          <a:ext cx="9486899" cy="1128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C7C80-8634-4987-B5ED-778653796EE2}">
      <dsp:nvSpPr>
        <dsp:cNvPr id="0" name=""/>
        <dsp:cNvSpPr/>
      </dsp:nvSpPr>
      <dsp:spPr>
        <a:xfrm>
          <a:off x="341276" y="3047145"/>
          <a:ext cx="621109" cy="6205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77B01-CADE-48B6-903C-48BC789CF653}">
      <dsp:nvSpPr>
        <dsp:cNvPr id="0" name=""/>
        <dsp:cNvSpPr/>
      </dsp:nvSpPr>
      <dsp:spPr>
        <a:xfrm>
          <a:off x="1303662" y="2793303"/>
          <a:ext cx="8114754" cy="1129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17" tIns="119517" rIns="119517" bIns="119517" numCol="1" spcCol="1270" anchor="ctr" anchorCtr="0">
          <a:noAutofit/>
        </a:bodyPr>
        <a:lstStyle/>
        <a:p>
          <a:pPr marL="0" lvl="0" indent="0" algn="l" defTabSz="711200" rtl="0">
            <a:lnSpc>
              <a:spcPct val="90000"/>
            </a:lnSpc>
            <a:spcBef>
              <a:spcPct val="0"/>
            </a:spcBef>
            <a:spcAft>
              <a:spcPct val="35000"/>
            </a:spcAft>
            <a:buNone/>
          </a:pPr>
          <a:r>
            <a:rPr lang="en-US" sz="1600" b="1" kern="0" baseline="0">
              <a:latin typeface="+mn-lt"/>
              <a:cs typeface="Calibri"/>
            </a:rPr>
            <a:t>Multi-modal Transportation Integration</a:t>
          </a:r>
        </a:p>
        <a:p>
          <a:pPr marL="0" lvl="0" indent="0" algn="l" defTabSz="711200" rtl="0">
            <a:lnSpc>
              <a:spcPct val="90000"/>
            </a:lnSpc>
            <a:spcBef>
              <a:spcPct val="0"/>
            </a:spcBef>
            <a:spcAft>
              <a:spcPct val="35000"/>
            </a:spcAft>
            <a:buNone/>
          </a:pPr>
          <a:r>
            <a:rPr lang="en-US" sz="1600" kern="0" baseline="0">
              <a:latin typeface="+mn-lt"/>
              <a:cs typeface="Calibri"/>
            </a:rPr>
            <a:t>Expand the model to include other forms of transportation, such as trains, ferries, and foot traffic. This would provide a more comprehensive evacuation strategy that accommodates different needs and scenarios</a:t>
          </a:r>
        </a:p>
      </dsp:txBody>
      <dsp:txXfrm>
        <a:off x="1303662" y="2793303"/>
        <a:ext cx="8114754" cy="1129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3363A-D385-4EE1-B853-7D6FC741248D}">
      <dsp:nvSpPr>
        <dsp:cNvPr id="0" name=""/>
        <dsp:cNvSpPr/>
      </dsp:nvSpPr>
      <dsp:spPr>
        <a:xfrm>
          <a:off x="49932" y="0"/>
          <a:ext cx="1510523" cy="149234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5000" b="-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D85B0-98FB-4277-ABCF-708B0C3148BA}">
      <dsp:nvSpPr>
        <dsp:cNvPr id="0" name=""/>
        <dsp:cNvSpPr/>
      </dsp:nvSpPr>
      <dsp:spPr>
        <a:xfrm>
          <a:off x="49932" y="1696064"/>
          <a:ext cx="4315781" cy="110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a:t>General Transit Feed Specification (</a:t>
          </a:r>
          <a:r>
            <a:rPr lang="en-US" sz="2400" kern="1200">
              <a:hlinkClick xmlns:r="http://schemas.openxmlformats.org/officeDocument/2006/relationships" r:id="rId3"/>
            </a:rPr>
            <a:t>GTFS</a:t>
          </a:r>
          <a:r>
            <a:rPr lang="en-US" sz="2400" kern="1200"/>
            <a:t>) from STM</a:t>
          </a:r>
        </a:p>
      </dsp:txBody>
      <dsp:txXfrm>
        <a:off x="49932" y="1696064"/>
        <a:ext cx="4315781" cy="1100348"/>
      </dsp:txXfrm>
    </dsp:sp>
    <dsp:sp modelId="{01C81C41-D624-4B57-99E4-22406FA1103C}">
      <dsp:nvSpPr>
        <dsp:cNvPr id="0" name=""/>
        <dsp:cNvSpPr/>
      </dsp:nvSpPr>
      <dsp:spPr>
        <a:xfrm>
          <a:off x="49932" y="2891164"/>
          <a:ext cx="4315781" cy="1904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Font typeface="Arial" panose="020B0604020202020204" pitchFamily="34" charset="0"/>
            <a:buNone/>
          </a:pPr>
          <a:r>
            <a:rPr lang="en-CA" sz="1600" kern="1200"/>
            <a:t>This data contains detailed geospatial information about bus stops across routes</a:t>
          </a:r>
          <a:endParaRPr lang="en-US" sz="1600" kern="1200"/>
        </a:p>
        <a:p>
          <a:pPr marL="0" lvl="0" indent="0" algn="l" defTabSz="711200">
            <a:lnSpc>
              <a:spcPct val="100000"/>
            </a:lnSpc>
            <a:spcBef>
              <a:spcPct val="0"/>
            </a:spcBef>
            <a:spcAft>
              <a:spcPct val="35000"/>
            </a:spcAft>
            <a:buFont typeface="Arial" panose="020B0604020202020204" pitchFamily="34" charset="0"/>
            <a:buNone/>
          </a:pPr>
          <a:r>
            <a:rPr lang="en-CA" sz="1600" kern="1200"/>
            <a:t>The data was cleaned and preprocessed to ensure compatibility with the modelling environment</a:t>
          </a:r>
          <a:endParaRPr lang="en-US" sz="1600" kern="1200"/>
        </a:p>
        <a:p>
          <a:pPr marL="0" lvl="0" indent="0" algn="l" defTabSz="711200">
            <a:lnSpc>
              <a:spcPct val="100000"/>
            </a:lnSpc>
            <a:spcBef>
              <a:spcPct val="0"/>
            </a:spcBef>
            <a:spcAft>
              <a:spcPct val="35000"/>
            </a:spcAft>
            <a:buFont typeface="Arial" panose="020B0604020202020204" pitchFamily="34" charset="0"/>
            <a:buNone/>
          </a:pPr>
          <a:r>
            <a:rPr lang="en-CA" sz="1600" kern="1200"/>
            <a:t>A subset of stops on high frequency lines was extracted and saved for further usage</a:t>
          </a:r>
          <a:endParaRPr lang="en-US" sz="1600" kern="1200"/>
        </a:p>
      </dsp:txBody>
      <dsp:txXfrm>
        <a:off x="49932" y="2891164"/>
        <a:ext cx="4315781" cy="1904128"/>
      </dsp:txXfrm>
    </dsp:sp>
    <dsp:sp modelId="{F44D332F-3457-48D9-811E-CB3485F62840}">
      <dsp:nvSpPr>
        <dsp:cNvPr id="0" name=""/>
        <dsp:cNvSpPr/>
      </dsp:nvSpPr>
      <dsp:spPr>
        <a:xfrm>
          <a:off x="5120975" y="0"/>
          <a:ext cx="1510523" cy="149234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A2BDC6-F055-4377-AEC7-C1A4E651822C}">
      <dsp:nvSpPr>
        <dsp:cNvPr id="0" name=""/>
        <dsp:cNvSpPr/>
      </dsp:nvSpPr>
      <dsp:spPr>
        <a:xfrm>
          <a:off x="5120975" y="1696064"/>
          <a:ext cx="4315781" cy="110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CA" sz="2400" kern="1200"/>
            <a:t>OpenStreetMap + </a:t>
          </a:r>
          <a:r>
            <a:rPr lang="en-CA" sz="2400" kern="1200" err="1"/>
            <a:t>NetworkX</a:t>
          </a:r>
          <a:r>
            <a:rPr lang="en-CA" sz="2400" kern="1200"/>
            <a:t> (</a:t>
          </a:r>
          <a:r>
            <a:rPr lang="en-CA" sz="2400" kern="1200" err="1">
              <a:hlinkClick xmlns:r="http://schemas.openxmlformats.org/officeDocument/2006/relationships" r:id="rId6"/>
            </a:rPr>
            <a:t>OSMnx</a:t>
          </a:r>
          <a:r>
            <a:rPr lang="en-CA" sz="2400" kern="1200"/>
            <a:t>)</a:t>
          </a:r>
          <a:endParaRPr lang="en-US" sz="2400" kern="1200"/>
        </a:p>
      </dsp:txBody>
      <dsp:txXfrm>
        <a:off x="5120975" y="1696064"/>
        <a:ext cx="4315781" cy="1100348"/>
      </dsp:txXfrm>
    </dsp:sp>
    <dsp:sp modelId="{BF73503B-0D2F-4820-B6B3-DB90ACF32C04}">
      <dsp:nvSpPr>
        <dsp:cNvPr id="0" name=""/>
        <dsp:cNvSpPr/>
      </dsp:nvSpPr>
      <dsp:spPr>
        <a:xfrm>
          <a:off x="5120975" y="2891164"/>
          <a:ext cx="4315781" cy="1904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CA" sz="1600" kern="1200"/>
            <a:t>This Python library was used to calculate the approximate on-road distance between any two given stops using their latitude/longitudes</a:t>
          </a:r>
          <a:endParaRPr lang="en-US" sz="1600" kern="1200"/>
        </a:p>
      </dsp:txBody>
      <dsp:txXfrm>
        <a:off x="5120975" y="2891164"/>
        <a:ext cx="4315781" cy="1904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8C85F-4024-4AFE-8D9B-25725D1B1F3F}">
      <dsp:nvSpPr>
        <dsp:cNvPr id="0" name=""/>
        <dsp:cNvSpPr/>
      </dsp:nvSpPr>
      <dsp:spPr>
        <a:xfrm>
          <a:off x="4099652" y="2506518"/>
          <a:ext cx="91440" cy="508922"/>
        </a:xfrm>
        <a:custGeom>
          <a:avLst/>
          <a:gdLst/>
          <a:ahLst/>
          <a:cxnLst/>
          <a:rect l="0" t="0" r="0" b="0"/>
          <a:pathLst>
            <a:path>
              <a:moveTo>
                <a:pt x="45720" y="0"/>
              </a:moveTo>
              <a:lnTo>
                <a:pt x="45720" y="5089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2EF8F-0F94-4891-AE9A-012B8FEACFC8}">
      <dsp:nvSpPr>
        <dsp:cNvPr id="0" name=""/>
        <dsp:cNvSpPr/>
      </dsp:nvSpPr>
      <dsp:spPr>
        <a:xfrm>
          <a:off x="1167291" y="2506518"/>
          <a:ext cx="91440" cy="508922"/>
        </a:xfrm>
        <a:custGeom>
          <a:avLst/>
          <a:gdLst/>
          <a:ahLst/>
          <a:cxnLst/>
          <a:rect l="0" t="0" r="0" b="0"/>
          <a:pathLst>
            <a:path>
              <a:moveTo>
                <a:pt x="45720" y="0"/>
              </a:moveTo>
              <a:lnTo>
                <a:pt x="45720" y="5089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E62E3-9FB4-472F-9E95-A210EC2B398A}">
      <dsp:nvSpPr>
        <dsp:cNvPr id="0" name=""/>
        <dsp:cNvSpPr/>
      </dsp:nvSpPr>
      <dsp:spPr>
        <a:xfrm>
          <a:off x="1291" y="1294799"/>
          <a:ext cx="2423439" cy="1211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200" i="1" kern="1200" smtClean="0">
                        <a:latin typeface="Cambria Math" panose="02040503050406030204" pitchFamily="18" charset="0"/>
                      </a:rPr>
                    </m:ctrlPr>
                  </m:sSubPr>
                  <m:e>
                    <m:r>
                      <a:rPr lang="en-US" sz="2200" i="1" kern="1200">
                        <a:latin typeface="Cambria Math" panose="02040503050406030204" pitchFamily="18" charset="0"/>
                      </a:rPr>
                      <m:t>𝑞</m:t>
                    </m:r>
                  </m:e>
                  <m:sub>
                    <m:r>
                      <a:rPr lang="en-US" sz="2200" i="1" kern="1200">
                        <a:latin typeface="Cambria Math" panose="02040503050406030204" pitchFamily="18" charset="0"/>
                      </a:rPr>
                      <m:t>𝑖</m:t>
                    </m:r>
                  </m:sub>
                </m:sSub>
                <m:r>
                  <a:rPr lang="en-US" sz="2200" i="1" kern="1200">
                    <a:latin typeface="Cambria Math" panose="02040503050406030204" pitchFamily="18" charset="0"/>
                  </a:rPr>
                  <m:t>≤</m:t>
                </m:r>
                <m:r>
                  <a:rPr lang="en-US" sz="2200" i="1" kern="1200">
                    <a:latin typeface="Cambria Math" panose="02040503050406030204" pitchFamily="18" charset="0"/>
                  </a:rPr>
                  <m:t>𝑄</m:t>
                </m:r>
                <m:r>
                  <a:rPr lang="en-US" sz="2200" i="1" kern="1200">
                    <a:latin typeface="Cambria Math" panose="02040503050406030204" pitchFamily="18" charset="0"/>
                  </a:rPr>
                  <m:t> ∀ </m:t>
                </m:r>
                <m:r>
                  <a:rPr lang="en-US" sz="2200" i="1" kern="1200">
                    <a:latin typeface="Cambria Math" panose="02040503050406030204" pitchFamily="18" charset="0"/>
                  </a:rPr>
                  <m:t>𝑖</m:t>
                </m:r>
                <m:r>
                  <a:rPr lang="en-US" sz="2200" i="1" kern="1200">
                    <a:latin typeface="Cambria Math" panose="02040503050406030204" pitchFamily="18" charset="0"/>
                  </a:rPr>
                  <m:t>∈{0, 1, 2, …</m:t>
                </m:r>
                <m:r>
                  <a:rPr lang="en-US" sz="2200" i="1" kern="1200">
                    <a:latin typeface="Cambria Math" panose="02040503050406030204" pitchFamily="18" charset="0"/>
                  </a:rPr>
                  <m:t>𝑛</m:t>
                </m:r>
                <m:r>
                  <a:rPr lang="en-US" sz="2200" i="1" kern="1200">
                    <a:latin typeface="Cambria Math" panose="02040503050406030204" pitchFamily="18" charset="0"/>
                  </a:rPr>
                  <m:t>}</m:t>
                </m:r>
              </m:oMath>
            </m:oMathPara>
          </a14:m>
          <a:endParaRPr lang="en-CA" sz="2200" kern="1200"/>
        </a:p>
      </dsp:txBody>
      <dsp:txXfrm>
        <a:off x="1291" y="1294799"/>
        <a:ext cx="2423439" cy="1211719"/>
      </dsp:txXfrm>
    </dsp:sp>
    <dsp:sp modelId="{F63DDDAB-6007-4214-AF43-CA78570B72A2}">
      <dsp:nvSpPr>
        <dsp:cNvPr id="0" name=""/>
        <dsp:cNvSpPr/>
      </dsp:nvSpPr>
      <dsp:spPr>
        <a:xfrm>
          <a:off x="1291" y="3015441"/>
          <a:ext cx="2423439" cy="1211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a:t>Model works, feasible solutions can be found</a:t>
          </a:r>
          <a:endParaRPr lang="en-CA" sz="2200" b="0" kern="1200"/>
        </a:p>
      </dsp:txBody>
      <dsp:txXfrm>
        <a:off x="1291" y="3015441"/>
        <a:ext cx="2423439" cy="1211719"/>
      </dsp:txXfrm>
    </dsp:sp>
    <dsp:sp modelId="{C93D22C4-1F92-4850-BF31-F560BB2605D8}">
      <dsp:nvSpPr>
        <dsp:cNvPr id="0" name=""/>
        <dsp:cNvSpPr/>
      </dsp:nvSpPr>
      <dsp:spPr>
        <a:xfrm>
          <a:off x="2933653" y="1294799"/>
          <a:ext cx="2423439" cy="1211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200" i="1" kern="1200" smtClean="0">
                        <a:latin typeface="Cambria Math" panose="02040503050406030204" pitchFamily="18" charset="0"/>
                      </a:rPr>
                    </m:ctrlPr>
                  </m:sSubPr>
                  <m:e>
                    <m:r>
                      <a:rPr lang="en-US" sz="2200" i="1" kern="1200">
                        <a:latin typeface="Cambria Math" panose="02040503050406030204" pitchFamily="18" charset="0"/>
                      </a:rPr>
                      <m:t>𝑞</m:t>
                    </m:r>
                  </m:e>
                  <m:sub>
                    <m:r>
                      <a:rPr lang="en-US" sz="2200" i="1" kern="1200">
                        <a:latin typeface="Cambria Math" panose="02040503050406030204" pitchFamily="18" charset="0"/>
                      </a:rPr>
                      <m:t>𝑖</m:t>
                    </m:r>
                  </m:sub>
                </m:sSub>
                <m:r>
                  <a:rPr lang="en-US" sz="2200" i="1" kern="1200">
                    <a:latin typeface="Cambria Math" panose="02040503050406030204" pitchFamily="18" charset="0"/>
                  </a:rPr>
                  <m:t>&gt;</m:t>
                </m:r>
                <m:r>
                  <a:rPr lang="en-US" sz="2200" i="1" kern="1200">
                    <a:latin typeface="Cambria Math" panose="02040503050406030204" pitchFamily="18" charset="0"/>
                  </a:rPr>
                  <m:t>𝑄</m:t>
                </m:r>
                <m:r>
                  <a:rPr lang="en-US" sz="2200" i="1" kern="1200">
                    <a:latin typeface="Cambria Math" panose="02040503050406030204" pitchFamily="18" charset="0"/>
                  </a:rPr>
                  <m:t> </m:t>
                </m:r>
                <m:r>
                  <m:rPr>
                    <m:nor/>
                  </m:rPr>
                  <a:rPr lang="en-US" sz="2200" kern="1200"/>
                  <m:t>for</m:t>
                </m:r>
                <m:r>
                  <m:rPr>
                    <m:nor/>
                  </m:rPr>
                  <a:rPr lang="en-US" sz="2200" i="1" kern="1200"/>
                  <m:t> </m:t>
                </m:r>
                <m:r>
                  <m:rPr>
                    <m:nor/>
                  </m:rPr>
                  <a:rPr lang="en-US" sz="2200" kern="1200"/>
                  <m:t>any</m:t>
                </m:r>
                <m:r>
                  <a:rPr lang="en-US" sz="2200" i="1" kern="1200">
                    <a:latin typeface="Cambria Math" panose="02040503050406030204" pitchFamily="18" charset="0"/>
                  </a:rPr>
                  <m:t> </m:t>
                </m:r>
                <m:r>
                  <a:rPr lang="en-US" sz="2200" i="1" kern="1200">
                    <a:latin typeface="Cambria Math" panose="02040503050406030204" pitchFamily="18" charset="0"/>
                  </a:rPr>
                  <m:t>𝑖</m:t>
                </m:r>
                <m:r>
                  <a:rPr lang="en-US" sz="2200" i="1" kern="1200">
                    <a:latin typeface="Cambria Math" panose="02040503050406030204" pitchFamily="18" charset="0"/>
                  </a:rPr>
                  <m:t>∈{0, 1, 2, …</m:t>
                </m:r>
                <m:r>
                  <a:rPr lang="en-US" sz="2200" i="1" kern="1200">
                    <a:latin typeface="Cambria Math" panose="02040503050406030204" pitchFamily="18" charset="0"/>
                  </a:rPr>
                  <m:t>𝑛</m:t>
                </m:r>
                <m:r>
                  <a:rPr lang="en-US" sz="2200" i="1" kern="1200">
                    <a:latin typeface="Cambria Math" panose="02040503050406030204" pitchFamily="18" charset="0"/>
                  </a:rPr>
                  <m:t>}</m:t>
                </m:r>
              </m:oMath>
            </m:oMathPara>
          </a14:m>
          <a:endParaRPr lang="en-CA" sz="2200" kern="1200"/>
        </a:p>
      </dsp:txBody>
      <dsp:txXfrm>
        <a:off x="2933653" y="1294799"/>
        <a:ext cx="2423439" cy="1211719"/>
      </dsp:txXfrm>
    </dsp:sp>
    <dsp:sp modelId="{50AC00D0-338C-4FF7-B520-9CA0EDA8ADAF}">
      <dsp:nvSpPr>
        <dsp:cNvPr id="0" name=""/>
        <dsp:cNvSpPr/>
      </dsp:nvSpPr>
      <dsp:spPr>
        <a:xfrm>
          <a:off x="2933653" y="3015441"/>
          <a:ext cx="2423439" cy="1211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a:t>Model is infeasible, no solutions are found.</a:t>
          </a:r>
          <a:endParaRPr lang="en-CA" sz="2200" b="0" kern="1200"/>
        </a:p>
      </dsp:txBody>
      <dsp:txXfrm>
        <a:off x="2933653" y="3015441"/>
        <a:ext cx="2423439" cy="12117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39497" y="1738348"/>
          <a:ext cx="1207380" cy="6036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sub>
                </m:sSub>
                <m:r>
                  <a:rPr lang="en-US" sz="2000" b="0" i="1" kern="1200" dirty="0" smtClean="0">
                    <a:latin typeface="Cambria Math" panose="02040503050406030204" pitchFamily="18" charset="0"/>
                  </a:rPr>
                  <m:t>=97</m:t>
                </m:r>
              </m:oMath>
            </m:oMathPara>
          </a14:m>
          <a:endParaRPr lang="en-CA" sz="2000" kern="1200">
            <a:latin typeface="+mj-lt"/>
          </a:endParaRPr>
        </a:p>
      </dsp:txBody>
      <dsp:txXfrm>
        <a:off x="57178" y="1756029"/>
        <a:ext cx="1172018" cy="568328"/>
      </dsp:txXfrm>
    </dsp:sp>
    <dsp:sp modelId="{A6A95B57-0988-4D3E-98D9-CA418625C694}">
      <dsp:nvSpPr>
        <dsp:cNvPr id="0" name=""/>
        <dsp:cNvSpPr/>
      </dsp:nvSpPr>
      <dsp:spPr>
        <a:xfrm rot="17132988">
          <a:off x="587579" y="1159073"/>
          <a:ext cx="1801549" cy="26630"/>
        </a:xfrm>
        <a:custGeom>
          <a:avLst/>
          <a:gdLst/>
          <a:ahLst/>
          <a:cxnLst/>
          <a:rect l="0" t="0" r="0" b="0"/>
          <a:pathLst>
            <a:path>
              <a:moveTo>
                <a:pt x="0" y="13315"/>
              </a:moveTo>
              <a:lnTo>
                <a:pt x="1801549"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latin typeface="+mj-lt"/>
          </a:endParaRPr>
        </a:p>
      </dsp:txBody>
      <dsp:txXfrm>
        <a:off x="1443315" y="1127350"/>
        <a:ext cx="90077" cy="90077"/>
      </dsp:txXfrm>
    </dsp:sp>
    <dsp:sp modelId="{0C25E917-5F5D-4B0D-9464-6E8C56EF4DEF}">
      <dsp:nvSpPr>
        <dsp:cNvPr id="0" name=""/>
        <dsp:cNvSpPr/>
      </dsp:nvSpPr>
      <dsp:spPr>
        <a:xfrm>
          <a:off x="1729830" y="2739"/>
          <a:ext cx="1207380" cy="6036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i="1" kern="1200" dirty="0" smtClean="0">
                        <a:latin typeface="Cambria Math" panose="02040503050406030204" pitchFamily="18" charset="0"/>
                      </a:rPr>
                    </m:ctrlPr>
                  </m:sSubPr>
                  <m:e>
                    <m:r>
                      <a:rPr lang="en-US" sz="200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i="1" kern="1200" dirty="0" smtClean="0">
                        <a:latin typeface="Cambria Math" panose="02040503050406030204" pitchFamily="18" charset="0"/>
                      </a:rPr>
                      <m:t>1</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1</m:t>
                </m:r>
              </m:oMath>
            </m:oMathPara>
          </a14:m>
          <a:endParaRPr lang="en-CA" sz="2000" kern="1200">
            <a:latin typeface="+mj-lt"/>
          </a:endParaRPr>
        </a:p>
      </dsp:txBody>
      <dsp:txXfrm>
        <a:off x="1747511" y="20420"/>
        <a:ext cx="1172018" cy="568328"/>
      </dsp:txXfrm>
    </dsp:sp>
    <dsp:sp modelId="{F03BC8F9-BF24-4691-BC29-8063D1D7027D}">
      <dsp:nvSpPr>
        <dsp:cNvPr id="0" name=""/>
        <dsp:cNvSpPr/>
      </dsp:nvSpPr>
      <dsp:spPr>
        <a:xfrm rot="17692822">
          <a:off x="914401" y="1506195"/>
          <a:ext cx="1147904" cy="26630"/>
        </a:xfrm>
        <a:custGeom>
          <a:avLst/>
          <a:gdLst/>
          <a:ahLst/>
          <a:cxnLst/>
          <a:rect l="0" t="0" r="0" b="0"/>
          <a:pathLst>
            <a:path>
              <a:moveTo>
                <a:pt x="0" y="13315"/>
              </a:moveTo>
              <a:lnTo>
                <a:pt x="1147904"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59656" y="1490813"/>
        <a:ext cx="57395" cy="57395"/>
      </dsp:txXfrm>
    </dsp:sp>
    <dsp:sp modelId="{1B637858-2A2B-494F-BDFD-0948D458AC8E}">
      <dsp:nvSpPr>
        <dsp:cNvPr id="0" name=""/>
        <dsp:cNvSpPr/>
      </dsp:nvSpPr>
      <dsp:spPr>
        <a:xfrm>
          <a:off x="1729830" y="696983"/>
          <a:ext cx="1207380" cy="6036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i="1" kern="1200" dirty="0" smtClean="0">
                        <a:latin typeface="Cambria Math" panose="02040503050406030204" pitchFamily="18" charset="0"/>
                      </a:rPr>
                      <m:t>2</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3</m:t>
                </m:r>
              </m:oMath>
            </m:oMathPara>
          </a14:m>
          <a:endParaRPr lang="en-CA" sz="2000" kern="1200">
            <a:latin typeface="+mj-lt"/>
          </a:endParaRPr>
        </a:p>
      </dsp:txBody>
      <dsp:txXfrm>
        <a:off x="1747511" y="714664"/>
        <a:ext cx="1172018" cy="568328"/>
      </dsp:txXfrm>
    </dsp:sp>
    <dsp:sp modelId="{3F9569A8-2AB7-4547-B94C-48BA0BBBF46D}">
      <dsp:nvSpPr>
        <dsp:cNvPr id="0" name=""/>
        <dsp:cNvSpPr/>
      </dsp:nvSpPr>
      <dsp:spPr>
        <a:xfrm rot="19457599">
          <a:off x="1190975" y="1853317"/>
          <a:ext cx="594757" cy="26630"/>
        </a:xfrm>
        <a:custGeom>
          <a:avLst/>
          <a:gdLst/>
          <a:ahLst/>
          <a:cxnLst/>
          <a:rect l="0" t="0" r="0" b="0"/>
          <a:pathLst>
            <a:path>
              <a:moveTo>
                <a:pt x="0" y="13315"/>
              </a:moveTo>
              <a:lnTo>
                <a:pt x="59475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73485" y="1851763"/>
        <a:ext cx="29737" cy="29737"/>
      </dsp:txXfrm>
    </dsp:sp>
    <dsp:sp modelId="{69811383-CFAB-4EBB-82C9-CEF04DB30790}">
      <dsp:nvSpPr>
        <dsp:cNvPr id="0" name=""/>
        <dsp:cNvSpPr/>
      </dsp:nvSpPr>
      <dsp:spPr>
        <a:xfrm>
          <a:off x="1729830" y="1391226"/>
          <a:ext cx="1207380" cy="6036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b="0" i="1" kern="1200" dirty="0" smtClean="0">
                        <a:latin typeface="Cambria Math" panose="02040503050406030204" pitchFamily="18" charset="0"/>
                      </a:rPr>
                      <m:t>3</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6</m:t>
                </m:r>
              </m:oMath>
            </m:oMathPara>
          </a14:m>
          <a:endParaRPr lang="en-CA" sz="2000" kern="1200">
            <a:latin typeface="+mj-lt"/>
          </a:endParaRPr>
        </a:p>
      </dsp:txBody>
      <dsp:txXfrm>
        <a:off x="1747511" y="1408907"/>
        <a:ext cx="1172018" cy="568328"/>
      </dsp:txXfrm>
    </dsp:sp>
    <dsp:sp modelId="{2FC1495F-AFB1-436D-BD05-C2468AD9C50E}">
      <dsp:nvSpPr>
        <dsp:cNvPr id="0" name=""/>
        <dsp:cNvSpPr/>
      </dsp:nvSpPr>
      <dsp:spPr>
        <a:xfrm rot="2142401">
          <a:off x="1190975" y="2200438"/>
          <a:ext cx="594757" cy="26630"/>
        </a:xfrm>
        <a:custGeom>
          <a:avLst/>
          <a:gdLst/>
          <a:ahLst/>
          <a:cxnLst/>
          <a:rect l="0" t="0" r="0" b="0"/>
          <a:pathLst>
            <a:path>
              <a:moveTo>
                <a:pt x="0" y="13315"/>
              </a:moveTo>
              <a:lnTo>
                <a:pt x="59475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73485" y="2198885"/>
        <a:ext cx="29737" cy="29737"/>
      </dsp:txXfrm>
    </dsp:sp>
    <dsp:sp modelId="{4EAAA2D6-4166-4EFF-9B83-4D096419AE85}">
      <dsp:nvSpPr>
        <dsp:cNvPr id="0" name=""/>
        <dsp:cNvSpPr/>
      </dsp:nvSpPr>
      <dsp:spPr>
        <a:xfrm>
          <a:off x="1729830" y="2085470"/>
          <a:ext cx="1207380" cy="6036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b="0" i="1" kern="1200" dirty="0" smtClean="0">
                        <a:latin typeface="Cambria Math" panose="02040503050406030204" pitchFamily="18" charset="0"/>
                      </a:rPr>
                      <m:t>4</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12</m:t>
                </m:r>
              </m:oMath>
            </m:oMathPara>
          </a14:m>
          <a:endParaRPr lang="en-CA" sz="2000" kern="1200">
            <a:latin typeface="+mj-lt"/>
          </a:endParaRPr>
        </a:p>
      </dsp:txBody>
      <dsp:txXfrm>
        <a:off x="1747511" y="2103151"/>
        <a:ext cx="1172018" cy="568328"/>
      </dsp:txXfrm>
    </dsp:sp>
    <dsp:sp modelId="{318D44F4-ED91-4427-80B9-E1F3F2864259}">
      <dsp:nvSpPr>
        <dsp:cNvPr id="0" name=""/>
        <dsp:cNvSpPr/>
      </dsp:nvSpPr>
      <dsp:spPr>
        <a:xfrm rot="3907178">
          <a:off x="914401" y="2547560"/>
          <a:ext cx="1147904" cy="26630"/>
        </a:xfrm>
        <a:custGeom>
          <a:avLst/>
          <a:gdLst/>
          <a:ahLst/>
          <a:cxnLst/>
          <a:rect l="0" t="0" r="0" b="0"/>
          <a:pathLst>
            <a:path>
              <a:moveTo>
                <a:pt x="0" y="13315"/>
              </a:moveTo>
              <a:lnTo>
                <a:pt x="1147904"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59656" y="2532178"/>
        <a:ext cx="57395" cy="57395"/>
      </dsp:txXfrm>
    </dsp:sp>
    <dsp:sp modelId="{78982A17-5162-47B7-8DEE-BF8CB41E952F}">
      <dsp:nvSpPr>
        <dsp:cNvPr id="0" name=""/>
        <dsp:cNvSpPr/>
      </dsp:nvSpPr>
      <dsp:spPr>
        <a:xfrm>
          <a:off x="1729830" y="2779713"/>
          <a:ext cx="1207380" cy="6036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b="0" i="1" kern="1200" dirty="0" smtClean="0">
                        <a:latin typeface="Cambria Math" panose="02040503050406030204" pitchFamily="18" charset="0"/>
                      </a:rPr>
                      <m:t>5</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24</m:t>
                </m:r>
              </m:oMath>
            </m:oMathPara>
          </a14:m>
          <a:endParaRPr lang="en-CA" sz="2000" kern="1200">
            <a:latin typeface="+mj-lt"/>
          </a:endParaRPr>
        </a:p>
      </dsp:txBody>
      <dsp:txXfrm>
        <a:off x="1747511" y="2797394"/>
        <a:ext cx="1172018" cy="568328"/>
      </dsp:txXfrm>
    </dsp:sp>
    <dsp:sp modelId="{842C3FAE-6607-4A75-917C-27037E876CA7}">
      <dsp:nvSpPr>
        <dsp:cNvPr id="0" name=""/>
        <dsp:cNvSpPr/>
      </dsp:nvSpPr>
      <dsp:spPr>
        <a:xfrm rot="4467012">
          <a:off x="587579" y="2894682"/>
          <a:ext cx="1801549" cy="26630"/>
        </a:xfrm>
        <a:custGeom>
          <a:avLst/>
          <a:gdLst/>
          <a:ahLst/>
          <a:cxnLst/>
          <a:rect l="0" t="0" r="0" b="0"/>
          <a:pathLst>
            <a:path>
              <a:moveTo>
                <a:pt x="0" y="13315"/>
              </a:moveTo>
              <a:lnTo>
                <a:pt x="1801549"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latin typeface="+mj-lt"/>
          </a:endParaRPr>
        </a:p>
      </dsp:txBody>
      <dsp:txXfrm>
        <a:off x="1443315" y="2862959"/>
        <a:ext cx="90077" cy="90077"/>
      </dsp:txXfrm>
    </dsp:sp>
    <dsp:sp modelId="{805B9524-6027-41D9-B1F1-DA76AFE60C23}">
      <dsp:nvSpPr>
        <dsp:cNvPr id="0" name=""/>
        <dsp:cNvSpPr/>
      </dsp:nvSpPr>
      <dsp:spPr>
        <a:xfrm>
          <a:off x="1729830" y="3473957"/>
          <a:ext cx="1207380" cy="6036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rPr>
                    </m:ctrlPr>
                  </m:sSubPr>
                  <m:e>
                    <m:r>
                      <a:rPr lang="en-US" sz="2000" b="0" i="1" kern="1200" smtClean="0">
                        <a:latin typeface="Cambria Math" panose="02040503050406030204" pitchFamily="18" charset="0"/>
                      </a:rPr>
                      <m:t>𝑞</m:t>
                    </m:r>
                  </m:e>
                  <m:sub>
                    <m:r>
                      <a:rPr lang="en-US" sz="2000" b="0" i="1" kern="1200" smtClean="0">
                        <a:latin typeface="Cambria Math" panose="02040503050406030204" pitchFamily="18" charset="0"/>
                      </a:rPr>
                      <m:t>𝑖</m:t>
                    </m:r>
                    <m:r>
                      <a:rPr lang="en-US" sz="2000" b="0" i="1" kern="1200" smtClean="0">
                        <a:latin typeface="Cambria Math" panose="02040503050406030204" pitchFamily="18" charset="0"/>
                      </a:rPr>
                      <m:t>6</m:t>
                    </m:r>
                  </m:sub>
                </m:sSub>
                <m:r>
                  <a:rPr lang="en-US" sz="2000" b="0" i="1" kern="1200" smtClean="0">
                    <a:latin typeface="Cambria Math" panose="02040503050406030204" pitchFamily="18" charset="0"/>
                  </a:rPr>
                  <m:t>=51</m:t>
                </m:r>
              </m:oMath>
            </m:oMathPara>
          </a14:m>
          <a:endParaRPr lang="en-CA" sz="2000" kern="1200">
            <a:latin typeface="+mj-lt"/>
          </a:endParaRPr>
        </a:p>
      </dsp:txBody>
      <dsp:txXfrm>
        <a:off x="1747511" y="3491638"/>
        <a:ext cx="1172018" cy="568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1244" y="1730378"/>
          <a:ext cx="1239258" cy="619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sub>
                </m:sSub>
                <m:r>
                  <a:rPr lang="en-US" sz="2000" b="0" i="1" kern="1200" dirty="0" smtClean="0">
                    <a:latin typeface="Cambria Math" panose="02040503050406030204" pitchFamily="18" charset="0"/>
                  </a:rPr>
                  <m:t>=97</m:t>
                </m:r>
              </m:oMath>
            </m:oMathPara>
          </a14:m>
          <a:endParaRPr lang="en-CA" sz="2000" kern="1200">
            <a:latin typeface="+mj-lt"/>
          </a:endParaRPr>
        </a:p>
      </dsp:txBody>
      <dsp:txXfrm>
        <a:off x="19392" y="1748526"/>
        <a:ext cx="1202962" cy="583333"/>
      </dsp:txXfrm>
    </dsp:sp>
    <dsp:sp modelId="{A6A95B57-0988-4D3E-98D9-CA418625C694}">
      <dsp:nvSpPr>
        <dsp:cNvPr id="0" name=""/>
        <dsp:cNvSpPr/>
      </dsp:nvSpPr>
      <dsp:spPr>
        <a:xfrm rot="19457599">
          <a:off x="1183123" y="1848383"/>
          <a:ext cx="610460" cy="27333"/>
        </a:xfrm>
        <a:custGeom>
          <a:avLst/>
          <a:gdLst/>
          <a:ahLst/>
          <a:cxnLst/>
          <a:rect l="0" t="0" r="0" b="0"/>
          <a:pathLst>
            <a:path>
              <a:moveTo>
                <a:pt x="0" y="13666"/>
              </a:moveTo>
              <a:lnTo>
                <a:pt x="610460" y="136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latin typeface="+mj-lt"/>
          </a:endParaRPr>
        </a:p>
      </dsp:txBody>
      <dsp:txXfrm>
        <a:off x="1473092" y="1846788"/>
        <a:ext cx="30523" cy="30523"/>
      </dsp:txXfrm>
    </dsp:sp>
    <dsp:sp modelId="{0C25E917-5F5D-4B0D-9464-6E8C56EF4DEF}">
      <dsp:nvSpPr>
        <dsp:cNvPr id="0" name=""/>
        <dsp:cNvSpPr/>
      </dsp:nvSpPr>
      <dsp:spPr>
        <a:xfrm>
          <a:off x="1736205" y="1374092"/>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i="1" kern="1200" dirty="0" smtClean="0">
                        <a:latin typeface="Cambria Math" panose="02040503050406030204" pitchFamily="18" charset="0"/>
                      </a:rPr>
                    </m:ctrlPr>
                  </m:sSubPr>
                  <m:e>
                    <m:r>
                      <a:rPr lang="en-US" sz="200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i="1" kern="1200" dirty="0" smtClean="0">
                        <a:latin typeface="Cambria Math" panose="02040503050406030204" pitchFamily="18" charset="0"/>
                      </a:rPr>
                      <m:t>1</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75</m:t>
                </m:r>
              </m:oMath>
            </m:oMathPara>
          </a14:m>
          <a:endParaRPr lang="en-CA" sz="2000" kern="1200">
            <a:latin typeface="+mj-lt"/>
          </a:endParaRPr>
        </a:p>
      </dsp:txBody>
      <dsp:txXfrm>
        <a:off x="1754353" y="1392240"/>
        <a:ext cx="1202962" cy="583333"/>
      </dsp:txXfrm>
    </dsp:sp>
    <dsp:sp modelId="{F03BC8F9-BF24-4691-BC29-8063D1D7027D}">
      <dsp:nvSpPr>
        <dsp:cNvPr id="0" name=""/>
        <dsp:cNvSpPr/>
      </dsp:nvSpPr>
      <dsp:spPr>
        <a:xfrm rot="2142401">
          <a:off x="1183123" y="2204669"/>
          <a:ext cx="610460" cy="27333"/>
        </a:xfrm>
        <a:custGeom>
          <a:avLst/>
          <a:gdLst/>
          <a:ahLst/>
          <a:cxnLst/>
          <a:rect l="0" t="0" r="0" b="0"/>
          <a:pathLst>
            <a:path>
              <a:moveTo>
                <a:pt x="0" y="13666"/>
              </a:moveTo>
              <a:lnTo>
                <a:pt x="610460" y="136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73092" y="2203075"/>
        <a:ext cx="30523" cy="30523"/>
      </dsp:txXfrm>
    </dsp:sp>
    <dsp:sp modelId="{1B637858-2A2B-494F-BDFD-0948D458AC8E}">
      <dsp:nvSpPr>
        <dsp:cNvPr id="0" name=""/>
        <dsp:cNvSpPr/>
      </dsp:nvSpPr>
      <dsp:spPr>
        <a:xfrm>
          <a:off x="1736205" y="2086665"/>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i="1" kern="1200" dirty="0" smtClean="0">
                        <a:latin typeface="Cambria Math" panose="02040503050406030204" pitchFamily="18" charset="0"/>
                      </a:rPr>
                      <m:t>2</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22</m:t>
                </m:r>
              </m:oMath>
            </m:oMathPara>
          </a14:m>
          <a:endParaRPr lang="en-CA" sz="2000" kern="1200">
            <a:latin typeface="+mj-lt"/>
          </a:endParaRPr>
        </a:p>
      </dsp:txBody>
      <dsp:txXfrm>
        <a:off x="1754353" y="2104813"/>
        <a:ext cx="1202962" cy="5833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1244" y="1730378"/>
          <a:ext cx="1239258" cy="619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sub>
                </m:sSub>
                <m:r>
                  <a:rPr lang="en-US" sz="2000" b="0" i="1" kern="1200" dirty="0" smtClean="0">
                    <a:latin typeface="Cambria Math" panose="02040503050406030204" pitchFamily="18" charset="0"/>
                  </a:rPr>
                  <m:t>=97</m:t>
                </m:r>
              </m:oMath>
            </m:oMathPara>
          </a14:m>
          <a:endParaRPr lang="en-CA" sz="2000" kern="1200">
            <a:latin typeface="+mj-lt"/>
          </a:endParaRPr>
        </a:p>
      </dsp:txBody>
      <dsp:txXfrm>
        <a:off x="19392" y="1748526"/>
        <a:ext cx="1202962" cy="583333"/>
      </dsp:txXfrm>
    </dsp:sp>
    <dsp:sp modelId="{A6A95B57-0988-4D3E-98D9-CA418625C694}">
      <dsp:nvSpPr>
        <dsp:cNvPr id="0" name=""/>
        <dsp:cNvSpPr/>
      </dsp:nvSpPr>
      <dsp:spPr>
        <a:xfrm rot="18289469">
          <a:off x="1054337" y="1670239"/>
          <a:ext cx="868033" cy="27333"/>
        </a:xfrm>
        <a:custGeom>
          <a:avLst/>
          <a:gdLst/>
          <a:ahLst/>
          <a:cxnLst/>
          <a:rect l="0" t="0" r="0" b="0"/>
          <a:pathLst>
            <a:path>
              <a:moveTo>
                <a:pt x="0" y="13666"/>
              </a:moveTo>
              <a:lnTo>
                <a:pt x="868033" y="136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latin typeface="+mj-lt"/>
          </a:endParaRPr>
        </a:p>
      </dsp:txBody>
      <dsp:txXfrm>
        <a:off x="1466653" y="1662205"/>
        <a:ext cx="43401" cy="43401"/>
      </dsp:txXfrm>
    </dsp:sp>
    <dsp:sp modelId="{0C25E917-5F5D-4B0D-9464-6E8C56EF4DEF}">
      <dsp:nvSpPr>
        <dsp:cNvPr id="0" name=""/>
        <dsp:cNvSpPr/>
      </dsp:nvSpPr>
      <dsp:spPr>
        <a:xfrm>
          <a:off x="1736205" y="1017805"/>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i="1" kern="1200" dirty="0" smtClean="0">
                        <a:latin typeface="Cambria Math" panose="02040503050406030204" pitchFamily="18" charset="0"/>
                      </a:rPr>
                    </m:ctrlPr>
                  </m:sSubPr>
                  <m:e>
                    <m:r>
                      <a:rPr lang="en-US" sz="200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i="1" kern="1200" dirty="0" smtClean="0">
                        <a:latin typeface="Cambria Math" panose="02040503050406030204" pitchFamily="18" charset="0"/>
                      </a:rPr>
                      <m:t>1</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12</m:t>
                </m:r>
              </m:oMath>
            </m:oMathPara>
          </a14:m>
          <a:endParaRPr lang="en-CA" sz="2000" kern="1200">
            <a:latin typeface="+mj-lt"/>
          </a:endParaRPr>
        </a:p>
      </dsp:txBody>
      <dsp:txXfrm>
        <a:off x="1754353" y="1035953"/>
        <a:ext cx="1202962" cy="583333"/>
      </dsp:txXfrm>
    </dsp:sp>
    <dsp:sp modelId="{F03BC8F9-BF24-4691-BC29-8063D1D7027D}">
      <dsp:nvSpPr>
        <dsp:cNvPr id="0" name=""/>
        <dsp:cNvSpPr/>
      </dsp:nvSpPr>
      <dsp:spPr>
        <a:xfrm>
          <a:off x="1240502" y="2026526"/>
          <a:ext cx="495703" cy="27333"/>
        </a:xfrm>
        <a:custGeom>
          <a:avLst/>
          <a:gdLst/>
          <a:ahLst/>
          <a:cxnLst/>
          <a:rect l="0" t="0" r="0" b="0"/>
          <a:pathLst>
            <a:path>
              <a:moveTo>
                <a:pt x="0" y="13666"/>
              </a:moveTo>
              <a:lnTo>
                <a:pt x="495703" y="136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75961" y="2027800"/>
        <a:ext cx="24785" cy="24785"/>
      </dsp:txXfrm>
    </dsp:sp>
    <dsp:sp modelId="{1B637858-2A2B-494F-BDFD-0948D458AC8E}">
      <dsp:nvSpPr>
        <dsp:cNvPr id="0" name=""/>
        <dsp:cNvSpPr/>
      </dsp:nvSpPr>
      <dsp:spPr>
        <a:xfrm>
          <a:off x="1736205" y="1730378"/>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i="1" kern="1200" dirty="0" smtClean="0">
                        <a:latin typeface="Cambria Math" panose="02040503050406030204" pitchFamily="18" charset="0"/>
                      </a:rPr>
                      <m:t>2</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74</m:t>
                </m:r>
              </m:oMath>
            </m:oMathPara>
          </a14:m>
          <a:endParaRPr lang="en-CA" sz="2000" kern="1200">
            <a:latin typeface="+mj-lt"/>
          </a:endParaRPr>
        </a:p>
      </dsp:txBody>
      <dsp:txXfrm>
        <a:off x="1754353" y="1748526"/>
        <a:ext cx="1202962" cy="583333"/>
      </dsp:txXfrm>
    </dsp:sp>
    <dsp:sp modelId="{D32621B1-53F9-403B-BB19-4FDD1492D693}">
      <dsp:nvSpPr>
        <dsp:cNvPr id="0" name=""/>
        <dsp:cNvSpPr/>
      </dsp:nvSpPr>
      <dsp:spPr>
        <a:xfrm rot="3310531">
          <a:off x="1054337" y="2382813"/>
          <a:ext cx="868033" cy="27333"/>
        </a:xfrm>
        <a:custGeom>
          <a:avLst/>
          <a:gdLst/>
          <a:ahLst/>
          <a:cxnLst/>
          <a:rect l="0" t="0" r="0" b="0"/>
          <a:pathLst>
            <a:path>
              <a:moveTo>
                <a:pt x="0" y="13666"/>
              </a:moveTo>
              <a:lnTo>
                <a:pt x="868033" y="136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466653" y="2374779"/>
        <a:ext cx="43401" cy="43401"/>
      </dsp:txXfrm>
    </dsp:sp>
    <dsp:sp modelId="{639115E9-6BB2-41B1-B228-BA351C380F42}">
      <dsp:nvSpPr>
        <dsp:cNvPr id="0" name=""/>
        <dsp:cNvSpPr/>
      </dsp:nvSpPr>
      <dsp:spPr>
        <a:xfrm>
          <a:off x="1736205" y="2442952"/>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dirty="0" smtClean="0">
                        <a:latin typeface="Cambria Math" panose="02040503050406030204" pitchFamily="18" charset="0"/>
                      </a:rPr>
                    </m:ctrlPr>
                  </m:sSubPr>
                  <m:e>
                    <m:r>
                      <a:rPr lang="en-US" sz="2000" b="0" i="1" kern="1200" dirty="0" smtClean="0">
                        <a:latin typeface="Cambria Math" panose="02040503050406030204" pitchFamily="18" charset="0"/>
                      </a:rPr>
                      <m:t>𝑞</m:t>
                    </m:r>
                  </m:e>
                  <m:sub>
                    <m:r>
                      <a:rPr lang="en-US" sz="2000" b="0" i="1" kern="1200" dirty="0" smtClean="0">
                        <a:latin typeface="Cambria Math" panose="02040503050406030204" pitchFamily="18" charset="0"/>
                      </a:rPr>
                      <m:t>𝑖</m:t>
                    </m:r>
                    <m:r>
                      <a:rPr lang="en-US" sz="2000" b="0" i="1" kern="1200" dirty="0" smtClean="0">
                        <a:latin typeface="Cambria Math" panose="02040503050406030204" pitchFamily="18" charset="0"/>
                      </a:rPr>
                      <m:t>3</m:t>
                    </m:r>
                  </m:sub>
                </m:sSub>
                <m:r>
                  <a:rPr lang="en-US" sz="2000" i="1" kern="1200" dirty="0" smtClean="0">
                    <a:latin typeface="Cambria Math" panose="02040503050406030204" pitchFamily="18" charset="0"/>
                  </a:rPr>
                  <m:t>=</m:t>
                </m:r>
                <m:r>
                  <a:rPr lang="en-US" sz="2000" b="0" i="1" kern="1200" dirty="0" smtClean="0">
                    <a:latin typeface="Cambria Math" panose="02040503050406030204" pitchFamily="18" charset="0"/>
                  </a:rPr>
                  <m:t>11</m:t>
                </m:r>
              </m:oMath>
            </m:oMathPara>
          </a14:m>
          <a:endParaRPr lang="en-CA" sz="2000" kern="1200">
            <a:latin typeface="+mj-lt"/>
          </a:endParaRPr>
        </a:p>
      </dsp:txBody>
      <dsp:txXfrm>
        <a:off x="1754353" y="2461100"/>
        <a:ext cx="1202962" cy="5833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402584" y="1302714"/>
          <a:ext cx="904808" cy="452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sub>
                </m:sSub>
                <m:r>
                  <a:rPr lang="en-US" sz="1600" b="0" i="1" kern="1200" dirty="0" smtClean="0">
                    <a:latin typeface="Cambria Math" panose="02040503050406030204" pitchFamily="18" charset="0"/>
                  </a:rPr>
                  <m:t>=97</m:t>
                </m:r>
              </m:oMath>
            </m:oMathPara>
          </a14:m>
          <a:endParaRPr lang="en-CA" sz="1600" kern="1200">
            <a:latin typeface="+mj-lt"/>
          </a:endParaRPr>
        </a:p>
      </dsp:txBody>
      <dsp:txXfrm>
        <a:off x="415834" y="1315964"/>
        <a:ext cx="878308" cy="425904"/>
      </dsp:txXfrm>
    </dsp:sp>
    <dsp:sp modelId="{A6A95B57-0988-4D3E-98D9-CA418625C694}">
      <dsp:nvSpPr>
        <dsp:cNvPr id="0" name=""/>
        <dsp:cNvSpPr/>
      </dsp:nvSpPr>
      <dsp:spPr>
        <a:xfrm rot="17132988">
          <a:off x="813315" y="865270"/>
          <a:ext cx="1350077" cy="26630"/>
        </a:xfrm>
        <a:custGeom>
          <a:avLst/>
          <a:gdLst/>
          <a:ahLst/>
          <a:cxnLst/>
          <a:rect l="0" t="0" r="0" b="0"/>
          <a:pathLst>
            <a:path>
              <a:moveTo>
                <a:pt x="0" y="13315"/>
              </a:moveTo>
              <a:lnTo>
                <a:pt x="135007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54602" y="844833"/>
        <a:ext cx="67503" cy="67503"/>
      </dsp:txXfrm>
    </dsp:sp>
    <dsp:sp modelId="{0C25E917-5F5D-4B0D-9464-6E8C56EF4DEF}">
      <dsp:nvSpPr>
        <dsp:cNvPr id="0" name=""/>
        <dsp:cNvSpPr/>
      </dsp:nvSpPr>
      <dsp:spPr>
        <a:xfrm>
          <a:off x="1669315" y="2052"/>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dirty="0" smtClean="0">
                        <a:latin typeface="Cambria Math" panose="02040503050406030204" pitchFamily="18" charset="0"/>
                      </a:rPr>
                    </m:ctrlPr>
                  </m:sSubPr>
                  <m:e>
                    <m:r>
                      <a:rPr lang="en-US" sz="160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1</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m:t>
                </m:r>
              </m:oMath>
            </m:oMathPara>
          </a14:m>
          <a:endParaRPr lang="en-CA" sz="1600" kern="1200">
            <a:latin typeface="+mj-lt"/>
          </a:endParaRPr>
        </a:p>
      </dsp:txBody>
      <dsp:txXfrm>
        <a:off x="1682565" y="15302"/>
        <a:ext cx="878308" cy="425904"/>
      </dsp:txXfrm>
    </dsp:sp>
    <dsp:sp modelId="{F03BC8F9-BF24-4691-BC29-8063D1D7027D}">
      <dsp:nvSpPr>
        <dsp:cNvPr id="0" name=""/>
        <dsp:cNvSpPr/>
      </dsp:nvSpPr>
      <dsp:spPr>
        <a:xfrm rot="17692822">
          <a:off x="1058235" y="1125402"/>
          <a:ext cx="860237" cy="26630"/>
        </a:xfrm>
        <a:custGeom>
          <a:avLst/>
          <a:gdLst/>
          <a:ahLst/>
          <a:cxnLst/>
          <a:rect l="0" t="0" r="0" b="0"/>
          <a:pathLst>
            <a:path>
              <a:moveTo>
                <a:pt x="0" y="13315"/>
              </a:moveTo>
              <a:lnTo>
                <a:pt x="86023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66848" y="1117212"/>
        <a:ext cx="43011" cy="43011"/>
      </dsp:txXfrm>
    </dsp:sp>
    <dsp:sp modelId="{1B637858-2A2B-494F-BDFD-0948D458AC8E}">
      <dsp:nvSpPr>
        <dsp:cNvPr id="0" name=""/>
        <dsp:cNvSpPr/>
      </dsp:nvSpPr>
      <dsp:spPr>
        <a:xfrm>
          <a:off x="1669315" y="522317"/>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2</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3</m:t>
                </m:r>
              </m:oMath>
            </m:oMathPara>
          </a14:m>
          <a:endParaRPr lang="en-CA" sz="1600" kern="1200">
            <a:latin typeface="+mj-lt"/>
          </a:endParaRPr>
        </a:p>
      </dsp:txBody>
      <dsp:txXfrm>
        <a:off x="1682565" y="535567"/>
        <a:ext cx="878308" cy="425904"/>
      </dsp:txXfrm>
    </dsp:sp>
    <dsp:sp modelId="{3F9569A8-2AB7-4547-B94C-48BA0BBBF46D}">
      <dsp:nvSpPr>
        <dsp:cNvPr id="0" name=""/>
        <dsp:cNvSpPr/>
      </dsp:nvSpPr>
      <dsp:spPr>
        <a:xfrm rot="19457599">
          <a:off x="1265499" y="1385534"/>
          <a:ext cx="445709" cy="26630"/>
        </a:xfrm>
        <a:custGeom>
          <a:avLst/>
          <a:gdLst/>
          <a:ahLst/>
          <a:cxnLst/>
          <a:rect l="0" t="0" r="0" b="0"/>
          <a:pathLst>
            <a:path>
              <a:moveTo>
                <a:pt x="0" y="13315"/>
              </a:moveTo>
              <a:lnTo>
                <a:pt x="445709"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7211" y="1387707"/>
        <a:ext cx="22285" cy="22285"/>
      </dsp:txXfrm>
    </dsp:sp>
    <dsp:sp modelId="{69811383-CFAB-4EBB-82C9-CEF04DB30790}">
      <dsp:nvSpPr>
        <dsp:cNvPr id="0" name=""/>
        <dsp:cNvSpPr/>
      </dsp:nvSpPr>
      <dsp:spPr>
        <a:xfrm>
          <a:off x="1669315" y="1042582"/>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3</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6</m:t>
                </m:r>
              </m:oMath>
            </m:oMathPara>
          </a14:m>
          <a:endParaRPr lang="en-CA" sz="1600" kern="1200">
            <a:latin typeface="+mj-lt"/>
          </a:endParaRPr>
        </a:p>
      </dsp:txBody>
      <dsp:txXfrm>
        <a:off x="1682565" y="1055832"/>
        <a:ext cx="878308" cy="425904"/>
      </dsp:txXfrm>
    </dsp:sp>
    <dsp:sp modelId="{2FC1495F-AFB1-436D-BD05-C2468AD9C50E}">
      <dsp:nvSpPr>
        <dsp:cNvPr id="0" name=""/>
        <dsp:cNvSpPr/>
      </dsp:nvSpPr>
      <dsp:spPr>
        <a:xfrm rot="2142401">
          <a:off x="1265499" y="1645667"/>
          <a:ext cx="445709" cy="26630"/>
        </a:xfrm>
        <a:custGeom>
          <a:avLst/>
          <a:gdLst/>
          <a:ahLst/>
          <a:cxnLst/>
          <a:rect l="0" t="0" r="0" b="0"/>
          <a:pathLst>
            <a:path>
              <a:moveTo>
                <a:pt x="0" y="13315"/>
              </a:moveTo>
              <a:lnTo>
                <a:pt x="445709"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7211" y="1647839"/>
        <a:ext cx="22285" cy="22285"/>
      </dsp:txXfrm>
    </dsp:sp>
    <dsp:sp modelId="{4EAAA2D6-4166-4EFF-9B83-4D096419AE85}">
      <dsp:nvSpPr>
        <dsp:cNvPr id="0" name=""/>
        <dsp:cNvSpPr/>
      </dsp:nvSpPr>
      <dsp:spPr>
        <a:xfrm>
          <a:off x="1669315" y="1562846"/>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4</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12</m:t>
                </m:r>
              </m:oMath>
            </m:oMathPara>
          </a14:m>
          <a:endParaRPr lang="en-CA" sz="1600" kern="1200">
            <a:latin typeface="+mj-lt"/>
          </a:endParaRPr>
        </a:p>
      </dsp:txBody>
      <dsp:txXfrm>
        <a:off x="1682565" y="1576096"/>
        <a:ext cx="878308" cy="425904"/>
      </dsp:txXfrm>
    </dsp:sp>
    <dsp:sp modelId="{318D44F4-ED91-4427-80B9-E1F3F2864259}">
      <dsp:nvSpPr>
        <dsp:cNvPr id="0" name=""/>
        <dsp:cNvSpPr/>
      </dsp:nvSpPr>
      <dsp:spPr>
        <a:xfrm rot="3907178">
          <a:off x="1058235" y="1905799"/>
          <a:ext cx="860237" cy="26630"/>
        </a:xfrm>
        <a:custGeom>
          <a:avLst/>
          <a:gdLst/>
          <a:ahLst/>
          <a:cxnLst/>
          <a:rect l="0" t="0" r="0" b="0"/>
          <a:pathLst>
            <a:path>
              <a:moveTo>
                <a:pt x="0" y="13315"/>
              </a:moveTo>
              <a:lnTo>
                <a:pt x="86023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66848" y="1897609"/>
        <a:ext cx="43011" cy="43011"/>
      </dsp:txXfrm>
    </dsp:sp>
    <dsp:sp modelId="{78982A17-5162-47B7-8DEE-BF8CB41E952F}">
      <dsp:nvSpPr>
        <dsp:cNvPr id="0" name=""/>
        <dsp:cNvSpPr/>
      </dsp:nvSpPr>
      <dsp:spPr>
        <a:xfrm>
          <a:off x="1669315" y="2083111"/>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5</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24</m:t>
                </m:r>
              </m:oMath>
            </m:oMathPara>
          </a14:m>
          <a:endParaRPr lang="en-CA" sz="1600" kern="1200">
            <a:latin typeface="+mj-lt"/>
          </a:endParaRPr>
        </a:p>
      </dsp:txBody>
      <dsp:txXfrm>
        <a:off x="1682565" y="2096361"/>
        <a:ext cx="878308" cy="425904"/>
      </dsp:txXfrm>
    </dsp:sp>
    <dsp:sp modelId="{842C3FAE-6607-4A75-917C-27037E876CA7}">
      <dsp:nvSpPr>
        <dsp:cNvPr id="0" name=""/>
        <dsp:cNvSpPr/>
      </dsp:nvSpPr>
      <dsp:spPr>
        <a:xfrm rot="4467012">
          <a:off x="813315" y="2165931"/>
          <a:ext cx="1350077" cy="26630"/>
        </a:xfrm>
        <a:custGeom>
          <a:avLst/>
          <a:gdLst/>
          <a:ahLst/>
          <a:cxnLst/>
          <a:rect l="0" t="0" r="0" b="0"/>
          <a:pathLst>
            <a:path>
              <a:moveTo>
                <a:pt x="0" y="13315"/>
              </a:moveTo>
              <a:lnTo>
                <a:pt x="1350077" y="133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54602" y="2145495"/>
        <a:ext cx="67503" cy="67503"/>
      </dsp:txXfrm>
    </dsp:sp>
    <dsp:sp modelId="{805B9524-6027-41D9-B1F1-DA76AFE60C23}">
      <dsp:nvSpPr>
        <dsp:cNvPr id="0" name=""/>
        <dsp:cNvSpPr/>
      </dsp:nvSpPr>
      <dsp:spPr>
        <a:xfrm>
          <a:off x="1669315" y="2603376"/>
          <a:ext cx="904808" cy="4524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smtClean="0">
                        <a:latin typeface="Cambria Math" panose="02040503050406030204" pitchFamily="18" charset="0"/>
                      </a:rPr>
                    </m:ctrlPr>
                  </m:sSubPr>
                  <m:e>
                    <m:r>
                      <a:rPr lang="en-US" sz="1600" b="0" i="1" kern="1200" smtClean="0">
                        <a:latin typeface="Cambria Math" panose="02040503050406030204" pitchFamily="18" charset="0"/>
                      </a:rPr>
                      <m:t>𝑞</m:t>
                    </m:r>
                  </m:e>
                  <m:sub>
                    <m:r>
                      <a:rPr lang="en-US" sz="1600" b="0" i="1" kern="1200" smtClean="0">
                        <a:latin typeface="Cambria Math" panose="02040503050406030204" pitchFamily="18" charset="0"/>
                      </a:rPr>
                      <m:t>𝑖</m:t>
                    </m:r>
                    <m:r>
                      <a:rPr lang="en-US" sz="1600" b="0" i="1" kern="1200" smtClean="0">
                        <a:latin typeface="Cambria Math" panose="02040503050406030204" pitchFamily="18" charset="0"/>
                      </a:rPr>
                      <m:t>6</m:t>
                    </m:r>
                  </m:sub>
                </m:sSub>
                <m:r>
                  <a:rPr lang="en-US" sz="1600" b="0" i="1" kern="1200" smtClean="0">
                    <a:latin typeface="Cambria Math" panose="02040503050406030204" pitchFamily="18" charset="0"/>
                  </a:rPr>
                  <m:t>=51</m:t>
                </m:r>
              </m:oMath>
            </m:oMathPara>
          </a14:m>
          <a:endParaRPr lang="en-CA" sz="1600" kern="1200">
            <a:latin typeface="+mj-lt"/>
          </a:endParaRPr>
        </a:p>
      </dsp:txBody>
      <dsp:txXfrm>
        <a:off x="1682565" y="2616626"/>
        <a:ext cx="878308" cy="4259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1243" y="1219101"/>
          <a:ext cx="1239258" cy="619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sub>
                </m:sSub>
                <m:r>
                  <a:rPr lang="en-US" sz="1600" b="0" i="1" kern="1200" dirty="0" smtClean="0">
                    <a:latin typeface="Cambria Math" panose="02040503050406030204" pitchFamily="18" charset="0"/>
                  </a:rPr>
                  <m:t>=97</m:t>
                </m:r>
              </m:oMath>
            </m:oMathPara>
          </a14:m>
          <a:endParaRPr lang="en-CA" sz="1600" kern="1200">
            <a:latin typeface="+mj-lt"/>
          </a:endParaRPr>
        </a:p>
      </dsp:txBody>
      <dsp:txXfrm>
        <a:off x="19391" y="1237249"/>
        <a:ext cx="1202962" cy="583333"/>
      </dsp:txXfrm>
    </dsp:sp>
    <dsp:sp modelId="{A6A95B57-0988-4D3E-98D9-CA418625C694}">
      <dsp:nvSpPr>
        <dsp:cNvPr id="0" name=""/>
        <dsp:cNvSpPr/>
      </dsp:nvSpPr>
      <dsp:spPr>
        <a:xfrm rot="19457599">
          <a:off x="1183123" y="1332535"/>
          <a:ext cx="610460" cy="36474"/>
        </a:xfrm>
        <a:custGeom>
          <a:avLst/>
          <a:gdLst/>
          <a:ahLst/>
          <a:cxnLst/>
          <a:rect l="0" t="0" r="0" b="0"/>
          <a:pathLst>
            <a:path>
              <a:moveTo>
                <a:pt x="0" y="18237"/>
              </a:moveTo>
              <a:lnTo>
                <a:pt x="610460"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73092" y="1335511"/>
        <a:ext cx="30523" cy="30523"/>
      </dsp:txXfrm>
    </dsp:sp>
    <dsp:sp modelId="{0C25E917-5F5D-4B0D-9464-6E8C56EF4DEF}">
      <dsp:nvSpPr>
        <dsp:cNvPr id="0" name=""/>
        <dsp:cNvSpPr/>
      </dsp:nvSpPr>
      <dsp:spPr>
        <a:xfrm>
          <a:off x="1736205" y="862815"/>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dirty="0" smtClean="0">
                        <a:latin typeface="Cambria Math" panose="02040503050406030204" pitchFamily="18" charset="0"/>
                      </a:rPr>
                    </m:ctrlPr>
                  </m:sSubPr>
                  <m:e>
                    <m:r>
                      <a:rPr lang="en-US" sz="160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1</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75</m:t>
                </m:r>
              </m:oMath>
            </m:oMathPara>
          </a14:m>
          <a:endParaRPr lang="en-CA" sz="1600" kern="1200">
            <a:latin typeface="+mj-lt"/>
          </a:endParaRPr>
        </a:p>
      </dsp:txBody>
      <dsp:txXfrm>
        <a:off x="1754353" y="880963"/>
        <a:ext cx="1202962" cy="583333"/>
      </dsp:txXfrm>
    </dsp:sp>
    <dsp:sp modelId="{F03BC8F9-BF24-4691-BC29-8063D1D7027D}">
      <dsp:nvSpPr>
        <dsp:cNvPr id="0" name=""/>
        <dsp:cNvSpPr/>
      </dsp:nvSpPr>
      <dsp:spPr>
        <a:xfrm rot="2142401">
          <a:off x="1183123" y="1688822"/>
          <a:ext cx="610460" cy="36474"/>
        </a:xfrm>
        <a:custGeom>
          <a:avLst/>
          <a:gdLst/>
          <a:ahLst/>
          <a:cxnLst/>
          <a:rect l="0" t="0" r="0" b="0"/>
          <a:pathLst>
            <a:path>
              <a:moveTo>
                <a:pt x="0" y="18237"/>
              </a:moveTo>
              <a:lnTo>
                <a:pt x="610460"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3092" y="1691798"/>
        <a:ext cx="30523" cy="30523"/>
      </dsp:txXfrm>
    </dsp:sp>
    <dsp:sp modelId="{1B637858-2A2B-494F-BDFD-0948D458AC8E}">
      <dsp:nvSpPr>
        <dsp:cNvPr id="0" name=""/>
        <dsp:cNvSpPr/>
      </dsp:nvSpPr>
      <dsp:spPr>
        <a:xfrm>
          <a:off x="1736205" y="1575388"/>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2</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22</m:t>
                </m:r>
              </m:oMath>
            </m:oMathPara>
          </a14:m>
          <a:endParaRPr lang="en-CA" sz="1600" kern="1200">
            <a:latin typeface="+mj-lt"/>
          </a:endParaRPr>
        </a:p>
      </dsp:txBody>
      <dsp:txXfrm>
        <a:off x="1754353" y="1593536"/>
        <a:ext cx="1202962" cy="5833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06E98-0229-4170-9645-6EAB2AD49B2B}">
      <dsp:nvSpPr>
        <dsp:cNvPr id="0" name=""/>
        <dsp:cNvSpPr/>
      </dsp:nvSpPr>
      <dsp:spPr>
        <a:xfrm>
          <a:off x="1243" y="1219101"/>
          <a:ext cx="1239258" cy="619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sub>
                </m:sSub>
                <m:r>
                  <a:rPr lang="en-US" sz="1600" b="0" i="1" kern="1200" dirty="0" smtClean="0">
                    <a:latin typeface="Cambria Math" panose="02040503050406030204" pitchFamily="18" charset="0"/>
                  </a:rPr>
                  <m:t>=97</m:t>
                </m:r>
              </m:oMath>
            </m:oMathPara>
          </a14:m>
          <a:endParaRPr lang="en-CA" sz="1600" kern="1200">
            <a:latin typeface="+mj-lt"/>
          </a:endParaRPr>
        </a:p>
      </dsp:txBody>
      <dsp:txXfrm>
        <a:off x="19391" y="1237249"/>
        <a:ext cx="1202962" cy="583333"/>
      </dsp:txXfrm>
    </dsp:sp>
    <dsp:sp modelId="{A6A95B57-0988-4D3E-98D9-CA418625C694}">
      <dsp:nvSpPr>
        <dsp:cNvPr id="0" name=""/>
        <dsp:cNvSpPr/>
      </dsp:nvSpPr>
      <dsp:spPr>
        <a:xfrm rot="18289469">
          <a:off x="1054336" y="1154392"/>
          <a:ext cx="868034" cy="36474"/>
        </a:xfrm>
        <a:custGeom>
          <a:avLst/>
          <a:gdLst/>
          <a:ahLst/>
          <a:cxnLst/>
          <a:rect l="0" t="0" r="0" b="0"/>
          <a:pathLst>
            <a:path>
              <a:moveTo>
                <a:pt x="0" y="18237"/>
              </a:moveTo>
              <a:lnTo>
                <a:pt x="868034"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latin typeface="+mj-lt"/>
          </a:endParaRPr>
        </a:p>
      </dsp:txBody>
      <dsp:txXfrm>
        <a:off x="1466653" y="1150928"/>
        <a:ext cx="43401" cy="43401"/>
      </dsp:txXfrm>
    </dsp:sp>
    <dsp:sp modelId="{0C25E917-5F5D-4B0D-9464-6E8C56EF4DEF}">
      <dsp:nvSpPr>
        <dsp:cNvPr id="0" name=""/>
        <dsp:cNvSpPr/>
      </dsp:nvSpPr>
      <dsp:spPr>
        <a:xfrm>
          <a:off x="1736205" y="506528"/>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dirty="0" smtClean="0">
                        <a:latin typeface="Cambria Math" panose="02040503050406030204" pitchFamily="18" charset="0"/>
                      </a:rPr>
                    </m:ctrlPr>
                  </m:sSubPr>
                  <m:e>
                    <m:r>
                      <a:rPr lang="en-US" sz="160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1</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12</m:t>
                </m:r>
              </m:oMath>
            </m:oMathPara>
          </a14:m>
          <a:endParaRPr lang="en-CA" sz="1600" kern="1200">
            <a:latin typeface="+mj-lt"/>
          </a:endParaRPr>
        </a:p>
      </dsp:txBody>
      <dsp:txXfrm>
        <a:off x="1754353" y="524676"/>
        <a:ext cx="1202962" cy="583333"/>
      </dsp:txXfrm>
    </dsp:sp>
    <dsp:sp modelId="{F03BC8F9-BF24-4691-BC29-8063D1D7027D}">
      <dsp:nvSpPr>
        <dsp:cNvPr id="0" name=""/>
        <dsp:cNvSpPr/>
      </dsp:nvSpPr>
      <dsp:spPr>
        <a:xfrm>
          <a:off x="1240502" y="1510679"/>
          <a:ext cx="495703" cy="36474"/>
        </a:xfrm>
        <a:custGeom>
          <a:avLst/>
          <a:gdLst/>
          <a:ahLst/>
          <a:cxnLst/>
          <a:rect l="0" t="0" r="0" b="0"/>
          <a:pathLst>
            <a:path>
              <a:moveTo>
                <a:pt x="0" y="18237"/>
              </a:moveTo>
              <a:lnTo>
                <a:pt x="495703"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
            <a:lnSpc>
              <a:spcPct val="90000"/>
            </a:lnSpc>
            <a:spcBef>
              <a:spcPct val="0"/>
            </a:spcBef>
            <a:spcAft>
              <a:spcPct val="35000"/>
            </a:spcAft>
            <a:buNone/>
          </a:pPr>
          <a:endParaRPr lang="en-CA" sz="100" kern="1200">
            <a:latin typeface="+mj-lt"/>
          </a:endParaRPr>
        </a:p>
      </dsp:txBody>
      <dsp:txXfrm>
        <a:off x="1475961" y="1516523"/>
        <a:ext cx="24785" cy="24785"/>
      </dsp:txXfrm>
    </dsp:sp>
    <dsp:sp modelId="{1B637858-2A2B-494F-BDFD-0948D458AC8E}">
      <dsp:nvSpPr>
        <dsp:cNvPr id="0" name=""/>
        <dsp:cNvSpPr/>
      </dsp:nvSpPr>
      <dsp:spPr>
        <a:xfrm>
          <a:off x="1736205" y="1219101"/>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i="1" kern="1200" dirty="0" smtClean="0">
                        <a:latin typeface="Cambria Math" panose="02040503050406030204" pitchFamily="18" charset="0"/>
                      </a:rPr>
                      <m:t>2</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74</m:t>
                </m:r>
              </m:oMath>
            </m:oMathPara>
          </a14:m>
          <a:endParaRPr lang="en-CA" sz="1600" kern="1200">
            <a:latin typeface="+mj-lt"/>
          </a:endParaRPr>
        </a:p>
      </dsp:txBody>
      <dsp:txXfrm>
        <a:off x="1754353" y="1237249"/>
        <a:ext cx="1202962" cy="583333"/>
      </dsp:txXfrm>
    </dsp:sp>
    <dsp:sp modelId="{D32621B1-53F9-403B-BB19-4FDD1492D693}">
      <dsp:nvSpPr>
        <dsp:cNvPr id="0" name=""/>
        <dsp:cNvSpPr/>
      </dsp:nvSpPr>
      <dsp:spPr>
        <a:xfrm rot="3310531">
          <a:off x="1054336" y="1866966"/>
          <a:ext cx="868034" cy="36474"/>
        </a:xfrm>
        <a:custGeom>
          <a:avLst/>
          <a:gdLst/>
          <a:ahLst/>
          <a:cxnLst/>
          <a:rect l="0" t="0" r="0" b="0"/>
          <a:pathLst>
            <a:path>
              <a:moveTo>
                <a:pt x="0" y="18237"/>
              </a:moveTo>
              <a:lnTo>
                <a:pt x="868034" y="1823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CA" sz="300" kern="1200"/>
        </a:p>
      </dsp:txBody>
      <dsp:txXfrm>
        <a:off x="1466653" y="1863502"/>
        <a:ext cx="43401" cy="43401"/>
      </dsp:txXfrm>
    </dsp:sp>
    <dsp:sp modelId="{639115E9-6BB2-41B1-B228-BA351C380F42}">
      <dsp:nvSpPr>
        <dsp:cNvPr id="0" name=""/>
        <dsp:cNvSpPr/>
      </dsp:nvSpPr>
      <dsp:spPr>
        <a:xfrm>
          <a:off x="1736205" y="1931675"/>
          <a:ext cx="1239258" cy="6196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𝑞</m:t>
                    </m:r>
                  </m:e>
                  <m:sub>
                    <m:r>
                      <a:rPr lang="en-US" sz="1600" b="0" i="1" kern="1200" dirty="0" smtClean="0">
                        <a:latin typeface="Cambria Math" panose="02040503050406030204" pitchFamily="18" charset="0"/>
                      </a:rPr>
                      <m:t>𝑖</m:t>
                    </m:r>
                    <m:r>
                      <a:rPr lang="en-US" sz="1600" b="0" i="1" kern="1200" dirty="0" smtClean="0">
                        <a:latin typeface="Cambria Math" panose="02040503050406030204" pitchFamily="18" charset="0"/>
                      </a:rPr>
                      <m:t>3</m:t>
                    </m:r>
                  </m:sub>
                </m:sSub>
                <m:r>
                  <a:rPr lang="en-US" sz="1600" i="1" kern="1200" dirty="0" smtClean="0">
                    <a:latin typeface="Cambria Math" panose="02040503050406030204" pitchFamily="18" charset="0"/>
                  </a:rPr>
                  <m:t>=</m:t>
                </m:r>
                <m:r>
                  <a:rPr lang="en-US" sz="1600" b="0" i="1" kern="1200" dirty="0" smtClean="0">
                    <a:latin typeface="Cambria Math" panose="02040503050406030204" pitchFamily="18" charset="0"/>
                  </a:rPr>
                  <m:t>11</m:t>
                </m:r>
              </m:oMath>
            </m:oMathPara>
          </a14:m>
          <a:endParaRPr lang="en-CA" sz="1600" kern="1200">
            <a:latin typeface="+mj-lt"/>
          </a:endParaRPr>
        </a:p>
      </dsp:txBody>
      <dsp:txXfrm>
        <a:off x="1754353" y="1949823"/>
        <a:ext cx="1202962" cy="5833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23-Nov-23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63342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91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53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85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79822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94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40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15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81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0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23-Nov-23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41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23-Nov-23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015278897"/>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07_EC7663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06_BB30C08A.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QuickStyle" Target="../diagrams/quickStyle5.xml"/><Relationship Id="rId18" Type="http://schemas.openxmlformats.org/officeDocument/2006/relationships/diagramQuickStyle" Target="../diagrams/quickStyle50.xml"/><Relationship Id="rId26" Type="http://schemas.openxmlformats.org/officeDocument/2006/relationships/diagramLayout" Target="../diagrams/layout60.xml"/><Relationship Id="rId3" Type="http://schemas.openxmlformats.org/officeDocument/2006/relationships/diagramLayout" Target="../diagrams/layout4.xml"/><Relationship Id="rId21" Type="http://schemas.openxmlformats.org/officeDocument/2006/relationships/diagramLayout" Target="../diagrams/layout6.xml"/><Relationship Id="rId7" Type="http://schemas.openxmlformats.org/officeDocument/2006/relationships/diagramData" Target="../diagrams/data6.xml"/><Relationship Id="rId12" Type="http://schemas.openxmlformats.org/officeDocument/2006/relationships/diagramLayout" Target="../diagrams/layout5.xml"/><Relationship Id="rId17" Type="http://schemas.openxmlformats.org/officeDocument/2006/relationships/diagramLayout" Target="../diagrams/layout50.xml"/><Relationship Id="rId25" Type="http://schemas.openxmlformats.org/officeDocument/2006/relationships/diagramData" Target="../diagrams/data10.xml"/><Relationship Id="rId2" Type="http://schemas.openxmlformats.org/officeDocument/2006/relationships/diagramData" Target="../diagrams/data5.xml"/><Relationship Id="rId16" Type="http://schemas.openxmlformats.org/officeDocument/2006/relationships/diagramData" Target="../diagrams/data8.xml"/><Relationship Id="rId20"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diagramData" Target="../diagrams/data7.xml"/><Relationship Id="rId24" Type="http://schemas.microsoft.com/office/2007/relationships/diagramDrawing" Target="../diagrams/drawing6.xml"/><Relationship Id="rId5" Type="http://schemas.openxmlformats.org/officeDocument/2006/relationships/diagramColors" Target="../diagrams/colors4.xml"/><Relationship Id="rId15" Type="http://schemas.microsoft.com/office/2007/relationships/diagramDrawing" Target="../diagrams/drawing5.xml"/><Relationship Id="rId23" Type="http://schemas.openxmlformats.org/officeDocument/2006/relationships/diagramColors" Target="../diagrams/colors6.xml"/><Relationship Id="rId28" Type="http://schemas.openxmlformats.org/officeDocument/2006/relationships/diagramColors" Target="../diagrams/colors60.xml"/><Relationship Id="rId10" Type="http://schemas.openxmlformats.org/officeDocument/2006/relationships/diagramColors" Target="../diagrams/colors40.xml"/><Relationship Id="rId19" Type="http://schemas.openxmlformats.org/officeDocument/2006/relationships/diagramColors" Target="../diagrams/colors50.xml"/><Relationship Id="rId4" Type="http://schemas.openxmlformats.org/officeDocument/2006/relationships/diagramQuickStyle" Target="../diagrams/quickStyle4.xml"/><Relationship Id="rId9" Type="http://schemas.openxmlformats.org/officeDocument/2006/relationships/diagramQuickStyle" Target="../diagrams/quickStyle40.xml"/><Relationship Id="rId14" Type="http://schemas.openxmlformats.org/officeDocument/2006/relationships/diagramColors" Target="../diagrams/colors5.xml"/><Relationship Id="rId22" Type="http://schemas.openxmlformats.org/officeDocument/2006/relationships/diagramQuickStyle" Target="../diagrams/quickStyle6.xml"/><Relationship Id="rId27" Type="http://schemas.openxmlformats.org/officeDocument/2006/relationships/diagramQuickStyle" Target="../diagrams/quickStyle60.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70.xml"/><Relationship Id="rId13" Type="http://schemas.openxmlformats.org/officeDocument/2006/relationships/diagramQuickStyle" Target="../diagrams/quickStyle8.xml"/><Relationship Id="rId18" Type="http://schemas.openxmlformats.org/officeDocument/2006/relationships/diagramQuickStyle" Target="../diagrams/quickStyle80.xml"/><Relationship Id="rId26" Type="http://schemas.openxmlformats.org/officeDocument/2006/relationships/diagramLayout" Target="../diagrams/layout90.xml"/><Relationship Id="rId3" Type="http://schemas.openxmlformats.org/officeDocument/2006/relationships/diagramLayout" Target="../diagrams/layout7.xml"/><Relationship Id="rId21" Type="http://schemas.openxmlformats.org/officeDocument/2006/relationships/diagramLayout" Target="../diagrams/layout9.xml"/><Relationship Id="rId7" Type="http://schemas.openxmlformats.org/officeDocument/2006/relationships/diagramData" Target="../diagrams/data12.xml"/><Relationship Id="rId12" Type="http://schemas.openxmlformats.org/officeDocument/2006/relationships/diagramLayout" Target="../diagrams/layout8.xml"/><Relationship Id="rId17" Type="http://schemas.openxmlformats.org/officeDocument/2006/relationships/diagramLayout" Target="../diagrams/layout80.xml"/><Relationship Id="rId25" Type="http://schemas.openxmlformats.org/officeDocument/2006/relationships/diagramData" Target="../diagrams/data16.xml"/><Relationship Id="rId2" Type="http://schemas.openxmlformats.org/officeDocument/2006/relationships/diagramData" Target="../diagrams/data11.xml"/><Relationship Id="rId16" Type="http://schemas.openxmlformats.org/officeDocument/2006/relationships/diagramData" Target="../diagrams/data14.xml"/><Relationship Id="rId20" Type="http://schemas.openxmlformats.org/officeDocument/2006/relationships/diagramData" Target="../diagrams/data15.xml"/><Relationship Id="rId29" Type="http://schemas.openxmlformats.org/officeDocument/2006/relationships/image" Target="../media/image36.png"/><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diagramData" Target="../diagrams/data13.xml"/><Relationship Id="rId24" Type="http://schemas.microsoft.com/office/2007/relationships/diagramDrawing" Target="../diagrams/drawing9.xml"/><Relationship Id="rId5" Type="http://schemas.openxmlformats.org/officeDocument/2006/relationships/diagramColors" Target="../diagrams/colors7.xml"/><Relationship Id="rId15" Type="http://schemas.microsoft.com/office/2007/relationships/diagramDrawing" Target="../diagrams/drawing8.xml"/><Relationship Id="rId23" Type="http://schemas.openxmlformats.org/officeDocument/2006/relationships/diagramColors" Target="../diagrams/colors9.xml"/><Relationship Id="rId28" Type="http://schemas.openxmlformats.org/officeDocument/2006/relationships/diagramColors" Target="../diagrams/colors90.xml"/><Relationship Id="rId10" Type="http://schemas.openxmlformats.org/officeDocument/2006/relationships/diagramColors" Target="../diagrams/colors70.xml"/><Relationship Id="rId19" Type="http://schemas.openxmlformats.org/officeDocument/2006/relationships/diagramColors" Target="../diagrams/colors80.xml"/><Relationship Id="rId31" Type="http://schemas.openxmlformats.org/officeDocument/2006/relationships/image" Target="../media/image38.png"/><Relationship Id="rId4" Type="http://schemas.openxmlformats.org/officeDocument/2006/relationships/diagramQuickStyle" Target="../diagrams/quickStyle7.xml"/><Relationship Id="rId9" Type="http://schemas.openxmlformats.org/officeDocument/2006/relationships/diagramQuickStyle" Target="../diagrams/quickStyle70.xml"/><Relationship Id="rId14" Type="http://schemas.openxmlformats.org/officeDocument/2006/relationships/diagramColors" Target="../diagrams/colors8.xml"/><Relationship Id="rId22" Type="http://schemas.openxmlformats.org/officeDocument/2006/relationships/diagramQuickStyle" Target="../diagrams/quickStyle9.xml"/><Relationship Id="rId27" Type="http://schemas.openxmlformats.org/officeDocument/2006/relationships/diagramQuickStyle" Target="../diagrams/quickStyle90.xml"/><Relationship Id="rId30" Type="http://schemas.openxmlformats.org/officeDocument/2006/relationships/image" Target="../media/image37.png"/></Relationships>
</file>

<file path=ppt/slides/_rels/slide17.xml.rels><?xml version="1.0" encoding="UTF-8" standalone="yes"?>
<Relationships xmlns="http://schemas.openxmlformats.org/package/2006/relationships"><Relationship Id="rId13" Type="http://schemas.openxmlformats.org/officeDocument/2006/relationships/diagramQuickStyle" Target="../diagrams/quickStyle11.xml"/><Relationship Id="rId18" Type="http://schemas.openxmlformats.org/officeDocument/2006/relationships/diagramQuickStyle" Target="../diagrams/quickStyle110.xml"/><Relationship Id="rId26" Type="http://schemas.openxmlformats.org/officeDocument/2006/relationships/diagramLayout" Target="../diagrams/layout120.xml"/><Relationship Id="rId3" Type="http://schemas.openxmlformats.org/officeDocument/2006/relationships/diagramLayout" Target="../diagrams/layout10.xml"/><Relationship Id="rId21" Type="http://schemas.openxmlformats.org/officeDocument/2006/relationships/diagramLayout" Target="../diagrams/layout12.xml"/><Relationship Id="rId7" Type="http://schemas.openxmlformats.org/officeDocument/2006/relationships/diagramData" Target="../diagrams/data18.xml"/><Relationship Id="rId12" Type="http://schemas.openxmlformats.org/officeDocument/2006/relationships/diagramLayout" Target="../diagrams/layout11.xml"/><Relationship Id="rId17" Type="http://schemas.openxmlformats.org/officeDocument/2006/relationships/diagramLayout" Target="../diagrams/layout110.xml"/><Relationship Id="rId25" Type="http://schemas.openxmlformats.org/officeDocument/2006/relationships/diagramData" Target="../diagrams/data22.xml"/><Relationship Id="rId33" Type="http://schemas.microsoft.com/office/2007/relationships/diagramDrawing" Target="../diagrams/drawing13.xml"/><Relationship Id="rId2" Type="http://schemas.openxmlformats.org/officeDocument/2006/relationships/diagramData" Target="../diagrams/data17.xml"/><Relationship Id="rId16" Type="http://schemas.openxmlformats.org/officeDocument/2006/relationships/diagramData" Target="../diagrams/data20.xml"/><Relationship Id="rId20" Type="http://schemas.openxmlformats.org/officeDocument/2006/relationships/diagramData" Target="../diagrams/data21.xml"/><Relationship Id="rId29"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diagramData" Target="../diagrams/data19.xml"/><Relationship Id="rId24" Type="http://schemas.microsoft.com/office/2007/relationships/diagramDrawing" Target="../diagrams/drawing12.xml"/><Relationship Id="rId32" Type="http://schemas.openxmlformats.org/officeDocument/2006/relationships/diagramColors" Target="../diagrams/colors13.xml"/><Relationship Id="rId5" Type="http://schemas.openxmlformats.org/officeDocument/2006/relationships/diagramColors" Target="../diagrams/colors10.xml"/><Relationship Id="rId15" Type="http://schemas.microsoft.com/office/2007/relationships/diagramDrawing" Target="../diagrams/drawing11.xml"/><Relationship Id="rId23" Type="http://schemas.openxmlformats.org/officeDocument/2006/relationships/diagramColors" Target="../diagrams/colors12.xml"/><Relationship Id="rId28" Type="http://schemas.openxmlformats.org/officeDocument/2006/relationships/diagramColors" Target="../diagrams/colors120.xml"/><Relationship Id="rId10" Type="http://schemas.openxmlformats.org/officeDocument/2006/relationships/diagramColors" Target="../diagrams/colors100.xml"/><Relationship Id="rId19" Type="http://schemas.openxmlformats.org/officeDocument/2006/relationships/diagramColors" Target="../diagrams/colors110.xml"/><Relationship Id="rId31" Type="http://schemas.openxmlformats.org/officeDocument/2006/relationships/diagramQuickStyle" Target="../diagrams/quickStyle13.xml"/><Relationship Id="rId4" Type="http://schemas.openxmlformats.org/officeDocument/2006/relationships/diagramQuickStyle" Target="../diagrams/quickStyle10.xml"/><Relationship Id="rId9" Type="http://schemas.openxmlformats.org/officeDocument/2006/relationships/diagramQuickStyle" Target="../diagrams/quickStyle100.xml"/><Relationship Id="rId14" Type="http://schemas.openxmlformats.org/officeDocument/2006/relationships/diagramColors" Target="../diagrams/colors11.xml"/><Relationship Id="rId22" Type="http://schemas.openxmlformats.org/officeDocument/2006/relationships/diagramQuickStyle" Target="../diagrams/quickStyle12.xml"/><Relationship Id="rId27" Type="http://schemas.openxmlformats.org/officeDocument/2006/relationships/diagramQuickStyle" Target="../diagrams/quickStyle120.xml"/><Relationship Id="rId30" Type="http://schemas.openxmlformats.org/officeDocument/2006/relationships/diagramLayout" Target="../diagrams/layout13.xml"/><Relationship Id="rId8" Type="http://schemas.openxmlformats.org/officeDocument/2006/relationships/diagramLayout" Target="../diagrams/layout100.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9.png"/><Relationship Id="rId4" Type="http://schemas.openxmlformats.org/officeDocument/2006/relationships/image" Target="../media/image9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4_8F03C0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5_7F56215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ad with a red pin on it&#10;&#10;Description automatically generated with medium confidence">
            <a:extLst>
              <a:ext uri="{FF2B5EF4-FFF2-40B4-BE49-F238E27FC236}">
                <a16:creationId xmlns:a16="http://schemas.microsoft.com/office/drawing/2014/main" id="{9F93DC5C-091A-E435-472C-981484FE56AA}"/>
              </a:ext>
            </a:extLst>
          </p:cNvPr>
          <p:cNvPicPr>
            <a:picLocks noChangeAspect="1"/>
          </p:cNvPicPr>
          <p:nvPr/>
        </p:nvPicPr>
        <p:blipFill rotWithShape="1">
          <a:blip r:embed="rId2"/>
          <a:srcRect t="1512" r="-1" b="14196"/>
          <a:stretch/>
        </p:blipFill>
        <p:spPr>
          <a:xfrm>
            <a:off x="3048" y="10"/>
            <a:ext cx="12188952" cy="6857990"/>
          </a:xfrm>
          <a:prstGeom prst="rect">
            <a:avLst/>
          </a:prstGeom>
        </p:spPr>
      </p:pic>
      <p:sp>
        <p:nvSpPr>
          <p:cNvPr id="20" name="Rectangle 19">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755205" y="-578805"/>
            <a:ext cx="6858003" cy="8015586"/>
          </a:xfrm>
          <a:prstGeom prst="rect">
            <a:avLst/>
          </a:prstGeom>
          <a:gradFill flip="none" rotWithShape="1">
            <a:gsLst>
              <a:gs pos="48000">
                <a:sysClr val="windowText" lastClr="000000">
                  <a:alpha val="30000"/>
                </a:sysClr>
              </a:gs>
              <a:gs pos="85000">
                <a:sysClr val="windowText" lastClr="000000">
                  <a:alpha val="49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 name="Title 1">
            <a:extLst>
              <a:ext uri="{FF2B5EF4-FFF2-40B4-BE49-F238E27FC236}">
                <a16:creationId xmlns:a16="http://schemas.microsoft.com/office/drawing/2014/main" id="{F5D3EBCD-265E-901E-DC64-186EADDFE763}"/>
              </a:ext>
            </a:extLst>
          </p:cNvPr>
          <p:cNvSpPr>
            <a:spLocks noGrp="1"/>
          </p:cNvSpPr>
          <p:nvPr>
            <p:ph type="ctrTitle"/>
          </p:nvPr>
        </p:nvSpPr>
        <p:spPr>
          <a:xfrm>
            <a:off x="5968808" y="1247140"/>
            <a:ext cx="4650160" cy="3450844"/>
          </a:xfrm>
        </p:spPr>
        <p:txBody>
          <a:bodyPr>
            <a:normAutofit/>
          </a:bodyPr>
          <a:lstStyle/>
          <a:p>
            <a:pPr algn="r"/>
            <a:r>
              <a:rPr lang="en-US">
                <a:solidFill>
                  <a:srgbClr val="FFFFFF"/>
                </a:solidFill>
              </a:rPr>
              <a:t>Disaster Route Planning</a:t>
            </a:r>
            <a:endParaRPr lang="en-CA">
              <a:solidFill>
                <a:srgbClr val="FFFFFF"/>
              </a:solidFill>
            </a:endParaRPr>
          </a:p>
        </p:txBody>
      </p:sp>
      <p:sp>
        <p:nvSpPr>
          <p:cNvPr id="3" name="Subtitle 2">
            <a:extLst>
              <a:ext uri="{FF2B5EF4-FFF2-40B4-BE49-F238E27FC236}">
                <a16:creationId xmlns:a16="http://schemas.microsoft.com/office/drawing/2014/main" id="{5A04901D-E98E-A0B2-10DF-BF3071BD11BF}"/>
              </a:ext>
            </a:extLst>
          </p:cNvPr>
          <p:cNvSpPr>
            <a:spLocks noGrp="1"/>
          </p:cNvSpPr>
          <p:nvPr>
            <p:ph type="subTitle" idx="1"/>
          </p:nvPr>
        </p:nvSpPr>
        <p:spPr>
          <a:xfrm>
            <a:off x="5968807" y="4818126"/>
            <a:ext cx="4724213" cy="1268984"/>
          </a:xfrm>
        </p:spPr>
        <p:txBody>
          <a:bodyPr>
            <a:normAutofit/>
          </a:bodyPr>
          <a:lstStyle/>
          <a:p>
            <a:pPr algn="r">
              <a:lnSpc>
                <a:spcPct val="100000"/>
              </a:lnSpc>
            </a:pPr>
            <a:r>
              <a:rPr lang="en-US" sz="2200" b="1" u="sng">
                <a:solidFill>
                  <a:srgbClr val="FFFFFF"/>
                </a:solidFill>
              </a:rPr>
              <a:t>MGSC 662 – Group Project</a:t>
            </a:r>
          </a:p>
          <a:p>
            <a:pPr algn="r">
              <a:lnSpc>
                <a:spcPct val="100000"/>
              </a:lnSpc>
            </a:pPr>
            <a:r>
              <a:rPr lang="en-CA" sz="2200" b="1">
                <a:solidFill>
                  <a:srgbClr val="FFFFFF"/>
                </a:solidFill>
              </a:rPr>
              <a:t>By:</a:t>
            </a:r>
            <a:r>
              <a:rPr lang="en-CA" sz="2200">
                <a:solidFill>
                  <a:srgbClr val="FFFFFF"/>
                </a:solidFill>
              </a:rPr>
              <a:t> Group 3 – Arnav G., Om S., Nandani Y., Michael M., Lakshya A.</a:t>
            </a:r>
          </a:p>
        </p:txBody>
      </p:sp>
      <p:sp>
        <p:nvSpPr>
          <p:cNvPr id="22" name="Rectangle 21">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49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F66C-4FCC-49FE-2E64-2EBDF04D0365}"/>
              </a:ext>
            </a:extLst>
          </p:cNvPr>
          <p:cNvSpPr>
            <a:spLocks noGrp="1"/>
          </p:cNvSpPr>
          <p:nvPr>
            <p:ph type="title"/>
          </p:nvPr>
        </p:nvSpPr>
        <p:spPr/>
        <p:txBody>
          <a:bodyPr vert="horz" lIns="91440" tIns="45720" rIns="91440" bIns="45720" rtlCol="0" anchor="t">
            <a:normAutofit/>
          </a:bodyPr>
          <a:lstStyle/>
          <a:p>
            <a:r>
              <a:rPr lang="en-US"/>
              <a:t>Mathematical formulation </a:t>
            </a:r>
            <a:br>
              <a:rPr lang="en-US"/>
            </a:br>
            <a:r>
              <a:rPr lang="en-US" sz="3400">
                <a:solidFill>
                  <a:schemeClr val="accent4"/>
                </a:solidFill>
              </a:rPr>
              <a:t>Decision variables</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CFBC897-317B-8940-93D1-8EF43A5CE14C}"/>
                  </a:ext>
                </a:extLst>
              </p:cNvPr>
              <p:cNvSpPr>
                <a:spLocks noGrp="1"/>
              </p:cNvSpPr>
              <p:nvPr>
                <p:ph idx="1"/>
              </p:nvPr>
            </p:nvSpPr>
            <p:spPr/>
            <p:txBody>
              <a:bodyPr vert="horz" lIns="91440" tIns="45720" rIns="91440" bIns="45720" rtlCol="0" anchor="ctr">
                <a:normAutofit/>
              </a:bodyPr>
              <a:lstStyle/>
              <a:p>
                <a:pPr algn="ctr">
                  <a:lnSpc>
                    <a:spcPct val="200000"/>
                  </a:lnSpc>
                </a:pP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dirty="0" smtClean="0">
                            <a:latin typeface="Cambria Math" panose="02040503050406030204" pitchFamily="18" charset="0"/>
                          </a:rPr>
                          <m:t>𝑖𝑗𝑘</m:t>
                        </m:r>
                      </m:sub>
                    </m:sSub>
                    <m:r>
                      <a:rPr lang="en-US" sz="2400" dirty="0" smtClean="0">
                        <a:latin typeface="Cambria Math" panose="02040503050406030204" pitchFamily="18" charset="0"/>
                      </a:rPr>
                      <m:t>= </m:t>
                    </m:r>
                    <m:d>
                      <m:dPr>
                        <m:begChr m:val="{"/>
                        <m:endChr m:val=""/>
                        <m:ctrlPr>
                          <a:rPr lang="en-US" sz="2400" i="1" dirty="0" smtClean="0">
                            <a:latin typeface="Cambria Math" panose="02040503050406030204" pitchFamily="18" charset="0"/>
                          </a:rPr>
                        </m:ctrlPr>
                      </m:dPr>
                      <m:e>
                        <m:eqArr>
                          <m:eqArrPr>
                            <m:ctrlPr>
                              <a:rPr lang="en-US" sz="2400" i="1" dirty="0" smtClean="0">
                                <a:latin typeface="Cambria Math" panose="02040503050406030204" pitchFamily="18" charset="0"/>
                              </a:rPr>
                            </m:ctrlPr>
                          </m:eqArrPr>
                          <m:e>
                            <m:r>
                              <a:rPr lang="en-US" sz="2400" dirty="0" smtClean="0">
                                <a:latin typeface="Cambria Math" panose="02040503050406030204" pitchFamily="18" charset="0"/>
                              </a:rPr>
                              <m:t>1</m:t>
                            </m:r>
                            <m:r>
                              <m:rPr>
                                <m:nor/>
                              </m:rPr>
                              <a:rPr lang="en-US" sz="2400" dirty="0" smtClean="0"/>
                              <m:t> </m:t>
                            </m:r>
                            <m:r>
                              <a:rPr lang="en-US" sz="2400" dirty="0" smtClean="0">
                                <a:latin typeface="Cambria Math" panose="02040503050406030204" pitchFamily="18" charset="0"/>
                              </a:rPr>
                              <m:t> </m:t>
                            </m:r>
                            <m:r>
                              <m:rPr>
                                <m:nor/>
                              </m:rPr>
                              <a:rPr lang="en-US" sz="2400" dirty="0" smtClean="0"/>
                              <m:t>if</m:t>
                            </m:r>
                            <m:r>
                              <m:rPr>
                                <m:nor/>
                              </m:rPr>
                              <a:rPr lang="en-US" sz="2400" dirty="0" smtClean="0"/>
                              <m:t> </m:t>
                            </m:r>
                            <m:r>
                              <m:rPr>
                                <m:nor/>
                              </m:rPr>
                              <a:rPr lang="en-US" sz="2400" dirty="0" smtClean="0"/>
                              <m:t>bus</m:t>
                            </m:r>
                            <m:r>
                              <m:rPr>
                                <m:nor/>
                              </m:rPr>
                              <a:rPr lang="en-US" sz="2400" dirty="0" smtClean="0"/>
                              <m:t> </m:t>
                            </m:r>
                            <m:r>
                              <a:rPr lang="en-US" sz="2400" i="1" dirty="0" smtClean="0">
                                <a:latin typeface="Cambria Math" panose="02040503050406030204" pitchFamily="18" charset="0"/>
                              </a:rPr>
                              <m:t>𝑘</m:t>
                            </m:r>
                            <m:r>
                              <m:rPr>
                                <m:nor/>
                              </m:rPr>
                              <a:rPr lang="en-US" sz="2400" dirty="0" smtClean="0"/>
                              <m:t> </m:t>
                            </m:r>
                            <m:r>
                              <m:rPr>
                                <m:nor/>
                              </m:rPr>
                              <a:rPr lang="en-US" sz="2400" dirty="0" smtClean="0"/>
                              <m:t>travels</m:t>
                            </m:r>
                            <m:r>
                              <m:rPr>
                                <m:nor/>
                              </m:rPr>
                              <a:rPr lang="en-US" sz="2400" dirty="0" smtClean="0"/>
                              <m:t> </m:t>
                            </m:r>
                            <m:r>
                              <m:rPr>
                                <m:nor/>
                              </m:rPr>
                              <a:rPr lang="en-US" sz="2400" dirty="0" smtClean="0"/>
                              <m:t>from</m:t>
                            </m:r>
                            <m:r>
                              <m:rPr>
                                <m:nor/>
                              </m:rPr>
                              <a:rPr lang="en-US" sz="2400" dirty="0" smtClean="0"/>
                              <m:t> </m:t>
                            </m:r>
                            <m:r>
                              <m:rPr>
                                <m:nor/>
                              </m:rPr>
                              <a:rPr lang="en-US" sz="2400" dirty="0" smtClean="0"/>
                              <m:t>node</m:t>
                            </m:r>
                            <m:r>
                              <m:rPr>
                                <m:nor/>
                              </m:rPr>
                              <a:rPr lang="en-US" sz="2400" dirty="0" smtClean="0"/>
                              <m:t> </m:t>
                            </m:r>
                            <m:r>
                              <a:rPr lang="en-US" sz="2400" i="1" dirty="0" smtClean="0">
                                <a:latin typeface="Cambria Math" panose="02040503050406030204" pitchFamily="18" charset="0"/>
                              </a:rPr>
                              <m:t>𝑖</m:t>
                            </m:r>
                            <m:r>
                              <m:rPr>
                                <m:nor/>
                              </m:rPr>
                              <a:rPr lang="en-US" sz="2400" dirty="0" smtClean="0"/>
                              <m:t> </m:t>
                            </m:r>
                            <m:r>
                              <m:rPr>
                                <m:nor/>
                              </m:rPr>
                              <a:rPr lang="en-US" sz="2400" dirty="0" smtClean="0"/>
                              <m:t>to</m:t>
                            </m:r>
                            <m:r>
                              <m:rPr>
                                <m:nor/>
                              </m:rPr>
                              <a:rPr lang="en-US" sz="2400" dirty="0" smtClean="0"/>
                              <m:t> </m:t>
                            </m:r>
                            <m:r>
                              <m:rPr>
                                <m:nor/>
                              </m:rPr>
                              <a:rPr lang="en-US" sz="2400" dirty="0" smtClean="0"/>
                              <m:t>node</m:t>
                            </m:r>
                            <m:r>
                              <m:rPr>
                                <m:nor/>
                              </m:rPr>
                              <a:rPr lang="en-US" sz="2400" dirty="0" smtClean="0"/>
                              <m:t> </m:t>
                            </m:r>
                            <m:r>
                              <a:rPr lang="en-US" sz="2400" i="1" dirty="0" smtClean="0">
                                <a:latin typeface="Cambria Math" panose="02040503050406030204" pitchFamily="18" charset="0"/>
                              </a:rPr>
                              <m:t>𝑗</m:t>
                            </m:r>
                          </m:e>
                          <m:e>
                            <m:r>
                              <a:rPr lang="en-US" sz="2400" dirty="0" smtClean="0">
                                <a:latin typeface="Cambria Math" panose="02040503050406030204" pitchFamily="18" charset="0"/>
                              </a:rPr>
                              <m:t>0 </m:t>
                            </m:r>
                            <m:r>
                              <m:rPr>
                                <m:nor/>
                              </m:rPr>
                              <a:rPr lang="en-US" sz="2400" dirty="0" smtClean="0"/>
                              <m:t>otherwise</m:t>
                            </m:r>
                          </m:e>
                        </m:eqArr>
                      </m:e>
                    </m:d>
                  </m:oMath>
                </a14:m>
                <a:endParaRPr lang="en-US" sz="2400"/>
              </a:p>
              <a:p>
                <a:pPr algn="ctr">
                  <a:lnSpc>
                    <a:spcPct val="200000"/>
                  </a:lnSpc>
                </a:pP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𝑢</m:t>
                        </m:r>
                      </m:e>
                      <m:sub>
                        <m:r>
                          <a:rPr lang="en-US" sz="2400" i="1" dirty="0" smtClean="0">
                            <a:latin typeface="Cambria Math" panose="02040503050406030204" pitchFamily="18" charset="0"/>
                          </a:rPr>
                          <m:t>𝑖</m:t>
                        </m:r>
                      </m:sub>
                    </m:sSub>
                    <m:r>
                      <a:rPr lang="en-US" sz="2400" i="1" dirty="0">
                        <a:latin typeface="Cambria Math" panose="02040503050406030204" pitchFamily="18" charset="0"/>
                      </a:rPr>
                      <m:t>=</m:t>
                    </m:r>
                    <m:r>
                      <a:rPr lang="en-US" sz="2400" b="0" i="1" dirty="0" smtClean="0">
                        <a:latin typeface="Cambria Math" panose="02040503050406030204" pitchFamily="18" charset="0"/>
                      </a:rPr>
                      <m:t> </m:t>
                    </m:r>
                    <m:r>
                      <m:rPr>
                        <m:nor/>
                      </m:rPr>
                      <a:rPr lang="en-US" sz="2400" b="0" i="0" dirty="0" smtClean="0"/>
                      <m:t>amount</m:t>
                    </m:r>
                    <m:r>
                      <m:rPr>
                        <m:nor/>
                      </m:rPr>
                      <a:rPr lang="en-US" sz="2400" b="0" i="0" dirty="0" smtClean="0"/>
                      <m:t> </m:t>
                    </m:r>
                    <m:r>
                      <m:rPr>
                        <m:nor/>
                      </m:rPr>
                      <a:rPr lang="en-US" sz="2400" b="0" i="0" dirty="0" smtClean="0"/>
                      <m:t>of</m:t>
                    </m:r>
                    <m:r>
                      <m:rPr>
                        <m:nor/>
                      </m:rPr>
                      <a:rPr lang="en-US" sz="2400" b="0" i="0" dirty="0" smtClean="0"/>
                      <m:t> </m:t>
                    </m:r>
                    <m:r>
                      <m:rPr>
                        <m:nor/>
                      </m:rPr>
                      <a:rPr lang="en-US" sz="2400" b="0" i="0" dirty="0" smtClean="0"/>
                      <m:t>demand</m:t>
                    </m:r>
                    <m:r>
                      <m:rPr>
                        <m:nor/>
                      </m:rPr>
                      <a:rPr lang="en-US" sz="2400" b="0" i="0" dirty="0" smtClean="0"/>
                      <m:t> </m:t>
                    </m:r>
                    <m:r>
                      <m:rPr>
                        <m:nor/>
                      </m:rPr>
                      <a:rPr lang="en-US" sz="2400" b="0" i="0" dirty="0" smtClean="0"/>
                      <m:t>satisfied</m:t>
                    </m:r>
                    <m:r>
                      <m:rPr>
                        <m:nor/>
                      </m:rPr>
                      <a:rPr lang="en-US" sz="2400" b="0" i="0" dirty="0" smtClean="0"/>
                      <m:t> </m:t>
                    </m:r>
                    <m:r>
                      <m:rPr>
                        <m:nor/>
                      </m:rPr>
                      <a:rPr lang="en-US" sz="2400" b="0" i="0" dirty="0" smtClean="0"/>
                      <m:t>at</m:t>
                    </m:r>
                    <m:r>
                      <m:rPr>
                        <m:nor/>
                      </m:rPr>
                      <a:rPr lang="en-US" sz="2400" b="0" i="0" dirty="0" smtClean="0"/>
                      <m:t> </m:t>
                    </m:r>
                    <m:r>
                      <m:rPr>
                        <m:nor/>
                      </m:rPr>
                      <a:rPr lang="en-US" sz="2400" b="0" i="0" dirty="0" smtClean="0"/>
                      <m:t>node</m:t>
                    </m:r>
                    <m:r>
                      <m:rPr>
                        <m:nor/>
                      </m:rPr>
                      <a:rPr lang="en-US" sz="2400" b="0" i="0" dirty="0" smtClean="0"/>
                      <m:t> </m:t>
                    </m:r>
                    <m:r>
                      <a:rPr lang="en-US" sz="2400" b="0" i="1" dirty="0" smtClean="0">
                        <a:latin typeface="Cambria Math" panose="02040503050406030204" pitchFamily="18" charset="0"/>
                      </a:rPr>
                      <m:t>𝑖</m:t>
                    </m:r>
                    <m:r>
                      <m:rPr>
                        <m:nor/>
                      </m:rPr>
                      <a:rPr lang="en-US" sz="2400" b="0" i="0" dirty="0" smtClean="0"/>
                      <m:t> </m:t>
                    </m:r>
                  </m:oMath>
                </a14:m>
                <a:endParaRPr lang="en-US" sz="2400"/>
              </a:p>
            </p:txBody>
          </p:sp>
        </mc:Choice>
        <mc:Fallback xmlns="">
          <p:sp>
            <p:nvSpPr>
              <p:cNvPr id="6" name="Text Placeholder 5">
                <a:extLst>
                  <a:ext uri="{FF2B5EF4-FFF2-40B4-BE49-F238E27FC236}">
                    <a16:creationId xmlns:a16="http://schemas.microsoft.com/office/drawing/2014/main" id="{5CFBC897-317B-8940-93D1-8EF43A5CE14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213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F66C-4FCC-49FE-2E64-2EBDF04D0365}"/>
              </a:ext>
            </a:extLst>
          </p:cNvPr>
          <p:cNvSpPr>
            <a:spLocks noGrp="1"/>
          </p:cNvSpPr>
          <p:nvPr>
            <p:ph type="title"/>
          </p:nvPr>
        </p:nvSpPr>
        <p:spPr>
          <a:xfrm>
            <a:off x="1587710" y="455362"/>
            <a:ext cx="9486690" cy="1550419"/>
          </a:xfrm>
        </p:spPr>
        <p:txBody>
          <a:bodyPr vert="horz" lIns="91440" tIns="45720" rIns="91440" bIns="45720" rtlCol="0" anchor="t">
            <a:normAutofit/>
          </a:bodyPr>
          <a:lstStyle/>
          <a:p>
            <a:r>
              <a:rPr lang="en-US"/>
              <a:t>Mathematical formulation </a:t>
            </a:r>
            <a:br>
              <a:rPr lang="en-US"/>
            </a:br>
            <a:r>
              <a:rPr lang="en-US" sz="3400">
                <a:solidFill>
                  <a:schemeClr val="accent5"/>
                </a:solidFill>
              </a:rPr>
              <a:t>Objective function </a:t>
            </a:r>
            <a:r>
              <a:rPr lang="en-US" sz="3400"/>
              <a:t>and</a:t>
            </a:r>
            <a:r>
              <a:rPr lang="en-US" sz="3400">
                <a:solidFill>
                  <a:schemeClr val="accent5"/>
                </a:solidFill>
              </a:rPr>
              <a:t> </a:t>
            </a:r>
            <a:r>
              <a:rPr lang="en-US" sz="3400">
                <a:solidFill>
                  <a:schemeClr val="accent6"/>
                </a:solidFill>
              </a:rPr>
              <a:t>constraints</a:t>
            </a:r>
          </a:p>
        </p:txBody>
      </p:sp>
      <p:pic>
        <p:nvPicPr>
          <p:cNvPr id="4" name="Picture 3">
            <a:extLst>
              <a:ext uri="{FF2B5EF4-FFF2-40B4-BE49-F238E27FC236}">
                <a16:creationId xmlns:a16="http://schemas.microsoft.com/office/drawing/2014/main" id="{26E70C8B-02C1-54EF-D3C7-8128CEFFCD79}"/>
              </a:ext>
            </a:extLst>
          </p:cNvPr>
          <p:cNvPicPr>
            <a:picLocks noChangeAspect="1"/>
          </p:cNvPicPr>
          <p:nvPr/>
        </p:nvPicPr>
        <p:blipFill>
          <a:blip r:embed="rId2"/>
          <a:stretch>
            <a:fillRect/>
          </a:stretch>
        </p:blipFill>
        <p:spPr>
          <a:xfrm>
            <a:off x="1508760" y="1764792"/>
            <a:ext cx="6716062" cy="695422"/>
          </a:xfrm>
          <a:prstGeom prst="rect">
            <a:avLst/>
          </a:prstGeom>
        </p:spPr>
      </p:pic>
      <p:pic>
        <p:nvPicPr>
          <p:cNvPr id="8" name="Picture 7">
            <a:extLst>
              <a:ext uri="{FF2B5EF4-FFF2-40B4-BE49-F238E27FC236}">
                <a16:creationId xmlns:a16="http://schemas.microsoft.com/office/drawing/2014/main" id="{5D59F498-2770-1AC2-5FA3-DAE0A9B5F86A}"/>
              </a:ext>
            </a:extLst>
          </p:cNvPr>
          <p:cNvPicPr>
            <a:picLocks noChangeAspect="1"/>
          </p:cNvPicPr>
          <p:nvPr/>
        </p:nvPicPr>
        <p:blipFill rotWithShape="1">
          <a:blip r:embed="rId3"/>
          <a:srcRect r="142"/>
          <a:stretch/>
        </p:blipFill>
        <p:spPr>
          <a:xfrm>
            <a:off x="1508761" y="2459594"/>
            <a:ext cx="6716062" cy="562053"/>
          </a:xfrm>
          <a:prstGeom prst="rect">
            <a:avLst/>
          </a:prstGeom>
        </p:spPr>
      </p:pic>
      <p:pic>
        <p:nvPicPr>
          <p:cNvPr id="10" name="Picture 9">
            <a:extLst>
              <a:ext uri="{FF2B5EF4-FFF2-40B4-BE49-F238E27FC236}">
                <a16:creationId xmlns:a16="http://schemas.microsoft.com/office/drawing/2014/main" id="{39665558-16FC-4553-4171-E61009716532}"/>
              </a:ext>
            </a:extLst>
          </p:cNvPr>
          <p:cNvPicPr>
            <a:picLocks noChangeAspect="1"/>
          </p:cNvPicPr>
          <p:nvPr/>
        </p:nvPicPr>
        <p:blipFill rotWithShape="1">
          <a:blip r:embed="rId4"/>
          <a:srcRect r="142"/>
          <a:stretch/>
        </p:blipFill>
        <p:spPr>
          <a:xfrm>
            <a:off x="1508761" y="3021027"/>
            <a:ext cx="6716062" cy="571580"/>
          </a:xfrm>
          <a:prstGeom prst="rect">
            <a:avLst/>
          </a:prstGeom>
        </p:spPr>
      </p:pic>
      <p:pic>
        <p:nvPicPr>
          <p:cNvPr id="14" name="Picture 13">
            <a:extLst>
              <a:ext uri="{FF2B5EF4-FFF2-40B4-BE49-F238E27FC236}">
                <a16:creationId xmlns:a16="http://schemas.microsoft.com/office/drawing/2014/main" id="{A83C641E-6947-D97E-BF32-50EE11FC232A}"/>
              </a:ext>
            </a:extLst>
          </p:cNvPr>
          <p:cNvPicPr>
            <a:picLocks noChangeAspect="1"/>
          </p:cNvPicPr>
          <p:nvPr/>
        </p:nvPicPr>
        <p:blipFill>
          <a:blip r:embed="rId5"/>
          <a:stretch>
            <a:fillRect/>
          </a:stretch>
        </p:blipFill>
        <p:spPr>
          <a:xfrm>
            <a:off x="1508760" y="4134368"/>
            <a:ext cx="6716062" cy="514422"/>
          </a:xfrm>
          <a:prstGeom prst="rect">
            <a:avLst/>
          </a:prstGeom>
        </p:spPr>
      </p:pic>
      <p:pic>
        <p:nvPicPr>
          <p:cNvPr id="16" name="Picture 15">
            <a:extLst>
              <a:ext uri="{FF2B5EF4-FFF2-40B4-BE49-F238E27FC236}">
                <a16:creationId xmlns:a16="http://schemas.microsoft.com/office/drawing/2014/main" id="{564BCD25-D6FD-B3AC-4946-EFA7A697B41D}"/>
              </a:ext>
            </a:extLst>
          </p:cNvPr>
          <p:cNvPicPr>
            <a:picLocks noChangeAspect="1"/>
          </p:cNvPicPr>
          <p:nvPr/>
        </p:nvPicPr>
        <p:blipFill>
          <a:blip r:embed="rId6"/>
          <a:stretch>
            <a:fillRect/>
          </a:stretch>
        </p:blipFill>
        <p:spPr>
          <a:xfrm>
            <a:off x="1508760" y="3591987"/>
            <a:ext cx="6716062" cy="543001"/>
          </a:xfrm>
          <a:prstGeom prst="rect">
            <a:avLst/>
          </a:prstGeom>
        </p:spPr>
      </p:pic>
      <p:pic>
        <p:nvPicPr>
          <p:cNvPr id="18" name="Picture 17">
            <a:extLst>
              <a:ext uri="{FF2B5EF4-FFF2-40B4-BE49-F238E27FC236}">
                <a16:creationId xmlns:a16="http://schemas.microsoft.com/office/drawing/2014/main" id="{D7AE75AC-4F5C-71DB-9905-DC39B855EDBC}"/>
              </a:ext>
            </a:extLst>
          </p:cNvPr>
          <p:cNvPicPr>
            <a:picLocks noChangeAspect="1"/>
          </p:cNvPicPr>
          <p:nvPr/>
        </p:nvPicPr>
        <p:blipFill>
          <a:blip r:embed="rId7"/>
          <a:stretch>
            <a:fillRect/>
          </a:stretch>
        </p:blipFill>
        <p:spPr>
          <a:xfrm>
            <a:off x="1508760" y="4648170"/>
            <a:ext cx="6716062" cy="285790"/>
          </a:xfrm>
          <a:prstGeom prst="rect">
            <a:avLst/>
          </a:prstGeom>
        </p:spPr>
      </p:pic>
      <p:pic>
        <p:nvPicPr>
          <p:cNvPr id="20" name="Picture 19">
            <a:extLst>
              <a:ext uri="{FF2B5EF4-FFF2-40B4-BE49-F238E27FC236}">
                <a16:creationId xmlns:a16="http://schemas.microsoft.com/office/drawing/2014/main" id="{4ABA4AE5-60ED-DDFC-3009-74B4CC985756}"/>
              </a:ext>
            </a:extLst>
          </p:cNvPr>
          <p:cNvPicPr>
            <a:picLocks noChangeAspect="1"/>
          </p:cNvPicPr>
          <p:nvPr/>
        </p:nvPicPr>
        <p:blipFill rotWithShape="1">
          <a:blip r:embed="rId8"/>
          <a:srcRect r="142"/>
          <a:stretch/>
        </p:blipFill>
        <p:spPr>
          <a:xfrm>
            <a:off x="1508761" y="4933340"/>
            <a:ext cx="6716062" cy="447737"/>
          </a:xfrm>
          <a:prstGeom prst="rect">
            <a:avLst/>
          </a:prstGeom>
        </p:spPr>
      </p:pic>
      <p:pic>
        <p:nvPicPr>
          <p:cNvPr id="23" name="Picture 22">
            <a:extLst>
              <a:ext uri="{FF2B5EF4-FFF2-40B4-BE49-F238E27FC236}">
                <a16:creationId xmlns:a16="http://schemas.microsoft.com/office/drawing/2014/main" id="{E698CC7C-FAB4-DAA4-4F33-F0D032DA7383}"/>
              </a:ext>
            </a:extLst>
          </p:cNvPr>
          <p:cNvPicPr>
            <a:picLocks noChangeAspect="1"/>
          </p:cNvPicPr>
          <p:nvPr/>
        </p:nvPicPr>
        <p:blipFill>
          <a:blip r:embed="rId9"/>
          <a:stretch>
            <a:fillRect/>
          </a:stretch>
        </p:blipFill>
        <p:spPr>
          <a:xfrm>
            <a:off x="1508760" y="5380457"/>
            <a:ext cx="6716062" cy="238158"/>
          </a:xfrm>
          <a:prstGeom prst="rect">
            <a:avLst/>
          </a:prstGeom>
        </p:spPr>
      </p:pic>
      <p:pic>
        <p:nvPicPr>
          <p:cNvPr id="25" name="Picture 24">
            <a:extLst>
              <a:ext uri="{FF2B5EF4-FFF2-40B4-BE49-F238E27FC236}">
                <a16:creationId xmlns:a16="http://schemas.microsoft.com/office/drawing/2014/main" id="{7F753244-2372-31F8-486C-4D8022FCA861}"/>
              </a:ext>
            </a:extLst>
          </p:cNvPr>
          <p:cNvPicPr>
            <a:picLocks noChangeAspect="1"/>
          </p:cNvPicPr>
          <p:nvPr/>
        </p:nvPicPr>
        <p:blipFill>
          <a:blip r:embed="rId10"/>
          <a:stretch>
            <a:fillRect/>
          </a:stretch>
        </p:blipFill>
        <p:spPr>
          <a:xfrm>
            <a:off x="1517904" y="5608849"/>
            <a:ext cx="6697010" cy="533474"/>
          </a:xfrm>
          <a:prstGeom prst="rect">
            <a:avLst/>
          </a:prstGeom>
        </p:spPr>
      </p:pic>
      <p:grpSp>
        <p:nvGrpSpPr>
          <p:cNvPr id="30" name="Group 29">
            <a:extLst>
              <a:ext uri="{FF2B5EF4-FFF2-40B4-BE49-F238E27FC236}">
                <a16:creationId xmlns:a16="http://schemas.microsoft.com/office/drawing/2014/main" id="{EC494F3E-2782-5446-DD14-96EC6BF93A8B}"/>
              </a:ext>
            </a:extLst>
          </p:cNvPr>
          <p:cNvGrpSpPr/>
          <p:nvPr/>
        </p:nvGrpSpPr>
        <p:grpSpPr>
          <a:xfrm>
            <a:off x="8224822" y="1958614"/>
            <a:ext cx="3772106" cy="307777"/>
            <a:chOff x="8224822" y="1958614"/>
            <a:chExt cx="3662378" cy="307777"/>
          </a:xfrm>
        </p:grpSpPr>
        <p:cxnSp>
          <p:nvCxnSpPr>
            <p:cNvPr id="28" name="Straight Arrow Connector 27">
              <a:extLst>
                <a:ext uri="{FF2B5EF4-FFF2-40B4-BE49-F238E27FC236}">
                  <a16:creationId xmlns:a16="http://schemas.microsoft.com/office/drawing/2014/main" id="{2AF5B4C5-447C-ED92-5AC3-F483EE0F5E5C}"/>
                </a:ext>
              </a:extLst>
            </p:cNvPr>
            <p:cNvCxnSpPr>
              <a:cxnSpLocks/>
              <a:stCxn id="29" idx="1"/>
            </p:cNvCxnSpPr>
            <p:nvPr/>
          </p:nvCxnSpPr>
          <p:spPr>
            <a:xfrm flipH="1">
              <a:off x="8224822" y="2112503"/>
              <a:ext cx="626570"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876D9A8-B8DF-E94C-631E-1A337FE927D8}"/>
                </a:ext>
              </a:extLst>
            </p:cNvPr>
            <p:cNvSpPr txBox="1"/>
            <p:nvPr/>
          </p:nvSpPr>
          <p:spPr>
            <a:xfrm>
              <a:off x="8851392" y="1958614"/>
              <a:ext cx="3035808" cy="307777"/>
            </a:xfrm>
            <a:prstGeom prst="rect">
              <a:avLst/>
            </a:prstGeom>
            <a:noFill/>
          </p:spPr>
          <p:txBody>
            <a:bodyPr wrap="square" rtlCol="0">
              <a:spAutoFit/>
            </a:bodyPr>
            <a:lstStyle/>
            <a:p>
              <a:r>
                <a:rPr lang="en-US" sz="1400" b="1"/>
                <a:t>Minimize total distance travelled</a:t>
              </a:r>
              <a:endParaRPr lang="en-CA" sz="1400" b="1"/>
            </a:p>
          </p:txBody>
        </p:sp>
      </p:grpSp>
      <p:grpSp>
        <p:nvGrpSpPr>
          <p:cNvPr id="31" name="Group 30">
            <a:extLst>
              <a:ext uri="{FF2B5EF4-FFF2-40B4-BE49-F238E27FC236}">
                <a16:creationId xmlns:a16="http://schemas.microsoft.com/office/drawing/2014/main" id="{A5E6D7AF-41EC-E741-627D-685EDC36F450}"/>
              </a:ext>
            </a:extLst>
          </p:cNvPr>
          <p:cNvGrpSpPr/>
          <p:nvPr/>
        </p:nvGrpSpPr>
        <p:grpSpPr>
          <a:xfrm>
            <a:off x="8224822" y="2547542"/>
            <a:ext cx="3772106" cy="307777"/>
            <a:chOff x="8224822" y="1958614"/>
            <a:chExt cx="3662378" cy="307777"/>
          </a:xfrm>
        </p:grpSpPr>
        <p:cxnSp>
          <p:nvCxnSpPr>
            <p:cNvPr id="32" name="Straight Arrow Connector 31">
              <a:extLst>
                <a:ext uri="{FF2B5EF4-FFF2-40B4-BE49-F238E27FC236}">
                  <a16:creationId xmlns:a16="http://schemas.microsoft.com/office/drawing/2014/main" id="{861FD0CE-6D31-F76B-6512-6E40E0CF056B}"/>
                </a:ext>
              </a:extLst>
            </p:cNvPr>
            <p:cNvCxnSpPr>
              <a:cxnSpLocks/>
              <a:stCxn id="33" idx="1"/>
            </p:cNvCxnSpPr>
            <p:nvPr/>
          </p:nvCxnSpPr>
          <p:spPr>
            <a:xfrm flipH="1">
              <a:off x="8224822" y="2112503"/>
              <a:ext cx="62657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ACBB8F-5440-0577-5D7C-D0E94C36B9C9}"/>
                </a:ext>
              </a:extLst>
            </p:cNvPr>
            <p:cNvSpPr txBox="1"/>
            <p:nvPr/>
          </p:nvSpPr>
          <p:spPr>
            <a:xfrm>
              <a:off x="8851392" y="1958614"/>
              <a:ext cx="3035808" cy="307777"/>
            </a:xfrm>
            <a:prstGeom prst="rect">
              <a:avLst/>
            </a:prstGeom>
            <a:noFill/>
          </p:spPr>
          <p:txBody>
            <a:bodyPr wrap="square" rtlCol="0">
              <a:spAutoFit/>
            </a:bodyPr>
            <a:lstStyle/>
            <a:p>
              <a:r>
                <a:rPr lang="en-US" sz="1400" b="1"/>
                <a:t>Each bus leaves node it enters</a:t>
              </a:r>
              <a:endParaRPr lang="en-CA" sz="1400" b="1"/>
            </a:p>
          </p:txBody>
        </p:sp>
      </p:grpSp>
      <p:grpSp>
        <p:nvGrpSpPr>
          <p:cNvPr id="40" name="Group 39">
            <a:extLst>
              <a:ext uri="{FF2B5EF4-FFF2-40B4-BE49-F238E27FC236}">
                <a16:creationId xmlns:a16="http://schemas.microsoft.com/office/drawing/2014/main" id="{B8607CCE-6ECE-AADD-657E-8D57CBF0BCC2}"/>
              </a:ext>
            </a:extLst>
          </p:cNvPr>
          <p:cNvGrpSpPr/>
          <p:nvPr/>
        </p:nvGrpSpPr>
        <p:grpSpPr>
          <a:xfrm>
            <a:off x="8224822" y="3124349"/>
            <a:ext cx="3772106" cy="307777"/>
            <a:chOff x="8224822" y="1958614"/>
            <a:chExt cx="3662378" cy="307777"/>
          </a:xfrm>
        </p:grpSpPr>
        <p:cxnSp>
          <p:nvCxnSpPr>
            <p:cNvPr id="41" name="Straight Arrow Connector 40">
              <a:extLst>
                <a:ext uri="{FF2B5EF4-FFF2-40B4-BE49-F238E27FC236}">
                  <a16:creationId xmlns:a16="http://schemas.microsoft.com/office/drawing/2014/main" id="{977C9373-D4EF-E5E8-2F2F-DDD7226789DE}"/>
                </a:ext>
              </a:extLst>
            </p:cNvPr>
            <p:cNvCxnSpPr>
              <a:cxnSpLocks/>
              <a:stCxn id="42" idx="1"/>
            </p:cNvCxnSpPr>
            <p:nvPr/>
          </p:nvCxnSpPr>
          <p:spPr>
            <a:xfrm flipH="1">
              <a:off x="8224822" y="2112503"/>
              <a:ext cx="62657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4F6544F-BBBA-5D83-FC97-CA753448BFFD}"/>
                </a:ext>
              </a:extLst>
            </p:cNvPr>
            <p:cNvSpPr txBox="1"/>
            <p:nvPr/>
          </p:nvSpPr>
          <p:spPr>
            <a:xfrm>
              <a:off x="8851392" y="1958614"/>
              <a:ext cx="3035808" cy="307777"/>
            </a:xfrm>
            <a:prstGeom prst="rect">
              <a:avLst/>
            </a:prstGeom>
            <a:noFill/>
          </p:spPr>
          <p:txBody>
            <a:bodyPr wrap="square" rtlCol="0">
              <a:spAutoFit/>
            </a:bodyPr>
            <a:lstStyle/>
            <a:p>
              <a:r>
                <a:rPr lang="en-US" sz="1400" b="1"/>
                <a:t>Each node is visited only once</a:t>
              </a:r>
              <a:endParaRPr lang="en-CA" sz="1400" b="1"/>
            </a:p>
          </p:txBody>
        </p:sp>
      </p:grpSp>
      <p:grpSp>
        <p:nvGrpSpPr>
          <p:cNvPr id="43" name="Group 42">
            <a:extLst>
              <a:ext uri="{FF2B5EF4-FFF2-40B4-BE49-F238E27FC236}">
                <a16:creationId xmlns:a16="http://schemas.microsoft.com/office/drawing/2014/main" id="{99055AEB-9DE1-0DD9-E2CC-06DBD01D36B2}"/>
              </a:ext>
            </a:extLst>
          </p:cNvPr>
          <p:cNvGrpSpPr/>
          <p:nvPr/>
        </p:nvGrpSpPr>
        <p:grpSpPr>
          <a:xfrm>
            <a:off x="8224822" y="3703338"/>
            <a:ext cx="3772106" cy="307777"/>
            <a:chOff x="8224822" y="1958614"/>
            <a:chExt cx="3772106" cy="307777"/>
          </a:xfrm>
        </p:grpSpPr>
        <p:cxnSp>
          <p:nvCxnSpPr>
            <p:cNvPr id="44" name="Straight Arrow Connector 43">
              <a:extLst>
                <a:ext uri="{FF2B5EF4-FFF2-40B4-BE49-F238E27FC236}">
                  <a16:creationId xmlns:a16="http://schemas.microsoft.com/office/drawing/2014/main" id="{4CA2F1C7-03D1-70EA-3F05-FA765E00DA93}"/>
                </a:ext>
              </a:extLst>
            </p:cNvPr>
            <p:cNvCxnSpPr>
              <a:cxnSpLocks/>
              <a:stCxn id="45" idx="1"/>
            </p:cNvCxnSpPr>
            <p:nvPr/>
          </p:nvCxnSpPr>
          <p:spPr>
            <a:xfrm flipH="1">
              <a:off x="8224822" y="2112503"/>
              <a:ext cx="62657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D7BED15-0403-C98C-7448-21963BE876A0}"/>
                </a:ext>
              </a:extLst>
            </p:cNvPr>
            <p:cNvSpPr txBox="1"/>
            <p:nvPr/>
          </p:nvSpPr>
          <p:spPr>
            <a:xfrm>
              <a:off x="8851392" y="1958614"/>
              <a:ext cx="3145536" cy="307777"/>
            </a:xfrm>
            <a:prstGeom prst="rect">
              <a:avLst/>
            </a:prstGeom>
            <a:noFill/>
          </p:spPr>
          <p:txBody>
            <a:bodyPr wrap="square" rtlCol="0">
              <a:spAutoFit/>
            </a:bodyPr>
            <a:lstStyle/>
            <a:p>
              <a:r>
                <a:rPr lang="en-US" sz="1400" b="1"/>
                <a:t>Each bus leaves depot at most once </a:t>
              </a:r>
              <a:endParaRPr lang="en-CA" sz="1400" b="1"/>
            </a:p>
          </p:txBody>
        </p:sp>
      </p:grpSp>
      <p:grpSp>
        <p:nvGrpSpPr>
          <p:cNvPr id="47" name="Group 46">
            <a:extLst>
              <a:ext uri="{FF2B5EF4-FFF2-40B4-BE49-F238E27FC236}">
                <a16:creationId xmlns:a16="http://schemas.microsoft.com/office/drawing/2014/main" id="{75C18760-7CE1-AE38-26C3-0896628D4E24}"/>
              </a:ext>
            </a:extLst>
          </p:cNvPr>
          <p:cNvGrpSpPr/>
          <p:nvPr/>
        </p:nvGrpSpPr>
        <p:grpSpPr>
          <a:xfrm>
            <a:off x="8224822" y="4235012"/>
            <a:ext cx="3772106" cy="307777"/>
            <a:chOff x="8224822" y="1958614"/>
            <a:chExt cx="3772106" cy="307777"/>
          </a:xfrm>
        </p:grpSpPr>
        <p:cxnSp>
          <p:nvCxnSpPr>
            <p:cNvPr id="48" name="Straight Arrow Connector 47">
              <a:extLst>
                <a:ext uri="{FF2B5EF4-FFF2-40B4-BE49-F238E27FC236}">
                  <a16:creationId xmlns:a16="http://schemas.microsoft.com/office/drawing/2014/main" id="{59F63FCA-02CC-ECD0-454F-B08D864A2822}"/>
                </a:ext>
              </a:extLst>
            </p:cNvPr>
            <p:cNvCxnSpPr>
              <a:cxnSpLocks/>
              <a:stCxn id="49" idx="1"/>
            </p:cNvCxnSpPr>
            <p:nvPr/>
          </p:nvCxnSpPr>
          <p:spPr>
            <a:xfrm flipH="1">
              <a:off x="8224822" y="2112503"/>
              <a:ext cx="62657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5E3744-9088-427B-8CDC-B47DF3A42D33}"/>
                </a:ext>
              </a:extLst>
            </p:cNvPr>
            <p:cNvSpPr txBox="1"/>
            <p:nvPr/>
          </p:nvSpPr>
          <p:spPr>
            <a:xfrm>
              <a:off x="8851392" y="1958614"/>
              <a:ext cx="3145536" cy="307777"/>
            </a:xfrm>
            <a:prstGeom prst="rect">
              <a:avLst/>
            </a:prstGeom>
            <a:noFill/>
          </p:spPr>
          <p:txBody>
            <a:bodyPr wrap="square" rtlCol="0">
              <a:spAutoFit/>
            </a:bodyPr>
            <a:lstStyle/>
            <a:p>
              <a:r>
                <a:rPr lang="en-US" sz="1400" b="1"/>
                <a:t>Capacity of bus is not exceeded</a:t>
              </a:r>
              <a:endParaRPr lang="en-CA" sz="1400" b="1"/>
            </a:p>
          </p:txBody>
        </p:sp>
      </p:grpSp>
      <p:grpSp>
        <p:nvGrpSpPr>
          <p:cNvPr id="50" name="Group 49">
            <a:extLst>
              <a:ext uri="{FF2B5EF4-FFF2-40B4-BE49-F238E27FC236}">
                <a16:creationId xmlns:a16="http://schemas.microsoft.com/office/drawing/2014/main" id="{D42C3538-3E1B-6EEB-74C6-A481809026BB}"/>
              </a:ext>
            </a:extLst>
          </p:cNvPr>
          <p:cNvGrpSpPr/>
          <p:nvPr/>
        </p:nvGrpSpPr>
        <p:grpSpPr>
          <a:xfrm>
            <a:off x="8224822" y="4648170"/>
            <a:ext cx="3772106" cy="307777"/>
            <a:chOff x="8224822" y="1958614"/>
            <a:chExt cx="3772106" cy="307777"/>
          </a:xfrm>
        </p:grpSpPr>
        <p:cxnSp>
          <p:nvCxnSpPr>
            <p:cNvPr id="51" name="Straight Arrow Connector 50">
              <a:extLst>
                <a:ext uri="{FF2B5EF4-FFF2-40B4-BE49-F238E27FC236}">
                  <a16:creationId xmlns:a16="http://schemas.microsoft.com/office/drawing/2014/main" id="{7D007E98-B444-7860-19FB-0F0A3D913980}"/>
                </a:ext>
              </a:extLst>
            </p:cNvPr>
            <p:cNvCxnSpPr>
              <a:cxnSpLocks/>
              <a:stCxn id="52" idx="1"/>
            </p:cNvCxnSpPr>
            <p:nvPr/>
          </p:nvCxnSpPr>
          <p:spPr>
            <a:xfrm flipH="1">
              <a:off x="8224822" y="2112503"/>
              <a:ext cx="62657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DA617CF-2012-77B4-AF9B-4AC86135B8A6}"/>
                </a:ext>
              </a:extLst>
            </p:cNvPr>
            <p:cNvSpPr txBox="1"/>
            <p:nvPr/>
          </p:nvSpPr>
          <p:spPr>
            <a:xfrm>
              <a:off x="8851392" y="1958614"/>
              <a:ext cx="3145536" cy="307777"/>
            </a:xfrm>
            <a:prstGeom prst="rect">
              <a:avLst/>
            </a:prstGeom>
            <a:noFill/>
          </p:spPr>
          <p:txBody>
            <a:bodyPr wrap="square" rtlCol="0">
              <a:spAutoFit/>
            </a:bodyPr>
            <a:lstStyle/>
            <a:p>
              <a:r>
                <a:rPr lang="en-US" sz="1400" b="1"/>
                <a:t>No travel between same nodes</a:t>
              </a:r>
              <a:endParaRPr lang="en-CA" sz="1400" b="1"/>
            </a:p>
          </p:txBody>
        </p:sp>
      </p:grpSp>
      <p:grpSp>
        <p:nvGrpSpPr>
          <p:cNvPr id="53" name="Group 52">
            <a:extLst>
              <a:ext uri="{FF2B5EF4-FFF2-40B4-BE49-F238E27FC236}">
                <a16:creationId xmlns:a16="http://schemas.microsoft.com/office/drawing/2014/main" id="{7F52922E-62D1-E307-A69F-FB5EEE97200E}"/>
              </a:ext>
            </a:extLst>
          </p:cNvPr>
          <p:cNvGrpSpPr/>
          <p:nvPr/>
        </p:nvGrpSpPr>
        <p:grpSpPr>
          <a:xfrm>
            <a:off x="8224822" y="5024367"/>
            <a:ext cx="3772106" cy="307777"/>
            <a:chOff x="8224822" y="1958614"/>
            <a:chExt cx="3772106" cy="307777"/>
          </a:xfrm>
        </p:grpSpPr>
        <p:cxnSp>
          <p:nvCxnSpPr>
            <p:cNvPr id="54" name="Straight Arrow Connector 53">
              <a:extLst>
                <a:ext uri="{FF2B5EF4-FFF2-40B4-BE49-F238E27FC236}">
                  <a16:creationId xmlns:a16="http://schemas.microsoft.com/office/drawing/2014/main" id="{C3502EDD-2FAA-3D3B-E7BE-5FB937392B22}"/>
                </a:ext>
              </a:extLst>
            </p:cNvPr>
            <p:cNvCxnSpPr>
              <a:cxnSpLocks/>
              <a:stCxn id="55" idx="1"/>
            </p:cNvCxnSpPr>
            <p:nvPr/>
          </p:nvCxnSpPr>
          <p:spPr>
            <a:xfrm flipH="1">
              <a:off x="8224822" y="2112503"/>
              <a:ext cx="62657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DED6F02-E755-E127-8E56-780CCF76B7BA}"/>
                </a:ext>
              </a:extLst>
            </p:cNvPr>
            <p:cNvSpPr txBox="1"/>
            <p:nvPr/>
          </p:nvSpPr>
          <p:spPr>
            <a:xfrm>
              <a:off x="8851392" y="1958614"/>
              <a:ext cx="3145536" cy="307777"/>
            </a:xfrm>
            <a:prstGeom prst="rect">
              <a:avLst/>
            </a:prstGeom>
            <a:noFill/>
          </p:spPr>
          <p:txBody>
            <a:bodyPr wrap="square" rtlCol="0">
              <a:spAutoFit/>
            </a:bodyPr>
            <a:lstStyle/>
            <a:p>
              <a:r>
                <a:rPr lang="en-US" sz="1400" b="1"/>
                <a:t>MTZ subtour elimination</a:t>
              </a:r>
              <a:endParaRPr lang="en-CA" sz="1400" b="1"/>
            </a:p>
          </p:txBody>
        </p:sp>
      </p:grpSp>
      <p:grpSp>
        <p:nvGrpSpPr>
          <p:cNvPr id="58" name="Group 57">
            <a:extLst>
              <a:ext uri="{FF2B5EF4-FFF2-40B4-BE49-F238E27FC236}">
                <a16:creationId xmlns:a16="http://schemas.microsoft.com/office/drawing/2014/main" id="{140CA6CB-B339-F8EE-4F26-EB61886E3C4C}"/>
              </a:ext>
            </a:extLst>
          </p:cNvPr>
          <p:cNvGrpSpPr/>
          <p:nvPr/>
        </p:nvGrpSpPr>
        <p:grpSpPr>
          <a:xfrm>
            <a:off x="8224822" y="5375186"/>
            <a:ext cx="3772106" cy="307777"/>
            <a:chOff x="8224822" y="1460571"/>
            <a:chExt cx="3772106" cy="307777"/>
          </a:xfrm>
        </p:grpSpPr>
        <p:cxnSp>
          <p:nvCxnSpPr>
            <p:cNvPr id="59" name="Straight Arrow Connector 58">
              <a:extLst>
                <a:ext uri="{FF2B5EF4-FFF2-40B4-BE49-F238E27FC236}">
                  <a16:creationId xmlns:a16="http://schemas.microsoft.com/office/drawing/2014/main" id="{485E1DDD-1CAA-684A-561C-E58A3E6ACDB1}"/>
                </a:ext>
              </a:extLst>
            </p:cNvPr>
            <p:cNvCxnSpPr>
              <a:cxnSpLocks/>
              <a:stCxn id="60" idx="1"/>
              <a:endCxn id="23" idx="3"/>
            </p:cNvCxnSpPr>
            <p:nvPr/>
          </p:nvCxnSpPr>
          <p:spPr>
            <a:xfrm flipH="1">
              <a:off x="8224822" y="1614460"/>
              <a:ext cx="62657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1E06FB1-3850-6543-09B0-7507EB0A0F1C}"/>
                </a:ext>
              </a:extLst>
            </p:cNvPr>
            <p:cNvSpPr txBox="1"/>
            <p:nvPr/>
          </p:nvSpPr>
          <p:spPr>
            <a:xfrm>
              <a:off x="8851392" y="1460571"/>
              <a:ext cx="3145536" cy="307777"/>
            </a:xfrm>
            <a:prstGeom prst="rect">
              <a:avLst/>
            </a:prstGeom>
            <a:noFill/>
          </p:spPr>
          <p:txBody>
            <a:bodyPr wrap="square" rtlCol="0">
              <a:spAutoFit/>
            </a:bodyPr>
            <a:lstStyle/>
            <a:p>
              <a:r>
                <a:rPr lang="en-US" sz="1400" b="1"/>
                <a:t>Distance between non-depot nodes</a:t>
              </a:r>
              <a:endParaRPr lang="en-CA" sz="1400" b="1"/>
            </a:p>
          </p:txBody>
        </p:sp>
      </p:grpSp>
      <p:grpSp>
        <p:nvGrpSpPr>
          <p:cNvPr id="63" name="Group 62">
            <a:extLst>
              <a:ext uri="{FF2B5EF4-FFF2-40B4-BE49-F238E27FC236}">
                <a16:creationId xmlns:a16="http://schemas.microsoft.com/office/drawing/2014/main" id="{BCD38F21-A855-2550-5549-F806A310C1F6}"/>
              </a:ext>
            </a:extLst>
          </p:cNvPr>
          <p:cNvGrpSpPr/>
          <p:nvPr/>
        </p:nvGrpSpPr>
        <p:grpSpPr>
          <a:xfrm>
            <a:off x="8224822" y="5778641"/>
            <a:ext cx="3772106" cy="328167"/>
            <a:chOff x="8224822" y="1460571"/>
            <a:chExt cx="3772106" cy="328167"/>
          </a:xfrm>
        </p:grpSpPr>
        <p:cxnSp>
          <p:nvCxnSpPr>
            <p:cNvPr id="64" name="Straight Arrow Connector 63">
              <a:extLst>
                <a:ext uri="{FF2B5EF4-FFF2-40B4-BE49-F238E27FC236}">
                  <a16:creationId xmlns:a16="http://schemas.microsoft.com/office/drawing/2014/main" id="{A7EDC512-C62D-3C2F-09FF-03ACB0811C8A}"/>
                </a:ext>
              </a:extLst>
            </p:cNvPr>
            <p:cNvCxnSpPr>
              <a:cxnSpLocks/>
              <a:stCxn id="65" idx="1"/>
            </p:cNvCxnSpPr>
            <p:nvPr/>
          </p:nvCxnSpPr>
          <p:spPr>
            <a:xfrm flipH="1" flipV="1">
              <a:off x="8224822" y="1614460"/>
              <a:ext cx="626570" cy="1019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F3603CF-FF94-2070-FCF0-FEE09D685397}"/>
                    </a:ext>
                  </a:extLst>
                </p:cNvPr>
                <p:cNvSpPr txBox="1"/>
                <p:nvPr/>
              </p:nvSpPr>
              <p:spPr>
                <a:xfrm>
                  <a:off x="8851392" y="1460571"/>
                  <a:ext cx="3145536" cy="328167"/>
                </a:xfrm>
                <a:prstGeom prst="rect">
                  <a:avLst/>
                </a:prstGeom>
                <a:noFill/>
              </p:spPr>
              <p:txBody>
                <a:bodyPr wrap="square" rtlCol="0">
                  <a:spAutoFit/>
                </a:bodyPr>
                <a:lstStyle/>
                <a:p>
                  <a14:m>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𝒊𝒋𝒌</m:t>
                          </m:r>
                        </m:sub>
                      </m:sSub>
                    </m:oMath>
                  </a14:m>
                  <a:r>
                    <a:rPr lang="en-CA" sz="1400" b="1"/>
                    <a:t> is binary, </a:t>
                  </a:r>
                  <a14:m>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𝒖</m:t>
                          </m:r>
                        </m:e>
                        <m:sub>
                          <m:r>
                            <a:rPr lang="en-US" sz="1400" b="1" i="1" smtClean="0">
                              <a:latin typeface="Cambria Math" panose="02040503050406030204" pitchFamily="18" charset="0"/>
                            </a:rPr>
                            <m:t>𝒊</m:t>
                          </m:r>
                        </m:sub>
                      </m:sSub>
                    </m:oMath>
                  </a14:m>
                  <a:r>
                    <a:rPr lang="en-CA" sz="1400" b="1"/>
                    <a:t> is integer</a:t>
                  </a:r>
                </a:p>
              </p:txBody>
            </p:sp>
          </mc:Choice>
          <mc:Fallback xmlns="">
            <p:sp>
              <p:nvSpPr>
                <p:cNvPr id="65" name="TextBox 64">
                  <a:extLst>
                    <a:ext uri="{FF2B5EF4-FFF2-40B4-BE49-F238E27FC236}">
                      <a16:creationId xmlns:a16="http://schemas.microsoft.com/office/drawing/2014/main" id="{7F3603CF-FF94-2070-FCF0-FEE09D685397}"/>
                    </a:ext>
                  </a:extLst>
                </p:cNvPr>
                <p:cNvSpPr txBox="1">
                  <a:spLocks noRot="1" noChangeAspect="1" noMove="1" noResize="1" noEditPoints="1" noAdjustHandles="1" noChangeArrowheads="1" noChangeShapeType="1" noTextEdit="1"/>
                </p:cNvSpPr>
                <p:nvPr/>
              </p:nvSpPr>
              <p:spPr>
                <a:xfrm>
                  <a:off x="8851392" y="1460571"/>
                  <a:ext cx="3145536" cy="328167"/>
                </a:xfrm>
                <a:prstGeom prst="rect">
                  <a:avLst/>
                </a:prstGeom>
                <a:blipFill>
                  <a:blip r:embed="rId11"/>
                  <a:stretch>
                    <a:fillRect t="-1852" b="-12963"/>
                  </a:stretch>
                </a:blipFill>
              </p:spPr>
              <p:txBody>
                <a:bodyPr/>
                <a:lstStyle/>
                <a:p>
                  <a:r>
                    <a:rPr lang="en-US">
                      <a:noFill/>
                    </a:rPr>
                    <a:t> </a:t>
                  </a:r>
                </a:p>
              </p:txBody>
            </p:sp>
          </mc:Fallback>
        </mc:AlternateContent>
      </p:grpSp>
    </p:spTree>
    <p:extLst>
      <p:ext uri="{BB962C8B-B14F-4D97-AF65-F5344CB8AC3E}">
        <p14:creationId xmlns:p14="http://schemas.microsoft.com/office/powerpoint/2010/main" val="206762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25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 presetClass="entr" presetSubtype="2" fill="hold" nodeType="afterEffect">
                                  <p:stCondLst>
                                    <p:cond delay="25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750" fill="hold"/>
                                        <p:tgtEl>
                                          <p:spTgt spid="31"/>
                                        </p:tgtEl>
                                        <p:attrNameLst>
                                          <p:attrName>ppt_x</p:attrName>
                                        </p:attrNameLst>
                                      </p:cBhvr>
                                      <p:tavLst>
                                        <p:tav tm="0">
                                          <p:val>
                                            <p:strVal val="1+#ppt_w/2"/>
                                          </p:val>
                                        </p:tav>
                                        <p:tav tm="100000">
                                          <p:val>
                                            <p:strVal val="#ppt_x"/>
                                          </p:val>
                                        </p:tav>
                                      </p:tavLst>
                                    </p:anim>
                                    <p:anim calcmode="lin" valueType="num">
                                      <p:cBhvr additive="base">
                                        <p:cTn id="22" dur="75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 presetClass="entr" presetSubtype="2" fill="hold" nodeType="afterEffect">
                                  <p:stCondLst>
                                    <p:cond delay="25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750" fill="hold"/>
                                        <p:tgtEl>
                                          <p:spTgt spid="40"/>
                                        </p:tgtEl>
                                        <p:attrNameLst>
                                          <p:attrName>ppt_x</p:attrName>
                                        </p:attrNameLst>
                                      </p:cBhvr>
                                      <p:tavLst>
                                        <p:tav tm="0">
                                          <p:val>
                                            <p:strVal val="1+#ppt_w/2"/>
                                          </p:val>
                                        </p:tav>
                                        <p:tav tm="100000">
                                          <p:val>
                                            <p:strVal val="#ppt_x"/>
                                          </p:val>
                                        </p:tav>
                                      </p:tavLst>
                                    </p:anim>
                                    <p:anim calcmode="lin" valueType="num">
                                      <p:cBhvr additive="base">
                                        <p:cTn id="32" dur="75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500"/>
                            </p:stCondLst>
                            <p:childTnLst>
                              <p:par>
                                <p:cTn id="39" presetID="2" presetClass="entr" presetSubtype="2"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750" fill="hold"/>
                                        <p:tgtEl>
                                          <p:spTgt spid="43"/>
                                        </p:tgtEl>
                                        <p:attrNameLst>
                                          <p:attrName>ppt_x</p:attrName>
                                        </p:attrNameLst>
                                      </p:cBhvr>
                                      <p:tavLst>
                                        <p:tav tm="0">
                                          <p:val>
                                            <p:strVal val="1+#ppt_w/2"/>
                                          </p:val>
                                        </p:tav>
                                        <p:tav tm="100000">
                                          <p:val>
                                            <p:strVal val="#ppt_x"/>
                                          </p:val>
                                        </p:tav>
                                      </p:tavLst>
                                    </p:anim>
                                    <p:anim calcmode="lin" valueType="num">
                                      <p:cBhvr additive="base">
                                        <p:cTn id="42" dur="75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500"/>
                            </p:stCondLst>
                            <p:childTnLst>
                              <p:par>
                                <p:cTn id="49" presetID="2" presetClass="entr" presetSubtype="2" fill="hold" nodeType="afterEffect">
                                  <p:stCondLst>
                                    <p:cond delay="25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750" fill="hold"/>
                                        <p:tgtEl>
                                          <p:spTgt spid="47"/>
                                        </p:tgtEl>
                                        <p:attrNameLst>
                                          <p:attrName>ppt_x</p:attrName>
                                        </p:attrNameLst>
                                      </p:cBhvr>
                                      <p:tavLst>
                                        <p:tav tm="0">
                                          <p:val>
                                            <p:strVal val="1+#ppt_w/2"/>
                                          </p:val>
                                        </p:tav>
                                        <p:tav tm="100000">
                                          <p:val>
                                            <p:strVal val="#ppt_x"/>
                                          </p:val>
                                        </p:tav>
                                      </p:tavLst>
                                    </p:anim>
                                    <p:anim calcmode="lin" valueType="num">
                                      <p:cBhvr additive="base">
                                        <p:cTn id="52" dur="75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par>
                          <p:cTn id="58" fill="hold">
                            <p:stCondLst>
                              <p:cond delay="500"/>
                            </p:stCondLst>
                            <p:childTnLst>
                              <p:par>
                                <p:cTn id="59" presetID="2" presetClass="entr" presetSubtype="2" fill="hold" nodeType="afterEffect">
                                  <p:stCondLst>
                                    <p:cond delay="25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750" fill="hold"/>
                                        <p:tgtEl>
                                          <p:spTgt spid="50"/>
                                        </p:tgtEl>
                                        <p:attrNameLst>
                                          <p:attrName>ppt_x</p:attrName>
                                        </p:attrNameLst>
                                      </p:cBhvr>
                                      <p:tavLst>
                                        <p:tav tm="0">
                                          <p:val>
                                            <p:strVal val="1+#ppt_w/2"/>
                                          </p:val>
                                        </p:tav>
                                        <p:tav tm="100000">
                                          <p:val>
                                            <p:strVal val="#ppt_x"/>
                                          </p:val>
                                        </p:tav>
                                      </p:tavLst>
                                    </p:anim>
                                    <p:anim calcmode="lin" valueType="num">
                                      <p:cBhvr additive="base">
                                        <p:cTn id="62" dur="75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500"/>
                            </p:stCondLst>
                            <p:childTnLst>
                              <p:par>
                                <p:cTn id="69" presetID="2" presetClass="entr" presetSubtype="2" fill="hold" nodeType="afterEffect">
                                  <p:stCondLst>
                                    <p:cond delay="25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750" fill="hold"/>
                                        <p:tgtEl>
                                          <p:spTgt spid="53"/>
                                        </p:tgtEl>
                                        <p:attrNameLst>
                                          <p:attrName>ppt_x</p:attrName>
                                        </p:attrNameLst>
                                      </p:cBhvr>
                                      <p:tavLst>
                                        <p:tav tm="0">
                                          <p:val>
                                            <p:strVal val="1+#ppt_w/2"/>
                                          </p:val>
                                        </p:tav>
                                        <p:tav tm="100000">
                                          <p:val>
                                            <p:strVal val="#ppt_x"/>
                                          </p:val>
                                        </p:tav>
                                      </p:tavLst>
                                    </p:anim>
                                    <p:anim calcmode="lin" valueType="num">
                                      <p:cBhvr additive="base">
                                        <p:cTn id="72" dur="75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childTnLst>
                          </p:cTn>
                        </p:par>
                        <p:par>
                          <p:cTn id="78" fill="hold">
                            <p:stCondLst>
                              <p:cond delay="500"/>
                            </p:stCondLst>
                            <p:childTnLst>
                              <p:par>
                                <p:cTn id="79" presetID="2" presetClass="entr" presetSubtype="2" fill="hold" nodeType="afterEffect">
                                  <p:stCondLst>
                                    <p:cond delay="250"/>
                                  </p:stCondLst>
                                  <p:childTnLst>
                                    <p:set>
                                      <p:cBhvr>
                                        <p:cTn id="80" dur="1" fill="hold">
                                          <p:stCondLst>
                                            <p:cond delay="0"/>
                                          </p:stCondLst>
                                        </p:cTn>
                                        <p:tgtEl>
                                          <p:spTgt spid="58"/>
                                        </p:tgtEl>
                                        <p:attrNameLst>
                                          <p:attrName>style.visibility</p:attrName>
                                        </p:attrNameLst>
                                      </p:cBhvr>
                                      <p:to>
                                        <p:strVal val="visible"/>
                                      </p:to>
                                    </p:set>
                                    <p:anim calcmode="lin" valueType="num">
                                      <p:cBhvr additive="base">
                                        <p:cTn id="81" dur="750" fill="hold"/>
                                        <p:tgtEl>
                                          <p:spTgt spid="58"/>
                                        </p:tgtEl>
                                        <p:attrNameLst>
                                          <p:attrName>ppt_x</p:attrName>
                                        </p:attrNameLst>
                                      </p:cBhvr>
                                      <p:tavLst>
                                        <p:tav tm="0">
                                          <p:val>
                                            <p:strVal val="1+#ppt_w/2"/>
                                          </p:val>
                                        </p:tav>
                                        <p:tav tm="100000">
                                          <p:val>
                                            <p:strVal val="#ppt_x"/>
                                          </p:val>
                                        </p:tav>
                                      </p:tavLst>
                                    </p:anim>
                                    <p:anim calcmode="lin" valueType="num">
                                      <p:cBhvr additive="base">
                                        <p:cTn id="82" dur="75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childTnLst>
                          </p:cTn>
                        </p:par>
                        <p:par>
                          <p:cTn id="88" fill="hold">
                            <p:stCondLst>
                              <p:cond delay="500"/>
                            </p:stCondLst>
                            <p:childTnLst>
                              <p:par>
                                <p:cTn id="89" presetID="2" presetClass="entr" presetSubtype="2" fill="hold" nodeType="afterEffect">
                                  <p:stCondLst>
                                    <p:cond delay="250"/>
                                  </p:stCondLst>
                                  <p:childTnLst>
                                    <p:set>
                                      <p:cBhvr>
                                        <p:cTn id="90" dur="1" fill="hold">
                                          <p:stCondLst>
                                            <p:cond delay="0"/>
                                          </p:stCondLst>
                                        </p:cTn>
                                        <p:tgtEl>
                                          <p:spTgt spid="63"/>
                                        </p:tgtEl>
                                        <p:attrNameLst>
                                          <p:attrName>style.visibility</p:attrName>
                                        </p:attrNameLst>
                                      </p:cBhvr>
                                      <p:to>
                                        <p:strVal val="visible"/>
                                      </p:to>
                                    </p:set>
                                    <p:anim calcmode="lin" valueType="num">
                                      <p:cBhvr additive="base">
                                        <p:cTn id="91" dur="750" fill="hold"/>
                                        <p:tgtEl>
                                          <p:spTgt spid="63"/>
                                        </p:tgtEl>
                                        <p:attrNameLst>
                                          <p:attrName>ppt_x</p:attrName>
                                        </p:attrNameLst>
                                      </p:cBhvr>
                                      <p:tavLst>
                                        <p:tav tm="0">
                                          <p:val>
                                            <p:strVal val="1+#ppt_w/2"/>
                                          </p:val>
                                        </p:tav>
                                        <p:tav tm="100000">
                                          <p:val>
                                            <p:strVal val="#ppt_x"/>
                                          </p:val>
                                        </p:tav>
                                      </p:tavLst>
                                    </p:anim>
                                    <p:anim calcmode="lin" valueType="num">
                                      <p:cBhvr additive="base">
                                        <p:cTn id="92"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02AC6-694E-1660-25A1-4B3D013705BC}"/>
              </a:ext>
            </a:extLst>
          </p:cNvPr>
          <p:cNvSpPr>
            <a:spLocks noGrp="1"/>
          </p:cNvSpPr>
          <p:nvPr>
            <p:ph type="title"/>
          </p:nvPr>
        </p:nvSpPr>
        <p:spPr>
          <a:xfrm>
            <a:off x="1587710" y="455362"/>
            <a:ext cx="4018219" cy="1550419"/>
          </a:xfrm>
        </p:spPr>
        <p:txBody>
          <a:bodyPr>
            <a:normAutofit/>
          </a:bodyPr>
          <a:lstStyle/>
          <a:p>
            <a:r>
              <a:rPr lang="en-US"/>
              <a:t>Solving the CVRP</a:t>
            </a:r>
            <a:endParaRPr lang="en-CA"/>
          </a:p>
        </p:txBody>
      </p:sp>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7C19F68-24B0-D801-61E9-39790F342E9F}"/>
              </a:ext>
            </a:extLst>
          </p:cNvPr>
          <p:cNvSpPr>
            <a:spLocks noGrp="1"/>
          </p:cNvSpPr>
          <p:nvPr>
            <p:ph idx="1"/>
          </p:nvPr>
        </p:nvSpPr>
        <p:spPr>
          <a:xfrm>
            <a:off x="1587710" y="2160016"/>
            <a:ext cx="4018219" cy="3926152"/>
          </a:xfrm>
        </p:spPr>
        <p:txBody>
          <a:bodyPr>
            <a:normAutofit fontScale="92500" lnSpcReduction="20000"/>
          </a:bodyPr>
          <a:lstStyle/>
          <a:p>
            <a:r>
              <a:rPr lang="en-US"/>
              <a:t>The given map shows a solution to a sample CVRP problem using the defined formulation.</a:t>
            </a:r>
          </a:p>
          <a:p>
            <a:r>
              <a:rPr lang="en-US"/>
              <a:t>We see multiple buses starting from the depot and following separate routes to satisfy the entire network’s demand and coming back to the depot.</a:t>
            </a:r>
          </a:p>
          <a:p>
            <a:r>
              <a:rPr lang="en-US"/>
              <a:t>Different colored lines highlight different routes.</a:t>
            </a:r>
          </a:p>
          <a:p>
            <a:r>
              <a:rPr lang="en-US"/>
              <a:t>The area in red is the “disaster area” with disabled nodes.</a:t>
            </a:r>
          </a:p>
        </p:txBody>
      </p:sp>
      <p:pic>
        <p:nvPicPr>
          <p:cNvPr id="5" name="Content Placeholder 4" descr="A map with points and lines&#10;&#10;Description automatically generated">
            <a:extLst>
              <a:ext uri="{FF2B5EF4-FFF2-40B4-BE49-F238E27FC236}">
                <a16:creationId xmlns:a16="http://schemas.microsoft.com/office/drawing/2014/main" id="{6191820A-90E0-FA4A-C162-CB92ABD94845}"/>
              </a:ext>
            </a:extLst>
          </p:cNvPr>
          <p:cNvPicPr>
            <a:picLocks noChangeAspect="1"/>
          </p:cNvPicPr>
          <p:nvPr/>
        </p:nvPicPr>
        <p:blipFill rotWithShape="1">
          <a:blip r:embed="rId3"/>
          <a:srcRect l="8836" r="5787" b="1"/>
          <a:stretch/>
        </p:blipFill>
        <p:spPr>
          <a:xfrm>
            <a:off x="6038059" y="565150"/>
            <a:ext cx="5588782" cy="5727699"/>
          </a:xfrm>
          <a:prstGeom prst="rect">
            <a:avLst/>
          </a:prstGeom>
        </p:spPr>
      </p:pic>
      <p:grpSp>
        <p:nvGrpSpPr>
          <p:cNvPr id="6" name="Group 5">
            <a:extLst>
              <a:ext uri="{FF2B5EF4-FFF2-40B4-BE49-F238E27FC236}">
                <a16:creationId xmlns:a16="http://schemas.microsoft.com/office/drawing/2014/main" id="{8E3E0057-2FE1-3C4B-1985-1028A0416643}"/>
              </a:ext>
            </a:extLst>
          </p:cNvPr>
          <p:cNvGrpSpPr/>
          <p:nvPr/>
        </p:nvGrpSpPr>
        <p:grpSpPr>
          <a:xfrm>
            <a:off x="8724901" y="5092700"/>
            <a:ext cx="1169791" cy="679450"/>
            <a:chOff x="5907283" y="1063932"/>
            <a:chExt cx="1169791" cy="679450"/>
          </a:xfrm>
        </p:grpSpPr>
        <p:cxnSp>
          <p:nvCxnSpPr>
            <p:cNvPr id="7" name="Straight Arrow Connector 16">
              <a:extLst>
                <a:ext uri="{FF2B5EF4-FFF2-40B4-BE49-F238E27FC236}">
                  <a16:creationId xmlns:a16="http://schemas.microsoft.com/office/drawing/2014/main" id="{E64FEA61-C0C0-656F-11B7-3C777F3B7FDD}"/>
                </a:ext>
              </a:extLst>
            </p:cNvPr>
            <p:cNvCxnSpPr>
              <a:cxnSpLocks/>
              <a:stCxn id="8" idx="0"/>
            </p:cNvCxnSpPr>
            <p:nvPr/>
          </p:nvCxnSpPr>
          <p:spPr>
            <a:xfrm rot="16200000" flipV="1">
              <a:off x="6141147" y="830068"/>
              <a:ext cx="240993" cy="708721"/>
            </a:xfrm>
            <a:prstGeom prst="bentConnector2">
              <a:avLst/>
            </a:prstGeom>
            <a:ln w="28575">
              <a:solidFill>
                <a:schemeClr val="accent3"/>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8" name="Rectangle: Rounded Corners 7">
              <a:extLst>
                <a:ext uri="{FF2B5EF4-FFF2-40B4-BE49-F238E27FC236}">
                  <a16:creationId xmlns:a16="http://schemas.microsoft.com/office/drawing/2014/main" id="{BC602879-CE68-3AB7-3F52-7C92BF8FE1C6}"/>
                </a:ext>
              </a:extLst>
            </p:cNvPr>
            <p:cNvSpPr/>
            <p:nvPr/>
          </p:nvSpPr>
          <p:spPr>
            <a:xfrm>
              <a:off x="6154931" y="1304925"/>
              <a:ext cx="922143" cy="43845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a:t>Depot</a:t>
              </a:r>
              <a:endParaRPr lang="en-CA" sz="1400"/>
            </a:p>
          </p:txBody>
        </p:sp>
      </p:grpSp>
      <p:sp>
        <p:nvSpPr>
          <p:cNvPr id="18" name="Rectangle 17">
            <a:extLst>
              <a:ext uri="{FF2B5EF4-FFF2-40B4-BE49-F238E27FC236}">
                <a16:creationId xmlns:a16="http://schemas.microsoft.com/office/drawing/2014/main" id="{479EB1A9-A9DB-B963-6C5A-03077F352D43}"/>
              </a:ext>
            </a:extLst>
          </p:cNvPr>
          <p:cNvSpPr/>
          <p:nvPr/>
        </p:nvSpPr>
        <p:spPr>
          <a:xfrm>
            <a:off x="6686550" y="1876426"/>
            <a:ext cx="1415553" cy="952500"/>
          </a:xfrm>
          <a:prstGeom prst="rect">
            <a:avLst/>
          </a:prstGeom>
          <a:noFill/>
          <a:ln w="28575">
            <a:solidFill>
              <a:schemeClr val="accent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0" name="Group 19">
            <a:extLst>
              <a:ext uri="{FF2B5EF4-FFF2-40B4-BE49-F238E27FC236}">
                <a16:creationId xmlns:a16="http://schemas.microsoft.com/office/drawing/2014/main" id="{4EC0F6D8-B832-B566-C931-F9796CF40531}"/>
              </a:ext>
            </a:extLst>
          </p:cNvPr>
          <p:cNvGrpSpPr/>
          <p:nvPr/>
        </p:nvGrpSpPr>
        <p:grpSpPr>
          <a:xfrm>
            <a:off x="6225478" y="914400"/>
            <a:ext cx="1168850" cy="962025"/>
            <a:chOff x="3255460" y="-3266768"/>
            <a:chExt cx="1168850" cy="962025"/>
          </a:xfrm>
        </p:grpSpPr>
        <p:cxnSp>
          <p:nvCxnSpPr>
            <p:cNvPr id="22" name="Straight Arrow Connector 16">
              <a:extLst>
                <a:ext uri="{FF2B5EF4-FFF2-40B4-BE49-F238E27FC236}">
                  <a16:creationId xmlns:a16="http://schemas.microsoft.com/office/drawing/2014/main" id="{5FD16089-513D-3A42-9AFA-4D4BE33BDB64}"/>
                </a:ext>
              </a:extLst>
            </p:cNvPr>
            <p:cNvCxnSpPr>
              <a:cxnSpLocks/>
              <a:stCxn id="24" idx="2"/>
              <a:endCxn id="18" idx="0"/>
            </p:cNvCxnSpPr>
            <p:nvPr/>
          </p:nvCxnSpPr>
          <p:spPr>
            <a:xfrm rot="16200000" flipH="1">
              <a:off x="3885380" y="-2843672"/>
              <a:ext cx="449109" cy="628750"/>
            </a:xfrm>
            <a:prstGeom prst="bentConnector3">
              <a:avLst>
                <a:gd name="adj1" fmla="val 50000"/>
              </a:avLst>
            </a:prstGeom>
            <a:ln w="28575">
              <a:solidFill>
                <a:schemeClr val="accent5"/>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24" name="Rectangle: Rounded Corners 23">
              <a:extLst>
                <a:ext uri="{FF2B5EF4-FFF2-40B4-BE49-F238E27FC236}">
                  <a16:creationId xmlns:a16="http://schemas.microsoft.com/office/drawing/2014/main" id="{47353F80-E9D0-0B00-F982-AD875ACCB73A}"/>
                </a:ext>
              </a:extLst>
            </p:cNvPr>
            <p:cNvSpPr/>
            <p:nvPr/>
          </p:nvSpPr>
          <p:spPr>
            <a:xfrm>
              <a:off x="3255460" y="-3266768"/>
              <a:ext cx="1080197" cy="51291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t>Stop details</a:t>
              </a:r>
              <a:endParaRPr lang="en-CA" sz="1400"/>
            </a:p>
          </p:txBody>
        </p:sp>
      </p:grpSp>
    </p:spTree>
    <p:extLst>
      <p:ext uri="{BB962C8B-B14F-4D97-AF65-F5344CB8AC3E}">
        <p14:creationId xmlns:p14="http://schemas.microsoft.com/office/powerpoint/2010/main" val="396718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5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5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fade">
                                      <p:cBhvr>
                                        <p:cTn id="28" dur="5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500"/>
                                        <p:tgtEl>
                                          <p:spTgt spid="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fade">
                                      <p:cBhvr>
                                        <p:cTn id="3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8" grpId="0" animBg="1"/>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Content Placeholder 5">
                <a:extLst>
                  <a:ext uri="{FF2B5EF4-FFF2-40B4-BE49-F238E27FC236}">
                    <a16:creationId xmlns:a16="http://schemas.microsoft.com/office/drawing/2014/main" id="{8CA8102E-3EC1-353C-7496-B621585F1E43}"/>
                  </a:ext>
                </a:extLst>
              </p:cNvPr>
              <p:cNvGraphicFramePr>
                <a:graphicFrameLocks noGrp="1"/>
              </p:cNvGraphicFramePr>
              <p:nvPr>
                <p:ph idx="1"/>
                <p:extLst>
                  <p:ext uri="{D42A27DB-BD31-4B8C-83A1-F6EECF244321}">
                    <p14:modId xmlns:p14="http://schemas.microsoft.com/office/powerpoint/2010/main" val="4260601250"/>
                  </p:ext>
                </p:extLst>
              </p:nvPr>
            </p:nvGraphicFramePr>
            <p:xfrm>
              <a:off x="6271232" y="565151"/>
              <a:ext cx="5358384" cy="552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6" name="Content Placeholder 5">
                <a:extLst>
                  <a:ext uri="{FF2B5EF4-FFF2-40B4-BE49-F238E27FC236}">
                    <a16:creationId xmlns:a16="http://schemas.microsoft.com/office/drawing/2014/main" id="{8CA8102E-3EC1-353C-7496-B621585F1E43}"/>
                  </a:ext>
                </a:extLst>
              </p:cNvPr>
              <p:cNvGraphicFramePr>
                <a:graphicFrameLocks noGrp="1"/>
              </p:cNvGraphicFramePr>
              <p:nvPr>
                <p:ph idx="1"/>
                <p:extLst>
                  <p:ext uri="{D42A27DB-BD31-4B8C-83A1-F6EECF244321}">
                    <p14:modId xmlns:p14="http://schemas.microsoft.com/office/powerpoint/2010/main" val="4260601250"/>
                  </p:ext>
                </p:extLst>
              </p:nvPr>
            </p:nvGraphicFramePr>
            <p:xfrm>
              <a:off x="6271232" y="565151"/>
              <a:ext cx="5358384" cy="552196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544EFDD8-6B48-2E9A-FF07-715C5FE3E5F8}"/>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a:t>The demand at any node </a:t>
                </a:r>
                <a14:m>
                  <m:oMath xmlns:m="http://schemas.openxmlformats.org/officeDocument/2006/math">
                    <m:r>
                      <a:rPr lang="en-US" sz="2000" b="0" i="1" smtClean="0">
                        <a:latin typeface="Cambria Math" panose="02040503050406030204" pitchFamily="18" charset="0"/>
                      </a:rPr>
                      <m:t>𝑖</m:t>
                    </m:r>
                  </m:oMath>
                </a14:m>
                <a:r>
                  <a:rPr lang="en-US" sz="2000"/>
                  <a:t> is given by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𝑞</m:t>
                        </m:r>
                      </m:e>
                      <m:sub>
                        <m:r>
                          <a:rPr lang="en-US" sz="2000" i="1" dirty="0" smtClean="0">
                            <a:latin typeface="Cambria Math" panose="02040503050406030204" pitchFamily="18" charset="0"/>
                          </a:rPr>
                          <m:t>𝑖</m:t>
                        </m:r>
                      </m:sub>
                    </m:sSub>
                  </m:oMath>
                </a14:m>
                <a:r>
                  <a:rPr lang="en-US" sz="2000"/>
                  <a:t> and the capacity of the bus is given by </a:t>
                </a:r>
                <a14:m>
                  <m:oMath xmlns:m="http://schemas.openxmlformats.org/officeDocument/2006/math">
                    <m:r>
                      <a:rPr lang="en-US" sz="2000" b="0" i="1" smtClean="0">
                        <a:latin typeface="Cambria Math" panose="02040503050406030204" pitchFamily="18" charset="0"/>
                      </a:rPr>
                      <m:t>𝑄</m:t>
                    </m:r>
                  </m:oMath>
                </a14:m>
                <a:endParaRPr lang="en-US" sz="2000"/>
              </a:p>
              <a:p>
                <a:pPr marL="285750" indent="-285750">
                  <a:buFont typeface="Arial" panose="020B0604020202020204" pitchFamily="34" charset="0"/>
                  <a:buChar char="•"/>
                </a:pPr>
                <a:r>
                  <a:rPr lang="en-US" sz="2000" b="1"/>
                  <a:t>What happens if the demand at a stop exceeds the capacity?</a:t>
                </a:r>
              </a:p>
              <a:p>
                <a:pPr marL="285750" indent="-285750">
                  <a:buFont typeface="Arial" panose="020B0604020202020204" pitchFamily="34" charset="0"/>
                  <a:buChar char="•"/>
                </a:pPr>
                <a:r>
                  <a:rPr lang="en-US" sz="2000"/>
                  <a:t>We get a constraint conflict between visiting every node </a:t>
                </a:r>
                <a:r>
                  <a:rPr lang="en-US" sz="2000" i="1"/>
                  <a:t>(2.3)</a:t>
                </a:r>
                <a:r>
                  <a:rPr lang="en-US" sz="2000"/>
                  <a:t> and visiting a node if demand can be satisfied </a:t>
                </a:r>
                <a:r>
                  <a:rPr lang="en-US" sz="2000" i="1"/>
                  <a:t>(2.5)</a:t>
                </a:r>
              </a:p>
            </p:txBody>
          </p:sp>
        </mc:Choice>
        <mc:Fallback>
          <p:sp>
            <p:nvSpPr>
              <p:cNvPr id="5" name="Text Placeholder 4">
                <a:extLst>
                  <a:ext uri="{FF2B5EF4-FFF2-40B4-BE49-F238E27FC236}">
                    <a16:creationId xmlns:a16="http://schemas.microsoft.com/office/drawing/2014/main" id="{544EFDD8-6B48-2E9A-FF07-715C5FE3E5F8}"/>
                  </a:ext>
                </a:extLst>
              </p:cNvPr>
              <p:cNvSpPr>
                <a:spLocks noGrp="1" noRot="1" noChangeAspect="1" noMove="1" noResize="1" noEditPoints="1" noAdjustHandles="1" noChangeArrowheads="1" noChangeShapeType="1" noTextEdit="1"/>
              </p:cNvSpPr>
              <p:nvPr>
                <p:ph type="body" sz="half" idx="2"/>
              </p:nvPr>
            </p:nvSpPr>
            <p:spPr>
              <a:blipFill>
                <a:blip r:embed="rId9"/>
                <a:stretch>
                  <a:fillRect l="-1355" t="-637" b="-318"/>
                </a:stretch>
              </a:blipFill>
            </p:spPr>
            <p:txBody>
              <a:bodyPr/>
              <a:lstStyle/>
              <a:p>
                <a:r>
                  <a:rPr lang="en-CA">
                    <a:noFill/>
                  </a:rPr>
                  <a:t> </a:t>
                </a:r>
              </a:p>
            </p:txBody>
          </p:sp>
        </mc:Fallback>
      </mc:AlternateContent>
      <p:sp>
        <p:nvSpPr>
          <p:cNvPr id="9" name="Title 8">
            <a:extLst>
              <a:ext uri="{FF2B5EF4-FFF2-40B4-BE49-F238E27FC236}">
                <a16:creationId xmlns:a16="http://schemas.microsoft.com/office/drawing/2014/main" id="{3619E7FB-0CBC-AD69-8835-9260E56E0231}"/>
              </a:ext>
            </a:extLst>
          </p:cNvPr>
          <p:cNvSpPr>
            <a:spLocks noGrp="1"/>
          </p:cNvSpPr>
          <p:nvPr>
            <p:ph type="title"/>
          </p:nvPr>
        </p:nvSpPr>
        <p:spPr/>
        <p:txBody>
          <a:bodyPr>
            <a:normAutofit/>
          </a:bodyPr>
          <a:lstStyle/>
          <a:p>
            <a:r>
              <a:rPr lang="en-US" sz="4400"/>
              <a:t>Evolving the CVRP</a:t>
            </a:r>
            <a:endParaRPr lang="en-CA" sz="4400"/>
          </a:p>
        </p:txBody>
      </p:sp>
    </p:spTree>
    <p:extLst>
      <p:ext uri="{BB962C8B-B14F-4D97-AF65-F5344CB8AC3E}">
        <p14:creationId xmlns:p14="http://schemas.microsoft.com/office/powerpoint/2010/main" val="3140534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build="p"/>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945E052-554A-07AC-855F-862D3C3805C7}"/>
              </a:ext>
            </a:extLst>
          </p:cNvPr>
          <p:cNvSpPr>
            <a:spLocks noGrp="1"/>
          </p:cNvSpPr>
          <p:nvPr>
            <p:ph type="title"/>
          </p:nvPr>
        </p:nvSpPr>
        <p:spPr>
          <a:xfrm>
            <a:off x="1587710" y="455362"/>
            <a:ext cx="4980238" cy="1550419"/>
          </a:xfrm>
        </p:spPr>
        <p:txBody>
          <a:bodyPr>
            <a:noAutofit/>
          </a:bodyPr>
          <a:lstStyle/>
          <a:p>
            <a:r>
              <a:rPr lang="en-US"/>
              <a:t>Split Delivery VRP </a:t>
            </a:r>
            <a:br>
              <a:rPr lang="en-US"/>
            </a:br>
            <a:r>
              <a:rPr lang="en-US"/>
              <a:t>(SD-VRP)</a:t>
            </a:r>
            <a:endParaRPr lang="en-CA"/>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92EFB06-3151-DE02-A505-E761134F9624}"/>
                  </a:ext>
                </a:extLst>
              </p:cNvPr>
              <p:cNvSpPr>
                <a:spLocks noGrp="1"/>
              </p:cNvSpPr>
              <p:nvPr>
                <p:ph idx="1"/>
              </p:nvPr>
            </p:nvSpPr>
            <p:spPr>
              <a:xfrm>
                <a:off x="1587710" y="2557223"/>
                <a:ext cx="4067909" cy="3926152"/>
              </a:xfrm>
            </p:spPr>
            <p:txBody>
              <a:bodyPr>
                <a:normAutofit/>
              </a:bodyPr>
              <a:lstStyle/>
              <a:p>
                <a:pPr>
                  <a:lnSpc>
                    <a:spcPct val="100000"/>
                  </a:lnSpc>
                </a:pPr>
                <a:r>
                  <a:rPr lang="en-US" sz="1700"/>
                  <a:t>To solve the problem, we introduce a series of algorithms to convert the CVRP into a SD-VRP.</a:t>
                </a:r>
              </a:p>
              <a:p>
                <a:pPr>
                  <a:lnSpc>
                    <a:spcPct val="100000"/>
                  </a:lnSpc>
                </a:pPr>
                <a:r>
                  <a:rPr lang="en-US" sz="1700"/>
                  <a:t>The idea is to split each node with </a:t>
                </a:r>
                <a:r>
                  <a:rPr lang="en-US" sz="1700" b="1"/>
                  <a:t>excess demand </a:t>
                </a:r>
                <a:r>
                  <a:rPr lang="en-US" sz="1700"/>
                  <a:t>(</a:t>
                </a:r>
                <a14:m>
                  <m:oMath xmlns:m="http://schemas.openxmlformats.org/officeDocument/2006/math">
                    <m:sSub>
                      <m:sSubPr>
                        <m:ctrlPr>
                          <a:rPr lang="en-US" sz="1700" i="1" dirty="0">
                            <a:latin typeface="Cambria Math" panose="02040503050406030204" pitchFamily="18" charset="0"/>
                          </a:rPr>
                        </m:ctrlPr>
                      </m:sSubPr>
                      <m:e>
                        <m:r>
                          <a:rPr lang="en-US" sz="1700" i="1" dirty="0">
                            <a:latin typeface="Cambria Math" panose="02040503050406030204" pitchFamily="18" charset="0"/>
                          </a:rPr>
                          <m:t>𝑞</m:t>
                        </m:r>
                      </m:e>
                      <m:sub>
                        <m:r>
                          <a:rPr lang="en-US" sz="1700" i="1" dirty="0">
                            <a:latin typeface="Cambria Math" panose="02040503050406030204" pitchFamily="18" charset="0"/>
                          </a:rPr>
                          <m:t>𝑖</m:t>
                        </m:r>
                      </m:sub>
                    </m:sSub>
                    <m:r>
                      <a:rPr lang="en-US" sz="1700" i="1" dirty="0">
                        <a:latin typeface="Cambria Math" panose="02040503050406030204" pitchFamily="18" charset="0"/>
                      </a:rPr>
                      <m:t>&gt;</m:t>
                    </m:r>
                    <m:r>
                      <a:rPr lang="en-US" sz="1700" i="1" dirty="0">
                        <a:latin typeface="Cambria Math" panose="02040503050406030204" pitchFamily="18" charset="0"/>
                      </a:rPr>
                      <m:t>𝑄</m:t>
                    </m:r>
                  </m:oMath>
                </a14:m>
                <a:r>
                  <a:rPr lang="en-CA" sz="1700"/>
                  <a:t>) into </a:t>
                </a:r>
                <a:r>
                  <a:rPr lang="en-CA" sz="1700" b="1"/>
                  <a:t>multiple nodes </a:t>
                </a:r>
                <a:r>
                  <a:rPr lang="en-CA" sz="1700"/>
                  <a:t>with smaller demand.</a:t>
                </a:r>
              </a:p>
              <a:p>
                <a:pPr>
                  <a:lnSpc>
                    <a:spcPct val="100000"/>
                  </a:lnSpc>
                </a:pPr>
                <a:r>
                  <a:rPr lang="en-CA" sz="1700"/>
                  <a:t>By doing so, the </a:t>
                </a:r>
                <a:r>
                  <a:rPr lang="en-CA" sz="1700" b="1" u="sng"/>
                  <a:t>scale of the problem </a:t>
                </a:r>
                <a:r>
                  <a:rPr lang="en-CA" sz="1700"/>
                  <a:t>increases, but we are still able to solve it using the same ideas developed earlier.</a:t>
                </a:r>
              </a:p>
              <a:p>
                <a:pPr>
                  <a:lnSpc>
                    <a:spcPct val="100000"/>
                  </a:lnSpc>
                </a:pPr>
                <a:r>
                  <a:rPr lang="en-CA" sz="1700" b="1"/>
                  <a:t>The distance between the new nodes for the same bus stop is set at 0.</a:t>
                </a:r>
              </a:p>
            </p:txBody>
          </p:sp>
        </mc:Choice>
        <mc:Fallback xmlns="">
          <p:sp>
            <p:nvSpPr>
              <p:cNvPr id="6" name="Content Placeholder 5">
                <a:extLst>
                  <a:ext uri="{FF2B5EF4-FFF2-40B4-BE49-F238E27FC236}">
                    <a16:creationId xmlns:a16="http://schemas.microsoft.com/office/drawing/2014/main" id="{692EFB06-3151-DE02-A505-E761134F9624}"/>
                  </a:ext>
                </a:extLst>
              </p:cNvPr>
              <p:cNvSpPr>
                <a:spLocks noGrp="1" noRot="1" noChangeAspect="1" noMove="1" noResize="1" noEditPoints="1" noAdjustHandles="1" noChangeArrowheads="1" noChangeShapeType="1" noTextEdit="1"/>
              </p:cNvSpPr>
              <p:nvPr>
                <p:ph idx="1"/>
              </p:nvPr>
            </p:nvSpPr>
            <p:spPr>
              <a:xfrm>
                <a:off x="1587710" y="2557223"/>
                <a:ext cx="4067909" cy="3926152"/>
              </a:xfrm>
              <a:blipFill>
                <a:blip r:embed="rId2"/>
                <a:stretch>
                  <a:fillRect l="-749" t="-465" r="-1796"/>
                </a:stretch>
              </a:blipFill>
            </p:spPr>
            <p:txBody>
              <a:bodyPr/>
              <a:lstStyle/>
              <a:p>
                <a:r>
                  <a:rPr lang="en-US">
                    <a:noFill/>
                  </a:rPr>
                  <a:t> </a:t>
                </a:r>
              </a:p>
            </p:txBody>
          </p:sp>
        </mc:Fallback>
      </mc:AlternateContent>
      <p:pic>
        <p:nvPicPr>
          <p:cNvPr id="3" name="Picture 2" descr="A group of blue circles with black text&#10;&#10;Description automatically generated">
            <a:extLst>
              <a:ext uri="{FF2B5EF4-FFF2-40B4-BE49-F238E27FC236}">
                <a16:creationId xmlns:a16="http://schemas.microsoft.com/office/drawing/2014/main" id="{87097741-319F-1C34-47EC-7AEBD18D4287}"/>
              </a:ext>
            </a:extLst>
          </p:cNvPr>
          <p:cNvPicPr>
            <a:picLocks noChangeAspect="1"/>
          </p:cNvPicPr>
          <p:nvPr/>
        </p:nvPicPr>
        <p:blipFill>
          <a:blip r:embed="rId3"/>
          <a:stretch>
            <a:fillRect/>
          </a:stretch>
        </p:blipFill>
        <p:spPr>
          <a:xfrm>
            <a:off x="6006214" y="3428996"/>
            <a:ext cx="5832142" cy="1778803"/>
          </a:xfrm>
          <a:prstGeom prst="rect">
            <a:avLst/>
          </a:prstGeom>
        </p:spPr>
      </p:pic>
    </p:spTree>
    <p:extLst>
      <p:ext uri="{BB962C8B-B14F-4D97-AF65-F5344CB8AC3E}">
        <p14:creationId xmlns:p14="http://schemas.microsoft.com/office/powerpoint/2010/main" val="338720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F4E1-104F-5D11-AF33-5A30AA1B7FE7}"/>
              </a:ext>
            </a:extLst>
          </p:cNvPr>
          <p:cNvSpPr>
            <a:spLocks noGrp="1"/>
          </p:cNvSpPr>
          <p:nvPr>
            <p:ph type="title"/>
          </p:nvPr>
        </p:nvSpPr>
        <p:spPr/>
        <p:txBody>
          <a:bodyPr/>
          <a:lstStyle/>
          <a:p>
            <a:r>
              <a:rPr lang="en-US"/>
              <a:t>Examples of splitting a node</a:t>
            </a:r>
            <a:endParaRPr lang="en-CA"/>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F533938-90BC-A73D-A0AD-E01787E55206}"/>
                  </a:ext>
                </a:extLst>
              </p:cNvPr>
              <p:cNvGraphicFramePr>
                <a:graphicFrameLocks noGrp="1"/>
              </p:cNvGraphicFramePr>
              <p:nvPr>
                <p:ph idx="1"/>
                <p:extLst>
                  <p:ext uri="{D42A27DB-BD31-4B8C-83A1-F6EECF244321}">
                    <p14:modId xmlns:p14="http://schemas.microsoft.com/office/powerpoint/2010/main" val="657170638"/>
                  </p:ext>
                </p:extLst>
              </p:nvPr>
            </p:nvGraphicFramePr>
            <p:xfrm>
              <a:off x="1722804" y="2005780"/>
              <a:ext cx="2976708" cy="408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a:extLst>
                  <a:ext uri="{FF2B5EF4-FFF2-40B4-BE49-F238E27FC236}">
                    <a16:creationId xmlns:a16="http://schemas.microsoft.com/office/drawing/2014/main" id="{5F533938-90BC-A73D-A0AD-E01787E55206}"/>
                  </a:ext>
                </a:extLst>
              </p:cNvPr>
              <p:cNvGraphicFramePr>
                <a:graphicFrameLocks noGrp="1"/>
              </p:cNvGraphicFramePr>
              <p:nvPr>
                <p:ph idx="1"/>
                <p:extLst>
                  <p:ext uri="{D42A27DB-BD31-4B8C-83A1-F6EECF244321}">
                    <p14:modId xmlns:p14="http://schemas.microsoft.com/office/powerpoint/2010/main" val="657170638"/>
                  </p:ext>
                </p:extLst>
              </p:nvPr>
            </p:nvGraphicFramePr>
            <p:xfrm>
              <a:off x="1722804" y="2005780"/>
              <a:ext cx="2976708" cy="40803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MekkoHeaderBox638362468500592853">
            <a:extLst>
              <a:ext uri="{FF2B5EF4-FFF2-40B4-BE49-F238E27FC236}">
                <a16:creationId xmlns:a16="http://schemas.microsoft.com/office/drawing/2014/main" id="{8C0C5CC3-7CE7-E2DA-DF66-C73FA6E1B14B}"/>
              </a:ext>
            </a:extLst>
          </p:cNvPr>
          <p:cNvSpPr/>
          <p:nvPr/>
        </p:nvSpPr>
        <p:spPr>
          <a:xfrm>
            <a:off x="1706616"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Geometric</a:t>
            </a:r>
            <a:endParaRPr lang="en-CA" sz="2000" b="1">
              <a:solidFill>
                <a:schemeClr val="tx1"/>
              </a:solidFill>
            </a:endParaRPr>
          </a:p>
        </p:txBody>
      </p:sp>
      <p:sp>
        <p:nvSpPr>
          <p:cNvPr id="6" name="MekkoHeaderBox638362468500592853638362468501070341">
            <a:extLst>
              <a:ext uri="{FF2B5EF4-FFF2-40B4-BE49-F238E27FC236}">
                <a16:creationId xmlns:a16="http://schemas.microsoft.com/office/drawing/2014/main" id="{116DF9D5-8355-063C-560D-414A36346E25}"/>
              </a:ext>
            </a:extLst>
          </p:cNvPr>
          <p:cNvSpPr/>
          <p:nvPr/>
        </p:nvSpPr>
        <p:spPr>
          <a:xfrm>
            <a:off x="4953512"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Capacity</a:t>
            </a:r>
            <a:endParaRPr lang="en-CA" sz="2000" b="1">
              <a:solidFill>
                <a:schemeClr val="tx1"/>
              </a:solidFill>
            </a:endParaRPr>
          </a:p>
        </p:txBody>
      </p:sp>
      <p:sp>
        <p:nvSpPr>
          <p:cNvPr id="7" name="MekkoHeaderBox638362468500592853638362468501070341638362468501226606">
            <a:extLst>
              <a:ext uri="{FF2B5EF4-FFF2-40B4-BE49-F238E27FC236}">
                <a16:creationId xmlns:a16="http://schemas.microsoft.com/office/drawing/2014/main" id="{747A9FEB-ECA6-A71C-0765-44058C06361C}"/>
              </a:ext>
            </a:extLst>
          </p:cNvPr>
          <p:cNvSpPr/>
          <p:nvPr/>
        </p:nvSpPr>
        <p:spPr>
          <a:xfrm>
            <a:off x="8200409"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Random</a:t>
            </a:r>
            <a:endParaRPr lang="en-CA" sz="2000" b="1">
              <a:solidFill>
                <a:schemeClr val="tx1"/>
              </a:solidFill>
            </a:endParaRPr>
          </a:p>
        </p:txBody>
      </p:sp>
      <mc:AlternateContent xmlns:mc="http://schemas.openxmlformats.org/markup-compatibility/2006" xmlns:a14="http://schemas.microsoft.com/office/drawing/2010/main">
        <mc:Choice Requires="a14">
          <p:graphicFrame>
            <p:nvGraphicFramePr>
              <p:cNvPr id="10" name="Content Placeholder 3">
                <a:extLst>
                  <a:ext uri="{FF2B5EF4-FFF2-40B4-BE49-F238E27FC236}">
                    <a16:creationId xmlns:a16="http://schemas.microsoft.com/office/drawing/2014/main" id="{3701C784-0A0D-7A64-83EC-EC6D957F36CF}"/>
                  </a:ext>
                </a:extLst>
              </p:cNvPr>
              <p:cNvGraphicFramePr>
                <a:graphicFrameLocks/>
              </p:cNvGraphicFramePr>
              <p:nvPr>
                <p:extLst>
                  <p:ext uri="{D42A27DB-BD31-4B8C-83A1-F6EECF244321}">
                    <p14:modId xmlns:p14="http://schemas.microsoft.com/office/powerpoint/2010/main" val="3612101144"/>
                  </p:ext>
                </p:extLst>
              </p:nvPr>
            </p:nvGraphicFramePr>
            <p:xfrm>
              <a:off x="4961606" y="2005780"/>
              <a:ext cx="2976708" cy="408038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0" name="Content Placeholder 3">
                <a:extLst>
                  <a:ext uri="{FF2B5EF4-FFF2-40B4-BE49-F238E27FC236}">
                    <a16:creationId xmlns:a16="http://schemas.microsoft.com/office/drawing/2014/main" id="{3701C784-0A0D-7A64-83EC-EC6D957F36CF}"/>
                  </a:ext>
                </a:extLst>
              </p:cNvPr>
              <p:cNvGraphicFramePr>
                <a:graphicFrameLocks/>
              </p:cNvGraphicFramePr>
              <p:nvPr>
                <p:extLst>
                  <p:ext uri="{D42A27DB-BD31-4B8C-83A1-F6EECF244321}">
                    <p14:modId xmlns:p14="http://schemas.microsoft.com/office/powerpoint/2010/main" val="3612101144"/>
                  </p:ext>
                </p:extLst>
              </p:nvPr>
            </p:nvGraphicFramePr>
            <p:xfrm>
              <a:off x="4961606" y="2005780"/>
              <a:ext cx="2976708" cy="408038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mc:AlternateContent xmlns:mc="http://schemas.openxmlformats.org/markup-compatibility/2006" xmlns:a14="http://schemas.microsoft.com/office/drawing/2010/main">
        <mc:Choice Requires="a14">
          <p:graphicFrame>
            <p:nvGraphicFramePr>
              <p:cNvPr id="12" name="Content Placeholder 3">
                <a:extLst>
                  <a:ext uri="{FF2B5EF4-FFF2-40B4-BE49-F238E27FC236}">
                    <a16:creationId xmlns:a16="http://schemas.microsoft.com/office/drawing/2014/main" id="{268E6FC5-94B4-CFC7-53F6-BBB9B6EFAA05}"/>
                  </a:ext>
                </a:extLst>
              </p:cNvPr>
              <p:cNvGraphicFramePr>
                <a:graphicFrameLocks/>
              </p:cNvGraphicFramePr>
              <p:nvPr>
                <p:extLst>
                  <p:ext uri="{D42A27DB-BD31-4B8C-83A1-F6EECF244321}">
                    <p14:modId xmlns:p14="http://schemas.microsoft.com/office/powerpoint/2010/main" val="485567048"/>
                  </p:ext>
                </p:extLst>
              </p:nvPr>
            </p:nvGraphicFramePr>
            <p:xfrm>
              <a:off x="8208503" y="2005780"/>
              <a:ext cx="2976708" cy="4080387"/>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12" name="Content Placeholder 3">
                <a:extLst>
                  <a:ext uri="{FF2B5EF4-FFF2-40B4-BE49-F238E27FC236}">
                    <a16:creationId xmlns:a16="http://schemas.microsoft.com/office/drawing/2014/main" id="{268E6FC5-94B4-CFC7-53F6-BBB9B6EFAA05}"/>
                  </a:ext>
                </a:extLst>
              </p:cNvPr>
              <p:cNvGraphicFramePr>
                <a:graphicFrameLocks/>
              </p:cNvGraphicFramePr>
              <p:nvPr>
                <p:extLst>
                  <p:ext uri="{D42A27DB-BD31-4B8C-83A1-F6EECF244321}">
                    <p14:modId xmlns:p14="http://schemas.microsoft.com/office/powerpoint/2010/main" val="485567048"/>
                  </p:ext>
                </p:extLst>
              </p:nvPr>
            </p:nvGraphicFramePr>
            <p:xfrm>
              <a:off x="8208503" y="2005780"/>
              <a:ext cx="2976708" cy="4080387"/>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p:spTree>
    <p:extLst>
      <p:ext uri="{BB962C8B-B14F-4D97-AF65-F5344CB8AC3E}">
        <p14:creationId xmlns:p14="http://schemas.microsoft.com/office/powerpoint/2010/main" val="73291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graphicEl>
                                              <a:dgm id="{CC806E98-0229-4170-9645-6EAB2AD49B2B}"/>
                                            </p:graphicEl>
                                          </p:spTgt>
                                        </p:tgtEl>
                                        <p:attrNameLst>
                                          <p:attrName>style.visibility</p:attrName>
                                        </p:attrNameLst>
                                      </p:cBhvr>
                                      <p:to>
                                        <p:strVal val="visible"/>
                                      </p:to>
                                    </p:set>
                                    <p:animEffect transition="in" filter="fade">
                                      <p:cBhvr>
                                        <p:cTn id="14" dur="500"/>
                                        <p:tgtEl>
                                          <p:spTgt spid="4">
                                            <p:graphicEl>
                                              <a:dgm id="{CC806E98-0229-4170-9645-6EAB2AD49B2B}"/>
                                            </p:graphic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4">
                                            <p:graphicEl>
                                              <a:dgm id="{A6A95B57-0988-4D3E-98D9-CA418625C694}"/>
                                            </p:graphicEl>
                                          </p:spTgt>
                                        </p:tgtEl>
                                        <p:attrNameLst>
                                          <p:attrName>style.visibility</p:attrName>
                                        </p:attrNameLst>
                                      </p:cBhvr>
                                      <p:to>
                                        <p:strVal val="visible"/>
                                      </p:to>
                                    </p:set>
                                    <p:animEffect transition="in" filter="fade">
                                      <p:cBhvr>
                                        <p:cTn id="18" dur="500"/>
                                        <p:tgtEl>
                                          <p:spTgt spid="4">
                                            <p:graphicEl>
                                              <a:dgm id="{A6A95B57-0988-4D3E-98D9-CA418625C69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0C25E917-5F5D-4B0D-9464-6E8C56EF4DEF}"/>
                                            </p:graphicEl>
                                          </p:spTgt>
                                        </p:tgtEl>
                                        <p:attrNameLst>
                                          <p:attrName>style.visibility</p:attrName>
                                        </p:attrNameLst>
                                      </p:cBhvr>
                                      <p:to>
                                        <p:strVal val="visible"/>
                                      </p:to>
                                    </p:set>
                                    <p:animEffect transition="in" filter="fade">
                                      <p:cBhvr>
                                        <p:cTn id="21" dur="500"/>
                                        <p:tgtEl>
                                          <p:spTgt spid="4">
                                            <p:graphicEl>
                                              <a:dgm id="{0C25E917-5F5D-4B0D-9464-6E8C56EF4DEF}"/>
                                            </p:graphic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4">
                                            <p:graphicEl>
                                              <a:dgm id="{F03BC8F9-BF24-4691-BC29-8063D1D7027D}"/>
                                            </p:graphicEl>
                                          </p:spTgt>
                                        </p:tgtEl>
                                        <p:attrNameLst>
                                          <p:attrName>style.visibility</p:attrName>
                                        </p:attrNameLst>
                                      </p:cBhvr>
                                      <p:to>
                                        <p:strVal val="visible"/>
                                      </p:to>
                                    </p:set>
                                    <p:animEffect transition="in" filter="fade">
                                      <p:cBhvr>
                                        <p:cTn id="25" dur="500"/>
                                        <p:tgtEl>
                                          <p:spTgt spid="4">
                                            <p:graphicEl>
                                              <a:dgm id="{F03BC8F9-BF24-4691-BC29-8063D1D7027D}"/>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1B637858-2A2B-494F-BDFD-0948D458AC8E}"/>
                                            </p:graphicEl>
                                          </p:spTgt>
                                        </p:tgtEl>
                                        <p:attrNameLst>
                                          <p:attrName>style.visibility</p:attrName>
                                        </p:attrNameLst>
                                      </p:cBhvr>
                                      <p:to>
                                        <p:strVal val="visible"/>
                                      </p:to>
                                    </p:set>
                                    <p:animEffect transition="in" filter="fade">
                                      <p:cBhvr>
                                        <p:cTn id="28" dur="500"/>
                                        <p:tgtEl>
                                          <p:spTgt spid="4">
                                            <p:graphicEl>
                                              <a:dgm id="{1B637858-2A2B-494F-BDFD-0948D458AC8E}"/>
                                            </p:graphicEl>
                                          </p:spTgt>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
                                            <p:graphicEl>
                                              <a:dgm id="{3F9569A8-2AB7-4547-B94C-48BA0BBBF46D}"/>
                                            </p:graphicEl>
                                          </p:spTgt>
                                        </p:tgtEl>
                                        <p:attrNameLst>
                                          <p:attrName>style.visibility</p:attrName>
                                        </p:attrNameLst>
                                      </p:cBhvr>
                                      <p:to>
                                        <p:strVal val="visible"/>
                                      </p:to>
                                    </p:set>
                                    <p:animEffect transition="in" filter="fade">
                                      <p:cBhvr>
                                        <p:cTn id="32" dur="500"/>
                                        <p:tgtEl>
                                          <p:spTgt spid="4">
                                            <p:graphicEl>
                                              <a:dgm id="{3F9569A8-2AB7-4547-B94C-48BA0BBBF46D}"/>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69811383-CFAB-4EBB-82C9-CEF04DB30790}"/>
                                            </p:graphicEl>
                                          </p:spTgt>
                                        </p:tgtEl>
                                        <p:attrNameLst>
                                          <p:attrName>style.visibility</p:attrName>
                                        </p:attrNameLst>
                                      </p:cBhvr>
                                      <p:to>
                                        <p:strVal val="visible"/>
                                      </p:to>
                                    </p:set>
                                    <p:animEffect transition="in" filter="fade">
                                      <p:cBhvr>
                                        <p:cTn id="35" dur="500"/>
                                        <p:tgtEl>
                                          <p:spTgt spid="4">
                                            <p:graphicEl>
                                              <a:dgm id="{69811383-CFAB-4EBB-82C9-CEF04DB30790}"/>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4">
                                            <p:graphicEl>
                                              <a:dgm id="{2FC1495F-AFB1-436D-BD05-C2468AD9C50E}"/>
                                            </p:graphicEl>
                                          </p:spTgt>
                                        </p:tgtEl>
                                        <p:attrNameLst>
                                          <p:attrName>style.visibility</p:attrName>
                                        </p:attrNameLst>
                                      </p:cBhvr>
                                      <p:to>
                                        <p:strVal val="visible"/>
                                      </p:to>
                                    </p:set>
                                    <p:animEffect transition="in" filter="fade">
                                      <p:cBhvr>
                                        <p:cTn id="39" dur="500"/>
                                        <p:tgtEl>
                                          <p:spTgt spid="4">
                                            <p:graphicEl>
                                              <a:dgm id="{2FC1495F-AFB1-436D-BD05-C2468AD9C50E}"/>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4EAAA2D6-4166-4EFF-9B83-4D096419AE85}"/>
                                            </p:graphicEl>
                                          </p:spTgt>
                                        </p:tgtEl>
                                        <p:attrNameLst>
                                          <p:attrName>style.visibility</p:attrName>
                                        </p:attrNameLst>
                                      </p:cBhvr>
                                      <p:to>
                                        <p:strVal val="visible"/>
                                      </p:to>
                                    </p:set>
                                    <p:animEffect transition="in" filter="fade">
                                      <p:cBhvr>
                                        <p:cTn id="42" dur="500"/>
                                        <p:tgtEl>
                                          <p:spTgt spid="4">
                                            <p:graphicEl>
                                              <a:dgm id="{4EAAA2D6-4166-4EFF-9B83-4D096419AE85}"/>
                                            </p:graphicEl>
                                          </p:spTgt>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4">
                                            <p:graphicEl>
                                              <a:dgm id="{318D44F4-ED91-4427-80B9-E1F3F2864259}"/>
                                            </p:graphicEl>
                                          </p:spTgt>
                                        </p:tgtEl>
                                        <p:attrNameLst>
                                          <p:attrName>style.visibility</p:attrName>
                                        </p:attrNameLst>
                                      </p:cBhvr>
                                      <p:to>
                                        <p:strVal val="visible"/>
                                      </p:to>
                                    </p:set>
                                    <p:animEffect transition="in" filter="fade">
                                      <p:cBhvr>
                                        <p:cTn id="46" dur="500"/>
                                        <p:tgtEl>
                                          <p:spTgt spid="4">
                                            <p:graphicEl>
                                              <a:dgm id="{318D44F4-ED91-4427-80B9-E1F3F2864259}"/>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graphicEl>
                                              <a:dgm id="{78982A17-5162-47B7-8DEE-BF8CB41E952F}"/>
                                            </p:graphicEl>
                                          </p:spTgt>
                                        </p:tgtEl>
                                        <p:attrNameLst>
                                          <p:attrName>style.visibility</p:attrName>
                                        </p:attrNameLst>
                                      </p:cBhvr>
                                      <p:to>
                                        <p:strVal val="visible"/>
                                      </p:to>
                                    </p:set>
                                    <p:animEffect transition="in" filter="fade">
                                      <p:cBhvr>
                                        <p:cTn id="49" dur="500"/>
                                        <p:tgtEl>
                                          <p:spTgt spid="4">
                                            <p:graphicEl>
                                              <a:dgm id="{78982A17-5162-47B7-8DEE-BF8CB41E952F}"/>
                                            </p:graphicEl>
                                          </p:spTgt>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4">
                                            <p:graphicEl>
                                              <a:dgm id="{842C3FAE-6607-4A75-917C-27037E876CA7}"/>
                                            </p:graphicEl>
                                          </p:spTgt>
                                        </p:tgtEl>
                                        <p:attrNameLst>
                                          <p:attrName>style.visibility</p:attrName>
                                        </p:attrNameLst>
                                      </p:cBhvr>
                                      <p:to>
                                        <p:strVal val="visible"/>
                                      </p:to>
                                    </p:set>
                                    <p:animEffect transition="in" filter="fade">
                                      <p:cBhvr>
                                        <p:cTn id="53" dur="500"/>
                                        <p:tgtEl>
                                          <p:spTgt spid="4">
                                            <p:graphicEl>
                                              <a:dgm id="{842C3FAE-6607-4A75-917C-27037E876CA7}"/>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graphicEl>
                                              <a:dgm id="{805B9524-6027-41D9-B1F1-DA76AFE60C23}"/>
                                            </p:graphicEl>
                                          </p:spTgt>
                                        </p:tgtEl>
                                        <p:attrNameLst>
                                          <p:attrName>style.visibility</p:attrName>
                                        </p:attrNameLst>
                                      </p:cBhvr>
                                      <p:to>
                                        <p:strVal val="visible"/>
                                      </p:to>
                                    </p:set>
                                    <p:animEffect transition="in" filter="fade">
                                      <p:cBhvr>
                                        <p:cTn id="56" dur="500"/>
                                        <p:tgtEl>
                                          <p:spTgt spid="4">
                                            <p:graphicEl>
                                              <a:dgm id="{805B9524-6027-41D9-B1F1-DA76AFE60C23}"/>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
                                            <p:graphicEl>
                                              <a:dgm id="{CC806E98-0229-4170-9645-6EAB2AD49B2B}"/>
                                            </p:graphicEl>
                                          </p:spTgt>
                                        </p:tgtEl>
                                        <p:attrNameLst>
                                          <p:attrName>style.visibility</p:attrName>
                                        </p:attrNameLst>
                                      </p:cBhvr>
                                      <p:to>
                                        <p:strVal val="visible"/>
                                      </p:to>
                                    </p:set>
                                    <p:animEffect transition="in" filter="fade">
                                      <p:cBhvr>
                                        <p:cTn id="68" dur="500"/>
                                        <p:tgtEl>
                                          <p:spTgt spid="10">
                                            <p:graphicEl>
                                              <a:dgm id="{CC806E98-0229-4170-9645-6EAB2AD49B2B}"/>
                                            </p:graphicEl>
                                          </p:spTgt>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10">
                                            <p:graphicEl>
                                              <a:dgm id="{A6A95B57-0988-4D3E-98D9-CA418625C694}"/>
                                            </p:graphicEl>
                                          </p:spTgt>
                                        </p:tgtEl>
                                        <p:attrNameLst>
                                          <p:attrName>style.visibility</p:attrName>
                                        </p:attrNameLst>
                                      </p:cBhvr>
                                      <p:to>
                                        <p:strVal val="visible"/>
                                      </p:to>
                                    </p:set>
                                    <p:animEffect transition="in" filter="fade">
                                      <p:cBhvr>
                                        <p:cTn id="72" dur="500"/>
                                        <p:tgtEl>
                                          <p:spTgt spid="10">
                                            <p:graphicEl>
                                              <a:dgm id="{A6A95B57-0988-4D3E-98D9-CA418625C694}"/>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0">
                                            <p:graphicEl>
                                              <a:dgm id="{0C25E917-5F5D-4B0D-9464-6E8C56EF4DEF}"/>
                                            </p:graphicEl>
                                          </p:spTgt>
                                        </p:tgtEl>
                                        <p:attrNameLst>
                                          <p:attrName>style.visibility</p:attrName>
                                        </p:attrNameLst>
                                      </p:cBhvr>
                                      <p:to>
                                        <p:strVal val="visible"/>
                                      </p:to>
                                    </p:set>
                                    <p:animEffect transition="in" filter="fade">
                                      <p:cBhvr>
                                        <p:cTn id="75" dur="500"/>
                                        <p:tgtEl>
                                          <p:spTgt spid="10">
                                            <p:graphicEl>
                                              <a:dgm id="{0C25E917-5F5D-4B0D-9464-6E8C56EF4DEF}"/>
                                            </p:graphicEl>
                                          </p:spTgt>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10">
                                            <p:graphicEl>
                                              <a:dgm id="{F03BC8F9-BF24-4691-BC29-8063D1D7027D}"/>
                                            </p:graphicEl>
                                          </p:spTgt>
                                        </p:tgtEl>
                                        <p:attrNameLst>
                                          <p:attrName>style.visibility</p:attrName>
                                        </p:attrNameLst>
                                      </p:cBhvr>
                                      <p:to>
                                        <p:strVal val="visible"/>
                                      </p:to>
                                    </p:set>
                                    <p:animEffect transition="in" filter="fade">
                                      <p:cBhvr>
                                        <p:cTn id="79" dur="500"/>
                                        <p:tgtEl>
                                          <p:spTgt spid="10">
                                            <p:graphicEl>
                                              <a:dgm id="{F03BC8F9-BF24-4691-BC29-8063D1D7027D}"/>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
                                            <p:graphicEl>
                                              <a:dgm id="{1B637858-2A2B-494F-BDFD-0948D458AC8E}"/>
                                            </p:graphicEl>
                                          </p:spTgt>
                                        </p:tgtEl>
                                        <p:attrNameLst>
                                          <p:attrName>style.visibility</p:attrName>
                                        </p:attrNameLst>
                                      </p:cBhvr>
                                      <p:to>
                                        <p:strVal val="visible"/>
                                      </p:to>
                                    </p:set>
                                    <p:animEffect transition="in" filter="fade">
                                      <p:cBhvr>
                                        <p:cTn id="82" dur="500"/>
                                        <p:tgtEl>
                                          <p:spTgt spid="10">
                                            <p:graphicEl>
                                              <a:dgm id="{1B637858-2A2B-494F-BDFD-0948D458AC8E}"/>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1000"/>
                                        <p:tgtEl>
                                          <p:spTgt spid="7"/>
                                        </p:tgtEl>
                                      </p:cBhvr>
                                    </p:animEffect>
                                    <p:anim calcmode="lin" valueType="num">
                                      <p:cBhvr>
                                        <p:cTn id="88" dur="1000" fill="hold"/>
                                        <p:tgtEl>
                                          <p:spTgt spid="7"/>
                                        </p:tgtEl>
                                        <p:attrNameLst>
                                          <p:attrName>ppt_x</p:attrName>
                                        </p:attrNameLst>
                                      </p:cBhvr>
                                      <p:tavLst>
                                        <p:tav tm="0">
                                          <p:val>
                                            <p:strVal val="#ppt_x"/>
                                          </p:val>
                                        </p:tav>
                                        <p:tav tm="100000">
                                          <p:val>
                                            <p:strVal val="#ppt_x"/>
                                          </p:val>
                                        </p:tav>
                                      </p:tavLst>
                                    </p:anim>
                                    <p:anim calcmode="lin" valueType="num">
                                      <p:cBhvr>
                                        <p:cTn id="8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2">
                                            <p:graphicEl>
                                              <a:dgm id="{CC806E98-0229-4170-9645-6EAB2AD49B2B}"/>
                                            </p:graphicEl>
                                          </p:spTgt>
                                        </p:tgtEl>
                                        <p:attrNameLst>
                                          <p:attrName>style.visibility</p:attrName>
                                        </p:attrNameLst>
                                      </p:cBhvr>
                                      <p:to>
                                        <p:strVal val="visible"/>
                                      </p:to>
                                    </p:set>
                                    <p:animEffect transition="in" filter="fade">
                                      <p:cBhvr>
                                        <p:cTn id="94" dur="500"/>
                                        <p:tgtEl>
                                          <p:spTgt spid="12">
                                            <p:graphicEl>
                                              <a:dgm id="{CC806E98-0229-4170-9645-6EAB2AD49B2B}"/>
                                            </p:graphic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2">
                                            <p:graphicEl>
                                              <a:dgm id="{A6A95B57-0988-4D3E-98D9-CA418625C694}"/>
                                            </p:graphicEl>
                                          </p:spTgt>
                                        </p:tgtEl>
                                        <p:attrNameLst>
                                          <p:attrName>style.visibility</p:attrName>
                                        </p:attrNameLst>
                                      </p:cBhvr>
                                      <p:to>
                                        <p:strVal val="visible"/>
                                      </p:to>
                                    </p:set>
                                    <p:animEffect transition="in" filter="fade">
                                      <p:cBhvr>
                                        <p:cTn id="98" dur="500"/>
                                        <p:tgtEl>
                                          <p:spTgt spid="12">
                                            <p:graphicEl>
                                              <a:dgm id="{A6A95B57-0988-4D3E-98D9-CA418625C694}"/>
                                            </p:graphic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2">
                                            <p:graphicEl>
                                              <a:dgm id="{0C25E917-5F5D-4B0D-9464-6E8C56EF4DEF}"/>
                                            </p:graphicEl>
                                          </p:spTgt>
                                        </p:tgtEl>
                                        <p:attrNameLst>
                                          <p:attrName>style.visibility</p:attrName>
                                        </p:attrNameLst>
                                      </p:cBhvr>
                                      <p:to>
                                        <p:strVal val="visible"/>
                                      </p:to>
                                    </p:set>
                                    <p:animEffect transition="in" filter="fade">
                                      <p:cBhvr>
                                        <p:cTn id="101" dur="500"/>
                                        <p:tgtEl>
                                          <p:spTgt spid="12">
                                            <p:graphicEl>
                                              <a:dgm id="{0C25E917-5F5D-4B0D-9464-6E8C56EF4DEF}"/>
                                            </p:graphicEl>
                                          </p:spTgt>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2">
                                            <p:graphicEl>
                                              <a:dgm id="{F03BC8F9-BF24-4691-BC29-8063D1D7027D}"/>
                                            </p:graphicEl>
                                          </p:spTgt>
                                        </p:tgtEl>
                                        <p:attrNameLst>
                                          <p:attrName>style.visibility</p:attrName>
                                        </p:attrNameLst>
                                      </p:cBhvr>
                                      <p:to>
                                        <p:strVal val="visible"/>
                                      </p:to>
                                    </p:set>
                                    <p:animEffect transition="in" filter="fade">
                                      <p:cBhvr>
                                        <p:cTn id="105" dur="500"/>
                                        <p:tgtEl>
                                          <p:spTgt spid="12">
                                            <p:graphicEl>
                                              <a:dgm id="{F03BC8F9-BF24-4691-BC29-8063D1D7027D}"/>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2">
                                            <p:graphicEl>
                                              <a:dgm id="{1B637858-2A2B-494F-BDFD-0948D458AC8E}"/>
                                            </p:graphicEl>
                                          </p:spTgt>
                                        </p:tgtEl>
                                        <p:attrNameLst>
                                          <p:attrName>style.visibility</p:attrName>
                                        </p:attrNameLst>
                                      </p:cBhvr>
                                      <p:to>
                                        <p:strVal val="visible"/>
                                      </p:to>
                                    </p:set>
                                    <p:animEffect transition="in" filter="fade">
                                      <p:cBhvr>
                                        <p:cTn id="108" dur="500"/>
                                        <p:tgtEl>
                                          <p:spTgt spid="12">
                                            <p:graphicEl>
                                              <a:dgm id="{1B637858-2A2B-494F-BDFD-0948D458AC8E}"/>
                                            </p:graphicEl>
                                          </p:spTgt>
                                        </p:tgtEl>
                                      </p:cBhvr>
                                    </p:animEffect>
                                  </p:childTnLst>
                                </p:cTn>
                              </p:par>
                            </p:childTnLst>
                          </p:cTn>
                        </p:par>
                        <p:par>
                          <p:cTn id="109" fill="hold">
                            <p:stCondLst>
                              <p:cond delay="1500"/>
                            </p:stCondLst>
                            <p:childTnLst>
                              <p:par>
                                <p:cTn id="110" presetID="10" presetClass="entr" presetSubtype="0" fill="hold" grpId="0" nodeType="afterEffect">
                                  <p:stCondLst>
                                    <p:cond delay="0"/>
                                  </p:stCondLst>
                                  <p:childTnLst>
                                    <p:set>
                                      <p:cBhvr>
                                        <p:cTn id="111" dur="1" fill="hold">
                                          <p:stCondLst>
                                            <p:cond delay="0"/>
                                          </p:stCondLst>
                                        </p:cTn>
                                        <p:tgtEl>
                                          <p:spTgt spid="12">
                                            <p:graphicEl>
                                              <a:dgm id="{D32621B1-53F9-403B-BB19-4FDD1492D693}"/>
                                            </p:graphicEl>
                                          </p:spTgt>
                                        </p:tgtEl>
                                        <p:attrNameLst>
                                          <p:attrName>style.visibility</p:attrName>
                                        </p:attrNameLst>
                                      </p:cBhvr>
                                      <p:to>
                                        <p:strVal val="visible"/>
                                      </p:to>
                                    </p:set>
                                    <p:animEffect transition="in" filter="fade">
                                      <p:cBhvr>
                                        <p:cTn id="112" dur="500"/>
                                        <p:tgtEl>
                                          <p:spTgt spid="12">
                                            <p:graphicEl>
                                              <a:dgm id="{D32621B1-53F9-403B-BB19-4FDD1492D693}"/>
                                            </p:graphic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
                                            <p:graphicEl>
                                              <a:dgm id="{639115E9-6BB2-41B1-B228-BA351C380F42}"/>
                                            </p:graphicEl>
                                          </p:spTgt>
                                        </p:tgtEl>
                                        <p:attrNameLst>
                                          <p:attrName>style.visibility</p:attrName>
                                        </p:attrNameLst>
                                      </p:cBhvr>
                                      <p:to>
                                        <p:strVal val="visible"/>
                                      </p:to>
                                    </p:set>
                                    <p:animEffect transition="in" filter="fade">
                                      <p:cBhvr>
                                        <p:cTn id="115" dur="500"/>
                                        <p:tgtEl>
                                          <p:spTgt spid="12">
                                            <p:graphicEl>
                                              <a:dgm id="{639115E9-6BB2-41B1-B228-BA351C380F4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Graphic spid="10" grpId="0" uiExpand="1">
        <p:bldSub>
          <a:bldDgm bld="one"/>
        </p:bldSub>
      </p:bldGraphic>
      <p:bldGraphic spid="12"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F4E1-104F-5D11-AF33-5A30AA1B7FE7}"/>
              </a:ext>
            </a:extLst>
          </p:cNvPr>
          <p:cNvSpPr>
            <a:spLocks noGrp="1"/>
          </p:cNvSpPr>
          <p:nvPr>
            <p:ph type="title"/>
          </p:nvPr>
        </p:nvSpPr>
        <p:spPr/>
        <p:txBody>
          <a:bodyPr/>
          <a:lstStyle/>
          <a:p>
            <a:r>
              <a:rPr lang="en-US"/>
              <a:t>Examples of splitting a node</a:t>
            </a:r>
            <a:endParaRPr lang="en-CA"/>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F533938-90BC-A73D-A0AD-E01787E55206}"/>
                  </a:ext>
                </a:extLst>
              </p:cNvPr>
              <p:cNvGraphicFramePr>
                <a:graphicFrameLocks noGrp="1"/>
              </p:cNvGraphicFramePr>
              <p:nvPr>
                <p:ph idx="1"/>
              </p:nvPr>
            </p:nvGraphicFramePr>
            <p:xfrm>
              <a:off x="1722804" y="2005780"/>
              <a:ext cx="2976708" cy="3057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a:extLst>
                  <a:ext uri="{FF2B5EF4-FFF2-40B4-BE49-F238E27FC236}">
                    <a16:creationId xmlns:a16="http://schemas.microsoft.com/office/drawing/2014/main" id="{5F533938-90BC-A73D-A0AD-E01787E55206}"/>
                  </a:ext>
                </a:extLst>
              </p:cNvPr>
              <p:cNvGraphicFramePr>
                <a:graphicFrameLocks noGrp="1"/>
              </p:cNvGraphicFramePr>
              <p:nvPr>
                <p:ph idx="1"/>
              </p:nvPr>
            </p:nvGraphicFramePr>
            <p:xfrm>
              <a:off x="1722804" y="2005780"/>
              <a:ext cx="2976708" cy="30578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MekkoHeaderBox638362468500592853">
            <a:extLst>
              <a:ext uri="{FF2B5EF4-FFF2-40B4-BE49-F238E27FC236}">
                <a16:creationId xmlns:a16="http://schemas.microsoft.com/office/drawing/2014/main" id="{8C0C5CC3-7CE7-E2DA-DF66-C73FA6E1B14B}"/>
              </a:ext>
            </a:extLst>
          </p:cNvPr>
          <p:cNvSpPr/>
          <p:nvPr/>
        </p:nvSpPr>
        <p:spPr>
          <a:xfrm>
            <a:off x="1706616"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Geometric</a:t>
            </a:r>
            <a:endParaRPr lang="en-CA" sz="2000" b="1">
              <a:solidFill>
                <a:schemeClr val="tx1"/>
              </a:solidFill>
            </a:endParaRPr>
          </a:p>
        </p:txBody>
      </p:sp>
      <p:sp>
        <p:nvSpPr>
          <p:cNvPr id="6" name="MekkoHeaderBox638362468500592853638362468501070341">
            <a:extLst>
              <a:ext uri="{FF2B5EF4-FFF2-40B4-BE49-F238E27FC236}">
                <a16:creationId xmlns:a16="http://schemas.microsoft.com/office/drawing/2014/main" id="{116DF9D5-8355-063C-560D-414A36346E25}"/>
              </a:ext>
            </a:extLst>
          </p:cNvPr>
          <p:cNvSpPr/>
          <p:nvPr/>
        </p:nvSpPr>
        <p:spPr>
          <a:xfrm>
            <a:off x="4953512"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Capacity</a:t>
            </a:r>
            <a:endParaRPr lang="en-CA" sz="2000" b="1">
              <a:solidFill>
                <a:schemeClr val="tx1"/>
              </a:solidFill>
            </a:endParaRPr>
          </a:p>
        </p:txBody>
      </p:sp>
      <p:sp>
        <p:nvSpPr>
          <p:cNvPr id="7" name="MekkoHeaderBox638362468500592853638362468501070341638362468501226606">
            <a:extLst>
              <a:ext uri="{FF2B5EF4-FFF2-40B4-BE49-F238E27FC236}">
                <a16:creationId xmlns:a16="http://schemas.microsoft.com/office/drawing/2014/main" id="{747A9FEB-ECA6-A71C-0765-44058C06361C}"/>
              </a:ext>
            </a:extLst>
          </p:cNvPr>
          <p:cNvSpPr/>
          <p:nvPr/>
        </p:nvSpPr>
        <p:spPr>
          <a:xfrm>
            <a:off x="8200409"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Random</a:t>
            </a:r>
            <a:endParaRPr lang="en-CA" sz="2000" b="1">
              <a:solidFill>
                <a:schemeClr val="tx1"/>
              </a:solidFill>
            </a:endParaRPr>
          </a:p>
        </p:txBody>
      </p:sp>
      <mc:AlternateContent xmlns:mc="http://schemas.openxmlformats.org/markup-compatibility/2006" xmlns:a14="http://schemas.microsoft.com/office/drawing/2010/main">
        <mc:Choice Requires="a14">
          <p:graphicFrame>
            <p:nvGraphicFramePr>
              <p:cNvPr id="10" name="Content Placeholder 3">
                <a:extLst>
                  <a:ext uri="{FF2B5EF4-FFF2-40B4-BE49-F238E27FC236}">
                    <a16:creationId xmlns:a16="http://schemas.microsoft.com/office/drawing/2014/main" id="{3701C784-0A0D-7A64-83EC-EC6D957F36CF}"/>
                  </a:ext>
                </a:extLst>
              </p:cNvPr>
              <p:cNvGraphicFramePr>
                <a:graphicFrameLocks/>
              </p:cNvGraphicFramePr>
              <p:nvPr/>
            </p:nvGraphicFramePr>
            <p:xfrm>
              <a:off x="4961606" y="2005780"/>
              <a:ext cx="2976708" cy="305783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0" name="Content Placeholder 3">
                <a:extLst>
                  <a:ext uri="{FF2B5EF4-FFF2-40B4-BE49-F238E27FC236}">
                    <a16:creationId xmlns:a16="http://schemas.microsoft.com/office/drawing/2014/main" id="{3701C784-0A0D-7A64-83EC-EC6D957F36CF}"/>
                  </a:ext>
                </a:extLst>
              </p:cNvPr>
              <p:cNvGraphicFramePr>
                <a:graphicFrameLocks/>
              </p:cNvGraphicFramePr>
              <p:nvPr/>
            </p:nvGraphicFramePr>
            <p:xfrm>
              <a:off x="4961606" y="2005780"/>
              <a:ext cx="2976708" cy="305783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mc:AlternateContent xmlns:mc="http://schemas.openxmlformats.org/markup-compatibility/2006" xmlns:a14="http://schemas.microsoft.com/office/drawing/2010/main">
        <mc:Choice Requires="a14">
          <p:graphicFrame>
            <p:nvGraphicFramePr>
              <p:cNvPr id="12" name="Content Placeholder 3">
                <a:extLst>
                  <a:ext uri="{FF2B5EF4-FFF2-40B4-BE49-F238E27FC236}">
                    <a16:creationId xmlns:a16="http://schemas.microsoft.com/office/drawing/2014/main" id="{268E6FC5-94B4-CFC7-53F6-BBB9B6EFAA05}"/>
                  </a:ext>
                </a:extLst>
              </p:cNvPr>
              <p:cNvGraphicFramePr>
                <a:graphicFrameLocks/>
              </p:cNvGraphicFramePr>
              <p:nvPr/>
            </p:nvGraphicFramePr>
            <p:xfrm>
              <a:off x="8208503" y="2005780"/>
              <a:ext cx="2976708" cy="3057833"/>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12" name="Content Placeholder 3">
                <a:extLst>
                  <a:ext uri="{FF2B5EF4-FFF2-40B4-BE49-F238E27FC236}">
                    <a16:creationId xmlns:a16="http://schemas.microsoft.com/office/drawing/2014/main" id="{268E6FC5-94B4-CFC7-53F6-BBB9B6EFAA05}"/>
                  </a:ext>
                </a:extLst>
              </p:cNvPr>
              <p:cNvGraphicFramePr>
                <a:graphicFrameLocks/>
              </p:cNvGraphicFramePr>
              <p:nvPr/>
            </p:nvGraphicFramePr>
            <p:xfrm>
              <a:off x="8208503" y="2005780"/>
              <a:ext cx="2976708" cy="3057833"/>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p:pic>
        <p:nvPicPr>
          <p:cNvPr id="11" name="Picture 10">
            <a:extLst>
              <a:ext uri="{FF2B5EF4-FFF2-40B4-BE49-F238E27FC236}">
                <a16:creationId xmlns:a16="http://schemas.microsoft.com/office/drawing/2014/main" id="{369F7CEA-25C3-F57F-78DD-A22602D84B7C}"/>
              </a:ext>
            </a:extLst>
          </p:cNvPr>
          <p:cNvPicPr>
            <a:picLocks noChangeAspect="1"/>
          </p:cNvPicPr>
          <p:nvPr/>
        </p:nvPicPr>
        <p:blipFill>
          <a:blip r:embed="rId29"/>
          <a:stretch>
            <a:fillRect/>
          </a:stretch>
        </p:blipFill>
        <p:spPr>
          <a:xfrm>
            <a:off x="1822949" y="5634498"/>
            <a:ext cx="2768269" cy="628651"/>
          </a:xfrm>
          <a:prstGeom prst="rect">
            <a:avLst/>
          </a:prstGeom>
        </p:spPr>
      </p:pic>
      <p:pic>
        <p:nvPicPr>
          <p:cNvPr id="15" name="Picture 14">
            <a:extLst>
              <a:ext uri="{FF2B5EF4-FFF2-40B4-BE49-F238E27FC236}">
                <a16:creationId xmlns:a16="http://schemas.microsoft.com/office/drawing/2014/main" id="{6E142FE5-E394-D68E-8283-CBF456A9AA5A}"/>
              </a:ext>
            </a:extLst>
          </p:cNvPr>
          <p:cNvPicPr>
            <a:picLocks noChangeAspect="1"/>
          </p:cNvPicPr>
          <p:nvPr/>
        </p:nvPicPr>
        <p:blipFill>
          <a:blip r:embed="rId30"/>
          <a:stretch>
            <a:fillRect/>
          </a:stretch>
        </p:blipFill>
        <p:spPr>
          <a:xfrm>
            <a:off x="4906273" y="5634498"/>
            <a:ext cx="3087374" cy="628651"/>
          </a:xfrm>
          <a:prstGeom prst="rect">
            <a:avLst/>
          </a:prstGeom>
        </p:spPr>
      </p:pic>
      <p:pic>
        <p:nvPicPr>
          <p:cNvPr id="20" name="Picture 19">
            <a:extLst>
              <a:ext uri="{FF2B5EF4-FFF2-40B4-BE49-F238E27FC236}">
                <a16:creationId xmlns:a16="http://schemas.microsoft.com/office/drawing/2014/main" id="{0785867F-C90D-3C5E-CD33-545AA51E328D}"/>
              </a:ext>
            </a:extLst>
          </p:cNvPr>
          <p:cNvPicPr>
            <a:picLocks noChangeAspect="1"/>
          </p:cNvPicPr>
          <p:nvPr/>
        </p:nvPicPr>
        <p:blipFill rotWithShape="1">
          <a:blip r:embed="rId31"/>
          <a:srcRect r="24725"/>
          <a:stretch/>
        </p:blipFill>
        <p:spPr>
          <a:xfrm>
            <a:off x="8208503" y="5634497"/>
            <a:ext cx="3493622" cy="628651"/>
          </a:xfrm>
          <a:prstGeom prst="rect">
            <a:avLst/>
          </a:prstGeom>
        </p:spPr>
      </p:pic>
    </p:spTree>
    <p:extLst>
      <p:ext uri="{BB962C8B-B14F-4D97-AF65-F5344CB8AC3E}">
        <p14:creationId xmlns:p14="http://schemas.microsoft.com/office/powerpoint/2010/main" val="3693650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F4E1-104F-5D11-AF33-5A30AA1B7FE7}"/>
              </a:ext>
            </a:extLst>
          </p:cNvPr>
          <p:cNvSpPr>
            <a:spLocks noGrp="1"/>
          </p:cNvSpPr>
          <p:nvPr>
            <p:ph type="title"/>
          </p:nvPr>
        </p:nvSpPr>
        <p:spPr/>
        <p:txBody>
          <a:bodyPr/>
          <a:lstStyle/>
          <a:p>
            <a:r>
              <a:rPr lang="en-US"/>
              <a:t>Examples of splitting a node</a:t>
            </a:r>
            <a:endParaRPr lang="en-CA"/>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F533938-90BC-A73D-A0AD-E01787E55206}"/>
                  </a:ext>
                </a:extLst>
              </p:cNvPr>
              <p:cNvGraphicFramePr>
                <a:graphicFrameLocks noGrp="1"/>
              </p:cNvGraphicFramePr>
              <p:nvPr>
                <p:ph idx="1"/>
                <p:extLst>
                  <p:ext uri="{D42A27DB-BD31-4B8C-83A1-F6EECF244321}">
                    <p14:modId xmlns:p14="http://schemas.microsoft.com/office/powerpoint/2010/main" val="2372856424"/>
                  </p:ext>
                </p:extLst>
              </p:nvPr>
            </p:nvGraphicFramePr>
            <p:xfrm>
              <a:off x="1722804" y="2005780"/>
              <a:ext cx="2976708" cy="3057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a:extLst>
                  <a:ext uri="{FF2B5EF4-FFF2-40B4-BE49-F238E27FC236}">
                    <a16:creationId xmlns:a16="http://schemas.microsoft.com/office/drawing/2014/main" id="{5F533938-90BC-A73D-A0AD-E01787E55206}"/>
                  </a:ext>
                </a:extLst>
              </p:cNvPr>
              <p:cNvGraphicFramePr>
                <a:graphicFrameLocks noGrp="1"/>
              </p:cNvGraphicFramePr>
              <p:nvPr>
                <p:ph idx="1"/>
                <p:extLst>
                  <p:ext uri="{D42A27DB-BD31-4B8C-83A1-F6EECF244321}">
                    <p14:modId xmlns:p14="http://schemas.microsoft.com/office/powerpoint/2010/main" val="2372856424"/>
                  </p:ext>
                </p:extLst>
              </p:nvPr>
            </p:nvGraphicFramePr>
            <p:xfrm>
              <a:off x="1722804" y="2005780"/>
              <a:ext cx="2976708" cy="30578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MekkoHeaderBox638362468500592853">
            <a:extLst>
              <a:ext uri="{FF2B5EF4-FFF2-40B4-BE49-F238E27FC236}">
                <a16:creationId xmlns:a16="http://schemas.microsoft.com/office/drawing/2014/main" id="{8C0C5CC3-7CE7-E2DA-DF66-C73FA6E1B14B}"/>
              </a:ext>
            </a:extLst>
          </p:cNvPr>
          <p:cNvSpPr/>
          <p:nvPr/>
        </p:nvSpPr>
        <p:spPr>
          <a:xfrm>
            <a:off x="1706616"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Geometric</a:t>
            </a:r>
            <a:endParaRPr lang="en-CA" sz="2000" b="1">
              <a:solidFill>
                <a:schemeClr val="tx1"/>
              </a:solidFill>
            </a:endParaRPr>
          </a:p>
        </p:txBody>
      </p:sp>
      <p:sp>
        <p:nvSpPr>
          <p:cNvPr id="6" name="MekkoHeaderBox638362468500592853638362468501070341">
            <a:extLst>
              <a:ext uri="{FF2B5EF4-FFF2-40B4-BE49-F238E27FC236}">
                <a16:creationId xmlns:a16="http://schemas.microsoft.com/office/drawing/2014/main" id="{116DF9D5-8355-063C-560D-414A36346E25}"/>
              </a:ext>
            </a:extLst>
          </p:cNvPr>
          <p:cNvSpPr/>
          <p:nvPr/>
        </p:nvSpPr>
        <p:spPr>
          <a:xfrm>
            <a:off x="4953512"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Capacity</a:t>
            </a:r>
            <a:endParaRPr lang="en-CA" sz="2000" b="1">
              <a:solidFill>
                <a:schemeClr val="tx1"/>
              </a:solidFill>
            </a:endParaRPr>
          </a:p>
        </p:txBody>
      </p:sp>
      <p:sp>
        <p:nvSpPr>
          <p:cNvPr id="7" name="MekkoHeaderBox638362468500592853638362468501070341638362468501226606">
            <a:extLst>
              <a:ext uri="{FF2B5EF4-FFF2-40B4-BE49-F238E27FC236}">
                <a16:creationId xmlns:a16="http://schemas.microsoft.com/office/drawing/2014/main" id="{747A9FEB-ECA6-A71C-0765-44058C06361C}"/>
              </a:ext>
            </a:extLst>
          </p:cNvPr>
          <p:cNvSpPr/>
          <p:nvPr/>
        </p:nvSpPr>
        <p:spPr>
          <a:xfrm>
            <a:off x="8200409" y="1321825"/>
            <a:ext cx="2992897" cy="455971"/>
          </a:xfrm>
          <a:prstGeom prst="rect">
            <a:avLst/>
          </a:prstGeom>
          <a:solidFill>
            <a:schemeClr val="accent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91440" rtlCol="0" anchor="b"/>
          <a:lstStyle/>
          <a:p>
            <a:pPr algn="ctr"/>
            <a:r>
              <a:rPr lang="en-US" sz="2000" b="1">
                <a:solidFill>
                  <a:schemeClr val="tx1"/>
                </a:solidFill>
              </a:rPr>
              <a:t>Random</a:t>
            </a:r>
            <a:endParaRPr lang="en-CA" sz="2000" b="1">
              <a:solidFill>
                <a:schemeClr val="tx1"/>
              </a:solidFill>
            </a:endParaRPr>
          </a:p>
        </p:txBody>
      </p:sp>
      <mc:AlternateContent xmlns:mc="http://schemas.openxmlformats.org/markup-compatibility/2006" xmlns:a14="http://schemas.microsoft.com/office/drawing/2010/main">
        <mc:Choice Requires="a14">
          <p:graphicFrame>
            <p:nvGraphicFramePr>
              <p:cNvPr id="10" name="Content Placeholder 3">
                <a:extLst>
                  <a:ext uri="{FF2B5EF4-FFF2-40B4-BE49-F238E27FC236}">
                    <a16:creationId xmlns:a16="http://schemas.microsoft.com/office/drawing/2014/main" id="{3701C784-0A0D-7A64-83EC-EC6D957F36CF}"/>
                  </a:ext>
                </a:extLst>
              </p:cNvPr>
              <p:cNvGraphicFramePr>
                <a:graphicFrameLocks/>
              </p:cNvGraphicFramePr>
              <p:nvPr>
                <p:extLst>
                  <p:ext uri="{D42A27DB-BD31-4B8C-83A1-F6EECF244321}">
                    <p14:modId xmlns:p14="http://schemas.microsoft.com/office/powerpoint/2010/main" val="2272087672"/>
                  </p:ext>
                </p:extLst>
              </p:nvPr>
            </p:nvGraphicFramePr>
            <p:xfrm>
              <a:off x="4961606" y="2005780"/>
              <a:ext cx="2976708" cy="305783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0" name="Content Placeholder 3">
                <a:extLst>
                  <a:ext uri="{FF2B5EF4-FFF2-40B4-BE49-F238E27FC236}">
                    <a16:creationId xmlns:a16="http://schemas.microsoft.com/office/drawing/2014/main" id="{3701C784-0A0D-7A64-83EC-EC6D957F36CF}"/>
                  </a:ext>
                </a:extLst>
              </p:cNvPr>
              <p:cNvGraphicFramePr>
                <a:graphicFrameLocks/>
              </p:cNvGraphicFramePr>
              <p:nvPr>
                <p:extLst>
                  <p:ext uri="{D42A27DB-BD31-4B8C-83A1-F6EECF244321}">
                    <p14:modId xmlns:p14="http://schemas.microsoft.com/office/powerpoint/2010/main" val="2272087672"/>
                  </p:ext>
                </p:extLst>
              </p:nvPr>
            </p:nvGraphicFramePr>
            <p:xfrm>
              <a:off x="4961606" y="2005780"/>
              <a:ext cx="2976708" cy="305783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mc:AlternateContent xmlns:mc="http://schemas.openxmlformats.org/markup-compatibility/2006" xmlns:a14="http://schemas.microsoft.com/office/drawing/2010/main">
        <mc:Choice Requires="a14">
          <p:graphicFrame>
            <p:nvGraphicFramePr>
              <p:cNvPr id="12" name="Content Placeholder 3">
                <a:extLst>
                  <a:ext uri="{FF2B5EF4-FFF2-40B4-BE49-F238E27FC236}">
                    <a16:creationId xmlns:a16="http://schemas.microsoft.com/office/drawing/2014/main" id="{268E6FC5-94B4-CFC7-53F6-BBB9B6EFAA05}"/>
                  </a:ext>
                </a:extLst>
              </p:cNvPr>
              <p:cNvGraphicFramePr>
                <a:graphicFrameLocks/>
              </p:cNvGraphicFramePr>
              <p:nvPr>
                <p:extLst>
                  <p:ext uri="{D42A27DB-BD31-4B8C-83A1-F6EECF244321}">
                    <p14:modId xmlns:p14="http://schemas.microsoft.com/office/powerpoint/2010/main" val="592729963"/>
                  </p:ext>
                </p:extLst>
              </p:nvPr>
            </p:nvGraphicFramePr>
            <p:xfrm>
              <a:off x="8208503" y="2005780"/>
              <a:ext cx="2976708" cy="3057833"/>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12" name="Content Placeholder 3">
                <a:extLst>
                  <a:ext uri="{FF2B5EF4-FFF2-40B4-BE49-F238E27FC236}">
                    <a16:creationId xmlns:a16="http://schemas.microsoft.com/office/drawing/2014/main" id="{268E6FC5-94B4-CFC7-53F6-BBB9B6EFAA05}"/>
                  </a:ext>
                </a:extLst>
              </p:cNvPr>
              <p:cNvGraphicFramePr>
                <a:graphicFrameLocks/>
              </p:cNvGraphicFramePr>
              <p:nvPr>
                <p:extLst>
                  <p:ext uri="{D42A27DB-BD31-4B8C-83A1-F6EECF244321}">
                    <p14:modId xmlns:p14="http://schemas.microsoft.com/office/powerpoint/2010/main" val="592729963"/>
                  </p:ext>
                </p:extLst>
              </p:nvPr>
            </p:nvGraphicFramePr>
            <p:xfrm>
              <a:off x="8208503" y="2005780"/>
              <a:ext cx="2976708" cy="3057833"/>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p:graphicFrame>
        <p:nvGraphicFramePr>
          <p:cNvPr id="14" name="Diagram 13">
            <a:extLst>
              <a:ext uri="{FF2B5EF4-FFF2-40B4-BE49-F238E27FC236}">
                <a16:creationId xmlns:a16="http://schemas.microsoft.com/office/drawing/2014/main" id="{EC13A66F-3090-C8B1-0DA8-E5EE4B50C525}"/>
              </a:ext>
            </a:extLst>
          </p:cNvPr>
          <p:cNvGraphicFramePr/>
          <p:nvPr>
            <p:extLst>
              <p:ext uri="{D42A27DB-BD31-4B8C-83A1-F6EECF244321}">
                <p14:modId xmlns:p14="http://schemas.microsoft.com/office/powerpoint/2010/main" val="1888100611"/>
              </p:ext>
            </p:extLst>
          </p:nvPr>
        </p:nvGraphicFramePr>
        <p:xfrm>
          <a:off x="1706616" y="5820697"/>
          <a:ext cx="9486690" cy="732252"/>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
        <p:nvSpPr>
          <p:cNvPr id="18" name="TextBox 17">
            <a:extLst>
              <a:ext uri="{FF2B5EF4-FFF2-40B4-BE49-F238E27FC236}">
                <a16:creationId xmlns:a16="http://schemas.microsoft.com/office/drawing/2014/main" id="{9858A7B4-13A6-7BEC-DB9D-E40CB3CEEE1A}"/>
              </a:ext>
            </a:extLst>
          </p:cNvPr>
          <p:cNvSpPr txBox="1"/>
          <p:nvPr/>
        </p:nvSpPr>
        <p:spPr>
          <a:xfrm>
            <a:off x="1706616" y="5408046"/>
            <a:ext cx="5040162" cy="369332"/>
          </a:xfrm>
          <a:prstGeom prst="rect">
            <a:avLst/>
          </a:prstGeom>
          <a:noFill/>
        </p:spPr>
        <p:txBody>
          <a:bodyPr wrap="none" rtlCol="0">
            <a:spAutoFit/>
          </a:bodyPr>
          <a:lstStyle/>
          <a:p>
            <a:r>
              <a:rPr lang="en-US" b="1"/>
              <a:t>The choice of the splitting technique impacts:</a:t>
            </a:r>
            <a:endParaRPr lang="en-CA"/>
          </a:p>
        </p:txBody>
      </p:sp>
    </p:spTree>
    <p:extLst>
      <p:ext uri="{BB962C8B-B14F-4D97-AF65-F5344CB8AC3E}">
        <p14:creationId xmlns:p14="http://schemas.microsoft.com/office/powerpoint/2010/main" val="2969516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Rectangle 45">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47" name="Rectangle 4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A group of neon lights&#10;&#10;Description automatically generated">
            <a:extLst>
              <a:ext uri="{FF2B5EF4-FFF2-40B4-BE49-F238E27FC236}">
                <a16:creationId xmlns:a16="http://schemas.microsoft.com/office/drawing/2014/main" id="{5333BDB1-6675-8764-1B01-3D30605F6965}"/>
              </a:ext>
            </a:extLst>
          </p:cNvPr>
          <p:cNvPicPr>
            <a:picLocks noChangeAspect="1"/>
          </p:cNvPicPr>
          <p:nvPr/>
        </p:nvPicPr>
        <p:blipFill rotWithShape="1">
          <a:blip r:embed="rId2"/>
          <a:srcRect t="10000"/>
          <a:stretch/>
        </p:blipFill>
        <p:spPr>
          <a:xfrm>
            <a:off x="20" y="10"/>
            <a:ext cx="12191980" cy="6857990"/>
          </a:xfrm>
          <a:prstGeom prst="rect">
            <a:avLst/>
          </a:prstGeom>
        </p:spPr>
      </p:pic>
      <p:sp>
        <p:nvSpPr>
          <p:cNvPr id="49"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a:solidFill>
                <a:srgbClr val="FFFFFF"/>
              </a:solidFill>
              <a:sym typeface="Avenir Next"/>
            </a:endParaRPr>
          </a:p>
        </p:txBody>
      </p:sp>
      <p:sp>
        <p:nvSpPr>
          <p:cNvPr id="4" name="Title 3">
            <a:extLst>
              <a:ext uri="{FF2B5EF4-FFF2-40B4-BE49-F238E27FC236}">
                <a16:creationId xmlns:a16="http://schemas.microsoft.com/office/drawing/2014/main" id="{9A2C879E-B99C-DC0C-3BCD-E8183570ADEE}"/>
              </a:ext>
            </a:extLst>
          </p:cNvPr>
          <p:cNvSpPr>
            <a:spLocks noGrp="1"/>
          </p:cNvSpPr>
          <p:nvPr>
            <p:ph type="title"/>
          </p:nvPr>
        </p:nvSpPr>
        <p:spPr>
          <a:xfrm>
            <a:off x="566928" y="1247140"/>
            <a:ext cx="3742107" cy="3450844"/>
          </a:xfrm>
        </p:spPr>
        <p:txBody>
          <a:bodyPr vert="horz" lIns="91440" tIns="45720" rIns="91440" bIns="45720" rtlCol="0" anchor="t">
            <a:normAutofit/>
          </a:bodyPr>
          <a:lstStyle/>
          <a:p>
            <a:r>
              <a:rPr lang="en-US" sz="6000"/>
              <a:t>Let’s see it in action!</a:t>
            </a:r>
          </a:p>
        </p:txBody>
      </p:sp>
      <p:sp>
        <p:nvSpPr>
          <p:cNvPr id="5" name="Text Placeholder 4">
            <a:extLst>
              <a:ext uri="{FF2B5EF4-FFF2-40B4-BE49-F238E27FC236}">
                <a16:creationId xmlns:a16="http://schemas.microsoft.com/office/drawing/2014/main" id="{1A716D02-D971-8CCA-38E2-37ED9932E7FB}"/>
              </a:ext>
            </a:extLst>
          </p:cNvPr>
          <p:cNvSpPr>
            <a:spLocks noGrp="1"/>
          </p:cNvSpPr>
          <p:nvPr>
            <p:ph type="body" idx="1"/>
          </p:nvPr>
        </p:nvSpPr>
        <p:spPr>
          <a:xfrm>
            <a:off x="566928" y="4818126"/>
            <a:ext cx="3742107" cy="1268984"/>
          </a:xfrm>
        </p:spPr>
        <p:txBody>
          <a:bodyPr vert="horz" lIns="91440" tIns="45720" rIns="91440" bIns="45720" rtlCol="0" anchor="ctr">
            <a:normAutofit/>
          </a:bodyPr>
          <a:lstStyle/>
          <a:p>
            <a:r>
              <a:rPr lang="en-US" sz="2800">
                <a:solidFill>
                  <a:schemeClr val="tx1"/>
                </a:solidFill>
              </a:rPr>
              <a:t>Open </a:t>
            </a:r>
            <a:r>
              <a:rPr lang="en-US" sz="2800" err="1">
                <a:solidFill>
                  <a:schemeClr val="tx1"/>
                </a:solidFill>
                <a:hlinkClick r:id="rId3"/>
              </a:rPr>
              <a:t>Streamlit</a:t>
            </a:r>
            <a:endParaRPr lang="en-US" sz="2800">
              <a:solidFill>
                <a:schemeClr val="tx1"/>
              </a:solidFill>
            </a:endParaRPr>
          </a:p>
        </p:txBody>
      </p:sp>
      <p:sp>
        <p:nvSpPr>
          <p:cNvPr id="50" name="Rectangle 49">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9"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Rectangle 50">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8"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06697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2AC6-694E-1660-25A1-4B3D013705BC}"/>
              </a:ext>
            </a:extLst>
          </p:cNvPr>
          <p:cNvSpPr>
            <a:spLocks noGrp="1"/>
          </p:cNvSpPr>
          <p:nvPr>
            <p:ph type="title"/>
          </p:nvPr>
        </p:nvSpPr>
        <p:spPr>
          <a:xfrm>
            <a:off x="1587710" y="455362"/>
            <a:ext cx="9486690" cy="1550419"/>
          </a:xfrm>
        </p:spPr>
        <p:txBody>
          <a:bodyPr>
            <a:normAutofit/>
          </a:bodyPr>
          <a:lstStyle/>
          <a:p>
            <a:r>
              <a:rPr lang="en-US"/>
              <a:t>Implications</a:t>
            </a:r>
            <a:endParaRPr lang="en-CA"/>
          </a:p>
        </p:txBody>
      </p:sp>
      <p:graphicFrame>
        <p:nvGraphicFramePr>
          <p:cNvPr id="5" name="Content Placeholder 2">
            <a:extLst>
              <a:ext uri="{FF2B5EF4-FFF2-40B4-BE49-F238E27FC236}">
                <a16:creationId xmlns:a16="http://schemas.microsoft.com/office/drawing/2014/main" id="{14010D49-5544-4901-B255-2947CCBD1239}"/>
              </a:ext>
            </a:extLst>
          </p:cNvPr>
          <p:cNvGraphicFramePr>
            <a:graphicFrameLocks noGrp="1"/>
          </p:cNvGraphicFramePr>
          <p:nvPr>
            <p:ph idx="1"/>
            <p:extLst>
              <p:ext uri="{D42A27DB-BD31-4B8C-83A1-F6EECF244321}">
                <p14:modId xmlns:p14="http://schemas.microsoft.com/office/powerpoint/2010/main" val="337670160"/>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590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F37759AC-A6B9-4925-B47E-1796D2F97D7D}"/>
                                            </p:graphicEl>
                                          </p:spTgt>
                                        </p:tgtEl>
                                        <p:attrNameLst>
                                          <p:attrName>style.visibility</p:attrName>
                                        </p:attrNameLst>
                                      </p:cBhvr>
                                      <p:to>
                                        <p:strVal val="visible"/>
                                      </p:to>
                                    </p:set>
                                    <p:animEffect transition="in" filter="fade">
                                      <p:cBhvr>
                                        <p:cTn id="7" dur="500"/>
                                        <p:tgtEl>
                                          <p:spTgt spid="5">
                                            <p:graphicEl>
                                              <a:dgm id="{F37759AC-A6B9-4925-B47E-1796D2F97D7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A0450227-2649-4778-8695-02BE2A291DF3}"/>
                                            </p:graphicEl>
                                          </p:spTgt>
                                        </p:tgtEl>
                                        <p:attrNameLst>
                                          <p:attrName>style.visibility</p:attrName>
                                        </p:attrNameLst>
                                      </p:cBhvr>
                                      <p:to>
                                        <p:strVal val="visible"/>
                                      </p:to>
                                    </p:set>
                                    <p:animEffect transition="in" filter="fade">
                                      <p:cBhvr>
                                        <p:cTn id="10" dur="500"/>
                                        <p:tgtEl>
                                          <p:spTgt spid="5">
                                            <p:graphicEl>
                                              <a:dgm id="{A0450227-2649-4778-8695-02BE2A291DF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02C6FEAE-57F2-49EC-822C-E21F63225D8E}"/>
                                            </p:graphicEl>
                                          </p:spTgt>
                                        </p:tgtEl>
                                        <p:attrNameLst>
                                          <p:attrName>style.visibility</p:attrName>
                                        </p:attrNameLst>
                                      </p:cBhvr>
                                      <p:to>
                                        <p:strVal val="visible"/>
                                      </p:to>
                                    </p:set>
                                    <p:animEffect transition="in" filter="fade">
                                      <p:cBhvr>
                                        <p:cTn id="15" dur="500"/>
                                        <p:tgtEl>
                                          <p:spTgt spid="5">
                                            <p:graphicEl>
                                              <a:dgm id="{02C6FEAE-57F2-49EC-822C-E21F63225D8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C7C5C3E2-FCFF-4CA6-AFE8-F85D781CD56B}"/>
                                            </p:graphicEl>
                                          </p:spTgt>
                                        </p:tgtEl>
                                        <p:attrNameLst>
                                          <p:attrName>style.visibility</p:attrName>
                                        </p:attrNameLst>
                                      </p:cBhvr>
                                      <p:to>
                                        <p:strVal val="visible"/>
                                      </p:to>
                                    </p:set>
                                    <p:animEffect transition="in" filter="fade">
                                      <p:cBhvr>
                                        <p:cTn id="20" dur="500"/>
                                        <p:tgtEl>
                                          <p:spTgt spid="5">
                                            <p:graphicEl>
                                              <a:dgm id="{C7C5C3E2-FCFF-4CA6-AFE8-F85D781CD56B}"/>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D54D8BDA-B9AD-4F45-8CC7-7CED1501D65B}"/>
                                            </p:graphicEl>
                                          </p:spTgt>
                                        </p:tgtEl>
                                        <p:attrNameLst>
                                          <p:attrName>style.visibility</p:attrName>
                                        </p:attrNameLst>
                                      </p:cBhvr>
                                      <p:to>
                                        <p:strVal val="visible"/>
                                      </p:to>
                                    </p:set>
                                    <p:animEffect transition="in" filter="fade">
                                      <p:cBhvr>
                                        <p:cTn id="23" dur="500"/>
                                        <p:tgtEl>
                                          <p:spTgt spid="5">
                                            <p:graphicEl>
                                              <a:dgm id="{D54D8BDA-B9AD-4F45-8CC7-7CED1501D65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E885FFF1-F99C-4B20-95D2-D08532D5365F}"/>
                                            </p:graphicEl>
                                          </p:spTgt>
                                        </p:tgtEl>
                                        <p:attrNameLst>
                                          <p:attrName>style.visibility</p:attrName>
                                        </p:attrNameLst>
                                      </p:cBhvr>
                                      <p:to>
                                        <p:strVal val="visible"/>
                                      </p:to>
                                    </p:set>
                                    <p:animEffect transition="in" filter="fade">
                                      <p:cBhvr>
                                        <p:cTn id="28" dur="500"/>
                                        <p:tgtEl>
                                          <p:spTgt spid="5">
                                            <p:graphicEl>
                                              <a:dgm id="{E885FFF1-F99C-4B20-95D2-D08532D5365F}"/>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graphicEl>
                                              <a:dgm id="{8361832A-89C4-4559-9723-A2CFDA1C3C22}"/>
                                            </p:graphicEl>
                                          </p:spTgt>
                                        </p:tgtEl>
                                        <p:attrNameLst>
                                          <p:attrName>style.visibility</p:attrName>
                                        </p:attrNameLst>
                                      </p:cBhvr>
                                      <p:to>
                                        <p:strVal val="visible"/>
                                      </p:to>
                                    </p:set>
                                    <p:animEffect transition="in" filter="fade">
                                      <p:cBhvr>
                                        <p:cTn id="33" dur="500"/>
                                        <p:tgtEl>
                                          <p:spTgt spid="5">
                                            <p:graphicEl>
                                              <a:dgm id="{8361832A-89C4-4559-9723-A2CFDA1C3C22}"/>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graphicEl>
                                              <a:dgm id="{E4AB1D0F-B6E9-4B1C-8A27-C28160FCFB91}"/>
                                            </p:graphicEl>
                                          </p:spTgt>
                                        </p:tgtEl>
                                        <p:attrNameLst>
                                          <p:attrName>style.visibility</p:attrName>
                                        </p:attrNameLst>
                                      </p:cBhvr>
                                      <p:to>
                                        <p:strVal val="visible"/>
                                      </p:to>
                                    </p:set>
                                    <p:animEffect transition="in" filter="fade">
                                      <p:cBhvr>
                                        <p:cTn id="36" dur="500"/>
                                        <p:tgtEl>
                                          <p:spTgt spid="5">
                                            <p:graphicEl>
                                              <a:dgm id="{E4AB1D0F-B6E9-4B1C-8A27-C28160FCFB91}"/>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graphicEl>
                                              <a:dgm id="{4A0C32F5-D603-4329-B436-87C94C1B81DE}"/>
                                            </p:graphicEl>
                                          </p:spTgt>
                                        </p:tgtEl>
                                        <p:attrNameLst>
                                          <p:attrName>style.visibility</p:attrName>
                                        </p:attrNameLst>
                                      </p:cBhvr>
                                      <p:to>
                                        <p:strVal val="visible"/>
                                      </p:to>
                                    </p:set>
                                    <p:animEffect transition="in" filter="fade">
                                      <p:cBhvr>
                                        <p:cTn id="41" dur="500"/>
                                        <p:tgtEl>
                                          <p:spTgt spid="5">
                                            <p:graphicEl>
                                              <a:dgm id="{4A0C32F5-D603-4329-B436-87C94C1B81DE}"/>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graphicEl>
                                              <a:dgm id="{DB840ECF-7775-47C7-9B30-7F1E2EDFD931}"/>
                                            </p:graphicEl>
                                          </p:spTgt>
                                        </p:tgtEl>
                                        <p:attrNameLst>
                                          <p:attrName>style.visibility</p:attrName>
                                        </p:attrNameLst>
                                      </p:cBhvr>
                                      <p:to>
                                        <p:strVal val="visible"/>
                                      </p:to>
                                    </p:set>
                                    <p:animEffect transition="in" filter="fade">
                                      <p:cBhvr>
                                        <p:cTn id="46" dur="500"/>
                                        <p:tgtEl>
                                          <p:spTgt spid="5">
                                            <p:graphicEl>
                                              <a:dgm id="{DB840ECF-7775-47C7-9B30-7F1E2EDFD931}"/>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graphicEl>
                                              <a:dgm id="{DC20B317-9C01-45F9-9514-B78BD0E4ABD0}"/>
                                            </p:graphicEl>
                                          </p:spTgt>
                                        </p:tgtEl>
                                        <p:attrNameLst>
                                          <p:attrName>style.visibility</p:attrName>
                                        </p:attrNameLst>
                                      </p:cBhvr>
                                      <p:to>
                                        <p:strVal val="visible"/>
                                      </p:to>
                                    </p:set>
                                    <p:animEffect transition="in" filter="fade">
                                      <p:cBhvr>
                                        <p:cTn id="49" dur="500"/>
                                        <p:tgtEl>
                                          <p:spTgt spid="5">
                                            <p:graphicEl>
                                              <a:dgm id="{DC20B317-9C01-45F9-9514-B78BD0E4ABD0}"/>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graphicEl>
                                              <a:dgm id="{A74F8EDC-9E68-479A-92FA-DCC916E02BCB}"/>
                                            </p:graphicEl>
                                          </p:spTgt>
                                        </p:tgtEl>
                                        <p:attrNameLst>
                                          <p:attrName>style.visibility</p:attrName>
                                        </p:attrNameLst>
                                      </p:cBhvr>
                                      <p:to>
                                        <p:strVal val="visible"/>
                                      </p:to>
                                    </p:set>
                                    <p:animEffect transition="in" filter="fade">
                                      <p:cBhvr>
                                        <p:cTn id="54" dur="500"/>
                                        <p:tgtEl>
                                          <p:spTgt spid="5">
                                            <p:graphicEl>
                                              <a:dgm id="{A74F8EDC-9E68-479A-92FA-DCC916E02BCB}"/>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graphicEl>
                                              <a:dgm id="{AAA883A2-6C37-4616-95FC-44F897389890}"/>
                                            </p:graphicEl>
                                          </p:spTgt>
                                        </p:tgtEl>
                                        <p:attrNameLst>
                                          <p:attrName>style.visibility</p:attrName>
                                        </p:attrNameLst>
                                      </p:cBhvr>
                                      <p:to>
                                        <p:strVal val="visible"/>
                                      </p:to>
                                    </p:set>
                                    <p:animEffect transition="in" filter="fade">
                                      <p:cBhvr>
                                        <p:cTn id="59" dur="500"/>
                                        <p:tgtEl>
                                          <p:spTgt spid="5">
                                            <p:graphicEl>
                                              <a:dgm id="{AAA883A2-6C37-4616-95FC-44F897389890}"/>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graphicEl>
                                              <a:dgm id="{6C440C7A-AB15-4AFB-BC87-2F239B6AAB2C}"/>
                                            </p:graphicEl>
                                          </p:spTgt>
                                        </p:tgtEl>
                                        <p:attrNameLst>
                                          <p:attrName>style.visibility</p:attrName>
                                        </p:attrNameLst>
                                      </p:cBhvr>
                                      <p:to>
                                        <p:strVal val="visible"/>
                                      </p:to>
                                    </p:set>
                                    <p:animEffect transition="in" filter="fade">
                                      <p:cBhvr>
                                        <p:cTn id="62" dur="500"/>
                                        <p:tgtEl>
                                          <p:spTgt spid="5">
                                            <p:graphicEl>
                                              <a:dgm id="{6C440C7A-AB15-4AFB-BC87-2F239B6AAB2C}"/>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graphicEl>
                                              <a:dgm id="{ACDDA2CB-E39A-4382-9456-F4806AB25F9C}"/>
                                            </p:graphicEl>
                                          </p:spTgt>
                                        </p:tgtEl>
                                        <p:attrNameLst>
                                          <p:attrName>style.visibility</p:attrName>
                                        </p:attrNameLst>
                                      </p:cBhvr>
                                      <p:to>
                                        <p:strVal val="visible"/>
                                      </p:to>
                                    </p:set>
                                    <p:animEffect transition="in" filter="fade">
                                      <p:cBhvr>
                                        <p:cTn id="67" dur="500"/>
                                        <p:tgtEl>
                                          <p:spTgt spid="5">
                                            <p:graphicEl>
                                              <a:dgm id="{ACDDA2CB-E39A-4382-9456-F4806AB25F9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8B020-DB64-504C-2675-7175DFECF55E}"/>
              </a:ext>
            </a:extLst>
          </p:cNvPr>
          <p:cNvSpPr>
            <a:spLocks noGrp="1"/>
          </p:cNvSpPr>
          <p:nvPr>
            <p:ph type="title"/>
          </p:nvPr>
        </p:nvSpPr>
        <p:spPr>
          <a:xfrm>
            <a:off x="5127362" y="455362"/>
            <a:ext cx="6881728" cy="1550419"/>
          </a:xfrm>
        </p:spPr>
        <p:txBody>
          <a:bodyPr>
            <a:normAutofit/>
          </a:bodyPr>
          <a:lstStyle/>
          <a:p>
            <a:r>
              <a:rPr lang="en-US"/>
              <a:t>Problem Statement</a:t>
            </a:r>
            <a:endParaRPr lang="en-CA"/>
          </a:p>
        </p:txBody>
      </p:sp>
      <p:pic>
        <p:nvPicPr>
          <p:cNvPr id="5" name="Picture 4" descr="Aerial view of buildings">
            <a:extLst>
              <a:ext uri="{FF2B5EF4-FFF2-40B4-BE49-F238E27FC236}">
                <a16:creationId xmlns:a16="http://schemas.microsoft.com/office/drawing/2014/main" id="{52E2F20E-7A35-0C9A-2852-64C5ED1AD8FB}"/>
              </a:ext>
            </a:extLst>
          </p:cNvPr>
          <p:cNvPicPr>
            <a:picLocks noChangeAspect="1"/>
          </p:cNvPicPr>
          <p:nvPr/>
        </p:nvPicPr>
        <p:blipFill rotWithShape="1">
          <a:blip r:embed="rId2"/>
          <a:srcRect l="18596" r="36133"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53062A-97F5-192D-CC03-4B12C39F7C34}"/>
              </a:ext>
            </a:extLst>
          </p:cNvPr>
          <p:cNvSpPr>
            <a:spLocks noGrp="1"/>
          </p:cNvSpPr>
          <p:nvPr>
            <p:ph idx="1"/>
          </p:nvPr>
        </p:nvSpPr>
        <p:spPr>
          <a:xfrm>
            <a:off x="5127362" y="2160016"/>
            <a:ext cx="6881728" cy="3926152"/>
          </a:xfrm>
        </p:spPr>
        <p:txBody>
          <a:bodyPr>
            <a:normAutofit/>
          </a:bodyPr>
          <a:lstStyle/>
          <a:p>
            <a:pPr>
              <a:lnSpc>
                <a:spcPct val="100000"/>
              </a:lnSpc>
            </a:pPr>
            <a:r>
              <a:rPr lang="en-US"/>
              <a:t>In urban areas, natural and man-made disasters present significant challenges, requiring effective planning and rapid response. </a:t>
            </a:r>
          </a:p>
          <a:p>
            <a:pPr>
              <a:lnSpc>
                <a:spcPct val="100000"/>
              </a:lnSpc>
            </a:pPr>
            <a:r>
              <a:rPr lang="en-US"/>
              <a:t>While existing city infrastructures are typically robust, they may not be adequately prepared for the intense and sudden demands brought about by such emergencies</a:t>
            </a:r>
          </a:p>
          <a:p>
            <a:pPr>
              <a:lnSpc>
                <a:spcPct val="100000"/>
              </a:lnSpc>
            </a:pPr>
            <a:r>
              <a:rPr lang="en-US"/>
              <a:t>This highlights the need for systems capable of anticipating and adapting to the dynamic nature of disaster scenarios.</a:t>
            </a:r>
            <a:endParaRPr lang="en-CA"/>
          </a:p>
        </p:txBody>
      </p:sp>
    </p:spTree>
    <p:extLst>
      <p:ext uri="{BB962C8B-B14F-4D97-AF65-F5344CB8AC3E}">
        <p14:creationId xmlns:p14="http://schemas.microsoft.com/office/powerpoint/2010/main" val="21698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2AC6-694E-1660-25A1-4B3D013705BC}"/>
              </a:ext>
            </a:extLst>
          </p:cNvPr>
          <p:cNvSpPr>
            <a:spLocks noGrp="1"/>
          </p:cNvSpPr>
          <p:nvPr>
            <p:ph type="title"/>
          </p:nvPr>
        </p:nvSpPr>
        <p:spPr>
          <a:xfrm>
            <a:off x="1587710" y="455362"/>
            <a:ext cx="9486690" cy="1550419"/>
          </a:xfrm>
        </p:spPr>
        <p:txBody>
          <a:bodyPr vert="horz" lIns="91440" tIns="45720" rIns="91440" bIns="45720" rtlCol="0" anchor="t">
            <a:normAutofit/>
          </a:bodyPr>
          <a:lstStyle/>
          <a:p>
            <a:r>
              <a:rPr lang="en-US"/>
              <a:t>Future improvements</a:t>
            </a:r>
          </a:p>
        </p:txBody>
      </p:sp>
      <p:graphicFrame>
        <p:nvGraphicFramePr>
          <p:cNvPr id="8" name="TextBox 5">
            <a:extLst>
              <a:ext uri="{FF2B5EF4-FFF2-40B4-BE49-F238E27FC236}">
                <a16:creationId xmlns:a16="http://schemas.microsoft.com/office/drawing/2014/main" id="{64D82A63-587C-6399-0E57-E04D9E3EF38C}"/>
              </a:ext>
            </a:extLst>
          </p:cNvPr>
          <p:cNvGraphicFramePr/>
          <p:nvPr>
            <p:extLst>
              <p:ext uri="{D42A27DB-BD31-4B8C-83A1-F6EECF244321}">
                <p14:modId xmlns:p14="http://schemas.microsoft.com/office/powerpoint/2010/main" val="2183274049"/>
              </p:ext>
            </p:extLst>
          </p:nvPr>
        </p:nvGraphicFramePr>
        <p:xfrm>
          <a:off x="1587500" y="2005013"/>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8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7CAAED50-3073-4670-9694-A74FD00FDEE6}"/>
                                            </p:graphicEl>
                                          </p:spTgt>
                                        </p:tgtEl>
                                        <p:attrNameLst>
                                          <p:attrName>style.visibility</p:attrName>
                                        </p:attrNameLst>
                                      </p:cBhvr>
                                      <p:to>
                                        <p:strVal val="visible"/>
                                      </p:to>
                                    </p:set>
                                    <p:animEffect transition="in" filter="fade">
                                      <p:cBhvr>
                                        <p:cTn id="7" dur="500"/>
                                        <p:tgtEl>
                                          <p:spTgt spid="8">
                                            <p:graphicEl>
                                              <a:dgm id="{7CAAED50-3073-4670-9694-A74FD00FDEE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56E61529-24AC-4A50-BCBB-C84090284433}"/>
                                            </p:graphicEl>
                                          </p:spTgt>
                                        </p:tgtEl>
                                        <p:attrNameLst>
                                          <p:attrName>style.visibility</p:attrName>
                                        </p:attrNameLst>
                                      </p:cBhvr>
                                      <p:to>
                                        <p:strVal val="visible"/>
                                      </p:to>
                                    </p:set>
                                    <p:animEffect transition="in" filter="fade">
                                      <p:cBhvr>
                                        <p:cTn id="10" dur="500"/>
                                        <p:tgtEl>
                                          <p:spTgt spid="8">
                                            <p:graphicEl>
                                              <a:dgm id="{56E61529-24AC-4A50-BCBB-C8409028443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811A19E6-F646-4770-B367-4D5507C8EAEB}"/>
                                            </p:graphicEl>
                                          </p:spTgt>
                                        </p:tgtEl>
                                        <p:attrNameLst>
                                          <p:attrName>style.visibility</p:attrName>
                                        </p:attrNameLst>
                                      </p:cBhvr>
                                      <p:to>
                                        <p:strVal val="visible"/>
                                      </p:to>
                                    </p:set>
                                    <p:animEffect transition="in" filter="fade">
                                      <p:cBhvr>
                                        <p:cTn id="13" dur="500"/>
                                        <p:tgtEl>
                                          <p:spTgt spid="8">
                                            <p:graphicEl>
                                              <a:dgm id="{811A19E6-F646-4770-B367-4D5507C8EAEB}"/>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1E00E000-FD8F-4777-BA40-60F20B6E9093}"/>
                                            </p:graphicEl>
                                          </p:spTgt>
                                        </p:tgtEl>
                                        <p:attrNameLst>
                                          <p:attrName>style.visibility</p:attrName>
                                        </p:attrNameLst>
                                      </p:cBhvr>
                                      <p:to>
                                        <p:strVal val="visible"/>
                                      </p:to>
                                    </p:set>
                                    <p:animEffect transition="in" filter="fade">
                                      <p:cBhvr>
                                        <p:cTn id="18" dur="500"/>
                                        <p:tgtEl>
                                          <p:spTgt spid="8">
                                            <p:graphicEl>
                                              <a:dgm id="{1E00E000-FD8F-4777-BA40-60F20B6E9093}"/>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1C8B5017-D730-47F4-BCFE-A4BFCC26FF72}"/>
                                            </p:graphicEl>
                                          </p:spTgt>
                                        </p:tgtEl>
                                        <p:attrNameLst>
                                          <p:attrName>style.visibility</p:attrName>
                                        </p:attrNameLst>
                                      </p:cBhvr>
                                      <p:to>
                                        <p:strVal val="visible"/>
                                      </p:to>
                                    </p:set>
                                    <p:animEffect transition="in" filter="fade">
                                      <p:cBhvr>
                                        <p:cTn id="21" dur="500"/>
                                        <p:tgtEl>
                                          <p:spTgt spid="8">
                                            <p:graphicEl>
                                              <a:dgm id="{1C8B5017-D730-47F4-BCFE-A4BFCC26FF72}"/>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graphicEl>
                                              <a:dgm id="{262B2E54-DB4B-44BC-9A53-FFC1B3B7188D}"/>
                                            </p:graphicEl>
                                          </p:spTgt>
                                        </p:tgtEl>
                                        <p:attrNameLst>
                                          <p:attrName>style.visibility</p:attrName>
                                        </p:attrNameLst>
                                      </p:cBhvr>
                                      <p:to>
                                        <p:strVal val="visible"/>
                                      </p:to>
                                    </p:set>
                                    <p:animEffect transition="in" filter="fade">
                                      <p:cBhvr>
                                        <p:cTn id="24" dur="500"/>
                                        <p:tgtEl>
                                          <p:spTgt spid="8">
                                            <p:graphicEl>
                                              <a:dgm id="{262B2E54-DB4B-44BC-9A53-FFC1B3B7188D}"/>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graphicEl>
                                              <a:dgm id="{33159272-0B79-4D8B-91EE-34F7186FE581}"/>
                                            </p:graphicEl>
                                          </p:spTgt>
                                        </p:tgtEl>
                                        <p:attrNameLst>
                                          <p:attrName>style.visibility</p:attrName>
                                        </p:attrNameLst>
                                      </p:cBhvr>
                                      <p:to>
                                        <p:strVal val="visible"/>
                                      </p:to>
                                    </p:set>
                                    <p:animEffect transition="in" filter="fade">
                                      <p:cBhvr>
                                        <p:cTn id="29" dur="500"/>
                                        <p:tgtEl>
                                          <p:spTgt spid="8">
                                            <p:graphicEl>
                                              <a:dgm id="{33159272-0B79-4D8B-91EE-34F7186FE581}"/>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graphicEl>
                                              <a:dgm id="{6E9C7C80-8634-4987-B5ED-778653796EE2}"/>
                                            </p:graphicEl>
                                          </p:spTgt>
                                        </p:tgtEl>
                                        <p:attrNameLst>
                                          <p:attrName>style.visibility</p:attrName>
                                        </p:attrNameLst>
                                      </p:cBhvr>
                                      <p:to>
                                        <p:strVal val="visible"/>
                                      </p:to>
                                    </p:set>
                                    <p:animEffect transition="in" filter="fade">
                                      <p:cBhvr>
                                        <p:cTn id="32" dur="500"/>
                                        <p:tgtEl>
                                          <p:spTgt spid="8">
                                            <p:graphicEl>
                                              <a:dgm id="{6E9C7C80-8634-4987-B5ED-778653796EE2}"/>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graphicEl>
                                              <a:dgm id="{F2277B01-CADE-48B6-903C-48BC789CF653}"/>
                                            </p:graphicEl>
                                          </p:spTgt>
                                        </p:tgtEl>
                                        <p:attrNameLst>
                                          <p:attrName>style.visibility</p:attrName>
                                        </p:attrNameLst>
                                      </p:cBhvr>
                                      <p:to>
                                        <p:strVal val="visible"/>
                                      </p:to>
                                    </p:set>
                                    <p:animEffect transition="in" filter="fade">
                                      <p:cBhvr>
                                        <p:cTn id="35" dur="500"/>
                                        <p:tgtEl>
                                          <p:spTgt spid="8">
                                            <p:graphicEl>
                                              <a:dgm id="{F2277B01-CADE-48B6-903C-48BC789CF6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0E09-0B83-7EEC-6BC6-F5CBCC688A6D}"/>
              </a:ext>
            </a:extLst>
          </p:cNvPr>
          <p:cNvSpPr>
            <a:spLocks noGrp="1"/>
          </p:cNvSpPr>
          <p:nvPr>
            <p:ph type="title"/>
          </p:nvPr>
        </p:nvSpPr>
        <p:spPr/>
        <p:txBody>
          <a:bodyPr/>
          <a:lstStyle/>
          <a:p>
            <a:r>
              <a:rPr lang="en-US"/>
              <a:t>Problem Extension – </a:t>
            </a:r>
            <a:r>
              <a:rPr lang="en-US">
                <a:solidFill>
                  <a:schemeClr val="accent1"/>
                </a:solidFill>
              </a:rPr>
              <a:t>Safe Zones</a:t>
            </a:r>
            <a:endParaRPr lang="en-CA">
              <a:solidFill>
                <a:schemeClr val="accent1"/>
              </a:solidFill>
            </a:endParaRPr>
          </a:p>
        </p:txBody>
      </p:sp>
      <p:sp>
        <p:nvSpPr>
          <p:cNvPr id="3" name="Content Placeholder 2">
            <a:extLst>
              <a:ext uri="{FF2B5EF4-FFF2-40B4-BE49-F238E27FC236}">
                <a16:creationId xmlns:a16="http://schemas.microsoft.com/office/drawing/2014/main" id="{934F286C-2E4E-FBB3-C4CE-BC2CD936641C}"/>
              </a:ext>
            </a:extLst>
          </p:cNvPr>
          <p:cNvSpPr>
            <a:spLocks noGrp="1"/>
          </p:cNvSpPr>
          <p:nvPr>
            <p:ph idx="1"/>
          </p:nvPr>
        </p:nvSpPr>
        <p:spPr>
          <a:xfrm>
            <a:off x="1587710" y="1328743"/>
            <a:ext cx="9486690" cy="1395984"/>
          </a:xfrm>
        </p:spPr>
        <p:txBody>
          <a:bodyPr>
            <a:normAutofit/>
          </a:bodyPr>
          <a:lstStyle/>
          <a:p>
            <a:pPr marL="0" indent="0">
              <a:buNone/>
            </a:pPr>
            <a:r>
              <a:rPr lang="en-US" sz="1600">
                <a:cs typeface="Calibri"/>
              </a:rPr>
              <a:t>We introduce the concept of </a:t>
            </a:r>
            <a:r>
              <a:rPr lang="en-US" sz="1600" b="1">
                <a:cs typeface="Calibri"/>
              </a:rPr>
              <a:t>“safe zones”</a:t>
            </a:r>
            <a:r>
              <a:rPr lang="en-US" sz="1600">
                <a:cs typeface="Calibri"/>
              </a:rPr>
              <a:t> and the incorporation of nearest stops to disaster areas. </a:t>
            </a:r>
          </a:p>
          <a:p>
            <a:pPr marL="0" indent="0">
              <a:buNone/>
            </a:pPr>
            <a:r>
              <a:rPr lang="en-US" sz="1600">
                <a:cs typeface="Calibri"/>
              </a:rPr>
              <a:t>This extension is a scenario where access to the disaster area is not possible. Individuals in the disaster area move to the nearest stop, buses then transport them to a safe zone as they need to evacuate the disaster area.</a:t>
            </a:r>
          </a:p>
        </p:txBody>
      </p:sp>
      <p:pic>
        <p:nvPicPr>
          <p:cNvPr id="10" name="Picture 9" descr="A white paper with black text&#10;&#10;Description automatically generated">
            <a:extLst>
              <a:ext uri="{FF2B5EF4-FFF2-40B4-BE49-F238E27FC236}">
                <a16:creationId xmlns:a16="http://schemas.microsoft.com/office/drawing/2014/main" id="{A044AE8E-8E6E-DD18-3371-9907CE41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600" y="2879162"/>
            <a:ext cx="4314327" cy="3758413"/>
          </a:xfrm>
          <a:prstGeom prst="rect">
            <a:avLst/>
          </a:prstGeom>
        </p:spPr>
      </p:pic>
      <p:grpSp>
        <p:nvGrpSpPr>
          <p:cNvPr id="8" name="Group 7">
            <a:extLst>
              <a:ext uri="{FF2B5EF4-FFF2-40B4-BE49-F238E27FC236}">
                <a16:creationId xmlns:a16="http://schemas.microsoft.com/office/drawing/2014/main" id="{B7A0C0AC-1303-52C0-58A5-C3E8284E042A}"/>
              </a:ext>
            </a:extLst>
          </p:cNvPr>
          <p:cNvGrpSpPr/>
          <p:nvPr/>
        </p:nvGrpSpPr>
        <p:grpSpPr>
          <a:xfrm>
            <a:off x="6096000" y="6078456"/>
            <a:ext cx="5615706" cy="584775"/>
            <a:chOff x="6096000" y="6078456"/>
            <a:chExt cx="5615706" cy="584775"/>
          </a:xfrm>
        </p:grpSpPr>
        <p:cxnSp>
          <p:nvCxnSpPr>
            <p:cNvPr id="17" name="Straight Arrow Connector 16">
              <a:extLst>
                <a:ext uri="{FF2B5EF4-FFF2-40B4-BE49-F238E27FC236}">
                  <a16:creationId xmlns:a16="http://schemas.microsoft.com/office/drawing/2014/main" id="{31559EFD-14D5-03C4-3AFD-F77F8410F217}"/>
                </a:ext>
              </a:extLst>
            </p:cNvPr>
            <p:cNvCxnSpPr>
              <a:cxnSpLocks/>
            </p:cNvCxnSpPr>
            <p:nvPr/>
          </p:nvCxnSpPr>
          <p:spPr>
            <a:xfrm flipH="1">
              <a:off x="6096000" y="6370843"/>
              <a:ext cx="64534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16F68FD-83F6-C52B-3E81-6B4B6B652467}"/>
                    </a:ext>
                  </a:extLst>
                </p:cNvPr>
                <p:cNvSpPr txBox="1"/>
                <p:nvPr/>
              </p:nvSpPr>
              <p:spPr>
                <a:xfrm>
                  <a:off x="6861413" y="6078456"/>
                  <a:ext cx="4850293" cy="584775"/>
                </a:xfrm>
                <a:prstGeom prst="rect">
                  <a:avLst/>
                </a:prstGeom>
                <a:noFill/>
              </p:spPr>
              <p:txBody>
                <a:bodyPr wrap="square" rtlCol="0">
                  <a:spAutoFit/>
                </a:bodyPr>
                <a:lstStyle/>
                <a:p>
                  <a:r>
                    <a:rPr lang="en-US" sz="1600"/>
                    <a:t>Routing constraint to ensure that buses visiting a stop in </a:t>
                  </a:r>
                  <a14:m>
                    <m:oMath xmlns:m="http://schemas.openxmlformats.org/officeDocument/2006/math">
                      <m:r>
                        <a:rPr lang="en-US" sz="1600" b="0" i="1" dirty="0" smtClean="0">
                          <a:latin typeface="Cambria Math" panose="02040503050406030204" pitchFamily="18" charset="0"/>
                        </a:rPr>
                        <m:t>𝑁</m:t>
                      </m:r>
                    </m:oMath>
                  </a14:m>
                  <a:r>
                    <a:rPr lang="en-US" sz="1600"/>
                    <a:t> also visit at least 1 safe zone</a:t>
                  </a:r>
                </a:p>
              </p:txBody>
            </p:sp>
          </mc:Choice>
          <mc:Fallback xmlns="">
            <p:sp>
              <p:nvSpPr>
                <p:cNvPr id="18" name="TextBox 17">
                  <a:extLst>
                    <a:ext uri="{FF2B5EF4-FFF2-40B4-BE49-F238E27FC236}">
                      <a16:creationId xmlns:a16="http://schemas.microsoft.com/office/drawing/2014/main" id="{916F68FD-83F6-C52B-3E81-6B4B6B652467}"/>
                    </a:ext>
                  </a:extLst>
                </p:cNvPr>
                <p:cNvSpPr txBox="1">
                  <a:spLocks noRot="1" noChangeAspect="1" noMove="1" noResize="1" noEditPoints="1" noAdjustHandles="1" noChangeArrowheads="1" noChangeShapeType="1" noTextEdit="1"/>
                </p:cNvSpPr>
                <p:nvPr/>
              </p:nvSpPr>
              <p:spPr>
                <a:xfrm>
                  <a:off x="6861413" y="6078456"/>
                  <a:ext cx="4850293" cy="584775"/>
                </a:xfrm>
                <a:prstGeom prst="rect">
                  <a:avLst/>
                </a:prstGeom>
                <a:blipFill>
                  <a:blip r:embed="rId3"/>
                  <a:stretch>
                    <a:fillRect l="-755" t="-3125" r="-503" b="-12500"/>
                  </a:stretch>
                </a:blipFill>
              </p:spPr>
              <p:txBody>
                <a:bodyPr/>
                <a:lstStyle/>
                <a:p>
                  <a:r>
                    <a:rPr lang="en-US">
                      <a:noFill/>
                    </a:rPr>
                    <a:t> </a:t>
                  </a:r>
                </a:p>
              </p:txBody>
            </p:sp>
          </mc:Fallback>
        </mc:AlternateContent>
      </p:grpSp>
      <p:grpSp>
        <p:nvGrpSpPr>
          <p:cNvPr id="5" name="Group 4">
            <a:extLst>
              <a:ext uri="{FF2B5EF4-FFF2-40B4-BE49-F238E27FC236}">
                <a16:creationId xmlns:a16="http://schemas.microsoft.com/office/drawing/2014/main" id="{FE7AB215-8924-4E9D-7794-610CE573733A}"/>
              </a:ext>
            </a:extLst>
          </p:cNvPr>
          <p:cNvGrpSpPr/>
          <p:nvPr/>
        </p:nvGrpSpPr>
        <p:grpSpPr>
          <a:xfrm>
            <a:off x="6096000" y="3865274"/>
            <a:ext cx="5615708" cy="338554"/>
            <a:chOff x="6096000" y="3865274"/>
            <a:chExt cx="5615708" cy="338554"/>
          </a:xfrm>
        </p:grpSpPr>
        <p:cxnSp>
          <p:nvCxnSpPr>
            <p:cNvPr id="14" name="Straight Arrow Connector 13">
              <a:extLst>
                <a:ext uri="{FF2B5EF4-FFF2-40B4-BE49-F238E27FC236}">
                  <a16:creationId xmlns:a16="http://schemas.microsoft.com/office/drawing/2014/main" id="{93CB768B-FB79-9970-F51E-C7B89505590B}"/>
                </a:ext>
              </a:extLst>
            </p:cNvPr>
            <p:cNvCxnSpPr>
              <a:cxnSpLocks/>
            </p:cNvCxnSpPr>
            <p:nvPr/>
          </p:nvCxnSpPr>
          <p:spPr>
            <a:xfrm flipH="1">
              <a:off x="6096000" y="4034551"/>
              <a:ext cx="645343"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DEA8F3E-D178-84D5-3F06-7FCC7AD6FDC3}"/>
                    </a:ext>
                  </a:extLst>
                </p:cNvPr>
                <p:cNvSpPr txBox="1"/>
                <p:nvPr/>
              </p:nvSpPr>
              <p:spPr>
                <a:xfrm>
                  <a:off x="6861415" y="3865274"/>
                  <a:ext cx="4850293" cy="338554"/>
                </a:xfrm>
                <a:prstGeom prst="rect">
                  <a:avLst/>
                </a:prstGeom>
                <a:noFill/>
              </p:spPr>
              <p:txBody>
                <a:bodyPr wrap="square" rtlCol="0">
                  <a:spAutoFit/>
                </a:bodyPr>
                <a:lstStyle/>
                <a:p>
                  <a:r>
                    <a:rPr lang="en-US" sz="1600"/>
                    <a:t>A new set </a:t>
                  </a:r>
                  <a14:m>
                    <m:oMath xmlns:m="http://schemas.openxmlformats.org/officeDocument/2006/math">
                      <m:r>
                        <a:rPr lang="en-US" sz="1600" i="1" dirty="0" smtClean="0">
                          <a:latin typeface="Cambria Math" panose="02040503050406030204" pitchFamily="18" charset="0"/>
                        </a:rPr>
                        <m:t>𝑍</m:t>
                      </m:r>
                    </m:oMath>
                  </a14:m>
                  <a:r>
                    <a:rPr lang="en-US" sz="1600"/>
                    <a:t> representing the safe zones</a:t>
                  </a:r>
                </a:p>
              </p:txBody>
            </p:sp>
          </mc:Choice>
          <mc:Fallback xmlns="">
            <p:sp>
              <p:nvSpPr>
                <p:cNvPr id="19" name="TextBox 18">
                  <a:extLst>
                    <a:ext uri="{FF2B5EF4-FFF2-40B4-BE49-F238E27FC236}">
                      <a16:creationId xmlns:a16="http://schemas.microsoft.com/office/drawing/2014/main" id="{BDEA8F3E-D178-84D5-3F06-7FCC7AD6FDC3}"/>
                    </a:ext>
                  </a:extLst>
                </p:cNvPr>
                <p:cNvSpPr txBox="1">
                  <a:spLocks noRot="1" noChangeAspect="1" noMove="1" noResize="1" noEditPoints="1" noAdjustHandles="1" noChangeArrowheads="1" noChangeShapeType="1" noTextEdit="1"/>
                </p:cNvSpPr>
                <p:nvPr/>
              </p:nvSpPr>
              <p:spPr>
                <a:xfrm>
                  <a:off x="6861415" y="3865274"/>
                  <a:ext cx="4850293" cy="338554"/>
                </a:xfrm>
                <a:prstGeom prst="rect">
                  <a:avLst/>
                </a:prstGeom>
                <a:blipFill>
                  <a:blip r:embed="rId4"/>
                  <a:stretch>
                    <a:fillRect l="-755" t="-5357" b="-21429"/>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4846B4E0-DF08-83E3-E1A2-5E1F36CAC27D}"/>
              </a:ext>
            </a:extLst>
          </p:cNvPr>
          <p:cNvGrpSpPr/>
          <p:nvPr/>
        </p:nvGrpSpPr>
        <p:grpSpPr>
          <a:xfrm>
            <a:off x="6096000" y="4535379"/>
            <a:ext cx="5615707" cy="584775"/>
            <a:chOff x="6096000" y="4535379"/>
            <a:chExt cx="5615707" cy="584775"/>
          </a:xfrm>
        </p:grpSpPr>
        <p:cxnSp>
          <p:nvCxnSpPr>
            <p:cNvPr id="15" name="Straight Arrow Connector 14">
              <a:extLst>
                <a:ext uri="{FF2B5EF4-FFF2-40B4-BE49-F238E27FC236}">
                  <a16:creationId xmlns:a16="http://schemas.microsoft.com/office/drawing/2014/main" id="{D2B23774-6D3E-C040-0783-21FF77B2A632}"/>
                </a:ext>
              </a:extLst>
            </p:cNvPr>
            <p:cNvCxnSpPr>
              <a:cxnSpLocks/>
            </p:cNvCxnSpPr>
            <p:nvPr/>
          </p:nvCxnSpPr>
          <p:spPr>
            <a:xfrm flipH="1">
              <a:off x="6096000" y="4827766"/>
              <a:ext cx="64534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0131F3-848C-B286-2124-83708BECE704}"/>
                    </a:ext>
                  </a:extLst>
                </p:cNvPr>
                <p:cNvSpPr txBox="1"/>
                <p:nvPr/>
              </p:nvSpPr>
              <p:spPr>
                <a:xfrm>
                  <a:off x="6861414" y="4535379"/>
                  <a:ext cx="4850293" cy="584775"/>
                </a:xfrm>
                <a:prstGeom prst="rect">
                  <a:avLst/>
                </a:prstGeom>
                <a:noFill/>
              </p:spPr>
              <p:txBody>
                <a:bodyPr wrap="square" rtlCol="0">
                  <a:spAutoFit/>
                </a:bodyPr>
                <a:lstStyle/>
                <a:p>
                  <a:r>
                    <a:rPr lang="en-US" sz="1600"/>
                    <a:t>Binary decision variable </a:t>
                  </a:r>
                  <a14:m>
                    <m:oMath xmlns:m="http://schemas.openxmlformats.org/officeDocument/2006/math">
                      <m:r>
                        <a:rPr lang="en-US" sz="1600" i="1" dirty="0" smtClean="0">
                          <a:latin typeface="Cambria Math" panose="02040503050406030204" pitchFamily="18" charset="0"/>
                        </a:rPr>
                        <m:t>𝑦</m:t>
                      </m:r>
                    </m:oMath>
                  </a14:m>
                  <a:r>
                    <a:rPr lang="en-US" sz="1600"/>
                    <a:t> indicating if bus </a:t>
                  </a:r>
                  <a14:m>
                    <m:oMath xmlns:m="http://schemas.openxmlformats.org/officeDocument/2006/math">
                      <m:r>
                        <a:rPr lang="en-US" sz="1600" i="1" dirty="0" smtClean="0">
                          <a:latin typeface="Cambria Math" panose="02040503050406030204" pitchFamily="18" charset="0"/>
                        </a:rPr>
                        <m:t>𝑘</m:t>
                      </m:r>
                    </m:oMath>
                  </a14:m>
                  <a:r>
                    <a:rPr lang="en-US" sz="1600"/>
                    <a:t> visits nearest stop </a:t>
                  </a:r>
                  <a14:m>
                    <m:oMath xmlns:m="http://schemas.openxmlformats.org/officeDocument/2006/math">
                      <m:r>
                        <a:rPr lang="en-US" sz="1600" i="1" dirty="0" smtClean="0">
                          <a:latin typeface="Cambria Math" panose="02040503050406030204" pitchFamily="18" charset="0"/>
                        </a:rPr>
                        <m:t>𝑛</m:t>
                      </m:r>
                    </m:oMath>
                  </a14:m>
                  <a:endParaRPr lang="en-US" sz="1600"/>
                </a:p>
              </p:txBody>
            </p:sp>
          </mc:Choice>
          <mc:Fallback xmlns="">
            <p:sp>
              <p:nvSpPr>
                <p:cNvPr id="20" name="TextBox 19">
                  <a:extLst>
                    <a:ext uri="{FF2B5EF4-FFF2-40B4-BE49-F238E27FC236}">
                      <a16:creationId xmlns:a16="http://schemas.microsoft.com/office/drawing/2014/main" id="{A20131F3-848C-B286-2124-83708BECE704}"/>
                    </a:ext>
                  </a:extLst>
                </p:cNvPr>
                <p:cNvSpPr txBox="1">
                  <a:spLocks noRot="1" noChangeAspect="1" noMove="1" noResize="1" noEditPoints="1" noAdjustHandles="1" noChangeArrowheads="1" noChangeShapeType="1" noTextEdit="1"/>
                </p:cNvSpPr>
                <p:nvPr/>
              </p:nvSpPr>
              <p:spPr>
                <a:xfrm>
                  <a:off x="6861414" y="4535379"/>
                  <a:ext cx="4850293" cy="584775"/>
                </a:xfrm>
                <a:prstGeom prst="rect">
                  <a:avLst/>
                </a:prstGeom>
                <a:blipFill>
                  <a:blip r:embed="rId5"/>
                  <a:stretch>
                    <a:fillRect l="-755" t="-3125" b="-12500"/>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CFC882B8-5DCC-5DFD-25BA-6A34878B8A53}"/>
              </a:ext>
            </a:extLst>
          </p:cNvPr>
          <p:cNvGrpSpPr/>
          <p:nvPr/>
        </p:nvGrpSpPr>
        <p:grpSpPr>
          <a:xfrm>
            <a:off x="6096000" y="5269202"/>
            <a:ext cx="5615707" cy="584775"/>
            <a:chOff x="6096000" y="5269202"/>
            <a:chExt cx="5615707" cy="584775"/>
          </a:xfrm>
        </p:grpSpPr>
        <p:cxnSp>
          <p:nvCxnSpPr>
            <p:cNvPr id="16" name="Straight Arrow Connector 15">
              <a:extLst>
                <a:ext uri="{FF2B5EF4-FFF2-40B4-BE49-F238E27FC236}">
                  <a16:creationId xmlns:a16="http://schemas.microsoft.com/office/drawing/2014/main" id="{676C4AE8-52E7-7DE0-A12A-AF39F287D414}"/>
                </a:ext>
              </a:extLst>
            </p:cNvPr>
            <p:cNvCxnSpPr>
              <a:cxnSpLocks/>
            </p:cNvCxnSpPr>
            <p:nvPr/>
          </p:nvCxnSpPr>
          <p:spPr>
            <a:xfrm flipH="1">
              <a:off x="6096000" y="5561589"/>
              <a:ext cx="64534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604ED54-2DFE-36E6-AF3D-9B17DC11EC74}"/>
                    </a:ext>
                  </a:extLst>
                </p:cNvPr>
                <p:cNvSpPr txBox="1"/>
                <p:nvPr/>
              </p:nvSpPr>
              <p:spPr>
                <a:xfrm>
                  <a:off x="6861414" y="5269202"/>
                  <a:ext cx="4850293" cy="584775"/>
                </a:xfrm>
                <a:prstGeom prst="rect">
                  <a:avLst/>
                </a:prstGeom>
                <a:noFill/>
              </p:spPr>
              <p:txBody>
                <a:bodyPr wrap="square" rtlCol="0">
                  <a:spAutoFit/>
                </a:bodyPr>
                <a:lstStyle/>
                <a:p>
                  <a:r>
                    <a:rPr lang="en-US" sz="1600"/>
                    <a:t>Binary decision variable </a:t>
                  </a:r>
                  <a14:m>
                    <m:oMath xmlns:m="http://schemas.openxmlformats.org/officeDocument/2006/math">
                      <m:r>
                        <a:rPr lang="en-US" sz="1600" i="1" dirty="0" smtClean="0">
                          <a:latin typeface="Cambria Math" panose="02040503050406030204" pitchFamily="18" charset="0"/>
                        </a:rPr>
                        <m:t>𝑥</m:t>
                      </m:r>
                    </m:oMath>
                  </a14:m>
                  <a:r>
                    <a:rPr lang="en-US" sz="1600"/>
                    <a:t> indicating if bus </a:t>
                  </a:r>
                  <a14:m>
                    <m:oMath xmlns:m="http://schemas.openxmlformats.org/officeDocument/2006/math">
                      <m:r>
                        <a:rPr lang="en-US" sz="1600" i="1" dirty="0" smtClean="0">
                          <a:latin typeface="Cambria Math" panose="02040503050406030204" pitchFamily="18" charset="0"/>
                        </a:rPr>
                        <m:t>𝑘</m:t>
                      </m:r>
                    </m:oMath>
                  </a14:m>
                  <a:r>
                    <a:rPr lang="en-US" sz="1600"/>
                    <a:t> travels to safe zone </a:t>
                  </a:r>
                  <a14:m>
                    <m:oMath xmlns:m="http://schemas.openxmlformats.org/officeDocument/2006/math">
                      <m:r>
                        <a:rPr lang="en-US" sz="1600" i="1" dirty="0" smtClean="0">
                          <a:latin typeface="Cambria Math" panose="02040503050406030204" pitchFamily="18" charset="0"/>
                        </a:rPr>
                        <m:t>𝑧</m:t>
                      </m:r>
                    </m:oMath>
                  </a14:m>
                  <a:endParaRPr lang="en-US" sz="1600"/>
                </a:p>
              </p:txBody>
            </p:sp>
          </mc:Choice>
          <mc:Fallback xmlns="">
            <p:sp>
              <p:nvSpPr>
                <p:cNvPr id="21" name="TextBox 20">
                  <a:extLst>
                    <a:ext uri="{FF2B5EF4-FFF2-40B4-BE49-F238E27FC236}">
                      <a16:creationId xmlns:a16="http://schemas.microsoft.com/office/drawing/2014/main" id="{D604ED54-2DFE-36E6-AF3D-9B17DC11EC74}"/>
                    </a:ext>
                  </a:extLst>
                </p:cNvPr>
                <p:cNvSpPr txBox="1">
                  <a:spLocks noRot="1" noChangeAspect="1" noMove="1" noResize="1" noEditPoints="1" noAdjustHandles="1" noChangeArrowheads="1" noChangeShapeType="1" noTextEdit="1"/>
                </p:cNvSpPr>
                <p:nvPr/>
              </p:nvSpPr>
              <p:spPr>
                <a:xfrm>
                  <a:off x="6861414" y="5269202"/>
                  <a:ext cx="4850293" cy="584775"/>
                </a:xfrm>
                <a:prstGeom prst="rect">
                  <a:avLst/>
                </a:prstGeom>
                <a:blipFill>
                  <a:blip r:embed="rId6"/>
                  <a:stretch>
                    <a:fillRect l="-755" t="-3125" b="-12500"/>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86C49F9E-714E-8CBF-28A0-C783BDF01F07}"/>
              </a:ext>
            </a:extLst>
          </p:cNvPr>
          <p:cNvGrpSpPr/>
          <p:nvPr/>
        </p:nvGrpSpPr>
        <p:grpSpPr>
          <a:xfrm>
            <a:off x="6096000" y="3136613"/>
            <a:ext cx="5615705" cy="584775"/>
            <a:chOff x="6096000" y="3275981"/>
            <a:chExt cx="5615705" cy="584775"/>
          </a:xfrm>
        </p:grpSpPr>
        <p:cxnSp>
          <p:nvCxnSpPr>
            <p:cNvPr id="12" name="Straight Arrow Connector 11">
              <a:extLst>
                <a:ext uri="{FF2B5EF4-FFF2-40B4-BE49-F238E27FC236}">
                  <a16:creationId xmlns:a16="http://schemas.microsoft.com/office/drawing/2014/main" id="{3A8EB3E1-A1CC-507C-04A0-AAF2254000C3}"/>
                </a:ext>
              </a:extLst>
            </p:cNvPr>
            <p:cNvCxnSpPr>
              <a:cxnSpLocks/>
            </p:cNvCxnSpPr>
            <p:nvPr/>
          </p:nvCxnSpPr>
          <p:spPr>
            <a:xfrm flipH="1">
              <a:off x="6096000" y="3568368"/>
              <a:ext cx="645343"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17BB1EF-89A8-D04A-DA0F-708642950FE4}"/>
                    </a:ext>
                  </a:extLst>
                </p:cNvPr>
                <p:cNvSpPr txBox="1"/>
                <p:nvPr/>
              </p:nvSpPr>
              <p:spPr>
                <a:xfrm>
                  <a:off x="6861412" y="3275981"/>
                  <a:ext cx="4850293" cy="584775"/>
                </a:xfrm>
                <a:prstGeom prst="rect">
                  <a:avLst/>
                </a:prstGeom>
                <a:noFill/>
              </p:spPr>
              <p:txBody>
                <a:bodyPr wrap="square" rtlCol="0">
                  <a:spAutoFit/>
                </a:bodyPr>
                <a:lstStyle/>
                <a:p>
                  <a:r>
                    <a:rPr lang="en-US" sz="1600"/>
                    <a:t>A new set </a:t>
                  </a:r>
                  <a14:m>
                    <m:oMath xmlns:m="http://schemas.openxmlformats.org/officeDocument/2006/math">
                      <m:r>
                        <a:rPr lang="en-US" sz="1600" i="1" dirty="0" smtClean="0">
                          <a:latin typeface="Cambria Math" panose="02040503050406030204" pitchFamily="18" charset="0"/>
                        </a:rPr>
                        <m:t>𝑁</m:t>
                      </m:r>
                    </m:oMath>
                  </a14:m>
                  <a:r>
                    <a:rPr lang="en-US" sz="1600"/>
                    <a:t> representing nearest stops to disaster area</a:t>
                  </a:r>
                </a:p>
              </p:txBody>
            </p:sp>
          </mc:Choice>
          <mc:Fallback xmlns="">
            <p:sp>
              <p:nvSpPr>
                <p:cNvPr id="22" name="TextBox 21">
                  <a:extLst>
                    <a:ext uri="{FF2B5EF4-FFF2-40B4-BE49-F238E27FC236}">
                      <a16:creationId xmlns:a16="http://schemas.microsoft.com/office/drawing/2014/main" id="{717BB1EF-89A8-D04A-DA0F-708642950FE4}"/>
                    </a:ext>
                  </a:extLst>
                </p:cNvPr>
                <p:cNvSpPr txBox="1">
                  <a:spLocks noRot="1" noChangeAspect="1" noMove="1" noResize="1" noEditPoints="1" noAdjustHandles="1" noChangeArrowheads="1" noChangeShapeType="1" noTextEdit="1"/>
                </p:cNvSpPr>
                <p:nvPr/>
              </p:nvSpPr>
              <p:spPr>
                <a:xfrm>
                  <a:off x="6861412" y="3275981"/>
                  <a:ext cx="4850293" cy="584775"/>
                </a:xfrm>
                <a:prstGeom prst="rect">
                  <a:avLst/>
                </a:prstGeom>
                <a:blipFill>
                  <a:blip r:embed="rId7"/>
                  <a:stretch>
                    <a:fillRect l="-755" t="-3158"/>
                  </a:stretch>
                </a:blipFill>
              </p:spPr>
              <p:txBody>
                <a:bodyPr/>
                <a:lstStyle/>
                <a:p>
                  <a:r>
                    <a:rPr lang="en-US">
                      <a:noFill/>
                    </a:rPr>
                    <a:t> </a:t>
                  </a:r>
                </a:p>
              </p:txBody>
            </p:sp>
          </mc:Fallback>
        </mc:AlternateContent>
      </p:grpSp>
    </p:spTree>
    <p:extLst>
      <p:ext uri="{BB962C8B-B14F-4D97-AF65-F5344CB8AC3E}">
        <p14:creationId xmlns:p14="http://schemas.microsoft.com/office/powerpoint/2010/main" val="422103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0E09-0B83-7EEC-6BC6-F5CBCC688A6D}"/>
              </a:ext>
            </a:extLst>
          </p:cNvPr>
          <p:cNvSpPr>
            <a:spLocks noGrp="1"/>
          </p:cNvSpPr>
          <p:nvPr>
            <p:ph type="title"/>
          </p:nvPr>
        </p:nvSpPr>
        <p:spPr/>
        <p:txBody>
          <a:bodyPr/>
          <a:lstStyle/>
          <a:p>
            <a:r>
              <a:rPr lang="en-US"/>
              <a:t>Problem Extension – </a:t>
            </a:r>
            <a:r>
              <a:rPr lang="en-US">
                <a:solidFill>
                  <a:schemeClr val="accent2"/>
                </a:solidFill>
              </a:rPr>
              <a:t>Minimum Time</a:t>
            </a:r>
            <a:endParaRPr lang="en-CA">
              <a:solidFill>
                <a:schemeClr val="accent2"/>
              </a:solidFill>
            </a:endParaRPr>
          </a:p>
        </p:txBody>
      </p:sp>
      <p:sp>
        <p:nvSpPr>
          <p:cNvPr id="13" name="Content Placeholder 2">
            <a:extLst>
              <a:ext uri="{FF2B5EF4-FFF2-40B4-BE49-F238E27FC236}">
                <a16:creationId xmlns:a16="http://schemas.microsoft.com/office/drawing/2014/main" id="{B74C792A-373B-FF3D-474B-6D4F37673942}"/>
              </a:ext>
            </a:extLst>
          </p:cNvPr>
          <p:cNvSpPr>
            <a:spLocks noGrp="1"/>
          </p:cNvSpPr>
          <p:nvPr>
            <p:ph idx="1"/>
          </p:nvPr>
        </p:nvSpPr>
        <p:spPr>
          <a:xfrm>
            <a:off x="1587710" y="1944693"/>
            <a:ext cx="9486690" cy="2037724"/>
          </a:xfrm>
        </p:spPr>
        <p:txBody>
          <a:bodyPr>
            <a:normAutofit/>
          </a:bodyPr>
          <a:lstStyle/>
          <a:p>
            <a:pPr marL="0" indent="0">
              <a:buNone/>
            </a:pPr>
            <a:r>
              <a:rPr lang="en-US" sz="1600">
                <a:cs typeface="Calibri"/>
              </a:rPr>
              <a:t>In a real-world scenario, especially during a disaster, </a:t>
            </a:r>
            <a:r>
              <a:rPr lang="en-US" sz="1600" b="1">
                <a:cs typeface="Calibri"/>
              </a:rPr>
              <a:t>time </a:t>
            </a:r>
            <a:r>
              <a:rPr lang="en-US" sz="1600">
                <a:cs typeface="Calibri"/>
              </a:rPr>
              <a:t>becomes a more critical factor. </a:t>
            </a:r>
          </a:p>
          <a:p>
            <a:pPr marL="0" indent="0">
              <a:buNone/>
            </a:pPr>
            <a:r>
              <a:rPr lang="en-US" sz="1600">
                <a:cs typeface="Calibri"/>
              </a:rPr>
              <a:t>We can also explore another extension in the future where we aim to minimize the </a:t>
            </a:r>
            <a:r>
              <a:rPr lang="en-US" sz="1600" b="1">
                <a:cs typeface="Calibri"/>
              </a:rPr>
              <a:t>total time taken for evacuation</a:t>
            </a:r>
            <a:r>
              <a:rPr lang="en-US" sz="1600">
                <a:cs typeface="Calibri"/>
              </a:rPr>
              <a:t>, incorporating real-time traffic flow data from sources like Google Maps, Waze, and local traffic systems to estimate travel times more accurately.</a:t>
            </a:r>
          </a:p>
        </p:txBody>
      </p:sp>
      <p:pic>
        <p:nvPicPr>
          <p:cNvPr id="24" name="Picture 23">
            <a:extLst>
              <a:ext uri="{FF2B5EF4-FFF2-40B4-BE49-F238E27FC236}">
                <a16:creationId xmlns:a16="http://schemas.microsoft.com/office/drawing/2014/main" id="{721ABE4C-2A74-273F-08A1-20CE1E7F262B}"/>
              </a:ext>
            </a:extLst>
          </p:cNvPr>
          <p:cNvPicPr>
            <a:picLocks noChangeAspect="1"/>
          </p:cNvPicPr>
          <p:nvPr/>
        </p:nvPicPr>
        <p:blipFill>
          <a:blip r:embed="rId2"/>
          <a:stretch>
            <a:fillRect/>
          </a:stretch>
        </p:blipFill>
        <p:spPr>
          <a:xfrm>
            <a:off x="1587711" y="3429000"/>
            <a:ext cx="5681770" cy="1695687"/>
          </a:xfrm>
          <a:prstGeom prst="rect">
            <a:avLst/>
          </a:prstGeom>
        </p:spPr>
      </p:pic>
      <p:grpSp>
        <p:nvGrpSpPr>
          <p:cNvPr id="25" name="Group 24">
            <a:extLst>
              <a:ext uri="{FF2B5EF4-FFF2-40B4-BE49-F238E27FC236}">
                <a16:creationId xmlns:a16="http://schemas.microsoft.com/office/drawing/2014/main" id="{44D86A1E-B8BC-845F-6A3C-4DE4858229AB}"/>
              </a:ext>
            </a:extLst>
          </p:cNvPr>
          <p:cNvGrpSpPr/>
          <p:nvPr/>
        </p:nvGrpSpPr>
        <p:grpSpPr>
          <a:xfrm>
            <a:off x="7269478" y="3984455"/>
            <a:ext cx="4442227" cy="584775"/>
            <a:chOff x="6096000" y="3865274"/>
            <a:chExt cx="5615708" cy="584775"/>
          </a:xfrm>
        </p:grpSpPr>
        <p:cxnSp>
          <p:nvCxnSpPr>
            <p:cNvPr id="26" name="Straight Arrow Connector 25">
              <a:extLst>
                <a:ext uri="{FF2B5EF4-FFF2-40B4-BE49-F238E27FC236}">
                  <a16:creationId xmlns:a16="http://schemas.microsoft.com/office/drawing/2014/main" id="{E2D56076-9A72-F33D-8EF5-9C124031FCD0}"/>
                </a:ext>
              </a:extLst>
            </p:cNvPr>
            <p:cNvCxnSpPr>
              <a:cxnSpLocks/>
            </p:cNvCxnSpPr>
            <p:nvPr/>
          </p:nvCxnSpPr>
          <p:spPr>
            <a:xfrm flipH="1">
              <a:off x="6096000" y="4157661"/>
              <a:ext cx="645344"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C2ECCAA-2198-0902-75C2-021E1FE7A496}"/>
                </a:ext>
              </a:extLst>
            </p:cNvPr>
            <p:cNvSpPr txBox="1"/>
            <p:nvPr/>
          </p:nvSpPr>
          <p:spPr>
            <a:xfrm>
              <a:off x="6861415" y="3865274"/>
              <a:ext cx="4850293" cy="584775"/>
            </a:xfrm>
            <a:prstGeom prst="rect">
              <a:avLst/>
            </a:prstGeom>
            <a:noFill/>
          </p:spPr>
          <p:txBody>
            <a:bodyPr wrap="square" rtlCol="0">
              <a:spAutoFit/>
            </a:bodyPr>
            <a:lstStyle/>
            <a:p>
              <a:r>
                <a:rPr lang="en-US" sz="1600"/>
                <a:t>Time taken between two nodes is distance over average speed</a:t>
              </a:r>
            </a:p>
          </p:txBody>
        </p:sp>
      </p:grpSp>
      <p:grpSp>
        <p:nvGrpSpPr>
          <p:cNvPr id="28" name="Group 27">
            <a:extLst>
              <a:ext uri="{FF2B5EF4-FFF2-40B4-BE49-F238E27FC236}">
                <a16:creationId xmlns:a16="http://schemas.microsoft.com/office/drawing/2014/main" id="{9E3F4C88-E586-9B0A-26F8-49A92356CA89}"/>
              </a:ext>
            </a:extLst>
          </p:cNvPr>
          <p:cNvGrpSpPr/>
          <p:nvPr/>
        </p:nvGrpSpPr>
        <p:grpSpPr>
          <a:xfrm>
            <a:off x="7269478" y="4536700"/>
            <a:ext cx="4442226" cy="584775"/>
            <a:chOff x="6096000" y="4535379"/>
            <a:chExt cx="5615707" cy="584775"/>
          </a:xfrm>
        </p:grpSpPr>
        <p:cxnSp>
          <p:nvCxnSpPr>
            <p:cNvPr id="29" name="Straight Arrow Connector 28">
              <a:extLst>
                <a:ext uri="{FF2B5EF4-FFF2-40B4-BE49-F238E27FC236}">
                  <a16:creationId xmlns:a16="http://schemas.microsoft.com/office/drawing/2014/main" id="{9E59A8DB-CF91-CDD2-B26E-623A45F2054F}"/>
                </a:ext>
              </a:extLst>
            </p:cNvPr>
            <p:cNvCxnSpPr>
              <a:cxnSpLocks/>
            </p:cNvCxnSpPr>
            <p:nvPr/>
          </p:nvCxnSpPr>
          <p:spPr>
            <a:xfrm flipH="1">
              <a:off x="6096000" y="4827766"/>
              <a:ext cx="64534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62BF90C-7E1B-4367-65B5-D4D40372CC96}"/>
                </a:ext>
              </a:extLst>
            </p:cNvPr>
            <p:cNvSpPr txBox="1"/>
            <p:nvPr/>
          </p:nvSpPr>
          <p:spPr>
            <a:xfrm>
              <a:off x="6861414" y="4535379"/>
              <a:ext cx="4850293" cy="584775"/>
            </a:xfrm>
            <a:prstGeom prst="rect">
              <a:avLst/>
            </a:prstGeom>
            <a:noFill/>
          </p:spPr>
          <p:txBody>
            <a:bodyPr wrap="square" rtlCol="0">
              <a:spAutoFit/>
            </a:bodyPr>
            <a:lstStyle/>
            <a:p>
              <a:r>
                <a:rPr lang="en-US" sz="1600"/>
                <a:t>Time limit on travel between two non-depot nodes</a:t>
              </a:r>
            </a:p>
          </p:txBody>
        </p:sp>
      </p:grpSp>
      <p:grpSp>
        <p:nvGrpSpPr>
          <p:cNvPr id="31" name="Group 30">
            <a:extLst>
              <a:ext uri="{FF2B5EF4-FFF2-40B4-BE49-F238E27FC236}">
                <a16:creationId xmlns:a16="http://schemas.microsoft.com/office/drawing/2014/main" id="{3FACE704-6C56-BD15-0E02-5D88682FD69A}"/>
              </a:ext>
            </a:extLst>
          </p:cNvPr>
          <p:cNvGrpSpPr/>
          <p:nvPr/>
        </p:nvGrpSpPr>
        <p:grpSpPr>
          <a:xfrm>
            <a:off x="7269480" y="3491533"/>
            <a:ext cx="4442225" cy="584775"/>
            <a:chOff x="6096000" y="3275981"/>
            <a:chExt cx="5615705" cy="584775"/>
          </a:xfrm>
        </p:grpSpPr>
        <p:cxnSp>
          <p:nvCxnSpPr>
            <p:cNvPr id="32" name="Straight Arrow Connector 31">
              <a:extLst>
                <a:ext uri="{FF2B5EF4-FFF2-40B4-BE49-F238E27FC236}">
                  <a16:creationId xmlns:a16="http://schemas.microsoft.com/office/drawing/2014/main" id="{DC4DCA11-E6D4-F57E-74D5-4F96AD794383}"/>
                </a:ext>
              </a:extLst>
            </p:cNvPr>
            <p:cNvCxnSpPr>
              <a:cxnSpLocks/>
            </p:cNvCxnSpPr>
            <p:nvPr/>
          </p:nvCxnSpPr>
          <p:spPr>
            <a:xfrm flipH="1">
              <a:off x="6096000" y="3568368"/>
              <a:ext cx="645343"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7F65AAC-3D6A-641D-3A05-67A06E1D6EE2}"/>
                </a:ext>
              </a:extLst>
            </p:cNvPr>
            <p:cNvSpPr txBox="1"/>
            <p:nvPr/>
          </p:nvSpPr>
          <p:spPr>
            <a:xfrm>
              <a:off x="6861412" y="3275981"/>
              <a:ext cx="4850293" cy="584775"/>
            </a:xfrm>
            <a:prstGeom prst="rect">
              <a:avLst/>
            </a:prstGeom>
            <a:noFill/>
          </p:spPr>
          <p:txBody>
            <a:bodyPr wrap="square" rtlCol="0">
              <a:spAutoFit/>
            </a:bodyPr>
            <a:lstStyle/>
            <a:p>
              <a:r>
                <a:rPr lang="en-US" sz="1600"/>
                <a:t>Minimize the total time taken across all buses</a:t>
              </a:r>
            </a:p>
          </p:txBody>
        </p:sp>
      </p:grpSp>
    </p:spTree>
    <p:extLst>
      <p:ext uri="{BB962C8B-B14F-4D97-AF65-F5344CB8AC3E}">
        <p14:creationId xmlns:p14="http://schemas.microsoft.com/office/powerpoint/2010/main" val="103249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erial view of a highway near the ocean">
            <a:extLst>
              <a:ext uri="{FF2B5EF4-FFF2-40B4-BE49-F238E27FC236}">
                <a16:creationId xmlns:a16="http://schemas.microsoft.com/office/drawing/2014/main" id="{12133023-DCFB-3D36-03C7-8F00FB762568}"/>
              </a:ext>
            </a:extLst>
          </p:cNvPr>
          <p:cNvPicPr>
            <a:picLocks noChangeAspect="1"/>
          </p:cNvPicPr>
          <p:nvPr/>
        </p:nvPicPr>
        <p:blipFill rotWithShape="1">
          <a:blip r:embed="rId2"/>
          <a:srcRect t="11824" r="-1" b="13156"/>
          <a:stretch/>
        </p:blipFill>
        <p:spPr>
          <a:xfrm>
            <a:off x="3048" y="-114290"/>
            <a:ext cx="12188952" cy="6857990"/>
          </a:xfrm>
          <a:prstGeom prst="rect">
            <a:avLst/>
          </a:prstGeom>
        </p:spPr>
      </p:pic>
      <p:sp>
        <p:nvSpPr>
          <p:cNvPr id="13" name="Rectangle 12">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755205" y="-578805"/>
            <a:ext cx="6858003" cy="8015586"/>
          </a:xfrm>
          <a:prstGeom prst="rect">
            <a:avLst/>
          </a:prstGeom>
          <a:gradFill flip="none" rotWithShape="1">
            <a:gsLst>
              <a:gs pos="48000">
                <a:sysClr val="windowText" lastClr="000000">
                  <a:alpha val="30000"/>
                </a:sysClr>
              </a:gs>
              <a:gs pos="85000">
                <a:sysClr val="windowText" lastClr="000000">
                  <a:alpha val="49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4" name="Title 3">
            <a:extLst>
              <a:ext uri="{FF2B5EF4-FFF2-40B4-BE49-F238E27FC236}">
                <a16:creationId xmlns:a16="http://schemas.microsoft.com/office/drawing/2014/main" id="{2193700A-B112-1874-C146-11E6AE2175AF}"/>
              </a:ext>
            </a:extLst>
          </p:cNvPr>
          <p:cNvSpPr>
            <a:spLocks noGrp="1"/>
          </p:cNvSpPr>
          <p:nvPr>
            <p:ph type="ctrTitle"/>
          </p:nvPr>
        </p:nvSpPr>
        <p:spPr>
          <a:xfrm>
            <a:off x="5968808" y="1247140"/>
            <a:ext cx="4650160" cy="3450844"/>
          </a:xfrm>
        </p:spPr>
        <p:txBody>
          <a:bodyPr>
            <a:noAutofit/>
          </a:bodyPr>
          <a:lstStyle/>
          <a:p>
            <a:pPr algn="ctr"/>
            <a:r>
              <a:rPr lang="en-US" sz="6600">
                <a:solidFill>
                  <a:srgbClr val="FFFFFF"/>
                </a:solidFill>
              </a:rPr>
              <a:t>Thank you!</a:t>
            </a:r>
            <a:br>
              <a:rPr lang="en-US" sz="6600">
                <a:solidFill>
                  <a:srgbClr val="FFFFFF"/>
                </a:solidFill>
              </a:rPr>
            </a:br>
            <a:br>
              <a:rPr lang="en-US" sz="6600">
                <a:solidFill>
                  <a:srgbClr val="FFFFFF"/>
                </a:solidFill>
              </a:rPr>
            </a:br>
            <a:r>
              <a:rPr lang="en-US" sz="6600">
                <a:solidFill>
                  <a:srgbClr val="FFFFFF"/>
                </a:solidFill>
              </a:rPr>
              <a:t>Questions?</a:t>
            </a:r>
            <a:endParaRPr lang="en-CA" sz="6600">
              <a:solidFill>
                <a:srgbClr val="FFFFFF"/>
              </a:solidFill>
            </a:endParaRPr>
          </a:p>
        </p:txBody>
      </p:sp>
      <p:sp>
        <p:nvSpPr>
          <p:cNvPr id="15" name="Rectangle 14">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0E09-0B83-7EEC-6BC6-F5CBCC688A6D}"/>
              </a:ext>
            </a:extLst>
          </p:cNvPr>
          <p:cNvSpPr>
            <a:spLocks noGrp="1"/>
          </p:cNvSpPr>
          <p:nvPr>
            <p:ph type="title"/>
          </p:nvPr>
        </p:nvSpPr>
        <p:spPr/>
        <p:txBody>
          <a:bodyPr/>
          <a:lstStyle/>
          <a:p>
            <a:r>
              <a:rPr lang="en-US">
                <a:solidFill>
                  <a:schemeClr val="accent1"/>
                </a:solidFill>
              </a:rPr>
              <a:t>Safe Zone </a:t>
            </a:r>
            <a:r>
              <a:rPr lang="en-US"/>
              <a:t>- Results</a:t>
            </a:r>
            <a:endParaRPr lang="en-CA"/>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A100F02A-B589-C428-9EA9-714F0E916A6D}"/>
                  </a:ext>
                </a:extLst>
              </p:cNvPr>
              <p:cNvGraphicFramePr>
                <a:graphicFrameLocks noGrp="1"/>
              </p:cNvGraphicFramePr>
              <p:nvPr>
                <p:ph idx="1"/>
                <p:custDataLst>
                  <p:tags r:id="rId1"/>
                </p:custDataLst>
                <p:extLst>
                  <p:ext uri="{D42A27DB-BD31-4B8C-83A1-F6EECF244321}">
                    <p14:modId xmlns:p14="http://schemas.microsoft.com/office/powerpoint/2010/main" val="2570140625"/>
                  </p:ext>
                </p:extLst>
              </p:nvPr>
            </p:nvGraphicFramePr>
            <p:xfrm>
              <a:off x="1753492" y="1271592"/>
              <a:ext cx="6954134" cy="3104459"/>
            </p:xfrm>
            <a:graphic>
              <a:graphicData uri="http://schemas.openxmlformats.org/drawingml/2006/table">
                <a:tbl>
                  <a:tblPr firstRow="1" bandRow="1">
                    <a:tableStyleId>{EB9631B5-78F2-41C9-869B-9F39066F8104}</a:tableStyleId>
                  </a:tblPr>
                  <a:tblGrid>
                    <a:gridCol w="1215830">
                      <a:extLst>
                        <a:ext uri="{9D8B030D-6E8A-4147-A177-3AD203B41FA5}">
                          <a16:colId xmlns:a16="http://schemas.microsoft.com/office/drawing/2014/main" val="3464019367"/>
                        </a:ext>
                      </a:extLst>
                    </a:gridCol>
                    <a:gridCol w="956384">
                      <a:extLst>
                        <a:ext uri="{9D8B030D-6E8A-4147-A177-3AD203B41FA5}">
                          <a16:colId xmlns:a16="http://schemas.microsoft.com/office/drawing/2014/main" val="1169378320"/>
                        </a:ext>
                      </a:extLst>
                    </a:gridCol>
                    <a:gridCol w="956384">
                      <a:extLst>
                        <a:ext uri="{9D8B030D-6E8A-4147-A177-3AD203B41FA5}">
                          <a16:colId xmlns:a16="http://schemas.microsoft.com/office/drawing/2014/main" val="1705331313"/>
                        </a:ext>
                      </a:extLst>
                    </a:gridCol>
                    <a:gridCol w="956384">
                      <a:extLst>
                        <a:ext uri="{9D8B030D-6E8A-4147-A177-3AD203B41FA5}">
                          <a16:colId xmlns:a16="http://schemas.microsoft.com/office/drawing/2014/main" val="412607847"/>
                        </a:ext>
                      </a:extLst>
                    </a:gridCol>
                    <a:gridCol w="956384">
                      <a:extLst>
                        <a:ext uri="{9D8B030D-6E8A-4147-A177-3AD203B41FA5}">
                          <a16:colId xmlns:a16="http://schemas.microsoft.com/office/drawing/2014/main" val="3494023879"/>
                        </a:ext>
                      </a:extLst>
                    </a:gridCol>
                    <a:gridCol w="956384">
                      <a:extLst>
                        <a:ext uri="{9D8B030D-6E8A-4147-A177-3AD203B41FA5}">
                          <a16:colId xmlns:a16="http://schemas.microsoft.com/office/drawing/2014/main" val="3901026522"/>
                        </a:ext>
                      </a:extLst>
                    </a:gridCol>
                    <a:gridCol w="956384">
                      <a:extLst>
                        <a:ext uri="{9D8B030D-6E8A-4147-A177-3AD203B41FA5}">
                          <a16:colId xmlns:a16="http://schemas.microsoft.com/office/drawing/2014/main" val="2486661477"/>
                        </a:ext>
                      </a:extLst>
                    </a:gridCol>
                  </a:tblGrid>
                  <a:tr h="361259">
                    <a:tc>
                      <a:txBody>
                        <a:bodyPr/>
                        <a:lstStyle/>
                        <a:p>
                          <a:pPr algn="ctr" fontAlgn="b"/>
                          <a:r>
                            <a:rPr lang="en-CA" sz="1400" b="1" u="none" strike="noStrike">
                              <a:effectLst/>
                            </a:rPr>
                            <a:t>Split Method</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CA" sz="1400" b="1" u="none" strike="noStrike">
                              <a:effectLst/>
                            </a:rPr>
                            <a:t>Geometric</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n-US" sz="1400" b="1" u="none" strike="noStrike" dirty="0" smtClean="0">
                                    <a:effectLst/>
                                    <a:latin typeface="Cambria Math" panose="02040503050406030204" pitchFamily="18" charset="0"/>
                                  </a:rPr>
                                  <m:t>𝚫</m:t>
                                </m:r>
                              </m:oMath>
                            </m:oMathPara>
                          </a14:m>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CA" sz="1400" b="1" u="none" strike="noStrike">
                              <a:effectLst/>
                            </a:rPr>
                            <a:t>Capacity</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n-US" sz="1400" b="1" u="none" strike="noStrike" dirty="0" smtClean="0">
                                    <a:effectLst/>
                                    <a:latin typeface="Cambria Math" panose="02040503050406030204" pitchFamily="18" charset="0"/>
                                  </a:rPr>
                                  <m:t>𝚫</m:t>
                                </m:r>
                              </m:oMath>
                            </m:oMathPara>
                          </a14:m>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CA" sz="1400" b="1" u="none" strike="noStrike">
                              <a:effectLst/>
                            </a:rPr>
                            <a:t>Random</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n-US" sz="1400" b="1" u="none" strike="noStrike" dirty="0" smtClean="0">
                                    <a:effectLst/>
                                    <a:latin typeface="Cambria Math" panose="02040503050406030204" pitchFamily="18" charset="0"/>
                                  </a:rPr>
                                  <m:t>𝚫</m:t>
                                </m:r>
                              </m:oMath>
                            </m:oMathPara>
                          </a14:m>
                          <a:endParaRPr lang="en-CA" sz="14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99853499"/>
                      </a:ext>
                    </a:extLst>
                  </a:tr>
                  <a:tr h="548640">
                    <a:tc>
                      <a:txBody>
                        <a:bodyPr/>
                        <a:lstStyle/>
                        <a:p>
                          <a:pPr algn="ctr" fontAlgn="b"/>
                          <a:r>
                            <a:rPr lang="en-CA" sz="1400" b="1" u="none" strike="noStrike">
                              <a:solidFill>
                                <a:schemeClr val="bg1"/>
                              </a:solidFill>
                              <a:effectLst/>
                            </a:rPr>
                            <a:t>Total number of nodes</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55</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33</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37</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1930480"/>
                      </a:ext>
                    </a:extLst>
                  </a:tr>
                  <a:tr h="548640">
                    <a:tc>
                      <a:txBody>
                        <a:bodyPr/>
                        <a:lstStyle/>
                        <a:p>
                          <a:pPr algn="ctr" fontAlgn="b"/>
                          <a:r>
                            <a:rPr lang="en-CA" sz="1400" b="1" u="none" strike="noStrike">
                              <a:solidFill>
                                <a:schemeClr val="bg1"/>
                              </a:solidFill>
                              <a:effectLst/>
                            </a:rPr>
                            <a:t>Total distance (kms)</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207.90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8.80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200.04</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1.78</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205.76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5.72</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9957061"/>
                      </a:ext>
                    </a:extLst>
                  </a:tr>
                  <a:tr h="548640">
                    <a:tc>
                      <a:txBody>
                        <a:bodyPr/>
                        <a:lstStyle/>
                        <a:p>
                          <a:pPr algn="ctr" fontAlgn="b"/>
                          <a:r>
                            <a:rPr lang="en-CA" sz="1400" b="1" u="none" strike="noStrike">
                              <a:solidFill>
                                <a:schemeClr val="bg1"/>
                              </a:solidFill>
                              <a:effectLst/>
                            </a:rPr>
                            <a:t># of buses used</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17</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37024656"/>
                      </a:ext>
                    </a:extLst>
                  </a:tr>
                  <a:tr h="548640">
                    <a:tc>
                      <a:txBody>
                        <a:bodyPr/>
                        <a:lstStyle/>
                        <a:p>
                          <a:pPr algn="ctr" fontAlgn="b"/>
                          <a:r>
                            <a:rPr lang="en-CA" sz="1400" b="1" u="none" strike="noStrike">
                              <a:solidFill>
                                <a:schemeClr val="bg1"/>
                              </a:solidFill>
                              <a:effectLst/>
                            </a:rPr>
                            <a:t>Time taken (s)</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900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900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900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47203"/>
                      </a:ext>
                    </a:extLst>
                  </a:tr>
                  <a:tr h="548640">
                    <a:tc>
                      <a:txBody>
                        <a:bodyPr/>
                        <a:lstStyle/>
                        <a:p>
                          <a:pPr algn="ctr" fontAlgn="b"/>
                          <a:r>
                            <a:rPr lang="en-CA" sz="1400" b="1" u="none" strike="noStrike" err="1">
                              <a:solidFill>
                                <a:schemeClr val="bg1"/>
                              </a:solidFill>
                              <a:effectLst/>
                            </a:rPr>
                            <a:t>MIPGap</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79.07%</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-2.48pp</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20.43%</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-3.55pp</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28.16%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-13.04pp</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06044485"/>
                      </a:ext>
                    </a:extLst>
                  </a:tr>
                </a:tbl>
              </a:graphicData>
            </a:graphic>
          </p:graphicFrame>
        </mc:Choice>
        <mc:Fallback xmlns="">
          <p:graphicFrame>
            <p:nvGraphicFramePr>
              <p:cNvPr id="4" name="Content Placeholder 3">
                <a:extLst>
                  <a:ext uri="{FF2B5EF4-FFF2-40B4-BE49-F238E27FC236}">
                    <a16:creationId xmlns:a16="http://schemas.microsoft.com/office/drawing/2014/main" id="{A100F02A-B589-C428-9EA9-714F0E916A6D}"/>
                  </a:ext>
                </a:extLst>
              </p:cNvPr>
              <p:cNvGraphicFramePr>
                <a:graphicFrameLocks noGrp="1"/>
              </p:cNvGraphicFramePr>
              <p:nvPr>
                <p:ph idx="1"/>
                <p:custDataLst>
                  <p:tags r:id="rId3"/>
                </p:custDataLst>
                <p:extLst>
                  <p:ext uri="{D42A27DB-BD31-4B8C-83A1-F6EECF244321}">
                    <p14:modId xmlns:p14="http://schemas.microsoft.com/office/powerpoint/2010/main" val="2570140625"/>
                  </p:ext>
                </p:extLst>
              </p:nvPr>
            </p:nvGraphicFramePr>
            <p:xfrm>
              <a:off x="1753492" y="1271592"/>
              <a:ext cx="6954134" cy="3104459"/>
            </p:xfrm>
            <a:graphic>
              <a:graphicData uri="http://schemas.openxmlformats.org/drawingml/2006/table">
                <a:tbl>
                  <a:tblPr firstRow="1" bandRow="1">
                    <a:tableStyleId>{EB9631B5-78F2-41C9-869B-9F39066F8104}</a:tableStyleId>
                  </a:tblPr>
                  <a:tblGrid>
                    <a:gridCol w="1215830">
                      <a:extLst>
                        <a:ext uri="{9D8B030D-6E8A-4147-A177-3AD203B41FA5}">
                          <a16:colId xmlns:a16="http://schemas.microsoft.com/office/drawing/2014/main" val="3464019367"/>
                        </a:ext>
                      </a:extLst>
                    </a:gridCol>
                    <a:gridCol w="956384">
                      <a:extLst>
                        <a:ext uri="{9D8B030D-6E8A-4147-A177-3AD203B41FA5}">
                          <a16:colId xmlns:a16="http://schemas.microsoft.com/office/drawing/2014/main" val="1169378320"/>
                        </a:ext>
                      </a:extLst>
                    </a:gridCol>
                    <a:gridCol w="956384">
                      <a:extLst>
                        <a:ext uri="{9D8B030D-6E8A-4147-A177-3AD203B41FA5}">
                          <a16:colId xmlns:a16="http://schemas.microsoft.com/office/drawing/2014/main" val="1705331313"/>
                        </a:ext>
                      </a:extLst>
                    </a:gridCol>
                    <a:gridCol w="956384">
                      <a:extLst>
                        <a:ext uri="{9D8B030D-6E8A-4147-A177-3AD203B41FA5}">
                          <a16:colId xmlns:a16="http://schemas.microsoft.com/office/drawing/2014/main" val="412607847"/>
                        </a:ext>
                      </a:extLst>
                    </a:gridCol>
                    <a:gridCol w="956384">
                      <a:extLst>
                        <a:ext uri="{9D8B030D-6E8A-4147-A177-3AD203B41FA5}">
                          <a16:colId xmlns:a16="http://schemas.microsoft.com/office/drawing/2014/main" val="3494023879"/>
                        </a:ext>
                      </a:extLst>
                    </a:gridCol>
                    <a:gridCol w="956384">
                      <a:extLst>
                        <a:ext uri="{9D8B030D-6E8A-4147-A177-3AD203B41FA5}">
                          <a16:colId xmlns:a16="http://schemas.microsoft.com/office/drawing/2014/main" val="3901026522"/>
                        </a:ext>
                      </a:extLst>
                    </a:gridCol>
                    <a:gridCol w="956384">
                      <a:extLst>
                        <a:ext uri="{9D8B030D-6E8A-4147-A177-3AD203B41FA5}">
                          <a16:colId xmlns:a16="http://schemas.microsoft.com/office/drawing/2014/main" val="2486661477"/>
                        </a:ext>
                      </a:extLst>
                    </a:gridCol>
                  </a:tblGrid>
                  <a:tr h="361259">
                    <a:tc>
                      <a:txBody>
                        <a:bodyPr/>
                        <a:lstStyle/>
                        <a:p>
                          <a:pPr algn="ctr" fontAlgn="b"/>
                          <a:r>
                            <a:rPr lang="en-CA" sz="1400" b="1" u="none" strike="noStrike">
                              <a:effectLst/>
                            </a:rPr>
                            <a:t>Split Method</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CA" sz="1400" b="1" u="none" strike="noStrike">
                              <a:effectLst/>
                            </a:rPr>
                            <a:t>Geometric</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endParaRPr lang="en-US"/>
                        </a:p>
                      </a:txBody>
                      <a:tcPr marL="9525" marR="9525" marT="9525" marB="0" anchor="ctr">
                        <a:blipFill>
                          <a:blip r:embed="rId4"/>
                          <a:stretch>
                            <a:fillRect l="-227389" t="-3390" r="-401274" b="-767797"/>
                          </a:stretch>
                        </a:blipFill>
                      </a:tcPr>
                    </a:tc>
                    <a:tc>
                      <a:txBody>
                        <a:bodyPr/>
                        <a:lstStyle/>
                        <a:p>
                          <a:pPr algn="ctr" fontAlgn="b"/>
                          <a:r>
                            <a:rPr lang="en-CA" sz="1400" b="1" u="none" strike="noStrike">
                              <a:effectLst/>
                            </a:rPr>
                            <a:t>Capacity</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endParaRPr lang="en-US"/>
                        </a:p>
                      </a:txBody>
                      <a:tcPr marL="9525" marR="9525" marT="9525" marB="0" anchor="ctr">
                        <a:blipFill>
                          <a:blip r:embed="rId4"/>
                          <a:stretch>
                            <a:fillRect l="-427389" t="-3390" r="-201274" b="-767797"/>
                          </a:stretch>
                        </a:blipFill>
                      </a:tcPr>
                    </a:tc>
                    <a:tc>
                      <a:txBody>
                        <a:bodyPr/>
                        <a:lstStyle/>
                        <a:p>
                          <a:pPr algn="ctr" fontAlgn="b"/>
                          <a:r>
                            <a:rPr lang="en-CA" sz="1400" b="1" u="none" strike="noStrike">
                              <a:effectLst/>
                            </a:rPr>
                            <a:t>Random</a:t>
                          </a:r>
                          <a:endParaRPr lang="en-CA" sz="1400" b="1" i="0" u="none" strike="noStrike">
                            <a:solidFill>
                              <a:srgbClr val="000000"/>
                            </a:solidFill>
                            <a:effectLst/>
                            <a:latin typeface="Calibri" panose="020F0502020204030204" pitchFamily="34" charset="0"/>
                          </a:endParaRPr>
                        </a:p>
                      </a:txBody>
                      <a:tcPr marL="9525" marR="9525" marT="9525" marB="0" anchor="ctr"/>
                    </a:tc>
                    <a:tc>
                      <a:txBody>
                        <a:bodyPr/>
                        <a:lstStyle/>
                        <a:p>
                          <a:endParaRPr lang="en-US"/>
                        </a:p>
                      </a:txBody>
                      <a:tcPr marL="9525" marR="9525" marT="9525" marB="0" anchor="ctr">
                        <a:blipFill>
                          <a:blip r:embed="rId4"/>
                          <a:stretch>
                            <a:fillRect l="-627389" t="-3390" r="-1274" b="-767797"/>
                          </a:stretch>
                        </a:blipFill>
                      </a:tcPr>
                    </a:tc>
                    <a:extLst>
                      <a:ext uri="{0D108BD9-81ED-4DB2-BD59-A6C34878D82A}">
                        <a16:rowId xmlns:a16="http://schemas.microsoft.com/office/drawing/2014/main" val="799853499"/>
                      </a:ext>
                    </a:extLst>
                  </a:tr>
                  <a:tr h="548640">
                    <a:tc>
                      <a:txBody>
                        <a:bodyPr/>
                        <a:lstStyle/>
                        <a:p>
                          <a:pPr algn="ctr" fontAlgn="b"/>
                          <a:r>
                            <a:rPr lang="en-CA" sz="1400" b="1" u="none" strike="noStrike">
                              <a:solidFill>
                                <a:schemeClr val="bg1"/>
                              </a:solidFill>
                              <a:effectLst/>
                            </a:rPr>
                            <a:t>Total number of nodes</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55</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33</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37</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1930480"/>
                      </a:ext>
                    </a:extLst>
                  </a:tr>
                  <a:tr h="548640">
                    <a:tc>
                      <a:txBody>
                        <a:bodyPr/>
                        <a:lstStyle/>
                        <a:p>
                          <a:pPr algn="ctr" fontAlgn="b"/>
                          <a:r>
                            <a:rPr lang="en-CA" sz="1400" b="1" u="none" strike="noStrike">
                              <a:solidFill>
                                <a:schemeClr val="bg1"/>
                              </a:solidFill>
                              <a:effectLst/>
                            </a:rPr>
                            <a:t>Total distance (kms)</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207.90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8.80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200.04</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1.78</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205.76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5.72</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9957061"/>
                      </a:ext>
                    </a:extLst>
                  </a:tr>
                  <a:tr h="548640">
                    <a:tc>
                      <a:txBody>
                        <a:bodyPr/>
                        <a:lstStyle/>
                        <a:p>
                          <a:pPr algn="ctr" fontAlgn="b"/>
                          <a:r>
                            <a:rPr lang="en-CA" sz="1400" b="1" u="none" strike="noStrike">
                              <a:solidFill>
                                <a:schemeClr val="bg1"/>
                              </a:solidFill>
                              <a:effectLst/>
                            </a:rPr>
                            <a:t># of buses used</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17</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37024656"/>
                      </a:ext>
                    </a:extLst>
                  </a:tr>
                  <a:tr h="548640">
                    <a:tc>
                      <a:txBody>
                        <a:bodyPr/>
                        <a:lstStyle/>
                        <a:p>
                          <a:pPr algn="ctr" fontAlgn="b"/>
                          <a:r>
                            <a:rPr lang="en-CA" sz="1400" b="1" u="none" strike="noStrike">
                              <a:solidFill>
                                <a:schemeClr val="bg1"/>
                              </a:solidFill>
                              <a:effectLst/>
                            </a:rPr>
                            <a:t>Time taken (s)</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900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900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900</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47203"/>
                      </a:ext>
                    </a:extLst>
                  </a:tr>
                  <a:tr h="548640">
                    <a:tc>
                      <a:txBody>
                        <a:bodyPr/>
                        <a:lstStyle/>
                        <a:p>
                          <a:pPr algn="ctr" fontAlgn="b"/>
                          <a:r>
                            <a:rPr lang="en-CA" sz="1400" b="1" u="none" strike="noStrike" err="1">
                              <a:solidFill>
                                <a:schemeClr val="bg1"/>
                              </a:solidFill>
                              <a:effectLst/>
                            </a:rPr>
                            <a:t>MIPGap</a:t>
                          </a:r>
                          <a:endParaRPr lang="en-CA" sz="14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79.07%</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-2.48pp</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20.43%</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-3.55pp</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28.16%</a:t>
                          </a:r>
                          <a:endParaRPr lang="en-CA" sz="1400" b="0" i="0" u="none" strike="noStrike">
                            <a:solidFill>
                              <a:schemeClr val="bg1"/>
                            </a:solidFill>
                            <a:effectLst/>
                            <a:latin typeface="Calibri" panose="020F0502020204030204" pitchFamily="34" charset="0"/>
                          </a:endParaRPr>
                        </a:p>
                      </a:txBody>
                      <a:tcPr marL="9525" marR="9525" marT="9525" marB="0" anchor="ctr"/>
                    </a:tc>
                    <a:tc>
                      <a:txBody>
                        <a:bodyPr/>
                        <a:lstStyle/>
                        <a:p>
                          <a:pPr algn="ctr" fontAlgn="b"/>
                          <a:r>
                            <a:rPr lang="en-CA" sz="1400" b="0" u="none" strike="noStrike">
                              <a:solidFill>
                                <a:schemeClr val="bg1"/>
                              </a:solidFill>
                              <a:effectLst/>
                            </a:rPr>
                            <a:t>-13.04pp</a:t>
                          </a:r>
                          <a:endParaRPr lang="en-CA" sz="1400" b="0" i="0" u="none" strike="noStrike">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06044485"/>
                      </a:ext>
                    </a:extLst>
                  </a:tr>
                </a:tbl>
              </a:graphicData>
            </a:graphic>
          </p:graphicFrame>
        </mc:Fallback>
      </mc:AlternateContent>
      <p:pic>
        <p:nvPicPr>
          <p:cNvPr id="6" name="Picture 5" descr="A map with points and lines&#10;&#10;Description automatically generated">
            <a:extLst>
              <a:ext uri="{FF2B5EF4-FFF2-40B4-BE49-F238E27FC236}">
                <a16:creationId xmlns:a16="http://schemas.microsoft.com/office/drawing/2014/main" id="{1DB589E9-6F07-4E78-78E7-B0CF839BB0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1775" y="1230571"/>
            <a:ext cx="2672049" cy="3707224"/>
          </a:xfrm>
          <a:prstGeom prst="rect">
            <a:avLst/>
          </a:prstGeom>
        </p:spPr>
      </p:pic>
      <p:sp>
        <p:nvSpPr>
          <p:cNvPr id="8" name="TextBox 7">
            <a:extLst>
              <a:ext uri="{FF2B5EF4-FFF2-40B4-BE49-F238E27FC236}">
                <a16:creationId xmlns:a16="http://schemas.microsoft.com/office/drawing/2014/main" id="{424BE6C5-16ED-732A-86E6-C45B8DB2C39A}"/>
              </a:ext>
            </a:extLst>
          </p:cNvPr>
          <p:cNvSpPr txBox="1"/>
          <p:nvPr/>
        </p:nvSpPr>
        <p:spPr>
          <a:xfrm>
            <a:off x="9231775" y="5088820"/>
            <a:ext cx="2672049" cy="538609"/>
          </a:xfrm>
          <a:prstGeom prst="rect">
            <a:avLst/>
          </a:prstGeom>
          <a:noFill/>
        </p:spPr>
        <p:txBody>
          <a:bodyPr wrap="square">
            <a:spAutoFit/>
          </a:bodyPr>
          <a:lstStyle/>
          <a:p>
            <a:pPr algn="ctr"/>
            <a:r>
              <a:rPr lang="en-US" sz="1400" b="1"/>
              <a:t>Capacity based split for </a:t>
            </a:r>
            <a:br>
              <a:rPr lang="en-US" sz="1400" b="1"/>
            </a:br>
            <a:r>
              <a:rPr lang="en-US" sz="1400" b="1"/>
              <a:t>Safe Zones Routes</a:t>
            </a:r>
          </a:p>
        </p:txBody>
      </p:sp>
      <p:sp>
        <p:nvSpPr>
          <p:cNvPr id="9" name="TextBox 8">
            <a:extLst>
              <a:ext uri="{FF2B5EF4-FFF2-40B4-BE49-F238E27FC236}">
                <a16:creationId xmlns:a16="http://schemas.microsoft.com/office/drawing/2014/main" id="{C65220DE-84BB-CC40-330D-CF78CB48D886}"/>
              </a:ext>
            </a:extLst>
          </p:cNvPr>
          <p:cNvSpPr txBox="1"/>
          <p:nvPr/>
        </p:nvSpPr>
        <p:spPr>
          <a:xfrm>
            <a:off x="1753492" y="4511738"/>
            <a:ext cx="6954134" cy="1923604"/>
          </a:xfrm>
          <a:prstGeom prst="rect">
            <a:avLst/>
          </a:prstGeom>
          <a:noFill/>
        </p:spPr>
        <p:txBody>
          <a:bodyPr wrap="square" rtlCol="0">
            <a:spAutoFit/>
          </a:bodyPr>
          <a:lstStyle/>
          <a:p>
            <a:pPr algn="just">
              <a:spcAft>
                <a:spcPts val="600"/>
              </a:spcAft>
            </a:pPr>
            <a:r>
              <a:rPr lang="en-US" b="1"/>
              <a:t>Analysis of Results</a:t>
            </a:r>
          </a:p>
          <a:p>
            <a:pPr marL="342900" indent="-342900" algn="just">
              <a:spcAft>
                <a:spcPts val="600"/>
              </a:spcAft>
              <a:buFont typeface="Arial" panose="020B0604020202020204" pitchFamily="34" charset="0"/>
              <a:buChar char="•"/>
            </a:pPr>
            <a:r>
              <a:rPr lang="en-US" sz="1400"/>
              <a:t>As expected, the three split methods had longer travel distances, which was a direct impact of integrating safe zones into the routing strategy. </a:t>
            </a:r>
          </a:p>
          <a:p>
            <a:pPr marL="342900" indent="-342900" algn="just">
              <a:spcAft>
                <a:spcPts val="600"/>
              </a:spcAft>
              <a:buFont typeface="Arial" panose="020B0604020202020204" pitchFamily="34" charset="0"/>
              <a:buChar char="•"/>
            </a:pPr>
            <a:r>
              <a:rPr lang="en-US" sz="1400"/>
              <a:t>The bus fleet efficiently meets the demand of the safe zone constraints maintaining consistent usage across methods</a:t>
            </a:r>
            <a:r>
              <a:rPr lang="en-US" sz="1600"/>
              <a:t>. </a:t>
            </a:r>
          </a:p>
          <a:p>
            <a:pPr marL="342900" indent="-342900" algn="just">
              <a:spcAft>
                <a:spcPts val="600"/>
              </a:spcAft>
              <a:buFont typeface="Arial" panose="020B0604020202020204" pitchFamily="34" charset="0"/>
              <a:buChar char="•"/>
            </a:pPr>
            <a:r>
              <a:rPr lang="en-US" sz="1400"/>
              <a:t>The difference in </a:t>
            </a:r>
            <a:r>
              <a:rPr lang="en-US" sz="1400" err="1"/>
              <a:t>MIPGap</a:t>
            </a:r>
            <a:r>
              <a:rPr lang="en-US" sz="1400"/>
              <a:t> indicate varying degrees of solution optimality and may require more computational resources or time for refined results.</a:t>
            </a:r>
          </a:p>
        </p:txBody>
      </p:sp>
    </p:spTree>
    <p:extLst>
      <p:ext uri="{BB962C8B-B14F-4D97-AF65-F5344CB8AC3E}">
        <p14:creationId xmlns:p14="http://schemas.microsoft.com/office/powerpoint/2010/main" val="208026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fade">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02AC6-694E-1660-25A1-4B3D013705BC}"/>
              </a:ext>
            </a:extLst>
          </p:cNvPr>
          <p:cNvSpPr>
            <a:spLocks noGrp="1"/>
          </p:cNvSpPr>
          <p:nvPr>
            <p:ph type="title"/>
          </p:nvPr>
        </p:nvSpPr>
        <p:spPr>
          <a:xfrm>
            <a:off x="1587710" y="455362"/>
            <a:ext cx="9486690" cy="1550419"/>
          </a:xfrm>
        </p:spPr>
        <p:txBody>
          <a:bodyPr vert="horz" lIns="91440" tIns="45720" rIns="91440" bIns="45720" rtlCol="0" anchor="t">
            <a:normAutofit/>
          </a:bodyPr>
          <a:lstStyle/>
          <a:p>
            <a:r>
              <a:rPr lang="en-US" b="1" kern="1200">
                <a:solidFill>
                  <a:schemeClr val="tx1"/>
                </a:solidFill>
                <a:latin typeface="+mj-lt"/>
                <a:ea typeface="+mj-ea"/>
                <a:cs typeface="+mj-cs"/>
              </a:rPr>
              <a:t>Future improvements</a:t>
            </a:r>
          </a:p>
        </p:txBody>
      </p:sp>
      <p:sp>
        <p:nvSpPr>
          <p:cNvPr id="19" name="TextBox 18">
            <a:extLst>
              <a:ext uri="{FF2B5EF4-FFF2-40B4-BE49-F238E27FC236}">
                <a16:creationId xmlns:a16="http://schemas.microsoft.com/office/drawing/2014/main" id="{995DE3AA-2E5C-6749-5F56-EDAF96387082}"/>
              </a:ext>
            </a:extLst>
          </p:cNvPr>
          <p:cNvSpPr txBox="1"/>
          <p:nvPr/>
        </p:nvSpPr>
        <p:spPr>
          <a:xfrm>
            <a:off x="1591733" y="1902178"/>
            <a:ext cx="956357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b="1"/>
              <a:t>Real-time Data Integration</a:t>
            </a:r>
            <a:r>
              <a:rPr lang="en-US"/>
              <a:t>: Incorporate real-time traffic flow and weather conditions into the model. This would allow for more accurate and timely adjustments to evacuation routes, improving efficiency and safety.</a:t>
            </a:r>
          </a:p>
          <a:p>
            <a:pPr>
              <a:buAutoNum type="arabicPeriod"/>
            </a:pPr>
            <a:r>
              <a:rPr lang="en-US" b="1"/>
              <a:t>Scalability Solutions</a:t>
            </a:r>
            <a:r>
              <a:rPr lang="en-US"/>
              <a:t>: Develop and implement more efficient algorithms or employ parallel computing techniques to handle larger datasets. This would reduce runtime and allow the model to scale effectively for larger urban areas with more complex transit networks.</a:t>
            </a:r>
          </a:p>
          <a:p>
            <a:pPr>
              <a:buAutoNum type="arabicPeriod"/>
            </a:pPr>
            <a:r>
              <a:rPr lang="en-US" b="1"/>
              <a:t>Dynamic Data Feeds</a:t>
            </a:r>
            <a:r>
              <a:rPr lang="en-US"/>
              <a:t>: Integrate live data feeds, such as road closures, emergency incidents, and population movements. This would enable the model to adapt to changing conditions on the ground, ensuring that evacuation plans remain relevant and effective.</a:t>
            </a:r>
          </a:p>
          <a:p>
            <a:pPr>
              <a:buAutoNum type="arabicPeriod"/>
            </a:pPr>
            <a:r>
              <a:rPr lang="en-US" b="1"/>
              <a:t>Multi-modal Transportation Integration</a:t>
            </a:r>
            <a:r>
              <a:rPr lang="en-US"/>
              <a:t>: Expand the model to include other forms of transportation, such as trains, ferries, and foot traffic. This would provide a more comprehensive evacuation strategy that accommodates different needs and scenarios.</a:t>
            </a:r>
          </a:p>
          <a:p>
            <a:pPr>
              <a:buAutoNum type="arabicPeriod"/>
            </a:pPr>
            <a:r>
              <a:rPr lang="en-US" b="1"/>
              <a:t>Social and Ethical Considerations</a:t>
            </a:r>
            <a:r>
              <a:rPr lang="en-US"/>
              <a:t>: Incorporate social and ethical factors, such as prioritizing vulnerable populations, into the decision-making process. This would ensure that the model not only optimizes for efficiency but also for fairness and equity.</a:t>
            </a:r>
          </a:p>
        </p:txBody>
      </p:sp>
    </p:spTree>
    <p:extLst>
      <p:ext uri="{BB962C8B-B14F-4D97-AF65-F5344CB8AC3E}">
        <p14:creationId xmlns:p14="http://schemas.microsoft.com/office/powerpoint/2010/main" val="2096977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07195E-E03A-01CF-90A0-B2DE39E22EA0}"/>
              </a:ext>
            </a:extLst>
          </p:cNvPr>
          <p:cNvSpPr txBox="1"/>
          <p:nvPr/>
        </p:nvSpPr>
        <p:spPr>
          <a:xfrm>
            <a:off x="6761019" y="2879162"/>
            <a:ext cx="5080000" cy="2800767"/>
          </a:xfrm>
          <a:prstGeom prst="rect">
            <a:avLst/>
          </a:prstGeom>
          <a:noFill/>
        </p:spPr>
        <p:txBody>
          <a:bodyPr wrap="square" rtlCol="0">
            <a:spAutoFit/>
          </a:bodyPr>
          <a:lstStyle/>
          <a:p>
            <a:pPr marL="0" algn="l" rtl="0" eaLnBrk="1" latinLnBrk="0" hangingPunct="1">
              <a:spcBef>
                <a:spcPts val="0"/>
              </a:spcBef>
              <a:spcAft>
                <a:spcPts val="0"/>
              </a:spcAft>
            </a:pPr>
            <a:r>
              <a:rPr lang="en-US" sz="1600" b="1" kern="1200">
                <a:solidFill>
                  <a:srgbClr val="FFFFFF"/>
                </a:solidFill>
                <a:effectLst/>
                <a:latin typeface="Product Sans" panose="020B0403030502040203" pitchFamily="34" charset="0"/>
                <a:ea typeface="+mn-ea"/>
                <a:cs typeface="+mn-cs"/>
              </a:rPr>
              <a:t>Decision Variables</a:t>
            </a:r>
            <a:endParaRPr lang="en-CA" sz="1400">
              <a:effectLst/>
            </a:endParaRPr>
          </a:p>
          <a:p>
            <a:pPr marL="342900" indent="-342900" algn="l" rtl="0" eaLnBrk="1" latinLnBrk="0" hangingPunct="1">
              <a:spcBef>
                <a:spcPts val="0"/>
              </a:spcBef>
              <a:spcAft>
                <a:spcPts val="0"/>
              </a:spcAft>
              <a:buAutoNum type="arabicPeriod"/>
            </a:pPr>
            <a:r>
              <a:rPr lang="en-US" sz="1600" kern="1200">
                <a:solidFill>
                  <a:srgbClr val="FFFFFF"/>
                </a:solidFill>
                <a:effectLst/>
                <a:ea typeface="+mn-ea"/>
                <a:cs typeface="+mn-cs"/>
              </a:rPr>
              <a:t>A binary decision variable y indicating if bus k visits nearest stop n:</a:t>
            </a:r>
            <a:endParaRPr lang="en-US" sz="1600">
              <a:solidFill>
                <a:srgbClr val="FFFFFF"/>
              </a:solidFill>
            </a:endParaRPr>
          </a:p>
          <a:p>
            <a:pPr marL="342900" indent="-342900" algn="l" rtl="0" eaLnBrk="1" latinLnBrk="0" hangingPunct="1">
              <a:spcBef>
                <a:spcPts val="0"/>
              </a:spcBef>
              <a:spcAft>
                <a:spcPts val="0"/>
              </a:spcAft>
              <a:buAutoNum type="arabicPeriod"/>
            </a:pPr>
            <a:endParaRPr lang="en-US" sz="1600" kern="1200">
              <a:solidFill>
                <a:srgbClr val="FFFFFF"/>
              </a:solidFill>
              <a:effectLst/>
              <a:ea typeface="+mn-ea"/>
              <a:cs typeface="+mn-cs"/>
            </a:endParaRPr>
          </a:p>
          <a:p>
            <a:pPr marL="342900" indent="-342900" algn="l" rtl="0" eaLnBrk="1" latinLnBrk="0" hangingPunct="1">
              <a:spcBef>
                <a:spcPts val="0"/>
              </a:spcBef>
              <a:spcAft>
                <a:spcPts val="0"/>
              </a:spcAft>
              <a:buAutoNum type="arabicPeriod"/>
            </a:pPr>
            <a:endParaRPr lang="en-CA" sz="1600" kern="1200">
              <a:solidFill>
                <a:srgbClr val="FFFFFF"/>
              </a:solidFill>
              <a:ea typeface="+mn-ea"/>
              <a:cs typeface="+mn-cs"/>
            </a:endParaRPr>
          </a:p>
          <a:p>
            <a:pPr marL="342900" indent="-342900" algn="l" rtl="0" eaLnBrk="1" latinLnBrk="0" hangingPunct="1">
              <a:spcBef>
                <a:spcPts val="0"/>
              </a:spcBef>
              <a:spcAft>
                <a:spcPts val="0"/>
              </a:spcAft>
              <a:buAutoNum type="arabicPeriod"/>
            </a:pPr>
            <a:endParaRPr lang="en-CA" sz="1600">
              <a:solidFill>
                <a:srgbClr val="FFFFFF"/>
              </a:solidFill>
            </a:endParaRPr>
          </a:p>
          <a:p>
            <a:pPr marL="342900" indent="-342900" algn="l" rtl="0" eaLnBrk="1" latinLnBrk="0" hangingPunct="1">
              <a:spcBef>
                <a:spcPts val="0"/>
              </a:spcBef>
              <a:spcAft>
                <a:spcPts val="0"/>
              </a:spcAft>
              <a:buAutoNum type="arabicPeriod"/>
            </a:pPr>
            <a:r>
              <a:rPr lang="en-US" sz="1600"/>
              <a:t>A binary decision variable indicating if bus k travels from stop n to safe zone z.</a:t>
            </a:r>
          </a:p>
          <a:p>
            <a:endParaRPr lang="en-CA" sz="1400"/>
          </a:p>
          <a:p>
            <a:endParaRPr lang="en-CA" sz="1400"/>
          </a:p>
          <a:p>
            <a:endParaRPr lang="en-CA" sz="1400"/>
          </a:p>
        </p:txBody>
      </p:sp>
      <p:sp>
        <p:nvSpPr>
          <p:cNvPr id="2" name="Title 1">
            <a:extLst>
              <a:ext uri="{FF2B5EF4-FFF2-40B4-BE49-F238E27FC236}">
                <a16:creationId xmlns:a16="http://schemas.microsoft.com/office/drawing/2014/main" id="{CAA60E09-0B83-7EEC-6BC6-F5CBCC688A6D}"/>
              </a:ext>
            </a:extLst>
          </p:cNvPr>
          <p:cNvSpPr>
            <a:spLocks noGrp="1"/>
          </p:cNvSpPr>
          <p:nvPr>
            <p:ph type="title"/>
          </p:nvPr>
        </p:nvSpPr>
        <p:spPr/>
        <p:txBody>
          <a:bodyPr/>
          <a:lstStyle/>
          <a:p>
            <a:r>
              <a:rPr lang="en-US"/>
              <a:t>Problem Extensions</a:t>
            </a:r>
            <a:endParaRPr lang="en-CA"/>
          </a:p>
        </p:txBody>
      </p:sp>
      <p:sp>
        <p:nvSpPr>
          <p:cNvPr id="3" name="Content Placeholder 2">
            <a:extLst>
              <a:ext uri="{FF2B5EF4-FFF2-40B4-BE49-F238E27FC236}">
                <a16:creationId xmlns:a16="http://schemas.microsoft.com/office/drawing/2014/main" id="{934F286C-2E4E-FBB3-C4CE-BC2CD936641C}"/>
              </a:ext>
            </a:extLst>
          </p:cNvPr>
          <p:cNvSpPr>
            <a:spLocks noGrp="1"/>
          </p:cNvSpPr>
          <p:nvPr>
            <p:ph idx="1"/>
          </p:nvPr>
        </p:nvSpPr>
        <p:spPr>
          <a:xfrm>
            <a:off x="1587710" y="1328743"/>
            <a:ext cx="9486690" cy="1395984"/>
          </a:xfrm>
        </p:spPr>
        <p:txBody>
          <a:bodyPr>
            <a:normAutofit fontScale="92500"/>
          </a:bodyPr>
          <a:lstStyle/>
          <a:p>
            <a:pPr marL="0" indent="0">
              <a:buNone/>
            </a:pPr>
            <a:r>
              <a:rPr lang="en-US" sz="1600" b="1">
                <a:cs typeface="Calibri"/>
              </a:rPr>
              <a:t>Problem Statement: </a:t>
            </a:r>
            <a:r>
              <a:rPr lang="en-US" sz="1600">
                <a:cs typeface="Calibri"/>
              </a:rPr>
              <a:t>We introduce the concept of </a:t>
            </a:r>
            <a:r>
              <a:rPr lang="en-US" sz="1600" b="1">
                <a:cs typeface="Calibri"/>
              </a:rPr>
              <a:t>“safe zones”</a:t>
            </a:r>
            <a:r>
              <a:rPr lang="en-US" sz="1600">
                <a:cs typeface="Calibri"/>
              </a:rPr>
              <a:t> and the incorporation of nearest stops to disaster areas. </a:t>
            </a:r>
          </a:p>
          <a:p>
            <a:pPr marL="0" indent="0">
              <a:buNone/>
            </a:pPr>
            <a:r>
              <a:rPr lang="en-US" sz="1600">
                <a:cs typeface="Calibri"/>
              </a:rPr>
              <a:t>This extension is a scenario where access to the disaster area is not possible. Individuals in the disaster area move to the nearest stop, buses then transport them to a safe zone as they need to evacuate the disaster area.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9398E-34E8-3B7F-BAE6-F43F0F44A64F}"/>
                  </a:ext>
                </a:extLst>
              </p:cNvPr>
              <p:cNvSpPr txBox="1"/>
              <p:nvPr/>
            </p:nvSpPr>
            <p:spPr>
              <a:xfrm>
                <a:off x="1587710" y="2724727"/>
                <a:ext cx="4645891" cy="1815882"/>
              </a:xfrm>
              <a:prstGeom prst="rect">
                <a:avLst/>
              </a:prstGeom>
              <a:noFill/>
            </p:spPr>
            <p:txBody>
              <a:bodyPr wrap="square" rtlCol="0">
                <a:spAutoFit/>
              </a:bodyPr>
              <a:lstStyle/>
              <a:p>
                <a:r>
                  <a:rPr lang="en-US" sz="1600" b="1"/>
                  <a:t>Parameters</a:t>
                </a:r>
              </a:p>
              <a:p>
                <a:r>
                  <a:rPr lang="en-US" sz="1600"/>
                  <a:t>1. A new set </a:t>
                </a:r>
                <a14:m>
                  <m:oMath xmlns:m="http://schemas.openxmlformats.org/officeDocument/2006/math">
                    <m:r>
                      <a:rPr lang="en-US" sz="1600" i="1" dirty="0" smtClean="0">
                        <a:latin typeface="Cambria Math" panose="02040503050406030204" pitchFamily="18" charset="0"/>
                      </a:rPr>
                      <m:t>𝑁</m:t>
                    </m:r>
                  </m:oMath>
                </a14:m>
                <a:r>
                  <a:rPr lang="en-US" sz="1600"/>
                  <a:t> representing the nearest stops to a disaster area:</a:t>
                </a:r>
              </a:p>
              <a:p>
                <a:endParaRPr lang="en-US" sz="1600"/>
              </a:p>
              <a:p>
                <a:endParaRPr lang="en-US" sz="1600"/>
              </a:p>
              <a:p>
                <a:endParaRPr lang="en-US" sz="1600"/>
              </a:p>
              <a:p>
                <a:r>
                  <a:rPr lang="en-US" sz="1600"/>
                  <a:t>2. A set </a:t>
                </a:r>
                <a14:m>
                  <m:oMath xmlns:m="http://schemas.openxmlformats.org/officeDocument/2006/math">
                    <m:r>
                      <a:rPr lang="en-US" sz="1600" i="1" dirty="0" smtClean="0">
                        <a:latin typeface="Cambria Math" panose="02040503050406030204" pitchFamily="18" charset="0"/>
                      </a:rPr>
                      <m:t>𝑍</m:t>
                    </m:r>
                  </m:oMath>
                </a14:m>
                <a:r>
                  <a:rPr lang="en-US" sz="1600"/>
                  <a:t> representing the Safe Zones:</a:t>
                </a:r>
              </a:p>
            </p:txBody>
          </p:sp>
        </mc:Choice>
        <mc:Fallback xmlns="">
          <p:sp>
            <p:nvSpPr>
              <p:cNvPr id="5" name="TextBox 4">
                <a:extLst>
                  <a:ext uri="{FF2B5EF4-FFF2-40B4-BE49-F238E27FC236}">
                    <a16:creationId xmlns:a16="http://schemas.microsoft.com/office/drawing/2014/main" id="{77E9398E-34E8-3B7F-BAE6-F43F0F44A64F}"/>
                  </a:ext>
                </a:extLst>
              </p:cNvPr>
              <p:cNvSpPr txBox="1">
                <a:spLocks noRot="1" noChangeAspect="1" noMove="1" noResize="1" noEditPoints="1" noAdjustHandles="1" noChangeArrowheads="1" noChangeShapeType="1" noTextEdit="1"/>
              </p:cNvSpPr>
              <p:nvPr/>
            </p:nvSpPr>
            <p:spPr>
              <a:xfrm>
                <a:off x="1587710" y="2724727"/>
                <a:ext cx="4645891" cy="1815882"/>
              </a:xfrm>
              <a:prstGeom prst="rect">
                <a:avLst/>
              </a:prstGeom>
              <a:blipFill>
                <a:blip r:embed="rId2"/>
                <a:stretch>
                  <a:fillRect l="-655" t="-1007" b="-3356"/>
                </a:stretch>
              </a:blipFill>
            </p:spPr>
            <p:txBody>
              <a:bodyPr/>
              <a:lstStyle/>
              <a:p>
                <a:r>
                  <a:rPr lang="en-US">
                    <a:noFill/>
                  </a:rPr>
                  <a:t> </a:t>
                </a:r>
              </a:p>
            </p:txBody>
          </p:sp>
        </mc:Fallback>
      </mc:AlternateContent>
      <p:pic>
        <p:nvPicPr>
          <p:cNvPr id="6" name="Picture 5" descr="A close-up of black text&#10;&#10;Description automatically generated">
            <a:extLst>
              <a:ext uri="{FF2B5EF4-FFF2-40B4-BE49-F238E27FC236}">
                <a16:creationId xmlns:a16="http://schemas.microsoft.com/office/drawing/2014/main" id="{31A6D972-2475-85EC-B0B0-1CD1390107F6}"/>
              </a:ext>
            </a:extLst>
          </p:cNvPr>
          <p:cNvPicPr>
            <a:picLocks noChangeAspect="1"/>
          </p:cNvPicPr>
          <p:nvPr/>
        </p:nvPicPr>
        <p:blipFill rotWithShape="1">
          <a:blip r:embed="rId3">
            <a:extLst>
              <a:ext uri="{28A0092B-C50C-407E-A947-70E740481C1C}">
                <a14:useLocalDpi xmlns:a14="http://schemas.microsoft.com/office/drawing/2010/main" val="0"/>
              </a:ext>
            </a:extLst>
          </a:blip>
          <a:srcRect b="17854"/>
          <a:stretch/>
        </p:blipFill>
        <p:spPr>
          <a:xfrm>
            <a:off x="7193723" y="3702181"/>
            <a:ext cx="3640072" cy="596895"/>
          </a:xfrm>
          <a:prstGeom prst="rect">
            <a:avLst/>
          </a:prstGeom>
        </p:spPr>
      </p:pic>
      <p:pic>
        <p:nvPicPr>
          <p:cNvPr id="8" name="Picture 7" descr="A close up of a text&#10;&#10;Description automatically generated">
            <a:extLst>
              <a:ext uri="{FF2B5EF4-FFF2-40B4-BE49-F238E27FC236}">
                <a16:creationId xmlns:a16="http://schemas.microsoft.com/office/drawing/2014/main" id="{6B269321-7F2F-E28E-D8D4-9B47EACEE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723" y="4921940"/>
            <a:ext cx="3662690" cy="541896"/>
          </a:xfrm>
          <a:prstGeom prst="rect">
            <a:avLst/>
          </a:prstGeom>
        </p:spPr>
      </p:pic>
      <p:pic>
        <p:nvPicPr>
          <p:cNvPr id="9" name="Picture 8" descr="A black and white symbol&#10;&#10;Description automatically generated">
            <a:extLst>
              <a:ext uri="{FF2B5EF4-FFF2-40B4-BE49-F238E27FC236}">
                <a16:creationId xmlns:a16="http://schemas.microsoft.com/office/drawing/2014/main" id="{550A285C-5B71-9A5E-EEA1-58DDF3F5BF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603" y="6008849"/>
            <a:ext cx="3662690" cy="658034"/>
          </a:xfrm>
          <a:prstGeom prst="rect">
            <a:avLst/>
          </a:prstGeom>
        </p:spPr>
      </p:pic>
      <p:pic>
        <p:nvPicPr>
          <p:cNvPr id="11" name="Picture 10">
            <a:extLst>
              <a:ext uri="{FF2B5EF4-FFF2-40B4-BE49-F238E27FC236}">
                <a16:creationId xmlns:a16="http://schemas.microsoft.com/office/drawing/2014/main" id="{E7267298-37F1-E06E-C2A0-EEAA13F7AE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1603" y="3566609"/>
            <a:ext cx="2032000" cy="495300"/>
          </a:xfrm>
          <a:prstGeom prst="rect">
            <a:avLst/>
          </a:prstGeom>
        </p:spPr>
      </p:pic>
      <p:pic>
        <p:nvPicPr>
          <p:cNvPr id="13" name="Picture 12">
            <a:extLst>
              <a:ext uri="{FF2B5EF4-FFF2-40B4-BE49-F238E27FC236}">
                <a16:creationId xmlns:a16="http://schemas.microsoft.com/office/drawing/2014/main" id="{772317EE-DDA9-1F61-7D9C-8653232D06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1603" y="4540609"/>
            <a:ext cx="2032000" cy="495300"/>
          </a:xfrm>
          <a:prstGeom prst="rect">
            <a:avLst/>
          </a:prstGeom>
        </p:spPr>
      </p:pic>
      <p:sp>
        <p:nvSpPr>
          <p:cNvPr id="10" name="TextBox 9">
            <a:extLst>
              <a:ext uri="{FF2B5EF4-FFF2-40B4-BE49-F238E27FC236}">
                <a16:creationId xmlns:a16="http://schemas.microsoft.com/office/drawing/2014/main" id="{C2E1970D-E201-9854-1839-B7A9E7355236}"/>
              </a:ext>
            </a:extLst>
          </p:cNvPr>
          <p:cNvSpPr txBox="1"/>
          <p:nvPr/>
        </p:nvSpPr>
        <p:spPr>
          <a:xfrm>
            <a:off x="1587710" y="5085519"/>
            <a:ext cx="6094476" cy="923330"/>
          </a:xfrm>
          <a:prstGeom prst="rect">
            <a:avLst/>
          </a:prstGeom>
          <a:noFill/>
        </p:spPr>
        <p:txBody>
          <a:bodyPr wrap="square">
            <a:spAutoFit/>
          </a:bodyPr>
          <a:lstStyle/>
          <a:p>
            <a:pPr marL="0" algn="l" rtl="0" eaLnBrk="1" latinLnBrk="0" hangingPunct="1">
              <a:spcBef>
                <a:spcPts val="0"/>
              </a:spcBef>
              <a:spcAft>
                <a:spcPts val="0"/>
              </a:spcAft>
            </a:pPr>
            <a:r>
              <a:rPr lang="en-CA" sz="1800" b="1" kern="1200">
                <a:solidFill>
                  <a:srgbClr val="FFFFFF"/>
                </a:solidFill>
                <a:effectLst/>
                <a:latin typeface="Product Sans" panose="020B0403030502040203" pitchFamily="34" charset="0"/>
                <a:ea typeface="+mn-ea"/>
                <a:cs typeface="+mn-cs"/>
              </a:rPr>
              <a:t>Constraint</a:t>
            </a:r>
            <a:endParaRPr lang="en-CA">
              <a:effectLst/>
            </a:endParaRPr>
          </a:p>
          <a:p>
            <a:pPr marL="0" algn="l" rtl="0" eaLnBrk="1" latinLnBrk="0" hangingPunct="1">
              <a:spcBef>
                <a:spcPts val="0"/>
              </a:spcBef>
              <a:spcAft>
                <a:spcPts val="0"/>
              </a:spcAft>
            </a:pPr>
            <a:r>
              <a:rPr lang="en-CA" sz="1800" kern="1200">
                <a:solidFill>
                  <a:srgbClr val="FFFFFF"/>
                </a:solidFill>
                <a:effectLst/>
                <a:latin typeface="Product Sans" panose="020B0403030502040203" pitchFamily="34" charset="0"/>
                <a:ea typeface="+mn-ea"/>
                <a:cs typeface="+mn-cs"/>
              </a:rPr>
              <a:t>5. Routing constraint to ensure that buses visiting a stop in n must also visit at least one safe zone:</a:t>
            </a:r>
            <a:endParaRPr lang="en-CA">
              <a:effectLst/>
            </a:endParaRPr>
          </a:p>
        </p:txBody>
      </p:sp>
    </p:spTree>
    <p:extLst>
      <p:ext uri="{BB962C8B-B14F-4D97-AF65-F5344CB8AC3E}">
        <p14:creationId xmlns:p14="http://schemas.microsoft.com/office/powerpoint/2010/main" val="208945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8B020-DB64-504C-2675-7175DFECF55E}"/>
              </a:ext>
            </a:extLst>
          </p:cNvPr>
          <p:cNvSpPr>
            <a:spLocks noGrp="1"/>
          </p:cNvSpPr>
          <p:nvPr>
            <p:ph type="title"/>
          </p:nvPr>
        </p:nvSpPr>
        <p:spPr>
          <a:xfrm>
            <a:off x="5127362" y="455362"/>
            <a:ext cx="6881728" cy="1550419"/>
          </a:xfrm>
        </p:spPr>
        <p:txBody>
          <a:bodyPr>
            <a:normAutofit/>
          </a:bodyPr>
          <a:lstStyle/>
          <a:p>
            <a:r>
              <a:rPr lang="en-US"/>
              <a:t>Problem Statement</a:t>
            </a:r>
            <a:endParaRPr lang="en-CA"/>
          </a:p>
        </p:txBody>
      </p:sp>
      <p:pic>
        <p:nvPicPr>
          <p:cNvPr id="5" name="Picture 4" descr="Aerial view of buildings">
            <a:extLst>
              <a:ext uri="{FF2B5EF4-FFF2-40B4-BE49-F238E27FC236}">
                <a16:creationId xmlns:a16="http://schemas.microsoft.com/office/drawing/2014/main" id="{52E2F20E-7A35-0C9A-2852-64C5ED1AD8FB}"/>
              </a:ext>
            </a:extLst>
          </p:cNvPr>
          <p:cNvPicPr>
            <a:picLocks noChangeAspect="1"/>
          </p:cNvPicPr>
          <p:nvPr/>
        </p:nvPicPr>
        <p:blipFill rotWithShape="1">
          <a:blip r:embed="rId2"/>
          <a:srcRect l="18596" r="36133"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53062A-97F5-192D-CC03-4B12C39F7C34}"/>
              </a:ext>
            </a:extLst>
          </p:cNvPr>
          <p:cNvSpPr>
            <a:spLocks noGrp="1"/>
          </p:cNvSpPr>
          <p:nvPr>
            <p:ph idx="1"/>
          </p:nvPr>
        </p:nvSpPr>
        <p:spPr>
          <a:xfrm>
            <a:off x="5127362" y="1230571"/>
            <a:ext cx="6881728" cy="3926152"/>
          </a:xfrm>
        </p:spPr>
        <p:txBody>
          <a:bodyPr>
            <a:normAutofit/>
          </a:bodyPr>
          <a:lstStyle/>
          <a:p>
            <a:pPr>
              <a:lnSpc>
                <a:spcPct val="100000"/>
              </a:lnSpc>
            </a:pPr>
            <a:r>
              <a:rPr lang="en-US" sz="1600"/>
              <a:t>In urban areas, natural and man-made disasters present significant challenges, requiring effective planning and rapid response. </a:t>
            </a:r>
          </a:p>
          <a:p>
            <a:pPr>
              <a:lnSpc>
                <a:spcPct val="100000"/>
              </a:lnSpc>
            </a:pPr>
            <a:r>
              <a:rPr lang="en-US" sz="1600"/>
              <a:t>While existing city infrastructures are typically robust, they may not be adequately prepared for the intense and sudden demands brought about by such emergencies</a:t>
            </a:r>
          </a:p>
          <a:p>
            <a:pPr>
              <a:lnSpc>
                <a:spcPct val="100000"/>
              </a:lnSpc>
            </a:pPr>
            <a:r>
              <a:rPr lang="en-US" sz="1600"/>
              <a:t>This highlights the need for systems capable of anticipating and adapting to the dynamic nature of disaster scenarios.</a:t>
            </a:r>
            <a:endParaRPr lang="en-CA" sz="1600"/>
          </a:p>
        </p:txBody>
      </p:sp>
      <p:sp>
        <p:nvSpPr>
          <p:cNvPr id="8" name="Rectangle 7">
            <a:extLst>
              <a:ext uri="{FF2B5EF4-FFF2-40B4-BE49-F238E27FC236}">
                <a16:creationId xmlns:a16="http://schemas.microsoft.com/office/drawing/2014/main" id="{DFDA268C-F3D4-6BCC-F3BB-CFDFE15AE9FA}"/>
              </a:ext>
            </a:extLst>
          </p:cNvPr>
          <p:cNvSpPr/>
          <p:nvPr/>
        </p:nvSpPr>
        <p:spPr>
          <a:xfrm>
            <a:off x="5428475" y="4652870"/>
            <a:ext cx="6279502" cy="1550419"/>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t>Variation of the Travelling Salesman Problem (TSP)</a:t>
            </a:r>
            <a:endParaRPr lang="en-CA" sz="2800" b="1"/>
          </a:p>
        </p:txBody>
      </p:sp>
      <p:sp>
        <p:nvSpPr>
          <p:cNvPr id="10" name="Arrow: Down 9">
            <a:extLst>
              <a:ext uri="{FF2B5EF4-FFF2-40B4-BE49-F238E27FC236}">
                <a16:creationId xmlns:a16="http://schemas.microsoft.com/office/drawing/2014/main" id="{F917EAD4-AD43-CF4F-FC66-3AD51AE00C14}"/>
              </a:ext>
            </a:extLst>
          </p:cNvPr>
          <p:cNvSpPr/>
          <p:nvPr/>
        </p:nvSpPr>
        <p:spPr>
          <a:xfrm>
            <a:off x="8236989" y="3428995"/>
            <a:ext cx="662474" cy="1068359"/>
          </a:xfrm>
          <a:prstGeom prst="downArrow">
            <a:avLst/>
          </a:prstGeom>
          <a:solidFill>
            <a:schemeClr val="accent4">
              <a:lumMod val="7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8747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5C653-298C-F766-CA84-9FE304F998C0}"/>
              </a:ext>
            </a:extLst>
          </p:cNvPr>
          <p:cNvSpPr>
            <a:spLocks noGrp="1"/>
          </p:cNvSpPr>
          <p:nvPr>
            <p:ph type="title"/>
          </p:nvPr>
        </p:nvSpPr>
        <p:spPr>
          <a:xfrm>
            <a:off x="1587710" y="455362"/>
            <a:ext cx="9486690" cy="1550419"/>
          </a:xfrm>
        </p:spPr>
        <p:txBody>
          <a:bodyPr>
            <a:normAutofit/>
          </a:bodyPr>
          <a:lstStyle/>
          <a:p>
            <a:r>
              <a:rPr lang="en-US"/>
              <a:t>Evolving the TSP</a:t>
            </a:r>
            <a:endParaRPr lang="en-CA"/>
          </a:p>
        </p:txBody>
      </p:sp>
      <p:graphicFrame>
        <p:nvGraphicFramePr>
          <p:cNvPr id="5" name="Content Placeholder 2">
            <a:extLst>
              <a:ext uri="{FF2B5EF4-FFF2-40B4-BE49-F238E27FC236}">
                <a16:creationId xmlns:a16="http://schemas.microsoft.com/office/drawing/2014/main" id="{9FA78313-25FA-E8B4-9CD2-A23015EC4612}"/>
              </a:ext>
            </a:extLst>
          </p:cNvPr>
          <p:cNvGraphicFramePr>
            <a:graphicFrameLocks noGrp="1"/>
          </p:cNvGraphicFramePr>
          <p:nvPr>
            <p:ph idx="1"/>
            <p:extLst>
              <p:ext uri="{D42A27DB-BD31-4B8C-83A1-F6EECF244321}">
                <p14:modId xmlns:p14="http://schemas.microsoft.com/office/powerpoint/2010/main" val="4076733289"/>
              </p:ext>
            </p:extLst>
          </p:nvPr>
        </p:nvGraphicFramePr>
        <p:xfrm>
          <a:off x="1587710" y="2160016"/>
          <a:ext cx="9486690" cy="392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0" name="Group 29">
            <a:extLst>
              <a:ext uri="{FF2B5EF4-FFF2-40B4-BE49-F238E27FC236}">
                <a16:creationId xmlns:a16="http://schemas.microsoft.com/office/drawing/2014/main" id="{460C0DD2-076C-851A-5EB2-2E520ED00748}"/>
              </a:ext>
            </a:extLst>
          </p:cNvPr>
          <p:cNvGrpSpPr/>
          <p:nvPr/>
        </p:nvGrpSpPr>
        <p:grpSpPr>
          <a:xfrm>
            <a:off x="8061649" y="1713567"/>
            <a:ext cx="3466605" cy="4526835"/>
            <a:chOff x="8061649" y="1713567"/>
            <a:chExt cx="3466605" cy="4526835"/>
          </a:xfrm>
        </p:grpSpPr>
        <p:sp>
          <p:nvSpPr>
            <p:cNvPr id="28" name="Rectangle 27">
              <a:extLst>
                <a:ext uri="{FF2B5EF4-FFF2-40B4-BE49-F238E27FC236}">
                  <a16:creationId xmlns:a16="http://schemas.microsoft.com/office/drawing/2014/main" id="{B339BE53-1F2A-7C57-747A-995DEB916A0B}"/>
                </a:ext>
              </a:extLst>
            </p:cNvPr>
            <p:cNvSpPr/>
            <p:nvPr/>
          </p:nvSpPr>
          <p:spPr>
            <a:xfrm>
              <a:off x="8061649" y="2160015"/>
              <a:ext cx="3466605" cy="4080387"/>
            </a:xfrm>
            <a:prstGeom prst="rect">
              <a:avLst/>
            </a:prstGeom>
            <a:noFill/>
            <a:ln w="28575">
              <a:solidFill>
                <a:schemeClr val="accent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DE424761-F43C-BB7E-4BD2-4F9A30F41967}"/>
                </a:ext>
              </a:extLst>
            </p:cNvPr>
            <p:cNvSpPr txBox="1"/>
            <p:nvPr/>
          </p:nvSpPr>
          <p:spPr>
            <a:xfrm>
              <a:off x="8061649" y="1713567"/>
              <a:ext cx="2250937" cy="369332"/>
            </a:xfrm>
            <a:prstGeom prst="rect">
              <a:avLst/>
            </a:prstGeom>
            <a:noFill/>
          </p:spPr>
          <p:txBody>
            <a:bodyPr wrap="none" rtlCol="0">
              <a:spAutoFit/>
            </a:bodyPr>
            <a:lstStyle/>
            <a:p>
              <a:r>
                <a:rPr lang="en-US" b="1">
                  <a:solidFill>
                    <a:schemeClr val="accent4"/>
                  </a:solidFill>
                </a:rPr>
                <a:t>Focus of this model</a:t>
              </a:r>
              <a:endParaRPr lang="en-CA" b="1">
                <a:solidFill>
                  <a:schemeClr val="accent4"/>
                </a:solidFill>
              </a:endParaRPr>
            </a:p>
          </p:txBody>
        </p:sp>
      </p:grpSp>
      <p:sp>
        <p:nvSpPr>
          <p:cNvPr id="3" name="MekkoValueChainHeader638361900074575193">
            <a:extLst>
              <a:ext uri="{FF2B5EF4-FFF2-40B4-BE49-F238E27FC236}">
                <a16:creationId xmlns:a16="http://schemas.microsoft.com/office/drawing/2014/main" id="{9C4901A9-ACD1-3573-E42F-0ADFD10E675A}"/>
              </a:ext>
            </a:extLst>
          </p:cNvPr>
          <p:cNvSpPr/>
          <p:nvPr/>
        </p:nvSpPr>
        <p:spPr>
          <a:xfrm>
            <a:off x="3368582" y="1332567"/>
            <a:ext cx="5454836" cy="303882"/>
          </a:xfrm>
          <a:prstGeom prst="homePlate">
            <a:avLst>
              <a:gd name="adj" fmla="val 38400"/>
            </a:avLst>
          </a:prstGeom>
          <a:solidFill>
            <a:schemeClr val="accent5"/>
          </a:solidFill>
          <a:ln w="190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rgbClr val="FFFFFF"/>
                </a:solidFill>
              </a:rPr>
              <a:t>Increasing complexity</a:t>
            </a:r>
            <a:endParaRPr lang="en-CA" sz="1200" i="1">
              <a:solidFill>
                <a:srgbClr val="FFFFFF"/>
              </a:solidFill>
            </a:endParaRPr>
          </a:p>
        </p:txBody>
      </p:sp>
    </p:spTree>
    <p:extLst>
      <p:ext uri="{BB962C8B-B14F-4D97-AF65-F5344CB8AC3E}">
        <p14:creationId xmlns:p14="http://schemas.microsoft.com/office/powerpoint/2010/main" val="396506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57D0704E-2346-48CA-A241-8DF7FF7617A5}"/>
                                            </p:graphicEl>
                                          </p:spTgt>
                                        </p:tgtEl>
                                        <p:attrNameLst>
                                          <p:attrName>style.visibility</p:attrName>
                                        </p:attrNameLst>
                                      </p:cBhvr>
                                      <p:to>
                                        <p:strVal val="visible"/>
                                      </p:to>
                                    </p:set>
                                    <p:animEffect transition="in" filter="fade">
                                      <p:cBhvr>
                                        <p:cTn id="7" dur="500"/>
                                        <p:tgtEl>
                                          <p:spTgt spid="5">
                                            <p:graphicEl>
                                              <a:dgm id="{57D0704E-2346-48CA-A241-8DF7FF7617A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B096D42F-52FA-401B-8704-AAF9EE3DE6DD}"/>
                                            </p:graphicEl>
                                          </p:spTgt>
                                        </p:tgtEl>
                                        <p:attrNameLst>
                                          <p:attrName>style.visibility</p:attrName>
                                        </p:attrNameLst>
                                      </p:cBhvr>
                                      <p:to>
                                        <p:strVal val="visible"/>
                                      </p:to>
                                    </p:set>
                                    <p:animEffect transition="in" filter="fade">
                                      <p:cBhvr>
                                        <p:cTn id="10" dur="500"/>
                                        <p:tgtEl>
                                          <p:spTgt spid="5">
                                            <p:graphicEl>
                                              <a:dgm id="{B096D42F-52FA-401B-8704-AAF9EE3DE6D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7569140A-7063-4B28-A8CC-12DD8C40DACE}"/>
                                            </p:graphicEl>
                                          </p:spTgt>
                                        </p:tgtEl>
                                        <p:attrNameLst>
                                          <p:attrName>style.visibility</p:attrName>
                                        </p:attrNameLst>
                                      </p:cBhvr>
                                      <p:to>
                                        <p:strVal val="visible"/>
                                      </p:to>
                                    </p:set>
                                    <p:animEffect transition="in" filter="fade">
                                      <p:cBhvr>
                                        <p:cTn id="15" dur="500"/>
                                        <p:tgtEl>
                                          <p:spTgt spid="5">
                                            <p:graphicEl>
                                              <a:dgm id="{7569140A-7063-4B28-A8CC-12DD8C40DAC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63681F50-4ACD-4D15-A2D3-5CF53C000C87}"/>
                                            </p:graphicEl>
                                          </p:spTgt>
                                        </p:tgtEl>
                                        <p:attrNameLst>
                                          <p:attrName>style.visibility</p:attrName>
                                        </p:attrNameLst>
                                      </p:cBhvr>
                                      <p:to>
                                        <p:strVal val="visible"/>
                                      </p:to>
                                    </p:set>
                                    <p:animEffect transition="in" filter="fade">
                                      <p:cBhvr>
                                        <p:cTn id="20" dur="500"/>
                                        <p:tgtEl>
                                          <p:spTgt spid="5">
                                            <p:graphicEl>
                                              <a:dgm id="{63681F50-4ACD-4D15-A2D3-5CF53C000C8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477E1CD4-DACF-48C9-BDAF-B012335B42C2}"/>
                                            </p:graphicEl>
                                          </p:spTgt>
                                        </p:tgtEl>
                                        <p:attrNameLst>
                                          <p:attrName>style.visibility</p:attrName>
                                        </p:attrNameLst>
                                      </p:cBhvr>
                                      <p:to>
                                        <p:strVal val="visible"/>
                                      </p:to>
                                    </p:set>
                                    <p:animEffect transition="in" filter="fade">
                                      <p:cBhvr>
                                        <p:cTn id="23" dur="500"/>
                                        <p:tgtEl>
                                          <p:spTgt spid="5">
                                            <p:graphicEl>
                                              <a:dgm id="{477E1CD4-DACF-48C9-BDAF-B012335B42C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8F5B194D-5640-4705-8CB7-EB7C0844A6D8}"/>
                                            </p:graphicEl>
                                          </p:spTgt>
                                        </p:tgtEl>
                                        <p:attrNameLst>
                                          <p:attrName>style.visibility</p:attrName>
                                        </p:attrNameLst>
                                      </p:cBhvr>
                                      <p:to>
                                        <p:strVal val="visible"/>
                                      </p:to>
                                    </p:set>
                                    <p:animEffect transition="in" filter="fade">
                                      <p:cBhvr>
                                        <p:cTn id="28" dur="500"/>
                                        <p:tgtEl>
                                          <p:spTgt spid="5">
                                            <p:graphicEl>
                                              <a:dgm id="{8F5B194D-5640-4705-8CB7-EB7C0844A6D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graphicEl>
                                              <a:dgm id="{1D0DA2AF-9262-42BF-A4CA-30BD34EC955A}"/>
                                            </p:graphicEl>
                                          </p:spTgt>
                                        </p:tgtEl>
                                        <p:attrNameLst>
                                          <p:attrName>style.visibility</p:attrName>
                                        </p:attrNameLst>
                                      </p:cBhvr>
                                      <p:to>
                                        <p:strVal val="visible"/>
                                      </p:to>
                                    </p:set>
                                    <p:animEffect transition="in" filter="fade">
                                      <p:cBhvr>
                                        <p:cTn id="33" dur="500"/>
                                        <p:tgtEl>
                                          <p:spTgt spid="5">
                                            <p:graphicEl>
                                              <a:dgm id="{1D0DA2AF-9262-42BF-A4CA-30BD34EC955A}"/>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graphicEl>
                                              <a:dgm id="{89AC5FA8-783B-4DC0-927A-0C548DDB0055}"/>
                                            </p:graphicEl>
                                          </p:spTgt>
                                        </p:tgtEl>
                                        <p:attrNameLst>
                                          <p:attrName>style.visibility</p:attrName>
                                        </p:attrNameLst>
                                      </p:cBhvr>
                                      <p:to>
                                        <p:strVal val="visible"/>
                                      </p:to>
                                    </p:set>
                                    <p:animEffect transition="in" filter="fade">
                                      <p:cBhvr>
                                        <p:cTn id="36" dur="500"/>
                                        <p:tgtEl>
                                          <p:spTgt spid="5">
                                            <p:graphicEl>
                                              <a:dgm id="{89AC5FA8-783B-4DC0-927A-0C548DDB0055}"/>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graphicEl>
                                              <a:dgm id="{63ECE22C-5A5B-4C68-938B-37C5F7D667D3}"/>
                                            </p:graphicEl>
                                          </p:spTgt>
                                        </p:tgtEl>
                                        <p:attrNameLst>
                                          <p:attrName>style.visibility</p:attrName>
                                        </p:attrNameLst>
                                      </p:cBhvr>
                                      <p:to>
                                        <p:strVal val="visible"/>
                                      </p:to>
                                    </p:set>
                                    <p:animEffect transition="in" filter="fade">
                                      <p:cBhvr>
                                        <p:cTn id="41" dur="500"/>
                                        <p:tgtEl>
                                          <p:spTgt spid="5">
                                            <p:graphicEl>
                                              <a:dgm id="{63ECE22C-5A5B-4C68-938B-37C5F7D667D3}"/>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0-#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C653-298C-F766-CA84-9FE304F998C0}"/>
              </a:ext>
            </a:extLst>
          </p:cNvPr>
          <p:cNvSpPr>
            <a:spLocks noGrp="1"/>
          </p:cNvSpPr>
          <p:nvPr>
            <p:ph type="title"/>
          </p:nvPr>
        </p:nvSpPr>
        <p:spPr/>
        <p:txBody>
          <a:bodyPr>
            <a:normAutofit/>
          </a:bodyPr>
          <a:lstStyle/>
          <a:p>
            <a:r>
              <a:rPr lang="en-US"/>
              <a:t>Evolving the TSP</a:t>
            </a:r>
            <a:endParaRPr lang="en-CA"/>
          </a:p>
        </p:txBody>
      </p:sp>
      <p:pic>
        <p:nvPicPr>
          <p:cNvPr id="11" name="Content Placeholder 10">
            <a:extLst>
              <a:ext uri="{FF2B5EF4-FFF2-40B4-BE49-F238E27FC236}">
                <a16:creationId xmlns:a16="http://schemas.microsoft.com/office/drawing/2014/main" id="{7C1F7D90-D5D3-DBD1-66AC-8520BB0F166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587500" y="2502414"/>
            <a:ext cx="4425950" cy="3245696"/>
          </a:xfrm>
          <a:prstGeom prst="rect">
            <a:avLst/>
          </a:prstGeom>
          <a:ln w="38100">
            <a:solidFill>
              <a:schemeClr val="tx1"/>
            </a:solidFill>
          </a:ln>
        </p:spPr>
      </p:pic>
      <p:pic>
        <p:nvPicPr>
          <p:cNvPr id="15" name="Content Placeholder 14">
            <a:extLst>
              <a:ext uri="{FF2B5EF4-FFF2-40B4-BE49-F238E27FC236}">
                <a16:creationId xmlns:a16="http://schemas.microsoft.com/office/drawing/2014/main" id="{1E2954A8-8297-92BC-0E04-E3CCABEA406B}"/>
              </a:ext>
            </a:extLst>
          </p:cNvPr>
          <p:cNvPicPr>
            <a:picLocks noGrp="1" noChangeAspect="1"/>
          </p:cNvPicPr>
          <p:nvPr>
            <p:ph sz="half" idx="2"/>
          </p:nvPr>
        </p:nvPicPr>
        <p:blipFill>
          <a:blip r:embed="rId3"/>
          <a:stretch>
            <a:fillRect/>
          </a:stretch>
        </p:blipFill>
        <p:spPr>
          <a:xfrm>
            <a:off x="6648450" y="2498953"/>
            <a:ext cx="4425950" cy="3249157"/>
          </a:xfrm>
          <a:prstGeom prst="rect">
            <a:avLst/>
          </a:prstGeom>
          <a:ln w="38100">
            <a:solidFill>
              <a:schemeClr val="tx1"/>
            </a:solidFill>
          </a:ln>
        </p:spPr>
      </p:pic>
      <p:sp>
        <p:nvSpPr>
          <p:cNvPr id="21" name="TextBox 20">
            <a:extLst>
              <a:ext uri="{FF2B5EF4-FFF2-40B4-BE49-F238E27FC236}">
                <a16:creationId xmlns:a16="http://schemas.microsoft.com/office/drawing/2014/main" id="{1B14FB35-97A5-E614-E7D2-9F38AD917FFA}"/>
              </a:ext>
            </a:extLst>
          </p:cNvPr>
          <p:cNvSpPr txBox="1"/>
          <p:nvPr/>
        </p:nvSpPr>
        <p:spPr>
          <a:xfrm>
            <a:off x="1587500" y="1693953"/>
            <a:ext cx="4425950" cy="623656"/>
          </a:xfrm>
          <a:prstGeom prst="rect">
            <a:avLst/>
          </a:prstGeom>
          <a:ln w="38100"/>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400" b="1" kern="1200"/>
              <a:t>Vehicle Routing Problem </a:t>
            </a:r>
            <a:br>
              <a:rPr lang="en-US" sz="2400" b="1" kern="1200"/>
            </a:br>
            <a:r>
              <a:rPr lang="en-US" sz="2400" b="1" kern="1200"/>
              <a:t>(VRP)</a:t>
            </a:r>
          </a:p>
        </p:txBody>
      </p:sp>
      <p:sp>
        <p:nvSpPr>
          <p:cNvPr id="18" name="Rectangle 17">
            <a:extLst>
              <a:ext uri="{FF2B5EF4-FFF2-40B4-BE49-F238E27FC236}">
                <a16:creationId xmlns:a16="http://schemas.microsoft.com/office/drawing/2014/main" id="{80780FE8-1BD5-9CC9-FB12-B06CCDAD0499}"/>
              </a:ext>
            </a:extLst>
          </p:cNvPr>
          <p:cNvSpPr/>
          <p:nvPr/>
        </p:nvSpPr>
        <p:spPr>
          <a:xfrm>
            <a:off x="6572294" y="1538039"/>
            <a:ext cx="2830781" cy="623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CA"/>
          </a:p>
        </p:txBody>
      </p:sp>
      <p:sp>
        <p:nvSpPr>
          <p:cNvPr id="19" name="TextBox 18">
            <a:extLst>
              <a:ext uri="{FF2B5EF4-FFF2-40B4-BE49-F238E27FC236}">
                <a16:creationId xmlns:a16="http://schemas.microsoft.com/office/drawing/2014/main" id="{4E0C06E1-EDCE-40C7-8682-525AB223DD35}"/>
              </a:ext>
            </a:extLst>
          </p:cNvPr>
          <p:cNvSpPr txBox="1"/>
          <p:nvPr/>
        </p:nvSpPr>
        <p:spPr>
          <a:xfrm>
            <a:off x="6648450" y="1693953"/>
            <a:ext cx="4425950" cy="623656"/>
          </a:xfrm>
          <a:prstGeom prst="rect">
            <a:avLst/>
          </a:prstGeom>
          <a:ln w="38100"/>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defPPr>
              <a:defRPr lang="en-US"/>
            </a:defPPr>
            <a:lvl1pPr lvl="0" indent="0" algn="ctr" defTabSz="889000">
              <a:lnSpc>
                <a:spcPct val="100000"/>
              </a:lnSpc>
              <a:spcBef>
                <a:spcPct val="0"/>
              </a:spcBef>
              <a:spcAft>
                <a:spcPct val="35000"/>
              </a:spcAft>
              <a:buNone/>
              <a:defRPr sz="2400" b="1"/>
            </a:lvl1pPr>
          </a:lstStyle>
          <a:p>
            <a:r>
              <a:rPr lang="en-US"/>
              <a:t>Capacitated Vehicle Routing Problem (CVRP)</a:t>
            </a:r>
          </a:p>
        </p:txBody>
      </p:sp>
    </p:spTree>
    <p:extLst>
      <p:ext uri="{BB962C8B-B14F-4D97-AF65-F5344CB8AC3E}">
        <p14:creationId xmlns:p14="http://schemas.microsoft.com/office/powerpoint/2010/main" val="2167426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C4AFE-C067-D747-601C-4D925510C5EF}"/>
              </a:ext>
            </a:extLst>
          </p:cNvPr>
          <p:cNvSpPr>
            <a:spLocks noGrp="1"/>
          </p:cNvSpPr>
          <p:nvPr>
            <p:ph type="title"/>
          </p:nvPr>
        </p:nvSpPr>
        <p:spPr>
          <a:xfrm>
            <a:off x="1117600" y="455362"/>
            <a:ext cx="9486690" cy="1550419"/>
          </a:xfrm>
        </p:spPr>
        <p:txBody>
          <a:bodyPr>
            <a:normAutofit/>
          </a:bodyPr>
          <a:lstStyle/>
          <a:p>
            <a:r>
              <a:rPr lang="en-US"/>
              <a:t>Data collection and preparation</a:t>
            </a:r>
            <a:br>
              <a:rPr lang="en-US"/>
            </a:br>
            <a:endParaRPr lang="en-CA"/>
          </a:p>
        </p:txBody>
      </p:sp>
      <p:graphicFrame>
        <p:nvGraphicFramePr>
          <p:cNvPr id="10" name="Content Placeholder 2">
            <a:extLst>
              <a:ext uri="{FF2B5EF4-FFF2-40B4-BE49-F238E27FC236}">
                <a16:creationId xmlns:a16="http://schemas.microsoft.com/office/drawing/2014/main" id="{3F7C0B43-3CD5-4137-FE04-D5A3DEBC0B3E}"/>
              </a:ext>
            </a:extLst>
          </p:cNvPr>
          <p:cNvGraphicFramePr>
            <a:graphicFrameLocks noGrp="1"/>
          </p:cNvGraphicFramePr>
          <p:nvPr>
            <p:ph idx="1"/>
            <p:extLst>
              <p:ext uri="{D42A27DB-BD31-4B8C-83A1-F6EECF244321}">
                <p14:modId xmlns:p14="http://schemas.microsoft.com/office/powerpoint/2010/main" val="3830540781"/>
              </p:ext>
            </p:extLst>
          </p:nvPr>
        </p:nvGraphicFramePr>
        <p:xfrm>
          <a:off x="1117600" y="1607345"/>
          <a:ext cx="9486690" cy="479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9387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1083363A-D385-4EE1-B853-7D6FC741248D}"/>
                                            </p:graphicEl>
                                          </p:spTgt>
                                        </p:tgtEl>
                                        <p:attrNameLst>
                                          <p:attrName>style.visibility</p:attrName>
                                        </p:attrNameLst>
                                      </p:cBhvr>
                                      <p:to>
                                        <p:strVal val="visible"/>
                                      </p:to>
                                    </p:set>
                                    <p:animEffect transition="in" filter="fade">
                                      <p:cBhvr>
                                        <p:cTn id="7" dur="500"/>
                                        <p:tgtEl>
                                          <p:spTgt spid="10">
                                            <p:graphicEl>
                                              <a:dgm id="{1083363A-D385-4EE1-B853-7D6FC741248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FBED85B0-98FB-4277-ABCF-708B0C3148BA}"/>
                                            </p:graphicEl>
                                          </p:spTgt>
                                        </p:tgtEl>
                                        <p:attrNameLst>
                                          <p:attrName>style.visibility</p:attrName>
                                        </p:attrNameLst>
                                      </p:cBhvr>
                                      <p:to>
                                        <p:strVal val="visible"/>
                                      </p:to>
                                    </p:set>
                                    <p:animEffect transition="in" filter="fade">
                                      <p:cBhvr>
                                        <p:cTn id="10" dur="500"/>
                                        <p:tgtEl>
                                          <p:spTgt spid="10">
                                            <p:graphicEl>
                                              <a:dgm id="{FBED85B0-98FB-4277-ABCF-708B0C3148BA}"/>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01C81C41-D624-4B57-99E4-22406FA1103C}"/>
                                            </p:graphicEl>
                                          </p:spTgt>
                                        </p:tgtEl>
                                        <p:attrNameLst>
                                          <p:attrName>style.visibility</p:attrName>
                                        </p:attrNameLst>
                                      </p:cBhvr>
                                      <p:to>
                                        <p:strVal val="visible"/>
                                      </p:to>
                                    </p:set>
                                    <p:animEffect transition="in" filter="fade">
                                      <p:cBhvr>
                                        <p:cTn id="15" dur="500"/>
                                        <p:tgtEl>
                                          <p:spTgt spid="10">
                                            <p:graphicEl>
                                              <a:dgm id="{01C81C41-D624-4B57-99E4-22406FA1103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graphicEl>
                                              <a:dgm id="{F44D332F-3457-48D9-811E-CB3485F62840}"/>
                                            </p:graphicEl>
                                          </p:spTgt>
                                        </p:tgtEl>
                                        <p:attrNameLst>
                                          <p:attrName>style.visibility</p:attrName>
                                        </p:attrNameLst>
                                      </p:cBhvr>
                                      <p:to>
                                        <p:strVal val="visible"/>
                                      </p:to>
                                    </p:set>
                                    <p:animEffect transition="in" filter="fade">
                                      <p:cBhvr>
                                        <p:cTn id="20" dur="500"/>
                                        <p:tgtEl>
                                          <p:spTgt spid="10">
                                            <p:graphicEl>
                                              <a:dgm id="{F44D332F-3457-48D9-811E-CB3485F6284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graphicEl>
                                              <a:dgm id="{D1A2BDC6-F055-4377-AEC7-C1A4E651822C}"/>
                                            </p:graphicEl>
                                          </p:spTgt>
                                        </p:tgtEl>
                                        <p:attrNameLst>
                                          <p:attrName>style.visibility</p:attrName>
                                        </p:attrNameLst>
                                      </p:cBhvr>
                                      <p:to>
                                        <p:strVal val="visible"/>
                                      </p:to>
                                    </p:set>
                                    <p:animEffect transition="in" filter="fade">
                                      <p:cBhvr>
                                        <p:cTn id="23" dur="500"/>
                                        <p:tgtEl>
                                          <p:spTgt spid="10">
                                            <p:graphicEl>
                                              <a:dgm id="{D1A2BDC6-F055-4377-AEC7-C1A4E651822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graphicEl>
                                              <a:dgm id="{BF73503B-0D2F-4820-B6B3-DB90ACF32C04}"/>
                                            </p:graphicEl>
                                          </p:spTgt>
                                        </p:tgtEl>
                                        <p:attrNameLst>
                                          <p:attrName>style.visibility</p:attrName>
                                        </p:attrNameLst>
                                      </p:cBhvr>
                                      <p:to>
                                        <p:strVal val="visible"/>
                                      </p:to>
                                    </p:set>
                                    <p:animEffect transition="in" filter="fade">
                                      <p:cBhvr>
                                        <p:cTn id="28" dur="500"/>
                                        <p:tgtEl>
                                          <p:spTgt spid="10">
                                            <p:graphicEl>
                                              <a:dgm id="{BF73503B-0D2F-4820-B6B3-DB90ACF32C0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Interior of empty bus">
            <a:extLst>
              <a:ext uri="{FF2B5EF4-FFF2-40B4-BE49-F238E27FC236}">
                <a16:creationId xmlns:a16="http://schemas.microsoft.com/office/drawing/2014/main" id="{DB9E6F01-860C-1C79-DA2A-E8FB21090494}"/>
              </a:ext>
            </a:extLst>
          </p:cNvPr>
          <p:cNvPicPr>
            <a:picLocks noChangeAspect="1"/>
          </p:cNvPicPr>
          <p:nvPr/>
        </p:nvPicPr>
        <p:blipFill rotWithShape="1">
          <a:blip r:embed="rId2"/>
          <a:srcRect r="-1" b="15708"/>
          <a:stretch/>
        </p:blipFill>
        <p:spPr>
          <a:xfrm>
            <a:off x="3048" y="10"/>
            <a:ext cx="12188952" cy="6857990"/>
          </a:xfrm>
          <a:prstGeom prst="rect">
            <a:avLst/>
          </a:prstGeom>
        </p:spPr>
      </p:pic>
      <p:sp>
        <p:nvSpPr>
          <p:cNvPr id="60"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a:solidFill>
                <a:srgbClr val="FFFFFF"/>
              </a:solidFill>
              <a:sym typeface="Avenir Next"/>
            </a:endParaRPr>
          </a:p>
        </p:txBody>
      </p:sp>
      <p:sp>
        <p:nvSpPr>
          <p:cNvPr id="2" name="Title 1">
            <a:extLst>
              <a:ext uri="{FF2B5EF4-FFF2-40B4-BE49-F238E27FC236}">
                <a16:creationId xmlns:a16="http://schemas.microsoft.com/office/drawing/2014/main" id="{80DA8664-CEE3-9604-4F10-FF55792C092B}"/>
              </a:ext>
            </a:extLst>
          </p:cNvPr>
          <p:cNvSpPr>
            <a:spLocks noGrp="1"/>
          </p:cNvSpPr>
          <p:nvPr>
            <p:ph type="title"/>
          </p:nvPr>
        </p:nvSpPr>
        <p:spPr>
          <a:xfrm>
            <a:off x="576072" y="455362"/>
            <a:ext cx="3780775" cy="1550419"/>
          </a:xfrm>
        </p:spPr>
        <p:txBody>
          <a:bodyPr>
            <a:noAutofit/>
          </a:bodyPr>
          <a:lstStyle/>
          <a:p>
            <a:pPr>
              <a:lnSpc>
                <a:spcPct val="90000"/>
              </a:lnSpc>
            </a:pPr>
            <a:r>
              <a:rPr lang="en-US" sz="3400"/>
              <a:t>Mathematical formulation</a:t>
            </a:r>
            <a:br>
              <a:rPr lang="en-US" sz="3400"/>
            </a:br>
            <a:r>
              <a:rPr lang="en-US" sz="3400">
                <a:solidFill>
                  <a:schemeClr val="accent1"/>
                </a:solidFill>
              </a:rPr>
              <a:t>Problem Statement</a:t>
            </a:r>
            <a:endParaRPr lang="en-CA" sz="3400">
              <a:solidFill>
                <a:schemeClr val="accent1"/>
              </a:solidFill>
            </a:endParaRPr>
          </a:p>
        </p:txBody>
      </p:sp>
      <p:sp>
        <p:nvSpPr>
          <p:cNvPr id="3" name="Content Placeholder 2">
            <a:extLst>
              <a:ext uri="{FF2B5EF4-FFF2-40B4-BE49-F238E27FC236}">
                <a16:creationId xmlns:a16="http://schemas.microsoft.com/office/drawing/2014/main" id="{D518C84B-B2DB-5D68-8F82-5446C8F4B064}"/>
              </a:ext>
            </a:extLst>
          </p:cNvPr>
          <p:cNvSpPr>
            <a:spLocks noGrp="1"/>
          </p:cNvSpPr>
          <p:nvPr>
            <p:ph idx="1"/>
          </p:nvPr>
        </p:nvSpPr>
        <p:spPr>
          <a:xfrm>
            <a:off x="576072" y="2461133"/>
            <a:ext cx="3780775" cy="3926152"/>
          </a:xfrm>
        </p:spPr>
        <p:txBody>
          <a:bodyPr>
            <a:normAutofit/>
          </a:bodyPr>
          <a:lstStyle/>
          <a:p>
            <a:pPr marL="0" indent="0">
              <a:buNone/>
            </a:pPr>
            <a:r>
              <a:rPr lang="en-US"/>
              <a:t>Given a </a:t>
            </a:r>
            <a:r>
              <a:rPr lang="en-US" b="1"/>
              <a:t>set of bus stops </a:t>
            </a:r>
            <a:r>
              <a:rPr lang="en-US"/>
              <a:t>with a defined </a:t>
            </a:r>
            <a:r>
              <a:rPr lang="en-US" b="1"/>
              <a:t>passenger demand</a:t>
            </a:r>
            <a:r>
              <a:rPr lang="en-US"/>
              <a:t>, a </a:t>
            </a:r>
            <a:r>
              <a:rPr lang="en-US" b="1"/>
              <a:t>depot node</a:t>
            </a:r>
            <a:r>
              <a:rPr lang="en-US"/>
              <a:t>, and a </a:t>
            </a:r>
            <a:r>
              <a:rPr lang="en-US" b="1"/>
              <a:t>disaster area</a:t>
            </a:r>
            <a:r>
              <a:rPr lang="en-US"/>
              <a:t>, what route should each bus follow to minimize the total distance travelled across the network, while not exceeding </a:t>
            </a:r>
            <a:r>
              <a:rPr lang="en-US" b="1"/>
              <a:t>the bus capacity?</a:t>
            </a:r>
            <a:endParaRPr lang="en-CA" b="1"/>
          </a:p>
        </p:txBody>
      </p:sp>
      <p:sp>
        <p:nvSpPr>
          <p:cNvPr id="61" name="Rectangle 6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08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08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48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DF66C-4FCC-49FE-2E64-2EBDF04D0365}"/>
              </a:ext>
            </a:extLst>
          </p:cNvPr>
          <p:cNvSpPr>
            <a:spLocks noGrp="1"/>
          </p:cNvSpPr>
          <p:nvPr>
            <p:ph type="title"/>
          </p:nvPr>
        </p:nvSpPr>
        <p:spPr>
          <a:xfrm>
            <a:off x="1587710" y="455362"/>
            <a:ext cx="4018219"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Mathematical formulation </a:t>
            </a:r>
            <a:br>
              <a:rPr lang="en-US" sz="3400" b="1" kern="1200">
                <a:solidFill>
                  <a:schemeClr val="tx1"/>
                </a:solidFill>
                <a:latin typeface="+mj-lt"/>
                <a:ea typeface="+mj-ea"/>
                <a:cs typeface="+mj-cs"/>
              </a:rPr>
            </a:br>
            <a:r>
              <a:rPr lang="en-US" sz="3400" b="1" kern="1200">
                <a:solidFill>
                  <a:schemeClr val="accent3"/>
                </a:solidFill>
                <a:latin typeface="+mj-lt"/>
                <a:ea typeface="+mj-ea"/>
                <a:cs typeface="+mj-cs"/>
              </a:rPr>
              <a:t>Parameters</a:t>
            </a:r>
          </a:p>
        </p:txBody>
      </p:sp>
      <p:sp>
        <p:nvSpPr>
          <p:cNvPr id="31" name="Rectangle 3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CFBC897-317B-8940-93D1-8EF43A5CE14C}"/>
                  </a:ext>
                </a:extLst>
              </p:cNvPr>
              <p:cNvSpPr>
                <a:spLocks noGrp="1"/>
              </p:cNvSpPr>
              <p:nvPr>
                <p:ph type="body" sz="half" idx="2"/>
              </p:nvPr>
            </p:nvSpPr>
            <p:spPr>
              <a:xfrm>
                <a:off x="1587710" y="2160016"/>
                <a:ext cx="4018219" cy="3926152"/>
              </a:xfrm>
            </p:spPr>
            <p:txBody>
              <a:bodyPr vert="horz" lIns="91440" tIns="45720" rIns="91440" bIns="45720" rtlCol="0">
                <a:normAutofit/>
              </a:bodyPr>
              <a:lstStyle/>
              <a:p>
                <a:pPr marL="285750" indent="-2286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0,1,2,…</m:t>
                        </m:r>
                        <m:r>
                          <a:rPr lang="en-US" sz="1800" b="0" i="1" smtClean="0">
                            <a:latin typeface="Cambria Math" panose="02040503050406030204" pitchFamily="18" charset="0"/>
                          </a:rPr>
                          <m:t>𝑛</m:t>
                        </m:r>
                      </m:e>
                    </m:d>
                  </m:oMath>
                </a14:m>
                <a:r>
                  <a:rPr lang="en-US" sz="1800"/>
                  <a:t> represents the set of bus stops</a:t>
                </a:r>
              </a:p>
              <a:p>
                <a:pPr marL="285750" indent="-228600">
                  <a:buFont typeface="Arial" panose="020B0604020202020204" pitchFamily="34" charset="0"/>
                  <a:buChar char="•"/>
                </a:pPr>
                <a:r>
                  <a:rPr lang="en-US" sz="1800"/>
                  <a:t>The depot (start and end point) is given by node 0</a:t>
                </a:r>
              </a:p>
              <a:p>
                <a:pPr marL="285750" indent="-228600">
                  <a:buFont typeface="Arial" panose="020B0604020202020204" pitchFamily="34" charset="0"/>
                  <a:buChar char="•"/>
                </a:pPr>
                <a:r>
                  <a:rPr lang="en-US" sz="1800"/>
                  <a:t>The disaster area is represented as a rectangle governed by 4 latitude/longitude points</a:t>
                </a:r>
              </a:p>
              <a:p>
                <a:pPr marL="285750" indent="-228600">
                  <a:buFont typeface="Arial" panose="020B0604020202020204" pitchFamily="34" charset="0"/>
                  <a:buChar char="•"/>
                </a:pPr>
                <a:r>
                  <a:rPr lang="en-US" sz="1800"/>
                  <a:t>The distance matrix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𝑖𝑗</m:t>
                        </m:r>
                      </m:sub>
                    </m:sSub>
                  </m:oMath>
                </a14:m>
                <a:r>
                  <a:rPr lang="en-US" sz="1800"/>
                  <a:t> gives the distance between nodes </a:t>
                </a:r>
                <a14:m>
                  <m:oMath xmlns:m="http://schemas.openxmlformats.org/officeDocument/2006/math">
                    <m:r>
                      <a:rPr lang="en-US" sz="1800" b="0" i="1" smtClean="0">
                        <a:latin typeface="Cambria Math" panose="02040503050406030204" pitchFamily="18" charset="0"/>
                      </a:rPr>
                      <m:t>𝑖</m:t>
                    </m:r>
                  </m:oMath>
                </a14:m>
                <a:r>
                  <a:rPr lang="en-US" sz="1800"/>
                  <a:t> and </a:t>
                </a:r>
                <a14:m>
                  <m:oMath xmlns:m="http://schemas.openxmlformats.org/officeDocument/2006/math">
                    <m:r>
                      <a:rPr lang="en-US" sz="1800" b="0" i="1" smtClean="0">
                        <a:latin typeface="Cambria Math" panose="02040503050406030204" pitchFamily="18" charset="0"/>
                      </a:rPr>
                      <m:t>𝑗</m:t>
                    </m:r>
                  </m:oMath>
                </a14:m>
                <a:endParaRPr lang="en-US" sz="1800" b="0"/>
              </a:p>
            </p:txBody>
          </p:sp>
        </mc:Choice>
        <mc:Fallback xmlns="">
          <p:sp>
            <p:nvSpPr>
              <p:cNvPr id="6" name="Text Placeholder 5">
                <a:extLst>
                  <a:ext uri="{FF2B5EF4-FFF2-40B4-BE49-F238E27FC236}">
                    <a16:creationId xmlns:a16="http://schemas.microsoft.com/office/drawing/2014/main" id="{5CFBC897-317B-8940-93D1-8EF43A5CE14C}"/>
                  </a:ext>
                </a:extLst>
              </p:cNvPr>
              <p:cNvSpPr>
                <a:spLocks noGrp="1" noRot="1" noChangeAspect="1" noMove="1" noResize="1" noEditPoints="1" noAdjustHandles="1" noChangeArrowheads="1" noChangeShapeType="1" noTextEdit="1"/>
              </p:cNvSpPr>
              <p:nvPr>
                <p:ph type="body" sz="half" idx="2"/>
              </p:nvPr>
            </p:nvSpPr>
            <p:spPr>
              <a:xfrm>
                <a:off x="1587710" y="2160016"/>
                <a:ext cx="4018219" cy="3926152"/>
              </a:xfrm>
              <a:blipFill>
                <a:blip r:embed="rId3"/>
                <a:stretch>
                  <a:fillRect t="-466" r="-909"/>
                </a:stretch>
              </a:blipFill>
            </p:spPr>
            <p:txBody>
              <a:bodyPr/>
              <a:lstStyle/>
              <a:p>
                <a:r>
                  <a:rPr lang="en-US">
                    <a:noFill/>
                  </a:rPr>
                  <a:t> </a:t>
                </a:r>
              </a:p>
            </p:txBody>
          </p:sp>
        </mc:Fallback>
      </mc:AlternateContent>
      <p:pic>
        <p:nvPicPr>
          <p:cNvPr id="13" name="Content Placeholder 12" descr="A map with red square and green squares&#10;&#10;Description automatically generated">
            <a:extLst>
              <a:ext uri="{FF2B5EF4-FFF2-40B4-BE49-F238E27FC236}">
                <a16:creationId xmlns:a16="http://schemas.microsoft.com/office/drawing/2014/main" id="{9AB222EA-D58B-04A3-09F5-39F45BD1BF16}"/>
              </a:ext>
            </a:extLst>
          </p:cNvPr>
          <p:cNvPicPr>
            <a:picLocks noGrp="1" noChangeAspect="1"/>
          </p:cNvPicPr>
          <p:nvPr>
            <p:ph idx="1"/>
          </p:nvPr>
        </p:nvPicPr>
        <p:blipFill rotWithShape="1">
          <a:blip r:embed="rId4"/>
          <a:srcRect l="23136" r="26857"/>
          <a:stretch/>
        </p:blipFill>
        <p:spPr>
          <a:xfrm>
            <a:off x="6038059" y="565150"/>
            <a:ext cx="5588782" cy="5727699"/>
          </a:xfrm>
          <a:prstGeom prst="rect">
            <a:avLst/>
          </a:prstGeom>
        </p:spPr>
      </p:pic>
      <p:grpSp>
        <p:nvGrpSpPr>
          <p:cNvPr id="32" name="Group 31">
            <a:extLst>
              <a:ext uri="{FF2B5EF4-FFF2-40B4-BE49-F238E27FC236}">
                <a16:creationId xmlns:a16="http://schemas.microsoft.com/office/drawing/2014/main" id="{52247F2C-3B3A-C190-48F9-BE4884BF5E9E}"/>
              </a:ext>
            </a:extLst>
          </p:cNvPr>
          <p:cNvGrpSpPr/>
          <p:nvPr/>
        </p:nvGrpSpPr>
        <p:grpSpPr>
          <a:xfrm>
            <a:off x="6505575" y="723900"/>
            <a:ext cx="2438400" cy="968375"/>
            <a:chOff x="6505575" y="790575"/>
            <a:chExt cx="2438400" cy="968375"/>
          </a:xfrm>
        </p:grpSpPr>
        <p:cxnSp>
          <p:nvCxnSpPr>
            <p:cNvPr id="17" name="Straight Arrow Connector 16">
              <a:extLst>
                <a:ext uri="{FF2B5EF4-FFF2-40B4-BE49-F238E27FC236}">
                  <a16:creationId xmlns:a16="http://schemas.microsoft.com/office/drawing/2014/main" id="{543CCE95-A745-FA07-DDB5-E5AC77BEE94C}"/>
                </a:ext>
              </a:extLst>
            </p:cNvPr>
            <p:cNvCxnSpPr>
              <a:cxnSpLocks/>
            </p:cNvCxnSpPr>
            <p:nvPr/>
          </p:nvCxnSpPr>
          <p:spPr>
            <a:xfrm>
              <a:off x="8029575" y="1162050"/>
              <a:ext cx="914400" cy="596900"/>
            </a:xfrm>
            <a:prstGeom prst="bentConnector3">
              <a:avLst>
                <a:gd name="adj1" fmla="val 100000"/>
              </a:avLst>
            </a:prstGeom>
            <a:ln w="28575">
              <a:solidFill>
                <a:schemeClr val="accent5"/>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21" name="Rectangle: Rounded Corners 20">
              <a:extLst>
                <a:ext uri="{FF2B5EF4-FFF2-40B4-BE49-F238E27FC236}">
                  <a16:creationId xmlns:a16="http://schemas.microsoft.com/office/drawing/2014/main" id="{08DD39E9-D737-96F5-4E8A-A52ECC23536D}"/>
                </a:ext>
              </a:extLst>
            </p:cNvPr>
            <p:cNvSpPr/>
            <p:nvPr/>
          </p:nvSpPr>
          <p:spPr>
            <a:xfrm>
              <a:off x="6505575" y="790575"/>
              <a:ext cx="1524000" cy="74295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Disaster area</a:t>
              </a:r>
              <a:endParaRPr lang="en-CA"/>
            </a:p>
          </p:txBody>
        </p:sp>
      </p:grpSp>
      <p:grpSp>
        <p:nvGrpSpPr>
          <p:cNvPr id="35" name="Group 34">
            <a:extLst>
              <a:ext uri="{FF2B5EF4-FFF2-40B4-BE49-F238E27FC236}">
                <a16:creationId xmlns:a16="http://schemas.microsoft.com/office/drawing/2014/main" id="{4A979368-C9EB-0DDD-2341-CBA51B7342E7}"/>
              </a:ext>
            </a:extLst>
          </p:cNvPr>
          <p:cNvGrpSpPr/>
          <p:nvPr/>
        </p:nvGrpSpPr>
        <p:grpSpPr>
          <a:xfrm>
            <a:off x="9621897" y="4279900"/>
            <a:ext cx="1524000" cy="1539875"/>
            <a:chOff x="6657975" y="517525"/>
            <a:chExt cx="1524000" cy="1539875"/>
          </a:xfrm>
        </p:grpSpPr>
        <p:cxnSp>
          <p:nvCxnSpPr>
            <p:cNvPr id="36" name="Straight Arrow Connector 16">
              <a:extLst>
                <a:ext uri="{FF2B5EF4-FFF2-40B4-BE49-F238E27FC236}">
                  <a16:creationId xmlns:a16="http://schemas.microsoft.com/office/drawing/2014/main" id="{86ED3DB5-644D-192C-AF2A-8E827FF7252B}"/>
                </a:ext>
              </a:extLst>
            </p:cNvPr>
            <p:cNvCxnSpPr>
              <a:cxnSpLocks/>
              <a:stCxn id="37" idx="0"/>
            </p:cNvCxnSpPr>
            <p:nvPr/>
          </p:nvCxnSpPr>
          <p:spPr>
            <a:xfrm rot="16200000" flipV="1">
              <a:off x="6640513" y="534988"/>
              <a:ext cx="796925" cy="762000"/>
            </a:xfrm>
            <a:prstGeom prst="bentConnector3">
              <a:avLst>
                <a:gd name="adj1" fmla="val 99801"/>
              </a:avLst>
            </a:prstGeom>
            <a:ln w="28575">
              <a:solidFill>
                <a:schemeClr val="accent3"/>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37" name="Rectangle: Rounded Corners 36">
              <a:extLst>
                <a:ext uri="{FF2B5EF4-FFF2-40B4-BE49-F238E27FC236}">
                  <a16:creationId xmlns:a16="http://schemas.microsoft.com/office/drawing/2014/main" id="{77A850D1-610C-5474-E240-B97331CA00B5}"/>
                </a:ext>
              </a:extLst>
            </p:cNvPr>
            <p:cNvSpPr/>
            <p:nvPr/>
          </p:nvSpPr>
          <p:spPr>
            <a:xfrm>
              <a:off x="6657975" y="1314450"/>
              <a:ext cx="1524000" cy="74295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Depot</a:t>
              </a:r>
              <a:endParaRPr lang="en-CA"/>
            </a:p>
          </p:txBody>
        </p:sp>
      </p:grpSp>
    </p:spTree>
    <p:extLst>
      <p:ext uri="{BB962C8B-B14F-4D97-AF65-F5344CB8AC3E}">
        <p14:creationId xmlns:p14="http://schemas.microsoft.com/office/powerpoint/2010/main" val="21363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DF66C-4FCC-49FE-2E64-2EBDF04D0365}"/>
              </a:ext>
            </a:extLst>
          </p:cNvPr>
          <p:cNvSpPr>
            <a:spLocks noGrp="1"/>
          </p:cNvSpPr>
          <p:nvPr>
            <p:ph type="title"/>
          </p:nvPr>
        </p:nvSpPr>
        <p:spPr>
          <a:xfrm>
            <a:off x="1587710" y="455362"/>
            <a:ext cx="4018219"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Mathematical formulation </a:t>
            </a:r>
            <a:br>
              <a:rPr lang="en-US" sz="3400" b="1" kern="1200">
                <a:solidFill>
                  <a:schemeClr val="tx1"/>
                </a:solidFill>
                <a:latin typeface="+mj-lt"/>
                <a:ea typeface="+mj-ea"/>
                <a:cs typeface="+mj-cs"/>
              </a:rPr>
            </a:br>
            <a:r>
              <a:rPr lang="en-US" sz="3400" b="1" kern="1200">
                <a:solidFill>
                  <a:schemeClr val="accent3"/>
                </a:solidFill>
                <a:latin typeface="+mj-lt"/>
                <a:ea typeface="+mj-ea"/>
                <a:cs typeface="+mj-cs"/>
              </a:rPr>
              <a:t>Parameters</a:t>
            </a:r>
          </a:p>
        </p:txBody>
      </p:sp>
      <p:sp>
        <p:nvSpPr>
          <p:cNvPr id="31" name="Rectangle 3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CFBC897-317B-8940-93D1-8EF43A5CE14C}"/>
                  </a:ext>
                </a:extLst>
              </p:cNvPr>
              <p:cNvSpPr>
                <a:spLocks noGrp="1"/>
              </p:cNvSpPr>
              <p:nvPr>
                <p:ph type="body" sz="half" idx="2"/>
              </p:nvPr>
            </p:nvSpPr>
            <p:spPr>
              <a:xfrm>
                <a:off x="1587710" y="2160016"/>
                <a:ext cx="4018219" cy="3926152"/>
              </a:xfrm>
            </p:spPr>
            <p:txBody>
              <a:bodyPr vert="horz" lIns="91440" tIns="45720" rIns="91440" bIns="45720" rtlCol="0">
                <a:normAutofit/>
              </a:bodyPr>
              <a:lstStyle/>
              <a:p>
                <a:pPr marL="285750" indent="-228600">
                  <a:buFont typeface="Arial" panose="020B0604020202020204" pitchFamily="34" charset="0"/>
                  <a:buChar char="•"/>
                </a:pPr>
                <a:r>
                  <a:rPr lang="en-US" sz="1800"/>
                  <a:t>The demand vector </a:t>
                </a:r>
                <a14:m>
                  <m:oMath xmlns:m="http://schemas.openxmlformats.org/officeDocument/2006/math">
                    <m:r>
                      <a:rPr lang="en-US" sz="1800" i="1">
                        <a:latin typeface="Cambria Math" panose="02040503050406030204" pitchFamily="18" charset="0"/>
                      </a:rPr>
                      <m:t>𝑞</m:t>
                    </m:r>
                    <m:r>
                      <a:rPr lang="en-US" sz="1800" i="1">
                        <a:latin typeface="Cambria Math" panose="02040503050406030204" pitchFamily="18" charset="0"/>
                      </a:rPr>
                      <m:t> ~ </m:t>
                    </m:r>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𝐿</m:t>
                        </m:r>
                        <m:r>
                          <a:rPr lang="en-US" sz="1800" i="1">
                            <a:latin typeface="Cambria Math" panose="02040503050406030204" pitchFamily="18" charset="0"/>
                          </a:rPr>
                          <m:t>,</m:t>
                        </m:r>
                        <m:r>
                          <a:rPr lang="en-US" sz="1800" i="1">
                            <a:latin typeface="Cambria Math" panose="02040503050406030204" pitchFamily="18" charset="0"/>
                          </a:rPr>
                          <m:t>𝐻</m:t>
                        </m:r>
                      </m:e>
                    </m:d>
                  </m:oMath>
                </a14:m>
                <a:r>
                  <a:rPr lang="en-US" sz="1800"/>
                  <a:t> gives the passenger demand at node </a:t>
                </a:r>
                <a14:m>
                  <m:oMath xmlns:m="http://schemas.openxmlformats.org/officeDocument/2006/math">
                    <m:r>
                      <a:rPr lang="en-US" sz="1800" i="1">
                        <a:latin typeface="Cambria Math" panose="02040503050406030204" pitchFamily="18" charset="0"/>
                      </a:rPr>
                      <m:t>𝑖</m:t>
                    </m:r>
                  </m:oMath>
                </a14:m>
                <a:endParaRPr lang="en-US" sz="1800"/>
              </a:p>
              <a:p>
                <a:pPr marL="285750" indent="-228600">
                  <a:buFont typeface="Arial" panose="020B0604020202020204" pitchFamily="34" charset="0"/>
                  <a:buChar char="•"/>
                </a:pPr>
                <a:r>
                  <a:rPr lang="en-US" sz="1800"/>
                  <a:t>The capacity of each bus is given by </a:t>
                </a:r>
                <a14:m>
                  <m:oMath xmlns:m="http://schemas.openxmlformats.org/officeDocument/2006/math">
                    <m:r>
                      <a:rPr lang="en-US" sz="1800" i="1">
                        <a:latin typeface="Cambria Math" panose="02040503050406030204" pitchFamily="18" charset="0"/>
                      </a:rPr>
                      <m:t>𝑄</m:t>
                    </m:r>
                  </m:oMath>
                </a14:m>
                <a:endParaRPr lang="en-US" sz="1800"/>
              </a:p>
              <a:p>
                <a:pPr marL="285750" indent="-228600">
                  <a:buFont typeface="Arial" panose="020B0604020202020204" pitchFamily="34" charset="0"/>
                  <a:buChar char="•"/>
                </a:pPr>
                <a:r>
                  <a:rPr lang="en-US" sz="1800"/>
                  <a:t>The number of available buses is </a:t>
                </a:r>
                <a14:m>
                  <m:oMath xmlns:m="http://schemas.openxmlformats.org/officeDocument/2006/math">
                    <m:r>
                      <a:rPr lang="en-US" sz="1800" i="1">
                        <a:latin typeface="Cambria Math" panose="02040503050406030204" pitchFamily="18" charset="0"/>
                      </a:rPr>
                      <m:t>𝐾</m:t>
                    </m:r>
                  </m:oMath>
                </a14:m>
                <a:endParaRPr lang="en-US" sz="1800"/>
              </a:p>
              <a:p>
                <a:pPr marL="285750" indent="-228600">
                  <a:buFont typeface="Arial" panose="020B0604020202020204" pitchFamily="34" charset="0"/>
                  <a:buChar char="•"/>
                </a:pPr>
                <a:r>
                  <a:rPr lang="en-US" sz="1800"/>
                  <a:t>The distance threshold between two non-depot nodes is given by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𝑚𝑎𝑥</m:t>
                        </m:r>
                      </m:sub>
                    </m:sSub>
                  </m:oMath>
                </a14:m>
                <a:endParaRPr lang="en-US" sz="1800"/>
              </a:p>
            </p:txBody>
          </p:sp>
        </mc:Choice>
        <mc:Fallback xmlns="">
          <p:sp>
            <p:nvSpPr>
              <p:cNvPr id="6" name="Text Placeholder 5">
                <a:extLst>
                  <a:ext uri="{FF2B5EF4-FFF2-40B4-BE49-F238E27FC236}">
                    <a16:creationId xmlns:a16="http://schemas.microsoft.com/office/drawing/2014/main" id="{5CFBC897-317B-8940-93D1-8EF43A5CE14C}"/>
                  </a:ext>
                </a:extLst>
              </p:cNvPr>
              <p:cNvSpPr>
                <a:spLocks noGrp="1" noRot="1" noChangeAspect="1" noMove="1" noResize="1" noEditPoints="1" noAdjustHandles="1" noChangeArrowheads="1" noChangeShapeType="1" noTextEdit="1"/>
              </p:cNvSpPr>
              <p:nvPr>
                <p:ph type="body" sz="half" idx="2"/>
              </p:nvPr>
            </p:nvSpPr>
            <p:spPr>
              <a:xfrm>
                <a:off x="1587710" y="2160016"/>
                <a:ext cx="4018219" cy="3926152"/>
              </a:xfrm>
              <a:blipFill>
                <a:blip r:embed="rId2"/>
                <a:stretch>
                  <a:fillRect t="-466" r="-1515"/>
                </a:stretch>
              </a:blipFill>
            </p:spPr>
            <p:txBody>
              <a:bodyPr/>
              <a:lstStyle/>
              <a:p>
                <a:r>
                  <a:rPr lang="en-US">
                    <a:noFill/>
                  </a:rPr>
                  <a:t> </a:t>
                </a:r>
              </a:p>
            </p:txBody>
          </p:sp>
        </mc:Fallback>
      </mc:AlternateContent>
      <p:pic>
        <p:nvPicPr>
          <p:cNvPr id="13" name="Content Placeholder 12" descr="A map with red square and green squares&#10;&#10;Description automatically generated">
            <a:extLst>
              <a:ext uri="{FF2B5EF4-FFF2-40B4-BE49-F238E27FC236}">
                <a16:creationId xmlns:a16="http://schemas.microsoft.com/office/drawing/2014/main" id="{9AB222EA-D58B-04A3-09F5-39F45BD1BF16}"/>
              </a:ext>
            </a:extLst>
          </p:cNvPr>
          <p:cNvPicPr>
            <a:picLocks noGrp="1" noChangeAspect="1"/>
          </p:cNvPicPr>
          <p:nvPr>
            <p:ph idx="1"/>
          </p:nvPr>
        </p:nvPicPr>
        <p:blipFill rotWithShape="1">
          <a:blip r:embed="rId3"/>
          <a:srcRect l="23136" r="26857"/>
          <a:stretch/>
        </p:blipFill>
        <p:spPr>
          <a:xfrm>
            <a:off x="6038059" y="565150"/>
            <a:ext cx="5588782" cy="5727699"/>
          </a:xfrm>
          <a:prstGeom prst="rect">
            <a:avLst/>
          </a:prstGeom>
        </p:spPr>
      </p:pic>
      <p:grpSp>
        <p:nvGrpSpPr>
          <p:cNvPr id="32" name="Group 31">
            <a:extLst>
              <a:ext uri="{FF2B5EF4-FFF2-40B4-BE49-F238E27FC236}">
                <a16:creationId xmlns:a16="http://schemas.microsoft.com/office/drawing/2014/main" id="{52247F2C-3B3A-C190-48F9-BE4884BF5E9E}"/>
              </a:ext>
            </a:extLst>
          </p:cNvPr>
          <p:cNvGrpSpPr/>
          <p:nvPr/>
        </p:nvGrpSpPr>
        <p:grpSpPr>
          <a:xfrm>
            <a:off x="6505575" y="723900"/>
            <a:ext cx="2438400" cy="968375"/>
            <a:chOff x="6505575" y="790575"/>
            <a:chExt cx="2438400" cy="968375"/>
          </a:xfrm>
        </p:grpSpPr>
        <p:cxnSp>
          <p:nvCxnSpPr>
            <p:cNvPr id="17" name="Straight Arrow Connector 16">
              <a:extLst>
                <a:ext uri="{FF2B5EF4-FFF2-40B4-BE49-F238E27FC236}">
                  <a16:creationId xmlns:a16="http://schemas.microsoft.com/office/drawing/2014/main" id="{543CCE95-A745-FA07-DDB5-E5AC77BEE94C}"/>
                </a:ext>
              </a:extLst>
            </p:cNvPr>
            <p:cNvCxnSpPr>
              <a:cxnSpLocks/>
            </p:cNvCxnSpPr>
            <p:nvPr/>
          </p:nvCxnSpPr>
          <p:spPr>
            <a:xfrm>
              <a:off x="8029575" y="1162050"/>
              <a:ext cx="914400" cy="596900"/>
            </a:xfrm>
            <a:prstGeom prst="bentConnector3">
              <a:avLst>
                <a:gd name="adj1" fmla="val 100000"/>
              </a:avLst>
            </a:prstGeom>
            <a:ln w="28575">
              <a:solidFill>
                <a:schemeClr val="accent5"/>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21" name="Rectangle: Rounded Corners 20">
              <a:extLst>
                <a:ext uri="{FF2B5EF4-FFF2-40B4-BE49-F238E27FC236}">
                  <a16:creationId xmlns:a16="http://schemas.microsoft.com/office/drawing/2014/main" id="{08DD39E9-D737-96F5-4E8A-A52ECC23536D}"/>
                </a:ext>
              </a:extLst>
            </p:cNvPr>
            <p:cNvSpPr/>
            <p:nvPr/>
          </p:nvSpPr>
          <p:spPr>
            <a:xfrm>
              <a:off x="6505575" y="790575"/>
              <a:ext cx="1524000" cy="74295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Disaster area</a:t>
              </a:r>
              <a:endParaRPr lang="en-CA"/>
            </a:p>
          </p:txBody>
        </p:sp>
      </p:grpSp>
      <p:grpSp>
        <p:nvGrpSpPr>
          <p:cNvPr id="35" name="Group 34">
            <a:extLst>
              <a:ext uri="{FF2B5EF4-FFF2-40B4-BE49-F238E27FC236}">
                <a16:creationId xmlns:a16="http://schemas.microsoft.com/office/drawing/2014/main" id="{4A979368-C9EB-0DDD-2341-CBA51B7342E7}"/>
              </a:ext>
            </a:extLst>
          </p:cNvPr>
          <p:cNvGrpSpPr/>
          <p:nvPr/>
        </p:nvGrpSpPr>
        <p:grpSpPr>
          <a:xfrm>
            <a:off x="9621897" y="4279900"/>
            <a:ext cx="1524000" cy="1539875"/>
            <a:chOff x="6657975" y="517525"/>
            <a:chExt cx="1524000" cy="1539875"/>
          </a:xfrm>
        </p:grpSpPr>
        <p:cxnSp>
          <p:nvCxnSpPr>
            <p:cNvPr id="36" name="Straight Arrow Connector 16">
              <a:extLst>
                <a:ext uri="{FF2B5EF4-FFF2-40B4-BE49-F238E27FC236}">
                  <a16:creationId xmlns:a16="http://schemas.microsoft.com/office/drawing/2014/main" id="{86ED3DB5-644D-192C-AF2A-8E827FF7252B}"/>
                </a:ext>
              </a:extLst>
            </p:cNvPr>
            <p:cNvCxnSpPr>
              <a:cxnSpLocks/>
              <a:stCxn id="37" idx="0"/>
            </p:cNvCxnSpPr>
            <p:nvPr/>
          </p:nvCxnSpPr>
          <p:spPr>
            <a:xfrm rot="16200000" flipV="1">
              <a:off x="6640513" y="534988"/>
              <a:ext cx="796925" cy="762000"/>
            </a:xfrm>
            <a:prstGeom prst="bentConnector3">
              <a:avLst>
                <a:gd name="adj1" fmla="val 99801"/>
              </a:avLst>
            </a:prstGeom>
            <a:ln w="28575">
              <a:solidFill>
                <a:schemeClr val="accent3"/>
              </a:solidFill>
              <a:tailEnd type="triangle"/>
            </a:ln>
          </p:spPr>
          <p:style>
            <a:lnRef idx="2">
              <a:schemeClr val="accent1">
                <a:shade val="15000"/>
              </a:schemeClr>
            </a:lnRef>
            <a:fillRef idx="1">
              <a:schemeClr val="accent1"/>
            </a:fillRef>
            <a:effectRef idx="0">
              <a:schemeClr val="accent1"/>
            </a:effectRef>
            <a:fontRef idx="minor">
              <a:schemeClr val="lt1"/>
            </a:fontRef>
          </p:style>
        </p:cxnSp>
        <p:sp>
          <p:nvSpPr>
            <p:cNvPr id="37" name="Rectangle: Rounded Corners 36">
              <a:extLst>
                <a:ext uri="{FF2B5EF4-FFF2-40B4-BE49-F238E27FC236}">
                  <a16:creationId xmlns:a16="http://schemas.microsoft.com/office/drawing/2014/main" id="{77A850D1-610C-5474-E240-B97331CA00B5}"/>
                </a:ext>
              </a:extLst>
            </p:cNvPr>
            <p:cNvSpPr/>
            <p:nvPr/>
          </p:nvSpPr>
          <p:spPr>
            <a:xfrm>
              <a:off x="6657975" y="1314450"/>
              <a:ext cx="1524000" cy="74295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Depot</a:t>
              </a:r>
              <a:endParaRPr lang="en-CA"/>
            </a:p>
          </p:txBody>
        </p:sp>
      </p:grpSp>
    </p:spTree>
    <p:extLst>
      <p:ext uri="{BB962C8B-B14F-4D97-AF65-F5344CB8AC3E}">
        <p14:creationId xmlns:p14="http://schemas.microsoft.com/office/powerpoint/2010/main" val="1962680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COLUMNISAROWHEADER" val="True"/>
</p:tagLst>
</file>

<file path=ppt/tags/tag10.xml><?xml version="1.0" encoding="utf-8"?>
<p:tagLst xmlns:a="http://schemas.openxmlformats.org/drawingml/2006/main" xmlns:r="http://schemas.openxmlformats.org/officeDocument/2006/relationships" xmlns:p="http://schemas.openxmlformats.org/presentationml/2006/main">
  <p:tag name="FIRSTCOLUMNISAROWHEADER" val="True"/>
</p:tagLst>
</file>

<file path=ppt/theme/theme1.xml><?xml version="1.0" encoding="utf-8"?>
<a:theme xmlns:a="http://schemas.openxmlformats.org/drawingml/2006/main" name="InterweaveVTI">
  <a:themeElements>
    <a:clrScheme name="AnalogousFromLightSeed_2SEEDS">
      <a:dk1>
        <a:srgbClr val="000000"/>
      </a:dk1>
      <a:lt1>
        <a:srgbClr val="FFFFFF"/>
      </a:lt1>
      <a:dk2>
        <a:srgbClr val="412426"/>
      </a:dk2>
      <a:lt2>
        <a:srgbClr val="E8E3E2"/>
      </a:lt2>
      <a:accent1>
        <a:srgbClr val="29B1CA"/>
      </a:accent1>
      <a:accent2>
        <a:srgbClr val="34B392"/>
      </a:accent2>
      <a:accent3>
        <a:srgbClr val="69A2EE"/>
      </a:accent3>
      <a:accent4>
        <a:srgbClr val="EB4E98"/>
      </a:accent4>
      <a:accent5>
        <a:srgbClr val="EE6E75"/>
      </a:accent5>
      <a:accent6>
        <a:srgbClr val="EB874E"/>
      </a:accent6>
      <a:hlink>
        <a:srgbClr val="AC7166"/>
      </a:hlink>
      <a:folHlink>
        <a:srgbClr val="7F7F7F"/>
      </a:folHlink>
    </a:clrScheme>
    <a:fontScheme name="Custom 1">
      <a:majorFont>
        <a:latin typeface="Product Sans"/>
        <a:ea typeface=""/>
        <a:cs typeface=""/>
      </a:majorFont>
      <a:minorFont>
        <a:latin typeface="Produc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45390F37B6AC41A6EB475FEA1E2B7A" ma:contentTypeVersion="3" ma:contentTypeDescription="Create a new document." ma:contentTypeScope="" ma:versionID="45f2443389942902b29a2ce74ac6faf8">
  <xsd:schema xmlns:xsd="http://www.w3.org/2001/XMLSchema" xmlns:xs="http://www.w3.org/2001/XMLSchema" xmlns:p="http://schemas.microsoft.com/office/2006/metadata/properties" xmlns:ns2="d2c41b6f-9f07-4422-8e09-33c921d605f2" targetNamespace="http://schemas.microsoft.com/office/2006/metadata/properties" ma:root="true" ma:fieldsID="592ef955901dcc5a2c3b0e03d90517dd" ns2:_="">
    <xsd:import namespace="d2c41b6f-9f07-4422-8e09-33c921d605f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41b6f-9f07-4422-8e09-33c921d605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2A1217-EED7-4FF2-86BF-E4A8DF09429D}">
  <ds:schemaRefs>
    <ds:schemaRef ds:uri="d2c41b6f-9f07-4422-8e09-33c921d605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F0CE72-381F-4848-9503-36C63D6859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TM03457485[[fn=Mesh]]</Template>
  <TotalTime>0</TotalTime>
  <Words>2019</Words>
  <Application>Microsoft Office PowerPoint</Application>
  <PresentationFormat>Widescreen</PresentationFormat>
  <Paragraphs>254</Paragraphs>
  <Slides>26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Century Gothic</vt:lpstr>
      <vt:lpstr>Product Sans</vt:lpstr>
      <vt:lpstr>InterweaveVTI</vt:lpstr>
      <vt:lpstr>Disaster Route Planning</vt:lpstr>
      <vt:lpstr>Problem Statement</vt:lpstr>
      <vt:lpstr>Problem Statement</vt:lpstr>
      <vt:lpstr>Evolving the TSP</vt:lpstr>
      <vt:lpstr>Evolving the TSP</vt:lpstr>
      <vt:lpstr>Data collection and preparation </vt:lpstr>
      <vt:lpstr>Mathematical formulation Problem Statement</vt:lpstr>
      <vt:lpstr>Mathematical formulation  Parameters</vt:lpstr>
      <vt:lpstr>Mathematical formulation  Parameters</vt:lpstr>
      <vt:lpstr>Mathematical formulation  Decision variables</vt:lpstr>
      <vt:lpstr>Mathematical formulation  Objective function and constraints</vt:lpstr>
      <vt:lpstr>Solving the CVRP</vt:lpstr>
      <vt:lpstr>Evolving the CVRP</vt:lpstr>
      <vt:lpstr>Split Delivery VRP  (SD-VRP)</vt:lpstr>
      <vt:lpstr>Examples of splitting a node</vt:lpstr>
      <vt:lpstr>Examples of splitting a node</vt:lpstr>
      <vt:lpstr>Examples of splitting a node</vt:lpstr>
      <vt:lpstr>Let’s see it in action!</vt:lpstr>
      <vt:lpstr>Implications</vt:lpstr>
      <vt:lpstr>Future improvements</vt:lpstr>
      <vt:lpstr>Problem Extension – Safe Zones</vt:lpstr>
      <vt:lpstr>Problem Extension – Minimum Time</vt:lpstr>
      <vt:lpstr>Thank you!  Questions?</vt:lpstr>
      <vt:lpstr>Safe Zone - Results</vt:lpstr>
      <vt:lpstr>Future improvements</vt:lpstr>
      <vt:lpstr>Problem Extensions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Route Planning</dc:title>
  <dc:creator>Lakshya Agarwal</dc:creator>
  <cp:lastModifiedBy>Lakshya Agarwal</cp:lastModifiedBy>
  <cp:revision>1</cp:revision>
  <dcterms:created xsi:type="dcterms:W3CDTF">2023-11-21T21:04:13Z</dcterms:created>
  <dcterms:modified xsi:type="dcterms:W3CDTF">2023-11-23T18:49:12Z</dcterms:modified>
</cp:coreProperties>
</file>