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LAKSHYAA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2428k0375 &amp;asbruaz2428k0375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 smtClean="0"/>
              <a:t>Bsc.CS</a:t>
            </a:r>
            <a:r>
              <a:rPr lang="en-US" sz="2400" dirty="0" smtClean="0"/>
              <a:t>(AI&amp;DS)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KPR College of Arts Science and Research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5449"/>
            <a:ext cx="3165231" cy="45399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332" y="1649968"/>
            <a:ext cx="5721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AI </a:t>
            </a:r>
            <a:r>
              <a:rPr lang="en-US" dirty="0" err="1" smtClean="0"/>
              <a:t>Chatbot</a:t>
            </a:r>
            <a:r>
              <a:rPr lang="en-US" dirty="0" smtClean="0"/>
              <a:t> for FAQs improves efficiency, reduces workload on human teams, and enhances customer satisfaction by providing instant, accurate response</a:t>
            </a:r>
          </a:p>
          <a:p>
            <a:r>
              <a:rPr lang="en-US" dirty="0" smtClean="0"/>
              <a:t>The </a:t>
            </a:r>
            <a:r>
              <a:rPr lang="en-US" dirty="0"/>
              <a:t>concepts we’ve covered — from </a:t>
            </a:r>
            <a:r>
              <a:rPr lang="en-US" b="1" dirty="0"/>
              <a:t>encryption, substitution ciphers, and asymmetric keys</a:t>
            </a:r>
            <a:r>
              <a:rPr lang="en-US" dirty="0"/>
              <a:t> to </a:t>
            </a:r>
            <a:r>
              <a:rPr lang="en-US" b="1" dirty="0"/>
              <a:t>malware, botnets, </a:t>
            </a:r>
            <a:r>
              <a:rPr lang="en-US" b="1" dirty="0" err="1"/>
              <a:t>IoT</a:t>
            </a:r>
            <a:r>
              <a:rPr lang="en-US" b="1" dirty="0"/>
              <a:t>, and </a:t>
            </a:r>
            <a:r>
              <a:rPr lang="en-US" b="1" dirty="0" err="1"/>
              <a:t>blockchain</a:t>
            </a:r>
            <a:r>
              <a:rPr lang="en-US" dirty="0"/>
              <a:t> — all highlight the interconnected world of modern cybersecurity and digital technology. Protecting data, verifying integrity, and enabling trust are central themes. Whether through </a:t>
            </a:r>
            <a:r>
              <a:rPr lang="en-US" b="1" dirty="0"/>
              <a:t>cryptography securing communication, </a:t>
            </a:r>
            <a:r>
              <a:rPr lang="en-US" b="1" dirty="0" err="1"/>
              <a:t>IoT</a:t>
            </a:r>
            <a:r>
              <a:rPr lang="en-US" b="1" dirty="0"/>
              <a:t> expanding connectivity, or </a:t>
            </a:r>
            <a:r>
              <a:rPr lang="en-US" b="1" dirty="0" err="1"/>
              <a:t>blockchain</a:t>
            </a:r>
            <a:r>
              <a:rPr lang="en-US" b="1" dirty="0"/>
              <a:t> ensuring transparency</a:t>
            </a:r>
            <a:r>
              <a:rPr lang="en-US" dirty="0"/>
              <a:t>, these technologies shape how we live and work in the digital age.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362575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 </a:t>
            </a:r>
            <a:r>
              <a:rPr lang="en-US" sz="2800" dirty="0"/>
              <a:t>LINK: </a:t>
            </a:r>
            <a:r>
              <a:rPr lang="en-US" dirty="0"/>
              <a:t>https://github.com/lakshyaasiva-coder/naan-mudhalvan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7605" y="1619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2697481"/>
            <a:ext cx="584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AI CHATBOT FOR FAQs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712273"/>
            <a:ext cx="6238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Organizations often receive repetitive queries from customers such as </a:t>
            </a:r>
            <a:r>
              <a:rPr lang="en-US" i="1" dirty="0"/>
              <a:t>business hours, refund policies, account support, or product details</a:t>
            </a:r>
            <a:r>
              <a:rPr lang="en-US" dirty="0"/>
              <a:t>. Handling these questions manually is time-consuming, increases support costs, and delays responses, leading to poor customer satisfaction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There is a need for an </a:t>
            </a:r>
            <a:r>
              <a:rPr lang="en-US" b="1" dirty="0"/>
              <a:t>AI-powered FAQ </a:t>
            </a:r>
            <a:r>
              <a:rPr lang="en-US" b="1" dirty="0" err="1"/>
              <a:t>chatbot</a:t>
            </a:r>
            <a:r>
              <a:rPr lang="en-US" dirty="0"/>
              <a:t> that can automatically understand user queries, match them to a predefined FAQ database, and provide instant and accurate responses. The </a:t>
            </a:r>
            <a:r>
              <a:rPr lang="en-US" dirty="0" err="1"/>
              <a:t>chatbot</a:t>
            </a:r>
            <a:r>
              <a:rPr lang="en-US" dirty="0"/>
              <a:t> should be available 24/7, reduce human workload, and ensure consistency in customer support. Additionally, when a query cannot be answered, the </a:t>
            </a:r>
            <a:r>
              <a:rPr lang="en-US" dirty="0" err="1"/>
              <a:t>chatbot</a:t>
            </a:r>
            <a:r>
              <a:rPr lang="en-US" dirty="0"/>
              <a:t> should escalate to a human agent for resolution.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5" y="1507807"/>
            <a:ext cx="487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AI FAQ </a:t>
            </a:r>
            <a:r>
              <a:rPr lang="en-US" b="1" dirty="0" err="1"/>
              <a:t>Chatbot</a:t>
            </a:r>
            <a:r>
              <a:rPr lang="en-US" dirty="0"/>
              <a:t> project aims to design and develop an intelligent conversational system that can respond to frequently asked questions (FAQs) from users in real time. The </a:t>
            </a:r>
            <a:r>
              <a:rPr lang="en-US" dirty="0" err="1"/>
              <a:t>chatbot</a:t>
            </a:r>
            <a:r>
              <a:rPr lang="en-US" dirty="0"/>
              <a:t> will leverage </a:t>
            </a:r>
            <a:r>
              <a:rPr lang="en-US" b="1" dirty="0"/>
              <a:t>Natural Language Processing (NLP)</a:t>
            </a:r>
            <a:r>
              <a:rPr lang="en-US" dirty="0"/>
              <a:t> techniques to understand user queries and retrieve the most relevant answers from a structured FAQ knowledge base.</a:t>
            </a:r>
          </a:p>
          <a:p>
            <a:r>
              <a:rPr lang="en-US" dirty="0"/>
              <a:t>The solution will be deployed on multiple platforms (e.g., website, mobile app, or messaging platforms) to ensure accessibility and ease of use. By automating routine queries, the </a:t>
            </a:r>
            <a:r>
              <a:rPr lang="en-US" dirty="0" err="1"/>
              <a:t>chatbot</a:t>
            </a:r>
            <a:r>
              <a:rPr lang="en-US" dirty="0"/>
              <a:t> will reduce the burden on human support agents, minimize response time, and improve overall customer experience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49968"/>
            <a:ext cx="518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Customers / </a:t>
            </a:r>
            <a:r>
              <a:rPr lang="en-US" b="1" dirty="0" smtClean="0"/>
              <a:t>Clients</a:t>
            </a:r>
            <a:endParaRPr lang="en-US" dirty="0"/>
          </a:p>
          <a:p>
            <a:pPr lvl="1"/>
            <a:r>
              <a:rPr lang="en-US" dirty="0"/>
              <a:t>They expect </a:t>
            </a:r>
            <a:r>
              <a:rPr lang="en-US" b="1" dirty="0"/>
              <a:t>24/7 support</a:t>
            </a:r>
            <a:r>
              <a:rPr lang="en-US" dirty="0"/>
              <a:t>, instant responses, and accurate information.</a:t>
            </a:r>
          </a:p>
          <a:p>
            <a:r>
              <a:rPr lang="en-US" b="1" dirty="0"/>
              <a:t>Website / App Visitors</a:t>
            </a:r>
            <a:endParaRPr lang="en-US" dirty="0"/>
          </a:p>
          <a:p>
            <a:pPr lvl="1"/>
            <a:r>
              <a:rPr lang="en-US" dirty="0"/>
              <a:t>People exploring the organization’s services or products who may need guidance without contacting a human agent.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acts as a </a:t>
            </a:r>
            <a:r>
              <a:rPr lang="en-US" b="1" dirty="0"/>
              <a:t>first point of contact</a:t>
            </a:r>
            <a:r>
              <a:rPr lang="en-US" dirty="0"/>
              <a:t> to assist them.</a:t>
            </a:r>
          </a:p>
          <a:p>
            <a:r>
              <a:rPr lang="en-US" b="1" dirty="0"/>
              <a:t>Support Agents / Helpdesk Teams</a:t>
            </a:r>
            <a:endParaRPr lang="en-US" dirty="0"/>
          </a:p>
          <a:p>
            <a:pPr lvl="1"/>
            <a:r>
              <a:rPr lang="en-US" dirty="0"/>
              <a:t>Indirect users who benefit because the </a:t>
            </a:r>
            <a:r>
              <a:rPr lang="en-US" dirty="0" err="1"/>
              <a:t>chatbot</a:t>
            </a:r>
            <a:r>
              <a:rPr lang="en-US" dirty="0"/>
              <a:t> handles repetitive questions.</a:t>
            </a:r>
          </a:p>
          <a:p>
            <a:pPr lvl="1"/>
            <a:r>
              <a:rPr lang="en-US" dirty="0"/>
              <a:t>Allows them to focus on </a:t>
            </a:r>
            <a:r>
              <a:rPr lang="en-US" b="1" dirty="0"/>
              <a:t>complex or high-priority issues</a:t>
            </a:r>
            <a:r>
              <a:rPr lang="en-US" dirty="0"/>
              <a:t> instead of routine FAQs.</a:t>
            </a:r>
          </a:p>
          <a:p>
            <a:r>
              <a:rPr lang="en-US" b="1" dirty="0"/>
              <a:t>Business Owners / Organizations</a:t>
            </a:r>
            <a:endParaRPr lang="en-US" dirty="0"/>
          </a:p>
          <a:p>
            <a:pPr lvl="1"/>
            <a:r>
              <a:rPr lang="en-US" dirty="0"/>
              <a:t>They use the </a:t>
            </a:r>
            <a:r>
              <a:rPr lang="en-US" dirty="0" err="1"/>
              <a:t>chatbot</a:t>
            </a:r>
            <a:r>
              <a:rPr lang="en-US" dirty="0"/>
              <a:t> to </a:t>
            </a:r>
            <a:r>
              <a:rPr lang="en-US" b="1" dirty="0"/>
              <a:t>reduce operational costs</a:t>
            </a:r>
            <a:r>
              <a:rPr lang="en-US" dirty="0"/>
              <a:t>, gather insights on customer queries, and ensure consistent communication.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1958389"/>
            <a:ext cx="644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IN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895600" y="1695450"/>
            <a:ext cx="5867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NLP, backend logic)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website integration, frontend UI)</a:t>
            </a:r>
          </a:p>
          <a:p>
            <a:r>
              <a:rPr lang="en-IN" b="1" dirty="0"/>
              <a:t>Machine Learning / AI</a:t>
            </a:r>
            <a:endParaRPr lang="en-IN" dirty="0"/>
          </a:p>
          <a:p>
            <a:pPr lvl="1"/>
            <a:r>
              <a:rPr lang="en-IN" dirty="0"/>
              <a:t>Classification models to identify FAQ intent</a:t>
            </a:r>
          </a:p>
          <a:p>
            <a:pPr lvl="1"/>
            <a:r>
              <a:rPr lang="en-IN" dirty="0"/>
              <a:t>Deep learning models for semantic similarity (optional advanced feature)</a:t>
            </a:r>
          </a:p>
          <a:p>
            <a:r>
              <a:rPr lang="en-IN" b="1" dirty="0" err="1"/>
              <a:t>Fallback</a:t>
            </a:r>
            <a:r>
              <a:rPr lang="en-IN" b="1" dirty="0"/>
              <a:t> &amp; Escalation Handling</a:t>
            </a:r>
            <a:endParaRPr lang="en-IN" dirty="0"/>
          </a:p>
          <a:p>
            <a:pPr lvl="1"/>
            <a:r>
              <a:rPr lang="en-IN" dirty="0"/>
              <a:t>Confidence score thresholds → If </a:t>
            </a:r>
            <a:r>
              <a:rPr lang="en-IN" dirty="0" err="1"/>
              <a:t>chatbot</a:t>
            </a:r>
            <a:r>
              <a:rPr lang="en-IN" dirty="0"/>
              <a:t> isn’t confident, escalate to human agent</a:t>
            </a:r>
          </a:p>
          <a:p>
            <a:r>
              <a:rPr lang="en-IN" b="1" dirty="0"/>
              <a:t>Analytics &amp; Feedback Loop</a:t>
            </a:r>
            <a:endParaRPr lang="en-IN" dirty="0"/>
          </a:p>
          <a:p>
            <a:pPr lvl="1"/>
            <a:r>
              <a:rPr lang="en-IN" dirty="0"/>
              <a:t>Logging user queries to </a:t>
            </a:r>
            <a:r>
              <a:rPr lang="en-IN" dirty="0" err="1"/>
              <a:t>analyze</a:t>
            </a:r>
            <a:r>
              <a:rPr lang="en-IN" dirty="0"/>
              <a:t> unanswered questions</a:t>
            </a:r>
          </a:p>
          <a:p>
            <a:pPr lvl="1"/>
            <a:r>
              <a:rPr lang="en-IN" dirty="0"/>
              <a:t>Updating the FAQ database to </a:t>
            </a:r>
            <a:r>
              <a:rPr lang="en-IN" b="1" dirty="0"/>
              <a:t>continuously improve</a:t>
            </a:r>
            <a:r>
              <a:rPr lang="en-IN" dirty="0"/>
              <a:t> </a:t>
            </a:r>
            <a:r>
              <a:rPr lang="en-IN" dirty="0" err="1"/>
              <a:t>chatbot</a:t>
            </a:r>
            <a:r>
              <a:rPr lang="en-IN" dirty="0"/>
              <a:t>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PORTFOLIO </a:t>
            </a:r>
            <a:r>
              <a:rPr lang="en-IN" sz="4000" b="1" spc="15" dirty="0">
                <a:latin typeface="Trebuchet MS"/>
                <a:cs typeface="Trebuchet MS"/>
              </a:rPr>
              <a:t>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6024" y="920165"/>
            <a:ext cx="7772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 Page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Name: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FAQ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answers common questions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 ask the same questions again and again.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support takes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visitors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staff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any company with many FAQs.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improve more in the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2675" y="2065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🌟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Answers common questions instantly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24/7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use chat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added to website or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to human if it can’t answer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4446" y="396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asks a question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understands the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Matches it with stored FAQs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the best answer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 answer → gives a default reply or sends to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725</Words>
  <Application>Microsoft Office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Sivakumar</cp:lastModifiedBy>
  <cp:revision>27</cp:revision>
  <dcterms:created xsi:type="dcterms:W3CDTF">2024-03-29T15:07:22Z</dcterms:created>
  <dcterms:modified xsi:type="dcterms:W3CDTF">2025-09-18T15:53:22Z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