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3a744852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3a744852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3a744852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3a744852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47" name="Google Shape;147;p14"/>
          <p:cNvPicPr preferRelativeResize="0"/>
          <p:nvPr/>
        </p:nvPicPr>
        <p:blipFill rotWithShape="1">
          <a:blip r:embed="rId2">
            <a:alphaModFix amt="80000"/>
          </a:blip>
          <a:srcRect b="25869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5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67" name="Google Shape;16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9" name="Google Shape;17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3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537050" y="1415425"/>
            <a:ext cx="7809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GB" sz="3000" u="sng">
                <a:solidFill>
                  <a:srgbClr val="1B212C"/>
                </a:solidFill>
                <a:latin typeface="Arial"/>
                <a:ea typeface="Arial"/>
                <a:cs typeface="Arial"/>
                <a:sym typeface="Arial"/>
              </a:rPr>
              <a:t>COVID-19 Detection Using X-Ray Images</a:t>
            </a:r>
            <a:endParaRPr b="1" sz="3000" u="sng">
              <a:solidFill>
                <a:srgbClr val="1B21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3000"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101" y="3145250"/>
            <a:ext cx="1445250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2036950" y="141543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/>
              <a:t>Major Project I</a:t>
            </a:r>
            <a:endParaRPr sz="1800"/>
          </a:p>
        </p:txBody>
      </p:sp>
      <p:sp>
        <p:nvSpPr>
          <p:cNvPr id="191" name="Google Shape;191;p17"/>
          <p:cNvSpPr txBox="1"/>
          <p:nvPr>
            <p:ph idx="1" type="subTitle"/>
          </p:nvPr>
        </p:nvSpPr>
        <p:spPr>
          <a:xfrm>
            <a:off x="2036950" y="188613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rgbClr val="1B212C"/>
                </a:solidFill>
              </a:rPr>
              <a:t>Under the Supervision of</a:t>
            </a:r>
            <a:endParaRPr sz="1800">
              <a:solidFill>
                <a:srgbClr val="1B212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rgbClr val="1B212C"/>
                </a:solidFill>
              </a:rPr>
              <a:t>Dr. Arti Jain</a:t>
            </a:r>
            <a:endParaRPr sz="1800">
              <a:solidFill>
                <a:srgbClr val="1B212C"/>
              </a:solidFill>
            </a:endParaRPr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3474875" y="337440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000000"/>
                </a:solidFill>
              </a:rPr>
              <a:t>Submitted By: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000000"/>
                </a:solidFill>
              </a:rPr>
              <a:t>Lakshya Khera(9917103014)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000000"/>
                </a:solidFill>
              </a:rPr>
              <a:t>Gaurav Parihar(9917103015)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000000"/>
                </a:solidFill>
              </a:rPr>
              <a:t>Shubham Tak(9917103031)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399025" y="1990725"/>
            <a:ext cx="7505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 this epidemic everyone is affected socially and economically and humans are suffering till we receive vaccine.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8001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Current testing techniques are uncomfortable and chances of contamination.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Time consuming and false positive rate was 30% due to lack of resources.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19150" y="1549925"/>
            <a:ext cx="75057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research has a flaw of having small size of dataset.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 is approximately 6%-10%.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achieved accuracy 95.38%.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models are base of building the model.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degrade at a higher pace when the quality of the image in the dataset is degraded.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 txBox="1"/>
          <p:nvPr>
            <p:ph type="title"/>
          </p:nvPr>
        </p:nvSpPr>
        <p:spPr>
          <a:xfrm>
            <a:off x="608250" y="595325"/>
            <a:ext cx="7927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developments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789600" y="3993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solidFill>
                  <a:srgbClr val="FFFFFF"/>
                </a:solidFill>
              </a:rPr>
              <a:t>Lorem ipsum dolor sit amet, consectetur adipiscing elit. Curabitur eleifend a diam quis suscipit. Class aptent taciti sociosqu ad litora et nec torquent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973700" y="1601788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solidFill>
                  <a:srgbClr val="FFFFFF"/>
                </a:solidFill>
              </a:rPr>
              <a:t>Amet, consectetur adipiscing elit. Curabitur eleifend a diam quis suscipit. Class aptent taciti socidjhfsdcvsvvjdsnvosqu ad litora torquent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solidFill>
                  <a:srgbClr val="FFFFFF"/>
                </a:solidFill>
              </a:rPr>
              <a:t>Consectetur adipiscing elit. Curabitur eleifend lorem a diam quis suscipit. Class aptent taciti sociosqu ad litora torquent ipsum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02000" y="1391675"/>
            <a:ext cx="82809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of Mobile X-Ray machines has leverage to improve the testing structure or techniques.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cost efficient technique to diagnose with the help of X-Ray images.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plays an important part many of study call it a state-of-the-art of medical imaging analysis.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latest advancement in deep learning help to build a model which can classify COVID or Non-COVID which better accuracy.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30700" y="540325"/>
            <a:ext cx="2436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830700" y="1392975"/>
            <a:ext cx="44868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/>
              <a:t>Our objective to build a model which has high accuracy and less false positive rate and increase the size of dataset so that the model finds the following abnormalities</a:t>
            </a:r>
            <a:r>
              <a:rPr lang="en-GB" sz="1400"/>
              <a:t>:</a:t>
            </a:r>
            <a:endParaRPr sz="1400"/>
          </a:p>
          <a:p>
            <a:pPr indent="-330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Accumulation of fluid.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Ground glass opacity.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Nodular shadowing.</a:t>
            </a:r>
            <a:endParaRPr sz="1600"/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These are abnormalities are observed in the lower are of lungs.</a:t>
            </a:r>
            <a:endParaRPr sz="1600"/>
          </a:p>
        </p:txBody>
      </p:sp>
      <p:sp>
        <p:nvSpPr>
          <p:cNvPr id="223" name="Google Shape;223;p21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24" name="Google Shape;224;p21"/>
          <p:cNvSpPr txBox="1"/>
          <p:nvPr/>
        </p:nvSpPr>
        <p:spPr>
          <a:xfrm>
            <a:off x="5972725" y="3343181"/>
            <a:ext cx="306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X-Ray Image of COVID-19 positive.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25" y="540325"/>
            <a:ext cx="2687980" cy="26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231" name="Google Shape;231;p22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2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236" name="Google Shape;236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2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239" name="Google Shape;239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2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242" name="Google Shape;242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22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7" name="Google Shape;247;p22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248" name="Google Shape;248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22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252" name="Google Shape;252;p22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Collection of X-Ray images from various resources.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" name="Google Shape;253;p22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4" name="Google Shape;254;p22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255" name="Google Shape;255;p22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latin typeface="Roboto"/>
                  <a:ea typeface="Roboto"/>
                  <a:cs typeface="Roboto"/>
                  <a:sym typeface="Roboto"/>
                </a:rPr>
                <a:t>Pre-trained Models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Models like VGG, ResNet, Xception and InceptionV3.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22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7" name="Google Shape;257;p22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258" name="Google Shape;258;p22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most important part of model building which helps to validate the model for further uses.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9" name="Google Shape;259;p22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0" name="Google Shape;260;p22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261" name="Google Shape;261;p22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Training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Training the models and keeping the eye on accuracy and other characteristics.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2" name="Google Shape;262;p22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269" name="Google Shape;269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3703225" y="1027500"/>
              <a:ext cx="2074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COVID-19 detection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Deep Learning model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oogle Shape;271;p23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272" name="Google Shape;272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Integrate with UI built through flask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23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275" name="Google Shape;275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2855275" y="3085025"/>
              <a:ext cx="17070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Adding features for the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Smooth accessibility for the user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7" name="Google Shape;277;p23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3936846" y="2225128"/>
            <a:ext cx="149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Complete Application for Medical field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805225" y="743725"/>
            <a:ext cx="3222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5" name="Google Shape;285;p24"/>
          <p:cNvSpPr txBox="1"/>
          <p:nvPr/>
        </p:nvSpPr>
        <p:spPr>
          <a:xfrm>
            <a:off x="1142200" y="1786525"/>
            <a:ext cx="70017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making the proposed model available for public use, we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flask based UI and integrate our model with it.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It will increase the current testing rate and decrease the time of testing results to come.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It will be cost efficient.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1485900" y="1845724"/>
            <a:ext cx="6896100" cy="27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8000"/>
              <a:t>THANK YOU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