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FAF039-4C08-9649-8BD0-8A6651B394D0}">
          <p14:sldIdLst>
            <p14:sldId id="256"/>
            <p14:sldId id="257"/>
            <p14:sldId id="258"/>
            <p14:sldId id="267"/>
            <p14:sldId id="259"/>
            <p14:sldId id="260"/>
            <p14:sldId id="261"/>
            <p14:sldId id="262"/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5"/>
  </p:normalViewPr>
  <p:slideViewPr>
    <p:cSldViewPr snapToGrid="0">
      <p:cViewPr varScale="1">
        <p:scale>
          <a:sx n="113" d="100"/>
          <a:sy n="113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kshyadav/Desktop/sql%20harts/excel%20outpu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kshyadav/Desktop/sql%20harts/excel%20outpu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lakshyadav/Desktop/sql%20harts/excel%20outpu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</a:t>
            </a:r>
            <a:r>
              <a:rPr lang="en-US" baseline="0" dirty="0"/>
              <a:t> Of Customers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count(customer_id)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Brazil</c:v>
                </c:pt>
                <c:pt idx="1">
                  <c:v>Germany</c:v>
                </c:pt>
                <c:pt idx="2">
                  <c:v>Canada</c:v>
                </c:pt>
                <c:pt idx="3">
                  <c:v>Norway</c:v>
                </c:pt>
                <c:pt idx="4">
                  <c:v>Czech Republic</c:v>
                </c:pt>
                <c:pt idx="5">
                  <c:v>Austria</c:v>
                </c:pt>
                <c:pt idx="6">
                  <c:v>Belgium</c:v>
                </c:pt>
                <c:pt idx="7">
                  <c:v>Denmark</c:v>
                </c:pt>
                <c:pt idx="8">
                  <c:v>USA</c:v>
                </c:pt>
                <c:pt idx="9">
                  <c:v>Portugal</c:v>
                </c:pt>
                <c:pt idx="10">
                  <c:v>France</c:v>
                </c:pt>
                <c:pt idx="11">
                  <c:v>Finland</c:v>
                </c:pt>
                <c:pt idx="12">
                  <c:v>Hungary</c:v>
                </c:pt>
                <c:pt idx="13">
                  <c:v>Ireland</c:v>
                </c:pt>
                <c:pt idx="14">
                  <c:v>Italy</c:v>
                </c:pt>
                <c:pt idx="15">
                  <c:v>Netherlands</c:v>
                </c:pt>
                <c:pt idx="16">
                  <c:v>Poland</c:v>
                </c:pt>
                <c:pt idx="17">
                  <c:v>Spain</c:v>
                </c:pt>
                <c:pt idx="18">
                  <c:v>Sweden</c:v>
                </c:pt>
                <c:pt idx="19">
                  <c:v>United Kingdom</c:v>
                </c:pt>
                <c:pt idx="20">
                  <c:v>Australia</c:v>
                </c:pt>
                <c:pt idx="21">
                  <c:v>Argentina</c:v>
                </c:pt>
                <c:pt idx="22">
                  <c:v>Chile</c:v>
                </c:pt>
                <c:pt idx="23">
                  <c:v>India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5</c:v>
                </c:pt>
                <c:pt idx="1">
                  <c:v>4</c:v>
                </c:pt>
                <c:pt idx="2">
                  <c:v>8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13</c:v>
                </c:pt>
                <c:pt idx="9">
                  <c:v>2</c:v>
                </c:pt>
                <c:pt idx="10">
                  <c:v>5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17-A842-8853-68C9FCC53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696912"/>
        <c:axId val="890698624"/>
      </c:barChart>
      <c:catAx>
        <c:axId val="89069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698624"/>
        <c:crosses val="autoZero"/>
        <c:auto val="1"/>
        <c:lblAlgn val="ctr"/>
        <c:lblOffset val="100"/>
        <c:noMultiLvlLbl val="0"/>
      </c:catAx>
      <c:valAx>
        <c:axId val="8906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696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65000"/>
        <a:lumOff val="3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outputs.xlsx]Sheet2!PivotTable1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Sheet2!$I$3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D5-F44A-B1B6-A67459BC16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D5-F44A-B1B6-A67459BC16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D5-F44A-B1B6-A67459BC16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7D5-F44A-B1B6-A67459BC167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7D5-F44A-B1B6-A67459BC167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7D5-F44A-B1B6-A67459BC167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7D5-F44A-B1B6-A67459BC167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7D5-F44A-B1B6-A67459BC167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7D5-F44A-B1B6-A67459BC167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7D5-F44A-B1B6-A67459BC167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7D5-F44A-B1B6-A67459BC167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87D5-F44A-B1B6-A67459BC167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87D5-F44A-B1B6-A67459BC167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87D5-F44A-B1B6-A67459BC167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87D5-F44A-B1B6-A67459BC167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87D5-F44A-B1B6-A67459BC167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87D5-F44A-B1B6-A67459BC167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87D5-F44A-B1B6-A67459BC167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87D5-F44A-B1B6-A67459BC167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87D5-F44A-B1B6-A67459BC167B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87D5-F44A-B1B6-A67459BC167B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87D5-F44A-B1B6-A67459BC167B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87D5-F44A-B1B6-A67459BC167B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87D5-F44A-B1B6-A67459BC167B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87D5-F44A-B1B6-A67459BC167B}"/>
              </c:ext>
            </c:extLst>
          </c:dPt>
          <c:cat>
            <c:strRef>
              <c:f>Sheet2!$H$4:$H$29</c:f>
              <c:strCache>
                <c:ptCount val="25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Bossa Nova</c:v>
                </c:pt>
                <c:pt idx="4">
                  <c:v>Classical</c:v>
                </c:pt>
                <c:pt idx="5">
                  <c:v>Comedy</c:v>
                </c:pt>
                <c:pt idx="6">
                  <c:v>Drama</c:v>
                </c:pt>
                <c:pt idx="7">
                  <c:v>Easy Listening</c:v>
                </c:pt>
                <c:pt idx="8">
                  <c:v>Electronica/Dance</c:v>
                </c:pt>
                <c:pt idx="9">
                  <c:v>Heavy Metal</c:v>
                </c:pt>
                <c:pt idx="10">
                  <c:v>Hip Hop/Rap</c:v>
                </c:pt>
                <c:pt idx="11">
                  <c:v>Jazz</c:v>
                </c:pt>
                <c:pt idx="12">
                  <c:v>Latin</c:v>
                </c:pt>
                <c:pt idx="13">
                  <c:v>Metal</c:v>
                </c:pt>
                <c:pt idx="14">
                  <c:v>Opera</c:v>
                </c:pt>
                <c:pt idx="15">
                  <c:v>Pop</c:v>
                </c:pt>
                <c:pt idx="16">
                  <c:v>R&amp;B/Soul</c:v>
                </c:pt>
                <c:pt idx="17">
                  <c:v>Reggae</c:v>
                </c:pt>
                <c:pt idx="18">
                  <c:v>Rock</c:v>
                </c:pt>
                <c:pt idx="19">
                  <c:v>Rock And Roll</c:v>
                </c:pt>
                <c:pt idx="20">
                  <c:v>Sci Fi &amp; Fantasy</c:v>
                </c:pt>
                <c:pt idx="21">
                  <c:v>Science Fiction</c:v>
                </c:pt>
                <c:pt idx="22">
                  <c:v>Soundtrack</c:v>
                </c:pt>
                <c:pt idx="23">
                  <c:v>TV Shows</c:v>
                </c:pt>
                <c:pt idx="24">
                  <c:v>World</c:v>
                </c:pt>
              </c:strCache>
            </c:strRef>
          </c:cat>
          <c:val>
            <c:numRef>
              <c:f>Sheet2!$I$4:$I$29</c:f>
              <c:numCache>
                <c:formatCode>0.00</c:formatCode>
                <c:ptCount val="25"/>
                <c:pt idx="0">
                  <c:v>2.4579680000000002</c:v>
                </c:pt>
                <c:pt idx="1">
                  <c:v>10.336069</c:v>
                </c:pt>
                <c:pt idx="2">
                  <c:v>2.6050249999999999</c:v>
                </c:pt>
                <c:pt idx="3">
                  <c:v>0</c:v>
                </c:pt>
                <c:pt idx="4">
                  <c:v>0.98738899999999996</c:v>
                </c:pt>
                <c:pt idx="5">
                  <c:v>0</c:v>
                </c:pt>
                <c:pt idx="6">
                  <c:v>4.2229000000000003E-2</c:v>
                </c:pt>
                <c:pt idx="7">
                  <c:v>1.5546120000000001</c:v>
                </c:pt>
                <c:pt idx="8">
                  <c:v>1.1554549999999999</c:v>
                </c:pt>
                <c:pt idx="9">
                  <c:v>0.16806599999999999</c:v>
                </c:pt>
                <c:pt idx="10">
                  <c:v>0.69327300000000003</c:v>
                </c:pt>
                <c:pt idx="11">
                  <c:v>2.542001</c:v>
                </c:pt>
                <c:pt idx="12">
                  <c:v>3.508381</c:v>
                </c:pt>
                <c:pt idx="13">
                  <c:v>13.004118999999999</c:v>
                </c:pt>
                <c:pt idx="14">
                  <c:v>0</c:v>
                </c:pt>
                <c:pt idx="15">
                  <c:v>1.3235209999999999</c:v>
                </c:pt>
                <c:pt idx="16">
                  <c:v>3.3403149999999999</c:v>
                </c:pt>
                <c:pt idx="17">
                  <c:v>0.73528899999999997</c:v>
                </c:pt>
                <c:pt idx="18">
                  <c:v>55.356789999999997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0.105041</c:v>
                </c:pt>
                <c:pt idx="23">
                  <c:v>8.4457000000000004E-2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87D5-F44A-B1B6-A67459BC1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65000"/>
        <a:lumOff val="3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Sheet3!$A$2:$A$36</cx:f>
        <cx:nf>Sheet3!$A$1</cx:nf>
        <cx:lvl ptCount="35" name="billing_country">
          <cx:pt idx="0">Belgium</cx:pt>
          <cx:pt idx="1">Denmark</cx:pt>
          <cx:pt idx="2">Norway</cx:pt>
          <cx:pt idx="3">Hungary</cx:pt>
          <cx:pt idx="4">Chile</cx:pt>
          <cx:pt idx="5">India</cx:pt>
          <cx:pt idx="6">Portugal</cx:pt>
          <cx:pt idx="7">Canada</cx:pt>
          <cx:pt idx="8">Australia</cx:pt>
          <cx:pt idx="9">Brazil</cx:pt>
          <cx:pt idx="10">Finland</cx:pt>
          <cx:pt idx="11">France</cx:pt>
          <cx:pt idx="12">Germany</cx:pt>
          <cx:pt idx="13">Italy</cx:pt>
          <cx:pt idx="14">Netherlands</cx:pt>
          <cx:pt idx="15">Poland</cx:pt>
          <cx:pt idx="16">Spain</cx:pt>
          <cx:pt idx="17">USA</cx:pt>
          <cx:pt idx="18">Ireland</cx:pt>
          <cx:pt idx="19">Sweden</cx:pt>
          <cx:pt idx="20">United Kingdom</cx:pt>
          <cx:pt idx="21">Czech Republic</cx:pt>
          <cx:pt idx="22">Austria</cx:pt>
        </cx:lvl>
      </cx:strDim>
      <cx:strDim type="colorStr">
        <cx:f>Sheet3!$B$2:$B$36</cx:f>
        <cx:lvl ptCount="35">
          <cx:pt idx="0">100</cx:pt>
          <cx:pt idx="1">75</cx:pt>
          <cx:pt idx="2">75</cx:pt>
          <cx:pt idx="3">66.6667</cx:pt>
          <cx:pt idx="4">50</cx:pt>
          <cx:pt idx="5">44.4444</cx:pt>
          <cx:pt idx="6">33.3333</cx:pt>
          <cx:pt idx="7">11.1111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-12.9032</cx:pt>
          <cx:pt idx="18">-50</cx:pt>
          <cx:pt idx="19">-50</cx:pt>
          <cx:pt idx="20">-50</cx:pt>
          <cx:pt idx="21">-175</cx:pt>
          <cx:pt idx="22">-200</cx:pt>
        </cx:lvl>
      </cx:str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solidFill>
                  <a:schemeClr val="bg1"/>
                </a:solidFill>
              </a:defRPr>
            </a:pPr>
            <a:r>
              <a:rPr lang="en-GB" sz="1400" b="0" i="0" u="none" strike="noStrike" baseline="0" dirty="0">
                <a:solidFill>
                  <a:schemeClr val="tx1"/>
                </a:solidFill>
                <a:latin typeface="Century Gothic" panose="020B0502020202020204"/>
              </a:rPr>
              <a:t>World churn rate distribution</a:t>
            </a:r>
          </a:p>
        </cx:rich>
      </cx:tx>
    </cx:title>
    <cx:plotArea>
      <cx:plotAreaRegion>
        <cx:plotSurface>
          <cx:spPr>
            <a:solidFill>
              <a:schemeClr val="bg1">
                <a:lumMod val="85000"/>
              </a:schemeClr>
            </a:solidFill>
          </cx:spPr>
        </cx:plotSurface>
        <cx:series layoutId="regionMap" uniqueId="{58BD7E79-7F86-2049-A9C4-C4FC35F9FE4C}">
          <cx:tx>
            <cx:txData>
              <cx:f>Sheet3!$B$1</cx:f>
              <cx:v>churn_rate</cx:v>
            </cx:txData>
          </cx:tx>
          <cx:dataId val="0"/>
          <cx:layoutPr>
            <cx:geography projectionType="robinson" viewedRegionType="world" cultureLanguage="en-GB" cultureRegion="IN" attribution="Powered by Bing">
              <cx:geoCache provider="{E9337A44-BEBE-4D9F-B70C-5C5E7DAFC167}">
                <cx:binary>7H1Zc9xGsvVfUej5A117FSbGN2KAbjSb1EJRli3PC4KWKOz7jl9/T5MizQbbbHFGX1gPVzGLBxCY
VZlZmSdPZnH++Wn8x6f0+qp+MWZp3vzj0/jzy7Bty3/89FPzKbzOrpqTLPpUF03xpT35VGQ/FV++
RJ+uf/pcXw1RHvzECBU/fQqv6vZ6fPk//8RPC66LV8WnqzYq8nfddT1dXjdd2jZPvDv46sWnosvb
3ecBftLPLz/kUXv9+cX79qq9bl6+uM7bqJ1+mcrrn1/u/c2XL35a/rxHsl+kWF7bfca33D6RhEst
uCY3f/jLF2mRB19fW7Z9QqjhitvCvvkj7mS/ucrw/Tcv62ZRV58/19dN8+Lrfz/6fG8nj95GTeHe
KsUtdmv/8P5msz/tK/1//rl4gO0vnjywy1JXx14tzeLO15/C6OpOKf+9QYR9AmPYRFB6yCBUnnBu
KFFU3b6md6Jv7fEN6zlsifsPFza4f77UvvvvH0T7Ly6vy+6PNPp0p4n/M8LS4f//HoGr/OrzdzwB
ip1IzW2jiLx1cbYISepEERwBI9n9+9tw+PUIHF3PX5yAr98tD8DXx4/8/19/v/+/H64/X+ffz++l
faK0sDWT7Dbamz3VU3ECnRtptLx9bd+JvtX88eUc1vzddwvN3z1eav79+u/X/JvrNryu06v883dM
xpKdMCEVZ1Tv6V2eKKZsYrT+qvaF3r9xMYeVv/fxwgJ775ZmePPq7zfDtr7e2eDODf/7yA8TGCWp
rRi/Dy4P8ZA+sbUtpK2/pl+yyL/fsKDDZrj/cGGC++dL9W9/gFPw4T2C4P9B0R8Dim7bq3T6fuYQ
HMFeSkmMuEeaD04CZSe3ENTcvn10EI6t5i+Owe1ny0Nw+/TREfjl749Am+s6u8q/o94lPSE2tQ0i
zG20388FlJxwQwzR5qviFwHoG9ZzWPP3Hy50f/98qf3VDxCATrs8uKq/o/aFPqGGamnM11y70P6u
XIZhOLLA7Z+7A3eLgL5hPYe1f//hQvv3z5faP/3w9/u+V1/ln67vNPDfJ18BZM+EITbb1zo7EdJw
re5sYi/wz/F1HFb63XcLnd89Xqrcu/z7Vf6+vIq+I+AXiCY22VENf9ZSD4K8hRwgBVfqjoxYRvmj
yzms+K+fLfT+9elS7esfgOZx6qs5Sr+fp1u7MH7zhyyqW8lPbk1xhzDx/mF1e3wlh1V+991C53eP
l0p3fgBf/1fXtPVV+j3ZNYvJE80MEYbT+wD+wOEpFycCB0Jzfot6Ftn1m5Z02AAPPl3Y4MGbpRn+
9QNE+Yuibrvg6jt6P0hnZRi1tdyP8xaqK7xAmOdfjYP3D53/W5ZyWPt/frlQ/p8vlrq/+AHQ5UXx
3ctbRqXNhT7IrVH7BCdAsLvidxnujy/nr7R/u41Hur99/EjzPwKzkH/+noGHsROOcgrk2Z1r7zE8
2j5Bj0WB4PmK6tW+42+Preaw3r9+tlD716dLrW/f/P3w5iYUfk+9A8+DriSaiP1QAyqTCmIbw78e
hEOB/umFHFb5/Q4WSr9/vlT7v36AMONcp0HUZXc+998jeUlOFNQr7yH7vvbFCSAlA5F8Rx7wO9G3
ZdQ3rOew9u8/XGj//vlS+84PUMSurvPsqk7uVPAdtC9PbKaUoQ86JA9AjjmxbWqUbS+0/g3rOKz1
+w8XWr9/vtT66vzvDzVuGKXfsXa1OD3RinKu2Z/UwAOlW5qecAoKn/JFbD+6kMNK//rZQuVfny4V
7v4AGfXrqMA5xiY+F98z1vATW3DD2V1m3W9aWWgnSiIRjr5G+l3F9RBUfvu6Dhti+f3CIsvXS9Ns
nL//LHhR/n1xpkIVKwBnlPwa4aHzB4cBVZjNwHLKv+iifMN6Dtvi/sOFEe6fL7Xvbf9+7b8p6uHq
O3KY6OLaCERoYP1JET9QPqgHzY2tbJyTh+fg+DIO6/zuu4XK7x4vNf7m7ffQ+F9P9NxPO62u2qv1
zZjUg6Gep9/ebBADXItPv6rpYGK+1eD2888vGUE+vR++2v2IPfVedk3zJ6C8/+D6qml/fmlRhUEr
ojhFfjBKUwPjDNe7V6jJFDcGqUOgFSOQXl6+yFGShz+/NPQEGMrWRAm05W28ffmiKbrdK0HBY0vw
eujgCFAdjN1Pp6GIm4Iiv9fE1//9Iu+yiyLK2+bnl1K+fFHe/rXdQoVCUWgTKRhKQ2FTKoGWy09X
lwjl+Nv0//m8CMkU23PslEQEXpeTSLlBF9fdx1G0Zer0c1wmrVdU6VxfENLO6tI3Jo5P7bi2p4ua
jiVPnJDb3GSrgSdZfxpndVs46dSaYlX6NXmXFHbxaxhERjh1lsaTkw9JJNdFqHz1ToTS9z2ryKyw
dGiem1q4ubSKsfGaZKrCzCWxGup1VbHuUs49YY7NLHJh8rr5ZJPWmi5Ky47PWDnS2e0bUhB3KiIl
NnZQDcT1RSc/0o63jcNiO8hWZBBSOMlYpq/l4A+Rk0SRCp1BtDV38i6PiaMiHTZeHMnk0goEa7CE
vkw9wnqqtoTGcyo81UxQVWrZVU6d1q6DqbtNCLdTbYeMc8A2oMe5YaBUbPAq+7aprLxn0JmOHasI
4tqZhrpuYJDSPs8SWkerB157QBzd/bx9X5CMwtfozb8Eg9fv+UIUNHC5VsRObMWzcFgfsGYVq0AM
fxCWsdqZ26gKz4u8mNJPs93QX/pyaD5OQwMXmKJmHI5oAPT//orQsMfEELEVwT8ovlhRE1hzHAQ5
jZwmJspeCatgq66YLebKmA/zRsdD2KxNajdqxap8LNZ5poNjy2BksQ50Sm0cFIzuoda3cTT3NaNU
3s1W6k+hE/ptqlZF5BfsbZInke0kYTsQT/iWXzkM003J+Rgofk1oWq3oaDHlJEnJ5ise9I39K1ze
iGCTjn1Y5U5iunL+TFvu60vR8iF8P/jz5H+S/diU0iWsHWTuPm1mhI49ncLAyM+7sEIAacH/7++F
xCacolaWoRNFpvj3rLnO1irkaXzEn4B+F4LAikBnTGvNhL5xtwehRebch3f4GZSmx1a5VUIn/SYu
MqPdPBujyR1klnZHtrcMaGbXUUKKpJQymyKq7m8vM0NV5ir0A8ewIHDCpJw8rgp/Vcd2ffq0Kh/t
UFJljMRxYYaBet69f7DDgBM7ZUnahY6v0rFcUZ4w/7Sd8t6cTVUr2XnbDeNoHzkVyAv7ikWfEp1K
xiFeCWCtfbGt3xueNYEKHBHMyh1pk1xkflx1Tm77za90qhuvzVR59fRuH2kWYhW4LAIml3NmFodx
ZtkwFRhzglgyz5VL5TC+7owpOyeihfj0tLTdkXoYjIwClUkFswXEIt8tNqnbhPXzrOPAma2kO63r
Um/8jvON5af2RaMZWWeKz2chFHzEhUCcPhIuod1du0BTUNZLw/p+UrGo4vCfxh/LPHATWzT5ZVPn
c3KVSiMa21EB1r0xctYtvCxI6tShvZXmrZOUhErfEU2raOgWSa2mCz3Gff566nmjXJJ3KXtbjZYa
kCYT1sajY3dzMb8bimYsNj4MnL0r5rxuPTXQKQydzh+q6bJsiZod5itLvZv9Ppq/8Kgq5XBKGpVM
1OkHTeYPVdRb/XVAqjn4MIihN7YTTyZOXoshYuJNlBNavcvtTI1uwIJCxe6Q8kCfJ0RPE3MHOhjf
nYa0mN40QSGy9WjGqp68YI7Y3LkdzSP2W2wVreq3tggyUTpdrO30QzinPHLCMZjpuCp1KGon5vM4
f+wMi9JV0MtcOiIpAyVcorvQMtsyTYf4vA0ID9/UvcnjjZqKTJziZwT27IXWWPi9m0By/Eeah63/
igWiTleJojZCR0OUZYo3oY5NnG3huXocVuUoR3vVzn0mkdVDy0oKp9PMl+u0YtnILzI6VpP4knOV
D/VpVWapFa0KntsTW+eWqELtdtyfBHOCqZ/ybRBllrm2rczuPrB6SKYviZKlDpyxCHX5hyXLkrlR
mFeVG/GxCdu1TQeruQay0e1KT3MYX9t2muZnFveBSZw8iyv2yhrzUlVOFMxhsdKUjMM6EW2cJI4Y
mq5wWWzy9DfBZjo4taLFcMY6ldmnQzBkxJVB2fbbMO8t640iU4DsY+V22LwP82jKL4Bdyi9ZXBr7
MqitIVRuV0qafGyEDkLk9JT0qaOScSKvgQojdjnloJXO+3FqCo93bDJwXBXJM9NKwKNVlMtg/DCV
9Xga2NpPvLIQE9ZFk1S7UZnFgzwLdV7/EpGM2uuiHXJjAR0FnZr/MLnlj0CYMFnhxKkpRLIZaMPz
9lVTsZCqTZlHNC1X9pCE8+SYQNJ1aukicrtKJ/JsbLIk3Q4lUsroprqNOhOcmcCSulrr2BbxL1rz
rPt1DvN56tyqjkm4HXljhfBaQ7PRSxhPS+E0hESzdlo58Oo31naCnBV90KvM6W1fzYUzj6ksBqcT
OdPc6YZWqVUgrGxY1XwS8ZaPfWm5bVkqFbijlRB2YdQEpTpFWc3iD1YHNNrCrmG5Fj5tySoL6oSd
sUQCi5JhGON/jywmxpNVUXVvSlaU+at5MnR6rbJuiFwacauv3IQNlT4dfNKPr6ZC03BjBk2D11Sa
IPpVp1GQdK/7OCtNsx6GsGgnF34hxm0ZkdY3f6R14Dcf/KhNIubMdZyOE/Lw0Oa9Y0bfDj80vYii
UyWacujOMi2U2vaJTnjgmRH3V9jbekotv3ZI1uriXWHM2FirtOEIEs7sU5H+Pg0Da3/rrMxETjSj
M/5rpjvSnWuSFePWqnnrv7b8sL0U4yDEp6mVOj2WC/dTMEpdQpFlJUoXjNECIi6QmZ/LMLGMr71q
siq3yJNm22RFtRp1RZxy1P2R3PBYHkMph5szSAyA3maBnmLCBe36yfYSfwhP87BoTgtNCsdwxOd5
5vKIvP00uNsf26FxQjC7DSS8a3Y8hBiWr/q+HYztlUlhXHjj6I1hP7ui9ZtXpjPUKTLfrCzFiyPw
bVEO3IhWaJczEDoKg+NikYG7ApAiZTNqsy5swrMEUWJ0pzH1zwkJq9+I6qdtCjJIumVdSzeIsyHz
4ipukpUqcnr2NB54BFuVwQARoKtRinAidin7AdaiAbciM8T+l3AK+FncUbaVOuLPhVYaP1uC65Vo
LUlpL6TIbm7mNs3qLyFJ6tppm6xM1yPl/tkwaCtYVzztcq8p7Co8InlZ6hjNFBCkprCzQB22MLTy
p7EsdOt/qXDUejcVeZ5sakbi0UONPvTbJEpa323rdkZ96k/t1vgxmT4+reV99xbo6jDwFLYE/MHl
McoXqxilqnzDwx3wCX0UZJtyDOqsc/PU8Pp1hfowyBxecV49088xBS9AlWiEL9y843Jn/gfmZTyY
GKuEOOV9pGLHD8ep3RjW0cscITLcFI1EcGZzr9w2khE/fXrf+4Bv5+tkx2qC1wS3Zpji++ItFqhO
yEh7k03JacpZdRawIXzj5wBKRyx9QBaIHYZAAR5HCr3QccramccoUz1gbPtVAKTljFImF6WKx/Vz
t8WwK7gTHJoz9Er3t5V2pB8mWVneEAY6XJkxTs+Dwqoih/C2vG0t/CVdsVv3n4j9Jl4gyyppg7TC
nOWOjX9owolFmDrOg2DTxLXZxnViu6HIa4eVne9ykxPlFLHFj8SFA1IN2pFosVOUYahP9qUGpgH4
5cLyUpm27wrGhq1SU7diI2HvU8skLrV6WR+x4U2VvLdZhWkWwqjC/UqbiR1D+HCzJtfAIsyONoWe
E7LJ4n4AsGdTkTqMZsqzSWD5gUvnopvXaVpmhdtMRA+OTeo4aI8s55FLgRoR2DwDUSGQmhYuFXS9
H5QKqKqLqTW4ZZfW6a99V/WOnKqofa7KbwIVCl6x63uh17u/97gOacu6ptoYU/e1FyVZ5YLnHFwx
JdnK6Kz53KnIpEdCxH5sgn9pZHiFOxwcCQm12UKs6KtiDCu/2QzJSN7HnA2XJG+Gwu26znLA3ahj
Evdj8o1EmyEcEmRBjmC48GiSUIt3wICbYKBrVmfB29yK9SZnbfkbnPojE3F+mbXB+CoApnv39Nnd
bWfPwwD5cV0F0GZnVGUv0u9YCpJWym83U4GiM0kp6KKoaH5JBeudIW+oN1ilXo1xMh6xL93Ptbt9
MyaRZoGnQHcJtXO3B8HYD3IrCPux3/RdMG8i086OPWb2p3rux+0UicydhzZxbVpG67TvhlOVKLVJ
iLRXOjKWw7q+X3U+K5sjLvDIz+FGHP5Nwaej3bqbMnu4sKJUSA5tPW2sauxdW3blxmrmqz7rj0XO
R9qHJAGOQ6DnqwWmCvclyajKuqKZp00a1cwdc0bO5rBpt0ksrd9bK2xejRO2F/vMyp8btCFaMSRX
9ARQcy2Zj0IEeS1me9qAVQPQk32bODwNrmzo9vPTPnZzZvacDOPwAgDaBtFCGC5I7W9TWM0YxXSg
G2igWXcpHR3S1sUmz0yyrVLVuAXzU5eZKngz2hPdtE2sXENq8r6cJ+XNafWbyFjpBqTJXTuh2ess
ScLr3FLHos6+RQC5MdwGHCpsCfYLeXPBhrdZVkGQiVcykpyepdYo5n9bVmohAAR+8laXurmcWGpS
6Y6FmI9YZSkeoXV3PYzBG0CeIgztayoZzNinWs7eUOh+m1tl/k5W/VVCw34DBiF1m3Cwz3Irar2n
bbSf4JBjdoI1EC8G+NApujmsDw6jzJoxUWNIPC1o/jm1kiFbhbomo5txXRKnEqr/NUK76MPTcvfD
7U7urqrSBq0HgslatQuOD+RSlhSBrifidZFhG5DubJUXI9ukYQFLN0O6/Q/kwcY42KiwwPrtyysn
PoLsAZUufd2c69kMr60YXZx6jv8I6UiOhNdD22M7FtymaH0BJu2Ls3hZp52piKdEYb/NZY3SrQ07
6XSoyEG7KV8cSdIHJYKupQJRHdbcedgDhRYttyMK9O4NggQrYldsM4E2XHO/j51sFMXtbM1f4rGd
R/55tm8NCLtRwNndtd8lTZwKq2/GkkGhIgqcIJz6ywFPVr2azH8gCp1nBmGAQuamy/hga5iNBHxm
/uzNfh6um2mypFMUo1kn/uhbz0oCt/tCdNQGnRjcJWeLk9jSIZiEiagXD6N81cjQvFJVXTo52LrL
p33ysQqRAHdHD7gWiVAvfDIblJqHWBKP9bZe26GdOET61YekqfSz0PNuVwoTpBJBnxKUYEus0doy
K2NczPMS1ZRrKTqxqoPYuOGAkp/IsFgjviRHYsuh/aGs3lkOJqJysb9OhQPpTUs8U0TadlpfFL+M
YuDpFrgoa9ZPa/NxCMXkGt3N5wOpIyAtjhyzu6QP+4h5kba66i0tdDU56FubuHXGuuHVKg2ZPzpg
Qc30SxyUI4+ObPhxMAWNsOtzY78CV+0WG5YJs6a576jHZqtBey4b3bxMS68CG+CWsVZrMcfp8027
q/QQbDCTivGMRebSc5oxOUBopXS03lEA2wDZ7nyKNAWjMMlV1k31s48kinkcfLBUyJpkN5v2MNpA
uZ0wdOReFKuPPUkHj065cGVmmts5jr+MM4d0ugNKcF/0S/SybWw10dhxq+Ae4QDjLE+7LeomYMQ0
mTe9ZTcOt0q5etqXDnguRnwxPGEbe3dddVHZRpgfiOXccGSnKVy1qshAFc/JaZNW8ojbPo7bMBl+
L4stza6hufSZiIPNtdREvSjLGMb0LP5m0NHwyh+t8DJlWXJE3oGtwUOB+3ZD4xJq3bdcporeGmLI
Y0XAV3RuxwsRZp+TamxPn1biPs6/iTlwD/wSIGwOF+OX0AK9oyFJumn2SjtqP5Iuz1qHpHl8JLM/
FgPmAdQdOmm4b4Zb9vsbsucmG+s8oF5DQjGhawKKyWUF4789vZ3H8QW8CoZsAJJAIiE37MsxtjVa
TSyoR1IDn0Ag8mZwwZ9JmJVu7/f1GvxW78V2dYylfewiu1EdKSlD0xkk0qJQnI3VpkU7U68Xg+Xl
Ff9i0CB4ZfXs99mv1OrpfR6SBnoSDUpM4Rm2RMI56gYaoCPkjTyvUHHpLli3c1a7PE31WRVNunmm
xB3FLnaD3QT0IH5FyCJs+lblF1kwt2iP2aHb2/S6Y/psVKXvoA09PDPBQxrSOogxDL3gXoVYaDOn
WW8XxG7XndWTbQVMuLGywk+dLDVx/kxUdiMMSBcXfyluZ6tFcJYoVYuwhbCyY+GGlTZZJVlXnc19
MLqkLNSRM7fPKezoZWwOcVlLhdpO7oa+HsZlExG0d3vRglVu5TYPyuldZ6e+XE1dFp9DXvPan2t/
yxolP+KfqmdGl518CowG/9EA9ktXbRJApyG22nUbpKMLPjX2JvR3naSt5yNeswxkqNGBrPFv4BlU
bMsaerR7H/MPvFwPjZp+7+O0DC/KqmviMxWVycXTh+KQMFuiTwEiGQCULg4/x8Qap5EATCrz+Nw3
Sb62C3RIW7spn78v0I07KkLCOc3ShCP3O1EpUa5nGla1k9pBTxzLLxo0AYcq//ezN4ZEjcOH3ANp
ZnEakk75GATD2QvQUvdQJZlfk8qOV22Yi/dPi1pmchgM2WA3X7pjH8C07ftmrPEL7ypft+vMb9sz
1agtSguxxoUElEUTj92ynIsj/nhjmIdlCoSCuATuBcMGd1nGlshwNKjTolnr0s4vLAk3cUJVt6fz
gCavn1B6rlnne5iAI74Lqm5ad9K2vEaOuYtWGHlPwq72+nbM36e5QP8vLcL5SJQ4oBmFUUvAciOR
KB+RcXbS5lSjs4/h6NzLx9lO3UoU0zpQRp2qrI68uhRB+lyx+HG4egCwzHdFHF8YpI1FwDE3Mqwx
OzFh8g8jhqKW3MUE17wlbQ0KgrZHsvWjg7STuRs6hF1QF5BlrA9GawyTYliLKU2+RLyzvQboYVuU
pHmua+9ECZC58AEQPEv8weOuCOUUDetBSMtJs5S7cZ9W23zSyRGQKuC6e14GUaj0cWRxWwAhabfr
BxVqNM/VXCk1rBthiTexrkuXEH947gHaSUH7UKFxCjJ+OVsXpXMYVVIPa7/h/mZkSeWNkU49FAWo
TzGudl63bPaePrVLOIBTA3YYEQknFvNKcpdxHmyNy7bjVRmMa963+ZZr336PscLWocmgvLTr8ueG
v11A383X7baIwnEHwx7Ii/xkpDTuxrUiYeyZKK02CEjTmrKsOrK1R8duJwqDqAL+j5bvEumwcmrz
zoDcHdjEPxtOxsyNee67Yxm1vxSCjBsfheofTyv0wAm4GYzEBNqOcFv2IgeZ9AUhdFiX7VhhSDGO
Vh3GWVxVFtOv/4kogQssGlkLm9zXpchyMN2S47BFJDidlYWwYjf2KkNf/UgsWaJjuAl29aeoRSzR
fmj5Ip+GtTFJ+SrWSV46fek3rkp4iwkxP7yw+iB2rboYjmCexzF+JxvT6hiWBH0Pv9nfZh2bSJfd
PKzb1h4cApS8tYMgvEj1OGLOOIPCnTxq5GWhlD07ykz2Ben98S1p6uYcuSPeTrZfrpIia9AcLtEU
R3VLrCMqOhAk0P9G6kNOV2j/794/8Gwf9aQtQDyuadt+oXk6/dIzbY7EiAPHFWwuCiLMdHDU6Hxf
yKzSBEwOTN70OjkrEYI9U/v8lelDvqbjRI+wD48AJ3SPVokC+YB6gevFpjBlVSKy9pBXCeY1LZrc
A4bh3FEPLXyhazzEjsBtBtwBSMsx3zzt4YeOMEfoRfkM8Au4sL/dTsxJ50eYbavUmL6mFe3JplFm
fK2LejaOKdLubStbKV4/LfegmlFrYppi10FbTnLMNB3GnsDlUoxsrFDkmvOm1WylsrRe9Ykhz8Yx
CIVy90tucIxxYW13w/6h8/QNhhxnRft1WVWp74SNiq9BfspfcEFibJ0+rYU3YSz3cx8P/aqso6Ba
WURU18VEk8YhYdnitoWftuuejFHhYGS6WAVmNFdPK+ZxdIMzoG4EGwV7YJxmf51N0Wegp/t+zXrU
qeWclHQta1pQF3dXuH8Elj82ww5MoJ0IbghX9fQi7+KwcVVi7G3NE9I7mGSZf8eVDUQZvw2xW4u+
e/buIAWJcIdh0bxYnC5apnPaz6Zfo6fHajeobTn9UTV0jF0DCxXPF6dvKn6w0RzTD4vc2wr01zsS
d+umjJLNjF7bbyTA5LXPgjh2n97a4+hkKAPFgNIRG4SX7RsOM3WTmUg6rcOwa65ZLziGh/Xw29NS
FpMNOKPALQ/FLDTYiKEeVDRP6x7jUatGt+FHWpO4Qp3D2JeKN9p6TXlBfWdiAbkO5nR8F9sF+uJP
L+SRnwLVcNQ8oFPAiIMV3d9uihKPFwAGHvWbcJVh8Om0CH3iTCg2j5zdR04KZt9gyg7AHkkKQGpf
FGZzeSERg7x4ivvtaPLuMhK1PuW0jlfxTKIjXnNAHiUSFSRaGPj13Mt2STgkuOqlKfNMI/NXBMb+
lRvc6jF2KF+HnbbGI4ntUQ4AjEJPDf8BHo5CsfsbRO2WtvkUM2/0SfGWRYG6JDzhXwKBeyhOgQtg
o5PjdtN0FnQ2yU6byDpWQT2CHzvpBrcz0IratXAXbgVwZ/M06ZkX5GH1e4425hsCeuAjadpicpMx
DlZNRxSuabDqiEs/9iTokuEX0GCyAbfm+AJk6XDohK8m5qGpsrvVJO1mLbnstkE2CfuILz3Kd9gn
fg+LjV+8BaHgO/dVXXKdSjGXzOtHK19FmEG+hEa/ZFMQrSQu1p2mA+1Wzz0q6Bkgvtqgk3CpZ3lN
SpakHJB5mFeUk3WeTFYzrKq00fJjEfjEHMmsB5wJ06CMYToNFdUj6n3ktiXF0HIPFWu0Emwaz+fK
lKuC8vI9L4faI0GSvu5xdc1JCSuun97sozAIR8FIKi5hoasBkLaz9gOQFsSzP3dlSr1ZJdmZ32l/
O9txe8SMj4/obvQGpwWXOZArl3krFx3HDQnGPZuFxAmjMr5StbZeJWPlvw6zRh05obtV79WnaApr
UNeYbQUfL5duE1ZTByw84FphgR50Vat8LcLGcjL0G57tLTgK4DvBKiEfoa+5r8CsKFs7rxrhVbiF
eZaA6NyiDmlO+ymcvKdt9UiLqLVxUxU7wugfUNHusDywVZvXqG9wf8+LBgwyO0GglaNyk1/Qpnjn
x0n/3K1BnsL9NoxKI7iiebKQp1nU6rmlHigM/wPBvNgKM/F5sxJ1zf0jJnsU0SBMS4zb3dCNmE3e
F2bpTBRNHFNvYvn0Pq36CeASTcycjaUTWUn7AXUKutTFPB9BAo9ijAQ9vqvlENLBlC8vhmadVWPW
H9vE5GP5quxtcq4KLTeIPGqt7GZatRL3RZ+25WNggP8/CSKA1zAyhLm/JS3fWqWt5xz7pUkdXFBm
1a6IeL2iSkZOHFpkXWTz6PRUFF5HCnlW5+ZYFnl0TLAGnI5dsxo8NuYu93VO8iGwLFXCwFko1xXp
ewwAzKmThv6xNtyjOANRaGaidMEvM0BrYOFLZWcxv8ZtDo/5dvJ6GKfgfI5xv+lprR4wJXAjzgbY
No022SItWqOdG9UgmlVFKLww8mM3wYClZ5FInAcqE+e44nCsC35IizetHEzOYmBjWZOpTs+RNrDk
CEu7XZqnZxjeiDAsinsuT+/vQATAPIhWmJ3CPTrkjX2DGT8jdgNmHiguJqvK4pZLddysorKKXlkB
O9YXPqTP/+Xsu5rkxpVmfxEj6M0r2W66x8/IviDkliBIECBoYH79l9R5UffoTofueVCcWG0smiRQ
qMrKzALnBTkgeKLApy6+WkSgwVj5Yzsl2vAhnATw+T4gW3BGiyoiwpRz2rIrYe6v7xP9P4CZOBeI
4+cPyUObsgHM8Z3OfVYOU6tKGnrF1oe068pSf3mfQA5w60J1CjvVIjxfCmxeEy6Khruk86woZYfb
vgR1pfgCHWK8qZNMXUFO//JGsSKWA78aNdMldsNT5vRAkNDoujabWjEH3m+Y7aGuU7ehpV8t5jlc
AYz+8kKxLbEWWo64qC6POc0Gl874yojjXV2lS8x2OstpmTI+7t/foH+J4mtGHKGagNdCcclekL6J
w7Yg/i6CyHHXRlJselOLTSQ7tQrb3G7MndwSov+5jZQgFwd/GpABSi4A4OefMla57eHdBcZPQ/gG
TLupHGMRb+si/2eIGEuhBEdyCMkSJMsXV34x51MateAxMVmD7DMYV7F54Q8hHSFa96ZrgN/fvh9s
fZMVHV5F2BcHogVtuZ4tAky9bpzUgldAYsIPaP//fP/z/XUl9KyQ2eNiQkZ4/hK5EWGqYfmwk0G8
YLST5XP6ZEZL3aZoI+9K6vv29KFIxPWDC2ilMlxevM6pMGoLBGqJinLnxUW7bVBN7WEF0R39Dk26
f3261YsBaCGmAiGv8S/e44QOO7wO+ng3Uz85xB16/jR0w9c0J/T5/aUu5F7YGiAmrhAtQJNVSQFf
kbNcDWU19JTNHIN/GWf9vYwJVT9SnXXdWNZNpoY9TAlYvUsmaDvvUxW2La/MHPLlVeYQEx9CnSX/
jB7iVaNghDDod09q9Yf+M4GU6HsOwmsBkdaEJEOJW7Gtv5s0dnyT2KXmWyDLYDdmS9MGN++/kb98
bJSMaPitvA4wfte//yN5TYJMBoYsya5uwfHHNZKHx56G+Q4S2aHKwMm9kta9DUW/oywafkjsErDT
zhfsGqeRhvTFbh5Fu5vt0nwm+dLfACrzt2zwxjseEVJqsogrMf43LHZWfuCcAhsGKRUs4zC5BAVp
NkW8nw2IjlT6pEzqZKqWAew4xmf5zS2ROfEe4s0m6dNb34CNOyxS7IUz+jXOBrPlhQuv7Mi37x/g
D4C8tQgrkGRfVNILZNFRkwqkRrGgpyQc521rVX+iQrh7meT/CsrgFYBPtvrD4w9Uf+dvHww3XHVg
se48gOIvQwhhfsXypYUpTba47dDFRXfl7nkbvAATrFUmqJfIpy+BCXzMXAaQM+6ilvZjyUcBBfJI
U7FbgqK+RscI1hN8/pGhZEFQxs5C7Y7C7PwJXQAubVzjVoWfkdrEuTRlOs7hs5lcv0nHZdokroWa
m3f8u0f9zzCTyCpu0FlMRCquPPvb9LpYoxr69YDnAfKtaccfp4u3ICfOgQrRfeDTvpsK21YQRlFx
5VC93UVYB7satS7MbfLLBNsfw2XpKMCfprf0lftZc0q7gJ84WHZl0uXf3w8af3kstOpXm2mgwZj3
cxE0xjbtaxqDdtkavGNYHCT3ORX+4/ur/GXj4GlwLaxlNcR2F3tV5lMtHQC7nehY/DoZ2vGyaLU+
zf0wh+X7i61f4mLbAO1BMQSrVfCGLiXWdmgtKmEC+Gyk9Bv1iuQbJDq1u2mW2Ru3MpmMt28UjB2u
fLq/PCXAOoRD3OsrO3Hdz39skSnIpjVjW8siN58S+Ek0pTfOA5R0nv/h/Yf8yzbBWuhRISVbs92L
7ZgHwApMvOD2s5QfKYLlhkUwDIA8gm5p1tIr9Ny/rrc2RPEZcfgvb/YxT00+ZynwntaRQ8fy7pgB
T7/JhzbehFbH2/+P50PtjixwZSBfiueQ1qpUTTbeRZyl2yIEvVS0JKvatRizJJ2u3Shvgg06Ozjc
SF6g6Vg1LOcfL2otjfIhB8qkXKZ2sp+yF68xw1AORI1bPx+zoAQPI65LT44z3WTdWOydRWPU7wNw
GeXVkPNmP+EngfqNgItdFYF4cv6THHiZKgEVedejBERXObTb3oCz0GW23fzj68ZSKzUshTh0Nam8
uLsoU65BjzDeoQ8p72s5mz11hm4nBnL/AmHwle30JuysfTQIdoBZYsoYCN/nj5Y0hMBBLYp3U6gg
wBs5ur6ls8F0Dad8sxAYUIgGeH3o6CUIqOcLmdwb0xoU5X0EGcYLPmVyBKmeXlEgvl0F/2n0bddj
j4mAl2kfLDpCcJHHZB8IL+LbpmVhWJfEdGbMr0S3N5siQ7BCfQxFKYxzYVB//kAu6uLJiCnfE4hx
fqApkh5Ib+Hl1Pr6n7mmWAtcLpALgJxD1XVxJrosUImIhnzftDF6Hr6aNvDyiW5JNJ063yP/8/H+
fxLz375FVJegPEFZgr4LXDnPH21p57ZNlcz3cWrBDoqcO5Eh9g7vb/Xf3Lc/7wcooFca/ioSA44F
+crFMmkG6qqYxEZ7OkhLNM26Xt1AmDunm4LJsF7KZQYp6g77Fq80hA6B7NHbo9ERXPq0g3leGxaI
7GPWlVr13VR1bZREZY06Tu0CMMe/DnPCf1FZqxctXf4AzWr0mJA27pCldvYDKJ/zibRp+KLNPPll
Pfd5UEGnHjalZnXyg5lJzhVUqv6dyX3zjeoQdoUDgNvTxICybbLQtrTkKizcEegSolIbyyks+8yS
qEyht3uqdQiVQRFCcXjvi2VabonMIrMVXZv+LKIRstiQxvSVqE5/46GjaOdngC1u6zGGOw9CwjAd
SDLV92Jc9LSbeeYtuzQZGrcB24oLKPxqPpR167Nsm+qwDh5zJcefeha8389AZ7YEzivweUqM0z+j
GgLATW1wGkGgixo9V1YlLY8r1dG223QxM1we515DBM9Sk4ztIUgYPLTKKa8V6Tdh0c78oR+7mm5r
VSfkVxSbmW2RCMCEsfGbiN9M0ri8yikfgrFqYk8NeHnxjIoe6WEzgEvidTWBfi3lab0vRsrMjegn
Y35xOST4ewA8yzZQs7WfFpJFrSuzvFDFfvQWaJyu7EVstbOtCMwBZwwcjATy3bf4f69cIOlSb5ua
iT2T8bThYDZ0Ja1jt5vRNChr4RrIN3uxVVNOrqx/eauDfIyEbLUEgBwAWfYabP7IWBY3CguVLNuS
1IjjlI3fyAK/kDT3hl0Wiun1yuNerodWNWIWLplVs42u2EXWkoSEgnKYsWMdcUl2ugi52jmjQphr
9lBAbRzljb6JQxkmN9k45NMWzlLhyTh/LvaZScJkn8WscbuFDD6Bx6by85IPMTx+6rHJ269ipBkt
wcAy/p2Y/Za8QGAFmU8Eo8zh3praP6IVGA0lXJ/wp4dT8MSRFi+fpjoLxDYcdDht0qwFipBErclK
NaYT7Ku4DsgDX4QYN7CZ7NtSZzUyE7QWevVlBFsmg7GAR9FChGjsVYYQnD+0IF7fBp4cRLlegt/9
pVnirRoY6+8LuBJEez35NDiELGz/C2LWJn3pDyh5SsQLVjzqLJTPI1vqL/hSPK0COMzdsWBslrss
8dxW62FqXjTMpvwTfqtpvrcJeiofa+bV7nZydoz2JBoyAUMAnoER2LeQyUL9Dqa0CcZRPzYGBqZ7
6xWigxraRHeFCGzzM3JFv0d9SeZNi85IEW8TdKq8ks3ontIqTSD6K9OAKWU3baN4+HmY6sHIg24o
lYcc5qsNvC5ZHYBNBP+tqWx06pJjiFrR2yyqGOrHyDLfvMASL/gJ2uIQnABkBTUMXGRRl34ednxL
CnjaVbFK8+Xz+zsRpdTF0UP3Ar2htUyHoSzQ94utP9JGAwDKxRE+QMEwVgOwlWwH0SsOPPWEqKcy
wbFXO/hDpK+dIea/okZYeJQ9waXeCrBYy1GFYD5NgFvmg8v65ruf9/S+FrjCt3yJYQUXBaGMtw0O
RB2VsMeBuhT2eTYseUPD/gF7XDO4S/owK5XWBRO+ly/E4+LVWj6BA+zxXZJzIra+r5Om6oc+Uj6c
s+ALdruoLGjLyfow7ah82oNlKKCGbO88zppm2w88X+BECte3/FNsx9h9ST2XJ59D1Ynv+Ugj+MbB
HWq8yZu6q2GK50ewUUM8CLv7wsLU71djSSERiNKR2fsp7URwtHM7b3nvQrYraFfAdAjsgqipMvDW
xq/ot2WV7SSBQRmVxXRkjiaSI54lFgQcMgzNpnGLcGVAWU12DLDcfRyKYoTPX9+TL2nKl7TsY98O
N82cCbtjNU73HelqCVIWNuNUkSZiRzIqb8bNyZPRPsGuq5jL0Dcu2yUN1A1tAmTkSWndH2xBTVuB
6zX7N7aH99bJQ8r95CWc5m2ZK6NHXJKhsl5FVTaxD22YhZ+d4mSG46fC6YMVijdQteHdxP2NHzWe
3ZBOtskmE3niVeg2UJFWY4hbruxBAspXfy3LHTgGi1x0mVLR+A9+D4uiH5mLPHdgNhJ8O1E1a78E
F5F1T0hZko9m6Mf2lfqB23h9wPJjwvL6h+q64FnO9RLc4PX7djPAnvHzhPNTH2BNhI/MQA0evA1J
XLiPfMayUqcCCnHYIUWfQe5uEjjBzs0GV2c07JsRtnPf+mYpgocRDiH2myzGCJ8pCE13b1raNSWE
Fea1nvOMVaE/6Q3ormiWTkvXH2oBh6ON1RIeSCVpaAKVMcydwrKD+2v3ofcs+Rp7cooemilw+OBM
+3QHmTA/JNqz4WvmmG1uR9iEAceRi2heSTRyFu51B3XYTaGw++dSNVOkhg3wmJZvXax7++oCk/yK
8ZdeV8YOjMwygpVnZ8uCtdO472tcc4d6CChJtzZWY1wxJh37ljn0VD5pQmIPaXkKi4ITzT0WH6mj
ebbrgza6VV426oOV0Kfe0WLIopMjHg823cTkglYxPDNL6nJTbEMxh91PNLWW4oT/VoI0lUSz3PrZ
kO3n1NZwBqwbaqLtUnuNqwT4/UUZteMovy4BLLm245iGP3wCdP7HImUzbih3U/3kzZH6GAcDtBN9
aiK7tzqMRVVI2pzm2bT2TkHlYwAI4XbZdlPg3QBj8JD2LQuy53IeimJmpYVh585fKfamSjWnnyEw
6MQd03z+MPQwo/4P2VfUwxeLCHmET5kOSsP84GcNgvw19fvv5uyfOc6qoV4bqqDzouaDbOI8x4hR
RbQG7dpjHow1NHKRmLsbGGUVagNH7BapnoBdedeL/EPcJwPfDjyT2WMe2wjZqwGOfuv1deOv6XgQ
D6VAP5M8ozBgUM3UdRjBUa7n0RbWGiL4NLYTO8ZCBslLH7fxpzyZAkgLGlg53qRy5tfIRb/b6ueP
t2pOgPiulPi36oJiAh2Q1NFy1AUc0XZd7/t3c4rqT06qf2DWb4vtFM+sKYvaEAoK7fhF2V5EGwt/
0KOX2y8xugS/QDzqhtJyu3yI5+VnTnR4Tcr35spDfQ+uVwipKe4bQGQXXwL9O5WNVh91aq3UpZEj
E2XNJFqbpWkbNlZ5w/z7zNdG7BJQ4/7VMwMdL/hjr31SkDJQxa754R/5ZjxTdNVI6h8noGcf0A6Z
tgP4vTCuZAiWpubIut6/6N9knGAN454HJSJC6gkK+/mKLJ7DxRtG/+i1puv2gSPWlW2Gdq0pWTIG
QTXNyvNe3l/1d2PtfFeACoqkI0TjDcq0y+ZUbcE7oUYmxxbVSv+UKwfz+Qo4mfoRhZSm94laHIFB
EngoW29W3Owl5bhMY+Ml7rEwMI0r81a7/xJrXVKNol+muSQJHFP3ziPjd63HpdXlpLWfwZQgyG/j
IhvCDV/meWmv9Bp+/94/n2el2eJ7rw4EAOQAy52/xpC18IGN5HTqkW1Gd7DqJHDVXBha0MjbG/Io
W3jzlGiPcF6RzqU/pNazvgVATu8LzyGnhEHy8BHudLSFefBCdzOUc/7RN0Xn7ZMkHUUpKLf6JKNu
+cpCOIBuG+t5O2LbqL+CNLzN/kB/ghQCFcja1H6DouAATDL3+vQIMgnzQfGQQmy8cBGeLkGFhl/t
Ujf50QuB59hS2TBzVTBnLQnLaFZF9tQuo+NlO3bd8spYmjPwRBOYxxk9N2GFZLy7T/H/5L3q0P66
sqkvEW7Ip5IVvPgfmv5G4T93NUxmI5Mf6zHXNxK53QMg/uJWDSb7NSvtVfgX+mto0NtVge8Cbo7A
6EYIuQzkRTQPJJyBLMsuY8leMVXog9DZkj/Wne3oa1tEU36bB7Bdvpaur6Hpz/2Hhir83yGRh8EP
Vg8vAkeP1jgALslPY+sXt7nO4fo7QQdUPzXouD56w6BlyYYoHssATvThA21h/riLa0tgQ6bgSnvA
x2vuLWOL6ks7qKTbGx52n00dQm8RMQmSP0q1/r8RzxjBvpTI4op8cI015w+xEonREoWk7zfB+fwQ
1eNI59DvvWOWzjBubOpvOpnsL8Sl5BHXer21AZ0f4ByZ/LKJI1cwyt9emBfLg5qSrIUPYhMsCM+X
9+BVIhge7hTnc5of02wK8lIjgeIb07QwnTYRjYeXDCDsgPwlGR/haJ6YisiWZ1+iOhH1NsyQppNq
cZzw7zmfmzubkVzsWofCuRJGZKMpKWhv3rbDfa1sGc95OD1qMMVv4bgYm9LEmD0AzYiEHLHsqYx/
QkwZo542Fs4x9RSk0xZe5rQ+oQ9WhKfZhjov7dhK74ucUPCzmzjSaV4Bcit8WibBBAVuLwaAoO9H
8TcMQsCe8BGAcgFpIzoolxdmrx04GYnPTjqtjSujwk7HYHT6Hri82APNYKcCHffSD+qf0uTBEdKd
6dv7P+Jy0yBhgvEDKBWAYsGfumwCFEI2NUnn5dQr9JduOoIrrcTxDjBBZFmAzUYRS/1NHCgd7bxE
+M0pboTf7f75Z6DPHkMVhxiQg9xwvnmMczrIOzqd2syqaKvTzFQzfONNlYSUByXNm2mb1K13txje
lXbpxJX9+xsc+nP/4k2AP+oDPALDEXTKi/RFFRSQYkOHE2ZO1Pl+NUFw5bjkMO9004yZGw0xy3CL
QlF9j4cpD2G4H4v7djKzciU8quE10dVwf5DL5I27WTWL2qhgSNupnPzQTod88We2g6R3vBXO7803
gm9cHBct8lMfE1j9eFknj2NRKzjh52qQ6Q4WvN6ewPL/32z18JxwBYEjDh4UF+9qdnT+xnUQRq6G
p/jJy9Mfxs+9ZcNo+4kOk4yr9z/um077uhZQENAW8H3RTbxYi7Ep7zBTRpwW7f0wkHfFJek4Rt4s
g232cga2WzYqysRO9RP/oAmlG9fw+QtwxeUGdLvR37//ky7zNsR4H1MbsPXBZUG6elE1WMCyWlmm
Th5ItU01TUtdwmF4mCo/ARBbhWPjrilOf8vTz3fYavOEDBX7G8HjMmtDOEl9M0zzCQ5yOWq7pJPR
YRHhuBx0O8HGMhYDX5rT6Hu192IhzZMPA4ZLbFrbTd1nRwGzfS4A1zw0tID7cl906oT6NMwA8Kpg
/gmXdm12Weo6smfoPkylS+us2fRty9IvC8aL4LqK+kYn99CVtPoJ2irct6jOp89eLBqP7USfevuh
B1J/GFVs8nsId4Z6+/7bf5Mf4fWDwQVfZQjuVoLoxYaQmnhxXy/iFKXRdG9p4tcgs4yyOwRoe+Zw
3mqDeqOScXAYQTTJH1BUmHwXMKYthGvYo0fYR/ubBiySBkZVKf3YyVrYg3GBxzbShtHNkpD5Kul7
3RcXnxBCD1Scq7YEWoGLRHXqwSqgWqhTlmEDP4wCd/pdQwFxBwHMbk8Y6pLc+04lZO+FXUIfvCVu
x2qO0hZO5RiQk3268irXFS9+Edq3qy0nTvHqiX5+jkPl27wFxQKRM5Inky4gZ86Y6hAE4mEecvqo
dUEeUe6FNypJBlb68BGTK0fWfKoV2JhXkse/nCz4F+QrkWXlOF/yhgzlBKl5F51GoOEArVyqyyzo
3T4eQCJwPnrbV1Z8c4+ielgJuSlIcSvN+dIWQsxLFxDPn06RXmpVaZn1poom3vgbfEwu+1LFOhyf
A4Z/aZsLYMUbD8AXiDxtFyVXvsjbF4DHx4+A6QGUOW9+jc5iUvsyVadkzNLmpnPo4W38Ol7S71mt
G7kZMdHDu3l/G6wH5o9dgCwBtRPoyOuJgrvhpeQJumyDgJmiz4GBIUsV2Nm9euvMHWQVjRquvPG/
rIZ+Uoa+PCAX5C1rKv9HnQ0tYo/QkK2Kg8D1W9c531UWhnbHCPPM/nv/0eI3jxZAegDqOlrSOHS/
L5c/FmttuiSydfHWTU4BAEWDB11VL7pSA7x9JmwdMGtQgkAh/sbFRhaJyQh4+9uGC6fvlmBM6Sc9
oyd/gL0iIVdK+EtgZ21UoeaACn1FdaB7XNGUPx7L+gudScJSjJ6Jk4BVAgPE2vuwnkmOMg+RT++1
V0OMxAPkYarqQzsvm2Im3Xdv5dFs0a5CrUs0dtay5TGc+ocNbMUcesAxZspsUsYGycp8wZCw4Mr1
ecmOxa8HHwFeLOjuQcSM7v3Fr18AxGexS5/GIuWPqNELBkQ0hjk8cLM7J1L+1ZsdhhURBkMY2Yvu
mUupP8s4ZOOVzG3dbX/s/fW34CcgnYd2Y23tX+SOs/WTXvQxfe7rbAzKOq7TinYm+KoVzV6oMdkW
WV93hWJyccyx6ioWwf9w4taZgRdXWM8m5Al6WZ5y3ZOfZKb8lXi5c989iMnEpoOpg71iXfCXt441
Mf4OHGgcBPBNzt96z0HZQZ/Bf7L4NsWNNNT2JxmLPudlT7oQVg0Rb9M9GWsOB6HCpJ384uGidxtb
6Fpt0WKAj8SVaHBRQqxvAqS01c4OJCKQKy4SZ+ligvlto3nyW7edss6mFTbHjQ5ZDFsFGfdHYmJE
IkD5fXSgYFepawnm+on/2AKIfjAJxb0MZR1oJCilzl9MixE4U2tJ8NQPQd3AYh9TE/ZKes77HGFm
zKObet1vG7WoBcbEdqQfCPgs/NhD6+C3xwgGP0EJ1nrCYTGAcHStEf9baXf+AxEoABKiDY4KHT/0
/AcqoUjW+lMK1sQQODh+zdCl1WgtU2kxlMnn3m2sLOzE0TAoaF8Gs8uCiilANU9+rotlp8BlQPcM
DK0YV1wfdf1L2Ef1eCLa9DcOVsH6PwVSS9yUg4ceBliBmo87zmpNSjXDCR/wb09gKFoFsZpeuOF0
Ah/ByibfdFJ6+bQJay84BNwmemcCW/AHUvSy3XlFzdpylvlin/JBpcBCvAnmT2pBLrRlXZ14R0Ga
RFXz7PQrHLqbCEboE5nhD8ktm+5BNQjjJ9mGNTrpncd0+tiPBk6fvR0AfWE+nZwPoWngbIfxAd4z
flX3GZATCAoaH7Srkk43yJL91vLjPJh7yABi/kiQrQLYe/++uTxl2EyrLhylcAYCZArs/fxbSU+A
cRdPwZMe9HKLGXIcmIO1fdUzGfCqj1kXbtqubfSuRgzHaAUN49aarr1Bv7BXSA3rzjjfORDdoX2E
zG71HLxUjE1Cx/Us4uF5cuRBj4YeCnQiMKNsBNjRk/a/PO7JIViIuBJt/row6BuAxHDEEU/OX4On
YxnCFEc9myKmBzT9eJn1oOvhH/NHllvvM2Tx+IcKuuPDlU9wgcfhE4B0v/q0gFSX5Wijn69NZYe9
YCx9ljqjxWYcFlagnwDubQXpTlulE+mi12YJssr5snnWUIF/6grGrwSWt+8AtEX8mBA0SWBrlzoA
Dy1fxYQ3P88ZdjoGWIVl0HF7yxer9n48NN8wh5NW3ZR6H99/BReXGt4AkJDfHDz0UsCcvohoHUZk
Ks6F95QHmBWGaR4LtbcNUyzexGBqQmU6LQGGbIniajD9/VTnWw7PinEHkHlGYFXnF9eM34BXqIqx
e9Yr5g+sOhq6tXqxGOIJaGblUgrMGOWlK4wPd7oi7t2LMQnKrckWEaObxjNM32oYfqaHIpwL8y0f
mtr7YEDFsuyXhQpSY/ofgee3xpwkup/qsBCVKTTpbo2c6VDmtA1tmUpjMDDTqQDt9rZXJ6FrwTF3
C6dwOy1o2/Gchbbivm8gpQRVAYy6JqjlJszgcArvSBq3O4C1YtkBVvEY7JKGdh5fkZiJxzSy7itB
BCRPiRiGdG9AW+m34HG7AjILn437MWvioXJTiqkDNJ397IebII2oMNRPkiOcZToEhwkWIXvAmyx9
JHnNb3uGFvLe8iJZBwZ44YxXhRc2HdU0jNlGhkszb7IF3lAVH8MUHAe0MYcX0OPZ+NiTfOIneHkz
uMKCuYy+sEgWEsDdr+cN+tpwaW53mTL5M5QnmSgzStSnFvQMFKEjc+ZLkvLk61rO56DNzeMjyEN9
up+bhTM0bBVGCGOAEnwJQCfXh5z3nv6oY6sObWMYGGFppLxbrZHilbnUlm5ThgY2rql+ASEFYy7G
mP1UGv1hGAeJEFSe2g7x8DXX0LM/rkIo9wgatRfcgNSYjLSyRVZvR2REUYUsLnLDYdC9f8cQgdmw
c9opmHvzGdebyyyOtBEymr6oNNDiFvrSDhgHyIy/IGbLH3vN9cdQWJOXsFtY+k3dC1lsQg76Bmb4
hd3GdXVxALMKRVLlczS0qoJSsC+gR8uPdGiI3Scak14xhBmdbZ079gllZVdsrLcSktIOLrJV6GpQ
NvZgHfrss4hGVuylk9JW6PaBHahEPhaQwySUVMpqDcebJFZFd2Mj0/k3edAv34eO1+0GVgpwoUDQ
XPIPIwrP6Hau+ZxBt0a9AS2pacn4YehYyCoEhOUUZJg99zJBfgbWgwVuB0sJXqT2ARuh49/GEGnO
PTGh0DdeUrikTDyPyX02exMHbVK3/ASUYUpeIW2pl1s3+AlmJBsa/nDOtjhcWkIer0OeJy3afphf
jOFSC8dULxHLPc90HLx64AW5epc2dLwBdaufwt2a1CCj4pn/wXgSdsIY9C0J1DkkETuWg5vC77ng
WnrbhALBrRxrx6clFqx7DN1sYZjZco9cYdW/DZKQzKD9iiQcGB4QvfNrAjxl8FnSZnoGfSfcgMqX
b5mk/q31Bf0g5nn1E4vjf72QcejWuh7a2BVBjS/uJgDU4KFAFfbcduizcN41rznLxY8iGwFUC5zn
4AQ0mzz0mIJ9jVH59kJKEohkUXGgswi05yLX5rk/Ro5GyRM2swuCcs5hNs7LFAcUktJ1yjclli/3
4D9CJbYZYQxOD+/fTJdwC64m+MoGYHWuFqVgDV28gHTkDvTZpnnujY/USHV1+zCiLQXbjIG8RIsf
H5LIYpbi5LInU0AT402Nd6UCvSjX8SNwKGFQvBLvcTdf+pkZpkxXBII/dwkP2rrqYaFbH51SlnxI
ApVmVzKBi3Lv93qrXRx8kYBh/4/v90e53nEgt3Hn5HOGaX9PAuanvybSuwOUAR1s+dBl+fc0NF37
4ausYDUoiy5K7EVChjZEvXges7rvD15vWrMFZQ1D4wchsk0w0zy/t4P+2Nce26OhPILYizzuTkEb
9Pj+R3+771IfbRmgPth2qxPE+UmTFJRNGQTyWSvRfR0nOdxyC9c8DWLFqUX7BuNXasQDbbz5ynn7
yyFHNgI7AQAKUJG9yYQy3M+dGcRzBKvk+2WO/I3RyfzNAFYubZegqmUTe37/ed9+brjLQokE0wRs
crhenj9vFwzwfbSSPS8zuKSyYbj/PC14W5pG7tAoAkvy/RUvORDrsYpgRYVZRzkCy5ujrVOFPGEU
8VPbOFB0e4wQAI6R5nQ51LhTA6iqk27n4CgU7aYh7j1EbkKL6RPigAfbk3xYb+KpFsNxjruI3QOd
wHVMSOhe8MtB/UdY4Y6WnrBR8dNmfAbNuLUw16sCwm00lnOjkMVt3n+wN1sHrgUgQyA8w9N4nWF9
/iohkBEgMCzshWesgwx9TIaDB9rmPpCLf8gKDPEqM4BDoD722bU5ihfYBDbriuYhXiGXQHfvcuxD
yyYdcSO7lzihejd6PrYMciRodruh6tXSHmC9FT1EYFUePYx+enn/2S87X+v6K0iGP9ETh1Jo3Wd/
hA2Y1gdgXCv/GadFR5XHugJElHxJfsEOvHkCYhWXg/Ozcc+GtH+dJe26ElNesg9gFnD0DXnyr4UF
Yhd8IFccYhVlxZc7G832weugTmZt0z1HEF0cYI3oCKjpcXKABxG5XZy61ut+c57+j7Iz640T6fr4
J0JiX26hN9ttO7bjxMkNSjwZKJYCip1P//7we/N0d+TWjDSjUUYaGiiqzjn/DS85Pl0jWF2yTCaf
p89hgQwfMwO3n5tYi/07gr/LY9yUEOKrJsgPI2Tb988f/cUBwWgfmG0FckH5yBk6vWKqUQ30UzI/
95NWfm0brXr2hJHt04K6+vNLXexQlJJYINCkrwAMyMnppXBuhQg9BslLndbqezWaP0bhu3eSxr4M
+7jPt65WZ/+1Peeiq+kRkCIbMyOL04sq0D34jk38LForuaNb8yOCzCsKvNh5cBvPu2skBV/Ilz1c
GX1ePlqujAEAsC6jMFb36aUXc6qmvOjTl4qpzAGhGHxeY1DJY6xQMF85B4Fy+N+dtKM4ZbFcYVQB
Hq9r9/RyFYuZ7kl4zxQejXqCNjE21FlLXo4oN0u7/aN7mAB8XVDrpqgnDGzQJorvLMQ8DNPTcD1k
07DtOgPtiVlr//hNk4tdK0T5ZfSDMt5ZsEBUuGiZgKTMfCm9bfy8tYiw173OD1v8CVtw+jRuNp3n
DAKrJ6QlN+NoVD0e7YHRvxvCD4qH3CFDi/4qt43psVtx77AjW8s+9GMrBWCM13yrS1G+NlmRFvAh
hbsOyYdk2Sa93rwbbAj5hhB6lURz1lpD6LJLP7SqR5xDSa3DIkql+uO39lyGc9/W3b3TtdqPDJ52
/wAVtv2Wqkp7w7SxfS8Ww8q26MaWL65TxnaUDKnTHXWrd57tqVzeIT3TdpZKGmE+MFSOECoR2SlM
M+7DYk7S+9EyBR4L+Gxmt12ZVc99bPTdjZTt4mwqMImIsBSobAmwkwz7rlz0yA78sdzq7rQkB+Kx
9UjzUbp+ayZDC/Z90tb/jpmf81UUSF/3ha+P6YukZ9f+KExYqy+Q0LMNBWU17Zwgq/Q7XGDdY5JZ
hRYy0u3+5W/o95SX43vgDqO1tbteyJBxzfCqjXNjfq9ULW9Vy7lwi8TM8rc4rvXZZk6N/ofFmV5t
0Z/hMcDorh2gbMNPD2tY45TM/Lm7MXvlQHUm9K1yH+YiwQxY10G4vvj0SdPO16tZHW2mFuLVabOy
2cT0eVPUkstcHKaJWi1MCaP3IseunIOqZGmgEUB6EfZVn9l7h/Cc/r6ZmZpELg5twzfPafL4Fheq
wRy2ixmLJY/otIL6Z2nCxAmdJpHfeuR3+WZOhn4/zH5qvUzVSqawzEJBLKEUTUPq09kKUzOgNcWy
a5k2oqr8N8b2gfveKLjSGwxLutcmsYMs6szMy+7wFpXVZu6M2T6WPurFG7QE4ldPyLS7qxKh0cQP
Vj9Um6Ees/eEY+p7Al/vZ1nIUoWaXssdFKzAechE4t8TneHJLUElsffG4LuqNwztZo+84hqVncf6
T0OBMEyggOudf9j8u/apd8bpodegrG6gqgIX9GxufVi6HXiYqCzjrchQSn3Ju4W459ATrvvsx4z7
j8gmmDUpbN8OtIHsIkwD8rHpw6zDR3Db5qIRj7YiT28XdAT/vlbDZAddiFVyOob81FnPsKoDPIqc
VJPWbhrGogrjFlrUoSbJveO7yctp63ktvwhmiOXcZ6nq3pQc+/fFaox/SIo0tGjk1U7HdgjanxJv
LXGUZNlVN9Msa7wkZtcNbZFN3k3elk55o2OHPFCNSfHm9LIt/4mV39kMA3rTjcw+M98btLjxIa/7
QBIHQOW9GesZPgchi426gcpLtiNRVqX9hKKgdqPcUmP3HrfzkN8OXZMsL1nvFMZBNjNmWCBZWr5v
8ql0QiJbUYOwHtFw+JwWB3yzJoDFSuG9XKZDjjWSEIQCwPIfNqtx4sTe4CXpRh/82L7R0j5Lbj0v
ljZP0Mzm0M9KM2Z2Vwhj08XKfvCWyZvxi60cIXaUqy4jQruo39A5izHsnRhFbIimwVrw6rKJsdAy
M91JCgjntSNTpL8fYgZpUWn4UkGmdPsqtBPT/TbGDUK22Fbqvuep9s4Gt8gpv7Pq1FiIpmM8Edqa
kZW7yXHqbdaaAAi5jYI6giiduc+BCzGiQNSR2m40NTlWVkaVwy+WyBW3/A/MZu+i4P2TE8bwZ8lq
+WoZRtsfhoAX9BB3szchA9EXbKpFhTut9Jz2Vz3AbH1AvuMN1FKqMKPZqq30du50DUuetCsmb4OI
rTL3GiI4/ymtJ/VvNQaZFnpFpf3REP8PCDECpyEGLfau+ekYl8Ww73lw5CkAV1X8eZKWV9cdVJmh
efGTNJ1uWkz8b9IGy4JNjtEJdttO3br/JnkgHhlzaRoySr5GQ+oK4KmH/LfFKCB3okKwkrZOY5d/
DE8RNZiOcd1FTtDB08qEGo/eLMrgP1dZiE/W8pFiB5LDOT8vcT34QUaqXkq8y2rOqz7YTgUcU83V
B21ru+mwEUWiroWOXD41ClZ0BYzjgRcv4KBA6RoPrsPLFWUkR3ugqnLf9T5yimWCfx56XTeakRjm
8Q0n42YMxyVPrlkWXxbQlM7myqBDpwg2YJ0WQQ0j2GKsjOplQVTwu+G68J7SEYldWmkR0jD95r8W
tcjB6faZXKwGxeekGtsabZ7mbD3DA0iObepk9Ua38SqdnLl9xqo8R5pd9eOVcu/yPrksxBmXIRvS
5fO030W1pdkmo/U8pgGl25KmO44U/yEvlvLBdauX/36X9EIMg/G1umy6IbfO0jJb6xkWZPtzmjMn
1LOkjyZoQ3PUO/jANo1e/NdpCug9rvOYXYPVYJx1NsWraghL2ZAWL05POxImQYMRSVUOj2iMO6T/
c62FHbga2sfWv+YAdLme4a+tKZ4rX8y/IJ6IUpfMzAb/uR9rlGBwWCFoE90eKctJ202f2+LQLowV
oxo5y/dxjNFAff7U//IT4EDiZ0FTuDp0nPVmkAXUNPS5fOmmXAvnMce6cTSk5YVJE9SA44sME330
3mSgBQP2B85wRaFxuczYCgH0cGnQ0Wqcd0/McPUhb7z2hTbH2gMnjh3mT4Z9aydkmLemkq+f3/LF
BcmTZmDLS7c5wNhTz75fvc00yNzmi9Hb4r4ZUVmOwnZuwXSaWwtjrStTl8spLYNDmBAOQ511eHnO
OPAq7GLRkMYvTiVVA3bkdhxUAZSRsNe0pCK4Wbiv4+J7X223h+huWmP1qEElvGbGcjkEWX8K980m
wneNNuH03j0HrWaTDfGLLfsRxx1bPvh+U+OoIBFkGYUUO9OQ2mZM9PhHsQZsC0NZP9O5N55rf8EM
4/N38ZcftKZWrZQy3gU481lHOVsAQD7721cDl4ejDgjyoy/wMYyEg2oO361WbBo4TIzHzAUT+MSg
IckDvgbHrPXf3VBfsz67+CKwWnJWz9uPdwX2evqI8jgIGmWkBdiLrqaQUAH/V9cW4087XZwjm8Xb
7LTWAcsB/YbYe6e+8kjOlycGh1BlAd3XpYKS8uwVBTMRKEVfqCetEXV6i5ZFFV+8WvrtAcUfXrhe
7SAr+/w9nM9NuChfBeJN9HMgKue+uzKRoswK3/+SYw/yT9fRNe9b/tTcmzpnwNadStXvrLFs1JVt
/3wmyf6HVRZsMXwdmdCfb0B6ryCraQzyIbAEv2NiSO7rajHsbWYGY7B1lkz7UWBTYUeti3nmzef3
fcEwWSmasBqw8+FfVlrH6duGq6cUKvHkqZLN9GsyNeTEciGV02qL/Afyq24f2In2ROxjhqAl71/r
flhCnwL82uzqYp/gt6xemmtUJzQTRt2nv4UoS7uF5VA8GaWYb1cDvi1dVHaIMaq6s9ZgzbAPgiTG
TKUt97G/5N8GtcTW4cozWa/zv1MeLs+QFiv29VhCO3d2JmTCsPqRYfHTPOjyRs1z+WCryaMPhJz0
rvDH++XZU/tiSV/7w4AyQTPtXNmkL5eFy1wLDjF7JsO5cyZbkONUkBWD89STBFVFruyzClWErb8q
vbPnTWr3so9sREpuSHJSb24/fwiXHwSHITJfrCAQA0DnPX0XPY6p2dTo0xMWIuVTTh7zbvH6IDJj
We0La9RueETX6ur1wZ4+eLiTH5GUkBgZ6Z1thkTyWENdJv1T2y19ELqxJJxtLBzthslOtv/8Di/2
GZIvebYUPzoeLRjDnN6hgC+gmtIwnny96JMQUwxmFWUb/ysmnUxDoqiudA3nGysnLc43HINcDfjh
3N2fqN2WxHLIXPayBIdpWOS9m05ifoBwMdywjvNvYNjOlhmuxxe2FKl/5aX+7ZbZ1Sl0VlNZXPVO
b5lURKNSeqM/LZh2xTtmXsP8kPQ4qcdSGMZNAYRXXAHGLxYydw11n6eHB4lJy3d6TQGzpGzzWX8i
YkPgLtMt7YHRSm9Huj941pEpUvnGRDAuI7uK038+f8l/eebrWcKWzrCFwvrsjisa9tKLa+tpWGgt
QsR26nu9OgTnHUZJB06vbC9TplSIBbwIezHtyiO/WNIW4h6AO1w9+YphWZ/ePmBDrc+aaT4t4D/d
xha1Zt/kBk5wKogTcWWJnet61mqOnoyNy+S2VzHd6eXaVGKchTLzSWY4CW6aZnBQGHSVPR4hIXTV
vm9zHEvKOO0stJAuhMzKySftNzQSy2JiPQzWoZcwzBIRCKxug6EorHCwU2hLUWPXbXnXtbNeeziP
OukOrCxzoipz6JJqr/fD2mzTLdp+HHlCYkBweIpoVeHhDm3KSFzU9YB/yOQLZzM5a9HfBXb3KIYp
665AA4bFvZ7sJjwLauo1C3bF+s5NKttBdBVokvtUzBMjp6F6yjDRslH04CpW9THlfCoK764XdbVt
p27c27Urf/V+Or9hgDPsYY3q137UxdmCQmblbKyrkTSyc8wrtc3BSXHeeTIkw+690BIVHAk0KHsj
Knyp7XngNVNG3DOCbd2ZpbZP2MXEc2bU8ppjxcUmz4/Bww8mMA0BcXZnWyCst1QtU7U8maZMCzxe
0ngj5mkeIs+onS365jHM8ti60hD87bJInNfQAWoe/7zmQB7l4VlTGU8eZjHOjeYq8tSIhmVq3TT1
oB1bCFG7tum6K0DVXz5GzjN2gfVEo+Nc//v/QKCTQsEJo09/goaW/+sqf9mkCi08tKFAb67c5bmK
c/0W4S1yQfpbKvvz04y5kQyWZdCfYtQiPxLYQX3U05dJBn1FuoEpsGR3EPfHTdrXnrltkhHAwpCZ
ujFgFx995c3DFzx+3LfBzC0zbLTF9cIpUfpGuV02b8caNOKlh5qdRjjsCG+DH1NzEGiZh7DKaxls
7FEUyEbUsLLejbkTIe6fWBNcKdrP60gIyozxEOoTRIcAiubh9NHmWVEtJsRtdJVF3n7tgsZ4zAq3
AdcAk8nCPM4WccvYdXhUsu3lk8Wkqg8NBrbpN/TW8ooS42zj54yjpkWL9EEeBZtc1+D/vGpK1iBt
wAaPOWYOKkcxu+RLpOdGa23Qg9P8hCzD6pspXDluxhn1XJhpS2ldOf4+lNP/swutP+Sji0EmQZXP
13b6Q1pHBQvh9tkxi+2p6SNZje34VjmwFSNQmRybwtlTDNtFC6YbynZwvc0ije44w7bu7kZfdU4K
FxCrH4MduKJcCbU+MJQRVVap+39skUx4csF5OXq1mgvcPpJKRm4MM/jKcXpeopP2RtI8lpVrIBKU
lHO5Ve6MjW5VhXXUKg8YO2/78VG34iC9C8qapLSojj3jIWCTK3CgF76G79ZSljdt4UzWtQLurLT4
+DFr5AwEMMaD/KLTR6sPAW6SfWvfYUdnEzktoWKSQ00k1Oo775dj+TUjmTs1Nhk2YejP2rwYRFTE
o2rbsMnNjhx5I4vxY+3c5A2BNNrPdkh8Zydg0HIcOl1+V/Y6/FYT7z44nLCrdeZDRandwblqfph+
Xz3Dd2wMsumDTh21WOgrYmPOZRzaKgcXE13Zhmk/kVhrBNJ67CYfW+aiz+bkiA+RuvVT7N+2mEIm
XWQN0C2Bd1iXb2Xbz3JXFkRyYnBJ3d3lQ5PsEsOop1cEEuJbN8BG3XRY+L1rHtyNY9XaKWKNtvLf
fUGE7W1ZquGfMmb+H1I1EI5F+LxV7quADmbvelp9V1QOvp1dadLx5uiOD/iqoSrw4gyOb4gnn/CP
NRNvZMAt09mdWzhzcMfYRmv2Y+MZN3kdVIIbtId5+3n19lESn3w86FotuAyc43yRF0bzpT47eNpq
6dFUdZfdjF0mawMTAjyTw6Cts5vUHGNx2+OMsUIXup+adaiUN+1GjPORLw95fOQw6Mxt5XdVBq6C
ROHPsOTtcC8mMMxXXSt89RvGdN/tFgf04AYv0vwlX4Qh97xnsj8Wx1VLvpnafJrDScuwG4wMEZuw
wVu7+NhXPb9jQBNk+KR+/ggu1ziMeyZ1lJAgDewAp2u8J3a2SboguPNgG/+pfc/Zu4vAtc2w4y+6
RshXODAfpzdPZXBlD/2Qap4+ftLGP2QPzN55E2cXD7w5WbAU9u9G6nPULV02QiMnPlX+9tIqS16p
pAsPM63A+MWkwBGvLdpx97fjj4JEAtunknA10/iF3UfXqZCg9vnRgps9GLdGls/ZKxMgWAph4RdD
P0WpU2vfWFkLZk1OXCYPcZPqYoOHok9u3oLIZwcFPg++JUYaPPrxYrVR1/BlKnrFzH/gKA+qB/xS
q/zQTqr5PRkTqPmVIvvjmZ89FjAB9HYIvBhgnz+WxcloK2vduZv6uqzQtGPqFzwYTtNvYTI07c6i
ods7ZSbzfepo5Zut8YEDGfpOs9T4T8Hh/tOo1BW3OuCJCCW5q9qPQDWwwDNmH3JHco8LVJjQJ9l0
+UMMZKn8ptO2FbAXB6lEdIQ2qyw4Mxw/s5s9pO+k3CDBCtyfTkk/92I0k1/d+7lI2o3XZi1v0PFn
fCanTNg3ykIe+ALGJa0vOW7Fw7FDZQm6n05LHY2GmJ2tDQBPDVjWpgEPwV/kXsk1mx2/Rx4rv8t7
UiWGAQ+Bl2fPEtIcqPTkzmS4+23dxN+rDAyDXZbGknRUP7ezNze2cDho+XK0V8iDTHY6OWU4ETeQ
5WMbUgZ+YcGM4Z7UavWvELmPJ19Npfzt80/r8miGycmkCdBlVStfHGbwBTwq1Cw9NpWw+3+CYTR/
kn7gD3sCVZOauK/FoLBqYml6IdCTF+FZhXsruvXMAa53JU6AKQ7fC6wUQ09u81wY835JKmfa2Bn5
NxjxBeLbrNWjeHASv/IOPRQ869p3etZUcBBiN8eAHdEpaQoQdE83CVHoDtYfvXFX1Csu6ObK/4VL
VVK8L60pi3fDz2Qadka8bHFmnsV2TleB5uDxJW96z0gTFap4bs17CsXceFQfzOJMddZrgj/9asdV
Yh32sxLO4L0kac5B5+hjY3GmLunwVreFl7436aC2csFwINgGTWsHUdBlnL1+skwvAaMWAcsfKLxO
KQWvFNt/2Sb5TWQmuvDBfQT4p08ABYxf+GUw37lw+lrEMEH/xdJsq79n8zD1O1sN0OCDoRftfdbp
i7iWpnbW06yvgJzPFRBmoOFc8P8BLyYg28G4610Gxvd5pyf3yu47BPBFrNMSZyWeTvgaL2r3+TK+
vDLlD+x/KjNgPPjZp7dujSOlf6uyY1eWsFgKpSKVz/MrZIPWjIrAmzYabmxfPr/quWicG2ZSi+4e
TZbNwjuf63SOrqwOhfidkZSDwgrNT6zkEJN7THq0NcrqrW9ICohGa6zzCD8kzWFr1zRjV+qd6beb
op/b8a6Zs2nvE4Nlh/qSZMOTrGVh3rBux7LAcVd2yX9/XjaefHCA8QVEPHE2kdGN3M9SMWh3CPt8
Y49Jo46ccCEp6bmCrs/x5gzfjJ4T4MqF1zV4emwAf9Flwyr5sIdc//v/tCTlCAxq9kt6xBKxHjdE
j/UHW4f4sSevZDl0+WR8//wlra/+7IqIQng5eCDyz3PePgBLNWldJo5+mvUTrETa7le9T7DohnYz
OcM1NPXyMwTAxsmHLRWpIkfj6S1C0OmbNBOsRXKn7R13N9qbgdo5/kIZ7YtHX4+NGv5jm/7uCfVp
nz6/4b88YtA9Rn3EZa3AyhkTlWbLyzAsCO6aXma3U7z2yxxN+lMP9nBvFvEyXKnPPrr402dMiMRq
P4CXENvKeUoBEGtRl3ri0fgaHs5ME1P7J/Rtqr3T9Eo1b0XSiTbKJwWhM8XODXaKdFL/y1jXXrKj
bJ9VTieIsfYLWk4cXk19Lt1rQONfDjsHE3X4NoC/eEucT0J1bfTqwFXJsQliCu5w1oZ8eR/Grn/Q
ZvxDQlUKNCT5Cn3nRVo/rlFMqw1zFxuPqaw7mexQ4Gjd0e2g2IeuWabaQyALF7h+RoR20CbL+a3F
hqbEpuclyF3ilUPy35A69h3HhlUDhx/MCgOCs+1O9k29tGDDx2oyjNssyWDZDLpItYNIC4jIoWZR
WmzROMr6mh7bXjvKs5ftcMbSAK9YPXqv0/VdWk6WE4jt3Y3FWH8h0HJ4c3z4cjKEMg9t16vHhF1r
6XSfTJ4ujl0+c9Bd/mlU2cbx6KUGeB7zy4y5taIM6mX5a7Fh1L1moJPLN9IUeoiCmgiqH00zWwfH
zQdc/LsxXVv7LsGcahv4OEVG01JKCLqe17Tbdgy06dgYCCneVaPVQj2mY9q2aptqQyaTcK7zCrxm
HFzpHScLDPXrQOrBDV5rtb1rS/znQrOwVuoxUV5tiMer/MW32lPbIO5zo4Qp8c/R0pOp2Nl1sdo3
ff7tXp5jK+1lxX9AKBjVn+3LOW7PaxueHH32qnKjBS29jZ8uOoTg1h73S+v6m1w5eDD/5wuj3GIx
wVGA2XTO88HbkWYqIW8CYLzPaULITlBDiktmoCm6yrLMjig6rnV2f+muVqsQ4CA+Sdu6SHbz0pI6
fIiXu5WS7HmRygZX7WYMOouwKvzhjz7VWRwOuLYHt7HtL/eqk7Lbxu1oa5CxbRyNR5H5d1k2+9uB
8s5bZ2tGvFsCXNGRowclnts6bpLf4zzHv6pty7m9p/Q2/EPMBGC+S4M5c++G2Rm6X8WM5/+D5mHZ
9Lw0dv5rmBoGFVoz4mLixNhZj1uG4/jbb1o7j+WwwVDpmnPvxxFx+omt5sJUspwgSHDNs2WwTrw9
S+oBTOAqQ7cLBK02VpfL+bnBW+UbnwolAV4SwVc6m+oHTuODPxGqni0tvF6m63IvZab9A/8T093P
l8pffh3fvsVQz2V6jwbgfJo3AJansY94tegXRGb4MIzpjW0IuqRgyX1vnxhVez+mvRu/mvVUUlmT
1iEajHRQyX0NkK1aG3yZhP1rmGsl7P+8mBnCUtqgMULkxHd0ukN1HiPWCcnlcXDG7Fb3M3QCStHq
JDd2x0LZk1xMUqsNP1iqK33I5em7NsQuPDJzdWo4pzKMc7fkAybyBEG0/r9EwMA/9JQ4gJj3kGvc
Wti7K+9jPdBPVwveRUzZwVTX1IJz/YfpZbWZxWZ5dCak4Xd9EQtk/vHo75WQT0giln9zLL/CGnbd
V1eN8HGbMaiedPzu6pvPf8zFyJnTfwX7VkUT6pDzR+9lXg2/t2Fw6y76GOW+SYqQMrXye5LgwBvB
lMQSbmfUcBlvReXJX1ll2Fp/5Wecc2s/3jxTPGpztIqXE2cIn35tFm13zJZBm0UEi1gfNpSm/oTv
ijMZ9hcHV7DHHlNZLcKr3ime+qUZSNYBqUPVEI7W5KfEN+iQAF+aahxsF9eAuNNe20Kz4yc2Qy29
aTHbqg+rm3b6ZYHY5V6r1N2LBcVZAN8aA95VYUQZe7qYCwINiG0X7TGRfp79zCwrlc+Qa3385sE3
b23IvRW+0WzbGJJi8ocooBDjNzLY851wNaI7OLoMrDo0xuMS82OmaBFbu/cjRt0uX2Csy2cdyAsf
h2KJf8b54CVhg/682FR16b8Kr6/IjTZmTh3Qw9jbG7KA/Y/dRSPsYoOzvj3eOlUuUNSl8bQK/TPf
0LpNR/xTeYj7uPTxFTCd5KdLptKwsbVcd7YAoxUmMnFKa72YLZk9jiP78iFxCisArw3sn/GYGdpt
N5lu+6wVk7vWZi5SATQ1PqRQwxSHzlECDDGH4nDT83k0oTHaXRfWOujt1liAWG5c7EDjQzoZ+O05
hUlphyuoR1p6Bzj1y80BrT8igOukDklVh+9fuLkP36wd/UL77mLQjcQ+tRQmw59/LxcHPj5Ja+dI
6QwpwTmHaBw83B0yZZKj5kqj/506A7qxGJXkLYFJGv5iKVXHSmO4tolfdClcmBMGyMCjFWOvOl1W
XVqDjfhQiedlpS1XjpYeWnc0m3/JYxDtrWiM2jsoTK2raGZH++2M0v2xFE2uulCf8mD+kTi0UaBr
Gcgcu5yoZM/cmFSD28Q2iIsNO3yif6ecZNfiCc8Zg3zeEHaB2T6o4JiUn0H85pQvVmnK7BhoDF/2
RjZ7G2t2UDlYKj4C3phmSOovwdVxMRb7kgFOGtmZYYVennvkYuBKf2X6con+8ZvY/BAns+FgB3Z2
6mAjoXeqKMsja76byX2x7QzObqW8Y5sg2onIZ6FcIEPE2rVJo35LLw5+IK4iHVOzqrH/9vnSutiK
kXViCbimRq5t6DnQy0jZRWMXm0cdqQBfdVpslx7zHDRbXvs2OAjmVItxJ1rZQya6+Pnzy38oOk+O
Ja5PM4QBNeQiev719/1Pqz/hFUthoAVHfNaH8s+8omJPLMqx2YGSIXCyPVWvXs956o5eaMoyKaxo
lrjXYa/nwK5vViVYZWXM5SxhvpbZoAU3Kcm7eRfVpiuM/NpU+/wk5YnhmQZXAtnopatAZXmp1WW8
MIJ9tFdU0s4t58VIPQzWvIfX1F1J7L74Cn2YuGCjSB4RVXJqnj4jrELRP/ajc/QmfNn6vPJe/KKb
VWiilXxBfo5wrYQf/CiH1LuCyl42cpjDrRQsiDnIcjkpzy5OjhGBLYF1ZNH6Mr/RWqP+1tl6RajP
6CckpXSelQLVyxr9iLl1RJs5cTjNilQdD2UcSkwWAMpE8D49TIkj+Z12/lzd18WYq6fVsGfeI0os
MMYgkMuMFL7GT2MzTOAFmH5baeRrQb/kGOXkYn7Rdc3233ND5X/sXArCpkwx5JFRWnMamQQIfBXo
raZwxhnO25IDjoSQtKMuuJP6VJkkjA1tgAoI0riAkGObjZNt2OU0YzPrukx+mH2ljmOWwjIIC7iF
Vh8l5HY8TZaBXvfK+j/f2tmd2JkM7DC8NSI9ODu4QR4ZSDe6vJ3UUDmQgrqF8J/F0/ewmvtntKak
ezlrvBM1093s9OUOhV510GtCszguuv1sK+PWNlL/OZMjlukueWZhUAbXurCLX2rr/LV2YBSsVPRn
Z4HrTLkvvVKhzcydg4Y6958KrOIgTKhgtalXJKGl3z9/PH+55mpOyBwQn1Suf3ZNhhfVGLfaeFs0
2A6IqR6iWDdlhER/PBiURKGwvOHKkj+fBbIbQYSDVEllyIzcOxuN1VmNgNpv+oMEkP/qeJgAYtEh
rS5sdQCZKytgfcH/uwF+XI3db91K8Czzz27R6wINAFbvDzXJkIzgpNDDHsOpejMbU8oCDbCc+o+t
z3rNdTYDy4JVR/jL6TedmMPYNKSHHCDQO9+xVFLLpvaTXD7YsMtI3dJU8bXsqPOuXPhvj5bTmF51
RWFoDE8vjH1CEMeO0R+qrlUbb3SqZYdmW7QhvA7v2pzk4tEyeQYJX9MVVszq3MdBuRCJJI3/TWlP
6WbK3WwblPgiEQn+W9X0Op8v1o+5y8mr5HooJrggZKY1jfX07voyGBF9Lu5B4XldEPvUzEkP9Xhl
zH9BDGaPkdcv7vLoirm+VblWu8eCrJH6S1Mqhg7NYiQ/OQVNgbOWpmGK1llQWDJkfNrGdDPnh28U
+q+GHW3amjM+TRt3rLKvMkNotuWIDYKD8KX5hP8XPpW5RPN/lCpwx0MgijJ9DeYF96ud7GLk1lsW
nB2/i6R0jF+pCiAzMHWtumWMGr3vinfF8Au9epM4aIjLzGlSLCcrhohSiriLmr7s303c4MSdjvVa
sSPHx0u+5/T8/U0Lp2rTENmW3JCENzSRZc8O+zm7rHkcqcK30od7FanGguVojt5QNRAuLIP2S6YI
wOWcSLjG3jCor14W5NWfz1/WX9YGg8mA+VlAdaufx9hqhk0jhpz/Zq4SY/lqppkBD6zU/4yTWvqH
Ys7NKx/6xdqHlbD6PjDEQsjinLvXB2Kg1nQKcZMro3iAAWqoHVxD/acmOlFtP7+985KBUJT/x2ws
bLYpG86+8LKqOoYos7gxSQm1GKwwtMTbftr4MamqUCnrrWzxpQoDrbwmS/nLjcJ4Ws048Q5h0HBW
rjhi9OMSDTMf+RSDBpv6bWLU1r29mMP757d5PmXmNldtpQ9tmvoEw8fTL64g245OUbkHepgxbMwq
I0uEYLXsyrv7y3V8WMkAlmux6p37eRpBiy9zJfxDguGB/X3Qh9G5LZWt99d2yIsTDzcS3DKQ2ZE2
wFZytkMKYZJMAT3nAAU8fgSBHp/1xMcJo5T1QmpuAVAYjENxBQ66fGeMc+HcU1mj47zg3tGJp45T
Q7b3SsyOdt4MZ3M3WHF7P2hAY8+fv7az1fnB9+RDYPiGHzJDi7ObNBhP9GqYrKc6C5JtkRNj6loN
qa3KsuoDMvtChrRu3r+aTO3D59c+7zg+Ls4QeiWaomMiffZ0zdi4BuZtG5tPRoD7FsrxII+bqPWX
Qd3M2MRaL+2QjfvJqy1S2zRH3geoeAuylB39LkkXf94mTjc64AXkRd5n7TA+5rn0zc3nP/Rsh/r4
nQF4GY03tEjGhKe/00iI+yFx3nhSs6d/M2WcZVHeTn3E0VDIjfKVePn8ipevBUAByGstCVZXq7Mr
MvnUocko84l0u+X/KDuP5biRbYt+ESLgzRQow6JnkTLsCUKUSXgggYT9+regO3hilYIVirjRd9Bq
ZcFlHrPP2uKhr+buU4I18ryZvMFQDJjpxiuk4UQcLK+zP3+8+kkmyvUyWkojlH+uPY3TAuWsBquh
amg+9SsovZsM57sXO0OkVbDpNHxLN8y3BruuQBjRae5y4b04v92U0CnnUzRYkVfBSRzGVdoIzBfr
STS41gx1gw+oU5qfApjBRtT4tlou7NEn39zvC+YfgI6oVMDKOXkRwUf2AY739lOMm88U5Z4NCKXO
qLPYqTQvqBBO9pX/LUa7mSktbjJZ5Pu3CcM43eyaynlSM1X5+8lT2i94EoCQXUuf7rAkTIj41HD4
+KH+7RoprPI/j5E5//QauaWZVvKuPdEhyt80DeVJRN3Ku7ahWf5jhvL7GhERrzgnI1iRVe+v0QRX
MSo0kk9Ul4mls0nTntwh1h/gbyJSShgH29RdP13osxrrYfpH3Pd73XXMf50LcAnkTw5bM0nd1qxj
+6kRS4Cngg3iv+17r4mc1Jo2VVV2PzpANEypa1jwLo7YMiBmvn58q//+M/DxWhFhnB7GySPWago5
k+bZT4OlGcDSrHznAoQGSCYq7cZQiXvtZnPzfU5S/x6JW8xkanppYuG0wLXeDGQunMUGn6lLC/39
Q8AKXtWSc5uH0PXyYMwQgfZgNgRSJ5EC2xyQ8z0u+eRWDMbkwFyCcVzWDSUprhhklvOFo+0vHzY0
OaIDmuEwR0/n9u3Wroq8ze0nWebICNs02cHnNreZF+S3Km7aC/v2+SsPM46YC845q9L9en8DkoyR
H6yG48dFMpwQdm3ZfNELhP0VFZH2wh5yvmkS96zlKCj1REGnJ2lAwU5rzCZ/Mqam6h9Umy3WfurG
YWO5WoJvqp8O3qZKpHx1cRj6GugDJKzw4zfvfG+hFUfuw+ZNUfNsal1RU9VqZ66f6r4r3/g9fZSN
I/W5vC79ZR/HwrzJY0yAPl727MGyT/O2M6dOpg7X9eRGGxxKgxjBQKAYmaodXfCQ4esD3m9Nt2vo
71+4zPP1aLujrl4V9AzJnZaTa3j/M4Li+KnOpyQ+4A6ZfIXrMSVglESntrk9Lf/WJ0Svz5Lc0LXi
wg56GsZXOATAbvKDp85RTX+oAyfdy8LDIrlxqmnc64trXypvnpbNfy+6jlmTOfNmnU3jJC79oaIu
xbEwTIEREK5n7VcITv7yMnWTnW3ajoD42pRBcUe5gtnjOcDcdMV5l9NBKtnK7TC6iXbhwzp712Ed
YRdByobCGknNSXgSJLPTMIAWPJWe6j/lLb5awKB8eEQUEOyHQebkxvSTi6dqKCtSfS+9MJP2lzeA
mXc0kzoTx3RiTn7BYJSytuZZHAeMuq5NkZqvcQ2J01etyKPcKMSlJvX6N747WrhmcBsrshcRNZjR
95vJFOMbABgkeAK7vmg3tVWUh6Lxfb7mCXfz3F8ae5OkGKhGFCXoqX38iZ3tZTZYARAQZFYMwNEo
f798YQxo7SBxHRPETdluzL1i38HsTfYOvbIL39f5tWKavF7nqldy0Da8X2ywVFrFo8yPmaapQ4NO
+GVxpPUfU31fA5hyOzCcTDMAKYLi8/F1np+d6zOFNEochlTKPl3bquH1elBFjxnQnM8wgu091mD6
QY1a++omTg3rDqGIijWkSGOV/pqgWl342P/y4a3wYGpzDJGvwM2TgLBycf2B1+49WR0OpC2teKWe
00lozoOP5GShZwkb8T5l5n41lZ20+MrWqnwKDTlmFV5OiXnbjuayXHjtf2fs799CCCDIOVCB/+4F
nLwGGkT2Jpmy4Al7+Vk8ZsIbabeMYtlhd1dXO6D1c4xZsdD7G9/tUhnhs9NtE0R04srH0QUUWDbG
WQTYIwNOV0/lF9XIurkRjssAHpasEHQz+g+73gumX1S9h0cFe3454iPYjBGNONlsC5oBxwsP/kQW
wWZHCWE9RNheTU6xk3ueZflieGrgA3N9rcWSz/IiF5YvZStPMVKfCkwCDBvKA0Cam2I2Ua17bX7r
6cMl34qzY5Sfwg9BIena0B1OC+w9p47nxlP8hGTNoSFeWOKzcI3W23b6KIaw9H3kacJts+ePb8Jf
FuZMoxzG9B+pyGl1w4WgX8fsQE+B0xq4uZiF+ErfIR/2wMQxZcuX4SURibZc+OrOdxcCMp3GFt1t
iws/KbSzD2CxW0ziqJRjlJDzDRkhSpcG/q1TdqGqfx6Yrt4ccF6pqZDj6acJnt+gCRugjh/7ohA/
EUN1+V4NmaUeRm0MnO0MSmi1i3ERbpbIbutnwGtas7GMXFqbTpfahc/qb5sO2cp6mv0WbZzmDZoQ
ypaDmxzTsfI+NRzm932tM3hmWCBRc5XKsCzy6VCWdsxslTZMKAwTtf/46f+mkJ183b8JGusULtW4
U+0zOmTYTkoET6PWV83BTrXFDzFvMLEPYlRz2ZZpPUDeS/MW2OLgOV+F0wFHbOwi66+mWqviT7E1
qzjU7ALrYnTsCUJ16T2YGGw9MhmSlGFBzUxG8TxVzzPOC07kUxBW9xC85jTs7VLcLSIpfno9cQeV
9cq6bQM4sDuRW1n67Otpn0SoVHywjg6oLdoVOQhqUMmxe20YbbF1egSfu6TR0jmKJcqSvVMrbd8X
PoR1J4bNz2yvHgcbIDl1+h0rdkmdvsePJ89mK4u6gfceG5Kuw7LSMbokXLWjCKWCMdNDwtvqEQX+
MN8qxgLHDT3yRF7rxqJb3yynsOfrTtnmvJ3w78JiI/FrJJmpXB6wB7X+a4LKYMwrz9JPHz+830nd
6cODlc3BAe6NmY6TIHjo68IxpRs/Kbuaf8zVKJd94muuu2HmILWjGn8HBo1mBiLDssOd+c3kJBNh
nwVlscs71Q5hO0h1bwNzFeHg1/13mJUyjfK47poL8cTvBs/Jz11FDwYpP+kCP/n9GZ9WE1MzItCe
kqUqhw1TqQym1SKeddZ2kuRmMIdCPgjV6f5eQ8vWYuAzksh0ZTzYYQNFlZyqHa1BhtrU6/aWV7un
j9VlIlxGy3hbYp33wCr05psxZvmzV+qZvYUIqk8bQ0Ep2zJ+XT44DX7vWw1RDwt3JfOOAEZNyVs+
5Db/B8blUEjuV9gkwyy3CrnGpe9/DWhObwYzz6SIaFvXo//9zdCpx+CDFMRP9M0t/RsHHaYkISMP
iaAfNjf214pOHKbC41zp94w+B9dBqmv1NbNz+uhE8YClak3R51IKex7nolHBS8smb2beyznZmF3l
2bU7W9Uxp13fPlhtsrxmDAal9yirnSsmp7q3j9/j8xUpxlJ1I66n28sQxvtbkUyWauo8KI9M4Jk6
dj80eefSG9pQdDP9rPqSlPlvC0INYrujFUopev33f+hO0IbRWYi75li6o3/FCYh1y9wX6Y8GaZex
17u46a4+vsbzY5a6PeplzvG/FZ4LoZXBYvTNEe5454Q2BupdYS1G1JdVFll9CZyxpZN2YdnztIn4
Zu1xUfRbzQrWn/XHlZYMtvhO6lXHMZCxd5+Ca66jLJjkDwyMGLqm378EoJbXNvOCj7KL+s3s2/7C
Yf+XG84XT/JGvweWXnDyTg3ekJotEcwRbBgmNh3SPvbD5NW1mSqviQUvRNN/WY95aPpCcEBp9J2m
LmoSowb5qT3W2Antyzr+L6gQsgGk7fZ4GibHjx/uXw5zLo2+L68NZMIzc80KSNE4z5Y8xvgXGLts
Thgd8qGXx2HRWvOuJd5ItsQ4hnkzUE7mUBrqIj0a06jyC5ny366dOSa2x9/irt+8jT8euQ42BWeJ
oT2KOB73wlyaWys3rIXZX1QaqKwvAUB/t9Lfb2XrMCUxJF8xJK5TggftMRt4Q4/mNLUx0owT3Xmj
PjYFV0vjUUrP2r5FxNUJltbxHEJUyezxgw5WsELbZY0qMjPpw9XWK82CAW94TN5DuMS00M7JsKVl
Y8IrKr2K9H5Bi9GzjSTM0vXWqzXU+bBLWp3RzdGHUY3YtO6cx2DyLrmi/+UbXmUadPcRbfM5rSHt
H3c2sDPNmlxVHGXbFy96Urg7Jt+Zwcis8bpplvzAuXe48Gqtm9/7m0s3ZJ2kIVR0GSM8OTRLs3Cr
Nl68ow0G9MjjRDphTtZ/cmzNvat12Rfa12qXBD13Wgi3uZaGoZlRjGyqxOPQmP/526JJZGLkw5m1
sjZPtpQ5UKnXgYw8CtR1GDXPeBiXmHRNKGl987bJAd9diBzOX+m1msxEEf0LhOyn80SQKsY8G3Lv
WDCkowFkh/fKTZg/pRmoEuZn2+lCaHWenbCihYviWu9bebrvH/WIxQoqO1bM42V5TVJlR8WypG7Y
4rS+/fgRM8Vy+oxxHYF3tJ5/bFtc5/vV0FRJgrwkYJf2lv5bYivwJvC5kVC/UYXppm4nGCAeQFyq
1MTXb8xhWIukF/Ynvuwi+Ap+Tuv0kC9KzjdgSjVcF+IuK66c2i30n3xvnQsjJxv8TZ2j3PumzBiH
UCdekMFluP+2V5ARxPWkY1iItlERb4Ffnw76xEDmi1CWsO9XbHMeNg6jetwII+utb9SnGEC5nsxm
Js4fqN4VG9Rc2nyNm4d5Z4qyc/oIwpMOrd92epOMcg7MTxo5GgcBhYUXctxhwS7RxqnTKa14h4sO
rtEMzvZ5qGWx98UbrOF+DejzqxYhzM4Zp0RtZEbhdzPyPcJQYSgeHzxNB5Yajbgb6p8Yq1V6mBNy
xlEztsuTr8nA2xZOMLwlNjaYG9+p9YdSjfqzMTnG7IZOZQ/xIcvqJr51E+EjEE4N56n0466CHlgY
X5wq72aE70b8mNUTQ5slbIV2U1vK/Ek86lifKz7D+qYWDq6uTA7KtwWHkW9tT/Vs3+tGd8P3rMHQ
YXB+CfO8ntOXtqbfauHA/hX/SPmU2kLOEW2k+Fjm1KOAseZ5VA5U6Ta1LLobEKx1FqVy8o4uwP/P
sRiHl9zL4+9DHhhFSPG9Kg+DKcTXBingTyqTRryFeS3FMwyGxYrKnDwgLAB9WBEOP6q4r6whHu8z
fazfoP6QRc1GRvVXWkGCW0CBVwnkEnMW+5lyYbNJg05XgOmr7m1hPMe/SYwkkzjb+ZgW4TQWJDuS
RGHf+UusgidEDxgIUElyb3xzHj9R7ayzHaPv1Q1hmh9ErYvBB6dCAndmTmf55C6VUluGwoQKs8xt
GpKzdQPwMCfzQh2wz3+O59Xf+sYc83suKtks8+D324VhgWsU3aUZ2qPej8+zz2TgZlkwt9+2cS5/
NjH8TMI9fVyiOvb64lNP89DEXqEGmW8PneG94Ogdv4026e0zY8/TcOPruSYjr+njZJ+U+NtSkJmH
dhPLel6ihtFWWzFE4Shec5pt31pFNyTq6HeX2ww7yfXzEhgHp6kypk1Ptx0TvikxyMWCBmp2SgVO
jzJdQid3zcH4OlR4JLwajbTNBwHlun+2uP1fqeDUw5udePhuhrgWmPUhEcV4qw9GW/8nRjTBT3Ri
F+pqI9LpLX7knfe970Q2/uqS1HbvO5iZy64EizGHjeur61pPgylch1QsHhF0UyfvgofGjlvnJhet
PjEuNDCXM7dYdEfjPJI1bWI8Ru7BIzrlNX+w2CpsOSY3gsZIdbIgVloh0cQKV35Mxvm5dPIEg0G9
UYdikSi6F6XmJSyQWuqhI8rF28yLLb0j3D1R83zzzt9opd4NkWrl+NAuy2IcSH+0PZJxJ9gzaYsA
TgkXx5e0n9NhVwUKJ0VTFjPAYkAo4uAuSN5eBrsJ2nuuN64/ZVk2kU0WLSw9Q5ruI1MgwtjapSp/
qlXUeuGoPAsYOLVRcayaBrru9MDf7+sW5ZIG1+oZFY/pPMXASnMmYmLocQMDHNf2wkTcPi7i/JKe
4ez4ok+FuBi/PcJt1MXrv/8jUkHxJvyBBO/oFpX2I6/Fi6JkkW5MbMO6f43tHYDopIk0/9b87dRd
UbfxbGIcx4drMtS7ulnKt4TUBmX+7DhHU7XzhQD3PNqmH+HQcefK4BKgoXh/dQuVJZBpJhY0UKG3
CJv0+3Sqqx9Mwhj3RttN18w1WHtjcYY56vw+luE02F8/PrVPMyt63ChWqF2yq1MZP9Nu0+QsmZAq
n83Zqs3QamiCGX2dvml1ke1aPSOVWvC6mzBXGSE+tmX/zx0pJjfwH6J2zUhfcDbEWNYoTXEeK56Z
P5bxTs/M6adW9DQp8paD9xrHUvNCPnleSHVgERKQcsUktOQ77+89vnWQxNgljp2V1mHhYA+TeVLc
yU4SG+A42NyPOJD7m7kruremZv6ZcveMhM2m2PuvcSHf14pnJ9chGGW28f2PARVHxdCspqM/gtec
M0NFgBwUjAxHeU+B0i5N1f/lu6IFSH6HVAhRwamoGHm2txS9NR+dpmDiWybOVWnl4+dZ1fElFMHp
5rG+YPT3KYes5ElYBO8vzs18LRa+qJ97pzXFJrBUAG9SYt0ZeJm6Tfq2faT/WP78+L32+Wv/zDdY
1jYYSqCnT5TPgOz7ZZOxgYfXms2zz1hc/BBXFe8TH2L3ZbESsW/EUItNWZFv3VkYD335ePXTG7yu
vppX8GGjfqPl+351ort4aMA1PlMEgipfVrX3BGZtOLjdgK3Nx4udphXMLVHiQqdKRA5S3joJ8r0l
zyyXYa9nc1T6hPFTkITIFid/SxvNfLNFkyQXljzrptHJJy3HYJC5Y8D6pzVQJJ1jjd5avpSaBSQ6
XNltFp5JlZcRlslSXCGOHI3PtT4RqxPPL8EGvYz1VguTzmfrC2OOQKx5MIoSXR9CMWV+tkPYa946
VuxywFpC66KkBIdHhj0EO5BpoPtrCDjDD10T05cZKehrAWnPff74hp6/slwcYCESp1XkfDo8ETj8
laZfqZced8hfq1TxtiU/eMnVNEfa1Lk36TJmnz9e9EzTyYJ0kFZEANUeFKzrG/3HYVf2wm8WpsVe
8CiHqFW2INGi3ksFDcbecw4Jjt8b7CxL5uHn1vGufaPBJqrTWmtv4XjehIbbz82edHa6CmainCum
WtQl3et62L//sFaWKhsV0S1UyNNifeqgh8llZz7PbdVAVqZWovZWof5Ras5QOesE3FZycEqNp+hc
Q9WCerNlPg+yy+ZdtXg/HARnaWQMOk2Oj2/+3y6KzZDrIYXl4z39Xsu8sTtwfM9apeFylYsqOXj4
a80Xzp3zfWFd4//XOcmQ0ctnxahjxkEuIH3mYpAhhNBg5nhD1wcd2ceX9bflYGHruJ+uY0CnzTls
nrxm8hfrOa3NipCtSW8cJy2+60leXaqNnt9CCt/I2Nd9lyVP1QdpVikvSU0yjTgfX0etid1woKr5
6V8viar+OvGzfp8MPpwcJ1LqZpvRQ34RkzTwj+3VwrFJry1Ks9Z8+3ixs0Nkxc6scCMauzohysnO
6oJkNXwcG1+sOu/bTVJWwRuJHwRzv7fnW0Ri6YuTZs2vhcmv8UJUcLYLrYujP2Rmmq4v5/X7/QCx
gLXk1CNeyJrwGAyYG7cYJvSDMItFEe9Vk1cHI3aXw79fNDwHImC0cOt47/t1Gb5h/NFrs5dEtTGt
HDyCtpXXi5cFy+WXOl/T+rHX3TS0Hen+82GGgIEyCoIxplOR3J6s7uGKp1mNZHQro1hqjTmDclOl
fbM72Rz6pLtUkzv7RNb1CK15adH2gnV6f7VIO+OkRFX4AorZ166T0Sib3dTHBeIZKCTB5uObe/aV
AG9blVcrqAsnjlOOmukCIST0wjO0FaqkclLaP4KluWTadUajphm/iu3WwJKBTOs0pLTtpOCcLecX
P6U88h8m4hacYekLfPHaob9zCyppV2bvBvHWonFFjXV0pZT7ygnm68JLnSIs3LFbruLUUUBnnQbq
DB693ZiQ9c7tci1dWbQvvp80V7WutwZ2ZFpfRvmw4MoKCIOsPlQVGb3awyGAmICdnfup7tvsW5J2
sCg+vrNnDxLKGieGR0S/iiROeyUtkZynICy8LK7mocaYvK8GTpV76faXyCfnS4EvoJyKzREgA7Df
79+ZcTEFU39J+wKJW70kSR6Y0Zh2R7wAnX738WWdR1q/gfZMQOGUQm70m5rxR1iA3DYldTTbl36d
e9vHU1dceaMdWBFYGdX+CnSVdau+ZXH2idU3zwj+F+rmy0Sxw4i7EqJFtSxJtdE7T3ua9VKakSe7
CdHAIGxsCm2xfM+ETycC40nzl0O0dkXvYG52mlpNPjMt6eSDZJinvKBnOdtfV3sMyEPrvARh8ilD
hU+8zVO37F8MrxtgJ2KuAv++6R8ns62/zKbXbG1ctPcZVecLr8tZ0Lw+PUaW+RKpkJ9F6EZQShFj
3/jSJNTywDY2NM6xprX7qE112e3LRCyXDBvOtvT1a6R5yNwQHyhCqfcvTi8JKj3Go18MafTTXqOj
iSalyXBnIFwb7yvMaHZFl//zUcK6tA+BSBANMItz8sK2rSPS1GqHF9PCgzzkqerXibUcfMZzXgfy
Y2yUXfNSReXsM1mjQ0bNaNfqHhHcSbAzJFObKUhSL1VPTRMLMGQcYTBoRbmLR69oth9/KWc5PT1L
D/EIPEAOD7b1k6tEa4SqrZqTTzNS9ZtU0oo2kjG7pdJ3l7b13rVT42EF495TqHOuei75XrZjd+HN
Orlsjq7Vb52MbAWMkc6f/AxYiGUdZLGGf5WfKaZSEJmikWqT+7ns//v4ms/XohWP04iLpvt3Fvj+
hfKkI4uaFw1Wtt59H6cy3vZLu2Bt483647+uhQclzbt1KoAVT9NMmBWaj2gyufZjB2LzMDnwy8Fj
txvV+GirPl7t5PvkLjL9SRjCiDXvLKLB91e2shtdqOxI1IvAviqCuXvUs1lucAryN6ZZdv9mFrGu
xwGCPpgawO887P16JoA+Ow+Ee3CCIvg86DWAHFAhEPl6Tq1/vjbWosNOdoNgxDm5NsNklnvpF+dQ
Sedz6kvjkeOzu2bUdIxaZxz2Hy+37ip/ZGz/uzTuJMcH8Q3Bx/tLy5XowblhvZGjzNiASLJDzdHr
rdXnRhjrGviDUi3omIJiHwdWuft4+dPv8vf6bLHcWEZXqHKdhHSlC6pOU4V/wD83eU18WdyIatJf
SevLV3/QFN29wMwjy6n829LW532MyPO6XGz9wk85OW/+90vohFITcld450ma51g0eCfqyYcKvPbG
6Zf5OxgNb9eCYXyg7JajlAKkfJUDsf358V04/1KZvIVsz/YfIEc6RckttAg6gir3oDEJfo3+Dmfw
pEyfvVpeGihen+fp8+Zs44XW4SN4/skGVDJQQ5LCUk1lN7uxT+sNBw92tWM/7t0Zyf3Hl3Zyqv2+
q4yqcV/R7xGyr5f+R4QCda518tngdTZm26KcmHU3PlajkdHp7aad6dBG3NX2wrLnl0kHFjc9qgCr
xut0dAZZDKSTeLIPXpokX2kclaG79NNusjo9AtNpXAjdzy8TDgPxJbMMRJhUe99fZrDQdtLEaB2G
wsaTekzNTWAn6hjHVYzXFDnZo9abtHo+vrvnLw7LklhTn+dKka+/X1ZUsb7utzYb4ZDuDSGdg98R
leFW6D59vNTfrhDFjU95h3MLmcL7pUgz425QpX2YZav/6ugefokzyjMY1LvLFFIoW+5wDa2nC3f2
L08Sqt/vshfZETTf9+sCkZ10WtLuYUqJRLCt9m8AasxR05b0MONLJriUkfgL338hYBP/uNCTyISO
g4kvC0gohHXjsXSYWjg0rQsXhemYMQinNsiDEMFy69wjPm30N69MOsaCLE8d9GqYYjD2qcOc/mCO
MC/QArhtZC7U9nADIMELuyor523pqPboVWb9zW8c+1Vkq+rW0mf9hUNt6iLTELPGiK4Y6QoKp+4f
dauMy+0yxKX8YkIpm2/HUmv9x6EGNbv1kqBxruxZVu1mtuPY/Ir0PB0i2+epXS9m7RU7a+j1ejO0
zTJ8RqBmWs9s/QYGKCUWF6GOzqUMq7yIP9XIljC8rPDk2daGIT5XtaGJjVmm/X1jVRXZAxd8P6Su
0TwiUfYOWjZN9ClTt/C26WDL54Kg5Jtnlt6zsuMFuzcr0K7GVli/TExJ3nRn6LSIcbOqRlatpVnY
FEApQ2U1fEUIDdD7NH0ut5AR0/5a9F3yOC6l6d77bgmooGVO+8FLdXHU4Ue9VgRR0EO4faFnt8F1
FjsqiSxsC+sIZKBffjKMConwmI/2V0iiLaU1w1jkVsyxsvZ+X9EDLifteyvtwtyOmnSMzWIxBx/y
3/U3MMF9WJ5lG4SosYrmJvXmIC7CJLeGO28IaO1nsPvcOz+maxtRzNPix8ZNTPcuyUZu64KFwXMv
WxHvyyFP7lr8hdtQ95vxey4c3FQRZvRAQ4T2PfMMXFRQKBWvosj8ArlD20r9SSsaYMdOURbFI6mL
rb3lllyuu1L4wdsY5GW2mxJTlpth0JBAjrKZgmut6fRbKlj00rt5lsil1DTBiXEYRnioPGxewtJs
CntnuDVnT6sb9d5JkEY9MCeOXm2QA1pplDki349whKco9UWqf28MuGZ3ugfefyvpPbi/uiAVSeQs
Q9Y/1KWylq2wSucXVFTYc14Jc8rrgNTSCVCd4TzEzoSay3eXOt95kLI2AEvi/rNetNNsRLay7Fvl
0eTsQ+q/csRGYZ60n6UMlicbI6TlG3Xveq62ZdyXb6AMMvVqzrH2rRkVX49k0gNxbRPPdYEJjlrA
umAiS6VT1G1fK3oFiS6eZWJ51SbX5qG48eaqxiE9d/U5Zz9Lcz1SaCq6kIporj3zNSI4LMx6uB4Z
v4ChnnSt9z1XpuZRgR68doeDk5qDkKMt+ZJnGuXbHCnZ2nBRzncdz2p5VagR9lZNtTBsmbB6Vu6w
WFcTVNRHJISGd+12WiOjOp2Ln61MpU1Vv5HaFoNROfDbukJ9ATs4qmvsgMsrL1cJwKzZqf0bUdej
vKoWgxFtjoqxCRvw0/NNgdFE94OqTdr9GDS7aR6TvKFhEOGDMDRXvnJqJ7LLvj1U+DtQ5ZmHcQ7h
kQLD14JRBx6mNKe5JXu1i4d8nAqGfi1r/gHYNpg2RUqdCUTknGoIzSGfbrmzZvdI49L2N0bqGF/a
dqweU0dz/Z1o/akOZ7N2UhzQ8owPo1v658rFXxQ8ZR20YdJ0vbjrVmsk+DgKvKGBQNuk7Us6jlxD
9+5oGSKqdYc6DQ4Zs/CfKniqbjh6gj8QWGMX9p4rUEvVvCo7mNrFdWvjJ4cE3zVvSq2w4BBWqkC+
Qosk3xZxP2WbWUn9c1AuWrsZMTsCxYUvEKUuLy0PvtViiqjwNqMSsCwwmvE/NO29xC3AvpVSuP9V
5eQ/QEyhh9fZfY86pLCHbOsN3Ie3dswmQZW9F0M0DfUEixV8JFB1d4qtsKXmInaN0/YCB8U2HSOB
9AabN1LUnxqN2l9jIYK3CQHdi9ta0onWvK9GhxNMP4Y+Y/exYFHeZEokx8WtgboPwcjGUSRJ8FnT
Bqs4mImeyT2Yo+WQ8ZrSEYrr+MskColS1+/T/6bc0+88yZjERlua/i4xc19EyTL3w9bvtekQBF39
tdCQyIbjbDYe6l9NMcEVWL9azezAZ7qdlNu4bCiU9JOX/sB5pKLeV3t1sDpHFmxCYOK1hHl5e9kt
yIiCPS6/ADhUO2gGPmE6D2npVP6QJDhDQk0x5ycTy5gENZPTFw9Bkk+fUeoVT1kap8tOC1xZP9iZ
1Owny9ZobYWEk3F3mECd/1Lz6kTVWrnMn4ppcW5mNWKoqmlz9V8Tq+lVT6ST75j/DcwdwNj2Nllb
ThjNKvu+m3PXCMfeZV5rWMske2ks7q1XIT0NPcQYLwWVyp/A6gx5mBZvhCslO56KDZSehNTwi6gH
SlBGFj4wxU7WQhvCWDUVEqMYuPeVNXBzwxxi9B2cKdvmwLHLu8EZ3U+4T+nMQEonuKZ9K5yN29lZ
eWhjOXYHi7xIbXEN7PVtWwcavlNZj4CuyDp5a6VDwWS6mybdJq1xBYycjl5a6KbKGe8cbFceRtJd
ucn0qtMp/JWrrMty09siEMG08+vKtW5tJuZ+ZG2M1i4B9A3kfyxVFsJT6I5+aXvoNP20yLaTNvQ/
e79sXpUFDmtLfVFdke/pNCVg5LthnDj5U5nGTY8MWi+G0NDyHgV+wMPaI8rvj2i1cM6C8mQ8zDVG
CBhqkQAGuektD1Vh++gkM9zxQoOIvgqnjhCGE6eqIbLiSaSFdm4oj20oML57dlqN0PBHdac0v/2m
CX3Mby197H4aJXWWcKlB9D/rZcE0zdBW/hfL6WQXGWM5/Mw0Y8oPPXaF1ZVpNLG44U9YQdRoXeKF
nZn0D/6EpP/GT7rxhzcIpvkSVzrqs1GrvNmKrtUpEBalZVwxYblaUS0zGMjUNpS5TxdfHZ2kz1Iu
kIxp01mx72NGGLfxIUdcej/3DcrmpM2NLFRokq2fIA9UusdrPs43snGHbVB3iFFq1H4/B84Ttav9
CfT4KCZ0iE4+uvAnhSe+BnaHRo0ivJlteJ+HIHIExM/QZEgtOUx1OWd7TfdnL2x7XaY3vTFXNmU+
K66uinxMtgirnXhfeJ31OU3kUm8VTkIYIPUzcVkQLPMzLOZJ7tOJMHKLZ6hLMYY4DcKaNjneVRkE
+VFLtdHaCfR6ftQsns9crUFnv0K8fdcEVi2uO0Mi8rVmw86v+lz4P5OgYpoL2P7g7sqpyuqoTJJY
cr6C0N7kTc9TD+qkUtdM9zBf5TB/kHyRCFlaJvp65loqJHgbdybAQ0OO+uCqgGlA1N64RnkXA2mO
97KJse5L6zjNDjnsBj7EkSmFkGocPOVqTpE1wZ5P6qNrO8Z4nfDSI7OtZPx/lJ3XbtzIFkW/iABz
eGWzs2TJVrL9QjgWcyqGIr9+Fv1ktQw1ZuYOMLi+uNVMFc7Ze+1Hb0m0LjQ1YQxQoYP6JzlIORYH
h62g47HanCYTPvMwFXwAOYH1Z73Ak0DmJW0fDKD6UGxlIHAASLStC3LchS1d0UJgD23yj9tu5w28
9JGbqlFfX+qspP4sxLay/UTHLF17xj0um1zimioxUOpBD7tpdpL8nKtF+ZFaZH7n1mbdncvS7CMJ
86kk1qbu+X5ls6j+0emHQEY0Z/gF3uKUT1VJNuaj3hjxtMEW1fMBmBjodlOn1WQEWzIxjpx7ByMP
Vd306s7Ee5IfTWcug1DW2POZwJNmJ/oR13SIEhyRwspBZJftmQDmYaDE8qX2O9VRA/BHERljkdU7
sjO8YCvbQfuYUwK2vvoJ/89hg5Um3mAvdLWogSan3feNbbA1YOZqIr9rGLYdzLK+hQ0r2aaUhfap
rZfp0e+CgkZ2O/Q5VFUYhVrXM3/7bE4hEGl9Vd/QATHzo22P6LWNoObJ1cY0Dx9AHnrBhlZ1M93a
smQ7Qwku0+7ZWbP1ckRbeQ+Ev2hfMPxa8ddlarsPPUT5fq9J2F5XzHP/Om/TAaFCQ2EVMODF0d6B
RSqHXthH1K2nZUQuZCLn3MSDZu/0cv692jn37x/x/5QLLo++MPsDoNLQQXEHvD5rT7A6WnIErSN1
dC+7sXAMWlHJBt7D8DKjCjcTH3KZkXSteYoTpqGwmUbzkDtaZ+5IuAJT67IneUK5IJKtYAr3Qiqd
6U+6kDwF1xDJjd4h64pgS7iPdjDY1Q2MeuMHpadqZ87JnNx6Ts7D6+nPadEwDlCUpMZh81PjZal5
NtVUKigA4Mq3s12M3AyZZ5tCr6s7fxqZFEON+Dv1NW8Q44f14tu/aQnE9tEoE/9Jhzo339Stcl7c
Hp5EWLGE/MYvxSEwcGMt3fX2ohWcvnwEEXyjbc+5ofPB6eZTT95JXeDz6YH7+Pt24Fs4pR5RfkeY
Q3q/o3CynGd3MqudQdChsU1mN3+aA39InhotnsuIIyHMQHvA9cvq0MdX6vD/qKeiFKQGBe0OzSTq
utePkOZnQ0U3do5uE6QHM12ye22ZSDcuOnd+NjtyfDwu6mymA1l1Y+yxXxnGxj7puKKvlDXfVlSR
AiGfXH2PCD+ci9INWxgz6CvUSQQzjoeuGUz04KR7oclD5lUyQ32Vg/k9S+LYu1I1+tfQEAZ0cL6Q
olDvvr4NRiNqVFS6e7TEugdhq71jWet2AdVutlVxNXz2uE1nL9fG3ftf0b8eAcVcQLekyCC9+xP2
8lfJ07LppJfe7B4pbIMfq1rLC3mN49XTrQ0bzvDZgEiipStu9PCRQ6B30Ex7ZvgP4GoLdWUm+UcF
Dboef6/wO1pC60zz9+8h4WcUwDiO8zLKfTNVQRtpStNPgyqalKpPpq7Zff5x+1egHzQhlKuUJy96
mTKA957Xk3ME52xGWNvFfnJgvKLOT06mMau97Iggsha7/PT+3f/HtInSCIEcAhki1f88nL8uVhoK
tL2i3hz0vb8rYpF9KxokhHMSaMeBgNA1ZGEp///rRi+TZub66fHRrffjr1Ets4zFWushCANv+rei
CKxkN5rYfybTm+qIo7/Y2BhkgMjOS3BNc/Cv2732D/jLgLt6OfysqaX3IDkegxwbVQXM6uyrebpv
p96rNjLp4h8ireWhYsdZXlk03pZL4e7QKkdmgAoKdcXrS68wUBUcxt1jPnAqDrOWSWnDoZKQ00BO
VRZmKGg3ymR376ajewsOuPjfVXC+ZOTatB2x3waXc149jFYgE985wnwz0T+24ogA4yb3quWKJuHt
t73Sc0DVg8KE6mleIuikN4HeW5hXBuqP486qwM8ym/sUecrELtqbsSwwQHQEenm7oM2z9mNAXTjZ
ocP1b6bRGK81WN6kzpFfGJC9iFdxVSow6b9+AABqKoO4RP+YNK2zNzs2nKHNDnXvFsFyJga7y04J
PcV7r2j74jzoQObPdoVg/VwCCojAEHO6zo2022qlRJD8Pz9Ifh7fIllaSBpgLF18GkREtTGBy8HR
xZN825oUazeVFjhkVM7GjQZOYtP5bnp4f9Q3c946KvXr1RYON+6yW0G1sZTlMPoQxWzvXni9skMT
0tg32yZ6Iixz278y4ptWDHs0tmrsnih3cTq7WHGU8P3YV6ZzzLzZJHG9KpNDOutxmDD/1FcGW2/a
q40akDYMqnzpzHWMdfHR0VSSE/jW5KQFlf1pktZyk5epiU5rKRR9WuH9QK7f7RM1PL5/Y99eJvbN
VX3L0ooS+TKpRVDAJ9S0zk5B7558r4x/EZ6z6q+n9BpL481UTnuf6YyNAysp2vWLVmXgS36BP2Sn
ohmpOrsZFmhOPJEhPPPXYtfbEWJYd+V1/cedXduG+G7QZ6AjvXiMi7QlXZY8PzmloSVh5wrzQ+fl
7TkRolgIr0+NgUrRnCUHoePa+78LCdfM6wP6yyDAlUSM1x+zo7cmuzWbuK4J/2lfIeMOJY03imiF
0R4y/I0IRjAQ4Hpzx4f3n+3ba8eD/efIAbEDHe3F9p85YzIXOtHHWHRE35gNzCITJNlGSDGdMCTW
RwJApnbT6oP++/2x34TIsl0CAwfmjPMFIqTLdcTi8Dc35Zwe9bmanwqRd9VeN3rF+TKjXY20MGhu
VNWiLpFJ2cfPk+mgWGiGsbQolxC/Hdl9PVZisxAMWXwzfNWYZ1KrhL7Py846uEOuPr//o9/OMuwz
VgUT3/1qz7mYeptq0qhw2g2bbdy0lGI+z03S70yn+zmqwL6WOfn222M4h/vDGY1/LjVMxqhoz7Zu
cywEdHub8vHvHtbErq8MmYXvX9rbj4+x6JetxIcVv3lxaXpN5J6qkdUKG/FiPqCfwrJoueROGipN
t2MnxYcqLqcrbea3Kyx3FB0REzeSTfYKF1PbSj1gTR2NYxeUozpROza3vVWNtymb9i9twuG8g7SP
WTkoyjjMak3+6uqRsjraBvF/hT8470CGwxWhtwFK7eIuNLNGOalvraMBLuYFJ+p0Z1vCCo5lYI/V
/3NS6gQ5ITLmZcJmiG708spJ5JicqkaKQwkP1SFZ6p1xSHnx/KNmIlkgo6PD6D1j/yyuEH7fvMg+
syzkZKyU+IT4Ba+nnZVom1Yc5Y+LqwozNPl2bq2KDlxtjndu413J+3nzIq/DIVkwSF9mBbs8IQmC
iBWVw/HYYcCOmn7O7jETZns1Fdd25m/eY4ZiOUZAilICCdfFScSx8ZunSzUezVTP9qVtxtsM8Nem
BMOTkMdjfigN0f/vJ7mqDdkPrPcTw+j6o/46DiAF8XrEweMxGKrJj5LKLcbNWGBMCmnP2sVBLG37
K2tLVRzf/2zfTOGoC5k9wQyuak52xa9HbqhJeX4eLEckZPGLvQjzI0Vp09la8ajL05x6JMMRCAY8
Ay4TnIX3h397t//ouNgdQKwF9XexfA1l2Wmca+0j0Y8BZnfdS8LCLupTP+XmNpflr9aA9Pb+oG/f
JlSOK52Fc5fDAeBixkhVrmUza+mxTpv8VBjOaG2I2fO6jUYVLT68P9qbT4Vgd8wyYLBX89cbe+QU
JLQ9DK87N20zldATGvp0QiR0Sd1q+kX9mjv8v4fEhLsq9FCxomC9eJ3SinAnv5j6MxI9g37uVNBh
LDI2CGjMlTg1ou2vXOV6z15tMANqYtBu8Ams9u7LQwV5JFXMizScdcLcjX3SQ6Q9Nj1t0V/vX9ub
GFVKYgimmPBwdjDg5S6vQ+DgZhkOfOg4dXNMNelWm5QCdfpTSOU++I5Uc7BZ1JQC08Di8kXn/S1v
6Rpl9/Sip/RHXXmTG5Jw7l3TRr992N4693Oup5rhoXp6/TnBYYCZJgb93JSUYEMTM3Joopb46A/z
dCjlfKV89+bzRe/OKWnF1xtIkC4ZUiQywqpVAS3qQinvJL3F/tC3zm9lGMlexK4xfMxai6C6ccr2
7z+IN19R4K0Fs1UF+kdyv/75X3MWYminL0k6O5OmObpDWFoWAmVHxW55Q5BZcmWf/fYFWy8VOa23
8m6gk74ebumt3G/iqj5bft3Zz5pX68WuLLCSXHmT395SajIWAUl0FDGRX1r3MSzRfXa15lywo0nn
LRi2cUU+D/lL6cy+Omoc3DqQy1o5/nBju/7y/n29HJ9EhxUegCGNAym65fUV++u+jqnQO5bC5Azm
tvxi5aZNkKQDnd1c6RlxV2ff8CAve1sbCxG9P/bldPxn7LUuxfq3Gv0uTlC5ajVyQBi7ZnUN0w6g
I40e+qZes3zup7J6VkmnXt4f9PKbWQflDaYcgZyYY8TFisvHnvlz0aXnNOazD1OUW5/sqSX+qVdk
iWaoCMSVCfKSlsA6uxr2yYbFUMDCe4k+RfJoEnayZGdSW5MtyJ34CGe5v7e8tI9c5RYH0PTNZiCq
2th0PbI8D3fTlbv9jye9VqGQwZPEyZt9MVlkqHdaSU/ujIfcegnoRt5pgIDP/mgjw3PiTJ0CT5si
BxrKla/pz8L693y93gAOIohB2exgILlY9yU6JQNoWHZO6JkSM0CfG7O3oGUXVkT6PHUFqjU6jB25
v0uzLEe8g1q8yYWGPKCfRlKyOnPeDTMaMvT6VgQSyT00CLbPNEyyb6NMrtKw/xThL340Dnw+Cl5N
diuXZ+2h4sDpdtVy6qYg++AqMLWRNiFdDSHaQSZK+8o6OaQcZhvEO4W6zzIhfsvBWrMGshykbMeC
8liZrfyFeG16slQqioOWma4Wmi6LxU2ANjP9grekULs4qNP4prTEvJUjLfUbVEWleE5aO/mlUj0P
tl7lTs8wqcdxF89md5hpWqP6boT2O2liZUCAsGiE0Y/KmvaO+sxwgy+wW6qQum+VRVIOg3ycUSLk
O9W2DehNGAq6ucdaYBs8Cd0pv5V1a2yZVbXka7u0s/xQm8HQ8lYi+NmQg2vdDwrKyFPdO0KG2mwM
ot+WlnT0g21V9a8E4PCdkSzD10oZbkV8mTk+CZps0IeWVP3uJ6PR0K12eXvMXYuTYsCUB4Pa7tOz
1saOvR0Kb9rVsUONciF6aWdaiR+fgqAj81MVBpkLyIfG4rFG2pPddUavTwcLRMMH3DKr+MIbgEJM
ztKDwa3pZ23AVHnaNu3avLztijw+2rD/VBhkbjt8nN1WGRujpm/PbhDRH6AvKUXUeoTaA6SmHhCl
ejk9TX1cVncYcUS9qauFlEfdH93zjJU03jjDQDshSJf+mDey7sO5hlnUEyk7hvCJ/K/YUMm0Nc1W
5VFGX3eIBNm4XwBh2nqYTT3tS8dL1PcBBvkQpgjkfvkTlIgPY251Gim9pvkpGOaOYy1ZnfNtwzyB
L3psS2+TLwo1Tjn31tnNYJOGQOw6uU3pLn3FJSk/TsmSr9nJ3iz3i0i9ZINSIQE2NFjBzpswBe2N
2OYVQXo/A0ryZb5D5ACBDDSsaW4Igvb1XWstXXmYylYXW3Y2xMMZVdv/HGfR/tD1xsm2I8qD4t72
4ia/WfzYNvba6LTGbRC3FnWZwfWfl8FZmmMwIuhxPGcaPqZLYRk31J+LH55KBj0E/EDPbZ+NjeRd
40D44AuSJ38NrRLNuemDHuXjYJVfEbH44jfajiT/6Eylp3479DPzbYVvL4YLRnjywRJtQ2T1kFfI
MKhO7SdOHpxSlTXfD1ZWplvbakV/nAMl4ESJBS1syTfQRGBopYziWJHfJmtmyaOyRxo0aCt04xMf
rmY9xKpApOKNCWz6wprsHzSdpyIS46rrytPKNsNlKPr+CbmX+eInTHv3csr6rawL3XhMkwFFXWzA
C45mtNbu52yOJ47SZCG5AQEHi/3TcLlJxCTberfx8qX8uDLwnspCJHk0JLrzRClO5U9ge/XiqbI9
JcOCmrk81iIFezkKreg0aM/1ZOCYQfE3Rvm0BNU3pmv5jTLp8rUyMv2nDtc/JXEcgdHXXuZgb/VO
+nt4vIER5VbcjvvYmOIBAQZZsJFy0JljWhj5H9pBL7qTIanFhMCN9E9As9fyoOqdm0kvSTIjNstp
I6JY4urcdspaNvYoushfpGVsMk/HYYvTcrhTsqUp0urdUn7R6MEhdyXCkO/DGdt+w/fQNTeUkONh
q7eEU2105VJ7M/skORGkx2pisTB8w2vbiJAqvtuHUL6CszHYqtsu9eQ5u7hqnBpx9ZSrbZ0t8WeZ
zlO3obApaxqeQf15xD7aboDEdp/noOGjjTnPvlipCL5kA0inW88kUFtPYOmdtC6O90Fta/pmFHIo
D1SMgA+FBUXcU7OYab5HR8vupmzIZVGbDMg/wlbI5p+MpJrtU03caXI0AeAeW2cZ6o8NjfrGDOHH
JUaEYDS9Dex8mE8DC/tJo09jRMAoK3e7Kv+fgwLVacRWDaBXLI1JY0aurS9JCaVm3wRovvec2DIv
8pHg6JtErUkdriHh2oQzyhVgzsFY1Q9ByfL2YqeFWd03g/TkiXwzxFBZYzYl/tm50w510ohfsXQM
LLrM26O97UvDVhHwUETWM4JPUjJRG/ifA2EGL62mpctGn8vSI64dcEWE2Nglvl5gEzgi2venQ5rY
BDQhRu9RiWUDtZ+7mTTs+oPM3HE6U/paUIqX9DYQndVpJfsvk5406XECKXBT+EGe35Rjp04lKFD9
0xgo+8R5CbIeCV7aEM1u3xjspsf2aBmA1iPO92Z5bMaxzzYT2aRB5HBueVBEjz3ZYBbtQ1fPXvIS
syWd7lfJ3BcmkPp7byXa7YIRtTglM47mzw5VjmmbQO7TYeZrpRH5gOLyRzRqRnsafCB1LSFu6VbP
HGF84+igAec02/pmdcUccZsTtVkWbg3BzpWN6aB0wgMqcT+mS7NXQ7M0fMnKzvubBeyc92Hpq6n7
NbiJ9ysp6rreUQWz+4O+9P1PwK6onoFkuDRZYjtDRGAgHaijVS2CdIuTxX5xyq77TqV0aiLXL+xf
Qc1P2QQzDLwdSnjDjpQrHONHk7hGdRMs4IpxFyA9L15g7DXZkQBJI/kdD7FpQ3WMqxdVYHs7iBQg
wMYvyvEAkNL2j5aWOs+FQW1y2JazTk2ACnBy9pxZOduu6jTrMGtea2M8t83i7HRi+pZ66dhHmaPp
2jlpsfif7cErxIbMKtu7iUdf34OP4BBWVwB0n3SlB/uZhiAALJ1koB3Ujbr6LpgnxKaqW1K3PA8+
wkahnHH3BeupsVsfpwu5Jw7SUPbA6WsbMSCOEqpeH5ihRBrpQtTbZCSp4LimDeWgkRMJQ6AxNL3B
3+2Xz5qVoT1ttMGOd2VlseC3LbgxtEPmFJlpZSZ7bwEXuGOPOCK7BDeYhaMBevC2mlGEb7RJdMPW
EIUYIrfvnRcVTLPYNPzIGqZn62XbqQ6K7+3crpbqYESe2aeFt/PtZGQb49cxO7SgRZtsacGTKWZP
fveyOtVy9tT68NurPQRxdZ9hTxz1lPrhmJh+dtvZi2H2oVsu2W1eNYVznD0/jYq4TJ2ttigLzqRV
uXNoTJ50NlXTWPGWLfCMxs/LXRt9realX4nkLtjrJpO6yymhkknQNu4QpZU/+h+ox8jkrvQqcIkz
zMJ96QQLWzo6WsFe66VXIRCtxYxAsCXzER9SE+SgfkL0qt49rqW8ue1SKiafqCBlz2DMluqggg6Q
KDsMs40mMG+ftXpEyQ88sSjNzYjYojnAXiVpq0sLR9viR8Oj0DqI8cbKUeNmAj+gQh8xXFOFRZto
0w8zrcUUek1t2VtebqR4vlnOFCapZW+YcEr3a57bebclzGDKmako7UXK9EBPtKlbnUWvSbFpJ0ve
ppYr3Q9egwctCHVE0c25JisbNr6G+nmTsC8jwlzLDDTlhQ0GWp/8oLpFT990FF5jrc02NZvj8mYC
/J7xzhYa8hwE5euOmyL/RyIiBofNo91q3qpsBmOSuWU5IxXv5KPqKiePjBq0zDb1XLI0LEUYmbtk
2vxjWqDhRZhvpmOr5x2aQoAawa2IiwX7uMVKYN43wSQ/LroY8htMJEGHgUIGnajwS4HHuFlKI/nq
ak7SHeMhmJm3qIyYnzS/zwGoWuveEyeqFFsJmiWBh+UXmhcGNXhHekFLYu1YUQdorxk9kaiXRSWi
SkwF2HeAUrcJmWjfsRs0CDP6wEv2Wl6Mh9QKVAO3Os/zsEfApd9My6RZGxwNaRcZFKfKXZmyX9sQ
BhY/MjQppn07L/UpbTt32vMStQ4mrUzpm1gGVn43F3LR9o40SiqGTdJuTIBmwYdxSNku2UlSGc/l
sipji7lK8lMSdxjyVT5IuUVG3BxcUaT6FkQVBzwD7TPpDjkS08ipax2NAq0gLU5Dpw3ampmsDarN
qGVeyVakz6fvvsaGJCx631FbEQSFHmGhc5rQwZ43H9mPmP1hWQ3VSxu4Hcg+zYvR+dJLJPBoJc+t
R0aCOVPsFU5u5P5tFQh72XKX8ScnBOuNYd8s7mPpmuw+V7eNOMu5lC2eKhcH19ArzE1FqVImq1ps
p8Jfkkdoq/EuYJcvqmiYgu7Zi80xO7V2nT4a6ezN22LGG9uHfYbhHZXCkNVblVaASMdu6IqDHFv+
+7Uu7J8pNGklm50O8wIS4sGBEK5yNP5l6jpf4mVGzRqbi+ZvUcCycybVo1FAi/ulh2DNumFskpw5
og5TQj3yG5W6nrzVXLO+9U1VmgchyWrjS8bTSWY5aNopnBKl89zKOd+MYxd/dn2EY6GLyy6CVuNw
J9EltZtmUpV3EgDbvC1I4vHrPNg912CZSm7ZgcTcfWTl7jPR3Q0qYHca8xNLur+FOL5UEVCv4FfH
DJLH6GfcvvvR53X2pQU7q55JYcJ4qMc4KasptX7gdmnnW0+i2d1PRiW+QqwY55NOhNBMkEyd9x9l
3PWn0u6MOkqm0poOeW+aO6OBhYEmOmnTU1l7ghSTOV+qbD8uQeJEgpQ/FjIrHVDRUA3U/EdSScbu
NHH++tYuwvjdpLBtwsInd3FvDTxbxUJWbgPl6EtUDRYBA2FjpW2bhM0iMTuxP0fsaUrcjKFA1P7R
MFWu75C9FsuposLc77ylblTEocaZNqiI6qe5bJHGospxA5yibc5MqjuL/eKRu6628xgbzdZAXm9E
rZWam4GGfPkCJH4JdiWJtu6DiUJbPrVa37pRuhCwE4nFSezd7KW+F9qps/gb6OLG8jWWrlIfWISn
PmLmLp3jSHGak6+jo01soXArJszMM1FyLUV+snt+Po4YZjGxERm14j3pwK6EYYyCPVxQKCV2SBZl
WYHJFMbEJtFd+i0HHb0O2Qja0+2Qd/IjbhiZ7V23Mp396qY4TS5SmdAoSsxJTrYY7X4xwFGi+iBG
5Dbn4/nWpUwUkRXEmb/L2jGbsUq0aZ5uYysp1YfAbXvvmYXW8J5At7PdD5Gidd+M2JHZfYvYyLjx
JTXXDRHU7XKLvctA5T7Ppb61vDb4zszKOlbVKmlI22Y3GertjCC9k3h/tsWgtelOZUJ/kXiV9U03
JMjEYwLg0fTOk/jliqzXOce5Wi9C20hjrbpSZXxb07UcG2ImfQKff/HXKuRf9eTOWHLeMb07G0Cc
xrvMNQSTpV/gXMA12uw7j3rEp5I393/Ge1BkReUAVtdB/I3y7dJT71qZ9LO8Ls5WrVc7IPFMRJqG
0zX00qzfS8Dd4wlqj2tdK++uzYDXhUI6uFAPkATQ5AuMi+pmDy+5ECYjowphC8dJu9CoezUmPXEh
dHxnXvldqBybignFIXQ7090MFFl+GqMorzSv3ygUaP5ZNAERXKKppY170SmRnnIm29Hyc+kjv2C5
X5YTJcOipgrSNE8t8qv+POcdTSv8LV8zL6EkgHwFs6CB1+T9avubojOTB/9hZ86eyzEukzA0NRdJ
YPbiJh2d4tksluwoDUALzGIFFqe8AfTYe9hH4Ldv3x/6TaHfQiOFvpfOJAw8/5Ki2vKBDjYqlJNH
DOpnc+jinWZb+FtsazxjMb2WUf/mUnnxwd2hRyGfAkPaRTeDPCuxVNacn6akrTfJNDl3Dpj624Xf
yCuw1qKm/oWPMbn2xNeWxav3j5FXHsuaoYeT+ZLJolwOxp0dFCep0O1v89nvso+WM8wKn+kfGcMg
SNWb/RG4RKIqws1mdjg7r4KaMusdLih3HuZg2+VjFbxkmtKXfc7sZO8ct8gSQrzEbB8LH6oc2HGT
FLz3H9Vlg4TGMQ/JY49AWwZ5yZ8//2vWqFRZIjvJsycp5LK18eyWoZ1Ipnn8Z6z3DWbmG6oyDYqa
JlfkBJBMxSTvyuDKW3Mxf/35JfTPV48Mehd+zev5az0dk1KgsicLTGAeJdD09lO6JHujWbrPwThb
W6ih1xTSf6aIvx4hwyLHAExGjBhfi3cpjJB9t4yp8oqnvEqbOzAVOcABvbSO3VQvWRivCIIwSca2
CW3WzH3no3rxSWujkttgagUdRabLlady8QWtP4qCOZRv5lPQL5f9uSwOjEkXzBlNWSV9iDd6iDxp
DbgNJUiYMGkHj30hNiYRNdXctRSOMxO7clFrj75qs58t8/yPEltTFVoJGsqNWSTDXk7FdEUhdNmn
57d6KwKcG0gFzXT/6Pf+eoPYgjhyaZP5gY+krdgUgogkTAyzaUhwl5xCOp3Q5BAQGwSecR7UNoQO
Fr/tUSs/82zkfJ5JFH4eMsP8v3Et628jwBORKFOzb9hrs/nVb0OaZw2BemDLK88I/INPpnRSPWyr
pjw63NFr8ri3T44RrXUNZjZy+ev1iJUdyLHSBvVQpDFetHxI4puA8w0wBapoadgoq7jGbfz3mL69
qsQQo12G8w75WJqjp9RDSg30k+f68+ccr9qLMedZxEdv/37/9byYb/88cQSFPG+a5y7r/utrXFOn
ep6jerAXB9pAJWtEuMX8ZDae1sLq1tjyxYG85zDYXNHZ/2tolA5rdxCeGBjp10O7CsIHW8T5Acy6
PAy+5qxoKudH3ehylw+OfdRH4T+Vld0/vX/R60W9nidW+qZNKjA9mVXfczFyaeCRkIzMsp5/BKLQ
dsT/UFvVhGldkYn9Yyxa85jqALvbSCzXqfKv11Y0bTCX9rw85IMhPxvK788rDGuI7AWE7pUW8T/e
HgZDXUvbATaScdGWp5M35oiO5weSs0D192yDDYI3hwGBsT7AI8lbWGrv38x/jokhJUAt5fHP+ud/
XeDUj1qgOHs+MHn8gKo1NRtf2oG2q/POhpDUy6a/sj3+1z11IIBhiLAAIrkX99SgcmQB++Uy4V8+
NGZ9V8ncei7m+fv71/Z2HeOr+Gug9RX+69rwma6a4GV+YHpeOQUZ4b8dyv9uKL2nmPihA+ZR58f7
g765oShF2PmjmsTpsyrsXg/qtMXiF6mnHp0u5eAdJBPFlDgPnHaX1qh08B1gTb3yFO2L7TenjFVY
t079xiqHuhQ2yLZZjMLzmicUwVYT9gvg8a0KCnYPaZOV93ULmf0ozMw8tAmtj52/tIZ+rExzCPYi
sWR7WowXz226F5Es3r3dVnKHw365aSdz0/bOpvBGTMxghJJhUyp31vdza+UaJ3kH5DZ14wCkDsFF
yYOwY3XoY9F2GzeRlRuKJoM6g/rGurdEQsuDsM3ueUxhfpCbPk+fsyCx4p8UMcTyrcpU87MeZ/9G
mSPWfuIoE4kf3PTzKzft8pSw3jRqZn8sUcygiMdePyq7Gb14Rqz91HFUwPYlMmyAZj+reG902AGR
FTg0UDLqFt9p5lH2LpzJgyfkUKbq5oq4xv/37jCtUXpxV4C5jX78TRhn0yTS8+P+yaimwEZcUZMD
G1caISacYPKolN105WN8s+tax0QKtJ6Y0AIhTXl9EwSF93aq6/FpqoxhClMO2sMmAwRSUS5aJnvr
Gfn4MyAk2d+0vtRvRTBNCjDIaBO8ayx1h1aJ7NLyyr24nCXW3+Wga+cjYqpHePj6d6kGd4UVT82T
14/lrViG+ICwSCzrgkZJ4X/feCw6AasowW7YQi8WM2oELmGbVGNsJ7G+x/Hg/7CFNYmIFskEMMHz
p/LK23c5OXF9yPhWKRBnQrAN5uvrk1aPQMFrhyetpBXcBVX7jBxP30lZTD86ZsT6XEDPma44Tdc5
7+/FcxXYrQdiRnf/hPO8HrYEYki/zdYeLTincm/2rndnDb78YngZBqySSZ/pqvLqc7Zk9bWH+ufg
/Xp4XmxUk1TwkF17l5rCLgbpQPXce4QhRfvDUX6hviyZmJ3I6Vyvf5IWaVx+OTm8cnX85BuW5hzm
OYH0ZNp9/q0UVhrsJ5tZdk87Vz74cwabJjelIbeLPZLZ2s+TXUU0W8yMWIqucjnkD353sONWaRNn
B0yPak8gdIromohVMEBGbkxDpBrqG8Ad9ODJn1ct+hJXHbYeYWRbzR6TfJ/XvAmI/Id22E4iNgmc
L1Ktv1UqCaY7ugrBL45xfvNryubZfpgJyGg+OuAdGHfsZsh4oQ6Bvbt1Yz3wf/7Pl5j3F52WiwYW
cR8biNePNtUHr/UXETzC24C+4QHZeSSbrjw3Ztq4W0Ip6muU1zcvMTG5SI95nTi2cqq4WMoRDNQg
OiiGqiptUTtkiX3Xz1VBz1O4YuUX0Rn5ZAijjnfvX+w/R+Zbpb5Bmcu8dI+DPlmoV4/VE6vexJdC
VVLvzeHOqwwdDvNMtEARX1cxrhPB3++vg+cDnTpAFuTe0O0vJgrvP87OYzdupF3DV0SAOWzZWS1Z
tiW1xt4QtsfDnDOv/jyls3GTjSb8A7MZG3B1BVZ94Q0Ygmk2r59oiSjmvqoV4x2pD8t5KHGBsPaU
5foOp9AJe8RIks9Ygkj5pkXsJXjAvMkMHxw7p3Yqd2HzI6U7vRZczdeFgtcHkZ/LRdP4tbM3zQsi
OdcwjHtrY7PSXQA1xQ+EIat854368GMwRu+lRO1A2t7fj/l1/TEunEPBbCB7n9NTgqoDvDJk/kUy
vAI8To4qRdXZX8IuyHf3h1pUSv5/LEDpPFpIF8x9k8deAWegSNJbNRT1uamb4kfn4XAnhaqyKZQy
1HapnTrGpsbxPTqRG5inxrBqZyVen9+l4ncI5rymQgnizZ6d/ling4+Jsfc2doOtHSc8DP9J6jSj
l9qj7aMLMNAm89tJfUxDnsqVR+vGOnCZC6tfIPlwnj9kMv+Ib4cpL8tOGaILPaZ6M6QiLTGCad9G
qMuMerdT03aAH9kY/5EMZ9S8MaW7vxfLJRA/gaucB5razbzA2GolUv5OGl/02Ci2fdr3n9IECQW3
0niq404CPqGacb1FR6Q73h97EbrwWJP6svAQIaG3z2vOIaga9D6a+FL6iXyQ615+zJPW2wdDUn3G
1BzhOZpS+4F7c9MZTbhrARbs5CRG6xNY5sppWH4BH0QinRicbBGU/vX1GwejZwMQjS9+N/ZnScmt
A9AKZR94afV2f+a3Vp2zL5InokR0RK6Hqi3aKZ4SJpdhKrJ9Fxjpt9rSe1eCfXaAmDd9ozSLs3yT
xGs56vJ+ESL0JlRKQWyGy3M9dFv2Em1qJ77YkwkboHKiFzloy10JeuZhqp3y3ZPo19yfr7i0rm5d
wbQV5D4LIxxBq7wedBhS2jo1xXMLZiPZTU6PCVOEsdmEClIem04VCUbXJCGezk6dvALJUtboEDf2
VxQCaKqjHEJUOquKSgrKW1WYp5cmQHkzoeP3bI1+vG0myV85SjcWGV0hh9WlpINZ7ewSR+zTH0I0
zi4Uo4tDq8lIU8TIogDLjHENN4OJyM0ekrXG1a115jWlnAMtH42M+RGeTNrztpFecs/rvqfe4OwU
HYkfbI+LE8Lf6rmgkPUNoyvlCcb32jbfmjZVS/pHgt5N4fl6m1l9HxUhM7ng5ZgO56GtbNJX/ug0
DRhhbwPS2m2JX4a5cpPemjdSSgSlJrbpbPH1wHFXmnSFg+yiBAa6ekrlmDur6otDXpr1k0qo9k0B
b4YBXeCBelSy1/vne14z4CJD6RtCNZEFsJr50SLLjGI+oOxijWCsNj0QWdAh9fDbQxQr2eUTisEr
R+zGaaboIzxsYF0Kct71lPtIVM+zKb84qv/Tz0BmbhCjnD6XlKXG3f3p3R6LcogAOCGKNztWtdMD
au6t/CINVf42EXxUruc0+cbQ/fx0f6xFUk9NlB6UxTVBQUSwW64nFnTA3a1Qi94LSR1bytwVrNWw
b4JdY6BKDYIyAdToK9KnoSNqORDMGw8W+hYRiCc5SlbyreUjLX4PYjeksEj7wIy+/j2qEWDQ2wTh
++j5GrDLvO+8A5rMVGkcvQAdGpCTDTsnLkLepqGJim2F0267CanM2Ss7sTjo3NhovIugSRW9ndni
jHLo2Z2q+cSsUfNrBF3xGPQ4wR7aaEDxp6llnFMyIFnGpjXVKDplFjiV+zt08zdQmZZJwLD7mG+Q
NuKeDoAgfK9qY9r2fBNHqQiTH3Hc/ejlyXoLtRTN2cwLpo1fxsHKW7K4ZFgCumvEC3zvdGNnb2fe
F31uoC35nsm+teMuKCP61F617ZrG+aYAH3hEtC5cCY+XsYp4K0WLknokUivzJyzHlnSqo0q6oHoY
b3Pc6uVNWJBSJqoTvqX6YCEsXY4CnNM86sAfjs0Y4yjqy/1zz8FcqWvf2gRa9aJtwC/iNbs+lQPJ
Eawey3/XBgRv3CCD4DGM+SSjlxPJrpaO1qPvxdUxH+18y300rZyCRQjDeog+iWhZkavOCwGKISjB
5oQIsxn6ryCKnIsQSnlMLD15MyXdRJMqLJNfwxT3l/sHcHHbMjSGtSafJekYHdfruYMkxh7a4AQo
Q50f0fSq2YmSwlYZjg9GV9iH++PdOHGkxvTPqM/aNOHF7/kjTNemUOlAm4TvRHP9SysnDWmhKm/M
0JC3k+HpnwOf03B/0BuT5GzrwCHJVKmziPX/Y9DYjtEQ79Xo3UFm+RkWOtdKqZiIydfYWEtrTLFb
c8QYCXkC1pYnVPz9H8ONZCkmDLeYxrlvo+YqTRuVCggc1QBlU9MHnaypibNyuYqH4youhLVJmCC6
/lilLQIGqehhyA92/J5puL7JWYDKTTvJ8Hhiaj/3F/TWDB1LBL2gKRSi0esZ6m3NlQqD4dJZ2K4P
FM5fCmVEfH2KLPB/RkyCLQdf7g964ytRVTQ+6FOgjEBD/nrQKTAlTe5S6SK1klO4vhPF71qfWVs/
MbotmYHWbTJwqGcrMq2VL/TGS0qcS0XYBLhCoXzeXERsQlYjw/Qufo6Nn6tC/6ngYFVqgLC24oGG
NfFUTBC7R5vYy5pNgbUoJWG44G7cJP3h/losNptyPfgAcm02QWQD12sREJOOBRyEC/Lr8skcDRCo
Yd3J9jZpAEGsbPfi+xGjca5IdsS5nmtiVarqx3UrBxdbCp2d16XyofTihzZDuQb589F5uT+7tfFm
L7OnlkMzQOG8tH4c/p4srw5cq+z6FAVl82eY+I36P8wQ5T+SVooHRCazsyWnUYGGkB5cwrL44Ust
PKnGil9roHNMMAv/+fsJij6jATaNVsM84KRBHUWUPqOL3NThV5Cp6UNq+dVe8ujgbwh07eh0f8Tl
gSFVVSjSCatRnGhn93xo+j0lwSK6mHKLyYfTKeAjZcowXZHKa6u5uB4orJOkCiE1Azu8eT3SRmFL
of4bXeyIu06CduA9ZJ3VFNuhSsdpa1seEjUBwO/9/VkuDw4DCyAAxRCuirlQizKqsVGbRngJBhBu
m7FwEmkr6WGs7OAH1G9Q3uAa3h9zcS2JydLaxHydDwTo8PWnCJ0CzVavjS9N0+RvXghRBxiz43yy
pMF+9aZk/NfTqhSLiCSI1+ywlhE1FTe6xxR94UIRO8z2NW/CUJdiLb4Q3Hjf08pGvDwNNP8gpZ7x
E1XLEKGPclChlgeYCtVjPewgNJR/fR/xM0xk0kVgD3ZjFkh6eFWmsMSiC02yqdtVkRH7OznuRxqG
krWSIS7iNTFn4lURQaJ5Nj9eEL/H2imkGOaNjNqzkw31T42VgH44quVGB2Gsu+AHi+9Z5gPAh0IS
X+5v+o2DRl7+EbELbbl5tTMNg8mOJ+pbyCK06pdiKoJD7NOn2mBG4e/lKUmUv41SRW2VN4guPR/W
ogeo0GEZJM2IL1PZVvW29B2K6aZd5C8SbLkj/F7nF8yfpj1EreY3PAdesAKqujVrHnyB/AKVQWf2
+qgnGHlIBm4UFzCjtuQWipU85ZmcvzZITut7qK75/v466/yLV0ENk7a5jnl2wTPSzLkeEdYpsVvl
JZdUj6J6F2WdOh7LVk//h/20uYkp2wJNBbZ7PQ7gEiOv7SG9VHrdvjbppLh1qtiPshTHx0nVxpX3
5sYNSaeZJAgBBOrV8yOMymNnVCrksQxv9sE1GhsGJNz8TVJp1qdeb+FeakTg91fz9qggUi3sprHu
nb2rrax19qB46aU2FWi6ODTUnxB9j3qGRbSA2Dx6ptO71p5a5nsAGflUyXDxaKKINxu3VAZcobwo
veBNPPg/Yk8vkgMav622gcHjvxAtV/pWJnJpf8qtjtyFgpxeBRG6a0/I9jfTTir7aC3vu/Emok8E
SYX2M+nfPKBEc17xEWFLL4pWBsGugMzl0oWyuzOa8tWwkoTcGA35SQTS2XY4KfMed66DLGkLTi4E
wrb8As4f+VlKyFb8rwGBMlx5lm4NR32DYA3wPeTT2bNEC7LK5QoAI4zCDvK+Rhq58WSj/k/CFu7b
/YN14zNl/fhGgU2hsTEXE+3r2BiMtsuplZqpAzRDidEvDwfNWPlubs5KE8Z1qHAQic5OElIZecTt
l1/GIi6+KQ60MswOQCXkSrfyytx41xGvoEbFh4LQ3Px0oAWMZhJyHxfTnlpsyZSyO0PJU47JhGVY
xif0im56tE8mrV2R8btxz/KWanQzDMq/KChe30YZpAAt0MbsIpepKbu6WfEBxJ51qCEQv7RNtGYc
fuNi4EIXx4QIHzDEbMBhBIyrJRQlLdlXv+IcmmxrMk1035L4KfCK0t/R/wM6e//Y3JonmoncRZQw
uArFbv+RKCtN2YSjVhbcgmO5wXcj3BVanG+1sYYUgQ784S/HYz/B/qu0a8DF8z/X4yUjbLFyTJSL
Tiv+jOVEDZhIB+kArxoicA0zd60/uziwjCI+dspsFKYQD7seUtJtFD3xNbn4aB7vg2Ssn+Ogwd8i
HWrA6/fnt4wGacDSBAOFiuMBkoyzZyzRmhxYvaJeImWsX6ys7D/bPbzBfZoC+UKisTDKY6cosJMT
KcFmrbROoDPWZMgWx0n0gbkLqPIRIhGeXk9ao82LPIWiXbDMk4/QfYd3zLQgedhdhuGjccACL1qz
0FwgvokHqWRBc6H9LMTZZpPPkj6nBaWrF9zJkvco6BBoRJP3czvWKky2YSh/yoOGz6HcTO9ZUUXb
wbcwwMOSEofxEm2IsQqG3/e3ZHHE+VEUnmiJIyZNNWj2o/I4rmW5NbSLlCXhz64OEw+vlN5R4Xt7
fnqswgqwzf0xl2eOMWljoN+FMJs675g1FCSifDC1S5HZ1o8I08dPJeoW8PUCdXd/qMXFL6YneBrQ
I4SQlfgpf3zBEEMn8YLql27o9WaDvE2WbKteWlN7u3WiRH2aK5EITZ9XjH27lfVy9A3s9pLiERiF
/t3v8KCpfaX+18BMJnFbTVt7Am5tHtKuYM8AkODbPLsvTGkc8phfdGlaOTbd1ujgeoY1OjjgGax/
htZBSun+gt7aO6HcR1jI3U9p/npBq6akVeNX2gXah/4o+ZZeHpJ+QI8k7+w13c/l7tEVYmKECVxO
jHY9WI6PsZTGkXapQk2VPlkok2i7pqpl89f9WS3eUjJDwDDsIO0oRFRnXwFMYABKk4FBtCYjCK03
oubgxJ78NeAu22c2XgTbXoNVM6BrmKwc0uXhYXTuRew1RCg092ymMlpkQWsalyJUcHKQCuTV+rI8
otlUbX0or5LrmGO5vz/n5eG5HlW9XtwkLsMkUSVGlcfuJUBh55TDP4MHoxr/RfDSVx63W2tMGMt1
S2LmoIl4PV6FqkSPJ6ZJY3FKdomtBjvKpaFbmn79hBBMuYk8BLIxFmr/h5kyVwogKOTy2Ilj9scl
EHU+Lk3tZF7QC8PXNdHlcBNkU13tcgcxvWD08Vj6+8UV3TvqkcS3izZCN1iYd1aJeSmTWD/C+vN2
eotB6hYIpwkeOTbLn/dHvHWIaKQCkCaKp7A/q3BII5DQGOO3S1OY9ntXDWq6B5eAIkPkq5DVlTTH
BLWpUXZe413dHpphQakqnH/x93+s78CMSgNVsQvshwALLq/CEbOiQ1pVSn3C94uVhxOx5hAgrpqr
3BtCCSUlUVBDUxrL8+th43G0swi7znckVOSjgbTSAKww/23TNmzcJIF5DTTb2iIO46OAZ/7teQa0
Sa1d0CfJzBd1tbZrZIjeUvHehr6KAFbdvCuh0u74M29ToKL+plSjdrbSKlgZebHegm9igYGmfcOC
z1v0Wj4YNcKH5XvkRxmKGIq+K/suP2h9GKJ5U/gPYZpUK4/2jdUGNwbUymSjuSRnq10WhQ3Jsa7e
gwqOVJX75SMSjNUBuS17h0eYsjO1oNhhNlt+1ftGWvmGl6EjCAHRARXWF7rY9uvdLjLfcDKU5d5N
FE9aFDYk57cJCnp6lrVx0g8WwRJmvKYh1YQuYZYdJTzmzVOMh+3KfS2men3w6EoDjRBdB41rZXaT
FUOsswFx/Q5DDTtdf9KwMB3DH5HSGysVkQ9Kz2IsGiiA9qhdAhO9nrZfRUjD1Xr1Dq21cDY+Ye3L
2FutssNKsX6sxlbydwSzHtpWUZBhCSZ0/ko8JaiwBSFUVH2Qohr/yoT2BHcfVB78uHz8kCPJ+qwF
huTt47rrH7KmrmSQS62huEUeePFG1iMkL5DGbZEyA0JlbYI8nl6SGrbuX15ebC7lFx5e4FrC3uR6
llOC9keDL8O7imLtdsqFw5/pVNsQd8BT0xafCPGKFRby4v1jTBvSLIo/fE9cI9djgkYFA2v5zTt2
ttbGaYWb/UDrbJpQIpTt4u9L4WJAQZIQdBHg/LMvCJSWU3lG17wjk6O/FzW9Vt4Bae9bsvRAebRB
w60to50STVm6CWytRdgFP+6/XmpmTNdX9D4cGuvX0+5QT8kHuWjfQYgFz/zSb20S+odOH9Kd3Fbq
0WvUNYjc4ulHKx7zGHFVoypuzCFbgx9B2xv09j0pEUnf5HzeQGYMtH3aUdYfeiu1D5qKdaRL/emf
+/P9YBjOviAqP6Rd/Ic/njHfZ7WoKal2yTvF+OCtj+X0aA9Va23KzKe0WZT1uMenGjmyJg36x0Fx
qu9Bg26YVCG7dmprpYWy2En5vz0i+8+R5yX7FgWdI+rRvqsVn4N8L0uqc4ygVB7CFpT9SjCxvHoF
5oy1I40RSfrs64hHuauwQUrejXiMvjXQ4h4bVPRUV0ehZCclSrJVWvoo0LEDt5w09XR/CW98KZCO
aCFRnQDDPyfcOI1X576cp++FrQWfSwTtPgUSHr24YSIf5RfWSnlJvXFewOmRnFMeBCk837I2iRO8
hpTsHcxA9VirVnzEiaRDZHSaOuwI9fzZcfzgtVSttHW9bpSlTYZi1pcYxvCnBM2rl3GqhhaJPh2m
92SVFxoT0xbag7NNDLPZAgOVvtCyjVs3r5M23gzG5B0rjMdeNMh5G2uckIJNNZ66MC31xzgOSKru
L+tsW4XIsg4AGUs3eG1ATWZhqYyGdOOUuvcAWKHc0zBXtmSwOSqoGjSturS2HapbIEqJJ6IORPT9
4We7+jE8+TdUZAUsozxPriIvqQH+O6h2anF2yDPscGIlJQu37YD4MfhLoQIqdzSTOUBICFFsIm65
vniKybOqTJqShxGpIRPsVK+aX7GZtmUhnmzVv1LUkmEeJtEq/XkWMH0MLfhb3Pf0/0gC5kOPsZc3
foKyfyp/QtoiDTca0Ic3CfGxaJPp3X++HKwhKeeYjI9hCcVJOEAIKqC/r4dNPduk4TnSO5flUXO1
Ps4P9phFX4O8z9CBgs14MCsrhJHZqPanOO3gyhXUwX+ZFYrb97f75q9B6gVIBoBhnDtmUYuhYksm
cOAPTS0F2KEMqbfr2kR71SXEwF2cK1Whs+VMF/qiEZdLX9TRBh/tKXqm/NqsfOSzb/xjcWhMU7Wg
GMibOPs5ZtG3nZzK6UOT9r9Ds+52U1ahxJV7GpUM+h6upaLPKQcqkln3l2IWv4mhIaUL/iRVIRFZ
Xe9LgjukXCFc9yAFlBvNQMlHlz7HT51r7u3+UB/1kD9en4+xKFyjkkG9E7T2bJpIU2Vt18Y53gNB
etK0BOp9ltThF1hyef5aA7L9NvaGZL+0ndm8aZKWI02FO87BQaYJmkDRKP4/UkOR8qyTNKtboHi5
4YZOVf7uzc56AwsdK3sZ5Yvx5f6Pv7VORGUUh3m4ufzFBfZHXpeUU9OFcV089KMyvtalf4nGqn3S
PNPb/A8jEYvxttnkF/NYDBXk0pYyv3jwJVndT6ZvIZJLorFLC7+PV1KJGyePK4hZcRFACpqjhRxI
m4OnKcWDUwv6NYJ3/XDC/cP/1EuVgrJ2p6UvSBToSJdMqd2vHPwbq4pJA8Vniq62uSw+y9FEsScu
HpoyjZ7bIDU/11Pdf1PkXjveX9blTBlIIfBCEgVAwhzoJ+VVp9dj1j0QYqKJ3OBTK2WSceKdS54k
yQyeKDW/taq/Vg4VF+rVqadryUUDx4jXhTdudnLKrJMtDyFR5Ibt8DFtLazfRFq5spSLe50aJOw+
ajtcr0Jh4vqANnZohqpctQ+TlSi7oZFUNOGr6SBLo7Rpqqo+Dn75fn9NF6+2YALTpYF3DMeB7/p6
TJPEzypMo3ioVADaG7tJyl2OWuurPOAbitRZbn3Oi8pAWdrzkRKLq6T59/5PuDFtYGBwuUhfhE3a
7CfUSG8GKryeE+0BC9nsvohdRZ2mc2T3mLrklEvcpM3WKFzLTTUpdtCXp3/DyPMCnpzFkdGjD/aQ
KwOK9konxV+0BuH5+7NbPlScHZoz1EIpigoy0fUKS2EBRAlL84fAwcjmrYcigPQXGJL8Uk2OMrhj
GIUodzuhIp1iW82afY+ime/amGnnzbFoh1D5ev9HLXdd2E4JVDiwYMech8AVGMIOBcDuIWmpMlFP
KzFV1+PhxC2TaRAkhvi3F3n9Dneb4qQ1GJLc/wHLxecHCJyJoIw61jx5lFp0elsj6R8U2df+1UZJ
a10p0ae//qIoVwKIE+UNAboWQeOfV77ZV2NdWN1DhyDmt0RLLhQc7B2Ax+IRwlx/FIKvp/tTo/vF
v3p9XQhqJjsOXIqHcl5bCosGiVhTxZ2OLuXZ5p1rNmyG3LpKKXQqwTv2rwXFW3tj1v7YnAvFK/cZ
BmXjFoEOym8DxzX8ZIRSAJBP90Z3wN/C2GhGHxHqxXVtbVNl8OQNOqnoNcLu9vAswMtcJwyrcZu1
rApyXByBWYKbqZwbRc48DF0Hu0vdYPKSZxiyQfES20DnqFmPgKatrmlffQc6khuiTFa8IDRcobFK
GU5/1VEXb5/5oOxjFo6x8l3BDcL5PXVKTbYhaYg1tGHXm4+CV6a41WBWptsp1ItJcwIIsih0Nhwy
KW/e0ecoLl7ROsVDaeTaDxgj9YgQZlaOqsv9oGRb9ANMY1OU2BfSe2yTQzEUTfZODCr9zlC2do7C
fxMJTZYldyE/IrnYpcN/QT44j3qGrZrL2WtsdNetyTl0wFzsjW8o3aMzhGrl4lpSvVEPil/jjkoz
7u2Qglyjq4E2e0hXDocco+hXSUaU2EUflO9jQkQf8xj8p4L3SR08FeCXHg2/4ygMSsqk5OToXWIU
cNLxnvqR1EaP7n9ladITct/dS4SKbPmNXmT32cNQ3ttWulGobmdN/vRcgMovXU2trP6zCjVDcik9
hC8ecnXxxje9JN7pZVHaJ6Vs8LwsoxRnvDrsAwxcjDCt/mORkCMu6bxkmzayqThhyGB/95KkzVei
m4/UZna+6TuACifegCRozBL4Cdlek1izerC1Xr4EduAHbuihnOpGaa39oyJrP26kKNWbJ1AOg+pt
UN0RB6xo5efEcHzsTLxG0IMTKoX7tGH2pyiYUOZxTVIaRKYdrZjWLmIRB89/Nr8WyjBtG/CMs+c1
tkOf1DqsHyxExrYmZsadm6pRjrB+24IktYavSPfluGdV6acaK024Qary0MSV/R0Y3rQGSltETvRy
HZunngcIIooze/c6BHLSRjUr1Ooxx408HWnKUerRsvKVcSV0mteboX8Q81I0EvMXvfFZkgBpGEV/
K6sf+LzZKN6foUcFEhAjXeDuc6ogRV/ZJM1Wkqdfg6EM9l4CYGfl7NyYMzIRXJlc/OQs89TVIXFs
O6/GarAeTTjKVfeUVnW4S7RcWRlqURCgwM5IqINRp5ShMFzf/SqIZEKOXn9IK7X8ksRZSvHXH7kZ
kjwolU1XBMU/96/+RSQDJYS8QpAaqagvn5sis5q+VMsHHTLnlzxK8xOwbOlJzdPptyT5yOmDjV07
1yLnujrXpi58/wRYVWDN58ipqMvUzGlG/YxLDzVHhOHN71B7OvRxTZh2albW/t4IjbraENyOP+Ff
tsF2nBopFH4n8sqbu1h3E7EyC+w72DSSgjkzfkqamqjKMs41nYTTRMKybxJd2ipqK23UoVtDv4vP
djZ9qtBUZKk5AfGfYyKmzqSRXgX6ueoMY8d70P+KErVS9hNOjzml7zr64gcoUT1laYyo019uOQA8
Vp2PREST8ICuT5k+1sGg4LRz9gw+4hZxNWyZq/5cGQaC7Mjupp91J5fklaTvxiLbQhcSLR2Sfqi7
18Ma5aDZXWurZ9wynA3Q2bC6JASKv5LAz+RLZKJxeH+ii5BRSF4AHoNfINpmc8zhGGCyKzmecrbC
Ub3YhZHtlUlRDyiPaL+wtnQw9cEKCLFnXT3olPqKFTT0jX2GA0VjFAYl9/ecg+ODeqSyqCnnCgrA
P+nQai9SBd8Axz7pGKeDfEpMv3zCTZ3Ow/25L24tQE7sL3qk0FWouYnd+COMVNsm5Q8d5RyPzVi7
2KZOr2rlIA7uo/K60iNbXtWMBuQGlQPGAwwpfs0fo9E063Po58qZj1XI9Ur5LoZ5rroBMe424147
QsjKfpdo5b9guan2p0Edor9e7utfMZuz3gFon3pZOZeV578bucmVWViThm+NN0zfkCrWN0Xq+xXM
sMxfc7C/teJIPABBR84OiOtsDcYUOf5sYMWH1qO1geQ/NjQq6Dbq61a4sr3Lk4VcJnA2UPYiCZ5D
hf3UTGWzNNVzIPexdm5lG1eTPPVPWCCaIaYTevPLk+IpfEq8vF3zdV5+ytTsDBUYCZtNr1B8eH9s
txYFY443qXmWJg+nKB/59HE7tuH4bBVWuA0K1ViRz7w5osBWAPMXHIfZ5WEbfevk1E7PWpYWuwRT
9NqV5Uz5UjiVueskVT3+9fdDfk+JiRdZSJOLd/OPKeqt4slozlrnUoGHqU29lu5SELYyJkpNuTLY
jd2E2A3QnxCPos1cAd2UZKMxPEs9x7ALnwctNl9Qpp8e1G4q3VjOekQ8jDjc5oVnraR+i1MrZAbA
nhLX4Fu4KOD0HeL3VTqhX5b7er2X40GmUEQrrHEtbcrk3f1lXewjlW9OLBcCgrugCWbFWBlfKkIb
uWSmcSGslcITYkHxOQTOfEpQRPrblQV7xzVI9xHmNl3m2XhmFaGBhzXZ2TAiaV+UfJmFEzabgCbb
Tslj5T2WgvBNSTrty/2ZLhf2g0usAecXPs767AA5nWR0hjpW5yZq1C+yOWnPMVC6TYT1ReHeH2sR
xDFLEDAGNy9oGDL068MapNzsTqhX51bHS8nwm/ih4jXHZaejm66QC7pqVK5VcW/sJVhwzg8FY7Aw
2mxUP8ROJvMH9VynjeFv6j6UXqvScF46LBd2iD21K5fe8pkB8YG8C70TrgK46LMrdgpC25QAlZwl
T0++4hPhVb9MObIUkjkzo8znmqEeXTxDKPykYGNOiAJ5gUNdKsxXVRCXO6yRAiGBQpZCT3j+a/Ch
4tMK7PFcqbm1l1PhjuqPvwjb1u7bZUEOYjENGmrJ3LsCMH29wXmTtkFlKdPZp4aQntTJJDnvZK88
qH1GZRc1dLvfDhoSDSWqNNWrPBHOYCyT6+MIPCYqorf7R25xZfGLIELBFhV6mHALr39RoSdghbHx
OhdD49vIKCt1svFCUqQzrmHICqLdbYcbP8jC5pCReduv93/A8sxzUXJr0cYEzrHAFY+pPfo0z4az
jmsHgG6wGhu6GIl5nErYffsQ5+n+O7QpbbWYMMvKefRQ8LMgy6IEIbp52vXcubAag3zBf26RqZ3O
icUWWOe4rQGTuxIOjsjPpH3uxz+GNovbne9PeYSsXxI7LwpKMq2zLQyjweSCqVnKyo0+PyxsidCJ
EJKVAAbQypy9zoMYAmXZ/tlvRkevH4dMInEEi9TU1tHOJZQXZS0NdErzg28qu8mjwJu4U2mV+Ulq
ggZsF3fGtPb5zo4Mq8WRIUDixiBoWKAFvSlzkPlyMO6kkDe6PSXs+hiAM6i2lYkqYTca45Oh4PO6
L7pRTf8y6RTjU9z8yOIJxxfiazXdVYV1UR9LWysOKdtg8hiAhf3VZZZ/UItuSPbOmMRx6iZKnxUn
5LrkEVFnb9ggQOMlK/eZ+Eb+SAM/fhDZCTR9nkOVz/r6HGVJLHmBFGmPCQZ1xwYyxugGeI+tPQ9i
w6/HgT5DpwSTAG6RxaObNM5o1gkgESuRcDvEJW+IXSQYLGuTZPha77o0y81NFk5N6gK7ACBUDjVY
vvtf7Oy+ZLr8DNG7oOJwwyC9pbFdarlkP8YGFlhuKvGj3apElACCLvS/leGWx43h6F0AEaTFCIfy
enWdxIAWOpj2Y6urw96ORyU/6ZKHkWwexJsyCYetJSnmVq4RQVrZ2Vtjw36lv0kxBwU28XT+ET2G
bZkWQ5fYjxKZPrJAlK7oQ3m9egKW60vHiLzPcYNwzF6gHqKldH+lZ3ejWGlwBqiw00YgqJu3jeEr
Rd1IQvoo1cjM6fAgttxYxn6ScDKoxlE61kG4Fg7cmDNED2TR6XPyNMwVCxQufCOWG+eRdDwqt4kW
4dBJI2ncmnoYnf26xyAJjPIXreoVdeXjvjVjsl3ca4D4UZlcxCIdGlcUmx75TIud1TnJcYw87cmU
lfc6C7odFXR7f3+V58gCMPQfFu2EI6Jxzm5f7zJOQf4wTeP4JMe+Fm3HSK/tn2DclNfc0BHr9o3O
SV3kbDrzNZPj0f9nqAo6lPRhws+pnRgveLgmyVcgVfqwSQx/NCx3HKzMf2/M1qsKd5Inpd04cjEe
MFGZ1th1i4uBwh/xBMAIlM2o5s7CiiGYkkKXAvOptSLFd9VCqa1XOptKK2+sCPkWeM6a3NCy8QZa
QUkfNDjj1YJHswIFnR8ekkjBRBVdR3xDOL7XS5k7A16CVMGfRoz78Ll2pGnaFrnSd+Zeksb+UJRW
Xx/HDFew7+jzOljA3d/Nj7bxn7ekoA4hGU1MQxwtIPzXPwEZjgwj5VJ+dLD+8retHBY+IqVgVN2o
LS1p6/lTfI5GWfZPVDWVt6qHsEUvVKthHfU5fmraBuH6PvpUeXwgJd2h3Jo2iIQ5noeyfTi0x8wr
1ewZKzRz2DCgWb8WfhCYu0TBzX5DdSXQvqRePxmHYeiGf4xCaYeT5bWyvInqqu0OvpHm3c7XAy3Y
NKrsP9cEwMEewGvDHyQOCg62NgEQRhGsU+WS9lVqb7Hdy0RCp0s6vq3IBfJz6oGGHl6xhUu7LY63
EohqrC47cKL1Tu/7RPkC9nU4Vb7jD8+KVqvVToV0qm973A+tb1E/Ta9yAK7LVYIUjsX9/Zh/0agx
wXLicSRcoFZpza5Q/DWtACXT4BE5aVnZG2pXPvulJn2qMR7cGmla5kdCrbWa4SypgUDGlyyOoA4R
CDK2OKh/3Nza5PdpbRTOo62V0yaX4vpUZwINnY2D+SXGYvAv+wuMSDhEXi+uJyHSMTv6mYP+BfpL
zmObGfbWQ5H5S9sY/ZZ4DDvf+4u6iA0ZDNVrjGWYHBKO885+PNA8qqsieAIVNinH2AjBeoG1lTV3
ovE3UrGSc3tbRmMj/CQtfKmtZpTjbWgEwVl8xcnKl79ccH4ROCCarGIN5tSV2rNpDkP/ecrsyvg5
Ygb/RgI70G0RnlhKY60V3+dhyMcScO3BtqWlBnnveoeJhYYQKpj/lBtac1YZdk/DL3ww+8FYeZUW
QyEkBh0IRpmQnyWWvx6qDTqPLMRUHysQf59aNRw+SWUV4jkKaeH+zi6HopwrWptsrWATz2ZVdbaU
242CHCeeRLvRiZRoozmV88Q9Nkorgy2+TWB0dA6IJNnxpfCprKaTmtHdOPuY++6UOppOhZL3D2bU
TYeeVuXXtjPWKtrzxwoVMUpx9A1Ig2nGzaPl7v84O48dt5F2DV8RAeawpUInd7dD25S9IewzHuYc
i1d/nup/Y1GCCA9mYAzGixIrfuENoo0GAE32U+4ljXLou8Y7jH1o2b6wucB8pe69B+R2EVM24/m7
Vwrn4+05lnN49kIQUkkVYSquXA72Grg/T+1QN20+PKuxY1f7HPH9/EPUiEL8vD3Qu6rieiSU0zz0
72RN0FqtZhPBTsuwricdAna96xbD+TBPuH7s6yI0PooKDRm/EVodk8ShUbGLJr1QjiwWNXAfCrGt
vGkD9iTPGCxp5Bb5MOHtaFa6BevEokfvl73tfevJ1/HZAtDyLYw8Y3Q2AtGLw82MoRKLshpFP5DO
q+/Q2nagNAu7kOpI/zh0jvaK3pD2GCJE+u/QKlsYnSvj8XxLVgV3KU3U1YHTxk5rNVxUnodxqXa5
GRY/eYt14WdG8bGoK3vjkbo4dVSiweNLSBLcZgLf8wPeKak1Eo72z+6CGGWX2CGvqZ0tP0lFh7fb
m+Li0MmxeBBB9HF70Tk9HwscjJci+9U/q02rP2vprBw9Nw2ftKjRj91gzf/q8Sw2FvBiUNrRaN4C
9eFhYsxVEjU5kTvhyozao7MsUHTQ7bP1KbvThhp8HRAfpMKzKvtx+1MvDpoclbgUBQ9KSzSnzz81
FJWOB3ivPtfaAqJQsRLxHZRh/HB7mIvVAzlF1MdukcZGPEHnw9T0yEz8MrRnp3VxtdVLs3ji0rM/
6ZOjHW6PdbEzGUtuSE4zX0UN73ws6GGzmmBW/DwnZvnIGdCPeMQsj1aCYBI+QWX97faA1z5O1gyx
DwFFRmJ2PmCtJtTB0hGvbKSwVEr6KLmpC0CrByRCpq198o4PPruxSOl56whimCAQkauTDhEUdpqw
spcljEx3n7aUh/ezlw60ezU4qUvTGJ7vpVb7rart7AQACHXhCFEFy688zENQ7/UwLYnm/rMBUqne
FTZcHxWK9ORTZ3OUH5gTOJ1vhthC/V83F2xF0Tr5+IPQNCzKYz7UeDaP+VB8m7LJ/dzOBlGwWgjw
/9hzJ3UAKFbBaeL2PL8LMZ1/uW7JKqDkkTDb69QlRBECPEOkPduZrXYeWVLrLvhWka6JQ2TEbvJk
YU/0Sq0twi8zisyPqVFjS5+aZDd0SLtieIQsXOsPWTK7lJpSy5n9osg6qNJIdHkYZOh69q2a0G0r
Dy1d9OlDkaOn0O0Ekr8tjN9Er4bPVcf0fSfW15J92PWzsnHb6TIf/ONTkXOnqMF1AEdQatmtcQuz
4hktzb0i8JyuslkK4Uz72m6rkv5UN/3gIfAevCEzex8VPyM6tP2S1Q/SbdQ4ijQGVFiMdfKrW2rl
5C2x2R55o6gCzTXJqZTRFYmfw0p7RMwXh3tHJzet9bxUNq61NR7s/UtgNbFeREuI8q0y38brh7bK
pwzCcNK2B1NPDbBe4P13ejM59yAUKrGn+m+9gJlMY39AyeyhMKLwLbIq8ambzOknmTHEETv08myf
Fot91FUl3+E3/e/tHba6g99/K3ExoSp3FQ+Nfn6SR9xBEGht68DONeUkqmJ8QTW22xngvw5x2GX3
tRUWG9t63Wv536hcvRSSYYHRZz4fddYzhBBjqwrolOUPM5nX/YiJ+JOUEPigGuXyLaP+jCWcaj3O
UV7sEoG3+V9/uXzLYQ0B9iIlXz15/VyolQolMmgBMvqociIPObn5d2Oo5xfDEP2eKCDcaDXLDG+1
yQls+ZdqKW2FNU5FM3OqJY3RBWNlt4cJ6ABrXImHONa/xmJYHiy8Sv2yEOPGppQ38vnADAg9Ekoa
nCW++3zGPezJB62rpoDJnR76zogeeDSUw1yrP4va7TZev8vvlEVR2bzS6V956/YVlAMeg3IeA28C
VezYEI4a4c77yomNfWTk6acO7+lPkzdsVUfXWSh7i5uAwbk1KT1RDT7/UvgXWj4nvQjq0BsfB8zc
KcWaHr3RXPuqhmp2rPOsgADVEN2niiv2HVy1+1nRtxLi1Sv5v19CbIpKBJkTzZbzXxLPS1NUUz8H
4Sz03z1x3r1ltGnQNY21sbzroP59LClYQDUDlVUiuPOxsjFR7NzqROCNs0exJ1kWuI8jmpC7bHHc
2M9rwKX0KsvE8xOrXn4No6bR+h/pKz3ElRd/Jbj1it0Qps2rUaM6uU/q2VAes2IqflgWipJ+qmul
6bOkfbSbhtD6evtEXpsvBH0ARsh+AlyE829wXdFQabLmgDmloSpqoD445Ir6DsGsdiMMlBv+/ECQ
6XFHE6W9AzFWB8KKxhxY7KAFBSaLO91Qxj31gEj4qlDdp7iNtbuyQb2zz/QloviVzRsJ3+WJlDQh
ivjya9GUWwU1OepyNkK7ejCRXx1S3a4+FIVQ/alW7X+TpBo/357dy5ue8UiVEGeRAoBrEpYets0S
I/ERKL0bHmwnK3Ydgx5sLDaOSlRHezdGef72oFc/8h0gAfbRpmdyvqRkS2g2gwIJal7Cu7DU8odi
KPoXa+nrQ8nSbpyDyy0EBkR2bdlF+BpcXOq9p+QL0UEQ0Wo7QbzqO9+IBu2TmEeED25/3LUtRIsY
qCktWwnxXH3cshhtmXVG4JStFkNM8ah3TsgAtD53MK2CqieTjswpbQ64LDgfi0RxtqxwLpbVo+pG
gIj0IVAJWpDnP4J2bY24j2EHQF+0xDcRlL8TIFJ3VlSpwh+6AnkFa1Ne4eKCZ1gXWhncLKnbsc6i
CsVyJwuaTFAuUC1sSgM0gfGO3KepYgUOGlVPTqeLOxc7yvvb036xpzw5Ko1ogJ5kBOu0kROtKLGx
WAHC2OkPPP/SR0+Eziez1svDlODC9B/GA8BE4YvKFCWT8xl2xewKHlQrMFOz5Ap16IABeUmTF3es
4rsWl9mNL7xcU/o9NiPBfnMAd65CE1RvYMBwVoNZUaavZV1B0cW24KhoLb2vuBy/tiDxtuLWK6Oi
QCCpoBikUICS8/5HdTorlikHCa0EInG+enEU7ipNG/aFrHFgO2v8LtS+20JrXxxYrmBSVxr3GGBw
H8u//2NQejE5bo66EkAJKX7Wvc2bZDT113F0nK+31/Fyy8qhKITLuiwX4eoucjPVJHGclCC0E/Wp
nuL6zphj89QaGGdNpkl+14/ksSjybVEbrmxZAFsoW3L3Iq6zzgiqsR60OYmjk4FEoPgMy0L5OXhK
0fzWp6XU9/gEhu3d7c+9MibNfyrDgPBBCa9LOqJJJZ+4jU9mWlf/uqUYHufZaT5B9lUtoh93y1fl
6oDgdCFPyubGWv3RnD1l8mo9Ps1xVMT+qCPHAUvpO0KTpa+oubVxSq5sHSkzyUgUimGxyP38x9bJ
+9YolsjwAlEnUUfgQla5UwbM7/zC5N7ZuO2vDYc9CtqO72DKdYF2tLGwFIYT0vI1soPV0Lf1VT1U
7/V2ypuNd/PKYAAZSRPIiSUYd5WW1ZldE84l0am2Boj8RjwqX9q8mmdgUM0/f71RKJ5SAaGWiq2b
vbptEOAbWi3N41OuV1m/a6MiGR+7tHT0fbuUaYYvSoYPzX8Y1CI0BsDAPb6O0lOvzLGSc5SgZfTy
Ux93GJQkeBq3uzwXcX6sCyx5NqKDKzccZ/AdH4Q2wQWKAHBmFxdeEZ+wvqWjSa9GKY+tNyh3Szo3
9TOiPc8ZHh4bDJDLxdRhRPB6sFvpi60fEK1oExKuIjm5rV7jfoAq065qZx4UTfz9xmEsrhgQtxTo
LorUeqVluPQ0ySkqY/0BOLFxBDg+PCM7UW3s0cvzLoeCeaAymNTVPj9/be+awqhbSDPtVHxku4rv
SE80j5redc+6YNDbW+bqNP4xnrzf/zjv6lS7SqO68alOp6nxK2cUvR/pdqrcu2m5VX2/3Ct8Hc1M
aSjAM7wmn7eKxgVt8HW1N5piN0QusjEFVtx4jrvVy4Lyx1NpGebbX3+kxDzCYJLomgsSnNZEsewg
JyfKq8m9lg/eCfghtJ1YqbYszq9MKGkyOQE0d2oC6xuttmHbTbGenAY+66tXG+BEQkdqJlS5uXH0
ro7FmwtAT8r6vcs4/bF4DfuhaKclPonCMD/gvqQ85z129pPotnKOa0MB1XEIiKU3zVpmGfmZnIKa
Ep+WeC44bl1n4m49TF204wJ14r++yaRuE2QJFEwROFtvlJR9OWCrmp5axBI+2lP1dYptBWLGoL0l
0zB8vr1BLqOY8+FW0aiwq9hCeCA+ldMC3Af4X3Es9Gnyfrid3bx6EYSft26qIV5l/KDD7dGvnPk/
P3YdeysJVnReF6Une0xGMld99EOe/I/K1C7o5ZvFxra5Nh43Jy8hNw0lP/n3f2ybMgxhLA5LevJa
d3rKvFT5ErnOiEWfsH621Om3ajZXB4RjA3tOdjfWbL2q16uSFyQ5jcILv6izXj5XdlTvenfJH0BG
D39HK6LUDXMbEhlNIuRCKPqef6BnDkYzgp87mZQhDb+DNK4+DyJupkM56OVy7w2N6jxNybykO6rn
Wxq8174XoRyp+AvyGxTn+fij4vRRCGzg5NbmRKexJs4QThMU+Gr8w2xslfmvHU7koSSAWGPYdZU/
z5XEiLswOeV1O37OJylHaADhe7CjpdxSLr06GKZKzDG1T/jZ5x9HU3OEKaXGp0oJu+G17cfmQa9q
Ub/MIAg3SruXhUfwx9CV4MTxaFC8We1VRPO1CRxqeipoIoU0iFF1281zYoGN8pbeR6wk/+GCLdrp
8dTxf4sp8Qddyz7MpAwPtw/qledLcqjgigGKvpSDKssyH8e85uBolW29GpE30xHDMvU4hexs5D2G
OLmnCAQq6/bIl3YbzIOkNIO006WEplyVP85s2BeJkQ99dkpLPUz3TdiLr6Ydtju7yzzTN7n3+VMT
FCW7pKqDcmrKaj/3lvcilmF87vV6C1UvF/qs2MdPAurKwZXBEWXp859k1IUDvSlMT2VhFWI3phRs
fJODfXf726+cJpw0sTcxyRJJalfj4BQ8wdpY8pNu1jOppIoS+bJ0OeIlAsrz0HTOp9sjXnkOuBXp
+NNLwFllXfDSM553BMiLUx4V4ZMQ9DVxMV1QaQj15Z+k8ZTPXah1foIuxobj35WPlZjG98T2vaN+
PqmZHZfZvKDoaIzlqenUXuw0O2nww1NK9K/szbv5yirSUZMGg7LcAt7+fMBRHelmgr496WkxTIeq
gfXpo5hh91tbWFbmV/sF7jKlCeAXAAXXnLkhNawWfazi1CahfmwdWqmiW/TfVKWix94sk3uKNv2O
Jqxp7WRvBWzmkh5TTRFfb6/vRasM2Coi05Qz+SFAotbq1pMGOFZNhYavIrEx5zbU7qB4J5SIXcu3
8hjJxHFCCveISkd0n+WL+SbGzeR+vc/kz0AOHlaM1FK96M6iSRGB7y61AE5mdmcA/Ppeq0V8qJCg
8ucQlhTmeJX7f2rp0ZD/+zmQZFQquh6kE4jF5wtf2zA2ZhR6gkJ1p8LXh9pFx0sR4dGrxnbcGfnS
36sYT4YPTZ5WX/oB0Uc/KYzU3d/+KRd9FsllpJfDVQLaAlrc+kkxhTpkaaYGVQJ65cksYFrvwqYq
ms/mVDYR504ZbLBrtl68tQYsz8fB0IT2qco6BQcVcK0VmARlaPd91LYhuiDJ8EsxR5uiYm4b87QD
YRtOO21ejMKfCjtu9nRlS9KP25+yPr7yS0jbZDaMRh6c+fNJHSuhT41ItaBKLXHXtmih3fVa4uaP
k5kCMC6XPnG3XuT1s/Q+KGcD9oC00FkrASfhOERxWmgBp86LP1uinefDyPNcIIbrVeiJpwldLr+Z
S0L32x+8jgYYG8gPUDEpZC47IOcfXOVOQmlD1wO8brXo3p2U+d8GjHCB226xJb957dySPWp0cd7J
1OuqirEgrGwMkxGk3VJ9jFWz2Kto/JT08JuJ/4yBQZvpZ20UZnxo5wmql97aGzHJlVMLAB/KBsAK
uIRrFiXOJ3ODjacRZKFYvEdVU5p9DakSw7QWRTXL61K/M5zqQ+M5WxSZK/uLhSbbY75hbqjyt/0R
BiD3Ozn5MpvBUKTas9XNabvDFUB5E15iGzsEKeuNw3l1RPpMgFWRmQYodD5imesNAathgiqwWg+V
9DS+w7szNE+TWNLvFO8b7/72nro6wWCeKetSq6PnfD5kmyk06pLQDMZpisRdF9Wg5HqwsqYfGoby
oV+8XNuPsxme8mnZ6nVfG92UDV/qPNS112Q8O26byqS3HHjFNMZHN4eE8KDNzogqbjWGv+2mcop9
3PZOtWthCDQbJ0qGM38+k/JEEVkDceNGJJlc3ctGiKQLQo5aMMA0md+c1sg/mnpl7sy6z6NjOA/J
D6Ufi+Gld+LpSwdHa4snc+VCYWRLqgijmkZD9XwBQEBXddx6PA1t298lWmO+Ol3jvKhzqMVguBQ6
YWgn5VuXydVxyUrRTYZsDsbhfNyhmCZIULkRVGIJP7uAd/wIvZUXRx/DZA/GvPkZTS0SM7f327Ut
DraBp1Aiwigpng9b59NICcM0AiHqVCl9cxiye01TQLAoNO71j5muhP3hvwxKkw/CG2WOdfSsFknS
t+DzgqUxvU96mpcHbCa6Oy3hgye927IuubatgY8gzkuHXnKfzj8yRS/HbZGuDdpQdb4OfenFL6Xe
6r2fmUU/0tO0pulhmKlXTc1YbdyZ16YY3BVvkwTDXryLrLmi1mNvBqmRIdHu5WIc9wi6zOPB0RU9
2Ykw0f7LZQlqBa1mSELICawSB6fthlFPSyNQ6MG1CMWJWfWtLhnSXa915qtbpZsmkNfeQ7aK5C9K
JsF6C6teJ+lK7CUdiZp2107oxh81JGvznYYKX3f8+10kxQ3Jj+n2XdgdNhNsi9lqzaCxouWLnisD
Z1ZJf3RT1A2H3LHirVrDtesJRCwld9IFSo6rfRSFuOFqdmcH0AnCJ70eqmJfzdVz07YnpU7zO00b
M5d69aL7RRjWGx985YpwKB6/342ydLU+q5DTHcWp7KAT82zfKWNoRwiNmVPQlvPS3kOlh/tiFon4
Wx9i7mXab9QJCXIkrG8VpKJWgP5X7tjBpFTGAW0zY18Ule3de3ph/8vvsJW/zAX/NyJNFfYRme/6
JbBQCJjVRrMDNBTQ7oy1uD3gU7Dcz+gInJb+bz1S3sejWia1RaB8rhPtFO3qyixUJ6hgqN2NhYYT
ljJT7ow9a0HucUZuhObKf4iZKV5TVgGUL9vkq2OqudT+UedzgmYy1OTQWEY2ImLp/auk0aD7tT0Z
G5voyh4GLwh0hugCnfE1hkwYi8ouSpxgUKZoGHb5nMa/6iEt4r06DqFyNErRKXeeuVTYebaOTtJR
ii2S95WrgnsPCh+1JCqV65I6wGH4CYlpB73QjfFe7XqsagsC25e+ADGxEVZcuYGl5gghOhUkqiir
QD2eRGZVeeYES55+XPrJ9pVmjlvfSsPPwwDie2O8a18HzFpKRgPkQRT0/L1p9W6e87JxApcbF06a
1vZPRTNOyc6M+q0u1rVbgYsemQfkIqlLysfvj7CY+qAYIkrdQZcpy9e4GJPeB/aWwL5Ml/kefGh3
qCPIohsfKT9iFatJlJlEvEmqxzpyMPQZbVsztIIoa83QV6gUmX7pjvPGONcWjysHqBdpB3X01RHB
z8ybzMK0giwvIvMh7KdMoOAReeEnJcnTB5HW/cYZuai8ytsA+Qeo/y7EDgY/n1O7NqspU1wrGKMm
nPaWiIqe/BUNgoMdK269E9UCY8Bo8vzRK1LxPfMKDanRNu6bD3WmeGIjhrgSwRCPk2RybFEGWl+H
UTZrmGFGVgClVftSaO2IqkypDvd17S3OYVCXFMWnKMfQA0HVdAsNem1Dkw4QHqKIx8ZebeguUbSs
aysz0IxBIozFkDu+FZa1hR862vsbQem14UxZHgKqwFKskyCaUR3HcjAC5P3M/t4wmrm5q6HIec9m
Abvg/nYgcW1yAUeAeIMbBQpsdYLSqrGc3BisYHKqCE5xNd+P7aL+KovC+Wp5aKo2oZJ+chpv+ff2
yNf2NtAWF1lI5FKRHDjfZ71blUWotE6gDCm1t6WjFuV46Q8g1QngoaLbkL67vCuo0UggLGV8AFnr
MmRUNSWsgZiJNcLsrYzSMXvSxDJmu2WIul9h6HQD8fhCqflvPxRULBuI64LqMdDC8w9tKkOw2rkV
FJ5Z79PMTpf9FAG3+6xPJJX3AG8qeyOEuNxFJO68MpxlqfOwPsSI4Qq7LkFFdEsy3VVJk9h+lrnW
naOn/RbJ9PI2BLSJeCHKJTpvzfqWaorI6rqstINcr1v43/Td+FMbt6Qjrn0U9RVebsrVcsOeT6Qx
F9KBK7cDJHFsa6+XPDBfWw9H8XrI9XzjZFzuT3JRUOCIBL07U6zu3kbv0NCNouRUWmr2GnV9kh6y
GmfAvTsge2yKpQ83tuiVOhdjAjGTgBpoWuut4k5uDx8XaBuC2H0JIYsXbhdWleXtkIBGaLVSNP3R
a3KrenAdyp9+Kor+W5j2Q3B7017eCzITl8sJ4Z0a0OoVSARIsaqYopMeWtqbiK0+3BFg2G9tbwID
mMv0IxF4hYx3YexvD31lmbn4eHlktCKJvKtlbjo7z01bCWYQgE+mAl+zyBzlSw9E4e72UNfWmLIL
6AbuBPjY+vlQOcStpZyz6IR+ReujDBF99NJQ7Icl/0KR3Hq7PdyVK8iWXUQpXEAuvi69k2So+NZk
SpCXMW6EKIbM4lDAYU4OJj6/c+S3AnhM5Mxb98GVI0pjnCAJWVf5uq/Sp26IUHmzw/g0hLWwj9k4
Rc5d7yTWf5hQgJLAbBFcocOyWrvRqHlRYis5abg63pkJDgSLBucgdxdqHImlUJ+9PafXlpAghX4N
LSZaO6sva4n5vHQ2klMP+2Y6JvQsyztPtFZ8DwTXaR/I1ZqNPuG1dQTkA/uH95nbaPVoFlmIorUp
4pPeQ/eeFnXeFQqC+VbVe5/swWoPnVlseWheOxYS84YhlCQBrfvvygI2W2/c6BRD55r9lGvhQU+M
4lMHVmbjybo6Fm8yfTswP7Tfz89FqlqmQqED9Gk+NR/VTK13IWob3r4aJrXc2DPX9iZngjeS7alf
pLulg96ag+jKKdP74qeqZVV01+dJU/6HewXZbDA1NFpJO+Wq/pEsdPHSdkZWeEGeOOMRRyEn3Bl9
HxkPlliQ07m9L69NoWzKkGWSVBO/n4/mZv0gol5zA8+erS/TkjT/lrWwlp1WEnlsfNq1KQQpjMgD
X0YFfbVetb5gKD0lXuCmanEUGTZ4xzxE3WnjsF17FWTDR0JA2B7rwyapD2425GFAUd4q7r3ISZ4p
JbvPiwawDgUltxzBZqBU9jOaPbXdGP4yf2fVwBwAUaZYcQGuVVW+EqFVJcgWzy18xcAJq9ab6qnq
RgiWs9cczV5N7nBLyLpDUXbl19uLeu3gU5HhmgGfRrAs1+GPLaRFcVaHKRd4PNThcwgn5Dkzo/RD
aS353opwourawtg4jFejAo4HfQm0yAl9VhvXLDUcBUNWl0pimz1XVRv6HYxb4w4fCBM7sjIsItdH
0kPXn2jnFC+hFXbmqYRF/vv2BKztR+TaI8gHHJtQD0TnRRRNQXKsvSoMihz3Bb9luu8hf9YhfG6t
f1RHL7qLtKzHOlBYdwooxWI3G0I7hDR1xC53mmzfWOUWfP0CJyOfG5QPdKnQhxbjuoZFlyjXk2Wy
g8pJSvWLgpUY8uFRO4wHK4+c7/YwpPlOHVDvpSDcxTNekGDI/DQzxJuhJyX+Gh3WSBtrd+XAcEqI
i+gyMHcXbi1O5YWGFYVBpdZp43uiGLydMDMK4gCJoWc0zpx+VzskUR71ps3yh9vrdeV1RK0HPRtI
uRIsvbqF5kVkboeF7UnMnfWcJCh22a1b7syUkFKzLbEFWLpyRCm6UxfBs1WqDKyeRqfTelWnThkM
IHuKX2ZZjye9msL7RjSq94xaUYoDRFRY9kcNcXFv1yzR1kV/5ZTCzUXcmz6tDN2t81Na0t0aw2VR
giRdwnjflJ5KyNqAr/xnykDl7chVmtCnsoFr2u35vjr0u3AiNwQo7lU0MnZo540dvAZhVN10nxs0
iDFfMpb2k50k8+9pwdVlV6StudU+vHZLcDXz2sgyNUOv7yZdTfWxJ5ZN53E8uEOU7mo1tI7YEyve
PYp/zr8NvIWXzizbO7Xs4/Sw2O3f+j3Lc8hng+aQ9Qu0f8/nPg8L8M+ZoQS6kLzgWpjGp67W0sin
Mp/d3Z7ta6eLcUhyXUPyLVYLje2E2rTRFJ9GCJHqZ1UvdcXHlFaE+9HMoiez693sN/TY6a6sy07/
u+HBD1EQwmDbol1NaXVNRUBvpZuyGuUmkcXNFzO1G9XPFFW7bzzwl8e8UaP2PnSkxi6kBXs53v56
+XV/FCHl8NTnUGdFGAGdknWQpnbCjQjnw2c0hCpczPQBpMsoTSEQO8Sr4/Zoq7mWYCkZXUssLzrd
VOzPF7bRHGnjUunPdZWUwJPy+OCYcXH0wNzcW25WPXi8CPs2z9q/zIrl0OA+QPZ6RPlssFXryR5E
Fw3xoj/bfZQ+tXOTPOh5bO/61DMcHwRIsa/rXn/uG9W4t4Xb+xgXdFtX+eoq5VeAlZH/UJ2DZmPr
5xNQxmpqDulofgjxZnjtBmj3YUKoH2aV2On4TW0xYld3CfVsSvYS+QjmhVd3TQEbPUgZleiJsIps
+d206fdJGsBmM6l4kffmLl1S9/72Kl/sKaTdoFDTMCD9hjCxur+S3lUiEMXp81QpyVM0zPYvb7B/
JJ5XbBBQLqaTkdBdpUxFM1Gi4c6nUxihqbaTmj0vWQWYRWhh3eyNEiAAGinR8ANeXb/1OF37Opxz
IJKA0SKAWd0XQz12LY3M7DlP+/JhiQYF95ipWvD4UqK3v59JSVSC0UsD4gJcMMZu18WpnT3PIYpF
bqRpPw1lKn8ZZTJmh78fi6gYnVgomazdai4rRqc9oGWczRrhmtYy9qGrDg9AKNONwuK1ZSO6Qu6M
20eSeM+XzYxH4p2wyLl0arntB/U5mdL0zkrx6TikkdZvWQNfHgNuG24cxqT/rK0daA0jJcvoWDRi
tPSblaTuNzd0uxCbtbTn9FcLtHBRO1tCSesHlfPHwFQWVLA4JPrr+1WoeZ5D0GQFvTH+WVqZeRjz
DpAsRmz9sRbC+WErnpbwnJvLD1pe8zcevXBjbVcB1f9+BaE/rzoscaBf5xM+5JY1iiVhwgd1/qgy
81bc/JNF86g+tG7V+mTNi7HHOyXaoSK6pRV8sd4I5gKIliZiOG/Tkj4ffnEgorr5JF7NPq/GJ+RH
zf7Q4E3XWOipqnnEjT9a4RY0dC37I+sqdN0pQDIqeOx1+tz3SWO26By8OlnSEKeXjZJ9oRmCyMuu
aeuxGvGiirH66B2hfaZBVGlPVWhBErCVwtbAlbjpP3gUVr0/jhVAcp9M3ZkencLKxQcnRHjep1Q2
/Lp9Etf5Eb/7nR9BIAW2h6BkFXBPTo3C8NgMLwnmk/tKiIF+XTwCU41Lw91VHZZ7TqeET7GnKV+S
rPLuUk+v+92E14a6U80qfuvDPtrYRe/eZ2fBgkQsyiYijXYKj+ui6mL1Xlgp4/gyJmLA8rGkXbbL
e8V+jeqk7w+j2bdf0cCKO+G7M46RfW2b3X7uWjfdaUldz58yC8bgTk10L33V5lTRNm7Mi51OwVky
LGAKkkJQ6Trfakk1mJXap9mLKuba3cWGjk7iYKUvRYcH8b5Kp848euHg4gTuhm13ZyN6tNW+vrht
bGIcYNFIBoBZR5bh/Ee4VjXB9W77F7tA432A0PfLShu1O2AvTx28ysZ9aTpLcHvbXH46LX8g0JSJ
QNdcGAH01tC2o2L3LxXYpePchOODLdLZ9nv0351E31VWke4VUbufatsZN+70K6MTQkPkgBtNcLOm
E1YhgqqD6g0vkaei6dpP6nBEpmLS76imqtFPhBn6j2Cfa4RqxnyW6j+Izm7UVC8uGmJZ8GGS6k44
faH5X0WyGaN5/Yuu2OHRhfvqs43FP26nhbtGV9rvt6f8ynjSGAlwGkoqON3Iv/+jlNM61PhBpKev
HWWcyJ9FayY7r8zqj1qRV79t5FS20pXLy0Fai9HFp3YkbfXW8Ydw0woh8qF8jST10RdVKCLFJ6hU
DHSqhhAnZtuIW45dXZjqoZgVezgS+rZ15Q/4EX2zdJLYD0DpjAQ/TrOJ1XnjorD47PN7AqAToYSU
jAVschGWVVPs6c2UvOqdKIqXuROAMct2CL9lCC9tgRMvdx6SL8wyDwv7j0rz+SIwfGrNU1O/ek4p
yJOVKeZPYBVwir40vfsd9V/Dh7BvP4omUTd58xdJDYE8ThPURaTfHZTB8/HbtGhTuJDxa4U96Gs2
zoaxgwJdJR9nO2zC53g2xfCNbiOusQ5UhfolHjMz9xsu9+9dm4kQOS7L/caF1ka7YQm9CHct0rFj
rhZkIJ0QFohlt05tv55THFktp9LnOzfTKzpNVkkUulBM8TtEK8yXkn3+jDhj+qnw4Ez7Q5LA5ncX
3btrrAmWgzMny7zvGnj1h7AyAIX4tdFhuAhJ1wrsLlS+pFWip5/iyOl/ecgsxG9YgIH+jyKPnbNo
1sI90mT6W6444Td8mDzj0V5mkR6c3Anz38Ciuvopo2djfC0TFRqSZ+StsbdiMwr30HbG5rHozXw6
ZplMfIC+NPURPrI1P6aT05pPDbig7yg61snOmp2le1AwkTUexjQV7StbqNKO8/hOx6g8IBuOEnUO
3EW1jpXj7SN+ZXeRrtJIpFAL3PYiLFYxS4zLNHm1+n56FG01v+mYv30IqWFz+syu+a1kjSXQwNSS
gm2WbzUBLn8BQnHIypLC8QsgB5zvLxonlB0pTrwicTl8bpU8fovjot+3jgqpscvLbpcoqvliJnV4
BFWl7v92BjjFKBKqslMlnVnPx89bZ0EZXA8pCMdJe0wrD3Smh9hQvtPdbGln32sX2zyl7tA8D4Cz
8z1A1iXbeNnfCzHntwoJF3csv0NyJ9Zks9yyxVJ5evKalMvi+FhaJuoXtzW6D9M0dhCx9KL4wLvs
nCDKKI+oRuQnyKaR+3nh8QdYkNZ1+qaF9PK+WznY16c07xRrC8hw+Sa4JGtSJJiok97z6jrqmmYh
v0C+HmIYG0ZP4VnGBU+Tr8QjNzXPVvV/t1foPZBdTc07zEcyC8Ggr8dMYCPBCRjL17FbtOmgqFP5
hnRH2cIGk3zSPLbwpPYzTYIdltgzip1eKtPzpKUNfomKEWXWxtP4/uCf/SYZJjIHgPgoMoHPOd82
1vL/pJ3HjtxKsG2/iAC9mbJcO6m6ZXk0IWTpvefXv5V9gfu6WEQR0h0cDY4ERGUyMzLMjr1zKAWG
THmuizp13pd+2LXPE0m8+hTIcTPs+yZ0TDfNdSd8mYzRkN5ZSTmhRiQXfeiqdRymnyAqK4ad3Pbw
m6uV1CaHvp7y5AuKEEN5arNpcD6N4FSCQwEv9/saJp3xA6yN2XgsfS2QN4KcJSWqIBBFWBSGLd41
/lg++FrVJXaX69ozytrzvTwF80+7K3Lto6X6wUlrKyf+GlUV99IJaaWBbTOa9F5vu/arBkwn3Ydo
4D2ZeqrrX+s0rJ6sgXLFCS2zTnpS8qTPPjtGFEFIZPWqtKtzK/ua+mARN0o0y1YHGvJkKgDiINMw
eCHlRYoRmkMeW1naneUGVjCGJbUCWJpcFMGHfmisyM1myQnvssgYUPdOGVRp08n/OAd6oB0S2lf8
69FstwaGrnwdvwXGZIHQo1DHi3d5aKIw7rs868dznhWWcgerWPCermfx4CNCQ8k9zf6rfC1CbMPq
x0/zYG9NiV3dXn4AtmFvpCx77WR6Py6gg3bGs96h5ue2dBJ/ZWYdGbtBAakit+Gw4V6vSwS2GPgT
VJHI9F7TAGohQAMdLZ0zYx3aD3noH6Y5iI9CrMONScsdd7QTv9opll88NyS67yidbAHUr3Nl8Sto
74hSoaj9L3Z+HNVKa0lKzrArwg3aVZXe7qV8VB8kJqaCXS/lyngv9zAZF8bU54/aaMfR7PZVpo2C
2IKB2FGatfidYba9vpeGhsljxUnjwR2MhmE2Y1K2dEKvHR+/mvALLWsyZvLmReylND4y7Wimn5um
RGEyVfsfvB/ZfCg6dX7vt/NPix+ZgMyurYPUSNA1oXL/IhUm3L23nfD1yQH4DukOUbdGqWEpHK5H
etCVidjAUreOYWz/0mFr+CSjPfs+SZvS+dtaOt3cVyJqRoCYpV/WdObIkke1tacz7ryGDL6Zn8vG
1k92pAYfw2423Hl0uB9WVxve7aVe5bdAOnCCDiEB5TuGKi9vKSX7mjJ2b57npm+/9H7SMIMTBIp1
YBBHetaa9E9UON2X21ZXNpjRRdhxQOkQCi0zTHQfR6dsDOtsQ9nQu1IUJsfeMuf/sraJ33VV9Oe2
vasshvIBEb3AKLyOFi9cZGP1dTNIoXGeZ3BAwGbHT11bdzshZ77hA67d3qWpRYg3m0ktMVBknE3g
rNHOFmOEOxkk0D6swuEIj1p0AiGdHpiwis/Mwjcbh/c6uEK1lDIhdXvRd6Ned/lJA9D9Wew78nnU
Kzu517OybO5qv54Tt3Oq+g6WWlBXZmxnP/N2KAxiBijm79O20t/3dI5+aHMfv1QINXU7NDujY56E
01b35PrcaaIVC5ySBJiRZXFC3qTbUq+UI0Goei6lATJoeez2slkPnyDQgNtKleb05AeNWvxtlwEY
JZQlVBFh0oPdclGuBgg31jER+hmxXHnn21a5a0LdeimotN5RaAjubx+814b+RegESQdMnsCzDDwx
TvlynU4TjXpZ9taZsQtTOSWEFZrrJ6mpuKUMzukhbOW2YwPM8V7pBnM6tkHjSLzIDDjteq2CQT2O
DL8/Jby1Z7KocXjS5k5C6WnS5d+lGtnTyWrz9q5T5MkHLFhUiVvZo1VkO58m8L5QtdQ5ABcbjFPX
KohTqVHSK9SRdDtx1SyfxISWNQf7RpWM5MXoDP3kI3YJDZIsDR8pCNb5t0lp1C+6Nkt4Bvo4tttH
5XAftv3kP9RgDb0MppGXqGs6/2kgTS7cGo1pKH/zoTV+397V6+uM9IMYfgYmRvtxmUaBLi66olas
c0u/LNz7meFLhxxwOV3PrvPVrRt1VRbgIxLLUAahCs0E4eJGAQmTpL6RjbPSIQi60wqd6C+hNeHW
siGfrMpq5pMyRV3mkv73xUHrcdf3YB+luzCy1PbbUGSEIHExM4over/7DjUxxY0clNygwEgUynpN
Rtx2e6NeWXIXx4/gVoS66JbxsCy8UVYyDRcMSXv2AwCeVpWp4V6dmXm0qJganwK9k3ZqCj33nyzp
kkNC+8p+Vqo2r1wTbLxyiEAYneqSYsFOkruiT1w5Va3uu+QUBRTHdp5+ZMeDeau9fO1GxZw5WEod
vw2V5sJjB0nUmRWSEGeuBORXURG6cm5pD01RlG7tSM4+H6tvTg/jOG/IX7dayUo5XBbIECbsr7wT
qj12ngxde554OV8Uxw+/FSCgIcCN9NM8dfWXuun7rTnVlWMGdTEQAjCPBEHLt1hqU2mGmbU4NyPC
AXvIx/y9VdraXTk2/n6066a9xz1md1lQIP51+6hcP8mkELQECJkpONtL44VeGHCepPU5Y9T/Tq7G
ItrJtk/cShnSywM5+X7b4MoLwAwwjxQEBiidLI8mpEKFmU1xfy4qcHv70S9GRfBXB1Cjh8Mu7MuA
VCFLPt82u7LJ1D2E9jEKCUzWi5/15uFpk2qe7bAbzjaJUurxA9B7tCyE8RjCaMrmV03dxXiXz0Ze
fLT8qd3wXav2GXJhSgyHz+e+tI90Uk4YVnRnG078BCAIar2dNoG8npzaTzlxJjzl0tTY0amQDHmr
87O27QKiwhemlcnre2lfGxCHTJWkP8foRFSu3sIJctTt3n/RcgjnAMdLVL9HKfp5e99XzpcIMqki
4IxsumKXdml0OX05Oax7roZ7dWBqzQ0Rifih+hHedECMY+NErzg/navEACudWzz4EmyXm4lWcXqH
82hb0fiQj1r+Bx+favvEMpPmEa705FciWognJXX8n0Nt9dK+rsbe36lSb+qP2qAm0knKawlltgDh
e+pjlpm58H12gJJ1O4Ysuo/Mw+29eo0KLt02vxxctxijIYFd1ukGNVaLYsrnc6xEw4vKrK22L2G6
opev+eXTGCTxcxhQnt7NkPGGB8kkwN3Pfd/Wj00YRgXNUKjJ3AIVCvCVaH9W7uTQE95FdlU6TMpl
ReNSni21x1wp1MQrOzMZdkU6Wn/kuVW+zsbI/YuoQzsnrRigxxzmAKnh2wu9PhTQLcCMJ0QUBWZp
mammllJqltSeOarxXc2j9Dkg+3yXxWq051b0G+HYSpJJO0OQDNHEFq/5It1pFZSbHbnuz4pdwebk
zirlQ7ctlNZvdmEXDY9cndA5GDC8xkwUGah9GlHFGH+hdNGLYs7mj7/dAqFBhPuj1gcicxkgStBV
x2Ojz2fVCRXN7RAIRZ7HiR560uEj3MDIv922eO0BsEgdmvYv1xEXeHkTayR75kEa5nOr17E76Kn6
EIzSJ98u8UcFhFg/cxzP6bbR6y9NXYRRLQqJlDcJwC+NFnaf2XXbyudCRZ8nzxPdTUb4s+1UvhtG
q/5025zwopcX6NLcwtsgooF6nD/I536CLRtyl/YbxMAe46nq59uWrgMVgXymzEIeSxK/jEUTW2cc
tS7lc5lNzdHqB986Umoy0h9NIxQvErUZaWJpOqSExZzYyS4ak9HZmgxeWTBpNCebAgLymMuMuosy
x5pC3zhbylTPLq15FdhfIB8adLk2btHKtxSBN54cJB4eVvyWN0+oHtpVkQ8F2UifzicQFBOUg0aK
Tm3dmPekOJlyvL3JaxZ5LwFyi74NMf+lxdCvdfSDR+WsVFL+IbaS8OSM+ghGO+uC/Tw0W8HJynaK
SpTgZROzREuYSx00SgM6Sz3nPQOgBz0zevtZTnUHCRNV9fWNtFT4ucVxRcRGAGURexDE5JfrQwhM
dfraUc5FhIPJJEjzT2js1epG0fs6+BDgQZoZxB0ioVncQiksZzBCiXoe2qLbKY1O3yc1hmOGZPKO
JEq+hxsn3qPKSdn4rz8hN4T8SSjDMEu++IR9oGljRSX2nKRV8hDC63Sv+QBNEFzv9nmmbqJExVqW
ewoWGPJ1YhYO68LVRxW1RLTtVLSHc303hvF4Kpyme8rTIHxS/NjZOaj3Qo5equ8kv3J2Ud1NB3jC
NsntVxwuc+IweQssCyNNwoW8uS/k1FWuob515gVOP861kvxCVz6903G7g5srmT7vFUm1pY17unaI
KUaDAhdltquyYjeUUyRXlXKmyaudnMHuI1cSHsjUfGvjGVu1ZTCFIyRW6XAuPi/1Jj1hLFU+G0XV
f6tiqf6IGh74514xgo0HbNWWgE2Q2oqh5kXUUMAHEqoj6yq1bPzV+wFCq6Swvf696Gy0bW8f3LWv
x0A8FDPUcUAFLM6REuvOXFM4PcctJC+wskMuF+fN0Wnk+T96+4wS1HP0+bbRtSUCCAH+83qEl3Wq
ooR7qqtn5RxBV/6iBIn8kKkVWm30WWiY/oMx0bSAe5L66PJ8to1dTj59jXORzHH5KDNzdNBsCUrb
SEqNje1cceViyp+CBEkmHmixncVgd8OQxLhy04idfYKirUxe7ajfqmqQ9h3U13+pTEDBD4UOEj5C
asQIKSdc3r85ZD68kFLtbEl2tY+sQsvdwrLjPWMIkqvUmnXkSCsbMPWVTwhqjMIRDySdhGX/a7Lq
buhmHf8Tlep/PNup8p3SSXPHI6frL7c/4cquCvpFOj7gYkE2iB/zxsXYJAPOPJmUU6M6vR/y/nfZ
DMa+TSmIcz4Zato4Myu3AoOCc54rQQC7+IyWnZdjRAnrbGql3P3sm95Biq7IjO7EmfapdquIWu5b
6NTnDVbvNdPEHpZQ1dAYXhZ//2atUWrEkK3E2lmypPIZsFaWnCxtgmETjFryjYRoYJY6G/4l7jGF
LjgDItxKZhAuDZtB0uYhPvw8S2ayrxsr6w5KNPvv5sCuznKXFvX+9mddO0MEdWQqMpkBwI1LiwGK
N7LWaOqZKrH0HCGQYu2roo+TY2LOWbKxsSvZkWmJKynAGQAzln2vUSmZEGQm/XmuSf7s0MnMvZW1
VAlyaX4gQIuOvZLk7tBm7YOkWUH0Piyl4IHyifLh9sqvsXE29GmgjfiPP5g9uFy6raVBwgx8+hwF
Jt+66FtNd6N8jD4U9Tw+8qq09008lfC5mwNcBMYIkVw51r+ASVKijlOp2CE4tUVEfh1BUVKmjiE4
GcHu2YsISqnBvllGWz/7jH4kbuSXhBVgs54A/FD+VQfpYwKUiukm1MU33r1X33gZ0nD4SF7FhA+3
bqnrAmgtCaNGbzn05W8oegHch4bxBJGJdQqVJPuQ13l/aFXIh8wuqB8GI+43HM315bNV6ApoMVHT
ZyhEOKI3l49KOIK3uT0+E9DE3W6MgLyNVENeWsWMHRfCHXj2KyaNN/zNtYPjPFKLFaQ/BI+aemk3
h/Oyj51yeJ58rf892057zwhQI30Grc8TbOiBFfz1SwWgVIBECN1e6c0vTepThlpPG9rnLFBOYZ2o
qtu0cXEwtMz+kM2V//32kb++7CKNRN/JZECE+tziaIUws7R+J1tQ6bfF777vDcqhpv91QIH6421T
17cLnjXwPMRPTInz0i6eRD0LeGzzpH6PAtJ83+ljft/BZ5ocnCHzH3Q4ks992MmHsE20elehRfHZ
0NqwcDNDibxQm4qfUaIU7cYJv8qDGLAAasqYIN8ZH7R4VdTar1oQLvX7rFOr30yMj4w20boo7m6v
/+o0CX0i8khd5TRbTFNcftrWiXJd8bvpPUMcDAPqeciN0VtSdKMJ8t/BbJrH/5vFxYb7sdnqE/y1
7zsGM5qdZOvpnR+0zVME/OUURVuziMvDxP0UDR/wBGDIOcWLt6oyG4kZpih7V+Z6cs+zrL1DBu2s
hFAHb1zNpUt8NWWTtcqCOpWq5eVmplU25UGZZe8iy6elpSPLCqIvLTwwswhc2635XSmKfNolSqBt
3JmlOxK26ZTASEw9G2jn4s50jTGqQ2en78aRFlSUViZTf5ntBmanlAdEubXfOSx6//3VxwRbA2sT
HRpmLMX02DJgtmaj5K2vAs+v2/jolFl8nvO8gvkMmDIvT25uxAHLl/l/LJLHEXTwNlNnutxjeR7p
mINI84K5TSy3t+b0DuhtOnxWyyxoXJs5nNl0+9ieIDUtmDrZUWOTqveSadPZCOveKIeNy7o4Yq+/
CSopJnsFpoIH6fI3zRW6e8VcBp6FluvdoDn+XpsaY1+ZwFhvb/i6KUAcNO2ZE1/yWUhGSiQ4G4Gn
jEPypVYFbYzqMA+htL21FdquGSMyIMHEAdH/W1wdEFvQSsSlcLzqoB/oIoTTcZCaYD5YRjxv6XUv
fNHrNjLewPShYI7hvl5uY5OodVAEg/81yCvH2kO5r467QprH2O0dqf8GhV63dWVXbQouF/pAwFWW
T42KxHxQCOIho8rgObLUZJ+Upf08hUPgBv5UnG5/PxGsvQlcxBqhN8Kzk9O+zlperlGv1UmWUBj7
SpM73GF6flDAxdx3c3nXTL3zKdci66gl0pC4doGa7Mb9Wfmk+AcgQCJ2Eznupf2S6j1YjybwWmWK
75puah+7kK4xIxO4qNtrXbjD17XypIIvwdIKOIF0kvC4k2A8KOr8vRVI1i9TbQP9xad2EAHNEOif
HNBAv6+a8q9VncReMxsIt5Mo8MMyd7lWPxizET1pvm2pDCcg32S7WQiBaTm23YPCioeNFa/triBF
E2k22cNrsPE2JlQzXUkjH+kQI9a+pfYwP8/hrH/P8Ye/bm/uqikg2XhdWcTAC39vWkHXaE4de10U
Sv5Ohtkld+ERHUp3lNNqIwJc+5QWlVKyPmqXvDOXW6mrYzy2gJe9dO60+kNRGpn8bMZmOXym5GM5
u9np++ynryjNqTbI1l5ur3blmkJPCGhI+AdO78ITlUAi/SC1Y68M9Il2Key7fwhL9U+W1hj9MTPH
cAv6uLrBDPow6EF1BpHnxZKFt1cSKfb03JzGHVxFVror2eb57Mej8u32AtesiSl6+MgZvgJzeWnN
b8daG6MqQeFmRKViN1bBbJ2zzM7UH9Ew6H9Xknm9mngAABYgO9CvXkYqXQayQLZir9CR1XEHnFK+
b5tivqusItzqP68v7v9bWzgdX2XCUgmi2NNaBvZfpmqu/UfAlMYvuw23pqLXjMEPDekTHWyAToul
GUBj9V5CBjMvE7/9MMZpbENkiYjii8qop7Fx5dduBggsSls8/GIS+/LDURMopKmeIk+VtD5zjRLi
GDUH1+BmGvn6KRhsp9AAl/XNLzlthvYfbgZTGWDqBDqHhPTSfkmDrwhKCxXypra+N9ZknZR4SA6F
1GgvEP5IW159dX8Jv8D7UMYn0rw02OpmF6nAKb1BqeV57yRMFbtqGPbDLpOrzW7JqjlbcFoKCagr
fY++DPu2hDjZM0ONGbimVuZk18hWtmvtod4g1BV3evE6U6SEEuiVoYW6y+XaJr9t8jaNU8/pBrt6
lKdo1h4HQN8bUdyKO+OIykDjGVSgcrg4ozxVQV9XWub52WimRyXSjXh0o6GejkYlzfNDYaX6FhfC
qlGK24ILkBneZaw+aKFV9UIwrRv9HFKskfa+K3Xj0OzbItHMozLX+ZYk2srnw2UTFOO6BVHXIo8N
IDc31EpOPMmoQ/gkFGoleg3nkF9GjM7loPJvO9KV+wj5tABxw0HD3KL4QW+eYAXQaDxBJOHNWZF/
0GfAFtRmZrPbGRU+7x2tLtCnoU/p/TC282T/i31wsyD1wOvJy2djHs3WhuQ/9ahMZdXRKKF9sJIm
096l85xUu3BUtahzg9KX7V0tZb395fYGrO045BrE0LzU+PiFQ3IQ6Ggjv0YrLaiMp0jJ888E7r7v
xnL7/baptesihsKpfpMmXDH5SXoLKV03517uB8q4z6bWCg5MRfw9LzwYMTqlr3QXkHUuXE5Rm6Qf
rZV7QWgbP2gH2a7ZdDmD7znahrfXtLp9AmdJBwiQhr5wAdDHmAitOpnXU3fFgjV6KHVaFjPX2tZ8
yqot+nCgHKlh0u6+PKtBlw0dg1epVyVGotwnydCc2pyrdFIYz/x0e2GLAoF48tGoBAUvGM8ANy58
DtO0oVMYZeYlfWyiCoE6uw3u+pwMjO273Tj+rnVtvL9tdHWFdHpBLXEXYJa5XCF43rnoUhOFu6TR
n9I27X5NRt1Pe6MF0be/bWzNwVH+gOoFHw6wffnpBA5CkTn5SMek1qlGqW1yI6WmKSrPaoCcK9zo
3fG20bUVgqIUWR0dSuKNyxU6ENZKkY6Gny3XReSODgAxwWv9WAbWVsdw1RaPLoQITOtx4S5tQRNm
qv7sZ55jDHR2TKYrDoUxZEdJ0cKtGvvabr7yaLE0Qb+wMBbpVmSbqZl7GrWl7Ah1R5oBpqtR3Mjq
0H4gefvL0vbrEX1rcnFabCCKZRkMuZc1zPc/RanWf1PDtK52diV3H4aKOuztr7e6SMGkwntBAXTZ
g42rtm+GtC08Uw4DBiCc8b0vRQoFB/R57yclzj/+g0ESCpyYoB3RF++hMTdzqThZ4YVWmJ1Q+UBb
uSgl+A/17IknY4tiffXIvLG3+IqDEWSpHuSF11lB7u+Gua6ZdMjN/HuqlPZG20xcsGX4xHgAlSka
zZRwFn56ajgqAYoAniVndbavzVFlqqSwq38In3i34TBkUI6hGfFV37zx5dg5XUBRwatpT32thvC5
1iL/oYCe9KmdnL+DJL2eSgFoAwOFTBHv3aW1uRU48bwvPI3Gi3pIaX1+r9JwM1RaO4uCgUuQVQmd
pMXpz4M8jiP8hxdbdfCSFZX/MZ6b7o45lQ95VWsbKf2WucXHGgDGgcKK2UTbSLJjn+WOW+SKVMAT
qAbl3rSaf0jNmCX4n+gaRpWlvgvxpTN3qp6jYQ6b3N6KLe1o+lldfTRqNdliSlo7jeTu8A4x/Anc
arHAUMqrJAgHjr5vWM+x1EVQQlWlsfHErQWcHHhagLTlwFgvzCDYlfjNZOReB3+4/4j2oNyd0tJE
m4II/6k1+sbf1X5YyEDpyy0K3LWv+Nb64s2TrUaEKzah0azJL0GRBM0xy5TCcRMGfuW9g2zdRoS0
tq9iQwV+i8m1pQvLaxMKj1jJvRHJxeGkSspQHfNe3gLjrNshQ2L6Bb6/ZSRftRnlZoJ4D3pFqfzp
RMpQPjuUSf6S3OD1ggtuAzj9AchzZC4vOCGeEG7puAlVlEmnMKsf9BGikjS33odF4ef/8Ohw+Lni
DNyjXb1wKHU5+xLZUuHpo99Xbjr4xX4K0vmurtrO3IWGs4WeWD2j9BOB5or5rSXuJ6+0pKwaqfAk
aagf7GJudjnQhz8z2IcTuXDzUkICfD+qvHy337u1qBPG2f+1vMhG6jYfUKdNSm9uYvsgjcN0l0oI
miRNHp5mqy6+OqUv7f/BKKgqgSQFT7/0M9BSlEGYNoUHixBMHlLt2245MOIXE8rsZdx4t7MHfetZ
Wj2wFnIfiLHSTDYWZa4yGUoYdQMcjk1J/yR1iWUfBIxk4/lb3dM3dsTXfvP8ObNM5h6bBC1DdWA2
LPqJtJwieFsg7z1ETVq9S4K2fbq9qWuRBOAvBKUEWzJt6UurEXw/gGJE/jBn0niKYWuSj5U2ltoT
fIPGtOFWV80x8UEmT8oCP9ulObKGphtrJ/FgEVClH33DVN47uTNKs3dFszH+7/by1j4exMiEZALk
fJWLtfrI2xu2OTj8moIWsjQEhFXtmPPptqE1j01HjXSMKgXKj2Lhb76eqSAlPsYkfVZSRD/aQg3m
u4IhnPxYMnfAYIuhdXf/YBI/A/SPmtYVv/+sTpo8OW3mFU2ZhWfHAC76p2fUo3kI2t4edik8RPVG
fLFEVry6Vb4eQ8aMmdFhW1x9GrCVJUeW9DWu58D43swA4Y5EU5nyW9H7Yt5nepqqp66HMPCcDqli
wadXt5oBi5Q+hJ1rFYxDnOqqCaMn1My6z7d3Ze2EQW0lSNVAthONX36IpjWDroI+09PLYP6YMxXU
u1OcTvdIVzkfb9tau7K8YLQYOczUSxZ7Qfbb5pEmpV7HNFO9l8OwHD6qrR77rkzFeuck8TfbnjNz
w+7aqWakEKQQOSqdosVTw1BySxTCpe1ROnW+MAbYStFOkcd6C0izdqwFUE403BjWWgL387Fupbic
Mq+BO8bfq5E//VGiVIYY08+/GY0ybdyjtaWRl/IFAUFRYljcIytFdLidIg61lLXjS9jOdXqqCzv/
h+4+DT0ASVTXKUIvsxpeMGNOcrLSNkm1EI78OurubHnqmmMTTsNWAXF1IyFe46oaGsikRYaYlT1a
zyagkbwdx1ME2c2jPZuoGERtZFm7OBxH/1+20iQsEEUaJH8Wp6ROIKCXVSn3lNjGA82FT9dAB8X5
+/YtWF0alP8ioKNKs6ytJVkJu2ZL8mtKbUSbpAuRzoygFxx2ajuG5j4GorKlSCiu1jIppQTNzIHo
jzCXdHnNs0QrkglCIm+0EF8w5DjvXN+cm70121Oy69EkeoKW37/L4qR8pq5a/ri96rW7D4GkDhMO
eowUFS9/AJI0eHcq654cJXnk+q2slIyztQHDASW07HJjVlDPRZb55bbhte0WuByIpLmW+lK0Op5i
nkmSf88uJPlAsA6zq9m3DhKFjdF8bvR4nDeChNW1AshEt05wSywvpVyWWm+1Uua1uTXEx8RhAOxB
ksqu/i7FcwhpWN0iz+NC0pRsBbnrtsWMC6yVeITFxanS0hgEvMqbta76LzDizHp06PGD47DT/L/R
DhvN7TWg7htdo7WHBOwV4BFGKcX05uUHls2pMSepoeIeQ9p2KMKkGR9tE8f3ASh6DNLh9nddw0DR
A4cdElgOiMXlpGTZQFhqJzF193pQvhhjeK8PKlV3uRuDp9Cqk2913IcPsWzVX9QkD56Qp8k+Kt1k
vNz+JddbDtUW1TPRIScdXJZ3lWgsrBlxAU/ykedONcl6tNssDgHawxDnlszCAIJ1xub5tt3rk43d
1xoaz414vC93vAelEPWWHXqa1ZcnNdX9+MDFNdpdGnWz+NRlcn/b5LUbESZJKQQVKxxpYivehG2W
xcim0VmRh6ApQ370BP+UQzRHD1mFjsjBH82xPUmDGRKVS5m9M9pEt063f8PKh+dHCLA1rzljq8s5
7oh0PDcyms1WTNQI9WvR/sy1znDLpDEPVgQZ9lSHKeKyljx5kTnwP9MAglwyg2aTmeL6BRZscaCw
GXJismPZlkFbqYUGbwy9ebRNxqr1UsmO1M8gx7q97lVDIMyF0AFP/pJ1r5hkMDVIDHlVyLQYanRJ
NBxTK0VC/P9kaDnLUau1aVRxhSHNqe4iCgOwf0IHUW58yLXzy32hCyMQmxC8Xh4mu5ZlNCfHyGsS
mIlcqkuyfNJhlBmOlcn8KNxacmUfby/uugjAqSEK5OKQCgBfuTRawdIi5YEaeQFT7OEjk3DjD0dJ
g/djkY/piTnpkGL0MPenfKrMZOMbrp5dVgwqVszmmMsJdzUyOkWrKuTo+q74Ymnh8NSHiNcex4Ca
jJs2ITyvQRGb8yGmQqq7ytgPZg6A1lZ+56XcVvvb+3HtttkPYGFI8Qig2DIRa3U59n2njL14MPIv
qTzX9DdQ0TqYGffotq21EwwNHXkzhR26U+Lv33iPsCmVRpnjxGtBto/v4BRQIbit69HZKrisW2L2
kKlYsAXLr4xf9JM2bFhVoJvTvgTX2P6Bzrzc6mSsbR/TKJBK0GjnyV84xDhVm8qSEoAnavpeHsPi
P6lvf07zZG1hNNeWxBw3hEHiIlxhFlMf+qSsMxKPnzGkB7gFO9hxqcX/vRAuYwAIuNBVADfE0bj8
SrLWQ+WdVbHXto1819sphFIZYeK+HWr9wUgN9ZHeftdveJ21p+Wt2UU9JzNBTOcQGHtRGFrTB6cY
0ug75CuIhJdWWEbvEzvsfSZq5Ko79VIbnNvB9LcYKMTiLuNksnSwIUImg2duOWgZ0zg1ujKMPSsc
8mQfBMhqw/ogf0KLtG7cuWMq+okZrHmLjHjtIFHjEaP60D4AF73c9agbwsKo1NiLwDA/AvQjZlAt
5E4ES7JpbXjBVWuveD5uIf2cxU10wolpy2GMPdhu0kM1jc5HJyonymZjtJF8r31XMXYNcpEZvSt4
RNHnlW6USQz8P4SOrFDHsnWZZYpjFNUCQ901lgZAtEySNHIRZLN2shLq9ofbrmdtwYx+U3BmVIsH
e+H2a6Xr5p65Ds/24fLYyWOklC9FFg2Wq/UFKp3/YA58/v9QajD1efk1g0qflDnLEMg0taQ+IElk
OS/lPIMxIMOLtp6VtZeU0ON/zS0+p8pgRTukvNgltZzfvSF/GTqowmOYxT6DL443Vrd2SQQ3Af13
OuIUJy9XlzWtrdZKgQwxkgzpU6bKfgNhGeoM0amOHemb5VeDcQil2iz/4eAakLUAoiDo5wm9NM0z
OI0op4HcNszhA9IdQgdAKtO9ncNUdvsjru6qSBoJTSixXJU8pgFcaI2tsFKGHRI9xiMzDrKbDXG4
D63R+uvGsYAzkLQInB+7Ks7wm+dR0qMJjiIp8GZdz8d9mJmBs5dQH/9r2Cs4FEJWkMSEEFCgX9qx
hpYKMKrqXtNW0Tmu60wUOqQkq3atqnbqxrLWthF3yuUHHcrE3sKck/WZ31WE6yM9H6RFZt34Lk2F
drDtIf4yj9qmE1+77GD70DyzaWYhM3i5QC0hMzcBZnh5FvTHtA+dciclRQupHRwT+9unZNUYDUDR
yRIP5uLdgvw6KKALC71Q1ersAFtXMbkqk/ItdEtwoNy2traZLAj8oqij8lZdLq02Takr4Ov0CpRI
9rmYCrEYRD6YphX9mUlwf//f7C3OpMKYxhR3ZDfQSOYQR7R/jNpPXvKqGw7K0Icbm7m+PCGJyRiV
CNEvl9eNDG8idsFmQsn1CyjYO2MykVDKO3Ny/dLoNzzZ2sezqcIJWCa4lyUatDL9qFIorXu9mSvT
rkRM/FOTtL5zIu7W7m/v5VrqwYEE2I6GCUO7i4ugQjcyDOTsXqpU8kGl6nVXAsh+NEPZkVxbawrI
WWXHnZF5+H7b9Nq+QsZBFY85SsozC4+NwFEqoyCTeFOr/ZdKoxy7ZtAkj7oyoosXyOnX2/bWXghq
T6AU6SooOJrL75gkWWPk0giQ3zKr3/ysNt9nRZIferPQ7ojynDvHr9X5cNvs2ucku0ArR9A1XiGK
mcBHldvqgBJ2o3o/DpRidrUpRec8LqVs46yuGqPITzmTwUoy2Ms1tlYRNYEcpuC0+sYLEGEZ9obV
d4fa0rvx+A8ro6xGyghoimjq0lgqR3kbGymyBwGgesjzshdbSmmZNEa4FU2sfjySGjIacOBEwZe2
sjHI5h5WGm+Uumq+s1CC+G6WYf4McYXhthNM2K7aB+qWROmqXTHoDAU183tLDMlsR4Y92Ca5FMLJ
zJ7lgpKnCl5oXOs7TWhwuzBEhqfbO7t6Nd5YXXjUcbSsmLSLpDSu6v/0wrbfc8Dm0xzB9neXgS62
Nk7pqkWU6sRgN7djSSaFbE9vd9P/I+28luRUmnZ9RUTgzSk03T3DWI38CaElaeGh8BRXvx/Wf6Jh
OqZD39apFKqmXGZlvkayltOM119TGrX77LoivqPMVOlQ3lYHzsuVyHFxdlH3JiJCZMR67PWq4lrU
pfagll/rmiedv2pe96tOh+zbtBaeL1NtPtYz5upXhr1w6XGvUqjD/MJDkWR3o091TUWyzYqvdrt8
qGJFHCa3aBd/nSatCrGiTb9AHLdGX/Zl6QXvr+22drvXHIM7qKcio0U02WWLUpdzhjZP8bXU2/Sm
5e0x3DaKU15rLV+Y2621sYnJbB+6b2zaHbqNDMNHKnYVKkoahzO4oNafZ1TUZw+kQF1Y87f3v+7C
BQR+bNME4pal/rv9/R/5ojsuNRwG6Es8DfCQTMshlvdKthlJo08v0r+v3mwGYDYlCJo4sBheD7c0
hYXZn+CgdFgye8g5fUnBJl2jSV04HSiOYHa2MXl4Mu7WbNLWfpmqtvyKACw1XA33TxT0Fuk7uSlT
P2lTPT6+P5EXl2/rXWwsQtBI29//MZFKohhWl0HPyGZTzz6AkZk7X2EkGSazMJvvbpuoyNK3WH5c
ycUv7VBQzJzJjfJLPv56aHCiYMMnuJKxkO5GR0mxOS2y5JoryKVP/HOc3ay6U7G6WmaV9AqSNliG
NnkBZ9+Go1iLc5Vm2qFokuyf9+f14sfRCYL1wjOK1tDrjwNau87SQFXX8ZpheiyKVp+e7TTvD++P
s9syGwocdAXYQ+61rWK1i8QFFQZPKCll/2FVI71xv2hmn+Jrsd7NlShe3h9tN5X/NxpluA26ubFL
drulyBUW0hqqe1udsaBNEGfWfYkZTxwKLemCHnbm7draxnjlM98OTP+WdgddJjImdS+Z26ZxmRXm
Ut3ncSpvk7z5NBKfe1h1sXbOioW3nCiX8/tf+3ZuwVjBzQD/Rlzmrnm9htWkitgClXufuK6sfIKV
1x/LzFx4fVixgRHg3F+LGZc+FKQxslVIccBh2K3n1CaxnpPx3G9J+9Eoe++sGjhwJbiwPfXSLgN0
6K8NurtNWVbIktujAwUQEuW9pEKSThKeoKjvW2n04ZStmhkmybje5+Qf1wQMdieDmgk3HJ1LJKdp
GVJJeT2rfZvFoPIsL0w0oIGbhnqc+2WlLtfqmfvlYyCPKiavbwr8XKe7qWwNLS6nqvfCNEbNJZam
+QFb8snf/L4eB3dorjyoLo63pRg0CS2i/W68Odc1ZRaOF+aNcI59zc6sKa+F4B+XAB3LK8PtF+2/
z9tkv/iyzcZttzs1EmE3VXQvLF3Rfs+UoQ3FYGcnun/tlTLGhSXbMhgs7wD/vUWkaL0F/7ozcU6o
GuvQJPoQ1PpQXcGL7dIlNga9BAQt6A2RBL8Bh1jtnMdGvXiw8pLcT8zGDs0UdwVdq6ujraD01Xjz
ekKgRw/fP+hvv4+RQRABk9oebXtBTowLKz22Jy9Uc806rrbehDRLrxETr42y2/h64gE3Gwcv5B7T
IqAK9jG1MR14/1ve7sLtW7b9R+EOh49dZlTMmiFqo/NCVGI338XZpPCMaodrDWOYDb3nvz/epa/a
GGUUlwEQvRHiIqtoOxP3PGbMyY/ZSlGSHo1+fH+US1+1USOASxLpCHivLw01VkU3VIkbdqtrnwvU
MFO/02sHqJIhqQAB4/vb7+K9QNwmKdI247s9rUt11nhcBq04rpPb3A+2bO+RWcgP73/Xm0OMIRe+
GAi5cFWx5XerlRSaPRgFvljtqreBahNDl67OQ6CT9ZWh3pijUTTbQO5EM5R6UIzY7T/FForS69gL
9UmbfyoBmJwsb1TWoIJO+92sxuGJ+z8Ljd5NU4TArfhxsHv7d1L1Ixkgsqzmlb26D3bbL6Jwj9o5
c8w7Yff1Yi1xHojn4uilfXVTGX19u/DYPvCoQl7eXrVbif73lcvs0pT/Oei21f7IeEkwm07gRn5E
6bY7DloXH3iaDcGUY9/996tLI5aWJURgarK7Z4PVMbtKylBm2mRoMuGBikX3IGtai3kt/ofRtrbd
ZgfDG2X/SBnjYlSMscQFpM9QcKDE5No0lNzePsI3aq9JJL45kizeVs/bVOuxlNuj2ibcR+RQ1cUR
/YPsQUVFDJIlckc5CivHKnf+EoWpbZsFPCRfRomUELtdRH+sG3CueDJ1ooA0Wx3p0nkJUcqpD21C
Vvb+ur2JRCCqqDPzZ5PYe0Mf0FNTT2pvikOzdhL30wQ9vzpbRdp0N2bJ4y0ocSHRR3zTLTyApnbG
luz9X3Bhk1JZ25D27B9qlrtEW9UGI3HyUQn1eLZ+xZ2da4elMsRTbGVNc+VmuLCSlCn5TOhxGthd
4/XMqskKsXJQySSKZgEbWGe47wzORhzKUaj1EDLrVvG30R7gO2AISm0cDtL63RfWZYE2l9uXRzlX
TqBX63AQsz4eV5iFT+zZ8TAkXRqshUiufO5+dWmN/N8pAfyBos1epn6IbWMdgQhGFT4P62kzmPie
eUb/AN0VYjIWmL0X2HrVRXmRIqj4dyu7adFRRKNlgpQOXYzdLdzlTuLEuIZGauW6XYAfZfsTgxMj
nEDHXLlft//rjxoQZumMBQKfhhDCd3iQvl7YLPN6qtHpFCX9pKdhN6FOhMywbG9KI9OHg9cWef7B
tZP5ZsjrxLkjZfCS0/sfvL/k+REAQSlJb00pEv9d6DZSpSwKL58jCGLNOfb05NnLpfshF733jJjb
cLQq3fvw/qD7Lc1IUCs2qAibayMcvv7ygV+zOgIUZtoCdf/dNwVdgKNXasYQKrm2Dj9qrpH06f9v
1O1X/XFFuUVq6Kg4z9Hc5WvxWVud0jrM4MStL6aNLELAs3r++P6Y+5ti+1KoohQ3ienY5ezWWFUa
a9L7Uka10q9uiHrYNB2wSSs03836ebmyfS9MLAhEsr3/PMd47b/+xEnQe6tnT0bYsdmnyRqST4VJ
3J6knopglHl2LUV6u39gj2y9YaCuZGP7QqaCmFnrptkaaSs3hW9pA0DXth+0GzVRFfs8EQ4eBuow
V8pTe7wapwfxB5AFCFtAPwS0/vpT8VPorDiTczQkmvLJ7eJx9LMqc7RDt9ZPuts6MHPBVD/FfWzn
x85MtU+xgkjUDZjr4Zo75dtbi8yNmwO+A61/WvKvf403mUNTT+kStfmYfENXIbktGvX3ODfKC4fK
eUQROf9AuLrWmnh7iWwpI4LoHCb4dHt0zpqPVd8q7RzF1FyPemYkhwQKyGfAttpdnab58wxQ6t6M
1/5R0WxE9N7f4Bc/HGYCMFOuMtPbBYqYYnlnOSwDda0JywDb65DVnZDLQULHXoM0ycrPrdGWv4Fh
N5/fH/zC5gNtAcaYDB0Ji32dOUVKc4wXPr5MVyXEnKa477xFRy5DTsNhtoYeT0C1u/K0vzjqBqGH
hnaBLLSgxIuGjTNHaZNmoTQdGTmYFRx0tRAd3dKhPnFnXrMDe6OpzIZHy3vTvaakTnlpF5oKTU2t
AVNFMG7q+k1u7GHAsFkTaHbqPVXxkoVTsyRHq7AelS3z03ClO/0PEw5Vm5DFO5aH0ettju4xtya6
+BGNhOmHh4hemqopLVuQGh/iNGs/DErqHd8fdEsdX8dJPhw+yvYO2Vx5doOi8jSs2uAuBPzOPimo
6Au/HtL41/vDXFpW0kr0UqHgMb27+QVStIlSlyh290vH7eVI+l2qoopg0TMnCYy+0B4ldsPiSh5w
IUZs5UREmHj4IWe++z5TlktcZBW72BHiGFdD/DS33ce6r+orO/fSYWUc1FnJ1NFE22b6jwjIE1Ed
9X5aIoG7yse+lfKT3hTuWUlKfT46jhwfE73zeHuhtnDlwr7wlcR62L5ITXJV7lcxXrG7pGYrIx25
dp8DNEf6lDfdrbFq2rWmwoVbkeosFwKkMGpW+5aikZbummS9jDRESnmDCOOQmoN+wxMbiGZW/ULI
zPjXXvKPppGLn3+9kf4rgm/URapW+8K0zSN+nTRnjcwplvGRnBIqrp+JNk6CRY5eeldP2ageHPgJ
16SYLnw4IByaU9rW2aSN+3qFRyOHx10sa5ROyfiiSa8WAY+VYgK+LjPYHy4Fhi7HiFodFLX182yq
r/H1/4PH7w4sdyNEdp7WuJ7uZ380i3guO4Wl9tyJkWrPUg6JgdLCfa1nax3MiiybNGjpbtcBQoqJ
elOvWi4OVCFsPajyPG1Dc5On/67WZdZGRVY2h1GfHZpd7y/WhcsF1ieQMxSs4GDt04gVECIO6PoS
qd0sv7pmbAaO2ub1lWEuJGbAFYBkGBw+ksFdmj1h3mZpaSUj6gu5E2qrWoWmgU4KXLcqr0+LNapX
nnCXtgJ4XRIz8N+8zncpyVAkIs91uUYetSGMGrtpelhzR32oEb5+hI5ml/6iuZ177lQjfchFa5mH
9yf3wn0D3gXhJQB2lCH2zQQTzRJlsHI1amZHG3yJz5d17w3FQDEtt8RTngxmGriNWx6yiYNx5WK9
lCNuF+qmv8iVwyPr9WnAWSErY0QWI9dI5lOaV+PX2qSO5XtQo8LMhrniW7ns47M7T2OGdvI60c6N
sSIZvUJeeX9cWhDUQ0mScYoAmb/tkT9uX2Le0mhVqkZIM6OR2HnmbS9oHGtCB29gp6iKwgB5VtxM
PMZGm1wJoxfiG1RciosU0bfy8274dHZSGBWaFlFGdH5W4+rc0dtJb0uhaU1Ajpw2B1tuThrvb4JL
W59kgZ1POeFtqdZV9DQpukmLbGHMcYaIzVqODx2xFimU2FUGM9CFk8X/vj/spb2H8Dn3P6eaWLc7
cYuh1pmucKpSpTAOCHAZL65Uu0BTILKCusnDbqE/aJRLeYVveClTo3nGiaNFSMl934e1gMrE+dyv
0UQBKgtGtRiznpc9RtAfS68Ycz+f0MX4NiAwl94BmwJZXiDugSRprP21vdh2AGnl0bQB0YP8mvF6
25m1mWBdLwgJNdpSc4HHGKzL1JeqmA9y7gZ/VqfuhIitdzPm6ELFjan6vZFeg1BeOo7IatLJ5CEM
oWCvGIOyfpK7Fr+kVqb2hxxt8WMpFiXo+yQ7Z3IxDo5iNwAOx446+JrJ5tYbKIRoc7Jcu/cvnIaN
dczcADrc+jGvZyUlfOXurLNGyCKeLWprIWSwdT4gEyse9EJFIKSu0/bKIbywK5E84kICSMIN6253
xB93QJnaTU1/XEbSU3oVPYVGTkFBbSYJG9utLdTwe+wK3XgRh9zUqPtdCUQX0jCqiJtjBVWnTW3m
9Q8wFCrUI7qpUSpV8yjitfU7F/K8Wzna32ebmy/JxuneyrVvRKmbpZto3hGAcOqNZJ/DuuVECn/m
wrvXe4xK/V7mRfUsRsNoT++f/4unEFQAx5A0jMbULv4pdWP2iqqxwtqUBZMprQdNK4CRufjE3y5K
0x4QtBaPVmXySF6ojvtW20CLff93XJrwzTeVFxu6h4BrX094qTatZvXbpjc1PPRqmR0SIXXc5jPl
yidfyGUoxlAO2dTySWn010MZ+MyMyBaoEc8l/bm1yz7UM017fv+DLoSxV6PsTk7SdgArBkYZ7FL7
Mixl/LVGBeKode4Qxtrovjh1XN4Ar+0OBpYbX94ffn9wkUBgi/If/qdix0X9+iNJ4zJrcVcZFV3s
3btO2X4FtZd/UWWV5UQS3av9sYer+P6w+6/Gvgo7H3obPAxMEAS7ZlFF16bTkeiNUHJcIQiBtfF8
I2vlqagGMR6knQlKpaJ9aQd36g5lQf3qCs5tv5W237Dljjji8B5+c2d52tx7stCcSLr5BOuNrqd5
0LocnEZZ9M5fom1JHOlHuiim0fenFr9/LZYeqvItbgRRQrr+qaryNqj6uIrs1ZufJb6tMJpd7UrO
ts8W/huU6jBzzTLb+3s5ccdcmABBowIEUeAJVwLsHQbnpTGL7gG5YKcP31/ZtxsK3QekwYEpsrzU
FV9vqFb0LF0q3EjG6E2o4zA+p4vaRdao9NmhU/rmRfPmer0SCS4Oy7UEPRs/VTLC18MWo9VYZpm6
UZLr1o1mjHhkZ5PpPY/pqB+qWjqBjJ3l2nW0vyOY3w0utTV2afEQ/F4P2xilrU6Zxx4S9ojilpN6
3qGyTaxw3p/WC5uVgSjww1HCIG3/EjW7MR4SPAGiyqGEgsPCeGxjS7+p0Fy4ciVcHAp4A5cCRjdv
FO/6pjUzb87dyFrH9L7vLB2icCuCWU+aK5vl0lDEM1619P9c+O6vp6+HbetAQPciMVrtvaaW8xEg
k/VlnpxrBm4XTgLfsnVwN4QDLZrXQ/Gi81YFt+RoVJLpsVsdjh9K/dEcJ+lTLxbv5v0Fu7QzsCdC
eZj68IbjeD3eojUIXDqdFuVZMcDAWoufsZ5OVybw0rYHCEnblhISVIhd9IBACVCErC5ynQbDcFn1
PVgRZ7BuBKoK8cmw4vo0GZl7DWCxrcyfRYlt429apBti5L9C2+vPc+IeYsBYGJHQB231sUeUtyZO
ZufeUrQ4AEKonypblXcjRtxKEFvVVfrCPvn77yfgegmBFxmzN6CVpmbveImtR/PYmlB2Tac5dGVT
HrtqmZC8s0tBlpBnJW7vJR2i99f30sxD3dNhDdpw3PeMopnroDXNxIictMcFcBHdeao5IJmSdi8y
U1y/x+f3yuPv0qbabtbto5Ei2Z8X0DMKBalUiwy8JQ4Zjbd/sqFpv73/aW9yPWYWRy+Kw7Bd0J94
02arGzeFMaVHde3ltzVtltAeevzSlEEP6ZI7gNMU8dAmeKyXg1ybQ59515TdL0wwPPsNVcwegyWy
3R1/5Pa6hWbjWnlatFjmZCYh7ti9GaDeVGlBtRhLMYQTHahED6Aec0auRM4LuwsDcCq7tK8thPV3
w2fGNE52r5rROCfJfVa52sekGZxjilbfEMh1qX4bTq0cXHe8Vle+cFVRU9jK89yK20K8/nLiSdPL
ojWjLIMrdkarc7SCHrLjV6NfLJGG7TCrenLlKtk+aHei0cJizUG3MKy7S8nipPXUWR/MaEGjMIyt
tf8Axc1FkcKwz+9vsAuXB+8Y3jJwbpHG2GMwMDFLxCyEHilGXjfHodNn+zB1iTAtILJo8wYpDwrr
cTaVOntp8Xm+qWfhib8/TZB9WVymmoXezzNuMx3ZkafjfOyVnj9kZhm6jjDXK1vpwnqiFsRKomGD
G8X+OLly1t3ezIxoyLzk34aCVOevVtuHSe/O/phO18gGF44Oqch/6gIbVHF/N60u4nCNXhvRNKvr
j3IuaOT163M2CRcvCGe+W3OvulKOu/SRnBesICgSvUUsmfo04vmbGlHZY5dNAdAEMQSqVbNGM+Rh
fA3GfXE8WrTsIB7g1D9eHxIkJcleJ3Sis9zMDk5sLkGGqEOACnF5IoEZb97fsxfuA4obCCIxHGVg
b/s9f1xHBZEgx7bMjsp40tH0GrTEW76lqXTHEE9pbUnOce/RrsUNI1WW44xs8DWY5oWLmZI9CCns
aDYi0B4phQVgI9KhtCO3NV0hAq3SUvFprkaHFKPLWvXOyvNp0sPBy+v8I9APZEyDXm/k6JfxUlxL
f99OCs8mExAekdAiA95NyuJhxSOb1o5qyuNlmDT9eFvk1hQkhlk8F0jQPbt94X12jfp/CP+MDUCb
lhAVESDvrxdkGVfYoWyuaC7XaQmIJUjeJmNTOIGiNmK6m90hmwLKb1ri96DVf7+/Id7el2x2lMCI
THSukTB8Pf6qD42WKbEZ4VzemP5aV/NpqlY791vVKK9cVW9vzG2wTWgXKCuIiO3H/LH7hlwnEpq1
FTl1JkM3T+tj0abO2Zj7FxKQ+LOHBdtjbaT1aR2nvL5yg10cnjmm3AkNklLb6+GzMRMWDmxmxHjy
DkyZ4sORij/MqYbojozFQzrSCDjMTonEv9nzAr6Sbl2cbbQotlngpt43ljxkEx1ndQjHVlV9lGr5
odfn5iZblmsH/dJIFoMA2KNtCen39bd2a5O3duqakdKm5zKx459JZqpHc1rSv6zogfDYMA/QQ6ld
srK7K4xw29aK0VmATbxePCGhhYzgkb5/tTxV6ZjM6QH3Ye8riEw1iVaIhp//fgtvRl4EP3Mjb+2X
1Sjy0kKCKyrW2Yi6sl8+qGk7+mmL+dv7Q73NXLduHZhseiabFeT2939s4EIWxthMnhUpCQKQAYIb
gK8T26i/vD/OtjqvsxhUf6noUBcnqr+J6SsuPcIUrRPxXk6Pmrs8I0g/pX4Rq4bfxOu1Qtal3ULt
bNO74UH1pgifCGJhOzJebE5y8fve4DU0zHV9tqdaXNkw23q8+Tj0ILYiAEFo3/ZUWuG0PHOciBaf
/RnVkLmLPMyeql/SXczuhz5j2uB38dCYV6LfpWnlgkF9dmuFU+p/vXzuMM6WWsR21Kn0u33XUtxA
NJYVKFWZF5A3i3/+fh1Jlbhf6XNyRrbI88d+6YxWd5vEtSMU48Rwdkuj7HxzKJPHqau8OYTwdK1W
dml2gcawfUi7ASTt7tipnVxjkopNxi/ap3aqp3PqtPajJcbyvGaJ2gelm9XX6oKXYij3GfkwtGLQ
d7thuTcLdGDZQU5ngi4A18iDtSvKuxyG70GzBinDGVGwl2VU/9L1hrBNRQR0I3xmUjeC6etZ1hts
/LI0c6M6VsYgXUslzCCJHudWxWQTB9Er2+jCaYEA4SIPA0mbQ7O78UZdbXpNZTyKutYNEDv3Dnm8
6vtsuNqV6u6FHcvu2eRRt5l9U911Fh6xZiupzNnCCDGyRBM2htSxltoEP8i5Rg26OB6VR9IzRB9p
Sb2eynwqY9uJKUDWw9QiSaF4D6tdiX9WVfYPVTFdA3ZfmkpqyTDeDTg1kNVej5c5E67birSBSNb1
oV8GonEOdHMxpHINoP+m1Uh6R4wi9tN03ki4uz2a15XoSy/xIhwcrONQZcrHys3XsK9becytrgtM
xSi4ZR05HTREjxPa/pb2haKscQX49Pa48FO2jh/bh6C5h4baGTk2fRCPcIW2N/Sh9EstLW0K12wo
b2xNGp9Ns02aI/I19Y/3L6W9yPuW5kLLAkePOw4o0b2cmt65iY4jtBeVq65Ckq3r3p8dr//Rq9kE
/sOsphvTq8ZQiRtl9K3GwW7U8gazPEhzcr/UGJ09Oop77RxvCD7W+4/YgOIxyTBPk+1s0bPav4eS
Voii6RQEeTUddE9jFYURUB4bhiAtkspAUiNWy8MkpfPcWTz0/aGTC93DEe9MdPbmrj5Yijd+QkfO
MsIxBQcQeMbIu8ooG6s72BqqgDHCSla4ItZnBMtixl+QKKXKBXNErp+3Ps9ZE6WiBLMV54YMkGRG
iiHIcw8FsaAy9VIbgwVNwWT057XS8jWY+imLH8aqAveZTgY2t75dL7V2Xyve7Kl+lziecjZz01Bk
EFeGsyDRVSoywX3M7br599Rs83u25TQrNnrT1Tx/NM0uye6XbHbHY7oSz75RVWjko8iaOrsxhKl4
X605ddxzrEr6h37P7a9NvtdOcX9qIPZhuqeviVfdiq6cEOfPEzu5sVVh4ps1ubH2ZLktcNVCjJMI
0ixZ7BXsC8kHqq0qk7MWxfp7zFRZjr5mrrm4kZ0O8cqTbped+mRuqzvpisl8TBPEOiMJ3DY76WZf
usjj6+gw+vCUq3MrPLW8qaGLLp9AZSxVUGtlF4e6J20TQdVOFufMpcobGhj/SB+NH8s6Kl0fuyGW
MloV0PlJWtypEr1/nkdNX38h4qYb98psacs9HN4SV0HPklX3oCzw4nxc0O3yabTtdP1lKV2RHV2s
mtL7YcQv5rgUijo8Y69VrqfCRpf+AA9/o0JpFQyACFTalCw3YFdXL+jKcnG/4tjaLL/paC8aThM2
j8Lb0kb5/CfGMHUjDvMwy8wKUSnIzKBpMY/ufc1Y27L03bRO0sp3jNYY9WChvbYpwzcQrj7pI9Ki
eJjHytDce6UU8QG/xCEb/NJoEiVHLQ51wbvVrumsKc0yzGcdxg//bC2zRmQBzSA7ze7jdXC6+0yB
P4bhsS2NUjtkba2t54VWVqnxERz5h8TYeu2BN0BNTwPyhKz9Ag2srW41hM6UI5XysS1Dr1Qm8+TI
XMesRBjI1+M/YHruMPuaxLprhuC7gog7VB3ns/LrPhb2be05MIFX+iPNDcYfvfekiczI7UAbMdh+
mOIk6X8l8VpkAYpOea+FqV2NfY/BWQ/ex/RaxHRsJVa4k7x5ZooDWhIpQvNak9KqO4zWqtUhJvbL
GtYKcFJ/GRXP+aGgCLfhCrXmvptk3vixVgyev3GFqs9FryxjOAjRi3uPJy617aoTxWfKMa6CbUQ8
iOPa0tfTA0NPbf3Bobu5HuKpN/W70bJb60a6Dq+oQ9mAHTnpMq7a73FFf+C2rmx3fZnLqV3SQJH9
qPn5vBbJL5F1I4geVYszj1Q2b9VVDXRFtfsT3PkawJPiNLh2reuqxlxT7piIc44T73gDrysv7xe1
1+VTb8m+n4GqJrEXLV1irX6Fu6X5q2j0Pll9NZ+n3M8MT9mwpJOjxr9is1LkD0M0ovuM+vIibjuk
ZYsPSZag4gWPJkHvkIKTSckdxUe/9VbTe4o7dVRvU+iQa5Qrdq/rN2kjnVj4fUPf4KAnA7pKx8qy
gUog2l7Z31OjVZKf2Th1FuAgupZhqo/5eCqEUNujPk56csviduKnQCeiu8eLWwFZZ5uFyllAhy6d
/xmTuliP8LrcvPS10ZqmczKjJkGEcQftJ6V9NUl8BHdV+UGJO/6R4WZxce50icZoQaEueRR9O04P
Wtoq040q+mr5zAZx7AAGfzsGdmf24jTZ2tKeU31S07MchFbe5nW3TP/IBjWlNeqGhK6TPZVafjMM
zYzPtczExCUlFHpBetJl2o8J7EJ/k7ttPR6XQY2XH7UglgQuOCT0re3G3WSIjaTbBPpn4fb959Vr
TOTN49aEdqEmqal+h9MprNs6lVIOx3JB8O8rOnxoN8wuQUE7EnGq8eQJ2xO9T9EZunQKW2JwArHm
eRPkeOCKM+GvbT+iatH0XwHJqbIJ7RE19++LZPsQLJYeoR3fBbokHnWEVORN4YI+e3DslLIm3Hms
E2j5LmhWIedsNzeVOmbKDWM79gsqKHP2KU041TcI+jjLWSh6Bj7cshqZ+aXpZXfTYMcDj9LeLX9Y
yAjN0UgLZBMtHwppfab4X5RfZSlmW8dtmjNzrixQCg3xsui1U9Facpx9STnbPo2gfYYPlJfN5kCy
3lCW7IQlbOGDUOOh4rVgBJ8kJe06rHMXzIFfWVXj+trcZJjECRLo+zav1iosJlcxBh+kcZIdKvjS
SlArrt2P/rCQgfojqiDNOZVjR7Bogd0GrK2OfkaVmfY5waF09TcHKC/yarVJwwLlx/SbZTeevDXs
pTPncDEqZ74Fte5638Z+UrIPyeTpIwLU/dgZ565zYs9f+gE6kF+2ttDbg8o5rR8c/HE+jSpI37tx
NWPlNK11lqUhSN/MEWj12tn6o+hnUf7bd63KL2wocntP2GG16+cmT80iDwSP5TXAdxLHy2AxB9YU
/0ZveVwHz5BH/JdoLP1jAFltzYA4ucQvsakZR+yf2gFkWb+kpxpSof6QZDJtItpmsFMPEDZi1Nm0
bUZKwJO/uJXqJRyaqjwgSgCjUupr1/n1upbtU94qLJWccWwNQNaolq8Iz/q3TIvsxem6dCJyI7V0
O45TT2qWLGNULDL+2WY9DXgFt9A2lKmjiGATqvtm5a6bPQhRu8Wp7N2uPo11Qe6tImABSRnltiOs
TOxMRxHrlEKxhEZqjaBSP8xdbDmM1qnuSTZ9rPliGqZfmTuir++6Sfa9M+Lkc2dIFURj4kzaMavG
8sUwkth6XMp1zkPwHyOSOMWgNt4JpopZHEfptOPdUlRdctaUEdBmmxFGb6uynl8Ww4iXp7Z1Fe9b
XBda5kP4tT+Y1I6VDwp6vvPPtsIUSGu0yQhsK46f5Ipgk78Yk6VFqlqNvwrYa0VQmsJ86YfGeMIg
fTV9r9a9NkLHtTjIjcVzozYqshrCWYb8UGmDTRKMOjGpHca4SyATqTUnbtvEOgu9X0wMqo3+RdAA
yAgKTNPvrjHbLnA0FL4Prh2PmCObIn2JJzZkoDlK9ZI1rfhVuO4Qn3RvbOT3tXKM8pdcUVoOpFPY
7OZUaOpyQIIZp7J0pmn5nQRz9J6Vom3mz4PeWwOg3WSpziuaN8gVV0pe3ZEnCYrYfUEy0xHMW1L1
uHWeCW+ZejvTlzQPnivN0UdS3VWPGdt1rXwjyZ1/Y2BbvMs8XoanBNiKOLU52XIwyyYugANM5vik
d3QP70ZNzPNXU6Fj5YtmnOsQ253EOxcN/QKSqDVJTvloJ4Z1aCvdZvtYxuKEQMwdDAMlxmSexjV4
N02jmp00M1HsjPTOsxt/RJn4Q1mUy+9cravpYPFLPhaG4g0hIczUfdudJvm4xlLzeECZpAk195v0
ssOKMoEIrLJti0MhUY27pbNcpYe81fClV9zEEecGcrj3jfBZWWFOlFJO9NGWNfZXVe2Uw9zA5qJN
7Vb1qTDcPn5Iu8JIvhRO59ThLNTeOOWzqTaBTC2rOyI5k833vexGmkmi7psfFEzGMlScghCXGFxn
39p8bfSbDf73/zg6r+a4dSUI/yJWMYdXhl1lB9my7BeW7SODCYwACeLX32/vy6lTJVveQGBmunu6
W5YLDpPdieAIph9BuMdX0t1XVD8yOLXMZW/6psqOuD0+M1kkRxmoPu1QaS6evfdntj4ZFLGt7+tH
d0o7wbEOuuSBGwSVax6t6RoXXb/oi+jObC/jI5Mzn6ivoL19I+uSHLEjKdiTa5arZctK5WEqevlj
YvFgv0g3mG2ZaKPPsk+nmpQv4rbce0NiZlz5w4qHcjf37BIGfSTOb/ZYE5c0z2E6i3EijcHlCNFi
iTvmqtOobxYAFQ0F4uzsQNW7eUrq3OliMbSPUW0Sb/mc1mjg6TbjsOnCe3807ssUtjyrxh2mrAxi
pjVmrJqlsCIMTRY9GfR/cd72i20KXa+74Prpx52QpN0/nluWF+qXFXGA+Lt6yzSWyASRt2rdJOoT
g6GwhQlUxkZZJsS3PonR7/GWEqfskXv9ThHIc/hWJ3g/w6A1995SDxA1fnME957Qan2Y/UAQPpme
/Zi37pa94qsbfe95qb8imlk3N8uOs++ozzllqcQ7h4pjHKxFz5tJfxOW6XaFo+Fb2CcdLIEOcx/c
B3YIv0gGLkCSzcuW+3N0yEZcvDGIc2w/zrSc12lTeWscPJ/rNDOydMxp0mKap/2T7j0kQl5jUDUM
Xe2rx34KTy4EFrzyDmyyK08vWJt8uiWa35m2F0HRTHP4DtqRtZepTVVQCDmPS7FgjDNXnZ3RbwVp
k4S5yfpmzMdUxic5ppI6ZyVbrts2unEe+ir9l+2b+Dk2vuvmSdjE/9w1E3/4XK0sjg4jqSBbZ48f
4T8YOTdVgjtEe0LTkXVONWehGHJ/FtE76x/RvwZ7v71oiCc6izjb5a8+GdhPmVvugRLB+MT4M3dj
fW87VxN6PaEe9oOhjVB7gqaUKmxp95NMhF4e4JTwJzLOseQ9BLPJF/wpvsUr00ne+ibuKtMPiYM6
Lhn64mD3k43ZQ/dz6Thqc7hME/1lPOSaFTUIxpOz43ma71J7W7WEpyCegi7TyYPtvKUthGeti8lf
ZZtLq0evaJlOmuKY1izJsdVtPvGMn2se4z9rr7h8ik9x39zk5nVk9gur8Rpjl7pVT8T8sTtrQm3f
WeNl8DvqxQIPLIaUAYHJxzftd9NUHEnY/2U+m9jxddZzvTO3w/e0Ey3kFd7StuRA7hl7wNm5eZ/T
wPaYG7jZ/tkJw16X7XnGuhiRSj0deMk8szIxMK1yQ+JVK7b5n791sVvV5OLNGCM501VJLukSpVS3
FQkBLFRLg8V1Pgjm4twxGaypzUaMrbd49f85LfnyhbdhglLwlA1rsWO0/TXklXkVOi/RVMo9jS2b
9sQQrwe1SPK+1fLbPPrmyFMzUx6ajY6+FHHr/ZWBa/ZST57XlR2gI69FdDG1GRHVZx0YYgLH2Gl+
T74ae5Zye9fJmWhRukd6OEpaSiUulunkGZkVCCge4xETnWHbocJ6Kt65M3rWRdJExT+OiSlbpSxM
MfjG6g2OfIzyILKBz/VsA4PTnYu28uiQBdZmw2gs2xRfcLeldDipbRgKvKDTNZ/xrYXziXFpyknF
/yXObcFU+mdb+H2yfMxEOfxDu/XWN1t6G22jP3Pbeb9Mnx5ltrK0Vbj12L3oHbSF26ROvy3iXNvL
GsRU3Aa1z5IvaG4AQSYbvONR7Q2sUUQzczngwR3HbAzYi148mW/HZoK8C5YwKUffnoLffcgKa6WZ
Hf0An7kc0VJzlJ4V08CnQ53IN+N5NQtsMuT+HM+YJjQh9ucmpo+PvF76nS1S4e1LnsydL7D/m6Qs
vTF1X+J2Uy7V2cUTGLl05hci7rL/wmBql7zh4ntv/SZq87hOcExM1n36QgOkyAwIiDXOz3hiRdOn
HTi+IFysEQecvKyFk7sUgQoGzKPV6dD1zPNyFEk7mPBTXKPm5RPx/Au7+UBcnnSjuozasf1Dy+Cz
dbNo579j2vqoMsMav45UZVlMupkZsN20+ed2alIV+NP5S/qTnkqpGdty1bCVVlj8SbdXRMtCfqK8
mO1lcoPlIdnj9rXt1lTnU+N1z5oqPV5sisT3YVALL3LUiTfBLOh6rsQoa/KFD9UVnZmHiO4+gHUM
aeTvetDEpCD1wvY569xxnfNs2amQIBLNBSnbMF1CgKfzAoDI1DKROJ0TYGwp7FiGNpRMp1eFiNjA
regu1u5xAGNuKxc2Jfvm7rYG2IyPgUkRL/zzcNq0WnCrZOiflewrX7vdl7h1Qvfe58QcBWuto/47
OC6q6GlYQ/3kLcD797Vm/+Cubi3pyBnNwFyS9b2+zoHtwF3wWEJgMfoLiDBjsiqWc0sY0mc/fD5h
0r3cjDg0oLMm2uYqzEYgz7nrhj+iklDc04wYt0ilY03uBvhbFJCl8EzeSGrc3WzwdyuwhlYuX0zI
Twd97DMxa8cpnx3HjqrcaR4EPYLs3Du3QwDYrnPcX8mj6DooEPRGxW0JMSsYyfc2h1xvtqtc9Mj8
la1H9J5EXbJfkg1AqBiU7mQOHqrU37k1EWSCw/BZdCJNZDmmEQ6YuU3HNuUBcCfvhgf/v2vS9ptl
qOm/pNY/3nw6vbmY55h/alRkET03Hcj6dRTaeVVAvH6+rHJtYZ/2KZmK3Toei1hTHf8L/ZkCN+Ld
IvOlzZiBR+1PnHtkPU51MBaZwvqbfz9nalmuI5KLN4HeUha7YBl78aPJXupIr29rn/UshPKkdeXA
wCdxDoHMqaj0YIbBtDVJFSYy+SQJ3eIAN4dyL308cNtx3c9VkrVOX0ArnF/9xUnfXeGk3UMqrPY+
+8si6W/8qREVa8XbmlNVluD5BtsuJJ+e1t4niLG+tuxrbOWxNchFe8mhvHh2J/OBI62PImsYfu9Z
QKk/L64SN0fayPtKzc1EWUt3fN8OHS25vZmuPLZEH4cV8CqzT3YEwdcBuLTNZ6LR//QJ+UGEiHEJ
sPmsZ/CIVvBDMTd+UOg4XO4JmrW6EKHU//junQ+tWdzOe/qBf7hVMt2MU2eH3F1DAw+xiPbm+gSJ
cMm6QXSV6vdMVN14TGkxJNvwdwrsvFUzfiXUX3vuL5OKgj/hbfLJN8v8cGUakAKSeJgeRgy+/fJM
sS8uj3nXP1s5xb9juMB/tddOv0Xm4OdX187q5a4NfVNRXOiquk2Chm0SO5Wnnti7imzUbSp7AAHe
M2NdPkf9+WnYt1UWqjujL3y3yclhDse3cEmmHr+S5uZL2+zRm2Ta8Yp0tjqkfY0TXfDa5HQRdNkA
h1tK+aqx2BjzKbSNqTQ39PPtVH7Hvqpei5RNM1nVcBn2EoP0vC4muXkcRMf3NTWtKdte2uXu9I1+
RcMyNmW4Kvt52ahwVTpO2j62oMJnxZzF19Viv5AVcneggXyCQQUf+x52RYyPwVqoegmOYgYjGauV
QDWVZxoVWR6ZoWFWw5eez7kZ47awKrQvUt+kXpLe1/CldtkCVrC1SZmsS1p2w45lTox94gUwwReX
0N3MX4+aHlfilOJ+x+SrL0cDOwIpt+Foc9QN8EcXTs1FhyOf4Ijr7JRPS9u86ikGVOfZHd8nzxh6
pSM++kJi0TjnSk/jZ7u0y1IS5dB9h2Z32wKG237UO5NRKYZhjYq5b9NXMy1Lcl3sUv/KJmd4OJxV
6SfByHTfRs0W0957x/cuOpRfdKgqDNySGs+SnaLuuKq26e57uyTZJa3x5S8iqCOH0U41D4Ath8oJ
wsselhB9eO6vdj2K3d2aRxRI/VoMsV/PZU+heWAcXrAKSNZAlXIj/qtYT8QmZH/PzQ12yyYotwRg
Ewx1n6Bxe3FLalqs+L5hs7RUEcQT/RidWFf2wlGv9NPTTtIoQb750fT+nutA239BnbIe3PuTfeaN
2+Y5ipzmeGjPnVnfl5H4neKi5OTrDgpd3PLIn9MJXWqhM3/6iUk2EHraGrLsu2XQ73Y9nTo/ZbrU
hQacOC+Cxbk317Df6ULL/ayb2PkeCrf+TXjLltL39IDVp2VIPMBf+5zt4Ml9WAMxkb/rNdFjQE+6
FzCO43e7ivqf4QY+c6bo/lPIDmmQA/xPOjcd+sdCuJ7zszMO0RZ9xghYIKG2XeUQUQnBF0zGz2WN
4X4htXMT5/U++FM/ZzgU7TEPYnnsbBBWobItrd45R3Ee6xlvnSkTSVuyPq63Mg1S2MTFskjAP7se
UCNONMqcdadlL481YhZw1+YMHiK9OF6x6w2IaA738XNClCHbthh+pzkmYPK/zmQjeqRamvdknw9x
OaPM2UsAo72+d8Q6+i8OwtHhImLQXsp1mzxha334YDiyffc0DoQ0vv4kgQuYEwm5Wc794oWDx1pX
7FIp593jbCTLudB3nqb9Ecw8fpekadSST3ZsPtIltWRIeKrl14qkCUsHvpS/L/0jvWuZaNKLjhog
NOO1wTULm6G5OgPswnWdx3l/UWySJrk/HqCAEB87c/JKJ1uxNbSkBd1s1zK/cUdf0HzVx13tKb3Q
h/jet84kjb0CXtPIbrI5+jLBecZ8alkG5uQMEtz29qB/ZctpJbBkOFaPIiGaYeDAk70JFJjZ48hF
HB/ztVWbX8kmXNRlmnW4FKdO5z4HQcjcuzgcoh/cqTycKUAAT99wiDMPYh05FHiaElbS1/Nx7lcF
RHk46swdIKs2V9B8APWiMx0egCrNisON26Xwu4b+MWNYHvJ6zLDMm4Cmf/ic1ro0q09U5GQ0eYo8
evx3EV7/ILste7WTw3FG7gb8uI/2trwVmu73CYdDVzMiWagacfreXeetp6Wri+rfgcywlA3MoG3p
Jk7zkOCd80M1DQpmLC2YE1CWZEPVxYeaaeuRW6Bxc7HP7ve9dQqoheiNxdxuL7Au6G2ptR++j4sw
WNMsQfqMvSKNu+sd6xMExiSusIaefEiTqO6fHXlu4hsbZotzh9CEku/ZcN/yefbOn1mrF0gxid3C
I/ESnfrBE7H5+RqpYXjp6BwA52v/6IoxjXcYv0AGXdU2c8J1n7R7ehFHDcvlRMHXbK0bvzJmdPjT
fdy6GDuLiQYdw47k+SauO18OABj5xjFsZJ/X2eGfz8PodfL1oOa/1cKX5yvmf3zkGFqlsoLinf6E
a7DJCy+LbGKSaerg06bY5vvZG08tzzWSbn09/Gar0p3u/m4aJSVxtoRZ5OEaxr/MFChMoIG4ursJ
v/Tgzj3m0X0N0S/Y8jxluFVbGq9cyhi+nFyDyn5xWylPUlt3iCNSPtYmuo4AV16+jDA6T+cM8pCH
tKyK/DvDf3ugb8tQjmlTdO9DqSfvQ4IYhW2lbDefZ6P4Qs2S+grAtIum125rHFnYPVi6R/Ins+Ay
E7STfbZ7vDsXFU/7XOGBKKfHJiVPNA98ONS7yI7uDtcctKqYxvCYnpp2YOP19iEdj2Nmo/jbgdG8
efF4wgS9DGxe9GqjjcykCtnjunRV2DIY00xaKZ97M59/x1NSt3bKzt2a+vXbAe7E2tFuIMOCQadJ
vuh13cu6F+sfvcP7VZBj/S+LOKipSJccsnKPz5FdY9UML3sUn/JeOFoXwEF7sbjNFwbqlTut/0S9
eavjtC6yeF3/DIde77nRoncyy0MmSoKQf1n27ZwX7wgZdjfU/5yY9DcZ1fNbckQ/ehw6MA4b5u9i
T9ucR2TJA6m5uMqwn8Zru4rhzVMmjC/uPCiggsb8SgBGM2rVUOv/hsDrX2J3Bczr6UB0Hi6LdR50
1qZTgSan2fNuJZ0jV3uUfVit4CrYJG/vxBJlxMoagKu6FsnfJQhFeKH6Z+HXKTln/9LQrZlSdqLH
ONHt4zza29i/I6DRXmHNg0fwLnC9cJJfCVyJLuAb6Zg7bbP/DX28yTe0Edw3YaeqNZ27/XKMkzKX
oM18+6mTGP40EfYgFZT/WLlRg6Eaq2NRmTKVwOQkXfS7GxtggFTfrhchzvoPPPb8O+3OT4jMs7Hs
E2Iecr1mI8XTZ7Uu35wRdRk70km1CgU4urX1qUt7qP1KsHu4FrFypSIbmxqVNwRXuyWPTjbl3K7r
QCPJaKGM3TGoSUOGBeIi9Je9Prb7rWW7l6Ep63/RIMgXVK4uI1i8Rncrz2TANKYDdJmz6NPLMLTN
P7y24qNomOZ+BhgheYxn6fl3EmwqFEc9tx9Jw5cSRbZRX9g1TXKkc30D+6bHly4yyXAhznAN3pcz
HT+O2fSAza4CmU5Uc/7A91YwHtgbABR5rvPUy2zN3k8kQMFLF4z7e2NXPYI0ki90Vw966FDmrNnB
tYJ8JbeRcySlXBxOf6p8CMMVJfE1qG1SXxY3adfnxRmOGMC9iT6adHL/Qw4rthyI3XW/nnRFrO4E
7dG9noPL2qRM9/SDTFpOTm26vhpHszXX6EigXleasCc0Vf0DIisPrxOBnCPku3IgMsxWqaif5q88
ggyAszS9d3GVux1FG5PBVB00v0vJQtKkPoix0TtiHJ9i43D/e3ceO0xAmgsgWxlAl+xP52oWj39u
yZCOU6DFte3SoAEcPlRDjz5G26XxInEUKITGbCwGNCB9WSceiQhDZmjhVxvzquKa6W9IXFz9dHaG
zNrMHPNtoXrbStv0s1N4nTf/iAdUNPnRhhpvkcV2ab5rUaNuyALQ0QCTi4zmJqQYpE6TbPmKzh81
2BH37YNYvczkZp6jD0ft4/ZyOjvNXWjxeESLQvxbj6no38DRaiq2cDWKCEiBfoZkLPzVzlENTl6f
3awfBmtP/3KbDAC/XJ6i+ABxz6m6YV2pk+qVZyZpAWdmu1TQDkg/MtVlaI5C3dI4OgApt2g9JC8d
8iIG6XOByphJoV4f4qmx8V3Cvp8qVbSK834QfdhULW8muuwmTHdYn2hs0OV10XNjuuHL3Jj1BwNN
zcDtuONXUXvRPbVGuWVm9cIkascbVK8H536VVsicLeupq+p2Hb+e8Lh/OnNmL+EczAd9zNr+U7SU
AM5QsFMhNIw+QLfd/bvkDOi90Ld96txz/3Cdtt9zg3ouyOWSycdu6tT9AtCI+wpk160z9dbclYP/
wdAuER0Gvvw2JbLvynXx4N76TQxe3sfCTQovVebn0EhzT723j6Qsu5CbYSOGktvpi7Au/wd1crBO
7XhpOaTDiYny0fDBJ7WLni32piPKoT/OrFJpuD743XC8hXi8R8VUE21Utcc5QISRPvuAX+gQ4qft
6IiFxqX77Iuj3x93Mmv/tSMSypyNfJxl/VgGQX6G3vp2+lN82djwQU5AeFl6GemobyZXbcdo4ixk
pdm9r4dc2Yxm3Dft/D1KO/nBfYgCpBdD89lN3aa6lXpbpjpI648UTeAlTWuYVjIgBuQiS72+1Thg
wMbSGKfXKKujoezlyF1AJcdi0G9QEHFohpCCZk5qhAnXQxO6wGYsagxxXHb0+k+ZNdQX0OphK/Aq
tm2FxgPe2Jl2NXztO2/8GUoQiuIIPRnc9+6ghqdkEhJWy9fzfJZt4zeQaAgsK7gfNVw33idyUxVF
MgdtGkcIfB7jKlqbdi6HeAnhF4KOocFYPKyvC2PE+KIy7R73NWARLClR0stydl83k7p9pRrRDa9D
3bPL1PFy6R0kb5FoIQgQkqDd8E61ter5IvCqfCBJZlJFZPsQfNFBpvC0CUalkvonvKvFL45pOzoc
NAty9MH7Ymdw73oE98z+J241hfKxyslVN4y6HBKl/jN9L2pedEoqMzA/Ul3N8PMnTqbGL+GIo6ZA
Shi4xeDWye8oMhgxGJjr0oiFRfupz5pLIuPkaQiP9S+fqvPhzuc8VwtDqHsXjEkCdYaGEnaqFjSh
ZN+tGolhN21/kFczsSMe95+nxNpvG8dpKtra2R9PenFTeWPn/sGV/Hg68dpqrofjpl8PFk3C3B8G
vd7F2tLNRlL1fsFB6QYWdrEZLAK5Y4qlkJGCZC31RKMwYdHEgFAnbzY6gW2UvwfZXTjXc/15G0LR
3p8oOuIiCfdD4liVBJoM1zbyL60zuxQATaRzuVhccaHNh8y9nnEMx7d6w/ZisQpait6rt4knFGV+
lNduckAXrFmGSWNtTH13+CuSJ9VNTBBzSkPSd2kX3DMEscamOe1RwV15OCyxA/9d7NAFL7h+ohDx
/JnALHezgKuAsTrJRWTcmV58NM2Ppm1T55dlgBLXCVBsKHhCp90jcXMej3sKZLSXiFTB8wzao6Qk
+Rs1dogvVXLRCZhncRxRfNwdeP3IIu59S8lGJid4pmfKyRRL93eGqvWji5Q/8BLqLbp6DCHJ7W9S
m7uT4/gKl9rpYnXqlL+5CG5qlDbu11bEBwpl1p+6PHTgVkyyyfeuRlz2jOmtaC7BMZoffa/WtiA/
Lw4uIbMZNA0J7fqq9Wq4ArKk9+43h3p97Vv8cp+ILp2dC/NXQrw3dFZypccCxewA8dw79lccp1yO
fX0MlCaSYay5B9K05+N1nOW/fYhjfU1bVYd0IG1vuXCccH2KDV9eIZd2/6Ikck5woWgN8my9Sewd
aN3xEtW2E5/sAPFfxjoI9SWmRiT//GRO3liHrc3FwGEmD12Wbn8CzjX4h/RB5OaYaKvcBbDFI08K
5Cp2HWVB87Q+e7PbPXbeFl56Zz+es7nxMBagJLxM5BB8RyO5xZUdWGdAFZhuwbNG+3AwNwfBlzkJ
rSjWBefRB5Kww2/RumSfZLicfQnXL4nO3aPxlQXAQD4K9B872HLjwo+ltXOnswVYhUQ/360SKEdm
mrB7O7VQ9rvspri/s7zjF9ZBe0zcYhQxV6f35yd2gdC6LDvbETehSLdQttnSpajHIi6ReR4iDw8V
0uvaiME4CTZWzZ0QWw6kiaGEScpqBYoW2rNYulr80yRDnteEfaOz7DK7/kUWixi4AdtWUBuhvRzs
YVde29QPmNmqudoD034/t5hn7cZmfj1PwdwOqXrTj4tGuYXa2/ancYB985g6jNK1/jXILXmCqDZf
0KKc/91iFtkxAOYGoUHlinNJ08vpaW9DhC/jsYeVbqPuTc8eMMxBJSxdVLdnPsPsfEUoo/+aHekk
g0GXfA7iZq/zscGe7Ibpz49amPRha6bsG7GTwwu5LsPHlmmmqQ3blIdu6aPPrb/vn6bV0+/uHGQ0
Hdl+fFp4cQD9czT86BaaeqsibXI1r+GHtJxUdFv4vPUiko9ysS59Fyt4ZZi55nmRLlQitURGCdHe
q5Wx/etpgPd5v6nzVSTfVcr0c3YDfc0A5eWL2C2WNDTVDTiuWh0vl96M89V6yfgxmyG4V3UU32/a
Hb9v3uY9inBzoFFDRqJonJsym6D6os1/RkGpK+bo4wva0/+aEVkNnuVZPna4EjmDR2eBKxNKFlnb
u6HJfrN7h71Hd+Of5uXqJrP6hBAu/n470Nfeh9JzDC/7sGF7NwZCXdMxfRIzALgfnmGOES8Ec7QM
P1HyZi9wv5csG76MQ+pDb1JriykLL91+bo8Cn4fR1b9QKHxIfSBFGM/HCY1izk8Jtw5i87TN2/St
XjHNLNoZJc7xvZ0dxiucPnWh0nmfSqRy8ff0lmBVRckWFCOz5nPUxAki8Vmt/8Wx9eNL7w3Js92G
5f7Y4k0A/a4LUvh0QjzS7i/srPN0gxkg905HvV1IZpx01XT9iZHN7CVFnPbRu/Kt88Wy/Pm2pmyF
NJNYP03OKP47EIzTWuHg8DuWoftDM1D8clYn/DY60vsEmz19drdBPizCObbSbfrgIqgVT960yyoD
iH6E1adL1qcv/03oLBHaTKbJ03COK41yCP7dz15OFd2URruqwFmHX17vn2c+ZF73MMAXX1NE0hBm
eKW/xeOZ/lZU/QcfuvRfJlEcJS8ePMmCmF+DWdPnLBeUEuYZx8rxu/AUXXy6LI9AZaysS2HnV79W
7u+I1ZOKNgDydl/A6zLr/3TWEK2o7f1Kb2v4PeWs3PXH3kJnYPBKS/4qqNufvSTgVzlr4v9ps9vW
hYkEgr/ofODOHWAPyU5F65613gVyLXlDxiWfaJHJUefuSj57fTj8oDgnUHe1/+A6GH4igjjriUS5
1r2aIx0e3RFpNsIhZ4Re8aT5E4RO88XELOYMbee8JGNvvtpu9U0ebIt/2We//eXsdfCzPVbyaEcY
qnuaNWdndySsX/ENkD8NVj6ohr2w/VibOuD3i7oFGll2/xeAgPoao/5ErXLGPHNmGvg9HQT5ZyTg
RADQY4vs3pOhAxaZ+cvtGsGw5kwFewP7wXkTEwsy8yjb6piW4Bk15fyo0Ec++gg4cpWM9pPBM6wp
0Od5ThkdI0rItOGqG5gjK6DC6XM292SwBiCI32uxtV96SG+0pa5jgJvFJH7psx41u1ZIiJR1pv8a
vYlyi/EJyWMVZQwNUUumhNc1J8Gx2Io/Z7SRL5aVCwXMu9uPxQM3gVxBhxiEqf1OksmkS2/x170t
4wHbgQfEodv+27UGNjzX1m+WO9oRL/wSKLf1H5jDwIhs5jj6Y5LL4eaga+5b0CxbjGIcQd/PekcH
f9cv4pB/12Yeu08JiPv6KDvP9xn10nqtmFhsVKTa6b8hgowGZCn9SIwwCpOjK5dtmC1j1Bh7+A/Z
eRVNYSzBuxNv6+j9BzY9+vOeKUMh4bulabLuY6b0oCaEE2p65kxHpl/X5RzUd4eg0tov4O5be2mT
pU4+q7RO/Wch0UVXUSTSe9Zh7H84WreyaE6pm7uGKWD6PErahQuKIGPcS7N6MrUvkxMvyXzZmDA6
cd0SULo2T5d93lnBy+azfV0WJLk7FU/Z9OcI6RAzHEHAs9YQzOfJqkKEWHm7BitKjpatOUv253TC
N1SoY1OkC8rWC1vCDvIJ92mYUC6SFQcNw0Q7uZ2/zQi7IZTIf0VeZ0QZHHHjvYywS+mdLzdV80lC
4Cx/udh8ANTDLt6u7v2akI0fcrO7c0V+1iqdpzsC3oCmvdYEXbnplp4b4WHMye4lSdtDfNNOQjFO
NTaTL0hhVg2OsQVuT5wnewPfY2/Q4/3Oel0CEUKv/RAiE8gYY81xFKHwa8zKB8SYVYvSr39qwkTV
Je+73VyYMz8173wXDdr7+DC/NQu27rdz5Xb8tSWuJC3YnB1wXy42Id2feFf7OM1YutX+S6yVt77M
sLj+PavTk3/FMWNFHh+uEDI8A/3MNpQZZPsSz/B4CCE3N6hC6JrkOkz1qP7F8dhvsDPIjl9ZZajH
H1OgPbjnw/dBRQKz0KPu7ey1L0ay9QpYTiqMX7RsH9VXa2IDs8ZgRrkIXEfR7EoUp6VIsTd6dFFr
1JYljzRoL44ftMF7o9rEeYblPPl61+1/HJ3Zkpy6EkW/SBHMw2sVNfbc7sHtF8JtHzODBEIgvv6u
um8n4oTt7iqQMnfuvVJM9jFnrJW8EWchVeD05QDfdhvS+rnFLxzjfez9/FxvTpzvQMHb7dJZUnlP
U1pNORP+2Ken2AT/aLnj00qKs2Al+YrryZm09jLjS6zIyI1DWD+xgINTeEscfBS3bd4IPywdG8cn
UUIOErtCqKZIAeCzoT488Rum8dl14gZ/MlHkub2QXZ8ZGccj8/NdtAxFAcmJtjn86bTJ7P4O6ign
GrJokioHosQyZ85JBOrGCsrHdD4NBZXPQfIjem7W6inQJ9+yFtO/cKAnlNZzNSIQ9Z70/V/SETwj
8dQIT+xvPnkqXkFiSxlgWTlFK+macL3PDXLtjmirGLKc7zOesfzdFJC9L3qJCQMdPnc/amfw1XOI
Tah+yt2EYbhCmRj/zXEY9leKzXgko1Ri2MYUFNTF1dWpa05MKLT4jdMkH/+NaginS++h0h6w9pY5
D21h1WmO56W7B60gUiT2OpVnrdbe3Ik+z/PMjXGB7tMl8INfZE2D+gD0flmea0xM4jghA5Jk7cld
72ycoIsRP2ZsXfZ04kiAhdoOovBkxFPqgdnJnKZcvMytWx7+Y4LMXXxSKGrVM/QWq+9cw1RV83Lk
TvGYGoxVXIk7dtOahGOA7Q1Msxuw6twZUY+rnUpnXVoaun4e74LApJJJ66TrIFNxIKxGItHW/SFW
Zg6MlujEf0Qb6RAct65vHnhgdXnmPoiW92XtWLJGnIH/f5sJYyZYR9JedwveIHPzItt6z8ve9/8I
Aer6WAyuH3LMkWUdQNGFdXSyCuZ7VuRSxuE5DwHX/hjU8P+ZAhu1rwxcA3/b+YWD7H9IkILVk47r
uv4l3brgXXXz3iEFHTveuAagGddNOCcwLMYyHCVc1I2nlo/Eyo9II9J/OSRWPIsyy3v/PCTh1Ebv
Xu4TaN6VrFKIMreak4o2qlBtcu1l0f8zHCXpXrSmTo9hoY3Gfi03Zzvlq98s9zDJCcButFHmObYD
l3cFiOYlXoxLF+Q33bpfWjg+vBmT703fA6h1l4xiyGQhOlYDaz+e5nQYm26PDCrq+zhsRPAVbwPr
O9lLNPfHXoasX9hJPsTSIZ9O8O6ioiDN77s4chEiWrbgBVeRjKY9+ByYnLSYGdM7i+o/XPArzEyt
ldcPD8qTTXONuWKZ4CxMOAb2pY9LysO0Le4x6pFjz62/shyRVIw/Fp++aIrhjDCZCu9sXCt99300
HLh/ytgfys++Ad3lY0Kt10jvGDZuExYm1k31OzM1EZagWmMMWl10jENoEBU8esdl0tfJT1GnDgsL
mOR9r11iNkCRmnjaT0BRq5c+YTrd79pkHXAaMwdsd1aMVfp7hBI4FSjyoqxKaIFAso/BWAeLd4DQ
H/nmKQnnfruQq5b9N6kIphz8Fr54kRKp895NcFCXmRQFTVq3rHP+Slxbs2FgQarIdySEcTUPHuus
71rS3A1zoq0ICyKiuVhPI2Xr33CLlL4GOoc+IUw0MyaJVSp/bE6Zjj9LgZcg4FxrUnllCqQFOiRT
sWEk8xHkNDcNn1OZlcnCjJNaR0X7tUia5kSHLiNMT2HX/mkhh5XPEZSL7h9WSVX+85fbGs7dpOGR
Y2vHwWYp0SpHEddSIclNkoN+JryiC9FgK1N8EGxo68uMN3V4ijAhlC+tS9rquNVB3F8WW2tqoA3k
U3vxK2qpdReTJSTYmWyhw9wYf91v02suJdh6mprHLJPszLGVWtQkxnVqzakMHbcYstowIDgT3mQS
n98Wrd05cxP1B9WN7n+2b9vmBW9+OBmMqbx71w4T17X2UEepzwkB/xzmNMn/YE2fF7FrZ2zUmcIK
FidZlMtYfjtrk2/2bIsinj/CHoBFvys9SE67AkwJUBcGOaj3iSmaEHZvmNBkrd4axZnqCmOOknmr
+upGFHYykY67fuKzMD0JC+4f983HV8PNJIJqGLM+wHP2KD2bMOqyrlOcHGhgWGACuQgEJLfJj9z+
HKwGxZwRVaIEc0WjGXkeW6++ucWYi/pM0Z3Vu7jeOtannIJpPg8xNX5NCVg34mtD38DOSrom/Qzm
AWLDHk0y1+tujoO6/UtdX+DWhTdLqxIyhM3vra9jBZYDhfWVuc/s72sM21RcDE775wLXlf0oMH4B
qRBc19mQiCj4w/2iOBtJlsFWzStUbFOCAah2vgpzdazSylOPhC1FdUi0lcHfPHZiM+0DpwuWYw2u
q6YmwbS88gMW0fgbxYo9vwGoq3rvigAZaEfejgSuDVsPc3dRCSgCc8IYQzhGQ5KbeiPZG533U3gr
lwv5LmKz4rQP56rujnrUcflP5xxn2ESLtV3eCF0n9lR4oAhwqOu1gDBOgejekmPEGXEI0pJ4rvT7
b7v1+eJksjXUEvNoeEEi7oH4DdD9Ut/jsCHLXZubKWCM56o7V8PsYDxhuQaMBj01vn0LNKvqbvOJ
SN4RJobvIOLa1itFJOmtX8BExvGkQtJnZ52u7aB5kqVYfwCWYGx3lHZCjbGhIVp06ql6yoxFqJ5r
j2LBVnxqkoIul696CU9dOEdYKHEveT5psmnNccUPtiBet+ReG97zuW/2cV5LXx4DbUz6TRKVEytz
Eq1ZhlJUnn2TLKz9wgIWfMnAXbnFJI6i6r6eQxTAA95SeAyhN7vlnev1gtgXz3k9YhrRCE8Za4ba
7V6Xozd9Un5O6tNbCGGz5perarlvHUHsk0IsHjM7ExlvLzzv/ZRklqqKLK2JuUAFLZTRyZvTELBI
Tko0c4FlNK83dkm1PZDwRKbrdFTNZPUPz+/0suAoXco+YOIgsWxeCHnN3nSeSPvVGk7RNg9Pbsyb
3aPtTxuPsBxBL/zAeC/K542e2f5qsKWI3yFoufW7KdixeBk4WKsNe6njpr/5WAd7smOECYrI5FoX
mdNJveKxUwl9tMPGg+0PwDLyTRRrJvB4U+MUYzgTsLIS/i7Umq6f51AZoXaQLwKRMnLEms3tzYUb
qfsNZvE0HtAY46HH1DCZyM+CcGVcfQ4oxet3likM2MmxOITr33QrRvsHHcDRf5jWRd7rTG41/lfO
zeL956xqMs2OSWjQeg8t9ullOuROb/qTcqqJ93taUhMnXFLFosPMXQc4EvsYpyeRltbRVXtqEfmB
MXgk2c+DMOyYimVrvc+hMK65g2mq9GvTyyR8HJXI+9eRuWr9Uw34uY7lsqXy0WEEF+18EdQs3aG1
r36HKP75JcQzzT3CLepmhr3X1d4pA7Ypusx9gvcN0T96dSw1K8wTv7/9DQy271djE3+8+SYt67VG
rhCmnINvgu4uL5yt/QzDNkxfCbKR2qdPbrw+cyUn8jnN68g9K2St4BAPnEB3mudCnaA9+dh7pAM1
OClZSJHZlaT5FX6Hs9zQAhs9SFjNZuVQsirwnzHjbME5cmE8VWd4N/OsT2OSYpZh1r1sxHdCG1dX
wwMWRRnJgbi7MItS3gZ4OkDOmYutEoeOiU2ouXOxkKmMdR0lnq8hTMT4DSWma+f9UjAapqpXglJU
Lm6/imxjePX/Vm0lhIzJtyZ9uWPxI2uVdlg0ffHf4lOOSNZBRvl6wju5VI+hIm/DZurNL49FOxXh
WQe3tDLwCXqL67RuJLtIpw/zzZMaEb9+4FtzLF2x20l8AEuhvAv56z449pvoNMVHtxH9H4itJQ/U
YL37bIjK2fFACN8hJMDJOj/oWkX9sVTrHErsI6kT/aZULwGJkf2lJZu6qN8z12bXJT3oPIsvGohw
5YnGsbTugwA/+5ThtyzAdVekN0x9n65l1dOc9432vwQCVfCiGg6sS7ky17jrMQCTDOTOMvBJGtfN
pj5KSgTEuujr68x4tAZStHGYsTdNIWwDiVHlceMPpi+mjOx4mmBcTW8jrpHb+Tb4cfTRWdr3/8Al
JPJ9jvqWBFfurTGZu5656QcpGgd+SYSB9sMMqT8eVdWnwxc+AUv3THHvVH8W6Rj5gttRUMiRS+Q1
xnLhmRdhQRczPHPLLcNj2XYvSTfffCuucin/x2QmJmmidhHxLh1UrqL7cmhx1I8FXo7jpmsznyxw
l+oQgLoIITOMmC7umyJGuEuDde1+DEEg0yfZbIwcFz3zuy4J1ZubsYJtXn4uJR+vpPYJOXtPXY3O
dG0RxJtDyGefpvtmLdLgVMTJ+DXdEAAEO1OLf8T47vI7mTX4xisyH1OmEL3JOVFPs/fvPpbE/37l
SVAhyGP2k9T8HsOG+mODSbBQseGYbSjsI2ycmNVy0oMYJKT4aoGZ6jfmUbp/Z1DMUHQ3zFO5PGA/
WLbbP4xuOiwpcROv18jYlZv2dnxyy7Fo4oNNBxflOdc+u0HwsBJkMb3jk2RXnraP3JsDkyihCXXg
sRyayZAzTsuAnqBuwqnDNOzjHagRtqrHPA2U2JMC1ePv1U6bPGPWHqp9UUVgDxLKHexFVbFAAGXZ
zByGyW5FkGe6otJkHR+C0m/T91UOKVbeQCZOsOP4KhX9hwehZ4c2toYEYBLFj5wQLc0qgm/J+9aT
rydfWeUca4fKrVmdNIaDJkQ+qFiQKgsLt9+ywcnbJHgsXI/K49IEinXLkRo8K58x3sxl+Epj5bNu
mkWqcfBWp46/XNaxhTi98PlOBIJtGiM01ZV/hIrneC9t11f6JbTI3u8aYoL700mYfB5z8CTtHQFi
AK7GMUOS76IyzCOACrFMHpdZN921qaaBXGhRBclUnUobLKw+HH1Q+zW+XFtirx1uS0YZiHt1R2sf
9m2tfw3pLPkwSte9LkkqqidicJJWcBwoZbKeJEh/EkYyFd7hSCTZl0VFyfSfcV0JnaDDelGS7GjG
mLaVLEE+bgfGvsinCcZ9+jBRRcF4gORk0idE3a46c9owhkLwE17yNUiq3p92VB6yIZ8eZn/Sh0hi
RH/d4H0WlnJ5t0ZM03fwF9GVmQPFDj8yrVd9MSROg6zmnlL1vip6BM2YrUvea5tjT9L7uK+L7UsD
wIAEx1KoAZMCTu+cR8sP+tkcUoWxFDdgidB9ABGEVa5zTDI9b4yiEP1xqqT4zsQM6DK2BQ5zeBRt
dfYqrbvy4Qa7GQ/tuFnsSxNtWP/UIAo41WW+1WUVhQRJwD6bjR4wJmHYjOakuEaLofd7lEtKRgGb
fajnf3TCRCT3jHpudqs+qtv1x7i4gMCOLFF3+zu6fuv8t00qVT67+8bSE0cvWJuZDUHzwCe6bQwe
MkK6uX1pZel0r2Bdkmi5xJsfyPZK1ETXj6Ry6uNA8938h4COwsSsCuedJnsKQsRz5zd3iWbaV6mX
PyupMO7LYlte0SWS+OQMQ/W3LDCh7rY1nP0Y2dWZRLfbOL78o5jT7TPgpfibG0BNrAwCKrajpfTv
mmAdl3+U9+5zEfQVU8y5TN0snMkokXpS3tM6oVEdW5GXzUUgOR271pY+8cx1ejHuzcuBW9nEv1w0
1QG+yAJIBrsQbsqFlHL9YwQx2D+W3MLNtyHM6bh05WlpEJ28yV/eOWfjxN850RDZj9FYKowdrZLb
HgekuZsX1Zu3x0kSSiSmuI1m747uROMTmFtHwJSChcuEgLDQlgrHkrcSLMdsjVf+OHHFA8SIiyl+
4eJxvtu2xPZN0se/LmFcDicszjTmBiCYxzM60NHu58Yj9l4S/MoReyrm6X5nNy9jUNf/Z7we6H2M
N+oNt46PuwHuqfdz6hL2arQDZrNzOEvVXOuk911w52nnHfppquf7CvuiegnZgeZ/4rrVwWfRBbP3
lCeIGXeCjaTjXYXTADZMG3Xe+ImEGYQXqFjtVU5qRW+P+jTFcAPX9ZTmJeRcflnRXOo2zzVO1GKI
/G/sef3o7McaHNwFI05cH0t/I7AVuU4qHqeqNajdnaXj2THnTbaPsgm75QH3ECSI5f94eMDa5XOA
P1Ttklan2zXtRKS/BLdloikXETVRVfqSf4OFN+6Mzw3KlsF3wnyOmYJRBU8g78pL46C1IjMOuqp6
RNi0i9cDX9yaduQisEow0xvaLm32YbA1eL6AsKGQ4s3Ne/PpI5gGWM4S9Hu3mURwRxkVOXcFBrz5
TpCBCjCHNkMzfwZhqMTVSbHmI7+Hq4f1LZ3MePYQ8cPfIlVA4NiYEC4X3TRETWU6NE84TdeeisuP
m4MbjhQM1DULp0qChwuyC+iYBqN7lHJOVS5/M10NruS6WwN5SNp+jY4tKnXwwwN9SHKwJtUqM8wh
+jdN87pkCV04KdJ6sT9WUdf6OHuLD2KpwB/56KllG27JjOiZ7eHGHNquKJbDxNyxfl7yJfUzhxu9
fLStvSUQlvpXRUjnscCPSAzPxfN8iNrQvqoaY/W9L8Bw3a0ckQy1mtG7tgSYKJEpOpDKt5ic1Asi
HRFOOE2Of1IecWnc5ijmz6Pf5JeWI4880ow1/om7p5p2CQdZcr55XoIdjAnp8iQkpMWCOYpINUEy
0U84Zhv/zwJUoiAuGrDfR2BntSNJLqMmnMYA0koFmThocZSMgAF1H6KJSapeNpJM9WiXA7t22UhQ
OLT7nIxLAIV2X4+ONuArhEiprwf3H+dpiyNJkZzr+mtR4WANTqTHSiavqGHbYVptESBret13slpP
Tvs1UcMXEE/Sw1U8d8ltuaEWKQ8pCgYRMdKtEjejLM2VrYstX3ruTSk+yLCPI9DtQymG8wacxb5A
7iBCRW892Xdb4iuGR9PXgX0ahsb/p3x/+I8gqBOe0jApHv2cEvNQVzNVldPTo9Aq0xLiCZ/Yh0wU
rNI/Q7yr5lhQbF3iogIZrXPRQp3YKp+fDZTCTbPuIt0cc4wrr3jhaxJbRIfvAQcORMYxartHfg//
lXxX/9t1vaY613w53bEdxxBNAS4je2UpUsSVv3w91iLeqh8yXP+f46Icu+YOG2AzOAeMfGlaeXHR
lSKGFUv5x28j8xZzwv0RXpDY+0rpeHzUg6Pe+Y2m4Kvommn+DkskIERt3fRntzLjcCnbkcmoGmSR
H5gfA0Up0okwgmtJwDMVGZqDBDGB77ysuvnFw8duzwJpGn6J2zbFPY9W/83y4jY6bmOVv85IgX4m
A6rrA6xOHIsKX+iMXBCWSQYjHT91wUoRLCzj5Dj9b9vosNjzcFMVVbSG6uCxf6H5bvoWlBTCVj61
pKL70Ku9zGGqjDM9xUxJzEy1JjrDIi6gbiQ1ZSERAsmLZA+sFhvknkmM6rLVoJH/ElUg14un4IQ8
O06R2xsbio2q+LdlG0NqUC4F5qZwse5qZ2ICt0sJ29WHuakEtjNgcOFjwYTxP/Q6Ef6d4Zn+HCe3
qn8wB8b+ETNufmQ+CCk22RbvwqyMW75QjhVnVM7kL9JTe00FnC6iGEEpSa/H8UtBL14fo2mByELo
0wW2DA+4gxrA6ud9OwKvg85CghrzLCGNJ59oKzJgriqIA83GhJ17VXp7w5RfvRMYHU85orelxGpg
aoAmlM5jDiynvgxpiKs494stvKqU1585vJs8FY7ph71ema9cUQxNS0UlgfOZwcXbKLloMrKdWkIg
sMujhyXT7AfAXy5eqST+sdCOyePIA/NPgFC94QcGgLc5hlTnmDZ5l5/KKXEunWxVcI9kSahyam6s
F1qr8q1B8oH0R7fg7UGvJifLgBF5P2xdYt+CnYUPqo/Vk8NG5HbP/q/+78KDw0zWsPI7QsVjUwQD
dsGWko7B7c6tejdCEdFSZ00fNywuNukUn6kEGIyapXHwmTE+YpnVso2vnAY4eLeqnNYMgNGGwZLJ
s5+erFbbYx+zg1rnS9CeottEPGJoE5+iVU5wWlMCAdXdwI6uwD/2fFHNmTFIQZNMr+UelJjCeLwm
EtnF/XClCLU6kCgs8QIQL+l+LXPk1vfNRGb3RNXWaTauRvlfy4TtLp/dRJ70UsO480kb/CwxgzMo
pWf+iIB50PpRPrEUI+KeEOfVG7X+bVryMycqza3PijrkKESWJwdeNJHHK0btHNwV0Audw4bQZX/D
P2Go/80Asic/7eRd2YIZlLnDHlSyuEmBSUIldw5/Mu7emLxJbppYcWRgDeEEr17c2XaMM92ycgsM
REOZr9ZiXi6K7qOd0u08TO5c/GydLQem6EFFMsdqtP1IvAJ7bjYvERSKyXNdf+f5Jn2EqzszTVLY
RI54b5kZCSFgCSUu7xvW65H1ScRMGxLSXF8bnvpVzz+r1W1X0EDD2mQ+mLD0wNwfVu+4eDBzeEKu
DhnM8WxYVvmY2Cpes7izhg0ypZkr95XdI6b5uyqlmCDkiYTcA2HG9T9xTrHz4ODRGg0Xb4zhS+l+
SL8Uk5f0gCSHCl610pvPstNkw5O8mK+kz8LkT2JhPfzkjLflPaSJMYMRZhOmKfN6qfgoEUa6pG8+
8WdUf70mYtM0t2homT+o5Ykefu3fWkhz/6aZ0B9hZNnCHPBYYLirpn5qukxVC0ZiYkG2uA/wfyLn
1AucD6/Dn3PxoMgDO6k6256WJl3Dox3G1v6oPDaEMkhNE3lV0ExLDEJerk7J2IXEayWy7q7e8NGi
BUN9bZAkmWic5VKumLASiBIF/vn6iGGHbjNe1vYlEo2VWaW9Rh7X0puhoLQNd2eRpMv8sMpaXiXP
OgGzeBOnTt625829cl5yVYvkUPvhfL+pzcX8vfFm37XYSYlJD2q+1D75+6zw5gbXv63wgua5ywh0
x7IvibtQx9P9SvKcDmoT431fKIJzvaFgexsZ0Jcnz9DI7GIb1uGvThOz2jUI/n+5YovnZCJ2fyIv
Vr+IRQTAD27DInTncR0xMzGDFzvgHcymFncNf8XRLabCs0LnTrQQxIoiXppZV5XPI1QC/rwxxefE
9rglI0zhtr/Q2Wd/hxtwewRlpIs96lGMyRTlDhhXG+IbT2MvwMmryRUdXVLYcp9YI35Fk9Ar1gqX
Fm6u4biRtdffqzWktG6MBhxJEUvbWBlHoryr6JVd1gK+r0OsIX+4Pl4r2MXLrwhltXpqa6eYySkL
kIYcmd2on4dx9Ei6EzaqT6UTUcfOwpBBYJNXzxxhY7fIuE5kB9YUfDQZu646jYMv5wdFpTufVbMU
36bmEEZZdda3wprFP8x2g+FUMb1TGYIQNQ0MbUftW1bAnMGFG9T6sp7f0qIKo2PnL8t8XOpF/SlT
Cu1bU6xf+1qEkkioIGFH/+CD08E7uxAg3oLPFmd/e2ga6ze7tax5iIOWi39HJ7/8TAsZ91nb936d
QXowzLqkl5z6bahIAcrqvits+67hTOCM7PvmF+7Cor2TEHA/XA94zh3MIv+FOX/7AVdnY5rnFdM1
ScxMrBwjDr63zS4kKPN189tH/GnJf0xUi/gSwHpbrvjrBvWYRmF/mSeJkRRKRPpO2hqUumnJUuO8
qqV9DLqCXH3VMIIrjan9A0OF+YCl0BIKU3OLpMPWJ3ljdeU4eqEXpf9FxnR2OQb08+ZYy5DJQ+5B
4T5KNhTke8gT6bXJMbJkhBOb5dwYP7qARdSnvjWaxMFSpti1F4qTRwKVnXOoBiuIckuWV5CAw4nu
4bE9VSTHkbnw2tH5bbbh7GliJzpCI9ve3bz2xEM5MKy6gc9HgojgAXiBcyDZi66+mL86PLJWmjR+
bKM6F6+MppgeJWs46qsTKX+6rKpox2OF+1vsapGmv1aVw59oqfhA7q4eGaxoWgvnTCSS7jftGYi8
qSYJGbqLNQ5/kjCvE26PCcOE08BqzqY5dvMB37jFxxT5NmZuuMV932Uyh6cNarzQ85frpbQbu3wq
9bthCRjar6vHbNYirl7bm0N4p/tUqKdmZGnUSbdsJ7yQAxX2pGsnhg1mFMadTTX0s9OEdrHfMNrR
OLLgaryfTdL3fyYwB0+Lpuu+z0dAsUNP44ByWwbAwXd6qqP+HoUfmhhwO6NwTTgc/osl9pgN21a/
NEHc/sn5HX9MNc0OwX4+SERLY96AguoRwbHdmP/GFtQ+pHPGAzLEBO7LPkYKL2TTZ1W8JfIcWTxb
HGtN6l7HOI2v62T9jzCpukf2FUPTcbG0fZSOB4YriD34pIiY6w9L+QT0hVT59IBrkpl5seLgJIk+
u0PmlqKPf28L6zGurBtMylM10ZPTZaINZxJoHclhAQoRFgrHTa3JY+y9AKLrLoaB887sli+4tn3O
uVCaVR+T3sHNjxEwcvBYdtWnAbFbHjgBw4eFoH2zV0vLAHupmEGc8KJSeEIxDKhqd2WIjH1ae5Tn
Q0rdbx/gxJJ/C/hA56uOhVu8RkyivMsaM2I5kyCov1q2UYQfLvLaZUaLz9n6wYr7Bx4tf7sTcjbf
lWLiuOtKarz95ndVeYU+PXb4HZbmW4aiee4mp8GEF3kg4/ju6Hea2K7+vRc6hIToWlBHyIUt9gtw
sv5Xe5aTMVbFHP2ea8SyPX5Gow51DexwL7qmbzIWb+olg+behYcZKeatI7sUnqtFNhNj46poX5Cr
l/hTxaiOH61TesnLonltsoZOUV9lPYqvSXhtdIqpLvyru6Ej7xkbJeWelQc5mYkq2F7NQi+5B5pI
ZLZfsJztVKJWg25nJ+zSEnZ7vMP83NpPnEeud4/31lsvAEyc/4amSoOrFyae85P86vw66DZfrlPV
mZgIhOtOAF7x5T7TlrT5mySPkO8NPvX1MMKDfV1xAg5MG+bpktbI7T8GiLzs1fDn8NT0EwBwSnsI
S8QRakwRXzjUovAhAbVb7UyC15MNYmxZODcppkuSdnXaHCcnwQ+WMpnZB4ChD1DGWb85V4Hwn8eF
jYL3ufXwhkICnNc9AzAUxW5J15fSFizwomrXZm/9Kvxq1tEdiv1QuN2y62Te4coO4dxhT1ElyR7q
ARCIY+7/FwyoBQ8OpqtPCHu1c8qZScR85Z5+DRfupywqB29jkYis9d8QGBpTvhRRBhgtH/ahg/KM
r2aqXFSVbRrCrKqZMN+XCk3PC7s5+BlrNfvfCYXnZWIjAgogG2maP/B9/GlPjTMQK4gDIMtrrtMr
KoNLR7918r7SrJfMiMHlcFUHGqp9yWYHJpr1NH71gVsyqh/GMCQ5HKvvtOmBQoxbMFYMozRmf/i9
21+R+zQPcKCDv1tHOuOhWGbLfCtpcuT/gW5GTbNHl0YXPOxY4UGlBnoXw4AZW0HD2htodGA3Y5r1
NminJ/aqoNUwsy3ifdgsFnLpxE7HEcv5CBmpYbEIHdZwgwzigzrjhMjRw2bMEm4Fb4+pk4ymPXtq
e4V443rvFOsR6H2/hyTWNJBY/DKcdx430j/XYiiHhjsOf9gQULClgm6CUzhHots5JtfPpDxnLm7u
xhJQZLK8LThM/sB4h86QVmaxdA0OPDDHN7icQxuuZ5e6eMVxCWx4r+A0vUw4V7EJtjBTdgqzkJ/B
gJy/ymaDIdogWrFbJeii+qHaYlAZsRSwAEVohp/bxKz95iyKgUkt3Wu72fnEEwOAB8aBeFHYZXJq
tVpd/TR1iFGGwutRV+fgn586KBrC99tjZRvxjbUeg1c4pvXTvEqG8jnoLonw244fmCwAwsY1e8eQ
Qb1p38ibXOwScbjFQ+CFZqm/eh/SK50fU2eG/sAsGu91M3ce34Qx6180ku49JPgXguBiSrPzOn9m
2w6iCRAqSHsd2LcoJJbabV9Do9rvLfJK6KHMZ1iM1wWk2HKtc0S7JooQz5FVd66fdK/lgm911y54
bfnVTPTHwlA986VFdl9C7VDk3qpKHJ0ykuwCtzefbdeU8ll10isIdFZoDbjcNAtMbAp4l+2wW7t3
6cze5j5Sz9yaLUDCsACQ1tmeJfYRhuuPzgGpTQE5bJ9zF+H/483syn1souSpcg01Ak32TBDSE7bd
za6HPxSy5gBfJydUd8xJuiR79jd3Ls1BjfiN719+mMnbfsMMqGMCmhinC2aF0ORDU/67tcYw6jdn
/RHHTQi+DZ8VFRyfN+Vagexpe/Z6BMMsyLVZcskOKzSelBevsHXh8ya7m9PyxJ6ZPiVTOxJmrxFC
qn3N+3yBZ5eoK1dlOO1KOBbkY8sEa+tCxOVr8ZoF/zvI1xfTeIyU2j5P/rSEZ2GWRAR9j7GMkg/X
dmjmLeXrK/Im/4mJ9baxppp4MYWeZXzYhhi2xwRlbzt4Sd6+VIVb/pbzjTQYNYzUeuUDRB7lxNMF
/SZ/jNyO/DCFAzcKHwS3tM1T6ui4SNdhv1a3LqTrewqk1ouG4jCY/3F0Zs1x6moU/UVUMQtee548
27GTF8oZDjMIgRDi19/V9/VUcmJ3g/QNe68djMz7qnJAR0FO2AfCUhbt2F/u1mubqvPsoQrZTWgM
/jmrk/8j+kf5LPET/5zF7fo5cw7qbTo24mtZHFWwbyrLD8zA5qtpIz/B9hXqpwQ4krvtAwNrb3a5
tTYlXexbOnoZs9tYwwpie02/H1So1ZlBoEDER1VHl0qM/WdqGWhdMj68PygI4YYAj6O7X+tCXAQK
1vLQ9NAQ2P9Pet/pTDzFkXX0foza4ua3C0dysGRVAZsjkk8z9ccfW/K6HDBjpM6G0CS/3QOLZLc4
s6FgBM3il/yBmBZ0lQv7Jh0tJthFkQKqyh7K++sVwkPMFy7ReCr1mL3UbQAGYw6QXO4WWMX9tu8n
A4VKlW7YbEzg+zwsrgkvOMyc75TJU0r5vdSPfJasrEfiH89svfgN8P7k+tAR30R7NS7y2lNL9Lsk
DVCZ3+Ot34KMPdqwYbvjUS5C5sfcjnEabwqzn9a7BYWTAU6QMLY+K4RR4pCM0PmxATEuUc+NQhW7
IUKJt7dbByATLJjz5JpHZfIbaTt676BXw39mRnRAJkhvJkI+J0Cef1YPEkq4aT2pksc7DQAhGo9V
j96N6XSAiB8xR+cfDSxv/dUg/1eYj4lUWCARIVoiUCYrT8iqJWME9AvzROqrS5X7JSLLeP5gaSCj
E3hUtpks0+ANs8TmyhmKZDmxasZq1c/KniqSECrwmnVBWleKBzsqguG7VLFK9knhNUCVh7j4LTmY
vqlFyejqpz4taK4pM3dLN+FQVYwm/6apjNds2xaDmPoLJVyQnJkBS/y1KYpaPn4VKR3eZi6i9h95
PJaGdhr97p4Bpe5dDNi2lm5Cpjr9JTy0YjvmsXmEtYxtzNGXXXELWhTH23sxB6K/WTChWfT/ODgb
NVbbtWTcoJvCw+MfZOabdXRIUe3JbrlZgOYpqHifHHk+3L41KIZgtM7Da4TBYohx9QjCPUq0FhiX
c8YzZ70q9VG7FX+P/Akrn8qFWchGNE7ynWZQrKjKsBdsOuTW9bPJ65EIljqrfwumrelJiyn5cFRi
LFLDGCdN0Pb6v8GG+MNaaJF8MQ4oXhKhaej3cPkSdUzHoX9HsaiijdYmBVPRiZZwnFwt4mMizfDd
wOpGRxCkoz15SwDHOidFxx5TjNRyH/Wd2+4mMQWPrHv0xFHAyDXZ4NWqh6vxVDn9ztmwuv8cpOo+
t8TYwNfB6H00wRI/54Zh66csDRvnKnClOfd10mIAB5XWN1vmWGXzrVl1TuOuK/AXU1PYHPvtxsPr
59yIk+HlQiAt/s56AvnHr+I0t7JbgxQQyxixSc6qIbqOCepLUpTKrNpMYSTJkoLiNPpP5NxTBkqA
/ysAziJGBBfUdYX6wxi7ZeNWAONCFdIue+k2mYLS7deBeeJoKdp/ETtudQqZ2ZL0oRnob6AG5d0b
fvbevnpVbF8t6lWmVMuc8IL3MbRCntXSQIFfK/9tZfBecI2nc/EByzldPouxmvub602+/1AQ+81x
R/8DPAGrQHbVyPjIM2qxwu1FjDMJt3H9/91TpZ4YIlQQjmRVq50ktptSNWK5smHMno1PiVbWnoam
V1eud64avHZm/ss0jDyjCOkRegOboS3Tna8+clt14sHUURrtXM1P/Nnoqg+/cJF64kXAcuXTRo3M
xBUyFrohorD0E4d4T2mNvRNdKFkX7sFonR+pxkuxbYzPjp3HT/ebFhHv+I0cnBkoXCPkjpk1zO2A
9ACNzJtlHj4wSgG+yBOV6Ue2AX207zXj9Z965R1p+M7g9h6QMzTlC3wxliNhrJsf6CWHeDMN1jwV
o4Fo1K3zijoUfqs4BU0klyv73MH/0Y9ynXdOpGKiSVh54+E2metV/7EnWIKzwm4xPY8k3skffRDz
mDBGYeIRIcbmof9rWOkiJRItSozVGwX0UI3MnkhMg1KHpgTL0Qb4fIhrhs2RvI4qoO1qEfmEL6RR
qOQjAM6F3xUVRvYz8ePCfYVlOIP7CjL3AoRGiUeN+GS8NWxqj4w9ug4BPrqFM64SoD2rx0DyN/DN
iEUOmmffOZezE1fvFIxo5AHxN8qdt22Fh+U9EaoL3/F/BeADGcHh3kMD6WxHgBWYBbEgu7DNYQa8
l8gg4iPlvntCFdEk7+z9COHykFSWOxlb/9nQ7NtTBOzgZkzuvWdpLZ5GB6PAvtZdeYk6l7Eb64oc
nErZUiylE48+6R1zc1uGu5kk1qzNXlqHNfplwnqDlxenCDaD2ULjQVE4OecVOWSBg9GFRfgUjLma
v4N1NPaRDRIqTdK8y+BX7bGw/ck7VUV7NJ6oPehUIq5w3SDf/EVKPJpLwaSB8LZGqLkloN5iCKXI
FRgiNiLkbr74zLeGh65ncd9LmU0PQ+qkiAFdoHsCM1qKNVWxucd8AEa6SFkFT+ikHoIgHd7RN3Xf
9LAi+075Nb+1GBlm1r5fs0Qp1+4/LG5o3kFX+qyPlmUpivPS58ULAuw1303gDsatBusKrYTNwQOD
XsVOjm+pbLaDX92Powgj13ZwWn8XVeHQvmZWjt4hXFv61GlBtgouxayWwC9XPEVJGyWHOu0YFERJ
wRKimxfwHVk7pLuQfRJPXVmafjdzHzs/Iqa58dc0OR85Zht8FL1zDAVXRdjxCW8IgvCTh4bGbmai
E/Rc6wpvkU/JmkqnIvRlWTEYT3XJZlINLNMSK5bb5BNJTZkGupzQjbTVcsW5kPQPfeOqDzsoece3
rZ77XDEodh4USPTwGVJ+HR41b7s6JpY37kfvU15tJg++HJC5dK6P1RSlP4siEf8S1MMUBGs6/63b
uCXcYdTSv4sBuzc1xS1pm4TtdChxuuUHfS1yDlvO3i3sUEkR6WUKipEBl9YpY3iJ65p4kuLsyQiY
EOIIHKRrSdrCscR98S3QLNi3O9PAPqXoTUGbDuxz960t83IbIyqsjo07lGR7tsOfJm3cnj7bkWgm
CTUNTjnFWr+P0PffhpSN/o6humuYJ0rfgFTF6Y3EuW6eZjtELI8go7g/IOBAoYNOTQs4i9Zfb8ta
Aef1glTqUxuPcjhYl3k7upzBb7YkvHrOqca3TYMeVDC5oA5M8ZYsRlcdXIHBaZexAXuJqCMhiMI6
Hkd0q7rkObROZz/D/6fLVMNS4rL1yXl7QF2/nKmEwuLB93v5RWfajkffiyMgCKMGyJ77xbjDoSUx
5EBMOwRxZw6OIBRkQ26uXQ7tmKry3JYMGSGfeCnDTl6afjPFRizHjNVS++hRIazXKIrnaD9lwr/n
epRz1Z/8qAifMz2H8mdUEhlNWIgd9ZFFrviRkRoGfa1h1YkjOwHCBkieeILSdyZDu+T7H30nqKjC
eIgpt9Mij+VLaL3mHMZN6YC1Dcb14DEck8/xvI7/UiSvbC+sTbz2Ova53Wn/zr5murTuZoc5/ZVB
LZsNp8fb8DyD4yfoBq/Fc+Mnsjx4FBz35JK+Cr8G9PIYz5fS+fYCF2sbS56w3SPE00G5nYFNNCc2
D+vr6udDuhx9nEghBTb2fJ+vwwQs5YPVca6omZCGtG1GqZnHDitYGHo4PlVdHThOnGfEi9Lb9hMu
65Q4vzpu90kcinnbFWwTEFargM5Ud/qXHZP6Gi1otLYpY/f0GOsgHqAlwfKJKSUFFe7WtrHiBscJ
IM40096CrD/mIjAdeGK2ISvIgZVVZlykyF67eKmdzwL54VXpRizbGD6OPSTMiQzFB5IBKkoqYUBG
6/S54gdqD6jwQCJPGiQR0uH+hQPOfSMSJFtf1CAo8Fhr9h210oLdrJF35nIUtQ4QhGb6IqkOPYeH
hAgxbJd9ZIjgfrFH9Cu+w4UBBrooPzj1bdI+eUPYf/fdnRayDjCShzS1wa1yRi7/afUXOEpV715b
6Vn9u3XLVL64eBcPFMySnt5GcffuyTbKL4Idd3NxGZQdwzJQqCmWzndfJJtD5B5e7H+H3v1JKRPf
EPTXRz3ckyDB4WmBHZp9TBRJRmWiPWbinpfL3SpzqN4kQxIWxPogKN7sMmfhrkUJIXYL30K9v7NT
Q454sjsPdFC246afVPWqrDu7x1CTuLmBfsGQhZUa+IzZd/HoEMStnezIHjlmZzjmmYiO2czQmj3I
GKyvYaGWvyRbxP8GSqIbFMgCbYJPUvVxVGJeP9CRU21E3pL9VVrm04PynOyZAwciFprlCYxYAKp1
E0xU+ef/Z4J8ucZyQSJ/V5n/ZxI5Oc/ugJdkD5mck7OVRed8OyOmXt9XdfJUF2X0A59H7/5kr9ol
r6bjnERFyVXokpy8ymjrRe46/QyW2XVYGN1VD7uiGJIMIQiu5Y2hA0Ac3xZSnUtAvOIdeU4ICot9
KGP+NcTuDTtKAQysPJxSaa2hjusogJfu8h/Ap0b4dKBWdRfjidzsMPk3N1R+Y/7AV9T8xM1ZE7Ix
SjET79CPD3oE4QnTVs7zdfIKUuQ2RdDmvNB85d13zlwo/grlOPo0Dl1NJBcjV2Tq9ER8LZrvlwoP
hFbI2dOSuZ2AErjh+wMTM+Fh+QXmIE04A9xsPiuVLN2pEUh1DyFgTnUpqPCikxtE2UNDJ7k+h3JF
7zGKdckJCCn8/EwXjBB747KjzC7DPXf7GTnBuh7dMpLukw6AjrfA0dhrEKpTY2QeNFVqx2+L9bFO
/eilC2p1uftj131/XxAAygieY8BV/3zLLG03I5BCKEyG+A7zn3fBERyzf+uTPB/f69mM85/Jacdu
QvOlhH3tk6Jx9sos9wfd92NaByqp99yviYLeGB6kb5Zxjv/zLm4I9tAPs+DZM6VOz6mkWXsgKDy+
rERZRDeElUwFE17x6ZMhpm6OaRM4y7YY0wkGjFXjDmxKM+1HhhbcpsndAbtt4jBevm2WjfCIeXyX
ad2mYjUfDuDu4CkC48XmmUBpxv07aR387/ee7QFBuxoemSXG46GnqUCAUTQ07mgZ6+V7sp1msKik
+VMZmdnnaF4GfNvTnBKUw3mLqy0y0fzCJMXzkN7dpVVcOcUjzEvRMoFjoMYenxCtrR9Z072Q0Dk2
x2Jml7g1ZIZc3HaKybcwE6doXVayR/Hfi6e7G5d2iUDGcBMvXus8d2SQ2U0UjESrTIM/BwfX4ASH
+EX4+85ETv5G5ofvXRD3Cn4Nnc/tQUEQeF8GgPpbiOmCvJRlLtjKLbPIxaEtPedCchJyFb+CxbNn
C0o1JafEG7YVWZ4YcCpUTQRyVJXXWqjBuat2K/Cc+BAwdfvtppXNWEek4yPjoLsuE/rsLseIvfJp
LPD58HxQgZhCgwNjYNF2BwYwbNehit9JZz7BkVsxwRYPBrkokmcCaXYMdfvnvMKKvR2ykU4Bcbsi
B+EeCWw9AHPbZHJm9+KBb/8jZKv7jwnTt//Ettf1t0Oce6g+ARQ+IDmsrwq64rpdKzxlpKK1lbkQ
rFf98wAC5Ycc1Nk1EKrMQR4Ew/LRVYODsnlKnWtFilJ8K91gTS9lGfUNgKxw+Zf6UpefHGXzS5uW
or8QwINNdiNYkL1UqbfcycSuYZKYzMhHA1IsSS5fJM2FQXvGIMqjzPH0hHmWVee0z/qi/8J/uDZP
fJtdd8E+RzCbLcGfndkh4ifgMQ/s34qShztDx2PLwhSf0zbxGWHvuGhYzTsyM+Ryd0QQUVBnTUTa
SI2kXWK9TzaexlaVAMp10deW/aUBHg2+h2nYSQxETsAOZJi108ig6v3qgQpfEQWKE1vCePloJoH/
ZATacFKhqvMtKvZ76CTBN/3rlCPdiVPTOm/JgquS441l3zPjg/DF6ZkLPOd8QuSjFxkjnhDv6lE4
FfpUycbru2/JGN5IozSyAhEuR8e25QP7ZD88VpwgF+MupkAVAnzzMQ0jTVIKB3AVYHuNku4Jz6x7
jEmxAVHZd2o82AIt/xvryvyd5NROnro6cY6mnUgfcYdEXeqEeePLwrqz+sYhr+HaJfFa/lWVQwIq
HFAefBakwfA5o9a4CGdwCclcMKzPg5O3N7NiyN0sqg7gGgs89dsEw7O8WA0Nmy1YGjUHoZ0FyI4l
roH/YoDqePyeO4dMB6YSM9s0clSi/GkGebdcoPgAYC+ge/4H7FAjY2Kv98r3X/D7JaIU+zqAQoCU
YGr0Z9NkPVZqwc7QJ5SYCST7lm7PdajC48StgylnMshslW0Aj+Ky0Le2Y1f17CoMUMwusA4TgVr2
ezNUcAZZgKyUv2B7SbE0Y7buM2NA5UaMZMQthF76XMxk1m1lUdSfU5tUwSEhZ74kTn2NnmznoSDA
ojREGBXv0O2VVc4L+hkWHMx0A5QQlZf+wn8E6waGyDQ89gzFxQZJjfwFg65g8pTdyYYVpRyLsRnz
jBM3FQF9FS3eJrIQEl5S4yIj9N1KvvRUZe6JRsH/jEbtsR6uEnMq0XWvz4uLMAv5GTJsjNSre0Vw
RNDYomSSvhbIAtR+9SvFWHjy/2MiamjvePL+UlKbCxpRxMcuZzFUlFm5/911zyROEqMYXIZY6pcE
lFG0dRyD8gdhWtr/tAR93WnYA5lEum7+emOJeH1LZZccoLWE2btOxuLigbRs/mFdCuDN4Xz1EfGR
AQ2A0DCZJ6E7WNz5qEFPLD9Cmln3b+YFQ3lKkDoxFMS7DCLf697nLEI6s4ZljvU3H8j+3LEum6cr
LIwEkjxOov0KfR+XQhfatxEGCJVWWtj0J9l/AriODwgQqElXPBKqYHmlbYDuqHCEX4KpXEqSF0tk
pNcsKav/RhEjL4uBnkGUI7jIw59wz9bEt05RJGaVvy1qnW/Gsize9kS2Zlt3ai0RiXjMnnzumvE9
6pKs34zD1JXHbnZCaBDpkj+yUuMX95UmTK/zev+aTjAANypbsQsYxKucU3OhflNh65x/OGTuvlGa
zMOTaAB9nPToDMc+xKB/JJbgXhk6LNrPQzvUp0Uh7t/aRqz4+XJPXQHJLr8R9rQNgRFUWo+21GG2
K8Y+gVWskb7vgB9GOFFjOAfo64lsOLkqsTnxA2FGFp/X1tl/jIs4MsCE6HRHx+x8I4mmeyx6F3Rj
Foa6/VHbbGXNFOFaf6OvB5XqCFrGLQoJZGOAQfwTkXnaHuK1j+XFNEXU3yj1Fv6g70T/QdabgFWN
vjhmaZKA9opbpLc5TvrhTH4ghjkLZyxjlM4H9iOZyuAdzHrChjjGUgWSJvdBbVRoBFcMGOrEdENO
X3kihYivAWWy/dmti3LOC9GbD2Pc4kJi0hj+iBGxxNtyDInWAl+wAg80Tj+i/osLiR6Q7EsYAG6q
ENiQ9REeTVpD7Kvg2b+PijiyE8jzAhadqrR/jzIIIcC6IwM9FnU07f5c0xp6qa4dfA6LvjuG3GQf
qsE+QRHyQ4Sx6Xjvu3BS7/0qyOYDeANyYRDfw+HuZzdRG8JkYZBy4eob8ZV3lhXCXHoTuzjwmYJq
3bFG0GqXGqs+Z0OGEzUMWrQ9EyyMB4nw9QfsXLRGljbgp1Y9y2SJjphjHVWSi4afmKpNRjuTkqk8
Tq/QrMiioCd1cKy5vryo0cTq5tIM38GKkzBHz+2GR17TYr3aeg5/VU5N104qx7je6sq63yNBRHKb
rVJ8jKbu6Mqx8ZNEyklabLFOt5YFP+3AHlxj/EFznJObUAXOQKKImz4utTslD2NjuKAhZngfhRnS
RybVdcmdVzTMyTtjbp3fEwYFMmU+qBUq2kNtyvJp8UySb4deka3nVLorLlw89VNL20r0oyfS5GFh
zIpLO5iC/yrAG0dP2BqpfjrSKSKUjC8QMBcOCz8rnrnMXLNhkR17e7OWyC+LHs6cjxKGx2kYnC+c
/P6fpBmI08SkPByJ/2n+Sd/pf3cTYWmIkODbBHSyVdVBmc2954i8SuBCoe+gwoStRzPsW6YU29Gb
kKBn3shaNwsmklp7pre3mfA2f8tLDQBqkitKvo3g4bW7fLWR3soQYM/OM0596BnkBdtWlkH4wha9
1vvFrUmfEvmssv26gvZGqOq08oGigZQ/bJZp/sYD05F0yPSSLirIph9x3VOKuRUxUri9UwSj3sxL
se8S9Og7wAeYxEcMvv9Cf04+aspa0phBmP2GKYlaxF+M1Q/S9P7wGbDx2wvV6IiRocPiBGb79EmE
B2ymGBnjkysLBOtkM6PYgar12ZL9lG5xXQCNKDntIzZV83SJ2mRxdzURy/d+NJqfbciw+zSir5vO
ZiyTV2gGzA1CphYpP7omYbjkMydfCZLOhkAKuvwuzchMxAxaJKdkiARSHh/D5ZlscHTI8Md8ov2I
jPwR0EM4v5EXZyC5jFIPS2Ty/CWYBXJq5nZfCH0Q/EQRjso9k6eCJXvehN34GfVZup7p1vQMVbRP
Qakn2eqeMF9RL2rS/9w7MClqXknesE9WC9qUAq/ZGXtb3h4kCZn9I6uu5Ap5N+Khi/HrQFvo4Uyv
5NQ01xYqm3fM1P957EuSACXt56udyMTap2sWqmMZQvT4hUDffzILReHOIwJDb30FtIvqy8LZ2CIA
KQgnWYwUjdrIaQrrIxbBGQ9k5Hg+l1foNeQOBOvL7AeC6W9txpcWdBsT4ynCvvUjcskB+G6hU8TX
FK4sHLFU5NqTz0kRIqfe8a911uG6rj1GF8w8A5ahXIgG/FHSEHW8ghjgwS5nZvse4po3aAqmPxhg
uS8UlmG/n9alu8qxcedd5IXY1vuVguSLtqjIj2wNZkbhtT9e0gBg3o5iI0j3zRSPH53VtAeycA3A
IVtGp14wc977yo//4g/WHI6a62Mju87/rGY/uY5pWX0lPaEWGyJZNPl4Kh6+e+XSUQ898QpE36KY
2UQsyOhwvCl6nvGQk44n+jHZT2rsevyOfX0OENnok+37JTwyniEpiBKSxe1SI7I+ktDQ/1zJ7HS+
XNeSre4AxGvoZ7L5RFrp8pzi70Vg4Qx1/+04KHS3KcQDati4R0pI6J7D6KNQbfALgu1anycCBB5G
2CrLxs/s9B9AiyrerWGAU3aNMXOfyJ0w8Z7pWd9eZrPeXQuwl1CzkvqWst7Dw47WLRr/CC+Pfhdy
wOWdOFOz4qwj7rmYO2wSGFSb4lx0nvOCsV3hR0uQXNzIY8jcK/V5hgra+oOJjj2hWfmZUN5mB1sS
ucYW6FHWntIUFsnVBBYCDSgChGwhA+0tHU1bXNnc2pes5CE94eS03M1xQcKnirhCkfSB0DlQ2SOP
W4UZojccccR0trkugj3OIxwECFWN2QHgI3kJqBqdSzkyP4eAHuii3IupuauFQRTZ5d5CYC2BUKLW
r3TWJjo7bjOWf+q6xp3otMonbAX8Plq+DfUjuuANfw/E3oENa628XYWXI9gTC0XeXtyHNLQt7dwK
AwJnIElR/I93eKpQ68OGmPZU++k/jYx0Ot1FARM7ONqFTUTbzxxHNflnHnSMNJ9i1jDZG/lwWCzh
M6Z4NnlJEMJcbTPK4B9VyFodZi6ofz3ZNz/lRGj2OU0GQFaGBc2KsMFna8IT2KUXnBXqQgpBnl3k
MHpvUxq3vJZsK7xDg5XKXMiKWP4jhdn90zEFau4vTJPs8d3ELEGnRK475ULkRkvojI+Q2ozz4c+4
oDJbMmVg3lgHNMp5iWSL6Vit31vYMu5DljPL/itr4gGOFkkinykEq/CLBxDfxXZEcp2dCr58/7eK
J9c72xI1H/MtuTjNSYjArfGt+uF/NNED2v2Fr+iSLTHJsTvHCyf0kSFTuL9OVFGAJ7x7hCNko3LP
wK/wEjtIebOTZ3koLxlGV9wcPuJRTiQf+nwWuaEUJLcS9bGNM0a5eucvgGKhpoA4YRMXOBHXmA64
hNyscOIHCY7ZuXLnFes+T4Gt7yFuxPGr5w3snXG6zOXBnfmJH1FHI84yY6TOsePEwXkVUcNMLoxx
ac1AugJ6GScaDvkgmkee04xEs5kpPcDjGvaMmNp4XwLGCvlIWSYvF7dAhMeMOErER4u9AUZco0TA
grjXX24p/e8B7Uz6PmJMBITPgvCSmlGTrhtX4pVz3iHRzBpGrWAJutssQ4I3h7VFpg+8Jj2NLKnI
sfem4KpBBi9HSkyabekkCdNFLC3tLkqWMDogMRDNZ1Cx+jgXhpL8PS1QnW/0lBfxA9ESiKChSccl
6oKqjYs3RrIRzXvNoCA+TgPUbka77Z1JkUagWUGlC3Y3uzV36FmRzJNi+obAKmwfVxBV5YFJWva7
6+GTYldEjnZoJzIxt61nWEjRIpHbtwi5fDnrvHwVwsTOSUZShA/M1LDxIaWsdwo+yd9OyxA5Y1wF
4YcZPc/ZtNi6DdrCmEHTilah3tjZxS5fab2YfUvQTUqOVSi7U9ivabIHz0lAC1guiSl8Jgvpkus6
eSeuVj4yUGNhkt5F+jsI6mNDGBBKa+4dGfwUFbHtG4poCyQ0ixAwkvhF7wd8n9CdxM2iX5QUnDNj
R3129C1jjE2GzAHBbUOo0bFNQ8LmcXzCPvWnyDyjyE6aD8Ew7x4krP0rv5YNOC8RkezqLAW5GQRA
e9NG2uZninPdghyQ5ey8xmOH+KXUUFew/aLi+AHBN4YtiJUHHb5BNBDvla7G8pqR7Iw01wmL+mql
Cbufa0x63zc/lMq+ZeQPwvvuRjaqJ+zpeXrogzF4nBK6GjzgRe5s5xrKxYVbaAVHSWHIv+nFnfNa
Aa9iaLPKYZ3eTO/2NZpwDYLgogGWxQcdMRi7sK/Q9rvw6/nrjjaFPWPWmWlklrk7uA1FyCDHa/Pi
jK1aOCCBpUAbOuWze3WUGyfbhQxCeYubGQtJymCOsXIZ5p0hAo0TFa4FKLpi69UqebzvYtAyVWUL
alJD+Nog9xXXys9yksRB3CCGJ0OcThmJFMTXe0/Tz6uojkvSVuGeDBxeqXiE+gJKsY/nN6bPCbAh
m3LiwzNxzHbJUbKhgE1D7rZ+yrM/ud/M6YtU3Me3elljPp+Yv5s+VbG24zuJeKp6iVHt3DU72suo
JUjLwc7MivPcAcKCzQeqD7N9ZcsYxBUu5YNYUp8mAmqxROxXZtmxjwuQ/Rtv4XO6iwfXSUc7zsGV
R0bMU/iT9nd5ceOg8yDTlrgTGJvFF5f1kkNr74TI5UXtv5HBvZLYZRpIHnu8jC0PO4fthmgt2R91
PAziI0xLek1WlOsBXzbehwEI0IQYnP0NOynDbr8Uvvjg0EUjjpU45i1TQhOKCHrr1zgL/28BXw61
EQcoYNKUIRLiC9f9LBjHEkyJjpCAcldGv5ayJruaAoV8eHpP4iYzSRwPsBMu0We0QeR5BV4XPA02
jshVA+dMFdmPgtNtM2TrnOBDVwAg/Dot3b1F7HSPPokj97hCbH1n/cx2pUNpXR9jBh2Iw/L/ByND
8cMropXvXsLFTyt49DEZzaqlvmFtOJFTOqkl/IU2BXwJezRMhzZhWg96dYiaa9qq6BAwuiDcZWji
ZUdB6XPekkiH3jyuFlZxWiP/4lSSkNrxTDCS5tLOtmA28n/l5A7ELvbz8JOQ3+CvLsniy5us/E1n
BOcCZeLf3CoSHjxM42c8TfjsiSGvnN+czgj8s5GHcE/pSABo43gCoVkDjvDW9yGAujDQQ3cqF7Sy
SOMglz8WNOG/WiZY1U4oUb27Mnxa9JI2T6pa/JsQul62VkUBSTFWwHVMreMGpyFeQtgfLAmZlMOB
KDkiUHC+0b1P8YGN61pCWNcUP01jK+rTdqTqAvu3mg4/ZktXCbYIWSBM+65+EdKfywftr/Ufb+1D
b9+2GB40v5lDM7Slq19/1xZl4bFdA7ls0awSwJ1rOsWLx0Bw3HbCq+TGqeMeIUTXup9qrs3n4A1i
OLSJ8dK9qjwnuPZ5mn3xTMzDEbBplH/OTUB7LpyRsbkQNn5oLZ3GLkEFSFj0InPCnobMt9y7mf+e
JoaIOplO6/xD4WcjPzeN3FtPzkm7g1xCPijjsGDZ9V5Y/Oisix8rqOFmYEBi65julvTuFHOXcWwf
cJz01Lldh5bHeta9ujYislpiRYWWkeTaRQNXtVSE7y5WQPd1xphVXolJk90vhukToGhVYKCyPIlL
1rzSD+df8PgYuWHQYtKlRZaH2yh3HcyJeYsGuN2NBA8gvetjwHJbVfTOdFs7oeXW0g2Vb3M0KA6x
RUTpLkV4hrNwZvgH5wynyoL4WA1ZE3Koaxcj3ehofsa78gSrCmNX2FA84LM35seuH7HDyoZUBSDq
wJoky40hr5ioVRJXzyANI8uujDXyX+MkHqJxyYqvujVj4PXusSDWxKwP2JAL1rSDg/9ePfuyHLwD
/Zjsf9jOXcnvCgI5pYe6zEaM5XGBaXmMMT2/tjLUfLCg5qBQID3W2C9Zcaf2olbEjYeF0Jz2YUi6
OL5V5cT5ePXysCdfBf02sSO7nnMuBIQgI31kWa/1b7ZTS/SVsTetfqiiReFMEArwhK03Em27q5Rc
u5vLCB+NWctcF25Ykk3wowaBXX5msN4cvY6//lY0uKBgrrHAQL4rdeRcKs30+ri6bVE+Dw0Kzg1j
gIE/1BpTQLXLCRBACT+r2+QtzfKzynufGDbHhgQ3uE23TWU4XkmkCdc3F/BccJFzAy3K8ewssEgq
JHglhSkhoiRUMHnoYksRHA5wmY6GpcIfuiKDY6AWHtIzSkv0VVzSHVigHI4Q/RU40Yti0aq3mQ78
la4ZxvbOA/kJGiF2TbebepTFu/R/HJ1Xc6w6GkV/EVUCBIjXpqPtdo7nhbJ9ziUHkQT8+lnM29RM
3TvubpC+sPfaDrELzyJf2rbbaZ8I3Wu3cHEhAhsgOF1ZSvjjc+64fX1FcLD0756hJ2biWSTJ3rNm
vIQu8lxgJn4z/MZQi5P7Po2Hu9oeu1fE36I6u9oxOIGwiAjGCA2hNotLfVjWDhOixq4F+6FMD3f5
PAJGLk08o0DR04YIayBHfdU5mlnMQYX6KXi/zAHSqF8Sz0IhuhtSyGIIVEUIEp0fRgYnV4dovTPY
vP55CdeeJRy1Yhmh4yISFXYzHqUwCwld5B6kaGMrY9rr3Dg077WGLk3g7oyisCCAJbwUgxzVp80w
96NBD4wSBmnONS3zbL23pklUf2COdNkjEQicBOz9zYpIvCvD4GWke9N74Avmu+ktCvnGozI5o5KP
P1EMtxfwZWjxUcsJXnqarLup0mgbh61QI9yROdQrawgd3ELYxW0gkGTakdGzPZ9H1AbOQVf24D+m
PLzYxEqQH/fWSMjDfuba+1EdInuoo96Y4otk5LjrbOXne7tuy/CGJ1o/eiD/tsAG036xLym7vefT
IYAW6Zebmd9bRMZj3HynURug5QBGO9x2bZus49kbV7v6u3pqsW74fwiql8zW8yP5r7O4sxzhfVAZ
yqokw3nO4W+Ca0BxErV5r+yPuZLzUpz4LYqE9TSmQo95I0Gnf9rUHWOCbIL8PWPBSthawcuHmW8j
qr+wxgxTluJhPbzFeZJ0eO6dDmslbLzSPnpUaOWVpXQc/+HlXV3ouKz5UTToNBF7+s7NyD9UhtBk
XE9dUMEFcPL8eyggeG5nJX1R7jnOBj8pvMDZO6pk3DeWcY+ycswyqV8M/7G8FB6nMGco82j52qzD
fJOGOUwGzd1C3k3edPDMSGGEMJF626NW5P43zZnsPyrspjc8YQZt/aTwa5G+QXtIrroE+5tAJf7B
neXJc6BykupTUPftR8k+pSV3il8dd/9iIz/TMAePDtrxD4/Q+HsEDgQGAr/qzZG8MWdAehG3MwOS
oBoYXCn5DjPSJ7itnCz3DeW+bE4GOZJ9KTYkEOUUeUbPvofLZzTDVJ5LaOjpIffsFjcokrlbk7ZJ
SKwS3ouDa+MHpHSx4otoZ5xH/ZoXP7zk3R+D7x28rC/cT7ZKpNMtYBLDU+o7RDezW2s/6yC2CbKd
+uR91dX4CHeKeXaDBwLRG/HS+D4aOdU/VGWh+VdYLvdL6xGOuU/GLptvsJxUz3U4qv9SeCSGZHbH
KCSyClRWng51ESEYn9f3YJbOpSclzY0sl84vGpjTtix2uIpOrFljBML1CDYlqz350qhuKfBggajq
7HKrmFq7cllnbMHqKNHzmSEiYaMXNUyIbap2qqpjNsx+tzdUZgRCgmgnVxj5Mam/c8syOQ2TBuFM
lzHRhFeJxJHazO6ILBmd40hYuXUoPM+7OoU1ogRZ3fyB64X9/BQ6DnD5LvBY5zezr4MoszidjsSq
zOoUz8EGC5/x1w8fcbHhh8pOJR1qHoE9s09M/13YGRw2BVEIGzDxCBOuhJ5pquNWrzVyHd5zCjm5
M9hXwMhimnb6ZzOGiAR2KPBX5zphMP5vzWCHR52RVhFVCxMeEAmE41Rg3pIXG3w7qjwRLu/s+6ig
gQJaECIBtQMszewGYW9grH99rrNbWTVhcdOsSZueLT+pr3VBfDZWQD1Nzm7OVpcEb8msZz9hM/ua
8c0lN5kPou+dyiG/HUVX55uxNmyuhigJ8bt4DllUuHdjGDyW033y2ADqTrAu6IipsgfvyM+Td9fG
cnPSFeT+6gLpu5q/JhwDiFpnLyxPI/O0Z5CBinjRnDalmSpbfpl4GOcruT8EeqKaheAMnL8hEGzA
mr9TqdOyf7TrX7wX6kpgLrIGF+/HS2AcUohRUkjxoCxGYfpir2Jl6wmRZbyvbW9wwZ51lf3orXPm
njxuoxCBuCWLrj2OU1EajTSdGIURmhiyQir42lNiuSUWmoX4rrQDOe3AMxQWzQqLfZaIWqi/eKWU
5I8gBfqMSmcKCD1GsLursp7xAy5HAx9H9Asm6szuIdvXiw9WStIt4cOr8MBQec53YUs+91EaoW5A
TcQ/UwBjcz+Wttt+UkdOOcn2nBXfDtSMd7gmIzkhSf0v6CZzquXsvmPUCP6l3MhkX9h0BDjHyeoi
7vw+RHEAdEEDx8OuMjf/0V9Py3kWOfy+lkSQd5TaHPrY7LiNdSzYjwTaYUqTGt+Lb+EGr3/Qqqzf
mDXdP3CO+TCOYtnDXA+j3TFAWLRl62DFy0h3Wc/rSMkQ4TLB0BRSCn4SFG2vfPNhOJ+J5hg3/yDN
+QPT5Nx/RFNVC8QvVFz66mWOv96BL7SWPR7CAJc5mSrAAO0NxNXVdEm82wGkwA61VfWjW9/0lxZi
E8SDwM3L2xjAlQWhmZyUZ0/wT+W7GK0mI2IU+ByfLXLbK0TXArPh1AXPazsQu4F4PyPHesTtxttA
LnLGFfrmtsL6iz3eds8BwDLxNKdDzO2NxoAUFdxqzb5zqyq/3zTvb7wlBMz0eblEcHFyhwXtUpwd
WxcwrIuYvK5fHC5IQofYkeeRnBTWprmc7/ww7+UlJ5oTSBs1P3h7jEjErWQhy/zm3SrzikYso2sm
0Rab/MGdKtJ35Dg5AyC21LR/5s7pgr2r7WE9sc4tlhvFXIuNPAjm+i/q4pAvIuf9br4qH7LgCbeB
a45bWtDy7hXWNER5scFAQV4QL8KyS8fhs5vznlO5Sh8nGaZ/qEsEq0Vd0ZJZu8tRsOxEY+nwIUko
p278sOo1ZF6U6PFxu86hw5REazly2DSvru281izRUnajS19HLnHrTrQS0zm9lFTy6RGwlnhuElic
O7H9yow7qyE7YfopQkYcDSdqmQwGfZGpxJ0QqjoTPkl4BS3Sqs+QfJAP5JT2X/kSYHEIOWnPE9pX
Pi+itEcINX78A4wsw1GT+JqSJ+7IBmTptFzZahBlEaeeBQxz8kB3KY7cN+MsSPFGabNFnX23A904
WMtBOK52H9NlWrlt8PcjEUJV/TqkzoI/cc30dRJcz6HTmvCYSpvJFGvaekX/W0pSb1GCdM/0Ex3W
XtxF/1SlXX1L6IAhvGDOxjve+ypArSvaV+QaxH+j8qB/6azCxBAKlzE9jI3nPeRsD1eAmthIs06v
Pw3ve0J3NQI6Zljv2Xg5Wf/ZIUzzXQxLAT8s2QXBGScOm/HanYDwado/hFhu6OQnl1OnvvR0YdOh
A71cj0dWKplz4He1scCnRrFxKkd3PWjmO2G/7xr2L/4JrcfA+SgyGJX2s1PkdHm68yzrNDTu0p08
p+dbcDI2DDyKCaqR3FrE2yg9U9JsWegTWsHMaS+yLA7+zWvZxsRCEeOB/ExD0qsBY6O8MnPPK8Zk
tXxGzrgs93mL6YpnGa5tM04tlynRCVdWpCMD0ZHT7QQ2wftm9cFQeqavHk66hkF/QUiJ7ior4CxE
Hv6N180elnI/WxrzRD3119yiwH0dGTWfO2t2BmbDyUDVOJQOEkBSDxL8Q6gchhtjcWHsscZwdBLA
Vic3Pim40Ot7lTwwawcKZHDvmEOg5Dq/TflAiAplQwqvLiGh8lMVoryGCXQDcpnx02DjRiA+uDJi
WMpxHlta/UhkJiDyNMrefc+8nBFDnY5Pa9ITecLkQd0QxUEeY1vEya1dWCp812IczyWhIMXOVxOC
CaLBFjRmIblR9IOmW6WoT0A8HXPHTjYNnqEhgfRlSq/uK1uQXNXgWPu3ZnTde2SVRkZiMy+c/Sqd
gRx5IV24haDVoLZy5blNF7Cuo0f8AAVQrdSR+mU0Dy0xSYeSBj04JOA53LtehZ0+dCSbyN00Aik4
FrlDxTVldpBfZjhp/3Qyo7vDpAh5k6DA/7o1wUSb+gGcbzguRKycWUll60VPBkJhllOw8yZL4tXh
ZnXJaWCfw6I30FzR9y0qk8Dl1+jb6VwUff+nz+fBQ+dE6vOW9Q3kgXu7G/usvcNRq9V09onn628K
4ZQ26h6u009bt3gSKgOgCKGWrvhpjDOz79Q4GSPk7xAdO9qYb1BOxYQOYdHLhFwT6MtXLMrmBF+s
Eu8SiXjxDNUj7u5nyFjEs8LtBzkIhNHfQlOzGPOdw0Ka2eIKfwEVG07inWbQlr/4VYAmISBdW7HO
T6mIc2p33EtF0vv3OCkIBmIDsJFbVtKGlqhxerYMRTH1m5ulKgi5ywoGinp1IGv0cW1ddMbLyiyo
ZHZOtN1A9g3aXY5/9uXlwsI2PshS1bRRPJUyzo9OSuwl1JYR/vBzUQk73LAsVj8/hwj3EV9or62G
XUGo5ZIcaTBKqffr0oR/PKss0r22rbV/a4lyK/YlOuV7jGjzS2bFudnhgmXQM9PFq6gHZXytGUg+
Vx2FMhvL3ty4ykW76WHnf06sJKObMUS1H4nRzC8BUurl1IKulV8W3XpOaAuaoDyarDyB97dmJaDK
furXr1Ua5LkRL3cJWVc4BtGGdP3wz5pV4/i7FrM7Xxab5J4XpUBVg4IwcIoA1hRlzCYVteky7Kq4
ReoiggxKm0yZE9+PAcqTWwVbjmVhFSOd3HPhefJIXLelyLggqby55xSMJXrPxGM1icdeIOwEOzrK
k2TSprwzzCoYoXuauGZ0dg67SHjuSNyy8le5CNQ4MjmckeiTwAVWrSDQEbUixUBq3Vl6dpbrWCde
+5eJ4MwIJ7aFj6+9cTL7VENGQsBX4nXHOw8PelXDAWV+kXw3tgqdg5zTObl1oLCM5F3acxqvnzN3
1t8UodxMLdWL8onIF6wK+xbxyEzF25f2fZ6Fm62KDvi9q7DwPbOSdOVn6w4WfA9HTnZ214i18w7z
DOnlgJK4GP9JGgkZs29NwWZ0Ezewd89K16uQOTYxdFvKHTd9UCSl24idsrzDh1cuU3eP0XMqDhyG
Zf0AO0oiMwR8l9xlHqqOx86my/6J5x4k1MHu5RyzV0bxmWKjZ1Pj/3rUFM6mCo7LT5frDfvHyCjr
JhSQmD8XXHuo46u+FRnLt4aFkTHs99q9g587PFDpg8Xh3wiu7Tucx9VPXiXOBzaL7Fmy4NSwdZ5+
eqnsDtNu2lpH03S+fVJ6oHBegQWmQIoCkjf2PWKxkEgsFRvwbG5FnRU5FskqrMDToLlDIB4mRK5l
q2TrguBlSi693XkCpJf2zfLTkCYcnCbpsyeF04tp+avIKZ7RZDppsp9k0y6kyPVL8YX9zyv2KRvn
CjsjeJAf23ggbgzzqAFNBDdB/AAOhCsCO5/NPitMhXVmAGzP1FtWFh4xJkBY5YSYJvfU5n6mnlL4
+zTkOEf9o4/2031ahNcm53gdKFBiz0mcfSG8Cn/ZJFLberVrU6ijQzrlwrmLyvw6sFiBcRIEou1P
S5tKyoU+h4d3sqvMo3zp4FBaAVniM30adovVyaAMIhdCtR9S64DKhdhwhJCn6+JcgYGQDRYNDkai
1abA5uUlVygXu4XteftVDMPgv/oaKS1hTJ1PZpEJiMSMmtykbo/ZnO6WXTJTsbDdBznmE/5LNhc/
9bgUdYQfrze7OYmF/CpU2uXpLa9P4GKcLlDu4yKoOV1/eeQquu2VGJprIroYrJnPen2ncu0D1+sk
WQ5sxmYIUACNMB/QPLd8lo47/HNmDOLesbooxD+/RnqPVne2QBujppaKoImCwShEY+LNfYGuHqRj
IM9um4wuGsSF7cJN5TN0PRupss0OKVwOeGJEyMPCXYNIb2D8H3loPf6UlHTTXwQQTACJN3LUSFKK
BqMiQbj03H7GWM8DARk0WNLw6Etb+z6sahftMkPrQfiPygWxM8LbhfiEVbRJx2fAxZMObxhsAwBc
ImyhGXyeGj9wmd0HIIVMfg/IuzHq2EBh0/qAMdipwC/WIhAqAqmPkXohF8Egb1f5Oh2LOg/KL2bg
4XSr1nwdTqbuyK2okjAzRzrXgNAkmJjpsRU26XxWL+EZMcHACWvsZSF5aSOQXpj8DxM64RShZ9dX
Dvwwo9SANRgc2KEa/flS0mYhF+VLqvYVgjZgfQgXmJ3lZfaMlFYz8vemgtQjTQcBMXGgRqhryv+9
ZcKBKolRBo1bWpNch7Ta2fXuQtAusxtvOQcsAcWe7ZZAW5Gn4VkQuPzDWc+8scp9ede4AwG36C4+
dCmc8SAAKhp84z32LombhPGSFyMowI7AiLSd0+lCfFT8r29copZbL1b9P/QjnvdNl2O3/CRI5CIf
nQuhvHLV5gl5HZE44+yCX2jyvgqOjPjgIxe6t6KG2DU2f+5kTez1OJf6fYvpz+BEIVr5p1CmuUU8
kkPcK1YaKpsCntqo9GZcIImD202BK8VRrovstu+7JryFyjA12J1LhG4JqfbOgS0VVVuQJMSZBHnG
gxVYTY68s5m9laPRhGSxWCr9tIYmW88VTMeeZ9uu41sOAXRUw6SG35QF5Ksoxcz2F0saUnq7oTSu
JUoQxlSUDMzH6d12qlCNt5vx00GdWHzeAQscKtFLIXe/DUXAe1xcapIDhY6PFoVeJb0heSaYHtCS
59mlD71B3AZzuXgHUiPSt36SSiEPph28wjbX77lCffnt1wkDutqDt7VHCuMmx7awrT+J8sp/A5bz
ml/D7t9Ga13wXJEHWEUGKdgPNBkYAGT0sk1o4y2bc/KFfsazXDmXlVS33zLx2wbWE/RxBH/tmpEm
mBiHjV9ubjnjxb9hQiQGqTQM1ycytdKHBiTUcoqrytMRy94t2KYRQXMISHomgKYL6jMy5FTu7bYJ
NeNQVJBPg8Pa6Th0RFY9rAND/hcWVyR08P2kDact0Uk7dgfeiW4JnF7aF+8wFtz/vCbLz2iuQeDj
7MpepR4TfZP7LmwMMnhgpvvKEvdLMmENJna0ep6EnJpj5S+2In0plMTsjQYRsPSz/kXXc8GcmsPo
mKN+rk8qa5IHJdlynyeXwReRPGWIb3UiRvJg9dqHLiXTWOzcgFn0Q1pXxgdDPkrcD/2gmM0kuRX5
doZHQTBvDS6MW+ZLYNkom0YTSDqGOsH9Qz60vofZSxSP5QdYUm10RATY4p0hoiL0rVPdxSRmFIgG
uFNnieAJ1yEraUJHrcdGzVALAd/k7g7VWoJsEyvUdlrjejtqn9f4O05wuu2D2PKekSABtB9rkzzp
SuR/pZWLu5qJOTO5/1O8rNBD11+s63YgYs5HtVgtA3z2IWeqBqq3vvPgWCAgG3rBOhMneEg+Eryz
YqMaDrfACAL0aP3KbeMXlfm1bcrhgJQDMBxBk10mYgq2kRP2QLSCkyS3y1qrYS/8Vi+3iN+T9g71
Gp6JOU+/qP0Wn4CvNnkdMYN4N8ZLScPC+lB81NbQ/uQEy//NwXDaN1vK86vVocmMWDjWN5qPlO1T
vOZMbmyyOF4buw/fE87RZ28u2hIpGIevQKTfidcK3G57IalnOrIC5FtWcUBIodt6JgpQp/eUOEtw
nAFDxz9MsFyUHWDMypPwctc5C62y31WI9a9iz0Qa47jmpxDyLbY9qxTqTMG3sLEM+fSkV4sELyuv
Tki/K0ywr9CBEPuVeP3dAGlQsijnSWGE0nigPWXB+Ix0pvXGjFMAoAsl/hXV1ZBc+AVdgM424uh9
LbyCnUcb0tzNVhED8AZxa98OmByz3ejOGK+4eev7pcvMhH/B2GCLHLveuyv4nbt17fT7qIrxEyMk
vJ3QUkVxCBKqyWgc7K1ZzJL2j2YuBBQlY972VVtT/7dbBc78cDAEJaEbyX11Wzq1P/1gzWNSuzSW
/5OYhZdydKRm8YJU88SEAJqtD63vyJYxBi9GRg0P8Rqj3dz5dZz82ih7CqB2a++eVUYi+K6BzsPJ
inTeOTpjq+rrqJVXH3u6PTdyA+11L7KK2Y/7PZHrbpeOZIEQ+bq9wN3wahKQLQe2qxt3EG0FQUpU
8iStAYuhCa4JtjitHWqYyAwSd0WSps6Xz5bYu+tJDZtfa6zWEHDctCLeFy0TzmhrggHkxpZ9UWNY
EvtSdBTK/hB79S1qM7JEoVM0v7m1MqTOKPVfVCOLT2xnyU8MNM8c6oV7HJFHSMM6TAE2+Ex2D3FL
wRgl6QRdvRm65ItyA68SjCefjV0Ta2ZECbu9XcC4LUaAs457L3DJzCLQqqyiQoIEaCQiNZpaacln
NEHsIf2MwOaZGG/1WNm++xe6wAQQXXbud5kiMznPnqFRdhs0QChH+uCQpVCvHlw8JgV3eSaKe1vg
6rs3WedtyFRgCTiuFFb0femp9QKdfYZnWM3wFUUVtu4+m23MMa0perl3ej3C0UR2OJz11MxQ0EBv
2Cc7RDjIX1URcjTALdmneJDFDiuIGp9MRxO0Ux2+1pum9/JzPdI33C461YDEOwYDu5WWyDuk1pgH
R87x5UKTIVEOT+7kW/dG4tkIziKmDTrgRnWnD6alqXioWtYL/+HBwdR9GIMWMulxQnmdJdcyQTzh
nbJpLfvhkAcYUKk8vGHZQAnO+hHzVyFGmcN4JEBh9Nw3q5mQtmZj3oVUaxkWh4n04B56uO8OdgRN
m2PSdaRbfeu09G/HAZsBNhTEBRU5UWiR98UiR31Fmrf0x9EsDRJDRDIW43vbIotLAAhPO+ztDPOe
2frinPBg6updsVCOwnIInO7DL1BwnHDrts39goPUwl4Zw4WOQHXV6SPhYJnDLHxljIMOZ0FkzCqV
D5XxRxGSoBK/jApLrubWcD5m55VzGuUXyYIJXmVkRxcUJQOdpQymLYvADzk7sMaV0eqJ+S1dw07i
Cu6r7ojQyK4ONhrFZy/BjLYPKlDjDFis8i0nRMC5xq1PDct0AgEqs/5OvjGnG/+FvLuUzMqbSA2c
fW5nPEK+YD9Itm3EA7PdAkGjq5PfelNwbm2Gzey5QN2cWfc4yV8SwJBHgjWU/rFpUwThAUbg9EzI
zuKySpedqG+9dBzGv9zzTnYFHsH3lWPs22A7jXxxtrL9GW1EEr9Ao9p2jAvsdBLRFp7oY46zPD2a
FSQYV12inLP0EmSYFLPjR7CkS3ZKErTMO93PmM9oz5G209gLpiypTQ/jUzlCsPFLVUW5ovSNajRL
9rNHh8+2oSJtPX9IFUZWLgJQU8UKAZraCDokkAelPAXAqF0eKX4cjk4FPeoKBNL71wPyWO6Yaaj+
dbIFuXBMyTWSosAKLlUBTOnJZFTAny3OCv/sJkyKEFXVBot6uk67JfGs8SNNPdXcNAaJbcSstRXM
j3QXPrjN3IsDo0vBFUGCZfOfY7MkPCJo82ChpnXKUNSF9/mCDn4qL1NqGKIxnAkRQyWIPeWTiyT1
a8Q35l47go2Hox1TZ8BacHhnloKf6zgR7r5RJbrZ6AgTYErIdtchQ/llJa+baLvRryzLqc0Gn80h
QlUrbtPXtlLLN+XFMj3pkIxnUoyM7Z3QxDlYi6xWqmqHJr1urwndc35LoEOQ37cN66B9COiQJTae
kJpJD5JzF2MndkEY/Y4LhZWRuILXhEKr1SFpArja+rsGLczQPQFqWCk/EAQgavSMAKSyILaquGHC
2HrMfDvoulcaDkM6aWInFTspax3IqtAyHvyPFiPLDOxixNvO/6Lc8GNQ4dL/zUO66TOGqdE7M7az
sw9uO9t6ZIZu4meZ5Lo/U80QPmjmwMVb7trcJpXXy/pxRq2dHrYtkH0WHt64A+G73SutNQtutk+C
mJJYYkuPK48alWqnJ4kWIobVIUOSR6bVhkLbIe9I3bQJxpyD72V99Qu4AP7FnAbZpwasc+ms1mJU
4tuOQ95HPL2Vm9iOz9kP8wUoNgh1mRj/NyaSvY86RtUEFBUW92cQTs69jxMxJq+dZ3W/XV7+Nof1
P0IHBBEjcAZKrAQb8DUIh4B01r3dnddJjBvVSmO8EiECUJY4S9ECH1AgS7tarTdxgOWJAdgMW1JP
SmhAgobInh75RxIVA5KVrlTzH6vOyqclDdMUg1XqoeFEnA3hGXbex9xyNWKd7JI3kcKGYV5vrKuF
GQJHU88LFSHRo6hHxianLaU3e0eBPfxH9gD6JAtRPjvmNvP4RyBpMGK3MtDm1IF/MWhjVfbQF8ds
lfEE7r14xDKJIByxMrWI+ij8Im/2GgH+J0p/1n2ZPxuiaPEjfqGyccgUIm7l4nukEhwmRuXvw7pt
fXqnWu47HtIr7EOmnGXRqPED/Gj5va5Ov6HXTGxFaTC6TyCFzLNx4uGLWMv6P6eXxU+8BPGN45gR
2GOLVH83c49jh0Ns9M2kFC1Wt+iuPZBIFVqHsCrzz3CsQeXZKKK/MvxsLxZq+RTBM4KUvcHaeF+l
ZGrtwq5BkQXsrfvtCwoVNu9O8YTl1n0Phev8V2TZ/wOdxjGIVlV16LVHXwsImXZBeiB6ZPZ5SW3v
edQ4F2fEqMWevXJ1q9BqQkgiCVnv0DTCXjZgTWsOPY3PcZGagCNslKw28phzjeAUVkmV8jETOTLn
vF3zBWOFTpGz7VQvaAxo+qwS559s/utk2/sRgZvdP0qsJjs4pg4yapcaumdeO8HtgAxR4LiS7MZV
0/JZNfk3Gd1FEJY3vlsOGJBAMo7kSSFlVQLVCgrGPJ5OHAbVPzNp+WMZztsNHF5ZN2Pr69+ApV+I
qq+qCYcNmc4fEgtC1mFcpb4fXFu9cOck/pmwPmIeFpS0QDNqvqfdyLlKE2dlQXfphs2aZaakfOl0
T26lw31N6G/DGvdgs4T5T/aj9WrQCJ9X3ToPsJc3Cg/4pp4tWpEiQeFqj0yYO9UpixPMaktaqtuu
XMO3GlrGGI3wHtA7Ng1GkswB6YAuBBtwyI7w0UJGoy+mUs7zNA3pk45t7kIkhQtIhSWZ71mC1AA8
EJe7uxSI2S3mv/VHTBTmUeoSh73zZ5pxdq42zls5zfO7EQs8TXpSNqFssTv02m4tI/as1cVD/jRF
Y+cNTyza9GueLM01r0nQ2qGiYX7m9UH/VEKHZFqTBPN/dpGjJmE35p/cYiib4yCIMD9aFiH1EUp0
Mi6Vntc/2Kz0i+qmBFmJ2DzEw2TX1ZG6idBz3vtmioRFOXWovWw1kckUGCzkdWLHqK94zAuR/mCP
ChgVmcbL9ngd8+eQ/jaIeOWq79G1gt8wH6Z8z5NAjFZLZ/YcQgXiz7Bx9hzYKOjbcDMuRGtSWQzc
1rZ468IF5UplGe8uae3aOYZUTnoX9DkHaNIxTyJZiHN1FwIx++zmOcCk7PP7UzXEPBpcaEiGOBtg
uI9tZj8Sl8g5BbjL/k5YaPNQNWyO+mUoP73RKT8BvNRfw+AitbTFIu/YPuSvce3DjB7q1qsuU5VX
p3KGCrif2XR/IcyhOYrJcXF3ZkUWRe2QU/YGTgOh00F/np6hQbAu77HBThdZ00WrGAk4GKiFpVfH
ywjGqW0pB8i+QXZlM8c/T9NE9c+VHfwS996ZaEq87rOi6XxxfYtcZiwhCoOQZl+Af2g+WHiz/pRp
Oj0YhZmP8trxKNqmSq6bNIthGOi58s0SaL92WEwFKskkCc2eoU+fHwSyIKSdPePgXT+GG6ad1QtD
nSaw3xXvLyt2vy5AlBt63l3SJeMQMSOaWjblaAMOSCngQhN9XHx4ZIOJ3VoYks+Lrlfg56aUBAnd
x3RfCXgxeaw4Ku9VsCa3SGXaeQ8nP0++8j51/8sQP/k7VF09U/ZywJZRpc03bUd5KzKzhQQYG4ox
XUeiCGBZ6g/4wPbywMy2gxKChuuazrNTXex8hngC3KMCaeRoCKD5urTNue7yTYoJqwI+lO5EcrBA
NE+3IC3ZLMoOzSczC9u7n3Rl/RuRZ5+87U+H65oYzHSEnv76S2Wjh8fAhytj8jYRbNHBLgzzVr8U
cxX8hF1vuEU5A/Gzwgw5LMKR0JeYiN7JUYLjpDcD6aOAq5Vs3Vlz7G0CX0nRdpxqJiIB0NwOXoIR
4KWdgExiZLL0VSvC7Whk1waFyVC+05mlVbMDtzD0LElphQ82zRBhcE7vkFlUiuSm5iBieEyqzH/W
xKUXWXBgWHv4wIKwxtSLRPiUE0LnFDBFd4IO0YpA7LZvA/xB0GRs0+/YE7PVEmKiuxO2qT9KEnRz
OPxN/I54HwNonBj2WgN7TH4enOc24YVbsOasNid2TffmtNVXV1Z1eksJIR94AjRK8TZPfzArN29A
LJlDt7FMqpsEFgcTekswHshYKfXHblLNS0yWDgV0kXhXifMJUM/sm68kGbinWXbIbp/aThIcJp+w
+51wqhatD6PrvWHjpWhdcU0i3u+7B9d3Jlz8nqV/eNdJzvD9uPlvxglE6CyyC8Srcsy/VYjX2h3p
JY+1SCFG4dYbnkKCiZg55k19QdTeTgyiArLJtrKTSUcwOx8lOHoWI6yON9czgTWALVV9KZN02wP0
BRrCETsxyQasY7mPdIoC13VnnlN+0Pp+Bs39m0A0IhZn1ZmO0qFI3nskpjOvbj3cq6aaLbYZvK47
pxhxtJRuN5CFEMb/eMSZ5cAkrpmy5+KFs7F6Sda6q/fe0C9/bOwYT2weBi9izq6BgkPOumfpuMkZ
CLb7CILFXIizlSJa+1Bs5KoYzIadTEUCwmReP23kz9dqxhG6FyPIDb4+wfwt8KYW7T6J1CbS1J7x
ji+Dfn+ZbShfgj0rZUthec2+DC33avM0kuqSVeqWiHDsS/ycTrN3O5cVIvlZlGMDKZQiskznsNKm
PsEeZK+hOXSF5XcHhNt8+xxEwXspM4a3KYIfhh66dc+9tX20trL1h+8oGrhqnvKecNuyeaK3wj5F
eav2NSD+fJvyYJXVFLV4iUpJYzZiJDh3OHGIdsmm6Y3kw/qF1nv6mdO8wGrUE6hjMWxoo5rhZbVL
yR0XUbJW9gmqF3FgvZO4LbVSXbwjY+/eexh9Odfj5m7ILEYuVFppCrkhp61wp+x/pJ1Xj9xKmqb/
SqOvh9igCTI42NmLNJVlZKpKJindEJLOEb33/PX7UAvsVFFEJo6mL7qBLgGRDPuZ1zg/uVaUc4CP
EsMmTtvhW4h+1nku6cPubJNy7hFPuci+rRRks1NA1Pq+UR3JF4jxGDzYkEafTQtGA6KduNffh42W
P4M1DMHvQKWHu+Xn45ewJNrah3kJghtVR/2Ou4uUvgGYkh400APDLfSC4B3VHtpbJrUP9BsjHp79
lGQy3sM/tF3Y+lHAK0DnGzn1oBi+ZymtnxvYUs1Rx2SAdmEFAIdaZ11rB5r6ffhMoTkg4CoL7TDC
jhTv2pGc9+DmKdizSdGvvWuxIf0Ix7e5RVpQ0CecgUDSt6XXSivbiLtj3M0+Ig1sCfOAZo/5pdNa
FCZrbCrbu1BBe79ZtotkejlFR7raqHOQgqJrCZawxr1Lc+zqRoMKTQqFZ/iE6iDW5GNREWClykJF
QlnYIABcwhyWFmsjEEt0i+Gk9KHCnw0SXXiAulw9O7iaBTeVbo9fm2hctGFqAxIxvVcLQAPoDwy+
2q74RqHVQuDAgJqy04Agf4qRvkFPRsdob1flADIPVpKg2iNEBFakRnsbQbuo0L+1JXLUe3j7xvsZ
ZSJQM3LAZaoHx4Vba2txeSt3EaBtwmSY7/QxjpqbPLPTs5qmUO5K9LjAYxAxpLdtU7pYTcPu80+4
epGIUDpE1LQmufkZdzG8SKMF4XWXaU6DriHBDIVHa7D824BiCST4EZNslInSt/PUWxo8uKDPP9oO
RikHqBS++y7mfv7ahUNI06iolH6ocn8ggcX09zulAVRJurEpKSvR1DOfUJEp6wMczPgxSmpz2JPi
lzh740TFuYBegjG3Isw5mFILvdnKQIIHkRk8pn1utkd8oKxT7wjcl0aZdG+J+MboZJBURjuLh0hw
+jt0dxpKGD+Qgoq/6fiaLo5EWl5/RNFdPWWio8U4zPBUTrIDLQqWuSa9o5kQofSNVhVVHqOKv0FF
zf+GcK4X+1T48Dgw2tPno2bZoQbLC8YH13qkUVUhU0GTj/AuxBqzP/Bg1sQyaIB5faKQ9AO3YX+z
7FnV8GVMHXBmEC4W1nbX3/qdtABHYnaX3yhi3r9NSpDBIQZbTogZS/0RChEPriyWGtGktX+rMQO6
SxveQXYJppx/6gVMfAQsZPYZABE9vLJprSMllRRIYxKQyqVoMnyk4la+qSjLwbtK63zAXxAdhB34
HNouQHWwXgbabFCYjJ14EfbHnzTIZHTbAEhx2MXZhDw+BdfurxmgVXxsarAWBz11Ji/hdv8r5zr6
MCFWG+1zac9HRdKJkn4RyM9mF+cPosHz5GAVJu10UxZfM8cEVYPaVPmIBFr4fjaVBfmgS6ef1GnH
vwUUly8ElOW9ouIaH0rEANG3strsmKJL+jlkgZ/pVgEcSjrq+lFYIHFfubkFzjxbam1u2TUj3ZwM
gyoIPsk7ThjqR0S7/VAiDo//c/cX4RdVVA5lGadPgGdCG9yqKnqDYgTX80EPp45LRBiydz+48NPy
mzbsbWdn6NOQ0AmqheNTLvNF03eQYRGtebLAH9SHojR78wuOAUyTk9BspsTdRMK8C1D07+jbFFMF
EInCMg33fDaoee11LaMVHLE/F8ON1oxOLcaCI03vSXBSKj1wE4tXD3zs3SLoYWINXyE00iauOT4a
uKrCr5DcYNWjbzgGnRv0Bmyc2mI77YLPhg2HU+071hxWaBVLLAJQ00Lw8kOMczRy+kPpdA+Y3LnW
DfbVsTzZWB/mP+C5Gg4aEkbZDKg1loV9ROwBOcV700XDlQwg0Dvk6cNUt2H2UvYc27eh6pwmv1Uu
7kz2Axx+ug+0YlTEhIxmiTbPsUmWuucR0cIRwZUQh7udoMIvlvyBHB+e30io5mrzY4qif3YCBk4P
D7FPLsnMannweaHoTsQ4DWr7Uc8L/CkAPeHKCvlqUQ0bkHSPsSifkdbBPngfhtDYkWEwuH5gBIXn
GHPGbhfXYFWJLKJch1drS5MMnVjvYOFr+k4Ct8fQswYzQh+lItOhJ/+1puT207as+jPY3brZx8gP
EFBlWLrs28iXZ7rbeP10haEDyZM4ox+iAlLNQQQqNfd9b9c/FxgxbgGDFS8CKbWEmw+8HUN08EI4
3kS5RUI2Tj+VDfkat+xspB0E1J/IB5pDcoSbJW5BGBqSIkRZvy07TU47dMHd7046TDdowlOfx3yj
tek8ttTRHMsEJDd0bfRlBLb/NcBSLzqOuZlTeSJdw5uMppi85XfQhFeaJeZbSFRE+UgJE5SVY4XY
ezDLzuK/NfXWyiDKUDuUDmiguYWFONpEq3uyG78+oo2Ei3wh8R+J+tz1qK2DY4Eem9n3Nr18EJZN
Ah7SbTPtWdgWFRppxtXP0MgxL81mKbsHFdfGB2I+IFyBS2C8mwUeo8fBAvyykxIJJksIM77DJQWO
SZnTUtlDiASGFBkKo3fT0pzqvl22yCGGSqOdxDDOEapHFfgaNFpQtVAS6zCEOGf1ySanpZMKoMLA
Za83IIcBBcV1pEqwXB8mgGJjl9ElMQ3KPmUJKZzrAac00mBA3ygU5FiMdGGt7Numztv72G8C+xD1
xtDvlfQpRyDJwr9GgUfu4rzwvwMpas4uIFGCVIgXf0u9Mv9CSqxnm9gTO7s0WmTlRxRud1GLzOkB
upt1dgX135vcTusnkGNUmPi25LYDd/+EGNP4XeZm+dawJ2gnEV0c/4ipjeUeAdyZvJjmIoJk1rCG
D5YBGXkvQTvrODnYdbrHf4O6GqqvrthJy0LHQPX+RKc0jv/K05y+d97k2jvkn1JU4hxR3+dJjhKz
Y6vqlEVYPd650PAfRFsnnhNyIeMmiuTgAQ0EsIggngEy6a1tOTsfLPEZsIcO9w/Zru9hlEwAAp2Z
DBvYSbOTUxBFO0rD5D6BT7dmx3Tw8jdURT/ZoTF8Mea2ePQlC0WFMacUkWso3GM2ZiKsOw3iW5zJ
/G8yvOg50Zcaa5SZU48cu2K/WbjTQckbqduQ7UEsIHiFJOAEQ/xNFMi76knUw2PQEHeACzVHZ3fS
HfsQAip0b0q60+WOgABFDuSXJcQ9nccaKfQhRDwCKy7YwFDq8Hhzhh8kfxNeytXYPrCOZOWx7kdL
1kU9btdxFSF7iaqQWnQWnC/StRaq8pyhUEPulYOLK6zuPSnWWBzgGMjultpkXe07W5ePSPuM3+A0
1t9iMpYfbobyHgnfPHopfONnOqCth8B3/WFEzbzcUXpBckc3bb4YuUgm4j9gw4GbJ9I/ViiZlreV
cELENmoXfcGbrqQVdB+B9cfIyoZbYBz//a//9X/+94/xP4O/i8cinYIi/1feZY9FlLfNf/3b+ve/
6Css/+/dX//1b8eUQljScoFXOpQ8waLy9x/fnqM84B/r/xGKKGzqJrWOpZm1b3tE80s/7B//0SCS
BEHX2do2wCPFQOr1IHAqnGyEyuWNPJ4IvDZiDp6LGhjLzR8MZDOWoUykb1z99UD0VmgKd3nmgSNb
zI3lGBwRrsNm6/I4zutZ+38f5BqCQrbQHWW4r8dJU+mTLIW5Z6dO8InlD/WjKUwXZSUeRt5naTb6
kauWu+byyPblkU3xeuQGtkSPVmfuIRIr3utOioaW5Qgd6DACkN+blizl8ohb32oIAzkGQIiGK5a/
v9ghSJTEeIU1uRd3YLN8Nszbth6zJ4GAJQJdBcVoAv7kyqhy4zsNAyiTMG0bftdq1Kiy5nJo8txD
Ot8FOCnm8juqUqXnoM/94/IXbs3py7FW25PSfDHCWGA1I7P97GrtIpNS4UA5Qgl76mEQPv/PBlxt
HxdEpDD7OPcyldZ8nGZH+RGEePlBbwzrS5XDUfqDfWOYtmPCzNNtJOper2KIV5hRYmnkFUNqnSh9
yvatijEw2s+pkujhOLFdPVz+zNXd8uuUGEq3INkYurTWpwSEH4Smuks9ivlNtcfDm8rpSPPhynRu
7tD/Hmd9JmQeV3qs0hT9ufAblfQJtGpoPkUqkeojVn9DdIdVoxNfmdLNLfpi2NVl08LeDnunSb0e
9RGd2Dfz6StXlGxPeA9b0ZW7bWs4U+Ai4eIqCwRjtWnCFpL0HEUZ4Avh3yTA3e/6OQkQEs2ij5cX
bmtCob6aNDCULRB6f71ZTEENBeJS5iGvOf5YIKT3uUnraJeq4ESscUuU1F1ZxK1DyPUiheQ/Br2t
12PaGeUXGcrUG6jl4VZO1fIOsLrzgCdLQPqXV/Wby1+pL3fli7fv1/5EEtB06EEarqGM10NOCFC1
tmbxLGFn/c2hbwTH507rcXmHQJMtwT0sJKL5kZqvpsr2Rg6Lgdrln7G5rjZNd1TQXEfJ5e8v7tfZ
bWuZmSr2tACi8w5CdPeAXgLkOtJwMubLo20urdJ59HUKsqzt69FkrGE8NYWx5wMtu4PhVYKLhDH2
jJGz2Jdppc6jK6wrN+zWTWCiESfZwJYJZe71qBYiOEsuHXsSDQUwoVPfHBrywPFw+eu25tLiKifg
Bdgu9dXGTeHt0SfsE8/C9OGhG/2yuxmTudLpLFX+lettezDJaVSGYUOfef1RfTEga+5OsYc+nfUN
uU/tHpidjfie6I6Xv2vrcMDwE0Rp1G9cazVUa070yDWTVdOFwiuYst1+DKvpEV13kJDwPKorK7a1
T4jYLAlvVQlTrI5jlRUic+BaeV1bI8oZFuPwfWp4WGjDwAzDqKke6xPRtN7fXv7WrWnlOMCVtAhn
hVhFOKrxKx5EPfFwDqX4PUWlfpxzadKeg797ZTB9czRpYLWKmSc7dPWdvIh+PtG594An1Wi4W+FH
Q3dgbTuVedLAxB+4BDroe/Y0fLCQxUTXK7TVYwPX44Gqr0TDAisdCpNk6p8TrbLvLk+HvvyC9S1F
nGmYwiU8J4R+vc1w2CtSjO1SDzIkQDv4uLeZVs9/J7ANwR/oCaAraT71Lr5k6LnpLVL0oRkaNyGq
55d/y9Yxth3XdThcNtnNamnaYRA6SrWxlxbYdSERJaCaF4Nowj94614OtF6V2BibpCwSr81E83UG
IQe3sdd1/a4rQA5eOV3L7bOeYezOlEPLyZBwJF/PsGgkGBtVJaRsPZ7tAJ00ese17VC0Q8GH1Ar7
NkB20TukJZr95TndONpE144QC1OXh321vPmogehIU3XG+FSjdjJNww2NJn0BvdfDF4fuS3i6POTG
9xrQAxxp6Jxw210NaeVj59Ztqc6IsZbBIRgw7UOF2QonuluBSS0ppQz7eWigX76Fo+inny7/gGWA
1YTzBmDeAudOyt8OHb2pEKBQ5p5BMAxfAOVQkbFzFd9NTT2ei2qwaLPT7d2JPJyrmzYewWteeQi3
fgM2mYJVB9Vj2MsF+OLZrR0FChNh8XMALixEqdUI3uSOan/KOCra966NL80PIOJ6sreJk/T3NtyU
6J/fsiw9sZykagEKa3WgjBFWSlJZ7lkHs6kOkY8PTEEZKKq+Avx0y5vShdpxRP2AovjlNdi6+Ywl
dTW4/BR17lX0Y1LOhRBk+GcXpQyMlWP8ffcCzYlHKNgCWvpE4VLvWUFYPOPc3WmAqBCI0UCC0mpx
TO0UVDxKWJK6iXPCCU2d9FTEV6K0jQuaHIKaAc86Z/S3dUo62FrYCpwp4Kf3iQwoCltzb/3sYrt8
f3lONh49A/QzO/LXTatWF0GCklkg8EU9mz1LcJDWTF23rAb9QevzoEIRrhlCa192uhtdGXprOyp7
WQjePZ1n9/V2RHp7NJgD9wzqEAps16IePqQ6eb2V06d839Sy+Ak1M/3alHr6PKIXG99e/vqta4EX
0FIu4olgJldBBgbDEjaf755BIFBHh+a/oNlCDUNUI4UdH6Ynn04HtocYud9dHnvrFnT5cCFN0xGW
s+yCF6cRL9QOHobun0ExD/QEeV3zRf4H3dJgxgoaocco/5Pvtbh0ufQJu9eHb7YSSPql758TJDGj
+7KnFhojle/i4QR/CeoJG70F1hygnhP2Xy5/8da+JtyHMOxC37TX6Ry6NrkOml87x5lmTAe4ECnQ
J0NVZnzbW209HS+Pt5XtMJRB3I9QgmGbqyn2LdjIkzm4Zxx03UezTWME/Zu8ehvUcHvh16RIBLq4
GXWLd8FMy1jTOnHoO16RKw+Qvmyl1QOAEgQZpm3ya1CZf73cQ89uxsrXP8Nm1xu6T8q5C0tU57wK
bfX7viqmD3E7LbLPUQUSYzTiW6XlyGhlWFWyTHkhjpryxdsrk7QRbBFnGTplPXPJVlavAjr4WJqU
pnaWELY/B/Xcv01YJ8rxyIDFh77pM6SeWhthqzyFlUSrxH1MQ3RATlG6LN3l37NxLJawj8PIc8mb
vTqSvkNxDPV67Zz6Q9+SimLX/vecRuArqIXVB9KF0bhyFDeCvGU4HmcIRS6v9Ou1iSCLJd3kO+c+
A4CwtzUfudUAQZf5ygu89XHL0UNuhGaGuQ69deAWFYhW95xGGLLSMtDFG9UJP8GioJg/ZWElzA+X
53Pj0NEudY0l0IMXLdbz6bfIsPghgYeGpYY2a+V0k9OoN+7CJEWB4g9GM3+Vox26BusEEUPBCC9M
xWjwkH4GWJgOj4Fr0JWrsNf5gzqCaSriWFPxhLjr0dBw8qnizu45hL/0FUROdCPLskIHOYjuL3/Y
5sqRG7J4FPaddZm9p58xwXb2zwhkuvcablpfYFYtoB+BJ8uUj711c3nErYWzhKV4HSS59jqxH2t8
1yVo5nPqJMPZAPQNQjLK6tuU8O1adX/Z4evbySIet2mLkMCZq10yB8FoBh23E5Snxj0keh7QbgMW
b51qjNYeI8uq2gOex9gc4vZNty8uxbUv3rqveRCpYei2YyFuszqH9qh3EehP6Dx95QRHHQdxJDgN
mnVH/A9jALx+hC5EVlPDu02aIT0D6uzD4+CHrfqT6Uc6lWfSdqXprPIxlfcgTNl0526akFfBuLv/
mMA8ylExwMtr/weLbXP9LBewK+RqNG3xcR/koM4UqzSIztOkDumAJLjAGupPBpM60SWlVUSD3VUI
jvycoOQQuGdFX3Sfm0iQ7RyU755nZ8KB9PKXbR2cl4Otvqy3It1uc1+dVU7LtXQmufOjqTpZRuRS
1SlUdWXAjXND94cCvOTrdGmvtjJSR3C2qfCcJ6tEStaf/M+gpj4VfdBfqYZt7VeAdFTe6DLAEjCW
b38RwiURzoPxWJNV1oZxytpavMVgJHB2UqvzE6R7fAalC3MLJckICDJiELjexuWPy1O8EcNbnBcs
cKQjKZWtXvDJ9g07qEf3TAkULcc0deBpJ1yc/kFBDlv4WlFVfRorwGJXUqqN1WVognRXEqsz7a9n
oKXFj5XJSAW1JZQyY1v/NGBhtpeDzN7pmP49Xf7UjcXlhOi0OU0CZ8rHr8crQvQ1Ot/VzghGk6fM
KnhK/FBHosEAaH55rI2ogNB8yY24hSlErTaSm1R+lhuWf9bmHKFg3G0mbCKjpXx8eaCNSZSWbXPj
CaiDjrlkKS+2EfJUeOvEuna2VAOQDMFk4El1JrXmFi+pvPmkxyAJr2RfG6kPXQeXW5b0h7hv9XXg
1v2gbueA7hj+Kx/CPFBH3RiR4pcDgswHVPmN8G0ZBhGmrGOV/n35m7dqfNystFp0OuRUW5eVfvHR
2MzZdTX6gQd2W+9vDDaSC8y1X5S2ga086TIw7qgiRSBncrwukjHNv8DoQzUVjiMK5pd/z9YaAEoj
6XaZFaFWP8fO8dLMHS3wQFBDf9GRR6TDnHPvJ8BAYznrHy8PaGxtZduArUcdndO7boKA5ChRSHFY
AKUhdImim/Qy/nV1Ow16SCVotHM3eASNZPqHDgZq60lEnxApiTtVvKmjQgKXhAOn38Oe6Iob1fUZ
KgD9MIUnHEg0/1ggaA8Te5jtrj1nHYiSNmz19O1Q9donrSmTd4iEUieGHFGMwRvUbdr6++XP3Npm
SzObygp8bdNYHdgALZdmQKfyjAmv7ySgiip3fJ/pU/5x7HPnCbOj7G5MbedNjwHI8fLgm1NsWg4A
jOWalqt4ompATEZuHHjIGzef/Qj1CayK8maXUOu9MtZGBCWXSJQDTEeLCPj1fo46HS6qnPwzVGjS
Z/jC0Jp9DOtKhEWHt04bQNakpqU3iN4OYtghc2zFV3bx1gdT4KIpAGzHgUP8+kcETgbQ22n9s49y
0NFuYGPhJQitQYRy/oOMVmKcSVttKeI664c2xxFPx3yFdN5W0ZsOx51Ho3Ttk5p0zKZ8Lf/goLmN
SroNNR/L9M92ivdcU2sz6Co0UnZ4TBfulbt04y2UQOldigk0OJ31pd251BG6Xvnn0sjQPLXBq4nb
An9esUMpu9R3Aj0rRBEc58rUbw7MNY7eI3kkGcLrqW9H24IL57hn5Lnmm7kqoFa4vnkIDC19RKIz
PIKci/66vMG3TpeyLR4n4h3UclaXON1chN+RJDjnvSsPcOYE/RD49m9A/qLFDhK9eJx9ImVMILq4
ur08+tadqajnEAUTtDvrT66Nhv5m3LrnGR9YhJjQ8gcVDlPyNrWHcNiHiCiUf3DMCFo503R0ibhW
AUczNE1ilZ1/dhCSLHeYXbR7EntbPDSD1J9cJOy+QmGQkBUQicJHyOimD5c/e+uQEQ+AI3OkMoS+
TMuLl6sAW0/N3nbPEYretz1BQnvMOuevLg774kp8tVWy5jlyf5WBIUU7q9jORIPIx1mOih3K73cm
Oi2fZtUEb0y71x/yIqsitAvB5xkhKMXDlMWpww5w/G/CbDq6HaV+yEaQIXM7JO+RWZPulX2/+ZC/
/IXLHn0xHVGJ61NscMNXowrfFJMMzwN8nFtiYOWcJZ7z7tsaqUh48FaOXHLhnFwkd01jdLIrh39r
ZVxIRZT6TFqbxmpzTIGbQhoP/TOC28nHpulANUJL0cQ9CpC4ClzeBxuHzxaC+vxS6ACutbpsLfCS
PRKwgedaDVI8Fh5b1tFOBq6WdvK9yVQ3QQjE8wZVyUZcOXsb140tQI4A5hBg3dbRA4RnPUuAVJ6d
fMGED4FuvhMDfgU4SYKvr8ylwkpVG4zl5a/eOPQMDLCR/Eooe53z2IFDcTpLQ69f8OMl8mw37McC
NEAFc3oebNvx/mcjro4AWv6IkEdZ4AG2LfMbPSAePwh4Z/pRx29q2JV66366POZG7M8TDuRIB5jK
qVvd5rXuNHATmV5kwdpPKPr7i/UV6st/MJvARE0BQkIgMLHaQ5HZ4b/pT4HHZLv3gPFqzF8sJzqi
oZMbBzW7/j9vLqGfQpGBWg9tALF8+YvjqlEiTBOdZEPgiwvTZhqJPZVEnRtz8Oju8jRuZcivRltO
7IvRetw1lJkxmuvH/mEi5kd7X+QSYSkkYiPNrb8a8AQ+5C4aZERIQ753rDBzrnz01qalmUYhlFY3
FZ3Vz+h6MeIOEkVeX6n4acF97iY/S9/2kIl4Gotr4JWNYBAgBxeQZUBIoIL3+rOhEMVQ2KrI68zE
hBsaRyOavnVbp2/sYPqlPjbZ3wVyuvcAp8PwYRQdvqCXJ3/5qFVNb2nT2vwMkMEUgF//CEUKkGBl
AFhHW/AsBOnFx6GtAs9qhHllgn9VIy8NtopE2h42RTcakYcKmfsjUt0oTlmsd6d6kvAKUcoD1U8b
DNWF0i30O5y/ke3djfBhAKdDZaARZEr7m9KK2djDapyudb83p4O6u02Fn3x+fV2biWXihc0vhNQ+
ok1Th8o6ZWaL8jL9KKRnLs/+5pYjmRdEKtAy1wgLbMYk6FaX4WrwDDepgYvPzYicLyp7oOvCN5bd
fb885PYioMe5JJTuAgh/veJ+GAYB0C9uSsMFzriDYGM/4y0yQcVG2re47QXaJ3ct2ixv8sy1cRhx
nYQoqUP48k7AgJ33+NyBAMT+p/xLddagX6mjb60CICeFzzU1XiBPr39izvfjYOnEXghXPUbHyEIU
H932W61G0eTKGmwOtoCqyECpfa3bu8jlOllja5GnY3MYvG9mrW1vZlwj29NchfnPy9O/9WZIGvfE
HrRZfmukVb2cHKTaYw+b9TBFN4WY/RmJLTSzLw/0i6GwPmxLHwL8FnG3Ya7u8GSoJVoUWeLJSkOz
MCHt/gbPHcqNgX9stQdmCFHeAKl+aqN4vPPNuDwCIi/wtZPVLVrc/c3ln7S12yUtXfJfiq/2OkxN
27ILzUHEnvoaR3V/L3Oteqf7YeQDa7Ga6srCbr4rL8dbbaPGagITan/k4VWu93dTPHXZTWeOEGWF
HT5UVJz8RxwCAnhOLTYrJNyQd+mvFeEf3LI2gG+Tbh7X7RrMtLwlZCqoOhl5Vv3ybI8Pc96bf0nw
DFdi7a1Z5jkFvwQpgeL96nwTw7sz3LrYyxFfEbuGCBq7vQ4s7U7QMbH2QBPFlc22zOR6r9lUCF1K
dIRUaxT9iJeRoRdZ5GWUUvK3rj8m7QnkWP9OusT6N1E1YAvflSgF4jox5vRnLm+trWO1INWEcB17
icZe3xjm3IyyssvQMyR848pQmrrDQK5tbi+Ps3VZ0DfSFQ1FW/HYvB5H0+zOF5xgzyy0/vNQTvjZ
pi5vUdZn3uWhNrcvTwN1IrgJ6Kavtq9oHaKvNAw8o+mCL2pEuXNf1umNiUv6oQqqEZPYULfuUSxO
PpfdVN7xb1z3D5aWwhjDE+qyq1Yzi6ek3yFvHXigDG0Df9wc6XRUiU3j0U8D7aTN2XSP9Zcf7tHy
xkH48iwsQdB6Z70cfhX70vWmdQq83puV6szj2Icxc66PerM3EH5ZpNtw4FUWxPvj5ZG3ztEvhC/b
mcLgOhTQwa1SeW1DsNl6e+Mievd2TrrkCToeFlzIgFTXOGdb36roaoK5ocH6242NSKXsxoDycoFy
9wcfH4oPDWZZ974fjRhdqcyMjkGXasmVw7O505YihbtcGzy8q13talSYSwKfs+ugcvoeb1XgakFe
iTcj5uN3vYFUyIF7PQjR/cjlj6BHDukmTCb8Iv9g0tH4dnRgtOz7ZYpepAJTOYSUSC2mYLIGxJMy
2wL11CJX4fR6d6DLJK4s8+ak08tc6jQwGO3VM0nJEdqYSCNvMZJ4Hmf8HFVUjj+NjJb2bqaOcxAa
6lF/8J2WQ0dw6Rr/xuqAlBwh+RqGXjxHs0cHqROPg1uZ87MP3qw+WI2OZPblMZdVXB8l+lQ6dQCC
AneNGEStA/1N2Uce/PzmSx03i1jbrJhaM0P86fJgm9MqLYayCKR/g5EWRpZHtdIjD2OTBmI8JgRP
xI+opRdI66Q34BXgztOfQAfm8shbtSayViJ4lF/BfKzT5VIGhd/XqLEadDTGXW7i4YsG1twd+7RG
dE3qJerJwaC1wX0Btm+vI6zxDlQPHkWWb2lPl3/P1j2yIMOpRPKzqIG+3tLEXkXbzy73SOXHT30S
qjelhintTQuP8nvSzcWVh2NrnWm18mhQcv+95ORrqQEz2qT4Iktl7BGeC9tbusJadsoTkukr2LDl
GVptK55dlLCpUJg2oOHX31cpPOgW8R/PDKtG3XdAs9DfdIIJ7aJsbqZ3XZcg+48dPMIlEX6H5c3l
Cd66vkgKAQuCTqPktO73ukMeFwZmesTUmn9ITAf/CMjnSKP4ifvTHWrtaM66/SAtLLlnVcxI72ha
f2XHb0w7FRMLcAZLDUtj2Qcvri7HCpDIoI55NvImUkfHmKzggAmaUd0oI3T+ADLhLLBQSFrkcbpa
3VtWaOA4MKXgM4KheGPD0Ljp47JFYtoyDq2uTVc+b6Na4aANQVmdJg4h/GqZO8iTeVf2ChljV7xr
hkW/berbITsleo/Jkxs+im7STQQyfBwc9LlFP/ryQm//BAlEjQfC/o1xa3YS05wEJAXgyO55qFRa
nioM5IJbw2mH7iOVLF9DDsN1n0IN+t8prqKivr38IzaOM9BUixIBtC3+dzXvTt9LJJhA5BbpWN/W
4DnuWzPE9t2HX2kg03HlOtu4SJcgUIfwA/VQWat5xwk3NPGc8c+N61rfm3pIsF8CtItQTqqVElkd
FPyGh3HGM/XKzbV8yvpkm0ubkMkmuFsHuz7ioVyxGShLM42RKTBVuogTQbW8PKVbJ4d0mDk1FxiF
XGUsPj4WGapw7rnhpjgiJYdINOUQuQPvSr//nw9G05TMmyqfgyfL62NaoPGoF1IDPtagVIg+SvYA
JBcnw66IPv3JUJRZTNRteAmX7355I6QCs5mKoSaZBCcknvEBagrtU2eb/T+vmCzgHoImAFuUMFeP
DKy0yo37gJ6uDz8rsjp1qMtevJlivP/++VdRUID9uiwY4givv8qge0rw26mzW5vPSlA/PCA6gdqs
8IPy6+WxtjY/LxlIWJIPYCCrGcwbjLxVH2tnvUMxCpUaqzRRMsMoZq+Rzd/NlTLGe4MDdC0Q3bpr
3OVmBeaBbM6a0oVadyrKAFQAahnDd1fvy/epI75nmBV+muf2Q96i34TtQvPchkglXf7sjTtGCQHa
muoXn75uLGg+DFv6eSQ9elPfxbMLpDlHAy+hKhi3H7K4iI0/GJJK9IL1ExT912meaPF468Mk9Fpj
Lv/KOtwNxERjYacQrX5us0ZeCRs2lnahrsC0FeDsEFJ/vY1KOQ6dhE3tlYNVv/GbvniPKH92KLDW
uMWYyKQta1p3lyf29xsN3iYlmAXGzrBr3Hi1KC0WKKWcJ5XHz8hwoZaTj6P57fIwv30bEtQsnUEI
CuAPxMfrbzNjkeUajoZeg3rNBzfXVbvrR6cMd85ktigQmSpCNk1eA+heG3f5+4sLhwJzPOrIi3tQ
xrVo5zvyCV0r/La1fMBwIxJo/07+lTn9bbMuH0txQNdB7oATWw2ajlPvhijdez1ixIc21eShBW53
yJt2eo/qWfFPrzrGI2WimwoFd7nDX3+kDq2S6CsoPRtafA8JojQFXkl2qb2PQO+kV667rTnlBRRL
9UPx/C7h74s5RT+9QAI3qdDSVRVqwUNxwPwhv01qWZ+K0rL3GDw6T/90A3H+FyIilyz7aI1xnsai
zCw5Fp6SEfa6hvuQ+BFSlPZALS+rYm0Xh0N9Bez32zNsMiiZoU3qwG27ploNflGHSPkVno6vh3MI
KXs8c9+I6VC1U/Hh8hduDgbRkqUUnMg1BAex3wkBkbT0KoKez11RlE9OSVMcHVg0KC+P9dupXz7s
xVjL318sYR+pejCmvPTSCWX/I2K26DIC2UO87vJAvx8FBlo6/URrC0LeeD0QN2dM0X1AjKUs1dOQ
IM8XzXgZ+E5goAqnuivY4t/3pmLBCGKA/mOKvBZqGA3Z1wD/co9SIR0bNscd7NCJZncaywenaLSn
KmqPlz/yt3yP2Xw56CqA0mWExZoZF15WF/MbdoaGFSAFquSocAD43FVp8D1cPOz7TPpXLtatXYOK
kUDcfKFIOasJxilAjUhAFLRM8waEWKr6w9gjqXqgcTeeL3/o1rYBQUxT9Jf4hljd4r5KHRPp+MJD
p7l6SjDxRB63yPPgcHmczQld+k/w+yBsrg+7oZmONjdd7s0TzRc3w20kcOe/a+F/HwtHTIj2SSjI
oszTK1f3b0HOspT/f2S6Ba/3azX3RoDZUu4hN6w+l4qCkD1n4gYyBerqXe9+nM1yxNUIlxZ/gRxr
Hy9/+taBYfdC66T2CM54+YEvTqbVocdb4o3l0fJ9MIzSemfUqkEDG0urfjTyfxpOkprD3wSTRXEE
yt9quNLl0ubsI55UWO2uFGMGm1xRaOPySD6iG6feDKh0X3lBNj6Sdh8ZAGNDMFzX3RIEUnK3U7kH
6N15iEThn2DO5fewKzHASlAZucZu2Ni5LCt1ZDBwvJbW8vcX01qVQ93gWJx7edkmxxEeV3VbI4bY
/uOneIF2/vc4y3F9MU6B7MuI0l/uoUrq49RgdvWpx/vZwW2UKsTlvbKxWcm4KVyyGPR41hFql8ER
oZaWeY1ZVvq+79zuTu/q5scCS/aqJNayHh1pkrFdvYj/P8faKK51QzbXUjrQral3oMqzilrrrtIj
CpqsJUq7ECeS+RS0vrolIJlPcwv6/PJHb1x4dLPgeUOEp1i8DnY6XYNa3Zu5VyZow2sttxzO3a5x
O89unv/THGA5HvDhQKdi94z88+vlNGSFyZ4fFFxEEeqxYTE/0zEUdzVtpv/L2Xn1xo2safgXEWAO
t+ykVrQ1si3phpDkMVMxFTN//T707uK42Q0RPsAMZoCBp7qKFb7whnsM0cKV43hxciRYM9qGE7J8
vjQnxHlwYnJF2snboTWV2i/bPsq3Sjx4xsoxvPBY8nKgoEQ5GrKvN3/aPzarXeqOFHVckHDgn5ok
SPJPgaN+1VwMVXjUp11g1M6vv/9+aJ7PoEwmSlnwdNDQVvMU/15OCMSOO6/UcDhFSvk1d7I1EZIL
zwjsnhkDSt+EGsDiMGoFSqWg+rPnpkny4TYzkli5LtAmGO+IkYfgNa51Wd1IwBTljWtW3hro7+IC
Q3UCyDIjN5bsCGShey+HDvOclKr6BGTGNQ6NOqTvGv3YpypI7+DKQ1z7fIUvTpsSwYwTocyiLTat
05hTJo06e1aDOv7m4VXnN61eulu3jzX86nI6mH40unpxFeFyGq2EfBcnjeIJ8gSzbJS9jEikKAJN
QRJMCDRygwDLis6rAtdXGqnt2mhCCFV0KJ9+PutLR8fS5oXmTuAaWtzwjmo1EbaL3Au9zI5tE4nd
2KrhtxBMwH8xQ3rQ3AhzV45s9nQLw0wzckyrUAHUdPGCmnm1lUqffpmoGRwt6gb42+ph+be4We4i
dvIsOEFB31EX64r5RmCAxkODTA+QOx0RHCIYCn9oKm5blA6UXWuYzUfaROlKZnLpi/4OpomqiamX
nCMsAzAQq1E/q7rGuQOPj+EP2tSZX5bluNWhm249q1wTXbvwunHHzI1mRqUduXxYOhXNkDhkvoR8
V5Zh94899o3bfDSwZ4nrEn3+NG953CIvsB4j2Tnvn2+pC0ED23dG6POpuUcWv2BKO00NKn5Brk9u
ch13WfQAR9AdVu7hC1uXcXjEiapJ/pYFdD2JTFk5aBhV6NbjkiPGtj3KSaYFVj7IVV99Pq0L9wPD
gb9mKBUFj0W6MsFrIom1EexqFRNbBkfBjk7x6h+lJDOTXY0tD4bN72nVT18+H/ryTP8z9OKQUgTS
B9Ls5Bn+IJu4KDCTv7UDM5igjBUCkcKVu3B+wk4K9sZ8ZMBq0JCD/LAUfHRkoaepg2CTEeIi4dst
5sN7xNzb75XXez9ThIdXNs2lbUtjgFQXzQ6bat7p5dB2ODBpppI+e6F8K8rCucnNJqUpUXTVWxnI
G1AbD/i+tNe42RXV7vMFvnBUme9/Rl9cTb1rD42Jv96zrGT0oBqRY+7iAVM+zEPkL7yUPdxlbEwX
Ph/28jLDAeQvcpdlGlHnox7oDVtqQibqGXzVTZWF41sDI/tgNk7/91E2SQOwkJn+yb8tZqmj7K8k
fSqeaWfTACqwDDFC7VnpNEus3PUXdyytS+4gcO1n6nZe5aYxJu7iWZMJUu1O5Tk7TzGtHw0R2cq0
Lh7MP8Za3PBa2wa5h3jOsyfU66Aqs2tDwpn3ayVsD3ETN7hTRsFsk7mKL720b+gYg3bm6xEPzsvw
RygI5hYlmNRMnous7dDKn/Smu9Yr0eH0pDgoGyg6vjZdhRXIym10aYEpd9GQAPMNVm5xG+Vt6FEh
BdkKgm+8GSxobi7g5w+zrdu/DxHmGjQx5/9CihZDBZEetFqkoC2J39zRrab62KEW8VXUQ/f4+YG4
OCuQs0wJu11esNP1VODzpCOmbc+4JSYHF88oPMVb8z52eEg+H+rSrkE0BDkoWK501hZ3ajOmA0qP
qCDqOAlhrVMCI7rTgt7cxCL1/Ap7isBHLdg5lIj4rAQll+f5n8EX+8aZODVELdw3U4WBV4e59N6O
TNxKIuEUw8o1c45r4Dqnz0YHgauGF3Neiz+2Kd0XRQ075pq1xIK45Pb0X2td77FSRdnAoeM26LcU
46x/MuxdUW4HyXwtsIFdw6lfmjgSXNQ2LawTYBKe/hK9orOfVEn2nPU1MnxR6tzwvkvMa7EL/S/u
INgXJpmaanJSFrPGabR0Kk0RXOphgjZ+m2ibMq4BjlZNtaYyeGE7AcOGCjq38ucuxunEbEDQadO6
8bOb1+7GTqV35w6xuBVWskvbzvyJIqD5vUE8+a+BjUgrUOEnZ0G6EubF4la39II0DaOs5z62q/ts
jGS6DXCAtoIPVP0AQyPavJYrXbj3KBbDfEUGdgZlLZa2cWKUkhs1eg7qdrxLLDMaDvhOFlgYGalU
7nBW1qtN3kd4/n1+bC88mXT5QKkAfZ9jlMVsJwR4Mg2b7+egTN2r2YdU8ZGAGK6SRpb3uPtpa4jg
SyPOqeicDyPttbxpsacuWxy102f4ls4uTEzvoUa+GRo8eqQiz4fj5zO8cETIPvmaZOAIFi8rNYgm
Y/rYIVeMiTOyuupQbktQR+luhHJvrCznxcFQPgU3TqB3pgTjoo0yOPO2ha/bq8e0RRNi9rxwyx9j
nRjj++dzO9s3HBDaUUD5bEpDIBlOT0kcg5DQNUgLee+RQXcW8PlNERp4wAs3DVHywNFVbiwvd37+
7chsGB4xEjKdpt8yvQ5RR0ax2GufcfgeQSpqCaoXtmIjuhXH9mBstHxq9mMHHPjzgc9WeGbGcEZA
owBto6JyOuUkd924GLIeXf1G3hVFdx22yBnjCJz1f1sG4yxy1fFOowhPg3HxUGP1geOoFznPqVmP
KDCYw2OMs8jG60bnb+/WeSjawFw4YBo4HqezqmRvDZ2WOM8t7c5+VygAAXZGZA03WY4X0OdLeHYC
52lR+SJGBmsDYOp0sDIxiJ8SU7y4bhTtwjqcfpm9Pf6IarX4Nu+ztej1fJsyOZ1CGmViyFtL6cCp
NEQtmzR/6SMr25myRpJpyrzsRnjl9Nob/XBEy9P7L6ZJ1g4oDbQpJI/F5wswm88HT2YvUOrtbZ7P
Rteg44WPzEF2xQ3faP/ViBacHr6SCSl0sbCcxIQGuHjJyqn3B1iLd5nThncRTlf7snDXLu+zR5IP
SZkfFj+8ONRUFjMcDbvslcHNXgbYD9SZYmXXqNbwjQ5Lu8e/L4IQkA4JobsXrDHHTebyR0rLS+HN
rZO5MM2Diaja6VyzPInwzxyTf0oNR/F82jTt1efbdIkXJqDRCa7AoSC5OMc381XwR5iFHofS2rWh
vWlDNe4LWTYv1PRe9XFSoVwa0Us51Mo+dVM4vpZW3yZt/XXK7Obp89/xm2j251S5ZxBXmxsqM7yR
+/b0d+RFAzpEnapXSxe2UvqGIobuBqPNFsn21itAdBSTbcY7FDVU3LTSJDRq38GtuH+YhDmZVyGa
L+1H04Dh2WaN5353sE96d1KwXOkMQBlQ8Y8LwAuzbFJ3L3u7/rdTLOtHqzRq7Wtm1t0byHqvyfn+
bnyfTg0ZJtAw0IPmq2557zR205dxoMWvQ+8OyT3ohuYVd0O8QglywYiPDl7IKWLT1lVsVKaxq+xB
FcYuj3Mx3YxqqWlfnFiJhD8Rm0RI6eFADnctnsqDMhZpcK9NplYcUdrKLFzLEKk5lpmeaV/TlP/o
2J1hraAlFrcbrzxgCQ48pCeefTxsTr/WVNdq4DjV+IZ4VvEIKi5ufU/DoaHRvXBv590KeZYyDv/H
k0V0iYfJrqjDcgjVJaqojPtcEfCOXi30E62DUo+kXT6A6sq+1nCEN28dQDDanSQa2HroAo07Kyi0
HBdVx8z2MgndVzWKFG0beGhA+F4+du6miqFNYVQcyfwxw/0s9ftiCh9wVHPsW8ttDNyDGyDWh8it
tPxHbQYB1tlmaBTVQ1XUo9rc4QqYHUyDjsrjlHgwSNOixRsM3Q8Fg3hpyqE70HuR1yqW8TWOj4MW
f5m0sL/D31x3fQfZkXe7jvC8Kkw5PZm546jbWuk4jcIR1T4Zx6G7wpQtDQ5F0s2+9SIsbpEHr5Jk
35be0F4P7iQp7fXGGNj3RZeJj5TyV+c7MPSrHarMefw2miOK9HUqnGQjEDHEZ1kTipnsbdEH8T8w
GcSLN7JkNzltcWdTWZlI7sqqRCCEooBJI95vrMpSbowqcF4dAqNoZ1SeeKjk1GIJH+BCe7CQHQt3
tTcK8zhg/FduG73Oxt3Uyb7cYTgoGr8Rg/eIUqpe+mqPmOIBek4a+KMF7XYzhLWBj2RpjM0eVkob
H6VCjQSW9qQ81jxjwVUBizrz4Y4M0ZNX9aW7yzU7creYNNvQdlW1FNhwIiXe7UItxaAa+O3g3HRm
oTmbUEeRbVNBR4DgMg7udxRDAvvGGXWveiJNMtt7q7Byk47/lF7rLZzof8qI03orczncq5ZsW19Y
UewhOzvJ8Fh1+uDx9MnK2plGoWUHpfWc5E5N9dS+L+PGFhhIymm6AhmfeH7jRqhIZ1MO2Rh195u4
pf226dSkz19D1MTazcAD/+7atTNusIkvv3BxzquWmCGu1QVKOTcGPHlx7xT99DOcmqg9Bk3hlHhL
Ir0CkV2oMnBwYIap5G54rezxEOI+k91PvapowjdSrtVyq2TQoe9MQpLgCa8crT1WVehpd6YqlfwY
YEuK7bvRVnn2hJWxEu6HrhqiN62zq/yhVh2BQnDdiEBHXpKEo0QiMVaT74EStdHsFI+Sib7JgExb
/6gADe2brABQdXSqIgQ92qlOt+Hotc2T6ip6Hu71yTBKbIpjJOj9HvZTcN339oDdiYyBvsNU7YSb
IMNQubH3QwZ6Gm11ewyooOPM9FyOUah+i1AufpxoBYa+7MAEHmMuZW2PZ4D+b4Dp2I2pwXrewnzF
dk7vpGo8kWuO/ZtmlAbgk05tk2992Vn3pgKp49bCCxmNFE1FLcR1Q+z1qqD3hk1o6Y3cdh4K8H6v
F5n6iG1l8m8LstW6V9UgeR4pHtr+oCTZtMGsD5V01KM1X5WO/W5PufGjgtqPB7QSYZxqjxPGk0Fp
9ML3MAGu/UK4GDHpVYg3XeXURe3z56HJ4/I4AC+aYm1TI5Tw4eKLmm3qVMm+1MAUXT+yC3e4ymmq
jH5Xh1g2W6S52XWFp1W9V6MmOk6GMLStbDCy9b2xGRvU45SkxfKeRzRD/L93HzqUcCu/Nu1cgxlk
FdHBMBPclXf48Sj2Xk5qlR47uC41yAMhPOsFkYXsI+hMzrVoRQ1rDr868wFGWdNeC6kH5m1Z20mX
7RN1Mu3rWAbRD0skY70VkwFT1pI6lrFOFVpPUGqTHjHe0cEjEK3Ergj9yp3YkDpy3A+hmQbNs/DA
KW1oB+H1HlbqPLui7JQtnXy93PP+69OubLmivhad3l2pfa6TrslAw+94iLIJRSQRtA9THUH+FrAt
nyXMxF88bCbdxHwc91Atc/WjcexQB74+AexCnF/UB6uc8i+ql3rWprBlYu2MwWzL/QgtqduUdmUO
e4XSa+w7aW7jwpqCc7wStF+Ahgam8wNzvni86Ru3E1tXWGZLG9MbvwA7AFjdT02T32IELtxdaceD
fcy1nv2sZYVu+/QLC/loxnlcHkAudfYuUHMQ6HXpKNpt11Hg1rZIPYXa+5i1An8KpZoQy7OGROi3
4Vwwpfcfsp4eb0a7Cchjyh9t0pdFfEC/DYvOrSijKVtJKhfdEhp8s6ES4BVqW5Sdlmru9MeD1hvT
6S0Jrbq7KsJGPFXY6LYPgRFwxl2eEUxNmeKwL5rGKP0sb901yQ99GVNTTIT+R2itgyiB8LkoA9Uy
dC1aGMlbGDXKYwKDprnj2imKrWaIzN1aIbW+Q251lveQZTBQd5XaVN1OhhPveWok4tW2uqA6BlVX
PpnARjsqgY3X/Qr6yC3MLYzdNv7eK5Gq7iGfZeox9mT9s8KwXnDk3Ky4mUDDdVeECbmxAoo8D8zo
lFAcpo0JZwVY8mlg1iWDXaOsYr1NKB7I+SHQwi+pHsmbXukkjtpVW8jd57H7olpAMOhgCYYpDyy0
mam9CN1lm7ujDsfxbb7wWj+l3RZftwr5tl94YbsmOno2HB1/hIDQKEGKEubqYopG0wGPimztLTAE
ZqQ828+oG6GU0ttrEpxnq8lQ1F3oVbBlqIbMe+mP5AicSRKFTam/8a7lz/XYhDcOJiWvTYkI+qHU
nHTN42aRbXJI6NUiqoR61FyDWZZ8UgTSUpKS6N0TJh7yqJP191qXabeNArs8LLGbcHCzJnZrtHLl
gJ4v7G9Bcm1OCfmkS0BkbvX08KSSvDcN1sKbdLTjl0zFjssehFjJ96y52PJnPM8OpygChp2Inm2z
rKqF/ZRnUxSrb0OCldq+LLW8/TIoNUa1FilMv7OkNqm3aHgIa5vrwn0FhdHpG5owjtiMiogH4SdZ
Yol/osogSz/kI+HYvV7mrXaF16ntPU6Yu5bY1SpEfLlfGkZU/huPJQbtiEHARRgwYsa68lvJSxbu
gnSqs3vPFVm20QEqpju91bUXdCF7zbfNqgIpWdItI70pk/oai/MpejJlackvYa4XLVa6xtAWWzDd
arhRUB5T3I00+iA5ZiYQUr+IA70lyg10ZefoqZV0mwaNOmePgi4GtJvBrB1K32w1USe7rLO62Vu2
aJBrvgmSsqsfzYknDKGoMMvfnUha9V9WrdjpNFwAo/FPHYXI5YZHuTeJe9mPL6WCj2c85VgeRbF7
70zGOx6Ryko/a/kkICcLJgExfGqmoEO1xV3cyGjQ+qhRX5SCXGFvj2m4H5VU/6IKS4QH1Z26rY5D
d+KnkVGFfm0Xqblyey3POL8B+UAOOMUP2mpLw48+VJVQeLn+EtqhsXHcNH3CUzny9UI1CTlmwdjP
r8uzksvvEbmdVYqr1FyWJc+01FqrSmr9Bdasvokb6OcikvG+L4IAHWx7OqAWp23yuPmuxEpyo7Vm
uHEroe0//yEXZs7Kc3MjfECJ6XfK/cftlllRxi0tjJegieOjWmdkF50cv4KtUm/apu3Xak1nZx4f
Oqo7XG8zkJWm0+l1KkenRcHdNl/GxKt/Oo2w7z3yHvsG8oyj+nGbuN62aZBxPOAfppDiSgXfcr3D
liHogaChWAm79vNVWNRN6Y/wo/B7gbVApRaV4dMfhZ8JTxRUlBfgPtFGRzdm5xZVq/pTl/evWTFM
zn6SRqD++HzcZYPz98B0KiHXzGweoMqnA9fpCISNm/ElitzgO2gOmW2lWeP1HDWGt4uKaJy2aZBE
L6lXyB90SZOdVwaq9pchw7wAsPy4hcH7g2VZLIDpxUVi9YP10tad+yWRurMJvMhuCAKxGPA1t0jb
w+dzv7Dms5kQyF6eUFi0iye8LhVVmVC9fSnj+FfSm8WNahZTuskgWW0p1DXfMTnSVwBJF7Y7EheQ
iE3MIGcZiNP17jRKEmrW2liL9eqVqUY61Z5pGh4pbZu+C0t1jXpz4XqbMVcsKvIAwFcWK+sRY4uu
zK2XXNaT3OWjnG6wbnEmHynr4B4wVJNujMTq+g3sn2KjSmNcadov4wk+LieNUw61AqeG35vwjzPe
GlWjippJq8g0HhpAHtfE6MVmIMnaqmmq+Vls5NtxsNaMlH7rVp+88AwNNBQGMM5VOMrN3+NkaAps
+B+6L/EQpP1dkrMjHiNhWqA+UkvHsCIfUnkPu9vYjHbrGruODL7fJGh73xfId0XHLOmVq84O2umX
5I1tY1+l3xDv69rRho/B7Bv8H/Im0h4nyBTuRoum8Kva99OaL9r53qH2SJMK8WL6RsDRT+dSyaJV
nEKwjCVPOGqyTeJHaBKBwfDS9F4DzbMSjJ3vHUZ0qIZTNKb7sBRms0Mz0Bqq0y9dD8VoMpXmeVAa
zLeiLLtGxFW7qg11PJQ8bQfBQ7pyKcxb8/Tj8fW4GPGChwBMkHY6YSwNG5Pc2H7xuqg96G7RbMPI
G5BrHab955fBhfeQy5cjiYoo3CpaHadjRaU5jcFQ2i92L0Xst+gAHRtPa+HAVrbZbDu3FVSxWu3O
8Yrcu2o4bjudjhYAt7gswr++nPg5PFMA1pGfooF++nNSPA87MWr2SzXq3dfIDqpdVI5i70Sl5k/w
SA+OMP9SepHHgEFZcChJqKMjsnU66AA/PqZMYr8QIjoHu1D798RxAH/UsHX+ruX6f2MhnUHpHo+l
ZQZMidioZZLaL1qhJ997lOH8XB+TY10U+cq3Pb9+5nkhnDG/+EDEF3du5QG/UvjyL8LucKriBfa7
UJebMS2OsRUqm3BClU63wnhl/14eGDUnsPGw2JZzjAxqQmZn2S9Kj1nPEHf5FX4O+Enl3uBDy911
vXwLUAheuW+XApMsLv4IDEr6RkxpGosZW10bgyypxKs5WE75BI7Y03zDDTWavq0q/MKiz7MfM6M3
91VmVs6WvZVqW3wL++zGjLSGDd+XVJFrDD93Bg4pxsrVcuHAzfAbT4fuAuD5rOeHJE+RFtlgvEZl
8xoEIt1bXRJtDCH0bRribgjm0tyY9VT6VTiITT2E3iGhdLf9/OSfXzLYX4G2xMIYeQMAtKebvonV
uo2izn1Bbiq61ppuwEG3U97G3lLWqk/nIQdcYqQhKI+Y9PWXUvwAycvMJgN7SelA3ASaIY9BZCWA
61Xl+6Q1KVqBcu1Uz6f29BalTwSuncoBXXmCgNMJJlPoiMnu4lepGzQvaL+/tFg81CRVZrstZTv8
/HxFLw2IjtlsbTAXLZbuBtSW+ig01eS1q63xB0DdeudJXT1AXBgxbVbfPx9uqb3Oboe1CVwNKOJc
T1vGsDBtnbJ1nPC1it3S/qfIUsTKqMbU6o2I1NhXSkqjSDL9rIcouJEGjo3+6DTaoSTm3XV2nYKY
7ONW7K0eK/vnEmLrypJc+PCuBbAEOgNCw8RDp99g9IbRiIPafQmkWW4Li8ArGRpBLSXtP8ysdX0Z
JTwwn6/Mha2N+CRsMnILCF5LMrRSi2rCn5tRjSk+ZkWq307eYD2rSlInKwnl+V3H3vqtUEi0SXCy
CDMV4HoiMqbkVXXiZFPVRXfIZC38nPD9xo7U9nHU2nITppBH/naWjAZhAtrTbIy4BGeXTRSghRSJ
12kqHMMHn5Rv+jqPVD/NzDUZ0QubjdEA0AHBtGaMy+JLKnnitGNfp6+4car6Jm+qodyUJqKiX5QE
j0bEczLEqpvBVIONUnRt+Ati9vBQ0oMNfEsP1F9qK13nZiy7atxFAsP0p7Sp2ad/uSzkUmCoHdxc
KFOeFWFjD/BuEzTRezzy6GwKXEy3RMljsENkdw05cfb150gFnXlSWDJYYByn+3tKM4k1khehzhKk
t52dioObZXTIWR4f0wnjm7TjW6Pu5MoTe3bXzGUiCgjEp2j44SdwOnCUD1TKKOy9JbwPb5Toppuu
K4evpaiGNzgna/Yhl8cDvkUcTnXqrFiUOwZu2Kn+FtRZfqULLK66IRe7HIm1yg9RmF2pTl0akAzG
sw2aM7OJx+kEnUD0cRwM5hsQDPdt6gb7Sy7ojqm4HG6NDquGz7fNUrQY8OQM1kR3ngI3W9xZfkpN
jWRr6cqHm8nW3hZ91ZDx6BEt8MCL8xtDRqJ7F9roWMoxgt5cPIJ8btDjMcYq3MfG1FXyKtOGsV75
1sTjTPbkKZsZvygZ8og6GKgt4xrApIlshqz7ABUQKfZW9+qISKqGVOps+iF3reDWpXZzCBVXTA+m
pBtEW7AmuVMSK/Luy1DPtqZ0c2c7aFbW3zclGE4/d0y1vpK50+fHQQkjehbQqtVrMmTNuprq2Iyv
JCag3b5Xu0x5boIW4COFSkPsXKh/HwaxQuQTOxOd950W54+pQNI62iimko/Jzi4NWVV+Tuf4G/1b
ZXz2osZ5MSwS4zvNjM0XYvNEfExmh4li4iE6uwGwIN6jBsiwX2L//UMpvag+eGGFYnjfDWP0pdIl
pYqmNPijG0slGcFJji5ofyxC24ofnSRpH4MGTseVkgfZP0BGUDFQZgTTdkwc2oBKOpQ3WFbpT5NX
N9rrmE2e9Is0zZKHjj7OjY2KYOxPdBTF7JlhZ99qc1BVdG5rUG7+VDtKv61tI7n1ILi614hFGa3v
hIrEbEXIVPh6XHrNkXZXVP1bZ1SONnWlSer5k148JrCPTZr0cSpu8SMysFltvOCb5bR1vq+1YsRL
0k5NxIL6SNnGBYSDAzYMym2QZYO3iXvsZZ7saozUfteaVZnmO7wvHSfCSyiM3P0AdP15UhLV/Eij
Lun3cUaVd+9VivHLjIOpyOBJuR4Fc7sHDNWvPMBn1+JczpqR3sS3UFOXZT3NC3ECLdXxgyuiOUQ4
Re5jswn3c1btS9qDW6XCzVuN+3QlBTgb2YEMBnyWPiolF56B02ujsBECyEbQ83avZhI5CTg9W7Bz
2leahMU3CToHKX2qn4V3aHB6p3Hw+T1yVjog8ECCBXEpEIPgpRbXyJgNsZVlefirGQc7/Gq4jfus
9NpEIJbJBxjmSXIzVYHcJVGbfeN1GlcusrOQC4QttQMaWWRedJsXAQk9Uy0ncUnfCe+1Q4zpS7gt
8zE3fNRK7pV8Kl2a6V65BpdcXthUE6lkEnATcs9B9yL3Em7VDKVEV3REqnpfTWN1LHW3PAgzHx49
q0LN//OVNheXIm1sNCYgqdC3A3m7dA5uRYhirjN472GJLCIYok74yvxGr8DfltHkDHKnJ8crhHoH
ZlaLl0hVMCbmlfXeqRTFvjlgtGoVYfYvoBvrL6U1EXtCjmCOJ2cvutk/6nT7ItwZjLHeB+9qUUxX
ST0113Vc4cqJ9PemQlp25aCe1cF/DwgsCZIfh4Uw5nRA4cZCxF7h0fK0oq9O53UPgQvZuFP75jhi
1hb6QUnNIJOleTSq8k1vSuXq8w95lhL//hFwt4ij2Ll0lk9/hOy0krao8N6zqtXlNrAnJB+J8L5F
TTde96Nr7iI7ST/6IQz+1aOpfxBWrma+lalrtrrL++N/fwqlavpD1IyXZGiRt+owNZ33Xnpuax+9
rsul37UYefpej2bN1tCqifZjkXzV2jH8+vlKnG9pPj+qKf8/+mIhkN0yrRaFz/eqz+OtXbtjuDEi
hONWPvv5WWUcPEa4IecaxJJUNRr60HtNzYILPf3H9KS2t6fGOvA09jd27E0rbZ5L44FdgWz82/pq
aS5fdK49et7ovg+9ZTzp2eBuvXHsN7h9mK9NJeOV+V06stA2iIw5tKTJ8zr/Uf3uZgzvkIXeuwil
9UUfZPiSR+5wnMxErJHGLs2NTjqlhplfRPR4OlYqiQglZsHveM47w6FobXFTGLE7+YpQPGx2hWV8
++ttAuBDI7uhbIN00eKKN7W8xzuvCN6VQGvDTU33KtyrKU/5yhV74TQw0PzR6FTSqF0kfSXai6NZ
TsF7rZbFpsgDD2hLqexsTG6vdDkKbNMD+ZQksj58PsULX3DOMqDpQzK4QNVv+ik2K+m9a0YfeXhb
TQkOPKY57dQB+N1K1LB8Mzn1KFCSwEN4RN9rKT9jx3qjCIy73gUSkPVckB2FX+t29BGUiiCKaDI/
NLzg+fNJXtg6XPIIPVAZY5ee1Z3xCKPCbLG8gQwRlCi6K1LF4agM8BystP1LYtr8utDonykxpHCM
OccufxwLmoFSaOqovM/4iGsFPs62K+BP7RQ3Tm5NVmGt3X7pM86qV7O2z6xTsjiItJ0SL0Cl5D2s
pijcQmClOKDbSb7JoyRY2a0Xbk/GIlPi6M+tt0XsJ6w+qsuoC95zs2x1Gskm4CRtmNSV2+XSbiHu
IN+ne892WZx4r5OVkU5O8O5kIUKwej/uUpHG1/Stg1unwgdRjlOw8kheGnR2DCf5g3YHZuP02w1F
UHgpbhwfCpnCxhSy3+G9bF9FkVZdtWVr3pV6nBw+36Dng6KORjFTp4GKStqSadAHnRoHqh1+tHEE
DTazqo4OEXS0vTuE1W2uSw9DT6Cl28/HPf+SjDtHQNS1IADZi41KxVoOYeRwJtLGkH7FhyAkoWT0
6/NxzrcnFyiKTCwneBv6tKeLisOTndVFG30MvePdGmM2+knv2I+mrni7vx9q5k+A9yA34AefDpWF
cZpgohYzVJ/djoqePGG+CLYZ0Yi/vlbA88zSTwZv7gyrOR0qrOqohtDBrDwjv8uUWjkOo8ZR6KJb
N6qL/eczu7BJ0ODgceAOnUVrFh/LDEona2OYO7VaW9vYGZpnTzHEMfOSGOCjoaM3W3QrZ3CZZrGI
dFCQBqd1QZlvOUfwLTI38yL+UOk4Hwwd9z7DxGcoHlPjngpzA8Nw0L8D8hh2XqraK1fNpY1DaDGX
wmbe1lICP4ir0cHDMv6gOtcdeSaTjenk4tGZujWPwvNHgnubSjZq6JwFduvp17QKt7Mmu8o+6kEY
1U7N4iL94ja5on+jQtV8DUvY1mvaUpcGpRbGQSOZJLRZfNOsTFMg7EXxofUSKBg+yF+pCxm345BH
V9gTDSu324XxqBOQOM8GZfxjcbvlnj1J4E/FhyEdywfKHKMk2tfNth9781dCmXjlxT//gPMrSEOK
Qh9FzWU9E2BQkoftID7UUZ/2bhE637rYsDa11k1/6X7C54Neh0Ax3QgwnlSLT78gYUQR9XjOfigB
nYKnMZWk/4EXZMqxgC7w9PlxPJvZnMdBeJ8FrGj/LpcSTcmw7I24+ZjlnF4bNI58jQCVx1cxuv9i
LDIzEBJzqYNi2OnMQI+VtjrF7YehFhYoAeSrdryJEDxqJV5rQZzdMyTh1Gbn3IiZkSeeDtaZsJWr
QB8+vKGub40gxka27K2HoUuOnZfsYj1Pj5+v5dk7BFoORDf4NJ1j4C0RmUU5i7GHif6hpirhS+Ng
TLTTqRWu5H3n32ym87kalzXiGZC+T6fmpV3dkafpHw09Cni1uh1eR8Ns9iRUby0KnNfpz2Ly/L1m
rB3MU9SW6QGfDqbVFpyX1hM/hYVDrohy6xuM0GQzDcIBABrnG4hs3i5M9fzn58t5Vm1AFNSeZSfo
f89VsmWEZgy2kbWyk78omdpvMYJmN2RW42OVwDYSMux/lipKr4mpDdc457nf9WzsV9b6t77zn/Pn
3nYMlEkppBPX8Pfp/ONcGYJispp/USFCKG+yk0DifN+GFXWxsUXGJFbROPKMyfymmFkEKG40tKus
t2RKzTjT35oUCsNRqFqh7ldWaLnjZooGzxmytPTZ0KxY/DgjRimkEZb+L3pIxuP/kHZevXFr6Zr+
K419zz7M4eB0X5CVlWUr2DeELJeZc+avn4dynxkXSxBH2Nhoow3bWuTiCl94Q6u6yosA0uqZineZ
OLEEna2nerQuyEQvijBtDcfSBGniNGZTMKG2j+UY9U9g+Jt+vfBw08o4nTm0gbh2IW6wUoEPn86c
VJpx3UqjfBTL2roK6Dw9S5oQF7ZcmcpNB0ews60a5Sa7o1yf2HQncO9qy7zb1aoPedZXC19b+J7z
q2OaMRJhIgGymomnffpQRkuc2Ea6dByHuD9qhZT90mKqqipf7R5RMn1pFqZPcDoLbFBq1Nj0Ik6B
csLpgD3EogSrMOMYZqU4uTmlteZ4RlLbhV95N1mVp+Kl4Q+ircYhbhgZV/W9m6otrgJS8jMdiGc2
vlwn4erj73M+E5R+p2SdBAhM9zwvMeMMRYlGcn9GjfYiRLpLuz9tu0vXSPNdEpbHj4ebn8dUeumt
w8pnqZGQzGuVrtVU8Flk7+hxCdijGNEQEQrhosyret8paXtQO9NfmP354fU2KG5PVPjB7VL5PZ18
6HI+HDMGzUYgq9jfqFtaXhaEwEy6bVA53fZaJe0rD0bvx6/7zuxyRlPXptA9gZVnn70b/ULTGsE7
okfUfctrM1v5YaBcqE0frbCW33083Nnswj9BVpRTmtsO9ZHZixIpiUEQhuGRjVMltoKA1muvNEOF
OEfS2dS10OPV1HYpz9Tmq5txJ9HYiYmACcm8ICzhUdPgEREdy5itA28qW3lW6Wr4lnLvfXbFMhit
TTjlhGKTUvXp18xLQ27NtImOQCuCwS7gtAoACah+gL8X1kh2lEvuKu+838SumWDF2lRnnZ1hkCRD
GuVtctQ8L92VrmlewAZ292MAhPXjT/j+UABwJ6/j6cA4fbsRUnceiXly9GM5WCeWJGx6X5ZTaIkU
CBYykrPlCRAEMz+GwdkA+ZjZeqEKGUqCUKZH0Iu+E0S9smtoRm2HoRVuk2xcKra8O96b4xiq+EAm
Zy8n1qCaQinIjkGoeWhB5FlR70W51y68Ms0EJEtVZQE6ebb3p1dkN0zHDfjQ+aeLfHryQmQkRz0M
+zs3LPI1Xnu6XTYRgBuxkuvLQtUiLF/zbiloeudbcr0ge8TamRK/2esO2F6FHlTPo9/0GXQm/KF2
VdGFAZ3uRL/9eOG8M7cMRlrCOU4sP6dqpKkSJLFSZccxjZR1purNGkhhv21RX3Q6+JMLZ82743Fz
0jqdsGTziU1kufHzpM+OTRnqOwoS0Wocy+SWiyvdVVzzC+2A88lEV0mirgs+evIamk1mgc241yVS
dByNTrwvvAY7WTEfbink5+uPp/I85CSIgttE4vwmeCbO9oWUg+8kWIqPnlnkWO6Mcozmgqk/WZUc
3uF+DWcsFAuQU61yo0Mc3VTtWCy0EM8nmIegQcDtgQIJla3Tk4Cq5CCGQ8bmNMZwq0VZiNxEqvw0
+jzaVVb2WbQOI2HIBUCQogGlpnk9G/3iNq+FMT1Wg/pSNUW98xQurnw0VgGp0ubjOT7/nEDD6MRS
lpxsmOeCVVCEmkhxheaIh717HYgjkjWhFexVpT1+fiSQhIQdNPdpb89ivcAapKEWyvbodnJ+OcqW
v+5aL9hgnF1uPx5qWhd/RHnAupA9BR0LhEFCAGxuvjOMFVIdQiL/8tJMhW1ayetKMjvslgUEXrxK
3ye40q78LggfRBPU38fDz+FIv8efwGWceAqh9rSk/qjVd0A2UamrpV9QH1R1XZuF/FirdbNNvU5b
VUMuXoqe+010ZXMHghsQjj6OG9WoxhuxTpaOv9nROz0N1RJ6QGT7xAfzBJXWLZBpqZZ/yUJrrJA1
gIKhp65yH7mKua1cFeGDpHIlO4zKdiFImG7k2ZdANYwtTGec42JeOdV7jGVkL1V++T0NJ6/Jxkc5
NISFgtA8Lfz9itMLEo/A4Z5D+ZKaImaaSsqvGszPHnEWxcYEDtEYuSz9jThosp2GeHsjCDNehZVw
rSA0ug+Meh9nXf4F/HS5ZM8yb4zzTG+lfu478lWC99lBafZNbwmJqvzS5eylyhJ354Nw33BHfmuM
0CxtCYn/cYXtZXBfDAE0kaABiIVh9QIEbbbFfz8INwT8CCqR5M+nqzEvUtQH5Vj9BcwxWFdWqO8D
H/FRoVWF9cLKnwLp0+9NRkezgV4c/9H7Ox2r6axgMvvyPVtQTFQ0kK27aLva+47yTrUfqzFY4WXo
rhLU7le94FLQBvXz4+OnmIXf0wuj5UYirqhARvjf6UNInpl1Gogdz1bDyjo0pnWXlx2iPoXUFF/C
UoVlXCXNEgX4nVWI1BkzTJBBuAGD4nTcwQ0zIVIRDrF7JbhGVMKNrxqoMEiRCMOvKu7NNf5q3kuP
IRF8BmSI9lovdE6D/mrhBK2YH7qKZttCdPnOccTzTGqIZNgQx+cwZyvSfN2KS+RdwaSKV17f+HvU
y0y7iYze8VO3P/QInCAfEusbNHnwYTEq9WIYU3mt0K5+/PjznK9HZDXhZXGrI4rBhJ1OUy1brV6L
WejZkaYClLFU94aPAt1czZbYLGfnzyTOCiRnGosS3dzdIk+zThAqo/XoDaH1ArocxaE2T7x84aA7
W3MMBCGINQfli+0+/fkfR77RFf1QtmLvoa6bjNHawgtAXsU1UmN3KaezboP+wzm6kVELWTj+3gDD
J7uOwYk5pyonPRUO2tPB3UL3u3xUWHguVKthM1LxlC/8OPdug0RBLi02jVoExw4wcjUIhWgdJNzh
n2FMjZlThJ6e2kWaDbUtR11CxtpLxFWhjRJHoN5mCepvDtoetWqD6tWz9aRIErxoYZMJd3qZ++lB
C4VWRBQgABmp6OJADC/1CDvltguPNegdVfHMH6gqpc9+4qMZqY9GqTRrdyxNJVtRsBrhNpXoUjx/
vNje+S6TpTUdLvrKKi6Op1ND9btQ4l6RPFvnPtinlZtcKWqROL6fp99JWvvnyjTLJRbD2Z1LpAOT
ZAJBUAog5TkdttUQxVGrRPZsH7pTte+KbCgdoPmKdakVpRns4XV1F+jO5cm6oGGzdOnPotZJI/hN
BXnqIsKjnaOEdChpUJE67DBr0HGDDUi3puYO70B0Mittfuiqpy2c/mcvzZgIcKL4QZQ3lahPXxpU
O6I/LdpPtqplPzNM5m5SNNNpMnfWQe57PNRhImz0ftQXdsA7b0uGgJ81V/9EHZmdvKRykWZFKD7a
QxnsjNorop0ny6N3XwdKpV5mROzJQl5wtrLo51M4m2RKIYWBQD99W8lTm7ChqBmCFlZVu0YvsXak
UpMSO+m83BFywboqAdu4C0fNWy3wZLuTfYHXnFiIoF6gJ5+OjLBTZiWKAh2mFts6PfSkvlXp5I0i
xU81ugSgodVGqncmXoVB7RgmUKPLXg/S5spIO0KBDdk/ehwl6pQ3TTMKvi2VMpD5REiafGVatbr1
CazhHObVOGG7A8TpbGjHnvHTj2K9WamE8uLeUEisEYaiv+heWDW7WbaF1JACnLyEalyrSSIG13pE
QWgVa1WZrzCfBsP78R6fXyhAt2itsur4BcDyHDccEeuL5GjyU2c1K01+sGLfToYvHw8y/9zzQWaT
HjVdjS6zLz8pX5D2EOx+sIMba2FNzdfxfJBZwlv7Ompggic/kWbaiuR4wqEM9uaSSvHCu8wNP3QD
+nguvL2LtzPuxS/DfulN5inY7E3m9ezM07RcjvkmiCL4l1JtC8NKf/W+1g/y/ccfZn7qzEeanToF
dHdDLBlJuokOKIZpa+3KP2AR8/EwS3M2u0hkeAkZHEH5yb1KV+FK/NLtpdu/N8TsFAs6tXYFN5Cf
OKgddeXa/lrYfDzEm/Dtn2fHfLZmwVeALZKSF7xG8VJcF9tNAEPCbh5aOAU/A8EOnq29txL2yNpp
S9Xbua4BaeDJPp0nokkgFFHd8X6hty3VXeU6Q3IrVrVdCtpBkm20a641c+0pe0kRbEErAA/tBfFi
rDY886pDX0T/ipBcBRn642lZOEHm0ZsI0SCMe9aQb/xIursq/daUC+fHuxti8keiek2fZ04wlX0i
P/RCWD+R/TU5SN+t797K22S7j9/k3WX6xzCz3ZANYWD5EcNkv6Jd9jo8C/th+/eGmO0EQc9rJaG1
+tSsvfW0TAf7s9H020r54y1mO6FWoL6P8TTEIb/0DvK+2EdLO2GqN53thD/GmO2E0ldzo1QZQ7pJ
Lbu9BD+GCVz5Iy/tRnGin+KPvzdts3ih8ixRqBNWf/ZrvBAelUO6Xfr4cw797x32xztNq+PPLCSS
/FxA+vrJ/Z5fytvsu37bcW8f2nJTP/oP6mjXz/6CYczSiptdjHWU9aUfMOYwOMKTXqyE3LG+6g9/
b/ZmN2OaezFqlMxet+53vxedsv94iHcvXwq8xMsIjbFNTycP158RQGEkPxnlIRO+mOoXrRttpfv2
94aZrW0x89w4HBkm99eWtg2jQ547gbqwSc/KTyT8UKNIfXQcEMAtzcqttQFHvozF8ZtVmX5qS0Hf
3LlAMVso7ZDoN1maocGHalewE/oqTlcRupK/gqhUCTswbHj53FsDHgEjNgFugeXQ5p6dS0PXl0pY
u9I3M4qxpBP79KYkQiZcKxSbNLRfiKSmWfxzd09gFUyFwIqAbwLdP9vdqMLxOJHlf/e0xFJtNwxi
/KZdYyksnN8cRP8TN4JpBstPp3eW6DW9i3i4Krvf2ko2C98Bl9eIBxLj0ZQcGmvVknnZfJUyIEOB
2aLATZPp7ZL9Y4vHQGsDr4zz70qRaA77LhUdU8D1ytBGzInDOl9SqZxvcPJmrqypko1Ah4Llzem+
qKlqgRNTgpdKFoKL0Y+CGx2fxSvEl82bMRuzyxhywULR8uz7TZ5lksmkIqJDG2i2GRMlFnsBkWi0
KmUQM1QdttgXyM7Hq/Ls66HdP6ECAJ1TsQOZdvpqQm4iC59I6UspFFbuIBeefbEms+ctcJhk4cY5
fyVYO5PlJ1hJ0tS5/KaZUz00UZd/yfW0uSzxZb9LC21p4ubhMJNFqXdqmyHbQTo0mzjRHcHv0R15
AA2AzK2ga1etEUg7Y5gEgQJ9AO3qoTYQU3r4+vFszvt1AFhoeJrkpJNULMp4s5WiiXFUCL5nPhQ+
VwKU3N4sX4xeBOCeZn6DAq9ZBgGY8BG28VfkT1PZsnXPi4RjFPPXFib8DQh6cgjQtEN0iuon/SCw
LrPn4Sp0EZBXPZyY0GhGsiSqjHSrNXXr3SVIjBgXZZ2q0goge1k5HoLNli2qrLwvJaoQ+RFn4WZw
nQqVv6i2dYjjemFbcaVXh0SutHxFqlu3iTN4FLZ2g1qF6pKb19l2J2ZGHmJCbrF2mNPTFVrEFsYL
XaQ+DK0uXINmRvy4pYv8VJqJ1G4Q68kAa338Hc82vEnzkbIU248WFgCt0zFLFq9v6on5kEtMGgVP
10aywzigha/sXfDMV2pmFPuPB52+xem3Yr8Df+JtyeLhDZwO2pmFpqN54j60mO6usBuuYow9KwUq
e1ObxjbuFGnYB0krphsdDTxv60pq3i4cO+e7h64hFGQwK2xG4JynT9FOGZgKE/wBfaF0vO+E2lJs
bNF1Ze8DjitWY0kpb52JyGuvsyLX3LuPp+HsRJrET6YmDYU0uCLzqpIY5qoWiHL2OEZD0NE5CPt+
oxXu4Ntpo3tLZ9LZcEw1sEDWFkAlcLmzHWJ6pYEdiBE9xmMcU+6pUoj6Qgj73Y6Y94UD4mx2J94N
lyWYaq5lUKyns9tFtNk0vxEecMIa7uJGaZw8VtJtHnmdbY6UlYY47FfU6syFJX1+NL3VBjH3mf4D
cThb0xSoNGRs4vJR8Uvhukws61JtQ+s6GxrN4aXVCyVK5DvJVf1rVfJ/yVKdLIRkZ9uKy2yiNU68
Rv7PnNhoaUmkCl5BIM49Q3E9j9u120warV2npQe18L4F6KutP15Q8zmf3Gu5SCeXOiCPVAtP51xT
uymaaLTHMs/S24oW7F2XdGp7h8T5+KuTjVpfJdpYhNeuP7rNwryfjQ78DZTYND7zTv39dHQU3Iuo
Nbv+Uc8M89KNKUH+qHLZip1ACUs6BqCOki1XU7fNBsR7F4Y/++xvpW+uQhoA/HqGxnFbj7KnHgyP
HYmR5PihbGJ4ZjbRQWmxybEzMPbXaSXnX8Ki0g9pOwQ/lMzttYXTbX6MT88BhQASyIS4pEx9Og+C
JnXW0BTiY1HV7mATIOTltpPruESwz/NAQDVJvoDUOR8TgDRyBgz7u9l2OmbTJ7hRYCnwaGHhsqrV
1roZCwuJlEhYgUZaUhefL2/wa3giQd0j4RARx5sttEirR7mq8vIxHBE28du6u0KEZNwIluXJdpHL
hP3gDH5+vLznQZUCW4IbChlYVhd3/Wxfe5GmYEVYaI9Kg831JMcZPmnqoCzdie+Nw+ZB3ZDB6CXN
FnLSdGZQok/EQdkKwWF0hdhwEuAF6sKSnZ/IvBDIUQ5jYjQOyjm+qqoHCzm5Rnr0or6yI8nN1h0q
8bYvutFnj4ZpKCJ6iAtAcoHFni4Qq4HiiQ2U9IiafnapjKVx0XSqS1uWJQprIlzVfjb+iFukmD7+
audLE2bg5JQHUIdvNq8OS5VloK0qi4/YuxmbNC4N8VAQcZh2Een6V6XB6OnTIyJRQBuYJUpAOEdj
dFEqRlUreo+GH1UbVzfqjSWl1tpEhsU2IH5+TgIJZgZol6lFMpEBMCKbza2XorkzpM34GGZyvLWq
qoIZ3BY7LxH1dZ41zx+/3tnyBNY8QR3U6Sqf5EBPP6VotSOQiHR8TCM/uO5bRVlT3FrSWXp3FBPA
GFx5OHxzzrPrIdvf4Gf4aEl9vRqKWMUVyV+yxIQpytP+GQuiiTXB/jAGxsARYs0sh9HadGxQ8wge
XKEU0BwsByFf6VhHRT96vQgq0fYjCByaDVausEJbCQM/fR7LVksm0XpA3j8BY1TDTu9iEyeYOvax
9w1TDHGcGFyY9YMOiDFEtoVehPusWKHbFo7g611p2WDCGyG0k17XR0cZOze5qZSsgfGc9lWtb+l3
N9S3QkgyktMNpa/hwIrH7NCjDWzkyYWXu/hT2DTkKfhuq4r14TthPSo6RXYTV6M95jPQDWzo47EJ
OqRMWtrwSkw4q+0aLIHxERkyuZB02wfEHRkUJIEO2W0Hj+TSCjHRuYZmopTdCs2jvojWWlGZ0QXS
aX72HIRyln1Bws4Pwj3ucyqE7U4XXYyfhrQfPN/OJRmnIdtHbacQbFnOY/xzJCVrSXGEWqcN2GlF
saegIYVPYyiXgGZ9F1EN2R673NcbkiTKFLtE1Ibxpq5Qa9qS0JnRL5BmFu4KqocY5Y2rDQ3VTvwU
w02Jd1fwCu0rTdcBhjYSsA8QjfwkcPHtoePycDfk3Hr4K+vrSNwUCA91jlaMrf6ooO9U2IoWycmm
D7JRvDU91a8vZS/WAox2lLyJPDtWfJTsMCWRUHox1KiJr2vJjUG99A020ztY3oaw8zylbu9VwDAJ
8soc9Wurt2LtNiqb2vomitRXekcKE5RCHIhVqlKySNLM20uykB0R9s4ncV25D9ZurHTAuTxMaLaW
lQriapCrvvqSd0KVbgfCXH+bU44f9r5OqLfKe8UNV23qe9XKMAVPdTq3i7uLxlNKdYuTjNU5ZaHg
DKW6bV4e8MHUzS+RKTTm8+AOVjk6YQvKZd0LceY5Qdn42hZ9mcSHQKGb7YZQDFqFZlZy78SjWbb2
wM8OVq0ELCVyrABLDjRwQGIbgy3rnRmVLHZcvtZobhQ4B2LDWA+3gi8I44FGlFffdG0jB99auVK1
becCInkYW7QCLwov7js7iVHCevFCDADXmH00SUo8V03uctTcKvErjCEQ3oau+Lq5Vo0cqVAEVFVl
o+u9kVyBBVUn7q3eoi1je5VWiSm0mwFGu202KF3ZSuxW5Vcewez2PQlrvAuL1hLXjar0yX0GSjY/
FmT4ER5AqK/cDqZUaKITINwFkk7uUCGTWX74AhWjOmROHhnakDpiLJUVUvoExMmKT6cEmNWNuINc
56pv1APiyG7rfi94JLyDBNzfXG0VVyo6IV0BWupFbfvehT2keOhKJykHwVUYuYm3h4EamLqT5XVY
9047pNZ4FAVDyiQ7SL1w1Gwosg3XqZR6grRrW/D2P1PQEkG9i+SQmVjJBXnQT4gcZrBOoUdZPz6+
KebxBVhf5LEl2QKXCuV7DpUAC5/nbIf4Kcfv7MnyFf9nL5rVnawW+OB9eqw3SZxJ6BA07Py+UCoc
AIfaCJ8a5E53Wa718ooiad0COC3M4rNBBUonvx1VyS4p/M5CND5QiLNeLHyV4io1bUUEfOnEZdlf
6XHAISqmebBwy59NJiBt4nqQB6Dr2I6z6BPAEkinUki+SUMEW8yU66LZNEKg9K+o2GjGr4/nc55N
qVOYC7qMHALICfDK01s+DfGjsMqo/Bb6nWU5jZuX/hG2SGpeRGXLOSpHodGmLOaxrra+rPXSt4+f
YB7ks3qoClHdg+VI5XRuNiqrg4CtXBM9SV2GlRsoN+teqALrTuwMdhtxbSSvciPOnj4e96ydwcCU
DggV4BwgVTBPoAJVoxRDWPiE0L37NddDChYb+Iq+CtRXQJl7E3txZDnYesqvWTl4PbwriBGN4cij
2kt3reEK/UK16K2L8GeggqQjuQBTAXOHDzKfjioJoG56pfiIGF6rBFsfaSsE7VOTeOSWk6rv4009
UFSghBOOBsXD0C/NZy81EnB3VRtXGTrlIpY8jlWkprejApjq3gpvOE4WJe8WpTnPVixJMCV8NMMm
2VmQaadLyBKywVPcVH7uUSrUt4lRRPKuyy3iH+IifynFOEvAJwl84kXCYDgGE/nmdLygYKcHgyY+
J+GoKtfU2uV+5ZpKlW+CvkgAS3UeG2gry0IdSrbBJvVuvVzrlE2pGdhifryOznYQmGBCZJCSKFpP
j3T6OH0hyl6tGsFzVbnGWoqjHnwcBAAtlKqVPPrtxh21wumFKF1oSM1THpSe31yCoQURqzP5pyPz
8YUgNxP/mTyMKLMOkd3ZTsUwF0tCQfnWwi5PPlkBYEwiaH7ha0+AwFlKntRdNSZEvc/GaER7qPLB
Xq8s4T7w63CvN3L8SQAL4yFLJqGb8eaLMvczSwWprN24r56lOnMxYtLb5LEOErdc1UUml3Y1anAC
lcRVF/B/56ua7GdyApg2IWj72Yt2NG6nE7F/1kBRh4citIT0yg/SMVwZKWLiC/P6zqrmHaFBodMI
tR/E4+nHTGmJJV3blc8CtCzxawClAGZFYab4sQyeGh6oCyD6l2EOkqzA/db9ykfDMnDMLIiWShPn
K4uDeCoaUHaheDyntyVRYvpR2/nPEyB1NWi6u6+U69JQHI9K1u7jDXQ+0yQWkBQpGKto4M9p5L0r
oz9eDdaziaDDQ5Z30m2Y66iAi2hz3n881hlYiS+JZBJmZ5P6Bm2z6WH+6HW6elpbelMKz0mdeqRU
qPcaVeAgjmvR+8zyOBnuMsL65BLBLVHAmxZphMe8oIF3mSuC59W0fCYLDvq/SCBLm5wMRLyMhtyP
DwkANaTdsS3THvze7L58/PBnEwUNgEiLuidiJfSip6/2x7PXHh63RipKT7RsDP/Aeii+meSAPqoJ
kS6sPjsa4hoooSKe/da2mM2UkpQiyr2J/qQKkfaExS7gMV3Q1kWemwuLf1rbJ3fepOOB0hpknknD
c97xHlCVwyRX1yakqTQlX94qKMZqlyDcvhq9SrVDPuWe+zZce6OafTbkmiSeJ2l4Yyo4Qs09nddG
AxsUBYX55JJ+BDSHrDTi7sfd5cLzREv4ZFCJajbuA9SMCHwYd04gaFBjpbgjoiytNbWjtqPihI3n
HZiCCuB2Gi6gaeabmVUDjJmONK12yrZzmFgUYLJtdaL8o5X1W9NsvUMZ6c3XLkueSICW3MHPRqML
MdXmYW8j3gOi+HQy86qrI7oH/Sv0ADrsYynizGtkVrCVjTzI1wN6yUu1v3kRCVCKPgWwE0mGU3TO
OIzbuuyaaBRfLctNbyFTpBdNaBQLG+KdN6MOPQmyTFc92cDpm2EAG6SqmYmvQuO2j1qr9WvMFeJV
NiAjactCcfzcBsQpSgSOTamd6j4KLbPxGhzM+zx3o1ds1UW7sPx43bZDYrdhMX4ykmAobGFg8k3X
D0HMfK9DjLdIeuvXtNfLrZiP3ZZs7yoncrxC46n9ZBL3hnEHtTOxGSZu3Ww4otewGPRxQP+zm7w+
zHrjqV7s6Jm+5Hw1/ag/jxaN6J5K9LQHODoROD39aH0YqRGT279WRpPhHJ+M+wC9iEsf4+bHj7/X
2frgQ2GIgNgaFyfJ1CwuRRdXH5RRa16H2oqfTZRjTM8Icpwoa39XevrCVTbPm2AnsL0oZlJ55vKc
L3pNHEEiwIN59YzceNZCUaNk1osdVtuN0adrlD8Atk4AI++T5yX9RoQSaICx5biO5o1PtcvFYTTT
5NXKuOVsIjfXHkkQnb7Fp3phrZzPKucJbWuaypxeLM7TD1jqRYsRqjZwnujWzsui9pcBv+DJjF3t
ofGypfPrDFIMyYWW6qR3AfYEhNIsnaGi5cdQmYQfSO6Y/Q8dINu4F4wwcCXHjEs3hdU2DlEur0eM
Pbp93gdYX6RFkPn7wdXQSLTbgMVo541ZJ6u6DcK0xqasS8P6ghBdkm1JDEShwf9IcRPJbpA2MgDP
ILws4IVaNrRKEMbJl9S55jM5oT5QW+IGoFsNX252zYmVlCSDjhT54ErDfUbBchdbQ7FGXir6pklD
t/Dl5lsPnhC1oDcvIc4xErbTLyc2ueDKRal8R14pdECA9LaAGNE2os+1lDXPb4BJQoqre0KTcaJA
WTsdKwvYAyo58A/EJ1v9mItWiNCZN3iNEK8anH+yjTcWVI3lUOM2dNoAqGNvB8XELHWsejKvcCCl
hUq4qkBuqTjEqGVjc/zioLAwMWeVBx0hFUAwZPgToxdQ1enTcnP6bezm8WujWnV3lAusb1fp0EYd
zuGUboW14ldidGw9QalxF0Yr/87D+Jo6Y0TY6m1TrvtkKS6ZHShUYCa9IJhHbG5Mi+Zxguaqguvm
Un2fCUK/kpXW2gxxHe8RuGicCPEmyj/+kg7mPO95GxViK4xuQn84dbPtlnhl6OqxVt8jU5ZuzLDz
d3FqFYdMpupRal17QQDRblRObUeHjHeDMesS/Hy2M6ZnAJZE4AlAkB0y18hrzLHMXNUq7vMuykMH
1TXJdJJmMLdGWZnXNXz6JTbfO5NNuXTSZQCARaY1W7Cgdbu8z6TiPmoG5Tbt+nwr4I/z7HtWvTJN
jpzRVeXtxzfUu4OCfaTRBnThTN9UCMAC1UlX3ieYA+19WhNbUSqCK0TeXAfKYmsLWditPx50dgy8
TS4iZhqLitIWKKjTxV5oZk7Zpa7usygtHY1et4OV8LiCMbmkHD8rxfweSqeESK8IZeN5GBOHQklP
Qy7v/UzQ0z18tUzEbCRT3QsaeKO28125DG3VFOQaeprkFZ+7GZEV4aTj6p8ggiCf5mjFEe5aT8cj
u++aUIHKZsa72hJplLh9tJBFzE6830NNNz8jUgWba4ig6lPLnZjiOhMH3pVgSe26yfylyHqWmb2N
Ar+bk5XLntt+dmfUUsBJU+TpfZ8N/lWTVa9jIvRfatHz0YHSyrWCmggGYmGxAxn5/XMrZ5pNKsPq
JDIB53SObg0FzwhbTw3uhdEK77iSBcfKxvaAOF+2sDPemc0JJDjd+qRJgHtOFynNpT4WtCS7F1pE
EL2qr28wIIhePn6hd2ZzAntQfADIilHbLEKMk8jFr0jI7yMJAh6mbKUTuq6+UizfWLeNWuzaQdVo
n1ZV7PhGu8SmnZ9zkxgLhHJuH8C8Uw5z+paAxZIYG9f6PpFG91Z0czrQohKI8QoLgPy7q+TiQu45
FwpgAU2oTxJsVOgmYa/pSPqjZgFYI4/8Qm7usU5FC67C7GglpyMuQcB5Um8FZli6Tt26ebWKOjkA
TqlfG8tPXiX0BH/EvMd/DMH+67X/b2Tebn8H/9W//4ffv2Y55FzPr2e//fdNfky/1OXxWF+95P8z
/dP/+1dP/+G/r4LXMquyX/X8b538I37+f8ZfvdQvJ79Zp6juDnfNsRzuj1UT128D8KTT3/z//cN/
HN9+ytchP/7rr1fs6+vpp3lBlv71nz/a//zXXybr6b/+/PH/+bPrl4R/tj1mpRewYn//rP/9B8eX
qv7XX6r+T2pK1LFJ24HJI0X21z+649ufiP+Eaw6ih6ovSo/kUX/9I83K2ucfKf+kMoQqBvf3FOvJ
jI889tsfSf9E+Zl6Ji2lqUpN5+x/H+zkC/2/L/aPtElusyCtq3/9hT4uy+SPNI4fT7AEBhyUO4k+
W/R0GSWUX40WL5/1aNZFtI2HcDKhMnL9MdAqtd74DTvLKbxW0Te6WvYPchubLzxxv3dNKHJ2O+q+
D1qsUYEn4LnUHAjNwviiihTrWXObILbrOrEixwwQt0BVJ+pQAR3b9qaXjQpLM0/OUzvxKhMNXR1v
p8pCA2YzWgXkTRPTKLtEn2e0faAWmZNERq5ASen6y7qWFMDOUiMjCim1EQ1wN9xRU7YuDUrbl57S
gZ+ga138yvK0W4UoJLyM46CQxwVm9A1mfazYxhB3FCs5Mq4Bjvff6qI1Hqw06WgQuX6YURTwLbAg
wMYD2+1Uo7K7OEE5ofeS6kWPCumnnyaSiutVkDzJNd/apqysdLZbU8+3e6ktMM3yKzamVJfRM/oe
40UaAJ3aQ5wrtoEU38hqSYe16azyIPtqEm2TKgX4itB+ZltZGP70w0gYbDBFw6HUcUMmm6kNfe13
A+cZ0ypJjibXXeyopdC2YOStKrBrl265rQpcQeswVhR37aZNDiI7VfKrLA+81s6FRv6uVqkU2pke
l3c0Yzxi5ErMngHBVJN5thprdiHX5k0ZKbrgxJ7pj06R4CNq92oiymtBUMsnJdMw5sCIkHqKEnmY
oiWd9NIKklQ6np+Y7iryu/rQ0lHTd3jsdKKt5CFwCElO68aOC7UwbeTNx1u9Iom0U/So850ZIgpj
g2RK1Y3QpfKu7bNOXukiUCEnk0bzAVR8muKIjfMo0BEN1IJZS0MA2D8NhC2qPoawUlXBKA5FlZO4
xJoYBZN+BqoSeWZVjdO6TS7vqI8Wm161st4mYTbb/8PeeS23jW1p+FVOzT1cyOEWgUFUoIJpyTco
WbKRc8bTzwfZp1ukfczjqbmYmZqqbpfdLRMEsMPa//qDF1ohH1ZH9RJIE9fyvTm0xl0+tuE258J3
oz+GS3gOoXQO6WTVtwAnTA6wTdN/RLE9945hxBDBJRqh+sVMHFXnxGwgz2lA2o/j4927q8wOg2ry
M4vMkUHqU7LINCPztKxUIiecBfMKzw89cdTBMKGBlL4k2X4q6OZi+jJjx1JNPsY5Ua1pm8Ks9cAh
fop2ekjSbORNuPt+ztvReioFQDRHbU1CWcxGbTA4sTgU2WY6TCtxIv2jhlsV2FXX4QAxlfXVrOQS
iiUpFjdt1qeJN8QF81bRx0EG+ggN9HDCOH1L4Ao9Gd1cQePp21axiSjRFhaNFWmOJbJEYFha1d/w
+UlBYwsBOxH6zlKwBGJwN6kiFKnTQdr4RJs1JyheHWO8Eix18bhR1frQ5FH6LWWT+5w1bbUQ/Ev/
a1uWemEzA4drrZfpHKUlZlpOh3WT5CR1jMwiseq0s/1ICj+hLZMHZ1AqHZnXGOIo1LZw45yEjvCM
RiRO6eISWaPh+2uSYjFJeUF6/TJ4nFyLG+MiV9tKttU25EyrJP2Y2qU6ME81S5j35jgNkVNpZJa7
IsiEaDNHu9qGOJRz+gwbQ6SVZw7xuo04k0GjRw60QoslD9hAo99z9XjWlc1kJVFg4+zCeqgEoAhe
PWO+j96wzEpnhqtUr8IZ0sDKr8bUWol9oj4WWl2pHDHG6GC2hfVa+GL3yJ6nCu4gRk2/RuYdyCs2
l/aBkFg9cuIUF1+SLFo59xRsmKWVT7DosMonKShZeUQlfuHrjHhu6Vk0rkS9UT+PltoNNjfe3YUG
yXdeVgr9sCExflbWQUq08J1ah4wQQaCptU/aJinWI5BMadNXUZPVMDRD6RpZk74Ksd44oMjWKs70
zC3L4NaKlZFVuCJNzwkLI0vsPik3OXRNW/NFzanniPcKIsn70yzYPBoFlq5l64gkp8u5yK/iQVbt
KvO3Gu8ePHlnFtMeHZlnBfidRtJgS1l3nQSKqzOPs7K/USvxpSmjW1FLeliJ0gW0srVCcoTr+wMd
mazdgBu4ipnv9DJiEcggL5LY1JSV6UVBuWtq7RFP89epye/HRGGWlqtekp+lYN+31VWWkG0TTSTN
hNuGHm4ZWN6Edn8WWbCC9GaMJi+rwse6NwW3hcS3Merhoct9CrM4GjeKjgoyz+/oOAcwDjQ79c2r
PFRkJ600T6xYYToI4tiI933hQllP7VQM1nEN2Qv+14WlwK6elHDVpmLPvExd2c9WhDMSfK2o7pyk
bqNMF5geJRdqowgXZtY9IK4g7ktt3LIYis2QbGSiQHv8cLYJmI8d5iaAa7aCCnnXSN22160LSIQs
PnHgqOOXuRdbJx+Macvf/+TXwSdkVpAnc/V+CW7pjXCH3fZl0k+9LZozCi5xWvfVKNqCyMeWgXob
puOLJsS5l/VhYzmDJvWGrdXNIRcDO8+YqSQ/QpVfhb3KHJ13cSlepLm0GyREA1ku2aWm3nThwKhh
yRE5jwd+g9eEaVaPtVC4HNG/FrrlVWK66WJ5I07moWyM0dbnEF+jzEwOs6hiw1veNNjJSpGi2LOZ
XbEYKbY+ZpEXjnHhkY6W4MclHYyihcUjLaUMOH9UyHd1lZkOLDdYP7PoGgQbVUX10MvxI+upA/Ic
boVcvu0HsaY2KhYveI2NusK8ZkXxc18Zxa6q0mc5DT+NfmtSSEvSA4kQq45cUnsR09o4Y3e2YI5X
zSB2Lsm4TqcV423P0ccmJyTxiq4aiKYWZHWHFfyLqQp4YRq9dDVI0mRjpaSWac6o1mHlFW5sJtdh
REApsKpmITJZrNozqHKSCmTmV2uTesOVS+F1FjQ3LwdvTmf/Qi7r8h6LB2oTeXb6kbCjZK8CNdm5
cheLJdmoVoe4EAC/oGZRsWro58s5CdykGgB9q85O8gk+27DK4tCFcFLbuck7hO2+z/JyXdfXddAH
W4gT1zmMyVJotzUwFk8++jJH4dWMHfjss2+MwTX6yW076XujjR0qjMgZS9HNM+Ve1vLJIRrCxe/f
C1Wj88JyLmPKn8CeEpyIxKqVXbXwZbtNsk3biXSdkqupDnb4mu9lKbvLDd9uDNi7LKm0LvcyGw3Z
KJD+pQZyV7KxKgabVa1x7QrNBDrk5zCRV0LdfKTKeIRRaFvhS16al2p6G03XQoflXV7cA1JdkCga
2Vr/TBUoOJHV8JejjRLMw74LDsQGOoZUr/y6XXXWq1C0l5Mee13r+1dprQHixSsiLzPHnHy7k78O
EkQ6hJJeFRIYTHxtabPJlOtmlmc7r7uNFDQefvYiAlMuRcrvZ98q9moZiNKaHO8AMp7uBolurfoh
udF6NmkLxhYOIGEhzy8J/oeQM7XZpcXW4eFENSLO7WvehCv8GXs3njtq5FzdWHp2PWjNLh9rFOsp
y0kTPWZDWLvcWmEXQ2IhX6ieqa37jVU8j7JQVo4uTlZk620WfjaIQAy2wSwar0ra3kiDX4UcDNrW
9EJBlBt7bEwUhkXS1dOm1rPkM5AQ7tIxvrPQmCG9eVHTitjhFzoEZUJ1hVWWxOwFTdlF12qP4TeA
daTiqKZn6kutxdkzBNmp90Bt/NLTDV+vyWUkC9bxNQ16sprnUe32XSptNL0XdccadbbEFtmerZZ+
s4M2JBU2Kn3lgiNM95Vnm/RbWfcNcgYjf4gZlKZ+GwdZ9i0Fyp5tVJLqvYG5+rIkVnSZIkuTPoGw
1ZmLjLqD4qwPunmt+1G7N6w+DL0m7dX7Ug4k0y5KS03dcMxU2Y6nsXxlgomzjZ1ALa6y3pgzB7EN
9HnkvVoM3Q/SD96qg387DKAhjtS20w1GTz1xuhJxxu7YZuOwYQMSTRQ6AdloA9lifM2cOulCLHWV
zdEkrtmbrFTWL+B0CJ+GuRCuqU+mapdMeuJlzWS8Sq3OZlOWS6jbKMTzl7dD9h/BDf8SRDgCHn4L
SvwPhBtohMNSRVNKg88EzqKv9Dv84SMe7V9f/3HfPrdfm39cRYAI/7jpEMOxqPxj26TP+WvzHpz4
5cd/RysQm38AG6SBYuJFAYlCAXn4DldA4PigiwtFGDQf2w0ZOPoHXCGbH4C9Fw4NJEVDxl/hL7hC
ED/Q9sDlkFMTrAV4qGSR/AFgceKaAt0Cm2ACaUmhgD4Gt+QE9Ja7JgtQxgdPVU+Z3KPouJOa+Brr
s51QVV+rrF1XSRFyPE/blTQGbgzhHVPf2o6Y+F6NGfS7Z/0DUjmCUI4AlB9fiHw6UBrKWYjTxwDK
ULeqgPd78JQlZbUSAp1w3OUX7F0iFxd108468dPvr3nS2+EZLja1+JbTSwIegnV1fNFGkeHRQl1+
mHRhp0m1l9F8OAREYNst8eleXY0qnVN2hSoPD3pzLj73GG+FZwO3GfY5YqmlFwlKdXz9LMw7Hulo
3s0avrERHPFKmVYqR2tdgLsocoCPlOtJFuft7+/85wtrxEYuGkneP/ZMJ6hn3QQhdHmFwBFdkFzE
0L2NcIfzkt/fW82walT9XqMgrQr16fdXJo/v6E0zhHnB9Mp5z3A2fuajxr0KQ7AOs9vEZn/n36ur
z9tt5hhOsO5t/1K7tjztGic/V99i27vWt/VO3xIF7YUuOayO5QnO8t+Xnys39SbftPa+3rT81vLk
rbxvbYwL+MGX3nnZ626+EZ/qnYVtk8H/jr8MT9M+3c3r8Xa8066CbelJ1/N1cGl9HG+HfRHb017e
0mlyWttwetvwau9lz4e+vLT8dnQ6l+fkRO6t5naO6Qkr3/EdqjBPsYWN7tWuuBbXhSeusSpYZd/i
beWRC+ZYG2ujuTEGSHiWGrk9v4rX0na6G2/GG2GX7XTPuJSvhI24JkLYqbzOKfg0aUvJwudjo7sV
Voptbea9eq1sl0/iWO582+wKu7NNx3CXH7PcalPtmk3q3Gd27JgOGv6172hb/TpcWw/NZrDzM32e
N+/av6HPH+8TbdzCGoPNctpGjyxqqIpYnduVe/MAH35XORiX3PZfYHgrLZucbZVeBtK3mzeBN9uc
BWyKodW8ibxizY96lROvvq6vLyY7tGvnfrKHTeDmDuZU2MHFXuJOfGvk0/w3/r2a0KDZtyGafXto
7fyjtc9xaeXP7rAR8BeDjM7f3Wx+P3DfzNpP7pPGvYHbIgs7jZilRfOuU1Cq2dD6vZLdAhoQc6wN
5gXqxnhrFfl6IG8SnlU8gcOaX1pa4Zfff8nCC3LTw+3bn5ppeMqDvllXWYRvjVF0XkRX3ZHGEuwB
h8vS1iX833wJWZQ8Fhdvv0hx+xLKZcA5lRm60C/tGhcFINlc3bXScOPnsXjh86IurKD58UtecFSb
US+6f/+3t5+rxu5sbsjxavI2AhCZouljYwOGP6UL+HM+xhOYzC1MmQtBFS7VPLyLW9Ibs69C295L
aImMKLlWBOlK1ub7JjJXc7XtOcnPuEDL80Usvgahcpmrw4MR588F+X2VEV1IibVbBBBdQeHYDKmd
f4nU4alps00xhq421Ss0YdcWrP5IOpgAih6W/3s62uuqHGfbn8O1roBEdOMlErtVrEYeal+vCG9g
z3ptW3p+oHqFoTut3m9SYsRgAIB0QoTRohsFU02pSu/wrr4f2uJiUFL794PqZAd6e3S02rAbMpZW
IgT940GVxWYHvzULb8WEraYFlaK7ptqD+E1sjWYXtWtJ20+tvhoD6xzL7fTivDLeGFugsXBa2Q1O
tp+xNjB0QTDoScj1HL8Ca5ymCkIHuwZHD/+jNN6GOVgVjA/X4sudWTpOxs1SnrEH4kxBjSbRhjmZ
UdpQm804aPNN3Mhfk4xjYNhX2WoO5BsfIZodt4pmz9YbatRI6zOP/vjqkEgQTOEDsmjpFxPrUwfp
Uu38IO808aGS0INManAXA1rspA6trYjWfQXFsrdbrQDkL7YRsYFXiVYATWW7EPbzla7mzwQ8527Q
zqkdjOVLGZfNQ2bU8Zmu/a+/Kebq0EcxG1raWO9XHsR2UZFSRzx0oMR0NDUnE9ENRoqxy5voqUs0
u4iq3EUfpJ0ZoOoxO2LpbfNoUM2xuuPjQMvs+NrSkNVIvHDQIGreRZ/qe2U/b1fkppbZOqw1dh85
ULdZMjfXWRSWdmbkHycGzS6AcoYKsaOPVLDy12G761UJEn0+3LaDXANKJA3Hbf6oF2HlYdsxOflk
ROtWnGDOZek1Sc03ZqXGtxxh/Y9qez1nw3QZBxeWEfb3hQTQFJbBiIv6JHJ4Q1nZDOR4zXkuunPe
tHdG4F+Leq+5waR8fBs/f3Rueigy/jntvP7vPjRxLIA/vIQJwP/h/LR0xP9109ZJo7L8WrdF/uOI
dHRC+tVn/TghcSj6gCxLhw2NBxilN4vP9xOSsPwvttelQF2iTmHo/XVEkjgHUVHCSjfIO0Aax3r5
o6PL/1r0aCr1JYoQ4rLMPzogvZE33m33p1/9tKxh2yQjuFPjbcd8V2PbkL5mwM5qPuERj7ngdJ0Y
rjxgCeBM88eKQPvcs2o3xrEVd2jiIQs7LGzVcFo2mGRjvCS6rYpbS7+rqr3uX8/WuvTR/m4MuKLd
ZWy8Rn3B+Ec2275U6q2kXvrBQ+9vCfIMDEdKHEl7jsJ7EEahuzbKi0reNfq+AAmL932zS/h1J/i7
ObppxjUMLSf1d0vfUI6uwWvp0M7O3F4b6jpACC8mX4x84/t3g3VgpytwI6tzu1Ov63midQx82K/K
9CqL92q/1aVV7++0wtPzh1GzwehlLC/jjVxvw+FZ7rEQ5ago+bQjujtcqEPlYcbFFsXk/LlPtkZ4
5aOVaLf6tAuGdc3nDCu93MQpjZ9LXYKcmx6ATGQC8kYc1G7Gaa1HK1W7Ca1LDptLF7zcjOGFMlxN
/Z6gwsZ3w/Bi7p+EAkSNoqhfKfHewKRa2Rj9pp4fXS3A45HM+At+ZFY/heNtlzyU9EuFeJdlV7l2
Xav3VXNPXkUcbgTNiRMvpCGR2/jSJ7PbxutJv6iFjVGSEHBVSiu5XFfhd2HJf8Mi8j8QT5EXjdm/
Xgrun7PiiL3x9vP/nO6G9AFzfraRxZcOR8B3092QP7D/LgptaB1wS/+a7YKkfCDKBKIGQjci295q
7h/TXZDUD5AtsDFke7Ig1GJv8geAiLpQi95Nd9YgyMfkhCwaL5Wj78keG1SdkGXmLD3IOZncdp3X
cYp55ly+lpEfemGraQASUjA68VCmhUOxCf9ziuTE2IICV8Mqgh4hOJlhNV4wDNkMaK/re1ULZ8Mh
i7pJCKOYZMON5am4J3v0c903BE7k8lB8ERW8z8CxlWYgH0IR7izDnEMbZy6WHDntp9LrRC18zfTS
1CjNci21kdXO5ipr03IfKWq2qtoBResg92PnlVFVCU9CqFk30Ri0tZ1xdNkmaW/odpBjtI51x3xG
CblUa8dPcMlbUeDCL4wa863afHc+qnmz0Yw+6iEVIwwE5a52skw9l650TBFj5KCeoVaElgwjFi7j
Sc1KpEvbVWUkPWS52uAWUNSrUWm6lSAD6Co0+VbvxvAvcKlfDAxuBZiM3QgDN1g+xwVQJ2f5rNCM
f9CJfKOoKfqnUSGbejX4VgUu2yU14hopttZVIIYMBskYiJJVwOChWdD2KVs/pkLJ1ZcsF9uvvlhg
30J0AylqrTEA6gZTod6rkcmAk0uV0seYNN8ZFWUqvKjMMzufsOPzugxhoKNq+OQTdydNuo1B/9xS
ARk5W0umxjcNLkOVqyol5kmi718L1txJrq6W5U72jepOD/3xcxikRkIsTKc8a5Fef4MoE3MCV2l3
2eRzdn+m1eSNkROxKE+QLcDp/6nKH1Bdt92ojw9tkH/z52IXLP0JwtA2uPJG31/XHy2o/zfRbGQR
70buQs47Ys89dP1z2r2vvt7+wl/Lr/UBlBHeLwoLJtACr/7Aow2ddRQ6MCJtEGZW5r+XX+0Dbmpw
z1l5l4STN2rdX8uv+GFhihKgB11bZMH8k9V3Ab2P1g6gaLjmzGi+HETs06C8xlDLViu19mOX0lfJ
pk7fYR0z3mtZp26irjFJscE0Tw/qYi/3SnlBk6hcpWi09o0y9rsuSVL4qvk6CMIQxXGVXFo4JTxI
JPJcIkmtPBR/wUatwbcjaYZQWmqNf1mFWJC0NGnPHGyPbwdRCX0tidIZzQgrB0fN4zVDVGsUycyE
e1AGqjfsUrzYNF/EIRa2717yL5anZVv6e9H9cSXMVpaewJuh7/GVuoxss6HstHs5SzUvRO60ncc+
WucarkxI8vSrsisJObJS6ZxK5Bc3yRVJs1ocqzCaPdkxQ7MsRjMT/Xstsnovh+a2IwBIvcSZZ/J+
f5c/XYpBxmmdQsBaBHmnzzNm3PRWn1UPuCXBpZz050wPRUcYIVf9/kpv+8fRA8UeDjU/w5CjCWGU
y/7zbhczChHHUX2qHhKDxh8BbmjcVubcXuaV6JEESpgdPAplCwHT6dVPlSjcSoXsxPEu8J8z4yuk
aqcWms1C01uiHmoCxXvOx2zQWXqvdeHHUcscJTM2adns4iza1X2wb0M54iAtndmSly97fDNUT2D8
1FxYBDAQj28GRlWsh3KaPEjJIKwMEeuNESMMkmLaAj6UkH9ffTnQ/poH+9NopOGFxAmUALE8dNiT
h1cOo5HEU60+YEunr2d/nDfQ29LdkPk5OrTBuk1onTlyfXaEHBcfzAOuvHi/M/OWJPFT+zSSSkbd
CiL1ARO1wQtKGGMNPJ0zs+3E/GS5jInKADiEjQzL3lOkUyqlIkZ8JD90vlRsoMImGzUR5nWSGdDd
TLhBWgJPB+UBidc6yYN+CFqrAnLGWU0+XpcrnjCt5a6ikv6r1P531gEVbIaeoUQzB2HHKY5YjlXa
FbEffIz8oHB8iqQbQxJUxy97UheVUfZ6KbwTDMG4/f2F3xL+jsYY3TP2BtQ6oroYb5yMMamddTHU
tfoj51x4do2rhRCZjSG/rZrpU630D3FKTAKuTqI9pQrgeOAOCpLrDNvFoOz24aA09jRJz0VbrhOo
F4FE2wDA8kuho8Ix6dSUiAA54/3+m5/An7xMbaGNM2JB1iC4ngp/BNzd1GDup4+VJl/h8bwe0tIt
TOu6sYYdzBlHg5EUCeonGFpvl/7/KuU/MMp49xZ+rlKKPGBk/83wf/v5v4oU5QNmo7i2YFqJJ/WC
+/wTEjKsD7xx/HRpnaP3WeqXH11zQdI+LD+N8yRNbbYjGcDqn1WKrH5Y1OLv1AF/UqacdM0pZaGO
schwVmR7wJtpaW2+3xwSwsPDaNQ+jmaBmXJbNFv4jIKbx3pwp8Hb3siJmD+oBLDBQE2sYqPi/bOd
aqF2KrGvXYwkieULpXo+s0MuK+vfs3Apsjm8LpJghILYR57GRmdQtGBOC+1HX4QY5Ld9BxenkvaV
3icrLHHTM5PneL39cT1eB0JyReGPJ7Me0uDQzxCOPgZN3nkphCU7ixvJfjc4frGqnUzR75ehEb1M
VSxbMV85fuA4MCK4ycP+Y2kkiZcLVqHYdWgKaz+0hjuzm038jc32MiN+w6Vh0jtCVXdndlFQjuNn
ay7eFLRKqLFQlp+Gd0YJ3EvfMotDDp1+g1tt8DRVU+qamdl9EtRScnM0n7eoZMXbWvUV908fAsdO
bDjAOqgnKZKX6ujdqBNUrZmx0xsPWMMMjl9AR+jk0dwrYitdF5rRu50WyzulasbreFQfOZGeM5X+
6XWbS4g9WC0HBETBp52avGWTa3AcOdQ44zsWSQBuW4Ml/P5Oj8s83vZyFeYvKC7HFNJ0j290HOOh
ksKxPVS6Um/lKBlsMey0dc1Ge+ZSC9508lKpJRXsOLgZUIRTG7u57AepUKfpoGgpWtY5ENZC4Stb
MTGti15mE4MTFkqPVis86kOtr4WoTRS2dl/OMPJO9TM9nmUkH01gE6wb3BpxL2AXh6Dje1cNJEQQ
TIeDrgifO5RLHkr+TTxqtJsFO4xK5Uyl+/PDtpi/IO/Qo+jDnVJAZJN4TEw6p0Mxxq3XWbrlBvJg
IHqIjDMj+KdLLbJpBL0EDJAwgIzr+N7aSpsaLS36Q4rjt51FquHOEPC8UW3OpZscV6AMIS5FaQYM
BZNqMc07vlReVnFJEnl36IQc51TDEi78Tq8dH23HXTHpoicZtYGMOFO8Pxy8y5VpvmESBIGJ9sTx
leO2C0s1qcdDhuJsA+QhuCSSpsDYU3jmUj8t9lxKQ5m4pHzAMdNOnucYwNq1Znk8+Kp/aTTJo9Rj
pz4akWKHjfLl9/f108DkYrSngXAw88CPaplI71Yfo5SNtAcWOiRjCaOUflHuYLnYbMopI9M+ErJd
l5vFmSHzi6siylTY8Vm50deevMd6Bg/NjVAkEyLzvyRD/qLgRb5WIlnYCF2juMYkKN9+f6fLYzua
ghQXEFhQv0rcrHJqpsm3UHsyusVDHwS9Yw3QoWc+YPPHV0H6jVQRnHlx6jnZOfN+sEyN2FDoZJgV
hFrT2qYy+qvfX+XNduTkZnhumKRRqYC/nZrE+1Oh9KXW64e4NK+yDpJ2IDpiW+7TqLvsa3gST62h
QVzfhOlhFAMvFqfNiBGsHlA6nLOe+cUKsFQJmPhQiwEQn0yOCltKHHwz/WBC/m+ixJ4LHBzmc+fP
X941x1y2SZBanIwpRt8P1ikxBgr6Vj+EoStHWxgjyi66Mu8HcNhbHgKpei80uIJXK0e79acrKkLT
9xc/mSmFZKRWRm7KIbeu1O7SMK6D8IyPyM/PEVoo3DnsCjhjA84d318PE0VMhbj9pIx4I6RzDaqQ
wBmJUy3543HKIGXiU1Niscrvji9FFpSqhklnHaqBE3UiL8qOqijPPLMT4eyyYOP4AqizjAyq9zf4
/d3yIhlxHZmA/QeMv4rEDtOi/RoMpGs5fmzEhVsX5Jw6mAom2xK52bfKDIihDZSkgGZWqeqTCC6e
0nzUw8RFF5e/YkQOYyRvpTlbGihV4IwkvrUYlaaID+aKMDbHVNppp5ZVv687nY6uqbduBHCBAKgT
CnETYO9GH5RoHASWfWh9w8QwO7fG/bzeLGY31Jbg4jI75MkT1qSkCjBMNw55kxZemfmKU2NPdmaz
+LmG5gmzbnM+oGkE3fVkTuTIvWrZbKzD5LNuJr6EXZbfFoZ8IVvRsFUms5xtZP1+53WDOO9jP0kq
T2rS7Ixj5c/bFvYlGmcnqhtaRKdnFHSYRjNGQnDQBtnajmOH/aiYJBthKHIvIWP5zBr48/PFfnUR
ZBNsiCHrqWdCoc6YrdZtchDrIHGNWRUdxA2J+/uV9qfTAXRti49HlQ64boknU1IeJZ8U1SY5hOzV
ASOz1FbxVPmbZOi1PXS/mqZR7m+VapTtKUDw9l+4/nIoJY5qYXUvT/3dBKonTU1xXUwONEqJQcim
chGB6ZuooM7RM8Fyh3E0QlsphMcqlIIzE/jEK2iZwNw/eQW4N3F585TDPKaDKYShHh/ScOGtCWt2
2HpnBGDuozKVD28O7DrZBJedQumgV3O6qSbpnB3qL162yQEYAAqEjmCUk9fgV1LRKj6vAZNOkFmz
gwpYztOfD6kFf6ZqxgwIwt4yGN497GEOrKoyGFIFZhDoR8bxoiSF+4zb3S/vZYHV2Lihmr7N6HdX
SQc4VJqZJAe9FTB1J8fHjTPjXCL2iZHY25ujnFtyZ+nfUOSdbMqYBNIUxjv2EJVj2iw9zORrK5CB
YqcGbvAoi6rwKs2s7KOeDeKLiBje4aA7ekrufzOMEaMzsRMqexwMmKvCnE/fpESQ1+pIN9vW2nry
MCHXPjd+Ijl+L1Xn0pV/MfW4AezIlztYTujHb0OGE2kqfhcfMvrO6w5VBfA2+EqDXt7uJll1BL/4
kqERLPupOzPvfz5BMtqhHlAnLmYp6KKPr16gwY1KjtoHslw0r4vQtY56b1xYOHx5SSlBIFFGYzPj
lnEVo4lbF70P3dsXo1VAHOmZxfVXY4YeHsRDFCf0yE+ehQ7YYw1ZHh+sVDS2DYzB1RCq+fr3i83y
KcdVJfdMSfB2nQU8Pb7n3jLGuu3n6DCbyDb9ZAxXkRVkZNThWzgX2njmer94yMayWQAwvXnDnFbL
+GnVDNG6OVhD/1QaWm0XoQwDQtInGl2Kju1y/9irWCz0xRBvpU4Uoa9Ch1Lq4g+NvTltceqi8KK6
xIUMzczJ3YdRZqTxlLeHgBZrRYe9bS44H5EEYTXhmlHffOLB4QwRqIQolGFwCAmrsH//Cn4CIZdv
wTaODAhAhmPuyZuuBN5zohjtghSgj02r9hNVabAdRPjkqFgrNGagGWqd5SuCKdIvbadMD74gf80t
HE6m9m7SausMRmYso/3dyGD9B74BoWUMyiQf0A8+WhmlYsBw0fT7R4Mt/jLoyvhRb5oW/w4NMj2M
dTPr7aZupNyehgndBarVR70iBs3G+UoPl95Ael3lnf85lFqx4aCZale6ESoNITA9FruZni6c9qCH
+6GO9DSFKSxuEMfBtKPyFh/lwOpGe26H/KGyCgmqF9jOvhka6RaELYuBbWgQyU2pjCSr0Llz6iKo
PgdRGr4UbKMPaVbECkmdTc5U5nRGIlQ5x60ta361+APlnxGuSIfJtGDBabhZoTZWcDdBWRiHz7LY
YiOIL7W1K0Y9v6JyDV76TMlZWjW5+KLMU/EAZ1V5bQ0BMXRM+N4XpTcjKHr6qH6RrKC6VWcRtk6Z
a3h/lKVIITszli6jVglfSsvIIIMM1OSK1s09lqtW/SA0xTQCvpbW7MA1EkKnCMv4Scwz//uJ4P+7
Fv8BEfXdJPypa3H1XDfhc5r+SgX49le/NzBovX0Ar9A42gMCUXlSg/xT9Cd+WLz7YFBAXl10d3+1
L6CxgffRTMQgGsdSzNn+6l6oH4AcaObBs4BKRyya/ifNi+OlG4LdYp0LBrcIDKHkvNVx74qKQcJa
CzF3dleP2HpJlYSDgnnfDzqg0ViZZxbupXb4ezn4fjUIdct2BHsPX6bj5UCPgwHcsszujKhJVtmt
jCH9QOxjobRXhcLE4cgZfR+f/273+U1DQB2AySIYPd3Z5Tu9u8Ms9kO5y8bkrp8MbCHovoztuC6b
yBP7wlhD1dtF1jkJ3y8eKxDy0mISZRCy08fa673VFVKa3smzNm/61tziFPOpFcxdGunSubPcmyjh
6LkCTOEvxQWX5/oT/Y39MIcnJup3FpLylam5qFvM5FUcbfgtdhO/RjqiwfyxC+6l+Cburs32Rsk3
5BPVvkPnVW6dWXpGhxz7bhe+msGrWXwcq09htxf7bdt/U9Stucji3TZcpfGD2txg345NEF4ZEVYZ
oVNna7N5mltk90GJQNqhGV5vm9BVL+PbIvQm5ZV1Tu3vw/w6DW9m40kX1nO5Ns21r90phlvKt6J6
Z2qx3VCrVbJsD+Vty8EhCd3O2ETrUd4I2PdxXHSUO5OT09q4wHIdZNoujBvrMD/rIdYKrTOmF9GT
+in5IpdOIuxn7YWks6sILQvrZlXsEco7avbVFJ8m814znyvcTiY6Y3lJs+ZLFSdug9yvlL+SfAQL
yCYKOehWjbLtEVqRnm4r1aM/3/q5iygf8g5rfs8daySuPOLNRV/9E+ng9XhBbJqdzqRJSTuxvCix
jN7nkUOGME5PRRA4gbViLASlWyc71XeN4alDw7gwsd2o2HIqerc67b8Ph/da2pMjP7OPUUKBsJRO
BrQ7+QRjrOL/pOy8lhu3tnX9RKhCDrdIzBRFKt+gWt0t5Jzx9Odjn121Lcq7VV522V7utggCmHOO
8Y8/hLiLjJZ+HuMcKwC4SLbazoE7iyoKu4BsFrONkVuNKDRmoX4oO3X45hq+rAsWw1XWg1qOjCAE
BZ8X42x0XZrOunruzB/d3EVORzCHo1ejZV993r4pxv/t0yQ2SJY9UcKSdFN9aPhl9uXS6Oestx6D
iMAyQ+8xPR6S/YTw5JtP+7K5QXL5E0x9RTPYUG82t2A0BqFXpuxhQmBrKxOUy854NKpg040IOa34
cW4oIb55qNfq8tPS51OvjFeSVDhg6Llv7ihqJVFNjfSBlh/sdh3lg/loXREqbNgAbJJ2YTaqT16b
jmvmE7zLVfRAevS9PmJm1famssm7tPSmeHD1KTn//fpuKkBeOguXHgiDvHEwgIEEPl9fLGtCnlKD
XYrqYPQYZTjEcXTmWpNdS3Fw41HF9ZyuJX/aiKNXBS6GNFHloTzgJcTCprcHRI2XDloNetD80Oyk
bb3RtsYKKK5v3Kh2rIPe8x0dfmODZwhi09GtB1vCmB2zD1vY6r4I1dam6BZ+Cft2W641NJXH9j28
RFt517xl29BHEevVngwrG6s9g/LTDc7a69/vxi2P7H/uBpx2cD38yG8PwLBimjzXqXUxH5E1KT9D
KECyXbIEULnBy/kwduVjRm2JFpkbQXRTILpV49eW3Zd281QHNl5j9aU6wEX5Xb7zPVAikKH89+v8
00B9eqv+PLX/vc6bnqYJxRHIPLIuOCvtVaS3TNTRHJe7ci2sC7bRD3w4lJf0uPjB/fAi3RX7edt7
hg29OJWZwzvBIdpgfB448lnZKCWceKjwa6v3yswVajeL3CrCJmmfoHGdHrvILXAfAzXobA35l+YO
2LBhwWcba2MXbMaThC57FuzOsCuSkmqXWjuO3LpfZbqtLHcqOmLNb4MDbitz8EMsX7vuXNSOQrLf
S3YM7NJX19Uqucec7w5JSXlpDsnqO1r4H9T09r6BVuNuS8dD3PANqprCWsiDaDAv8ZO4le6kDSrG
PRK4I1Zba+FZfWrt/J5erMHUMUUdCB5iL62DZzX2SknnjG/55GUFXFWnnTbNeGqaVYZPmuQ0GOHU
dtasgLCM2F+0FeK4onLN0YlJC09WJtGVld0XTq2i3HTafbIjj7N449whKlGItnXFovOzt/oibPuN
+Zy86c/SYThiW3Xi4FFqO7lPJofE8ZHN49KLWFVdrGETocExODjX+FohmxGS1bi4cDvxrRM7rJLs
75I//vAGvt5FqhaGmAyIbtv7OaHGwXLFvASH4BA/9Vv06o9Yu7kZ3FxHnDyBvOzSj1pHL6Ad2PlB
3/R+tit28ap2rftyM3myr6K9suVnWsLsUK7/vkBw5rjZdwGsaWmJeEJ0Bof6lpVQqeVUL0FNeLu5
ivNVKW0TyzYbH+dYrKpk9v9dipKrtTzSEIlJqeJNZtzrw31SbERrq4+ol15V69Hstm3rGeFBmx2R
2OYAdxin/lmZfojMtNx2H/NdFLgC9oD3GPKTFC5LtvoL9yHrR3iqPmQdA+XHcH4xmztp8vh1pXGy
GR0ILk2O2Xua4YyjXUpY9rixfFlKt63dedyWyVHJvSZzg3iVAdiE6w7/AYUbLLHsLOUuK7eD+Ghg
xTQnxwWxU72iqb3uxu1dnBj2Uhw7NXZ6w3Ll4lFXjhagcu0O/W8uHntlQ/SSs9na5JxLtqJf0n6X
4JWX3g/CSp/fZ2pFcjNgCLsMW+zaULy0pw7RLDtT+YpcjFo23FIqwcQJcltgj1RQZE1OEaW2mCzr
DvtIjXl6aI+RBJiwz6ezEZ2G/tCasT+YT7GBcOfaBnO3xv9YygDyMUC9LvWrrAUdw+eDLYDtoi9L
JJ6xL2zscUo2AUEaXh3IrbPUxjcnx20pA4ENQBMyK90gh+ptcSHmiaqTmNWcQ9P81TaUbkqaJrZI
uC3H5XdQ8w2adE2HvhJ2Ac3/BHuBLH3+cl2MLyFD8fCS6Hlt92TAunHBtF1Xr3X+NkoAVeOrxGlQ
9mFdu+kYuuoS4rVRGdumVIJvbva/XBDw4lUMcJ0Uq1B0Pl+QMCLSF6NJPEtm8NyMkeZTOGJbq+NE
22d2FAarTuFQFfJ7KxWOcW3ca3oJLhKK98asZv+xkaXCo6yB+EXVBffpFtdib8KhVpSXc9CMK3Xp
nUjFdEKva99aJMFd8jKwr44935zLnwe918eCaRH0AATqcBvhKX2+C1OsdIZZ9uK5j6vWI8dbdAYc
x3C94s37+w53W81C06ZIucoVcCy62sF8/ighzNQoLPP+3NWdYJeB102482oLI3QzfVOURHdTSfX/
/qEU5/zYf279fCzrij/4nnzsLaVsauRKaapKPqfptiTNINlE6i8Lq8G0PC448Cbr3joa4Y8C3JCo
BztZ2BTEoyke0E7ZVfmq1Q9qdw4qHA1P04Q92mWunub2ve54S6ZLlO3H7j3Wd2q3p1pOi126rM15
XdSHeVlXgo0lX6IgWwVgjNXceckx7csHJ9kYNaoQpLsYyUrm3dJ48bKGUTdV90bMqj8V/UHTSYJ+
FWs2cFU41stanQ+p8FHScyyyhvgNk2MI9xy96gvU0N46G+VTbdAJrQ0uxLwTQl9WfmblkzZ75XQE
vx71NWfcYNxniIS1Ha5lUvFhGQn1wF637kyDL527AokI8WAP2ZadfxFwj302k0d5OcrRmQ4bc8GA
7xRzF4WtrP4O+hWGeFJ5LJT7uH7IaG/1bptIqwgX0WHeJNwrEEMROrYAyNi7VW56DTbDinaYS7//
SVCBYxY/JIl7yiQnih0LZFtfZRiMtnbZ3hczzc66YTKkbSrTk1WC+Da68TD0DxG/FYNmp1Eu7cwQ
/qm3fEnxZGUNRhEHNM7XvbqtPCXZjdp/4tNdF9AViCY0jRhIHMBRh34Cg+q4GEODyJBzFBPcJMw6
RsWViV1MqeDkp0HIjaXK+GbVfqmmNSg3rFnUIwhasde4+dRoCcd+Qux5XvRfjNlzAqzLBZPR0DbL
XVp/tMJRTG114jAN75VuGyrboFhJwUGtn7rcZ0Npp1fB9DPjkE8HOT/Gsoi53z221rV2P0tvAf6g
ql2BJ1A0Ntsx80KgHX07JyeygF0l4c7O2xqbCsslG9fY4wmuPFLVLacgcHTr3hp6T4zsUUEh7Q+K
LwcuQHhroqYmv13cFuJ2an+HBbw1r8u88legr0TuHb4y90N6OC4QcMe7KHkBMbe1rMEUNrelfr+o
9xja2EbzZChb6FNxc5cpPqSRIv5m4A2l+cvWAUUcHvjVv4qh722iqdnWVYhDs3yOlW0aXzuqYZ9t
tFPgZc74MTC5PICONy/wDKXeIa0oDDH10+0huBeX7VTWtp/Tkk7GoYr2mfp+/T9hEttx/hToTj64
OHoulSsrNr4zFhX7ZT6WmNQYh6g43OFtjRhf7AuqZnWjcjYr8+8J479UeekxajZK/rYvp00uVb4y
IL16s+Ifc3IgqE+34O+u5viC7588rYX36iS1B8y1pXAXDm6hPwXz49APjhnWtjz/CNV7BWq11h7U
ZSXod5i2K9QBopQ7OclkVXM3zz9wD7DIEcGPV4hJl4fe5UKOCbqzKIDZlY7QbwtThtTlhho+8y5k
1kjBKv6hRdIf9O9SfHV1Z2LbPIjWfL1lM/1gn66vU5jmINNcJ/TwmJKFTk16rG6485O07+VDrazk
0dbFIxkYzY/RDaUT5unVgiGVcMh0Es7rOy04BsnoxgTONr8U9rboIPfTOu4GJxi1fdGcWu1JCuFL
hLTj1V3deT+0FAuF/p0s0X3fxZtI4QdOtV1N74nkIrISmRfVUEnbJfKlclU0Lbwe3+gIZXCMPGBf
9xWjvLZCQbOaF9nTiY4ZUFgL6kNebYN5M6UuYhy37ftTqMzMlt6r7JemPDCpGlxhWmnpqo+pmdfJ
7IYmZwFlvl+a9iMPc1W8PcnvQoWL9CoPfAyDkrPw2Iuu9CtMfJPmpfaV0bNKLOU9orjTaMV5MNx3
x2mhBfYHVrnLQZOtCORK/MBYlSLmrjnZilto5dVjl+6AVf0ssxc4shw8+FhvRHdfZavR0UKnYNW3
hxj7VcPX15bbeuwP0WuK5uAt3Fl+eUx/CKc6sgnvGs6T12/GdQ86fNeDpWKlBu5yjt5CXPXJ81rX
lzjh6maVs8yJN9UueVaZbTozZHZXfS6+S9z4WuDCncBKBkISjErlVmlfUsvnqVXI56RJTG+IKya2
uDDTIEY2niCx20sY7YsFrC8DXCvMetcqrV2mA+zENUZmqvRI9uyeAKpvzozPM3TODPBD6O2wTiUc
FvFF/HxmWHWTxwJeUeckwjM6ZGjnpgViyr+XPl/qLb66QhdhXNl1+BrcnBFKFwe1mcziOcEyy660
/kmMxJMqoqGslh8dDKwxsb7ZM6U/OYKfyi2wSkBL7BKud/6L1SDjW0FOklk643wcL45ouLm4BoiK
sSQNfcyDwL8nBZnsupCPibCKeE+Xp4w9FhS+2pi/pdh9Z/upuitk0Wc7QzqHCXpC4dWoSY8ejrHG
nrGbo9+9flrG31L+goGVmL0P/alO8NV7KoYPDAtMBRTLwZfEWOxasJk0pInbaw41pwQKj3s5WVpu
EmGk7jQzxrBeSSWVbONmg63yNLpyjymNw4rBl5mly+SBZFsTWNnXHHUt7wA01hQi99jz4ogHXugC
Xa0kf8ZUb/AxZzia98Fb+RE8ph/VS+lpbrljjsLvY2rkoxT2htf0OX+XXuudtJHf5nuBv2unMXBi
0TZh0dKFQhQs3SJcL5KfLudBWM/FRjH203hfrExlXeXvA7mY+WGSdwjXhOEgJnfduBEwK8HQ0o6r
9aBdknpPQkTuFvWeBb7IflxjebazAHHCDd7FBT7W6WqaUEHQ3uBy4vDX4Yxj1WsKj/6VXASjdAzw
TomdjS3QzibbeI3f//7C0ujeHrjkJUBtJ3oMBORrNzJ30AvNrF/OEWaR9XrS10myV1WMQX0s0ygq
+fcqvtbxhhEcQ3PnGmL1hhVBo3pD9UDsXV8eweLN5dBRWM+2Kq2GGIYE9t8+ps0h7VuCGNBpz9mr
8FLlTnlsHYprEAKMui9d4I0SHCgPY7DL/KJnTjr7ZWlr9+rL8CR9ROfiKedtuA/3FSaQ4bY+RH7K
D7DestElYqPcB3e9b3hc46Z4qn5oT8Oq9NPCxvglvbDdf8AsMXjhEEvqbiy5fWUTVFKto7urUNcW
fyBsNNb6pmrsRnrQ73S/2kZvRelkqp157ab7AAnk4CQd+FU7YLChHZSD5lmO4OWrdKW7rR/udZvD
xBH9xqODEX7Abm1ZUImjvIG1iJdgHzyISF64d7/EX/IGE3owHigFiV0fcJ87Kuthrf9q2a290pff
5edkN8PIvy+APh9q/OoJPWe45SWLi1pqnLcaGKrkLThgMrMaflXG/TxsZuWCbfdKm/ZW5Cetw6/F
qn09FIgOOIuvxXN60F/70YYvHR7yx7q2+dOoPP5sAlfH5LL0J8mROrvVnSh16tIZ+bhxbbW7QdiZ
w6EcRdC6lxYnSzBM9vf3YW2szNzpyIPAgi9axYo73KedIz2Ov7Tfw4G8s9jERsgZMXplRpl6IEgC
Vj46USmQx/wqXbXaSu6OaXYQTd9QYQY7Zepg/Rj9hnmIa4+OKXTimrMr9n6gbQPLbZKdIvka0QzK
RpJ8s9xG4z1ktCZc6/2HGlNPXRRGxMM6rleteigDR2nvRlqTxOtgBNeQymyzWpWl241sdfbC6xI4
ANsMEUemFozvmER+00V8hUB0HYq3DNqEHQI82RtMXtWa3DSCfDnnvdHbxsgKD2LCMtKBeUeUGtsu
PUvNXpf7U1F6ppbLrsD/cIXTgHiV9JsT+8uBzeVwbBDMLMvM125HeY3SEBfTR9IZNVRhzZ6oVUxY
S8Yak/nNOfX/tUCfzyncJqgMLFTksOlv0QgxC5Qhhbl5ntx8XW/747Qfn2Qv8S1vPLE04tpeyCeI
tv30UKXYZHoQfcpH+aQ+zIltnkDJk+GUpE4CYi7Qj9AJw1Gz2wIjrJUZ2ebP5XEWbUf7gY4Of0G9
czLDzkoXLLPl3T7Jhpd3d1nrjIOHJQoHVJ94E0x02rLOFk/Jx3Wh382v/bBWkodQPWJ0DvNXPM0n
fFZem3W4yfedt2zDVbyyzulK8LrdfFJdokUP1TO/747t/an4Me6ro+yP7EvKUYV4lBwNXkmU64mn
YV7ZbGe88NLD0p2m9JCrXIernqbEAfFV6+t2iNawHjw03RJHjuSoBs/GGU/C43VvPIgnLj98KynD
H8UT8zXxRfkQ2CMR5DNuCe3gdVkwKrdpiNhj9JNy1l3dLR3JJjhqT33rw+h1yUPzlw9MbkTLFh6L
dytxqtbhetPHkXVn2vVvbvR1q1kvW/0lOrelHT+UD7RCwra6z2oW6EAyKM79v6zTKDiq5AgjWUV2
+z6waTFKSmkw7P6j9IpDfRe/AJtszWO/tdb6Ofkdcj6P22afPWg/5618SN8tBeDYNk6Awvwdj6/k
ET6VbLlqTwttd9JOI2tCcxZ9nw33bbAz2+NouYKflttsWM+YgQ73fXeK1UOo4iDq97orKC4eXxiT
CgPbg5sJK6tdWYor9OslXsURYV4OKIZaOfobgLXesnG7eetoCW+LnT4jKLkyCwRb9+buVPUHGU/J
3pfns6we0taJdAf7aKHYC/0BE36hC5xUO1jxUxVug9Y2vqEQ/8uaZVIBCQm2vQE99oYBYMK1JtOx
W87Lkld3gkKSy5BLkx0Mk+rVnTb/5z0CcZ+ENR/YB1Ls2+F0UupzMo5Ceg4AlJ0uRhDWNYSkiumv
2RT070DiLwgA4A41BwI/RD7sEzeYpZVUytCTD3FO2qBylzl/1+SiP2FkTfRI91Mk3yme6ZKirvQs
iA9GNOGHVxQcqYhYnC6XwZ5aRvWzsCIAOXIqXIx9PP9+/r10un0M3HnQoCu6LqJtgZj+uaPAbFdM
Okw+ztVilYx2el5THa0JzY6zjPL/+Ar8nwyoPzqqf+6e188zcZGFOA4NAmuDz5+XVla+VPCSz2a8
jLusnvdTEph+2mJPHMfLz5qkNW9OFFIHzIVBS2QaPtBw4ZRq1uyGhp6R70P8UKIGa90SMKHWKmNf
odj6+435I8T8dKUoFiQ4oyqnCvdGu7kzbS7UQdooy0V+6/k8DKEHO3sQ7tSVdglW5jb3ynvmpdEl
3Ja/lWe2eoai8VuGc1UOXkukmK9jTlj6OEsD12QQIPpjDuAS+0Lso/KgJNECVwb6kWLO/wvehir5
GETL7kJph75Iq3dUeXXmJLgdzgycfDIvhsXTTHzYs41ETkhDEeEz+rRG6mu3xjZQBry9F7BNpNxP
vLj2wAQoROYd/0h2WvxeevM90Um1YQ8wD1oS/ZyBvBuGKJRL1HKcR8+wYjM4VoYTJ8jX3YYiUHOq
7+Kt/5Bebm8xsnGZTtMwrn4FNy8DCQDAr5l4WapmT7ph6irEPmGTxEFZYWJis2p/DAXnZ5VSXeXi
nSoFHwnOZBuGIt8QhG9XLG46VyXD1b+NBFMyPj9fDK1wpLNki4ssxxJTnOxOVcdhFcQ/Jbmnan2c
BwxVxuk7Ud71536+CXwujg1sTkjnUXh+/lwy+rBNI53lMliCT1wskWNTggm5Hti5HMuAWXrr/f3d
/rLo+apYY1G5gSTofwii/+QhCqrUtZJS55ekTAavMXazohNgVlPNJ3nq/+cPuy4kbN/g35jc5c/f
bwonLa40jfua1C9xVFBgK+bvUuof5yz+rjK9BUj48YAIUBsoB6/Hyg3FR6kVEXA7HC/BkgK5FS21
tszI5u9f6c9hcfPM4LejZrqqKWGP3by4iargGYdzxcU8ALoBvdrTQ4TZu05CDsufos8xaXrjtZmd
tNYNRQ8bYg1Ca/HYx5uy2CVY3Vh31bSrNC8JVqWlOVrmY5Alk5OG2H1yx/qoNA9V65JZJ7WrCX9r
dd2mbhf7WoCrumfQKFo7zMFnlfy4tRV4lsaI2pU+aCeZWk+USp2jh278kD9IT8bkiLqnEOlzpPbi
17OnlCAajBYjT6qdkOpzcPrOKRkZZsdS8bp4PeXHxEClcW3il9AhtGiAelP7teKFxirZdflaDFbp
uBoOxar/5ibfolA8yitfDrUI2wMObjf7ryoKeRRnYn8R08Wx9OGOGR9e2/LkDF3zQgjWHUmh32z6
X3iJqNNwHGDUjPU4L+utEQCC7rHIMBK6ML1JaAMnd86JQCSfFW7X0KouKhAgoWFaF0JHLkBZfTde
/vq1cXBBKXfN/UBW8udY+gdHWAyXkEizqbhkgvqUxXnsNGoUOEldkNKQyLKblB+9UX7n8/51S2AL
ho+JzkqBfH1rYNaSHNTEQ9VcZr1pt525EuDiaRFG3hJSjb8vn3+5y2gB8cNiC4InCM/s85YgdGIf
jKgPLvNoXmpRWrdkDjES+IiItxAKpFpSnzmLxQgpq8pvCsF/+XSYp9cwXFiAV8XpDYhact5jTzA3
F6EQLWYWizsU4UHptdrV4vgw78c6SRgCXsUx4cvfv/rX22xZcA+v7jyYlLD1fv7mshpX4WAWzaXN
213dyvQ1osV+0ev2ZLXf7lP8tM/bFJ8GLHY1p4FyfgtkW+TOQfHT2gvUim4NkDV2m0kg+auX9ScF
P1JHLqqZAXNqfreQvpxqJAaAxl2HYPI1uv6mzov4NoZQMQHL8xmSWyM+RPChi/7Sd8KuaBRWscxI
ekJpYlscCA4MUdNT4w0maVAwq0z0u0X0jVHVLy1z9r8/hj/3+dOdAd7HK43TnsG+wnL7/BySKhMg
44bimTQB00Gw/RENdevrZYUWJmW6TzFgQF1nlGmlEztzRxNdR89dLDPswsrU78y+9FD8EFWnnGUt
670mh/FWJd9c6pc3Brrq1edc4rA2qdRvrnQollGfCr26WCTZQdBjYmJVNXJFOf0Z1TDK/n5nvhyg
V042OmFeUAkZv6x8vjFE2CGACo3yMhuTAqUc3koW9Nk3a1C7HpCf77+pQqEBt2EQABP3ZnMftUYp
WzmLLzVktdjOLflVkaZzGy2bqI7Lva7CVgvnhSGwWlc7XeM6LCFTDlOv3wViaJ3KwEp9nIjxoTW0
7aCn47HSYmWXSmAK+vKimjmj3SbR76wICWi/9JK/yD9NiLxCFLxbYSRsuAzQUkBhOZuOJG+CdheW
6mTNDNuAcLWUyCeCDoPybOWFmygdD2BZ1FWFUSFmDSU2VuZwvxheFsjWGVrBrHXlyai7+djF35Sn
//LKXs29eBmuTCgOp5sn08YIrPs2Sy5Lh1IsJKvDwdW5dI1MKh1xAfJLSS5yxDbo0BSYsHaVkoja
TrR+i514SOXAUyZ1eMag0FkaoIBGthpfhR38zcH9x+Ph9uHS2cGooRTDBP9m7ddyEfaWWcQXbRRw
RBkH5Y6UO8ELhw6BOX7CWR+UEArI9cpKsFOFAaPYsPyjvhbcSpFSV2gHCIHEmC7pEm8WK97nxA5v
UrVfxVnb7lUh3HWBJK///vZ/OXx5F5EEIMqFl4GBzU0trvRFgyX1OFypXdZK4e3ALFS2QxEOu2mR
ZZiZ03cy3X/7THbKa+Fx9Sn8I4L+x4E/YsiIeerQnOWk+7lk7e88yp6zIN0gVuQ0ZAAmiNE3Nbl0
I4rH3PJqAMuHXUl11nVr+bzOU0VpZD3rpnMRu0pBVMjFsHokOliIYQzZ26H0ouUHBEldvc11yDuQ
NGObu0KzGjpjXXsxGcYhwp45d0TEGbHZugotW0sAKK7kdkggYSW/Gx084Hd9IgZS2TUgf4iA5OFu
kFOQsXWC1jI/y9NxgOZTpetgPnWZa8xekdJ00hE9tRku1dVjLr2Ptdcyx+u1jWr5VvRxddaPgAj1
VQC0nquPerk2nwvdHYsXRdmNKG4kMhed9qSZXk+m7Qjzh3mp7mFSbZE93U8fQnVOgcnz2i2mTWoc
VP3OaB4DgDz9Wc1Uz0zvQi64Oc+AZyWxtU5DZJR2nCt3Nm3hle2XyVesbQLDN658U36URxAt/bNJ
Rku9kr5TlH89DohkY3FhZC5Bw7ytijMS1fEeltkqFQUKxQTKGcTHEH5tOQ7fOUewGX/Zp/k4VgIO
HVjb8o+fX5NYy3MxrtXx3Kv+KN+XBIoTjNzy8MTa0VpPy0AMtBfD/GFVh4CHWAaXqHuJ+m2rvCrq
b0n9PY1gXdUprH5nwiEKUK96avq89CvIb325C0SGMY+S+TjPva0mz+EgOx3p5Fag+zHzMtJsu4DR
BuyKAfLImG6C/jxGh1JeheZLj65/rn7JbeMsCkAGT6jt46vc1e5Q80vTsxVs54iMW2Q9o058UAHA
DqQytd1miARPGfHId0aYdOpIzq46gs6BMKedOw/wJBiqWSXChqS0O0SsgahCFObVQT0tKL8l7Vcs
EHwtnayXia6qQQAmwOgvgA3Cl7rMVwOXPgNsN/yqfE2bCUSA1ifoMbYYo95tOVZI6ciHV+0NDcEI
KN/YydMAawmvdfO+qc5J+ktlipzKFsDAxowy2wofrPA+bl5L/SxCnYleSkg8Om7KtLwoi2C85ck5
4GJUi/CvVV+9wqOCzzy5mQKNgje2X5Hua0JQB5KuN6ZsL08lh58TRLZlOQAuDNT6R/lDupBixShc
UmF5pXsZyYLqGFxw5PXVvXDPeHB4V3ZT7gDUx6uycNTGG9kROluFzwFwA41NdksofZyWopua76P8
JFheGXoMhXK8h0e3T71QcerI1fuVkayzYmXRJAfbGD7j+Ga1YJMb2djUs580/niV5c0NzJB98udf
T/Nd18BGRyjXTs9iNDOYe+3L14mBLnTcMXKNp/HXYrjM9XpzhcqQSW0jP1jpFifvQt6G3UtobrLl
zRh+LLyZJioWk7rjOrTuIy9lH+M9YTxqrdCvK6ZrTjuI8WyF/FkM+0a4pFCk0g3N2SRvcYkxlX3e
e0l11GGMFO17eh0sT3ba4r1/r3LxQvVrkO6H7IKDeMLUsdU8VCNms9E52sv0sYgORXBUpJUcrqJ8
q4Yr3EnSfkswa91f+3xlWUOTLJY7idBy7B1VP9fO8/iMok8Z8Cj3801f3s3malL9Kn5oUjSCZ6k/
9TAAgmeZ5bFMG40wMXMPoz3X1nJBjK9D4Hq91ZlMlt8gTn/cTT7XBNcoRZlmT5Ql6r4vZWzZlXE3
D+eFSSBh6fgUkF5YdLM/S+KF0PJxs9T6eKd2tWoT/bkvJplYNCuIVpEInFL3ODrG6USSsHwVlqfU
wcagdI6h5xAa8oBZit1bw4OZFA9dcB3kyqWXGSI0iCsjrIC1RdTwtKqnEChmqER/aDmmkOWnqNKf
rU4hUByPQ2izAwIU09PrzokzHeLnUq7SAY7W32uNr30olRHSw2tDeLXLu/XFESqtTaRIyC5yII4n
PRrcWilcWcXYZBkkDuMBVYsZvmND1NqiGParby7gWod9eiZcwFUoeBVBXtvwGxRL6yVig0k7vtDF
qfuwOgELzH7VqR9xC4ew6/oelQ8ocTNPo1Okyy/U4wyfKl70v1/K9el/uRKcSmTmQBiJ/gGK/1kD
LVlkZcmQX5ZMfA21hbN7pvUqqXlXunzULPb1v3/in7Lqy0fqWP3A5dfoA286cdLCM5KyVTDQduxc
syzIjU6Nnwqey6dcDVFQ9PJGbwi3MMs28AK1uWuw1VY4DLe1iYdRq+ePodzwn2HoQwlUDE7XpLYl
/zYIQXaQQU/f3KU/9K7P14zcwKQ6pfqHnHZbWMdLEKdzXKfw4Xg/BqmIVsMkys4Y9IMrjXHnVdmw
2DKmXa4ObTexcpzb4VqEzB37Iht8NbSk1SyKPQ7fqq3V+K0TACD5YdDqvlaU1so0rmKYPIGV0Xbt
qpUqfT2X0K+iKP6J42G7n6V8NRL5+s23u7Z8t18ObSaPBMPPa2f+udRo52oKcMRKLzLqCns024dZ
TNbfPPUv9QzWm//8kJunHoRaKstpAKOmFZl4LEbux1JTQajhL6qJ9M8IZV/XMzDZDHt0vbVe6v6u
mLLKTwyx8TNab2mU7yYTodA4wP1i/OSIcBrcJZkhvEL3DSZETLmuovITzHWlhugTKsHwLZenq3xX
yn9dxVdUXQbOIlUMGvnNKq5iU4+uthpnvYPhVBrR4uHkDEpghuMmqmhadOqCPtxr0xXnDUMiYvlv
YGqN5jeP8NZ9nsV0HWHosCavswza1c/PsLPUYKZNEs49dkdapwyruuMuCou6KTUZtYJczf4CPU9N
MdmXZuXOijuKBAQTXqhRhGk5I5eEhL2/P/d/vTDMvyARstyVP5nW/5x4FNVYJFnTCOfaImWsC8ez
cs337LOM7PMRFXDRvQ594E4BzzD/f+ydyW7kSpqlX6XR62KBo5Fc1MZnTa553BCSQkHjbEbj/PT9
eRRu1g1ldwaq14VcJXAjwuUizf7hnO9I68JmoLAOgb6vBjLe154l75tqevnXH+v/cgjRznPq8ds7
0Yu/k+/afsjyOVXpfZlE9XGhnxVev0/KaLxYILKJhLw2VUQAAv3JXvv8V2thlLgIAmebWxdTc+mx
LvXt2jqkZI5SK4ifdSznnZ5rUFMYJH594P8BrPzvX5Sif+QZ/BNg5SbrPt+z9q8MQfN3QvyvP/oX
IR6eO3N08FPQNnBknVDcfxHiPQJpmC6E4AwZe//KqvmLEO96hN9AIiBMECsWDwQvzj8I8SS1A1iB
TcxKy0Fx9f/PWIEMBcwRC8iv2MTTluNbGSaInFFDXy/HYGIgU3HBgx4ElDFlxSa1uLb+9QPu/H44
nf498uW5z9FkneLcvweDtn41ZU4s3aOVN4jbLfnTRbAfl/EGccGb7ZTNrklIsrOSm6p6sVKNylW7
8x9e/1/cq/+6W/gYbBuAjiFy4CVDY/xtItUslehG0zRHRUGuFxftUo1Oy6kmyRT+3VR1ArkXr2nj
y/DQtsHP1Iz3NbP1jT/1wZFr77Zv4npfeeT/NibDDu87CGeSQ5fbzQ53mt5odGjbocM525Fcf7a8
ugJuZZ2NzR80aKglfrsr+XkI+BCszPH8omf5p/2jCrSsgkm7V5Vcp3KNPqFHH/DJzmqVmZ3vnvf2
wS/P/eIs7XZtdyjNLdOa9iZWZzl6Pf8Q4PT4as4rrDnt3qh3E20pcLGCT8gYgqPGEW6uGhxWl3m2
OyU1og2wVnW4Sv1NsE3PhGZVv079uypetTBSEGfVO/cHFBfEbHgfliMwElUf5LPzVs7rGbiNOXfm
K59iRZ81JfK0uH4SKCW85rN24JMc+vAsnLZBvUkOTb8OFQtRrN2b2N5Tb9C4eWSVw1/p17RyIZrZ
YIfdHnVp5a9lvM6yjbrrb9p0J6JVeasew1fvNQbaRZT5DeoI22Cg2VXmmVVHzK4p2Tj5yrocdmL/
kW5j2nk4C8/NrfUcR+jI2JXuiNJJrO1sPqduO9DDyquFi+IzozdPSNbZVBdqk7xp+4BNuCixbK2K
ak9zx57XvcqvQiLQw3tNwjkx6F8m3EUFHpEV6WIf/NYCNkD7Pj/M4RoxRviAAmOf7P293OfI0a6y
5yXdJPOBS4rRQ3w9Pu3gCVz2F8lxJt3nobnoduXl9BLjTr6qa260zUCO08fC4Gk9n7c7RlJ3SM+m
/KTvmNQVxuRp2ns3A7ZCLNUbUa2K6/i13FuXy2v1UV9Fwb6C4jitU+Lc3f34ExRNcotFcR1fxmdy
a2/MsErX6m0+i3bTE5MwtOsCbXp4VvBOSUTGGI2YOTT0yz/znzGhtz9RreT22RCtg/N2lcJsGJn+
LVi98itItnyhr/Uece+Z7jaojNHGrYsfxVnzAkMgvosul318NWzHs/hrOJbH+BYFtTWvy+Pyzmvb
MjRYwdZAF53dONv6tr71i3XcbzCkZKgrsSWPa2QtKFf+5xLs5rMf/8ElyL3z/74Ej1/j/3r7ei/f
6x+/33/8qb/uP8LaELz54Ca4ybgAKcD/IowF/45amFYS9HUYQoj5B2HMcknaPWGW0YZhqv5Vnf11
+wXuv3Nh0Q2cTLiIfIP/Vozb94MTUwvoP0IicAOg7fpPH8HfGs2s1E0n1NC92sGI10nOY+ZjBxPM
uXSGXWNoywrbnOdTDtLpiY2fKOasYRLymIWhFj9EnSkyMfNAPeVmnn7USRP/ae76/drkY8LIRHpM
t8IXI74v/Syh/KWcev+VHatbbvygj59dC9Mtd2XzJGK81ytP1hgvfB00r441+kcTDBYTQWeYscnk
5c+//aZv/vOu/DuxSfw+eCaBgU9CmukJVQw7knXy76X9QEpX6kWD+zE3sK8AhDbhzznOfeK1yTsx
u6LtiRFtvSm+gbPIBFGyaH6uq7j4qJ1YXcRd7PYbaySrctX2Dg68Gh0COooizGCFzEt4Rd/EvTPI
NHwQS1Bh/gnDi6VK07u28HB/1731vuihu4xtnb8ubQGghFXmWG/muGpeojisj340eMeZZA21qfLa
5m9ebL2srEJE8lAGznBdjVNwPSUqf5ydWR6dsY3OiJ0ag00mgwZufymKm3low0/Cw9uztB/8j64f
rS8Ar/qqJ/mSDaI31/dOWy63UWbnN0vHznTnxPMoLiPVIrVOxdQ9N37hoMcB0Yi3kVVdzObCH17r
0SsuSGXt7prBwNspjaWt7TL3rF1yKaT7hw7xl6f3b9XPqTukqz5ZuU79JVkav//qoFVGUO0t+8MG
tX0bFV4t15rWBiG5E7L+bzUZrvk4zIQleA6UsiIJ1l4b+UyzEfobdjl5ewzzNLqdCTVA5yQJndra
bZvcyCLQX9L1GgKxvAj6o0xV6K7V4LakIVfuHZgr9iXzMJ6RnNJ//eun8tdg6L9+NM4Mek1eYwrt
U3gnMrrff7RumgYXdV5FkmzVggMhWyPC9WA1byDCkQdldTvdj9FcfGaQOgU2EFLGVizqp7cg9RNy
3dPQW7FN7P5Qcn57hflkJ/UQq7WT0gSZy/eRVmlbTT8tqnib8IE+NnlPvRGLzH4piQlkI5LmiKq8
KkVESvl6Z2sLZdOSTmCxdOS3epVKu/yjLOM03/jt+0JCQB9BUU4SFefLtwVnKPhXLS+q38ZSEM1j
F4wGTmOfJ3cu2El0PrulVZ8EkV4FwsreBl+FRwn4/r1DM5hsct9yn/j/fL5IJQiU2kUHkOXM8AnV
vrwuM+aUK9svxZ8ESt83lnyhp1IXpRVnHorcU2f19xa+ci305FOs3yJlWe91kAV3Eq7GuxnSnMqq
0imn5RJ89IFgKxE5XcWIrJDaAL2LCn/1hyfv9NJ8+yahXjJ1OTklUfJ8Ow+zGKqw0r5500us7lXc
9Dx4NQDeVRPp5RFNjaKCG8o+wA4iKms7dadHoG2i6UeTBeyDiILAPcxeB0OyXoY/YXh/XRK/f0Lo
LHQ9yFkJO6Rz/P0Lm73Kk3JOxjc/hieYOw6ewdYC7py5cLNXkVvh0rcta4GzOLCg7VqFTb9vxRPy
0eR8FEv4uSx9ljCMc3APpG1o7r0sDa97Nx5ZKc04JuYhTi7CfpjKdTu0zU90E8O0k6OxHqdeD6+5
CSnW7S6fQO5Gww7cNjtVX5BeJAZtPSd2x29rNlFrbYdJyZ9xXaGxTgbzVHjVfJcMS/onRvR3+xKP
ErIf+9e+HSkY6NLfv5nRsavMLuzlLSGpBlt5HI5PcY6isGlc+RGNbfKQdoXz5k491urIM+VZZZe6
WHVL6JxeGJPca4xRJ9bOx3/3uWL+zWmGhpXfmPgnfmZpejeq/TR5833xK7e5HM0qQvy+rMKOMAIe
r7x6KN1+OrJCsZ5iMr+w1PR+SRtvgu46dtXyoaQRX72fT8vmD5/v99aTcw0HBdrIX6GxrHK+L6C1
SJTMh7R+T4SZz4h3ZRId4uG4USpP71yz9B+cvEGPg0ZnOEqd7O2k13luHDMei6Cer054PlxLeWv3
a+/hX388ZMXf3kvSQDgkXHYa1Cvopr69l+EYT5YJS/998WtrYB3rhskuDCdXrisvbV/iGYHMZbxU
ADZqQwLXrq5zFoHTREgtZFGi1LaWyu1lT4Dv4GMF9kV2EJQK6iKzSYLc2ZVdq3Wmx4Qcy7mH/dO1
prtn2eN/qYhk8TKiMjnXeateqkrlD6Ukof2cwc/0ORTBqWKKjF2dLYO/ZDsvRsqz61TYgUfrdQDV
ylYTToyg/DHkbn6HjYJttNOA6YrrpigvMyI7zhXXolnp2Db9dnFa1rOTV3gZ1DSFpreDtfzhzl5z
toix+cFR3kQvtjXn9ZbCBKgpC+7+UyiBtHZMs5RpwYRwGrBSdApLyhRn+FjR6Up3sc44VQOK4qxw
o1VDbnC67vO4LTaTnsVTmdQgxhppnXZxdtA/CjEbe+vaeRRdcKm0UBlileurKGw1kSahn4yXbcV1
vXcNVOlrQdlV7X2r6NxTJnv/I03K+BY8fFRhGB4B96VVaW3mLJwRntQjzznpa/NtHnfOQzc1dNx6
0HJaTczJk3UUVopwetnezbxA3aUUormziw5gIQXpC+XVUh3MGDhHp2pTn2on5TBcjJMHu57ajgzQ
uKTrXhqXkdjkeu95PHop7lFZfvWVq6s1dXcpt4Gn6nPLT5J7ToaAkmcJwpc59kS1IROOFODOjbKz
VIrliScBzuBJi4ir2K6jG5MG1YsTWs4rEPQUbCt5Ch91mkyffV/NiK2ryXprUzY9dtKIHosfaWSr
ERtRuSrRVnroE7OGlLDUt8VBV43DwnpKccwxb+8PXpR1/lXXpf517aQBO2z5K38r0/Xt2JfVD3fq
BKMfKsb5Na81D4QaFWCM1paoYJues4+St35uObKz9YJc94dPhX7pS+NfekvdwM3JBZKKCFB4u1q8
GD+1N/f9z7BOIOOqqmq4fcPMp47RUf0xoj6+agusDCuTEj+wHvjv7q02cq6HEunIlGf486JOInVG
ByXPDRqQZFPFYSFf+3428TmiZwOTyG/hCrV+Gj137YjbfKnj8JkAbutWgn7HeeOo+saqXXMM7GFx
7itHprzLgrcc04s9yJdRTPOd9NL6pnXb+DUpreaylRqLoBmnmagim/5xBQedwRaxhycZhQy8t9Gf
i6+6sdgmF0DPqvUw2vWhRe2HAcgwCT6vw0y+uYvuo7M8trIFALLTZzt7isKcmtMvwQw5afqi6gmh
XjjOPOFxsGB6c5bQEoiVLH1RlpnP2bqUT2Pte3dDXM4/2U5I6IIFz0fG6Xl0imDIGVot8701N2BW
2ibLoNidpNNdBdsIB0l7HlBwR1jYRb9h3WKqlTvb5pWRon1rB6n13vuJfnVmZEOrlOSda45B4mRb
mq43C2H7XSnCBUqUk8qbnIURFl/PbUHWOtrhu434Nc/B0L57Tp5+tBzpEKGcvlg5de1eVmToYVoy
IX956CbRRTjmy1PBO4XgspsqOJKTqw/Gz+ofcws7jbC2AvGNHSs+KGt/9xVhrq03sqGM35RAxq7d
joZwDVJJsv/3OmSMPAZ+cSJgRPep75c3WpMks+H6RFsQWcZuwbXYw8VUivSFXQuaMztPHLMjacaZ
LinGF/AyTd9wEygdHYGEA4+oXanJyR6yjyqZGesGSYLLLNWzCddyCRDDGN/J4y3xTd1zonMHu3gL
xphfYjLctvWin2svsY5pkpeAAwzDjVPbgfYjqmxGfUXfCYprN3oO6rp5soW2LyMjw2PQDKhcR6PL
9zyzLb1dPC39FZallCummIOr3Fsc9u9hwodITSSv0nRM7zp+rRJF24JKKJ/jKVkhk8BqnpI4BbbM
73AMR6eTIxNL9oMHqju3Uzv4Gt0pe/QqR3erOanD9ygkginN+K9WSR9WcPvD+DXtsv7JHaW4U/lc
vrWSwnebpiJJdiKb7ei2V3Vr89sch5fKZMj2MdMZSIiVQAzoztnMOCIvuEjbVoV3qZNPr4st42vN
BaYhdcTe69AGOV72UnBa46qBlyRR+MAS9fx85QjTPXlJbOZ9Zrf1I3q8kelv7nJoRXad/rQb339o
WqOwsqRu/9C5ecV1PtJcI1ywq3MdE0q2bX3/Thd+t5ZVmu1cgsnOHWUjUgrt1P2McxtdKkE08bVI
rOnnaNRLMJlzL49ZvPV5MW4rP5BXsRH8O1lY1pdE/i0fuDurZy7adjrQ9Nj11nM7690nn+++mQY0
gHEdhGcOQQwGQVQrIPQIJk7z4iwMJTIXoWBRL8ypuzG2v3x/CUrmKW17HQ8p/UtYTkB00rFWwzY2
Dm2adKv7Zl7McQA7J7bssqsbioDwLhuL8Drnt5uvwy4Jc7aCjnvfehXVYUs7fgdiXjzwY5foAbIa
CV/XLPVTnTsLvDrtn/WzHqHXsViQO/pq60EMGeLQkvMl27QJWDkZcMCtRXA6ZoI84bsbaBsPdi+z
29Afem/LexvfL87oA0vwcnNeFAvSsHZJem5NOsXLuRotoA0hZ5q20vBylmP00NcCVnlMoOJTEpc+
1J8Fv4CoA/GyuNXyQfwWNBGdqWgGtOuh70P6EKXPYV/Y2e2p08V0PnaZp5F2Kwtn5cR6nne6RcoQ
DSKAH+cm4qHKGw8/+Mx2DCXfuED1tFCb3wYOGYqdDuPqsvJrHNizypln2FPonw0wHTsChCqltiZs
GCu1tkgqEpQX76R603oY8G7MrUievZYI0auMApTuauQvhEPnoiaSzmLeo2aIQULYXouvT3cwWFXl
D97Prtdz8FTkhfHXXai651gyJ71oexkiy8gMoRleVoFqY6pZ5tdwuytQUXmKcSxqE/fojWbwP6cl
ohgPvOEqKMf2tP/x4fZllON4wXQP5USoIr02HK/umZ8Zd8tIxn0apoXllYwxh6neAdyU5XJBHoWI
/pUTrxB41o3ID53LLnmT1tKbDmMl0zsT5c11L2MI9fDFQshXepLN6btthvvIyufkvFlArPOM6yY8
Y+fo+VuQkiiqkfoEl3mQ8rVGqTL1RVx0qoTs7xXuhnGD9cYzoa78uhTTuokbpK153PMFuG1eT/uh
dj2195SqvbVJu9be9zHisdzySn9fmCS4Weo2ijcacXp/0I3hm9bZnAK5NU1Y8XIwMAJZWLfphRX0
s03k9WCBGHaDZZtVZi4PhSTRZNfaYTPv3DxwcoyzVawPqEBNeqYpcP1twl0T7DECYgE+BR6IlaPm
5AXNxfxeRhHKGw68nNTKmqGqd5S5Lk6ohGmoz4NWq+y2aJxU7RKHVvyCybO+brp8Zi7pVBt3TjUe
nTzKXudMdsB43KS4qOq4eQkbnH8cU3O8ndNQaU7uMWezl4BFZK+39AeG2S4wOZuI2bUfFNFzaBxx
z3TEus7TijWZ9m3vpx93xWsivZy9k+P3513uMfTMFuROfazBL3VR2V2oopKHxpqAUtDTFOG+mu3u
KTbp+GIMYuEzX7YsHkU8OQENQ4+Ctmy4XxBMqmk/Mm3keh1/aUod8WyYmSMcTqwK7kIp6tcg6yfn
LhdmKK/iQEbuhueH+EsZtB/0mFrtGtuBa+rNU779N5MXCTHLyfDGuJE1ZezoGj5G4wKC+bdCN15u
i2Z4s7oqPSfX4yf4Pb5fY7U3/6ZUUUsFTO6tEBJ+5YTlYGvGZmINbUX1H4aS7u+jcgz/bDhY0DJk
g72N0/bbpCr2BhXqtovf7GW2Dl6Pe8GJp/nQdjgYhXKtc6xpMBL7xd+1YWBtBhOqRz9pzcFhlHYo
S4lsEXrvrg3UtKOlxGno+fWV4RjjFjfmwrVUuK1TZ952bas3tlO3O1MEydYqdfQ8l7iq/nVj7Z76
5v+aJp1+qID/nYy1jOVxKJ5+6L9tTohDZlbIDfy+5B4NxJJDendUuDx3cqlY7qW6f2u6NH1KB5M9
lX2rXwJv4lwf5WzenSEXB06f/kOoeLxpm8X6JLKXgZhyy5xbJ+o/W6fO+WlpqB//9WeP2Ud9/+xE
SZOJxeLCptP4pnrIhy4LSF6t33XIP7LRfTn0ayW95EwjOnzkzyEqrm3b3S8TUIr1MreOQaUeV3fF
UKn3yK7CWxgBk1wlOhjumiqEE5WHSQmWZLKyVTEE/dngjsOz8rv0BN9WkGDSpIaluUyutS2WCr2B
duMZzojVuOeMFkf42W6fPcWegyk681Tc4cpvhkdCL+kJukgsb9bMdYyU3RIXssjUEzyCAMrA1EJ4
iduxubFcRbIyjgHzZOoRhkwyjMGwrpAdUNrIWOa3YgxHF92QxQ44GERzjLI5EdtoHMoXKv4F7XRe
N8DsWJfcdEnsvNtDAjWpNpVHdEEh3MuQAuKBV7luVnbp6s8xi0DMDjK4Xk7+lXWyLNNVHvko3EN3
7q5KJPc/krDsXto2SzBtzRkUgyIEsE2mr1PuwyUaviwjaLoYoQhk3aBPtz7nT8bBVweXYQD5EBiI
1T3KPghQZqAPO9hLHn9mqYl3niqGZ1Sb2VG4M2wmVCPZe0tYKVjwghcp7J3quuxHZNfCCZbuDzuV
byNEXocTZszHK8c+8eQj/bZT6TBO1l0/VO8Rv9gf1dTJ16ZO63uv791PGnEQakEXyWtTRvSgfRXa
O6YqwzVH+XJHIpq4rZLQuRyzxvP+MKIT3x93l4UDYy14yR50ZkBFv7+q1M5WIorEf4+6Om1QKC7d
Y+I2U7obZ+Fcm9DUYq95L1+VxhDAyMI9LPZAmdc4QX8Yu6S/UHNq6LMXH78jm0r8wCjZrnXPygCR
jDJnzAPE69QWWA9K6XVMJPXwYMUy3gdasHfLm5JyjZPNatYZi0JiIqVuztu6nG9O46g90/U23Aw6
MxHpwNn0SvwTJUShpTjOtiJkQKYD7AmTUqvKblqwdNAC6/U8BLWzihZvOMYyc58Ixe54usKhfSCP
uy83i+ezEGh7c/Qira9bWA4VcCQq6tVcUGeskjErjiBE4al1/DBni+1PGO1F13n4F9gdMkUIultF
f1bQjHJ0HEb23U/NmPV/eJC+BQzwQ0YnxghbXtjd8Nu/279OMW+qixPnh2039kdhj85euc24dcJe
nZWp0YcokeXRzwu1lo1vPRHZ0e2hBbfnjiTfIh9CLC0cmhimZ9/aSNOPuwWzytbOq+lysVuBE6Fq
iHOLHCIXB6xVDI0C2iIHSwYzm1PVXm6FUPlVZyRxFn1GUaXY9gRGYzKwKX3ZEPibUQV/Mtz9013p
4m1lv0VGDcD2OPZOz/Lfr5Vw6epKeySo52nsAXtN0xtj2Bfs8kZNX6oY2xf0A8GLN4f+iHZF1+Wm
dkrnjg4Ec1wR+8NVgkup2iTRlNu7pLCxJnWzo29tHZLA0lhGXSdoe29zHt9Lq66Kn1ZpOR9daXek
IBn7/HQ3mB2jLvcPW0AQF9+uHpaSqB5wPlDlsXb47rMzbtwvORqydz8e8zfG9PKce7ZdNgHzwudR
z9FxcJAQkL3SF8EmNsQebalMyktn6JAYp84kHjzewuGwTMNIXMdUTDfIs6PXgD/94BALFa3qgHoM
HmXvw5eIi0fhN8V5zxyNut73+8fGY1QCPrCb74K06Q+Bl6PasPoZnpTqd6pPXdhcQhK8EJd9t7WB
snx2FHoTEGZHew9MOCrNlFqNNxSx5G/lbR8/IKWYnKvIWiBOFAiCq8+eH/PLnyowXuOQivXQB+EI
vmwaDy7T7Gk9J7NRqyJ2hxFRbSUumsHJbgKTBSUKtEneKBl6V9pIB29X1V3IztR3CtXuMWBWxMgJ
peRXkzOltEVacIBN3EQ2deNVZjfWTTsr/6IIXcOSF4Dq8zgWHm0Js4fLrPbwCc4hRrRsSoYfDJDq
1372HLGyDBsufGSGMn6g874Yyyb/8pY2Wna910xo4WUIUi4l57XdtbWLnq2eK0puj2C6+YHuYCSh
elIt8ES/DJLLoAj666FIRiRKweQ9LFUSMBQJsw5AJJKE4bYjMdm95AxHQ7NLaQBMui4MuReowtgY
wyJrPHqRpAziL7dqxxQoesO7nPnGfhlN7kqIZqK8LIEg7ZnYi5E1PUbx7Sx0de0sc/5gwqoHgWeK
9jbETPKYySm/UeEEfKoRfB2bZXK6cmebmJwbxMVggqJpdMG30WUUFyXhu9C0o+jUMww0ipwvk97X
ThOVe04iJ9r36A1wyA9p9DrGAXDCBEFDvpmsCNxzM9e63LCtGq454sRFaDE3PncJb/DPZVO75XPl
xxpReC/Laqdyx7oypXQgTWZa6xlRam6uZZAquIJNBuvRi5vsw7gRU8ls7Od565SjPDLeiT9dMcrL
yQjSbD2Tejs0HtGVitNO74uclPi9Xw75sivTODz0XZrciGhgQDmQn96QdqRNcgYzEK1hMkvLrHWU
AMbBCVjOgPVaRBJ9qvJx7SchiOkhEBFWPlrCDwZTxYO9DGKB0saQrOhmxhNuksF9chmzPPJoLdMh
L1L0Q8pLy4tumMeJIRQED98S0JlHMyokbEHJYqPF7mxWHXf1ZRsQsHyhRlpI0YXuPZsOIkk8a2K7
anR8X9SKGILBwa0ovDR6iPSEiiNyUvdOFChlVp3JBqYDRXebTrrF4yPDc8ecOrW+URqhaCdI2TNR
0KAhnVq0nwyq5dGmK2RWVbrVVVJIj+LY8c5tewy73cARseFz9ljmlpGAFn9ybznBYOcNmT+8uIVs
QNB0fJqpZGlzeqOWS6lSNTGYKcqKHVVTHRc2SRjaxIA7vW/H8ohnJbyXsnOvsnwqvPuwahQRSuVi
b+XMCI95+wQBfCgr9RxPy7iQ95PoC70EWDPjpK5+ZHY/jNtSDNG07lxddKuuXEZCaDI2KOiWzkvU
CpC3m9LODsmUjO9pPYbH3O0EQcgsiDed2wPZXPwmG7cp8CDkkWkM8eo0Lv1CftKdtUQB/RCebt7l
pOCwOx337iCNiZgu4S3YuNMS4wlsBMhFC5rAmsqmBqU3yc9+EtVuSgtEsfTV41Uv0rJcl3HN/k/m
095ElfUlKKuybRW3mVhPTpS/2dVQPYWNH2A2qq2U9li1RX0LTYnsrSBLqtvBKfuXrm26rSy99G7O
+oCHSHTp07xMzVWtmcdAl00SZKGaARk5HRYcYKcP9VfIU9VvpM/ma10H0omfOdMz7zjqvLLBhrNz
AHkWM1/0rXZiONWxOt0lUdCnV/0gCQ4srSTh8MRRg4vIiudqJ+txdJn3Wqo8eGh+Aq5bzMoncVNz
PxRqcl9HR04dazEdwxUCwxLmO8+Y5GgVNXrVNA76O/gJRU1B1423KLN5MIvSePc2eoZx53oSJjMs
rXI493rOfp0m4fvJLHjZGKa4xDZQZGxZgHrLSgQdqQpaWo6+ZExlzluHpmWlnC5nUuPH8sbrHUX2
Z6iT5AvNHfMDwznY7+YlC+szbo8l+2Dl7xUr5G/5Y+BVfsHhXg/jQafF5IKxHf23vidT+DoNi/JB
uTakzkq3pIpZi8l/itz48bEdLT9c9Q7bqx2NHJKGsa/VMRgK139ROUnqGs1ivhNdHmRr2WtZwgBs
LHttFGFDGydZ0kPZ2UiyKMdG8cjkQecHe0rC+WosRsc9VmFrofemoIaQz3uTMeCt+EqTyCTQ7T0Z
7EdNLo1tY5MddS92Hi8FU808GGCDWhmU5ClKiN+q/DZgJ+U3Cklz1tcPVuTpeyeblztjz3hq4zTU
zpYBWFKcW4mNMKKCiwAdYRqL0yQxsyYYuWP5GYZYPldGze5NXGTBq1fHCPAHBO3q4mQhY9fIQGfG
yZkAy5d2EN+NkctyLDKLugdx0dx5nNG0CXU4P4lxru6zMGE3oGsPx5WKCgFR1GQFdvPCvmzs0g4u
qnlkUZ26A3Tq/lQyryNXLuJ5CJOUaUVDE+uXS3mQ3diRhbVk7nYIZCafVYJpYz80XNBYuYVSz4rO
+TE/SffWoeZt3ib5MoImQAxwwwS5/VEEtFCY0gPWd2xW5Us/RNkjh5/IVq4jc+fKUbATvNk4t0HT
pwnHo+//TAvSBVZtYZXnuVVln7YtCwjGSLP4FVDoruyapTjiGiQfq37sODc8Ty1MpjMu1kJ1HvkO
yoGDkLlgldUU5jMbS7KiRTfljO8JVVzl1tAwFVrqwV0NdQwEhaM7fQz7KX9Vduk86nIQT13t6u6i
QCB55VlWgm1rtGazKkOFcStgSwNNJC40OuoBtnHZKe1t0k4tx5hV/FMZaNY8Jre6jc3jQFKKdAhE
ypgfWTsKjeFcLpJkxcAtwLjW9eJz3495/hhXAWFlbGr+D3vnteM4kq3rd9n3bAQ9CRycC1EufVZK
KndDVJah955Pfz6qu86kqBwJNft2BpgBerq7QiRXRCzzGxxirJ5unO179yqNmo/EBpNtPmX2kEsD
dCzbSNDgaNXYR7G1a3YeHO8HvTcDsehMKeyB6JfahzHtho/9kH7C2Ldb2tYw6aymVgcMXDS5uew6
u3uR+k5/KdMcOmtFuwi5u7LNHuqkRogChievmVkA/zcT52AvAAdBWzCA9yLzNfysEEMw1kkXa9Yu
TMcyWMVe1CLhnEWPadyod62IIN8pjVrzrelorUdMYX+k6kBuduxo/ZeH9T/yxEK+AEH/1pTNKfic
f/4fd2vD+AspIVp8NnautNXpu/7GnvN30LCAMnvk+k5gzd/UK/EXrGbKb6zMqEPBpU9Izd/oc/4m
/VuanpaGWw/Vnf5HDtdzvt/UPlVM8O00TIBv2UeNnzfVLkPf2Gcg4j6bmqUtFZrci6p6HYpy2OaW
smUCQtDqgHKqsEMI0BT3gdV9oaVoLjQdp8MYOWivK/1POpOwkUPAyCXkBkztUyORb4m6Hv4bacgM
HMkOJj27fx9pH7+lzbf6NNamf+O3k7r4SwHZa9n4q9H+m4QC/xVr+uSdYSFoqk1shn/FmqxC5UNJ
BZI7gwEG3Pxbv0NN4Q9EeRASPGw5XYPu9yc8v7laFM1u6K6UjlD9ADsSvKd9lbBTzIiZULlr9d74
ZLka5hKS0DbS4KeYFaJk5Qeqeo+Ui3ITlE14V6aR8s1MDPrAQYYzjVQVD3pojoA17XypehibCsYW
pKpathrDsX5983af/54knBAMThol1vEHT+QPAVdPpRc0w+15oyCv9aNq5w7uuIz7cVy1WS6WmUK3
V45Rob283lHJ7F8DjX8W5NXYwOMB9MylHsNKbyzkBqpdG9jio1Yw+U/w8QWb0qG/aX2KYg3LS4QJ
t7aJrWnUdP0i1dp4FdZgtHMcM6IavzuUK+BBIZ5033ZetSprBIvEAGg+s9HO1AYNoUykHm9UXxm2
lx9hAvCePgF6CTaAHxumDeRGzruT3pncGFo0JPUu1LE+tZMGwf/Qw1MCwOqKGdBOhGWFo0ezu7zu
HIrNt1LoawGulAnvSb3idGGpZ2oypn29y+gf3g4SuvWKlwd3SVOjiV5TWHMxNzeZ53bgeiRpmYyo
Q0FCuKad+94vYX3FFCA+zYkOefpLYplhsBsXzU6nBbYN40y9t/yxvQ+aot4OulY9N1Yhr2uwQDcm
KJO1VkUuZp7+NbXSuVLS9E7QsxM6ttc6nb7jL31ztOdaH8ngQsddNEBfHFxYjzYT0QP9ynBjDnG/
L/vKZHQjLEceyP3ZTdEqCdCZcdvCvWlEa30gk48/KZqmPIADbj9aUhw/Ap5Vr7Ql5dMJ5RT7KscT
UQMxBNHj+QdUE1OO4zpSdlbRBQ+mX+Tf/TzxHJ126IOvdmAOeky4GheaS5gb5a0B3AQy5ZjKa4Ge
CggqOh787WCTWpb+JKFR5lwOsil4T4ObpjD7khNRCBM61OmXlRqv0Lw0VHegFdRNmIMjGpVABQsQ
KX/fcf9elPyd14EKC1sImhngviOm+M23i+3Qt0WvKTs4XwDdGekwkDMyvwswXIwDxQklKdm3aa2L
hewJ8aLoXW+ug2YI45WdM4FdkOQqjAxtuenXplfoxp0U2PKnVi3UH5dfzGlHefp20y9EfxYaFqLZ
x4HCmx9b6SXzHF9Wd3GC7n/ZuuPa19p8I+oBDz6arHdFPA43AYPtZaK58pXvctThOPkwCDvoAvL4
NAbWuV5OPwwwxryJEa7dqbTqvsSD0bu3beJVgIBTTeCE4w0q/YoeqDrXDmhJZkwgX8wwVlNwCZX+
NQHTmC5r6pcb2c1BPPVS7x5ULTa/2wJ9K7Ov9DsEfkxMlaOBgt03LNTxLeGbsG8NDTys71neqkqo
/1lebcDsdmF1U4JLoyPUFFkBWDYCIZbQMx+XdaOM5FRZiqGGgmbavqU9gzeyp4N9K+Mm+lFksv3D
VLwK0uuQeJFjWVG1N3WfrQCZbPwZqZOGndcZSrHMtYH+n6fVkdhgKjABZnKEV9Y2XQdlVYMV2njU
uPhQtWMOd1oBDemMsQq9WW5jEDkkfPDth0b2UZUa8YCBxIaOmHBLPOITOOzRA8rcOAU0JnXtMnCD
RF+mVb4PjRIrNLvxmOHIJc4xQ6ko7gZB5LBfFtEYSje53oU3naAptC6UxH8CYWNh5q10Oii9qovl
K/fokehyGg/IbVscepMdCofKjFLkpVpFQdeYOyPpbaQ+PAHW1cDzWMq1r6h+JM+i5JnHTNfByKv+
j96Pr0lOnm1gcPoTMRHgP4k1PefTmJSzzGd2WJs7KSmijTLmGDNLELvgKWTbxFS6Kw99djixHkmf
ogpE8ag0ZoeTmYfjUCu+tUPLqtvGfhwtdZhka8tGXPfydn/n0RghqRzUJkQyU58txRkbSno32rsy
8yfSJ6aYkSSTp1SKt04gD60vr/fOo3GNkTiSF5E2qtPveXO8UBvTpegtGswg48G3aQabFuAzc/8r
J8l7T0YvDroL43PBnXm6UqH5suYmwt11uZzdiM6GwJ5L7rblQljCwemvyCa8F6mT/oasCBI+gxz9
dMEkj4QZ2Km0o7udbaOqVDH3i6OdbLFLU2Pq4dcN9vJ9ioROXGhbO8Kj5/LrndL/03uN1F9Dzpwa
UNMERoOnPwJ4RVuVmaTvhkDi6CskU6g3UVHgcBsHLsa2ep9oHGWuxiTAVWMMaGuCEL59aqqHsUZM
H6ur2NWv/bBpn872sSWOg1guQrjbs0BT1cSKwsK1d8CyaEDb7k3u2vSKC0PeqbB0mdQFJmbsbrsU
Et6VLci8x9bwjSsBeJ6Yk8/Z6JMS9hRDKMieviFOvwJ/cSvax3UifXe9KvisZ7b2VAAz+AETYnIA
HWq6P0UY99+UjGMOs9PAk5emZUvyZ7uyo49+jWRFqOrexxAI4sDcT3JlbG5ycVAVHhCyr4l1MaWa
ay7QMOU157GmgoDMc8Q+L3/080gnxpEa06GeUzTONd2bMq/7vGrcneTT/swNhvENnPN15af0XIGN
XnmF763HeyPOhYEEizorDBo1NkQyGu7OVsptjHwZynnRyxgkTyWy1VcC553vhbyLwmlI3OAWqc4i
WpG7SvErS9ql0NR2GfaRTwokEFTJDNgCKK8i6Yx4CMKA5dIv6w6ZWOoCFZxMxcn84NXAZUEktZsY
Ge2tHRpYPfl2FTkJcl3VAviYdWOWFVMfaJJ3gxEUn9WRjfLn34hwI+41GA6knKdRl5A6iIYmOGke
vqO4b3xlYPijgvAea2J1ea3zM5Y3pqKCCFCQRsBcbD9U6bl2lS7t1M6DcJCoQF5z3wFt9OXyQuf1
EQcsPTFo+8qkuzC32+kaVKEG3fb2mV/UX4shG7+p+gA0LNN6jK6GQg+hYoRuBfYHjAGyvQwUv3Zy
wmgwkaU6v6Jm/s4ZzA+adIz4L0XknLCtpTicJHnq7WOjNLeAgwAUDDhhdSXKnyKsUGksRHzfaLgE
WrZrPVGW5Fesp7Szkw5hCrSWSPnB31CtnX7qzg9Di0mzj4oqyOE8NruVHgzXtI/eWQX7CvildImo
X8S0Sd9epFVZ4WXUB/sxqnEAJQFbBk30H4QtEAGdQo5KjkNTPV0lKTMMMZUg3NfVWODuVe30Qb2p
swJBwGb4eTmcZiBQag/uLKiVJl0vJCCgFp+uNjDMk8A2hntubMxFoV/cd32DKzxckFLelH6tPzJp
V8ylG7tJ+GFUFDSlylwenruiK8VqtOvhECu5/dxaUvYKik5D5cwpzGKjJvC2SZZTKXD02iy3l3/7
tH9Przc6FlM7burmGtac+Y4uhmTDTAAVIarb0MBmpzCrQxZrd0KPvysytKPLC55v8mlBhMB4aQZZ
x+wa00M/Gv0K/73O6gOSCglhnbgRq9zF+fzPl6LnCBRDEAiU9aefJU51L2GSGe27HHl7H/LDspOR
QxjkOL+StL33VIZs2ISAYUwC76dLlUqIXEvF5Uz+Gy7HIvM2BnOsG1+R2ysv0DzPSOi6c2nysTiP
odqdrtX7chipWp3tIygMHyyjVD57o2W+GqmQvzSoB/7AY0168HhWgGAirQ5+KQH9S6JoGjkxhjy0
iJWso7DEkrwrvew7hBREghCVTphTmmGpLBH0wM6mHbv63s0jgFmEpDquuiqontNIzzT2EbISizSu
yy+GlBuvyF4Yw6JTwfI7bVmPEzLHAkAsCbnDNq8wb0IfutW9Z7T9vai8GAywZ3RUdrBEJn2REYGQ
PvQ7JxlHxXAgjCjDnfBQwHG4PK0PZddjI9QqjODXZSgwg4KYVnyREtgRC8X1/a8whAFpxGFWxqvC
VMBgMvbrfsmdp3JtFc06lOiYIlluQ7iUmhyH0mQYssdSyrEQko3SJrX3WmSmEyOCmhqEdnWvFrUE
ignuz2MkF4ea6X6Igu4wgATKxdfLIXsE9s32o0nM0nu1ZPIGMWtQK9A1igjVzX3i4fOzkIlVNMxB
lUPk1XUTfS7AvoJq3DKYlPZW9Ooa5SA7BVCLD1lbdpwYamF+GsnZMcBMa7FWrCJkuuz21Y1FVnST
Iq34MfZaHVAWQOGo9DPMERnPPbYFw9pVbanth8AAUgzxk1auknRdC43YjH4WusBdl/m5YjmdX8v9
ym+N4WcSKu61HXWsc2ZvgnKSd4EILy1MMW25NxdFaNthralpudfQgviupzXXcFk10FXlNs9bfkWA
SMHoNwC9AcbmYmNIXY3eCk1+29HkJFuDFYtvc7sANKvWkvraeaaPi44ZoVadAY02gJeLL3UfT2a9
BUwCnitvHQ1V0mwRjgGoESbANLLr2JPRQ0HL47HmKyyKKjCMm8uf/vwk1mW+OWAhFHNAUc8uxrzJ
QM4j3M6AVZHWKEu4t6C+vvO785XP9PvOjJBXv7zm+bFFf1yd2lYW/U6mIqfvGIQPfAzUdvYyretl
kZfuWkkmN9KyG3aXlzq/9yntplaiaghMMObCwmUrCzWTw2LvyZG/MmQI+naP1tTlVabb4zRoWGXq
WcrTS2Sd0weii6zXul8U+16L/GUlrCe/gTLquViX+8A804JKA3hJv7q87jv1K8MplSIa9xya3fND
eZC1HJETs9pX5B7fhDmKBzMT/sNgaoTqKMnPeVQDJ+YExGshsh5pmNo/Qx9dxaBM3Cu3+rs/h32j
MgA5vvPZe6jbmhQS5Pa+z+V+owXJXilLGMR6070OuU+MC2v4YGVyCpnGVDf9OLRA7yNxq+RBeiW7
fefT65MUL5M9nXJGm0W2EWplipBCte8KXAwSIPZLkbb2lVieqVlOWZhOOsk4m0C2aAzNgrnwLLnp
grbbB+hAPwivHb7XERgwsLtavZqcTvETR0tzBTW2uk34rUAlVbDyTiEaQISxiLmNDBEh129JDfpX
hedBf/VdDDgb7FWaJYoRk3oe0ggG5qVKddejHpEsLZe/YG7d4tVRIrj03Q1q2YHymuApM4CEuJLY
nE1V6ERM83IaE7S9LetIdXhzNjYyME0vGPo9HD93o7QVV2dUqcVNgS97TTNnk4Ieu+eLHMC5hIck
VTDDBgUAqBMHdrQVBvoW8A56N23XmV/Jt53n4gLSif5KVTGjhDDm4LfSzULzyRAgDeYyW/YgG0Gd
6/3eE4CVYvCYzhCjMIwaYWyvSkAy2B+I7RjiGYVBhfYCblq6qaw8uy1Mz35SfLv+EurYvF7esvOz
b/pd095gyyo4W849EfO28SvdSId9keKXkhdBe9coLdSlZrjmK/PeUsSjZcvYu5KMzqoRT+pUI62V
Yd8Ehe3kAte8TnURulT98soBOL9Fpqdi+IGlwFHebK5uJGohuXpiDPvpenRa06/2Q4c+shcWuBHG
kfUgG2Q2l1/ltIHfnrrTooBEAJEw9wDLMcvpZbto0BFrWbQAyOQpPVp2Wo9ykUdTShT+tT7z2fHG
gkQ9BBEOFSHQtjk95hE9i+uqqcU+qexhrZKh9I7uBf593pYASIDBbsQ0URh7GBKggQ9oMDWHXE3s
B8Qxyish/s4759NObsbW9NonOMTbTKXJEVajPBR7epYRmN+mf8loPCy6LpHXRQnQU++74co7f+8M
AGbBpwYVwH/m+8oqNXAxuTXudVeS7kYbLZpIC4AO9qi2pVZhr6LMpSSFWrQWYyT2FfO3JQ2l/A7o
3IPEzONOL1G9aHKpvpGQ47sn3c+WhSFdsx99J/6ZjjGKAHSh03SZJbVjxDAkMrNxj05C8jHMGixs
x8Bel22VX9nV8wSAyCDLIIFWCQ16yrPIyOSeA1iL5b1mNuMNo4rhJh7QrtfjUkXPoxUUGlm/6t2o
vpK/TV/5dBMYk8CSjHAFbllnmTt4EkED2h4RCBjEbV0qwzPE3G+Xd9r54yHWzrkFLwr/IePYR3pz
8A99nFDnxmKfQkJeIi+WfEon9KsNswXAcN7flkXSPiZe3V7JcNTpI82e71iwT9miqsNgOI3yofUK
NwlUZZ+P2rCsLQmVY92Fi+PbjZKjNxxE5RIfOPEtRcfHA2bb9N2ytk25cVyYoisGmZgL5ChR2mxM
Pz9AR9G3PfP/0sm8kT9JC+1H1cxKsRzTYfzVKzpGVblkjTvkIZodCvpfdH2MnyGxWcWaMPBkB7wi
vG0w73eoburjbR2YXg+yIbQ+t0FvbVLIBNhOJKH2CSoXY1SvyqTH2AZVulDBrRRX0pBjx+TkPVm4
t4sJ94DMHPn8LPWy4nYaxxnRIaxEcRelimiWiKj19yZsT2+Fo0ehPEmMLhKEo7XkAxpHoXAyN4ll
JA2qoXH6MYEwoBWqBw0U9ZoaWeXim5Q0UNqTHhDvOMaBtOjTFJuktMX8hZl8kt1JNfyU1dB7obJI
kgJTGdM2vbWt1PrtYLtevZB1qUZHhFkLJrZogj5quBt/uRyiZ4UbwQkChnaxatKDm7CBJ8dhJiVd
1ql1cTAR2rvL86TZynqYBU7oGanHCZRlyFMD5kZBcQi3Xgf0fwHwOhscrZDA42ao1foOaGLw5eoY
t1uvj+xV3BYIgljYw+pLKHPDg1XAwVmY2F7nS0vq/FeN4VSN/EMUrtuRBoqDfEv5BAqcRmNijFq9
hrSqXanYz7YFW1Fhzgsgg4uP/X/6tAwx8jbyrOzQtkW59rhd4Dapnn/rBqCmiRLsMHULjq7nI/8x
JlFx5dw5a2brYDiBmPHgaJ7h3jm7fbUmaqrGCiBI61G3jdBcX2VmHW1rUevL0YOCLXVRtckshcs4
VjOng4vxwTeTa3ryc9lR3j1WfccpFTiMCYN1+i5a0QdoymT9AT2T+ospA1p3oADDhI4ixCAcL9cZ
IvVKrnwexUhhBDfAe0pNRWnX8RDXH2BW4xoSoahzjMn/AoP/h0Hgm+15ZtDwGEzasT/T+v+jO/nH
f4tSGzamDJiMgnoimZItAudvsKZEJ/OvaRDAQcWlzRpE/W9ksGwBJ1ZoP6IyO9mlC67Y32hNGcVq
lEgVgXXidAJQo/3f/3MCOKpmf/0W+zjDBVNGM3BnhwDnQdUfFMO0997cdnCdTC+2pfwgUK6ImD6Z
UKN9JpYrFw/mV4W51EMduCnHHYo76aJpUfpPS0XeMGxB830I+rBwgmSkH09vD8p2l6QvVjjWHXbk
9bMviq50SiuvHvJK+K/oNUZ/W7r+N/KIPArsfw8UnlTRnW/xzx+IDXw7DUH+vd9wYeUv4oip09T0
mmCuvyNQ1i2AxBPgAkdHutwWf+dNAKqCrB8AOr19OldcML8DUFH+Mqf6H7XQf+xE/iQA53krRzou
YIyQ4B5P08JZYp9Npk+al7svSf7ahUtDfPKzP6wdjkvwnPziyWB9PgOXygZRCK13X9RAQEj/XNsB
cLlvsrev26vivLy0kxRuWozWG0UDbcapgXC6n7iROsD+svTSDQvfGfD2XcFcheNrBrCbtulGMa9k
Q/PS6Lgis0RwJXxeFHhOVxRhLecaXKOX5lf2NTtoO0rtq4vMy89pEeYuFukwIDCE+k4X0aGgWmqq
u2ixWYsWtcfEKx1ND9ejF/z581jMwgkKSAvggGZLuYzSPKEa7kuNK6SkHfL4M4SoBXJQCyOQryw2
ryh4LlsYQBUs5mQIAswudrPsszyDn7hDWXpllE8qTOQ3W/L576z07Qk7D/CpYKegIGcAHMZemqVq
XR2hlu8P3g6O172lAKrVl1LTrS6vcla0zFaZpQVaoVjt4I3ezm1XrrQw1E/uk7FuLawD0isPNH9l
0wORc1pUgSYgtHnuKVde41qYWO8qOgFkHesCitWVNc5gwsdFaGah3G5zEc4xuBhjqSnaEf6u/GGB
V4S9n8N+v+lfsxvl1Qf0mjnoriqfYHJOlm32+vLrnIf7cXnuZe5nkKYImpyGu5KTY8GF9ndtfBi0
Yud32TaTo+9dkV/5cGewhPlSswOjqoOQLK7wdzbmi/7CfBHr5KlYK/f9Q3IFhvbul3vzVLNQrMpW
N9GM8Xey0d6U/uh4uGJffnHzw4inoUcFxMIEJDwB3k5fnDAaGVG0kqdBodsa9Ds98FeTz2gty1sf
F5/Ly51vrun7UAxOYAoTC7jT5aoKKdxBVTy8YpVVZHO41kv7mqrNe4uwbxmocxtyxk5H/psUqfGp
8UTJGZH56HcgWKOHh6DrroT8+cdhznxECACWAeE5WyW0UpoCvuLviloP91RnkeObLgCly2/s3WU0
AcaNt2WcXYYCvUA1t3R/B9QcVD0mQbKZ9Vee5b03BmdtSi2gE5H3nr6xanLUbA2PU7UrV0386MfB
c+uHmz9+lGmKK2wVyW2Qo7OLIilGvDr0LtjJsYPIhOyUGh49l9eYqcTQS+MQeLvI7FFqBDF622KR
5cPTXt0qaE58ap8w53K87evL8+hQ8C2zZX6r3ZVYLO2Uu2Hx4fJveOeT0W0FOIrzFhroc35HVMIH
QBoi2NGsoOcTZY9eWq/+d2vM9q1fxYENnZovpsVbCwmfsrv9362gnsbEEA5S7SM+uetqq1z5erNE
P+4ater9VwVoeYIPT3XV6SIIUmadlTTBLo3KLU7JI5Sz/+Qx/rXC7KIF7IAZ49CyAgdcJTzHT6+8
qJlpyj8hR/f990PMcxKzscMu6INduVY2PTZh+Fsv9oljLYOfkAwQXD08fzc33fIRcOlrB1LhxXK0
PxwoHuP+6JpMagRqeHayQj8A2i/GYEfr48YbJ4++7M+PIpBDMKhwWGKJeaPVg44q+cEQ7Ownukwb
hCau3OLnbbJp89IUx+sYmh1dq9Nw0AqANgjhsHlf42WzSbb5mibNQ/SgP7p7c/X9y+3WXPIdjZf4
IVor22xdbvzVsPjxH8TMm58xi0o/CSsvABhEi3WXNlMaew1CPSvj/4mZN0vMwjKWZWRR8DPaDY67
wXf+ZxWtCsNBYc9bmQ5udct0Fa/yTQydMEUzYZE9ees/xR0eY0Y3TLrwx8xt9pxjDeAZmnuw84wC
lYki+SYphfvz8suc/pCT3u/0TU0an8aEBjgjT9Y52q/wA4NdkD26gEpi6W5oVIeRzH8Snm8WmgWP
nEr4ySIkv7OGwEGwgr7wtSXeDdBpvnbENsLqnR2KvZ8CyeJm3D28JrfxWr6TP3n9ot2aq2IJE85J
lpB4HGvV3HnL2IF9tPjQbf1bcbf9D+4YEnrk0Gg38WtmD4vxAjnBmIQ7LUO7Lkwee/maEbs+/Rmn
Xw4yCdN+3HRAwpDlnO5GI2uCMTTh2Xppa/6sRqndocldgxhQ1apzdK3rsT7Tx1+IJMSfgebW36pI
jQ+51oYPhtorLwHqFbelOnhIzWAHlS5Abbnfrb7AGsEas0RbJGGNU5Ybil+9Jw/fWyMRuEDksf/Q
Cd2FrTXK6kg7inNh4ZctLpCxUml75gXo7cWxlH5A/Fk8KIbLXyOWptpOlfSQuqIYyQ9U/BGigpZV
9Xj7BHL66JbMhxa1OmovY5H4D1YlGTKjF6tXsd3RowzVnRIxYgQ6XRwCSgViH7AZlDvsptddbI/c
EXl8tB8+D5aA56WwvxCHSHDMwLOxsn5d3j3n5QZbBg8Vzls6IsyYZh8a5/k47/vQ3kfGUK+roqhW
RUPLeiEVtvTQlKb2xJ6V7hI/HB8qlV+ELL796fKvmE6jk0gAiERDaqKIT/jhOUA5SbU8BUHS7hQd
V8n8BaGhXyOt81TbcV386U2GPiIlCY6zx07rHDc6BkHkA7ITLCYWpowwdPnz8uNoU3Z08jw46LJ3
iG7qA7g1U1rypkIQuaZ4SaYFeytWiZKhjvMvhtWpP7LBrSvH0lLxglsFpjAospXywoh187YM/fBX
giDVM7rHJHYKrFiMC6QhLg+N11ahEwAI/OjWLvUu/rbZD9eC0oYMV450tyF+TI43X4dE6ZB+clsV
1R1043snaawcAM6Iys9kFhi9GIWNcqucqXC3Krn37jyocZix2f0B9VsV9H9YBLis+GoaryRavVgx
RHn64JVpjelHgufDpg8oxtF6xGXryjH7DtCA/qNB/cas9dhXPH15poTkXl20AVo/+fAgrBwNGrmB
gejFWFUFjK6+GmYl3VpuJhw4nuoLE6DvHqhuBn1Gtrn8LedO92BpqCiA/FAeAQBi0Dz7OXkGi7PI
on0konxdJLKHNbdrbSUAkCvU6bw7MFjAaGRT3TGYQloJs5uDKsJCBsDZVKuqYOhX6m5/61a5cMYs
lnZ2jnGhbUUpzcDO3LluvJa6IXtQXaVZix6eeDzowy3nYrasumZ8aGPTXvod8xscJdTV5Wc8GrOf
xisAFoUUE9oJI6Q5rqGrhVfiYSP2thlPR1Gm1b9aVEoxkc9k5S7IJO1LkrfjjSqXEgK4ca196NQh
bLelqNMnaLbKPrWG8ltjjMMz2AP/IwAgeV8N4D8wvpUNjHezLn+uk4S7GZHLQGXK3GbyHtZq8QEZ
NrJJNAKjB2QNQUyPqGBhdoAh0U8Zsupnv6xKKIdpGvxsM3z9HDwUG+H4UlHET5IRtYwchNTHC/aA
9zNHxfKTFIX2MxKkuMuIEMGgRZuY0WelDYrvQy8hQyaDX/1Y0EfdYQRQPyhR0+CxhIYhjIHI1K61
Mc9nhpy0TGcQWOVN44Y2OxQGE7oQksj2vqlsD5k3Aw33h8p282BRxU27b4ZoQN/QrzD1HBu6hE6D
0JO2GbsyYpw/uM3Hy5/9rDiC/oWmJHBUGng4O89yRGmwc6ZKbbTX4tC74brSl7oSeFcyiXfAaAja
KAyo6BPyv/MaTHgy9EJ8A/aum8sL4M7GPSCNdpnj9RRx1TiJvUoGD9NhJYCoPNb9U4fmG5p1gxss
/E5/xlDjWkPvnWeHJWZCvkQDZarnT3c18uCoWqlduk87y1qXdaavmESNV86y83yOqQk4IU4yWitc
O7NuQRJVsm/IebaPk7K68w3hPlqSZ2ytqWjHZ2YHPSa5lz1TW3UxdhSjhDJe4umJ06DisBqaGtI6
LkdOj6jxogPTsZWFhFxmEr1YlRIumq5Ptobh6tumSv1tKwE1qvUCOxNsHPCnVuQVmUbgVPA3r7RC
ztK36dm4scEdMDU6mzxDe9fhrRQZEFPPWyJ4KTmVJmgwR7p/5RCeztiT84mleHm09IgiZhqzM7ge
Gw04xpjtLVTp7mw3NFZmLmyoCypN7Tg1naSNo70tu0D98qG8+cONMi1vC6ZRgI2YQcyycsOIURcx
6nxPYio5PTz/R+EHzZWxlHKWNbAM440pM5kIz8fW05usIc8DUaG8XoD2aeAs1r6NnPtYj6uoMPyN
kgRohtCfevEStA5dOKSlGsoYkGjSVonj4RaJ1QQBtki+RelRWYxRYP4KJDt0orFAMIYsGsDtJABg
4TOz7vF+Wl5+T2dpHJU1gU6Pj4IMUt38QJGSVEqDttjbfTM6Mkg3qJbwO/RK3wFH9ReKVF95aWdz
juOSaJxMy4JBnn0ahPN97u2x2EeSri6UQHa3Vj2iW4xY8QK3JHPB+Uq5G4H0+fOHBRAG8AyIIW24
WXGLZm+reMVY7m30IdCXqC13UYESWoG8zpeR0Jod8I9rFI2zc4vnNRlcwhkEi0nCfnpuiTLRRCWr
5T6sstoZejz+tMH/Y/AgXHjIW+akhU0Wa8yOLblBUSInuPZeH4ZLs/df68n2q+mukgbPQwZ+P88E
bYD9BQ3n9Hkar2pzw9fVvZeyteCfuCvu+nEzIMjsAFFQlrqkeleC5hw0A1CC1JxyhwwTotosUBXP
agRuhNI+DPpspUn6TdUmqFm41dKou9vatu5wCN6XCkLTLga0fau/1K6WL9ChvZJ7nX9QqutJY2va
OmSZ06HwZtOXKsZjCHpIe79msCWH5i98lq6B1896JGDWGTLDYwdxQv999pZjVSRV7YfeoTTBqBoK
jniZ4gVLFWfDVRu63uby3jjP4cl1jpAA6jpA2HMaoDVoliSgTu4h7XzNCnXjuWW0QP74Q+/udGzi
KrpOKSYtQRrJC19X1pgkX9mg5w8NLJUNijUCKKkzsC5tKUpO1TD3SH3qeKkN4+1AesJUIBs2YWaK
K7fEuwkeFk9TxQcUFbzh6adMUq4vbktr7wdikJc+lNMvKViK52ryKMHawkpf8CqwsaZRe310JMT1
/bUbxNqPmnv/j9upR/A/dybOEAAdjFmQJ0Xct6ae23ujD+yF8CQJ5Rf51+UvfQT3nl7NDLNJE2m/
MQHmbj596KEUJWIRWnII8CiFi4j+ToDSdr3NS5zFHD1u6xsx+LK2qbUGWz0cWRHSTKoUFd4Y58ZF
mVjtq8jxuXA03++9paV1kw9xoDDronR9Qn5TX1MtR59H2D4o3DQ5PW4fjygJc3PXeqY4Sz/lPlxF
5JkhFC6xk6twBOyj55Ci5EnBhkks63hoKICloL1RmtCHsxi50kdKaAWB36CyvyRy2XaLvimAGeAt
midLKSqkF60clUOGSys9JjsVWDP67mRz4CJVv0xFqFfrKgwwvMsj234alCLsHfagZDh+nr3EohA/
Lr/yd+IMkCfYfwVEFZjXOd/AV1t8ioo6P3i23qwLW+SOPaoSoovsRAdAb+LobpxhEhXe6u3Qrr0w
jw6FW18b652fXYDvJy4Ac0rEFuZUtqzIEzOXsa8XZuwhh+AhHKQZ5bXDZMrFT0OMZahRwLbJwAzm
eZHQKyGXOC4d4BKG2yIQ1p1n4q9pQsqlS+hGW9cKqlXQSP4LdCQEKhutWl5+6eeHCXA9hAsMoEk4
rlizEzRzYwNNZiM4CLu0Hxhm94euL8Vjktl7TKEwE/vj9eiZ26CguKgmfavTbZUDe42yEVfEJJKl
pYT/yHaEVAohVfRr3fOvTePOARaTQCPEHBJdpsGURqcLUuJLfRXwLfssQa+uqlunqTRvhVmG4VRp
gV8BTIWFbmd4zBlo/WSupS4lF0VfzUK3HRHcdNf1dXXje/hxhhQNV+Zg56ne9As5x6mkqNvmryTF
bbOhMxYeLJlPoJc2cCqWd0j1tG0djb3Tt01xSIOrbfl34pwpKwjzqVgGOTc72EWBwDU6H+GBlpW/
7Ugy18warw3837k00e+cpDGoAMi75tMpw0f4rbUMwAQmbSxD1IhqhcOwRjo8/H/sncly3Ma2rl/l
xpnDgb6ZAqiGxb7ETpwgJEtC3/f59OcDvb03C9RhheNOtyPsgSkRQCIzketff7MLMUTfVoOluWlq
Nlez0acHI0wsv4hkzce8Qz0z45cXvlp1oBWQN4D/4dy8ma+9O5jUClb9UlGQ1ZA7t1M6/zLt8oHE
5a8kOt605fD98wn/sZrkHEjGBJxqIO0PzXvss2cLt8/0cRRGdWlKoXFEhPAChKmcebCPxST0x0Ut
AM2VqlxfLWUiF3BPbtXi0RDOaxrK3Z0zWtlNQqquR9gWeTeBNl7kndL6sR2bZ857v3lOKgawgEW+
hPf0ai7ZvV3GKZ3OR0tY8iHHRX9TEby6sXLjHPcQAvCHd+ggegJSh6oCX2BtDkbAW5kIJ2geK5Zo
tZeHWPNlVNeuViZtvqmIuq68stDGV4FXB5ETEpAkuoCk/FaUWdJfkiuW5TsUnioewGIhBKtVaWBT
VYd32FoLEiE0oW41s8xoVcRj8zCqEoZMBHFqG4ngxBuibXXbVxtTJnlt1H8l+EXtB6Vq9IMZ9tG3
KQ1wgI1li5oWz9cZa26rLwLWMicCP2xIHnTKfu53+NLpjyNV8XdbxQYBzWCs3039rJNWnToxQaZk
weSm1jRIx63xikxsZ1wOGvMxiPhz7kCJf3TwcXzAZZHWj5MF9WMbysR7sBxJK4LHdpCrQupcg0cj
0lw3ht7VDBJDvGHExLQtjfraMnrD3kZJS/bv1KuBdm2S/icRnD1k+7niNbhLiwHkir7JhdX36iEE
6USnJwW/KIDTERy/ly3ipaThRSjYJbvCSLNNX/Z4LZBtSJhnvMSrb8iVibFUJw4dV/xeRPIuVaqR
8JeywzVUnkcONOQrRRwwy9HaORLNJt4C7YFESWdx24Sp9LW2ESV4ha4QNBdZNUIgGk2z7Y9lotJp
MTQUavTbIgjdNf5CxBDG6cYsgupZIDUinXOgwPSIzwvMO8KY6ZdURL6obuHI/eDaDoGGfqtFZuCn
kZlNWIg2xTM7dVf6vTpllmsPuPdsSrAo2+0ICroMitD5HgPofg8GPb+e5zCS+UVNaW4MKSQZh8B3
oZNGS3iJ3+tGfBE7vQTNFL3TI98INXeHzC6p16xBu3E4XBbE05bUpkyM4msmenznS9BqeZraDVuA
cQgbCfcbByPE0IgnXxU6jnJThIbYV8fphsUnV7cm8TSaCyleL3wizTE9JE4wPjq09L6ockQwcGFi
sRERDXcN1Wn+lohUNz2VYFl7nxhk6bgtVn+k7fUzjlpKkf+0DZRQ7gS+/tA4gcNrJKz6vmPhfcWA
x/paIaq6k7qZPHfkuVeNjnuNG4V6icq5Vh1fMtvwe9214TMtS8n0sYeT7wSk5tIlnulRH/V0p2R1
mfmNBpXPo+56y+noL2tzjnZ2XUW9qxOabINNyDEJFG01P5Uz1TxDlArTa4jdIHVbLUz0SjM9nYlz
zXPSVvWxTFX5tW4bB5tIETfHumksgoxbDukuAdPGtdPFTecltoi2lW5KBX7E+qaZu/RxJgntplLi
UXKlAo/+21gRJCwaUMu4gjnGr4Vkm7ehKMLvRWz2rH3JxDgiSzELdQfndihs8yWgG95w5JEUQAgk
yq90UanZhT1V7miGGpFsGaFDQFlKWfuBlA6mG07l/KO2ne5yIJl5b7cjwzDXEYlGaeiPQywTlyyb
P6LGLtDRlb32LGsEtPA6mHkhoJuxmaSB1KYyLLWnmJ+1viOXju0RC90/CHRRNEtHDHy8tnPEj0lJ
ldvedrIfoeogcMsgJ3/Bzsl6kINWfLeMSafjhg2V1xVDtiMrNdyEmGwA0daV+DUYptvm0s2QOBfE
Vs37VA/aHyZ9C1/PU7qAsAGeyRY3a4+JrZauhlfItRRS2cAfD+pDTpK0THkXLzEbtjKX7hQOWucR
tC3/UvHzveO0Nn4JA2l+ImF7PjgFp3VXwhON4yT4HDBSVM8/ExwjGb661wOGnF2/KtVJ8sjcId9p
CsiCd8MSc0CX80sS+rpg7rHHxWrosk8m94WdxlfymJSKz7srbDcmX+K5UYxgPgPffDwIIvbkqOAA
u70pEk6Pql3SkaKSzvVjYLb5IWwN1SttO/N5dQH5fZLj9+Mw7/sl6OjzQ8obGnN6KIIeTgcHTIM6
QF9TlJrJ1NIQKf1jSnGdeAGf3X2kF+Em7THi9eXSsnF8CDqMdqaZaEu3GhNSgyUtr7ysaNvbNpDT
a1VPVKI6DKAmmSTKb3zr2ovZaq1hW4xKqJPXoTblLsuN7tZhm7Z8BqSHVjA2S6JHV8weNgPMP8XC
PArQO4t2kT2ZEvO7RdKvTqDIbhco4X1vEkV0Blj5yIFk1BfHFBRCCoXIunGkE2CjOr3SPKpqFRCS
OZv3Y6d/yx2tuSHAW96UDX4OWl3Eu0QbO7/J8TgacyvbcB5hHZgkeZSBGlwFbTBcm8jQ9kuOGrna
FNYCz889mEK5q2DP74Y+UTejLuyLWRqmY95o5gUWOsOZQ+HHY9kC2OD+y/u1DCgRp3Mq4VM3zY7R
PA6CIcU42/HiSOq9PjeNM8O3nC9Xc+jdpT6cdB21lCFuWs3jjHfwRotxY3OEOGfN8ZsHwmYP2YQK
6EdPYXXKnWQ9mgvZKB4Dqfo2Dk5/i6tTTdCdZJyBgH7zPLCEkDIsNjA2flynQ1fBje/D2Cwfm26y
3AmMl9RuPTuDAvzmKhxjl6qIEy3A7wpnioPErs0hrB6jie9cl+GVmZrKP9UyoKyjWYeSnP4sGcNr
P5MZJwda1kP9lPK58Mpej72qg4Xx+TbyVsm9nwJcgcHCRgDtJs486yETZWd0sxoMT6X76tdu6wq3
9Cyvcn9FG1J5/38vtxo78jTjYDK5nOwZrupxXvPijbRhQ+dayeZAVNX28ydcqpj1A4Lqw5zAfYPN
etVA4DQAuUYPxycylm87jeO5ViXfs7Qnabc8g7uuZ8YymO+vpZ7OvyBxslbVpeFpyAkx/BMDws+f
5a0x/9nDrLAYVRmBEslpfLp03Np1XDy+NoN/8V33cC5xFe8YeTv2N1/dkg/my+4ZlcYaF6CEw1B6
sc5cxhO3j9UCQw9SmkTNT49pjd2cF6TlDNY3YyzmVanaHpS0gldWFUkn4z8RqxWMshmbOWOSM31D
4WDcEi4hijOV7NoN4+2+2F84ENOttMDGTgdebuIokMp6fsSjYHrpla53UwLJNpYUiYu+1gOvKLXg
aJV45SO56vCCJDQ8JIfwltQBc9s7TXNb18P9qLTZVTc3nT/XcujHOhaxn7/D1Rx5u1VNf2sz4YcD
F+f0VgVFJkc7c3p0hCVhtEc6NImT55CF1axnKUPL5yNCZY/kD1n26VVafSBHdOitx5kD932ck0SQ
Vm3v4X1m7QNzrP5a2P8Vuv4POq93L/iDxPqSw+z3b118onFd/srfMmtD/gNX0DdAEykf+pl/i1xR
WUN4YftV+S/mznzo/yVy1f8wF0o4IDlE4uUFsk3+rXFVlD9o6iz/m97rgs/9o/Cl1YpeFF7woRfk
HCktVPQ3/uA7bA26E1oZ/ELuZn1UN2EJRykd5h80RMYfdZ1aFwqiH59VT8KaDJad4AnqQZzRL9W6
V86s4xXvYLkbNmkdxS1fvUVgtyyed3dDNCVx1wRN3o1Zhd+fpB0UOc+eJgNMQJKKZp8ruF70sUI0
qiO6TUXChB8rzl4SxSvWfyYBnzZWdrndPkxa1uyGRq8vRJl2aPJm/bLWsnGD+djLFEuN/+693/21
C79XU76t3P9szn/dPDC5icnNopJ6Ixm/u/kpCTBKH6TkTq7ai6yQdwj1IIErrexD60vvy2YIL2xh
d4dOHZy7gljSbaCm2W4knuCyb8Pmzz4f2id8zG+M6ZArys/P73Al33i7w4Vvis0jtF1Omau9Z8DY
FS4Pd5grmXzU4dH9Qj+ve1FjGhsklcalbAuAHMILPaVvJb8WVro1FTZwqkpwqba+1XN9vCdBvb2x
ClHuwLuwOpIwT27kvNhOMdBTaYfybd314ZUzyfPGHLFeNfBOP/M1WjX8cIjGmgBlGiclNHaAJ6uT
Mum3Fi6rFSYfmjmCxMgNubtzb+hb284DH0coIu3gjh9xlQ6Uy6GTv9dSZ97GrVJ1XjzM8N26MNtZ
WZUgImm7G6NLO8LNSzietaikP/NEsgMvN+ljQYraSZNR3AnA/5/FvFCeYMRk9/biRRpXjQRSM7b7
uo67nRA6Oa511wDzBEskGdmfACkAm7VrV1r2bFo1ht5k3NwQESq9BASZf8nqFtPgUpMSh3TIqHgN
SkKfFLX7ySurFZekS42c2sh2bhbKS+EDelQvejeNmyAcgv6QxcpZ/jAL7t2cxqKZ9h45Mwjhl+ba
mhMgpwYRzG1cfhF4kbqFUMxtBw32DA96vQt9uMzqXKNreWeAC5dfOhFXOykR0Q68BcOXlrgklyr4
ulKiVyZhhBtqmD8VgVw8OFr/kDN4ny8SbVkEJ49s4eNMo4E9mW4yJMnTPUi3Rrhcs1kdIeEpmx5G
xE0pDMun6WBf9YqSL8FWzW6cIskzhlH5NYO1XOVsXZc45QpAY1s/6LVjeoa1jFkyDj6Jrt1tlnRF
60lk30zQIXeqPu5z7G/2BFi3lwrdtb2pd4j3NBv/n6IR+0x06XMkD9N1OM3VbWPbk2tFSbk38Ku4
A0pRjvwLR79O6qcwLu3950Oxau/C/UKbROWxEChoe9K4Px2KaTa1gLh0pPUaQTazuE4YhxYrFyFT
lI7mwcQvNSSWPh7LLzU0mTPXPz0rLdfnPWjqwttAFGCt7ecrWJhmp6f6MRB6fcDpzGJ0xwNAQu7W
AbX6KAeobaRi2IyxabsE61DxaV3i8/8b2nFpdpWm83j7+X399rboib4VaAtn6HRY4s4gzrKdtGOp
zM9mpyo3SIn1M7XEadX8r2df3AIZArq9a0nKHKVBAOQHpTy2tZ2pwgcwy+aib7ozi+/0qLhcyMAl
nT4URjuw197O1u8+W6qM7ztmcuVRJIRdSaTG0G9oFv/UYp6ecqC3Mx/KpcY7WWBLr2tp7OI749B7
Wob33QWbqB76TNG6Y6i3G3mYb6dW8brc/DGQ/9PEOTmlZn7mmr+ZyrBCFmcQsIHFonX1zpJKTm3H
GKrj5IB3ieZLNNueaFDeTe13K1F84VibnhhXOYl+qWq++3zKfHzmhSUBnKObnMxRh50+c2zmehuh
IjqONNAJ7jXn+yVE2LOGbrxtO/U7t6QedLsfzq3h1WSF7wwjBqqoAvMGXtvaEk9H1Vf1qdbc6mMh
buQKrw9JKQ8jDNPEVQZ4mlkbCwzYS7Ls0zx41unwb405rfc1UdLf+ByVd0lQq2dGZBXGiHsp9kIg
G8wFDrggKat9NiUdPWUnNm/NTsz3vT0YB8xhcYjN2+ALULdrThkqpCDVtlnlXFrthNRpGjFdIJm5
top433Nu2ZKuXrIfWaOfQ0f0asPk81BVYvv5C1ypk7hda8F8CJAk34gEy+VI/n7WSmqWKFIqpNui
HLwWgZc09FcKnQeNxk1Rbml7b0cJy7ZMnHmFq7mDNynJAji2LL1ojL7WfIggLIqkGbuZUrUjKXk2
92rLrp+NBEpXmWJsy1qQx1if49SsdqC362pQTDA2xu+PpXr6xEqWkCsVReJWG+PYb9uy3UgWWBRc
zXNurKtvLjY/YNlEzUKEB1djMpxeqp9HpbNiM72bM1m6ob96VQhJ2jCxHeDZnrgTffp65oWePp5N
qYEYE/EVXxh5Me1bzT+a3DoBK404IrQRrpaXtq+lLZI3CF7KHkP6fBMOYX6h1b11Mbfmn4HchNvS
KpSDLFBKERUybMlzsHeSnBNA9vntrfn6y+1xSIdkTgsNI701N8CYoqTg+zUf86J7xOBDbMK+iXe2
PTtXPSaDnhrOMb1YOXpJ4nm8CsK4xQ+sb/w0zsZLC9h6IyY98eOxMje2OWee2Sq4rkRFG33Vhza9
gI0GOT+2vCA2q5tcRVbXkCrgdpP+Qgyosk21fjpo7XBOC78WYrw9HMRyzJ0QBjPRVvBE3EJkxqJZ
HLMkM4nmjPtLjVz5TSUm0bt1pEtbxF1EUtjfeyJ89YjsMsfp83sm0aM6B2RiRLno//x8zE8XGjNi
qYMXWIteCTTVt5Phuw+TZtRDSrSYcky6VPth2H2BL0hteTWt+01EfvtXOyc8XAnkcyed0036rysv
DkY2ACwUyfVeKFuTXhpFqRzjwMq2TSTREp4d5cyX/sOMZw8B3wHoJYKDY9WyCt89H8CTOSq13RzZ
4oZdoxnPdVtbPiwj6czsPV3Py/PAC2Qwl3w27IvWAiPNbBbxe9kcjS4JCapS+o1ROJeqEofuiEA1
xjX0XJ7Ux0nFt52D4kItJBPugwUrPcxp4GvQHxNqia0pReodfIjWVUuJNFg2n000z+NTrzryRm4H
BD7EsLutqee+pk/hPi5w+UoTqz230yx16H8OPMtoLDe2rGFkFQuv6nTcxTjhx10F/RG1NQeQWFVe
Y1XvL4NAExflXAWXQQpphW8aqjFoHwc+LQnoQar6RTBdRVRh2wyawM4QiXrI2u57iRpNL6SURi6k
ys9XwZth1vp2VcYQqSEGJh9aAiocZYXYgebYEM+zFTW6Hrc05XBn1cOWoJv6wCLNd7rV6AgHsTse
BkLS3FEV0asZSbbH72wvkP1HV4HWhjdUWd13o+7yneHEwSXRReVPtYjplzaDBgs3jC+dCpxg0DsV
lNJwriLVLjZ6H1c3TSm/yhCyn9gY0HBI4Kk3ZN7zuRNjcxONgXMcumohwcCS6RWjPVS1XvvoRYkQ
6fPozKF8DTQvr5LtYQkRWzIGPljh2OZEG26I6qMWmKHrzGWwD+ZaP4yl3eylsupuQ9gR+2Hs74xS
iOcgt52vwTy8pHaTb9l5u01qYo+rGg06RCedb2ZJjw7ww4vvn7/G02P926TjC0KUE8X7Atcvm8G7
xZ70RQ5PR6qO2ax3e2cm9EYDkHfLKTP8Thhi8/n1Pi55TvOLghtaLHvnOsAi6TLDDI2gOlJmyC/9
LJP1DPDRYN7ih3NnXtDSPGfp9HFDW3iYGoEPuH2RY7c6NuSWDV7ThPBDJgX6NgwAP+rgzrGc5TMF
xG+GE+LvkufmLBPgA7gn4Rqk46F9tHO7dKUkCW8II4VAFaXFIeuD9B9fD0Y1+D2NAko00N7T1wf/
jHCITJRo6xyJCKPR8cIgwlVFroaNIiXVX06VJ+6b79HLD98+zuMEV6AYoEyyqWxPr9e2XdfEQwzq
MTbmXihN5dpxNGzNuIU6YAbQGaq8vGhkuFufT5wFHD/dHheUARWM+VYSUq2cXnqCc1MlJo8aO9L4
darj6TtUbvHUFcaNiip2N7KtbtNYVm+kOja2qVEZFxkk+02lSD2sHrX0M/CpZ1LJRYnAoEtjxMkS
JHwn3pFgWfrT9CopfHcCu232hY6+p9b75rnPhvC5t2Y3K9CmsZrjrVZ3ReyCDZJgOnb9ZSnOeT5+
mLTL41rg/sthA3Lt6nFJWcEfFzvtYxhlrWvXQbzN2UE542bnstA/rMnVpVYn+KCfCxEo7AF2JU+e
lLUvVSFiKgfnuYvqF3XuzvWd3vRKJx8PCqXFGZHOFhUn29Dpy9QHZYnasLMjs1U+TIhvei/LnPLF
LGvFH6EOe5oVFZg4qXd1IwbfjMf5upGL27FNdNnLo4ZGYcRscDCJ31ZkJxzLNm6A7qfCnQ2a7ULq
fi6lxMYcpFJ2p0ZUJUm6IrmsbeHXk01CfV6ce7JVAciTEM+z7PjscEDnH2ELQ55b2RlSzmgEhQj6
wFunx0Ihr9pxC+1y8p0Jh0sITyXij+IQTOeC3T/sQcsd6LSGuA8+P2sQIRsHMPm0SY+IxgmygoWn
/9QSLd1Og458fczT3edLc4Wa/PXMCw2cbgxdIurf07cpF3R/SKnJ8CetzYM9BFuN8tYo+RRDD2r2
OC/pN8XQhH6lQ9mKa11g1jCdw8I+Hu148reeJr5wiB+c1e7UN44FPhJmxyYhXb13nGiX6ha8SzsI
BN4PP9UgiPZqONmbAB8RkHgDCH0YNsAHxv0QNPa3KJmePh+djwsZaw3qVjpVwCqo2k4Hp4e4TcCn
URyV2LCfkUpmvhjNeGMQRXz/+aXUpRg9XVYY7r4J1/m+QgdZrWRk7QBYFAnHqlVTt7Qj+Hgz3RWX
MNBwSezNw0MPW5T0VMPZxuqc3yl2xJ+h/XsoEMagTpE04IMigaaphK2roSRm5FTFC1W120aRqdWe
UkzGPgic8h96+y2Lh4ypBX7DKI4Mg9X964oUVHoEyAgr1HSLqYi3gJv2mY/mWk3512WWYp58STah
teEs2wHSsHEoj4MU/owHC4WE/Yzob/YM4rz2PQb4uOXHwb1G/q0rBb2yMw1lfiTnS3gZWaxn6qDf
LSCMi9ASoJHFdneNdQaCVhiBPOURNTLS8CXzJp3V5BBX5gOHPnFdzLdt0kqXVi0eCDLp98O56mOt
WQLCQQoIfrMArlR9q5NEKCk9XO9yvFcACzY9CnZIGfKv3LAgqVttsyOZx95qxdBvcvCrPB/OwOWr
8gfoaLGXhcgEkE/Tbq3A1JIwpYsnN8eqG0yvEmO2KdvkidyDb2FbIdVPIt1PTPwehaacYwgutdW7
hfPXxVFWLFJ9GFVrlEfOsKyEddQewyn+oUqzfgUCnj98vjyND2O8HHiXMV4UvHhVrdBl02gItR/N
/gieau80fQy3gpa0y+sooSzjzsPxySwvFTUsSWiKIlfHpnMjRVHwYFYiPaalLb5hw5HeFHYy7TQl
DV4wxQi/hq0c7/Cqi7Yq0oFtoc391u46Yxv1KtHcOQmdC0qz70YKkLwIb4NgBCztB9KpIivdWUr0
MphwaLXJcjbIH5sbM51bCstR2qDpcS6FmMrraMJsxULU9jBMCHvkVs22kdpi31NjRB1F5Wtdb8v5
cpjjdjdYen0Vbj8fw/XJARt6pFQa1TE6LviPa3ebfFDSVps0cayd+E9ttkdPdST5kOVObBD3J9Sl
kLcLN4nVcReEc/UaRu3XtAckbiBrf69Qi10PVVPd21EXbMIoardSFZXukNjmZVX0tm/k5XhrRLPj
OYNRYDESWKPbl7N6rQ2B6rdNmO1FLeQzj/ZhDqKcA7yl+se1gV7OanZouWTlox3JRwqGzm2TSbov
ICzd/fMBpK+CGSyZiQCqb/ZB7yo+5C2jMwWNcuyziRygeBPO1kYCHTejZmsrHUbS5l6a9F3MtpeO
hTsUxZ2S74rwKWxviwLXVW2+tkfF7Z1iE3b7rOkeUmQfeIx6s9W7LDa30sYngy/+mY3yN28fKBYF
PJkCbFdEwJ9+TEfilwXELPvYW2XuW2VKtrtdwovXUW5cCCJAectzG9KyKBf7BnqDbhMm5bVet7pr
6sA5w2xHHm7gwquH8SAi+8/BsaodIhnnQGRjeT/IdBVQg2c/UqeJtnyFBjdWh9A3QoPepqqOkH+d
7My3e40ZMLGX8xqFI3pGzAWs1eFFSfSRXGV816dUm7eBVnb0g8O7TAzTnRBDdd1IkfPUIjjytRGb
iNGajZuxHoRXzrSDYz3e1rI8Q0oWaoizBIopWkaTSXBanJ35gq7ONNwrDol8qJfWDBjeW9Pm3Ryy
0tJqRxJ9jogwFdDl0rloKhF7qaRK+8/n628vBUhIJNqiRV+CJN4DFOE8iiyE23FUcxzv8OrIdg4M
iE3K9Dp+fqn1+fGvx+K50CnzDx+h02tNRqeMAh+Jo5aIHl1DqPj4/AzgRPIlRS9+e2V8kdlpuJsV
56lzZnXvyEHtd3EofFVhdchJeeb4aHLNky8TQ425GIYA2CEAiqzuSS8dOnai0Y5xREhts68KdTeY
wX2mjdaZt/rbS/ERXrT3nIzWOElqyJFlQDw4Tkr+KDnozFKkLr4poeayynA4I4/9zYxnB4LjCHkA
Sibt+9PhRjTEjBeFc3R6rfxuSo7jKSGeEkVM5JJrQ3V4mUbVQtWICa4IbOmHbQw2LJpiEqmLsU50
V83hRofH9Syhx7tAxlZdKCCe9NrKZD6zQldlMrMDwINWEq3hpTO95kCPw5QDIorki9CiwpeEOv6p
KZW2hxuk0WFT+4umiI0zp6L10XC5KgRN2Fj0vrjm2474bqkNmJg5ypDXX9peNS+Skn5TXpjVdsZg
8bbpoH4U/aR9Y1vGw6V0mluRRxHpEKL763X9l7v5P8ub/L8zSnb9t/w9bXP50/9KJtH1P5Z8B4M9
m62bkvvfpE1+QpuGfFTa6rDO/k3ZVLQ/TINOKXp8dPmLMf+/KZv8SOVMA6eHn/EFgGO5isH5LBbn
rcp/t2/AkcSYiSYONwfEwm9eLS6ov7I6hvntiBz0AUvpfh9gv/RdGZrGdkNtKJ6JyomcPS4J2cUo
RhS95aSFGydJjM6lkdzsY/U6niOS8OouDY+540hHTZ7j2yR31Gc86eIHoPTgNSTJa1NWCD/7Or1R
SplmwxQWHuwA/TGUpv6ykwbpiJWu5sdTMD0qQQcZDm1cehU1Vk3LdNrSr+/u4wkQ31UbfbA2CPJQ
6Y+GsA+5Wk3ttuzwmOQ8XF9hRYU08+2l/nd6/8/SNv2/p/e2+Vn8Gf2/O+ZO8bM9TeFZ/ubfBGVN
/wNPyWU+LaJ3ZvXfc11SDP2P5QNNBQkbjtM5f+vvGB7rD1BwWMjkn8HeAx1iGv5NUVatP9jSMFFl
LwUGw/Tmn0z41dEQtip5U8tcp3qjeoTKcjrhu2RSSKIAJRzjPtjWVdpedmPS39oD1UDajMN1P3Vo
5ZXOdvH3FYe+KIuNKqeZPzYYVSRGNfla1gZYgkTyFtQsdnuR5YfahI45YZ/2EOco1pJCPDVT/1jP
8bcxmfqHIO31HXGt4P1SEXnvXsYy6GFZvAfcV3gij4XfHwcsbIEWqjN92dPHwqrOKSurmK6hOhM2
7AzyazXgrNcIafd2o3BaPLiX0d0ixaWvdTYLYaUh5BYWQhK4BL7HbHR8qk9vwYxNJ9EqRb4WIP0v
dj0Xd0WNjfx+SKVNYTfTVpkCOfJDTGRflCCJKm/AXuxZFkp5n4xFSTvJhDhO2qMj9nmKr6+LtW7x
0pdG8icHzPwWeLI/jFprwYSUjeRi0kao3JFILkyj1a+apsZJNSudVnW7PgGir9sMXpKaOYardFJi
eSkHgzNDf1qQvT03dEJsVKEfMCPWgRZNHSGLrpvpOudwdkTGWAssXByaCWRD17+UOFJNhN3ZuF16
FosQOdAPk6HcIqR3XI6SLTqpOU++WnKiDefubhn1/2zwy92xnt6+PQAmsJsXLPDdwSBJY4qQUVFh
W2rOtyKLSEuGdxPsjHrWv2rpaMwb5OHhbRKS+JkNjlR7ugoZyGyrqfQkBKg0kzFIO9Mi+jhqtLAX
jQ1ei5hYvYEg7+6rxZnITJt2vG7i5LVDe8xkmM7F66y6z8vT07rnY0lGB3JOjmSnTz8ERthwVhXX
eA1MXgPxieknsXYJBknrujtwqhI/iSORNpGQzcHNM6nZ5lWXP+RZGZJvWXaZyVgM8LNlbFl8TCng
dOeatNM6MTx0CJ5DV3PwDjGxS4L+MHcbWhL2fa5ITeGBRH+bjRKFPNlIcuK2Sqx/0Sc7f7Xy5jU2
BqwmCLJNOzdoI1/visYfs9ggoI6PHyCCNXJhRNI/mHhosHQ1OycNXJUzyxixbbD1Il1DJwJ383SM
GjFyCo4m+Vrry+5FTWfddslWRGSMIZ8EhzNut4E5bPUW1MmzRG99MaM6T70WZT6mVA9IYpsk+3Fm
WS0T83TignQyO0jHWrjT62N/SxMxHSuyOYtqgOgcCPU6naFyBqrWX+QjlhKSNI7IMYbxSYiyxlPG
sPZzluYvZ+7k4xJyll4JbUx0NVhArktuoYdJUUnytYRBut8FmbHIxDVeUtLqve+0mHUmYUkMx3Ko
eUUkS2+6bBnAdDLKih49awn7ZIrsz+/stBIDfGZqQ40hJZpeqwGx7vTNdVpGUdEFw72VFt8qlWGy
DeJ0sL6BCTGpF59fbaXufLscpH2ux2Lid6y7cVJvNyEN3+E+V+sXvgLyrmmuowTugVIMqZ8AtflR
2v+Qe73aa/JL7Xy3C9oEhkYdNjXgf7lkh97nd7XeRxgDyh2Fdj3dnI/NHEQUU6OPpnwPhbr+qk9Z
tM2T5lwayofvK9x9QDA8FUG9wZPWBDpJUo20r0PlfpZbzUWNLuF/nUeXIpBtfx6S1pVz7bWyAiwA
HSd+TfKx2H3+pL8Z/yWODOSdLj7mN2tLOuFwTGiLHnrr5Ew7qy2q7Yhr5sZSWRuRZd+AUF3brZns
rUBVsbQagmvLTm9ydAluGThW7WKLLLxAJ13lzL2tVyvW5kuKNE6lvA6amquWjEhao1ezILt3Cgwk
UtwlvdieBmLE29gdIxq1XWBByYs645jiw+kBbhpXLeeozZk7WeCA9/vG250wFxYjAwriN9nSuw+L
HhbTlMtadq+gS9oZoZy5Gpxw3/ZvBiNp3JyMv0sjJ97A0AL53Dv67Ti8u/qyZN9fXS16TU3k7H4a
88bVqlbeTDLWKXVe4OtQE5YYF7hFx2VC8Kg0Yu+tFVs7ccIzeNjK94zFukDDFjN1OTurFJGnN4Jb
rj4VkxTdW1UTuQGHdb+aim4fAKLcF0lR+gDeqVfgg+8V/dfS6L62hbGdGrN7HFth3SV0169NmFLb
McrOyts+vCVuT1lmM/Uw3+U3POPdOPWSozEhkvhewywJ43mruR81msGTGV4qyci3p5H7myTpnEtz
6I2tElbhmd1zmZInE4VbMJdeEqNEB35tv2fHRRJp5Rjfy3pwU88YEOvhXG6glAQXbacobtkH0Y1d
W9UZbP3Dtv12YegMS6fX+WC2AZXSCHMRcOEak0WtZ3pEeRp7jmRFWzOjbfD5kngD/z48KdFaHENo
ZH6gos5Zknd6kyT3BpJybwiS8aLGWhtTlNy8iLsaj8e2UTd5j3/KaE6d1whyika5oBsu1dJhksfX
Okn67dzUxQaZ0v9ydl67jWPRmn4iAszhVlmybMoulyvcEBVJbuYcnn4+egaYEuUjog/QQDXQjdri
jiv8IV3ril/Absj0TZd7w/cqSCZWXv1mlrmy803NX0CbfjhnJG6kjxBcMQ2+3s5tiNBOGTbhs9o0
cPwjDa+oWHwVuNeslETXF16VKV26mTEY6TyvwGgB6l0PZ/ey10hjLJ6LwHr1qqjd54kd7OQx+ElR
/wwYrV+6QacDeT0kRxURcJxjWCfEAK+HNKJwjAPZCZ+FgcFa7Klf5bLyjl0YIFyGlNEYWvWupOnt
2E+OkT2FXVifs7rZl3C3tyoSTcz8/Y1zO+mk6aQqMjV1/m1uKJv6VhtIeFc9K1WP81Zmvalq+zzW
AQQXj1bk/dE+uLKohOHUp6O9A5p+rl1P8yKqm6EOn1MJu+Z12QldW0uGr8qrEsDmbz1VLhaq9pOS
F3o4apkC/ZXsai1XwbhvQ0nGfwYRNn8wPtueEf9guo1Fo7zbm4uTBKiaHJdWDASO63UiH0iKsBvF
s0oW4La9Mn6u2y44Bk7cFOs01wD963FGsbexYyL+vkN3LLM4axvFFNqnzmibJ8WJ4182okTpqlNa
5NArs9E3apVqj2lt0A81peE5jQ316/05fmdgz3YZvWWwOHSx0faem5pamIuQgqT+c5wOI/1Yu9jG
Kiic1BlVMK6KtiHDgDbTgH70o2jvDZ32MFTD8NX0YEYPnarT44wOZQGBZtKb3chKTaNM7jdmYFmI
KEXdSZ0etl6q11WFVG7IfUor0dvopemsstbQ12Tkf/y0k05G+YKmUvTJMxzUHWDcbQpcROCo1I9D
iVCZFvX5oaNyvytSM14PtaMe4c7Ue7shMVqYm9sDyMGjdEJxaIK4TpHmP0+SNESyb/WjdBlyv1mp
SZVvUmMMF9oZM5Gh6WGekJiQRUCZygTus4Tc8SslU/rEf66sYtjoRm4dYfzEm4i3aFM2io/gblFv
K0kZPwlKWOuqCBuXuukr+rzjIyXN7BQ78bhS9PyHaiWfm8iZhJT0V3Pov3ldEmxHPwGTXnT7Qq1x
SVOpOektS1KUSbHwiN6E39DPJrsEUkigpdhdXU+aLTdDyY6SLloVSStgVfHFGQPx6/7S3Ibf5IAK
Vi4oXpNhICB7PQxaPxS/ZDO5hCEHy2stolq/J2nXUlevald4gbXrPATq7URGQ9VIFt6fOR+fZeMX
8IF03sGMEeJe/wK5phTfD0ZyKVrrFVqxZTyhqbOyfiL+TeHb2lZW9KCMW6cbduXQn7XCgdXbPObB
X18N0Rl0FgooN5S39180cV4ABNBamKdjYxF7ki/3yWX0a+2geRTFlCFUd6PQ43UXpckDkpzya4tp
GJdOle7T2hzXstdmGxni11broxa1xFH8lqoKK70EwUbfNxqAsL4g4IqWAFW3e2V6TMheoOfByJnf
nJbV6YUS6cmlRdtzO3R4oYVOtPSM3L6jrA/mJAB0NCrNc6prLAdyPRhacrGDttpHTeejmqBVG29o
/l8z4H+EOd++jxNkb8o6JxtOesHXeyJoQ1POOkdcRhBzGwCw6Mx5CfZnloo5hSYvrfgHn/b/x6OW
Pj1N/9xQyKuJsjVD5L9j+xjaLXeAVj9UkYNWm7LNteAxtfNTrOVrXAZWoXQo2hS884BUZXHy+4Xo
YPq666eE+v70ilDltyngzUIyPwHkjctufMkjL1jlBsUuXQR7vAQBT5oRMSJKecj6ecZaSP1invfR
8GAYoXxORUTS4evJACSVxoXRi0uo6+PetMryE+QJ69HSulMgCezwJFV77HSpQclZaZyDNnRPGHn4
5xS62riSwnQ4DRHsPF+mNJF6an+QaBSj/ijCc614r/fvsNt0A8o5vWHEPCY7x3k9KwP2rmnU9i7V
OGiEL3hFm60w8IIz5bUfp+OusiQ3s7OlIugHlye1Cyo3Dg1FigdzyJwVpx37wwsu1BWHXZeEL62t
j5/bVv2NbOf4pVacfKWVsrYWUGrgnGLTc//bbzcuv2DaKWhsoLE3jzrUokdeqB2Di1NVL2leqpey
gj3SpWm6MMsz0Ob0vDIUM8yJ5C0H/XO9LQYhuiJvMobqs4OwckQK7Uh7bKSserCS6gn1XPMpaJtN
LtG4yaGTlKjy00d4aobMWvjuD9Yc+w+iZ4IKci91dkTUzjLHRhvCizY6kHnrqHqyTTDEKgrQYVkd
SjNNPqFJI77fn+/bm5YghvrHFOhNIO/p4vrnogAYVxSWWomL4hnGHgVSY+2orbO5P8rt9cdqTuUF
ymK0pN/rVf+MklV4OkZaGlxE2bdHR/iTPkqUb0dT/1QpS+qYH+whnmB9aqHz+gKvuP4mvTCjrk4z
gViv8xqnZbQbRsqqFBK64/3vuk3+SJMnjQiIdtBK560J3FFgFUaxuLSd8jurBw3lbLV88+34VzzU
8m9s4a3t/SE/+jgGVZhNWPVAe68/LitC7A2FFF4UoUlnU6vefKwWDrEp/7k/0AdrRqGfPivYHRKY
uQgHXfp2rHib3QKs2i6Pa/Nghv2fRu3yB1QCl+6e95xt9kiQ0LE3CFEm1Y3ZcVSQH6LWpCouDtXW
IwpWgAeDcHyi6UXBw8AXzsZtL0At9Ezzzj6hdCJ/dZoc6YbCOpaBpx5K8HS0WErL/9XUdb9v8v6v
FvTRiyhyCBPYQS2AaT5Yf66qaZMRQqAIOlsMNShsz9QzzUUXWN/kbS6eYSaca4tgMy2latM7WbVw
U3w4UeAw6J1Ts6R+OjuyWMLlad0UqovS3H6Q/VNdvUbNX01S/xBQHWpUueMB9ZokWcutU6+EH4K2
OunevkpB7RrtZ3uUQNii6a17ykF0zcKdcjsrXCaTVRitEERtJumxf++UBFsETfB8XtD5vDSN81J1
svZUqPYZc7TkpUuL/wbzn67yKU/lOEzJBTXV2d7Jc6xzi8LzLxTSBATA1N7GsdLs75+IGXTqZph5
2SEl4u8y0/Lh9+5UtPoiJz6hqQ7JwVa+mvH4FZGtfeJLqFj3P/EHW+riLP6A2cwaQ+hrYev4F3YH
dpngYo3QkVckhbsmV3etEz1KsfM18U7QRLeJMy6R5m4vBcISdrs9FUTAEc5+QOcVkd5qGbdPoXWr
TjDW0PxFsDfbJNWX+9P9zki7vhFYWEo8E5h+4o3Pgti41kQYqrJ/0QrxIisEYXEOh3VIE7VdA0fd
6YMo/5K5+A9TMfqbIhf2Q62b6UGvuIojBbz7RKw8V4Mv/xV1bsarNJZMscrt4k9eedTYmxEJo7QD
oCsN/l6ykCRf6XqfPEhOEET4YFr5xqL8vA191VwnfTw8CjtwdipYpCfVjvOd1ybmT00q4nWdD97X
elC8s80iLVw1H609J2qyhZ2a/1Rnr0+Vhx6EE+VheGkQoT2ZyYi0ulScPFXaaa3anAyrpQA/hlS2
LD/b0s9WPudavlAhvo1TaLKSVpNiowRozDuctYwOcVgqwcVgG647Ef11xiJE764DeoWz6AYNzN8J
kmF/72+GD8YlgNAALMIGIzGc7px/IgjV6Ec/rVr/4ufmsBIE+s9ZY/sv3qBegAsHxz4xqwMCoNaC
2tttLw1OOiIh7ECTkOKGoZpJTVMU9BQuskrvDorU3xr1jU2iqVCbIZFDFow77+Tk0pvc187zoA7q
XuEyckUNcNKoQuBBue4K23q+PycfRLDUFblfKYXqqDfMg0YEqMqpRuS4wlF/5NRC1vkXFXTAV5NK
PX3d6JNZR+fGJNvs1OTUWNGfKlKKxyHyzf9cEqOl945bBGk+Sd5er09WIiNoGsJxwzLqfzgZfVzZ
GqOFXXAb/DAKTwvBD7VvcPuzUeKQoi/AXTfJGreNg/5ciUkTrS3NJbPaDx4xzGrJVinhctHN4Y5q
Omoh6leem1Bu20ZOK3Z+4WMNYpntptAQ44lz6DULK/rBqGwxZG/eI2V9vqJpoYYmLtiOKycRKCe9
1I11NYljYqX9LRpKa5W0OGHGzcD1K7CH2HQjrLLRDg6Ojm7mqi4t/NnrXELB0mrWdm7Lf6tGf1v4
ndNEz65mkHvUZjiJmBHJs8to7CR4AnJiu35nJodMLcw1dhtiXZdq84UL5EeqaPm5rwf5xK+yj3Yh
l2vRBL8Wfsc0zvXvgBDL6QSRNNHW50GqE0EXqAsvvzRjmn8xjTg+kkAKQrGy2ww0eDcmydoB8/rP
kj5025Y4ftMO/TqX+nST5MNW7YVx7iZveUQVQ4wUYO4gQCY9xAgqLIRuN68n1QeiRXXyCqMFPi/o
KgZV84zL5CIXPe4lfUnlvxYo8o7Ouh/xOr0/OzebieHgh03ORVPGMM+lI1IFr/M0nxS6EaAYx2TX
S3axscs03pno8Wx4dOOF+/ImoZwGha/MJYB+FIqk10e0ZAtP2gn+paMSs6Y2Ha/KGlOH+5/23pu/
WngNliVTSKFgou3MZR/IW81MlpHWjiqxp0xCWTtdZciBNM3RCa2N7WubxN93zZ+4fcikYx/Jbtt+
VjPIu33+IPXRBjWvX33Y7bNC7Iz8s+dEsONa/tQXfuwNborQhTNN1Du5HU0SMfM5seSxSDLJrWkc
4HPUvlhjKfZTHvQKjC46xDi3bYbSebGGyji18DUJVDx6V3Ivp5T6ZesQok53vD+Jt5VqRJBYLlaL
fHlypr7+XWTkUYdJg39p6Kbv/NILDz5J0rGEZyUHZnTQc7rBpAz+E2qjYu8onCq9C5p9DYzKx2zD
xkQI/YbP9RD+wWyifwYNNu7v/8ybU6PzvnHlT7jJqWAz7bh/nn68ctpclSDsdHXo7Iz2MiYIflOI
gs+xqNen8Zdd7StyKgINDijNL7ydZxebHo0R0SJ5XD65s5SZ7lph360K0RI2+rl1CsxKfZjiXT2z
xYMZKBj3JPJPrQlR8KLfuLv/8bfZHkwNHjrEuGDec2XM1sgeG2Q+CfkujV45+76pxmBD0keREvDQ
SzN24WPZOt/wqFD3nW2XgO4LVdrg58QaFn2yLwwccj30VF9tIEG/cjyXxpXs1WWx1RpUTgfH/gto
WakXbp+bZeOHU0KkB0MUj5T09N//WTY9ysdRkT39MgYdimDQkHH7fKZBx3NBA+j+NH00GMhNalkE
IdOA14OBx/L1uDT0S4Lu5tk00nTtpXQba2hnh8oJ1IXxbm45Po7ii24gkTa5GMw+DkFVmrddw8el
AXZQKhx8q5WXbrkPR2EXwvBlJwLbu/6qJDFzZLNM/YIKQL9u8wIAjgNd/v7cvVeprvc8CD0FojRJ
3VSim20x4NIijqXeQp5Zbc+yVDef4UF2m6bqjBdbSzGo1xIyDGGNEk61prJVBJL6G0tFEGCVgJv9
oXsggdZVoEQvGREK7kjB4P216sH6ag/oKnZN2YQrP5XNGuGUkkZLQA2HVE6e+KB9aW9VCGFPVpRE
nwF9A/QJ+6oqV8LLq13qpVi3y0MWtSuikuQoShRp0YCI2jVIzvyHE7SHXKaMu8bpTcW0yleDfIVZ
hiKtRRurGxokHg8gEMwIUTorm+y48qhXdp4eg33P/ckxsbVibyPxbC1RjG82Jy8VclYgAknL0TWe
xcZkLWPQ5I580cM03KLhiNRdXun8qjjaaDQaFjandhMVgauftN0JjQiWcUG43jd1YkRtHfejq7Ty
yba+Ka32vW7scxggxgcawxenwv6eBcNLh02PAs67EPFB68MV7vEUTLeqVh/UrllL1p+q+Rvrf2gK
0ytW6QuHq7yIdzVd5dCTNrH6rNGjiETwkE8CCxTtEumz3Q71mn3yjIDGLlPSrRxLG6x+FvYtX3G1
baevpP8HnxGWCNDt669sCN47uctHtxlaMn21rM69X8S/w7F9/V+MBFXi/zZGaO1ej9T5WtDagT66
rbCGLzS5H9jU6XGs63h7f6TbbJOPoqBMkgv5BED+7CIDEah4plOMbmb0L2Gl/6pipL5NgIBZWx3C
NtNW+lD/DUtvHxg4+Ir40vEoR0G3yW0K+HKxsJlusTbTL+JRJI6cSKNz25lIVUN5QBnHDSpMi3B5
0o8Zllwrq9Y9H9M6Jd+Wam/uk1ixz6JN6NWYpyqBtaD1UrpBCMDZtWZuP1larm5gaJYLDfebWxIm
r4LCIKE1v5F7+Xp1Mpnkz8osxZVGRxwNuyACjKrLwsJMh/R6t4HC4yCzMvRJoNNdj9J2Tg0JQ5Xd
iLxvp6jIRvJ0xsaxIxZd1YFnf4O1fNEyRz2Ycdijvw7LtYOgsjfDQAQc+cZ6bAPvdxdMiKgwDFjK
SIlWraQnC9voHYEy+7V0DmFA8SSCR7ZnZyMSeq7ouDe5lskr2Doi3Fs6GlaJMqoFmUcVnxxDGh5D
Hy2oXK/kPRl8cOnTMnjzfK28xAg37xOtNLmlwNIpfYrySzkZ4SllM2DsXDnHUWmSdUuDfZWFlo9P
lYVQtuanfFKmUzaTY3nV6Fmyd7Rx56RJ9QuvFp09IzfesTA8zKProd6nTgzdXumgA2GAuqOMoB7Z
5902qEW56Qc1PNF8/JMMYbNvc63+hOyovZPC4NmGNc1GxGXve9fL2OzkiAnT0O9R4zGeeLXPlSac
Pf6S3cKpmDniUAq2YaFRisMxgnyHCO16O+RRGcqRVveumam8bI5R+88+Gv6dj3Z+7RXypq+Gt0oR
3hPdd8sNdX14AD4YXsqxsF28gIxzk1jhvgj6aj9qTvZQoyu86Sq/f8rBlzwMXmT90ZVE21DwR9Rf
yquDQ/V1YWPfvhU0Egj+J7E3ELZzWE5r9pExBEHnlkanbIOORITti0xnqsh/2F2/ijr0MF4b2noX
9aWyhFSYzs1sp06u1ijfK8Sk5PDXE5kU9DgqGfEXVQjrTZEqcM9Wb5/6joiUAGTYKyIsPjeGX33H
3HPnN325qRSvw2PSDjf3T/l7SXn2ayBmAbnC6RotkDk4ffA1tW3y2nJh8YmjbBbgXO3RsM54o72M
diOj3GDVIXKdLRaEsah+JJiW/lIaBHNpOFSvCHqYq4Tg8FGUsvNcREX2MGip9SRVSeIGuoOvhaUl
uDHIyYbeND6do2i3Zu+ruwT3SZ5XpJQSjA1L4zjp0H8frCL4hLJ0vuSPdhOWTGhNMPBE59TSblq/
meZT8iztxoV0Xu5EUgkXzI3YgwBW1mXRlQuVgds02Jl6zJQhQVODu5mrenUA7HP8I2xX8aRqZ6EJ
950Ewn8MnbzCfRKHelEqzY7d3+71fizWZay3v5vAyn6Awiu33KjqWh0gzd1f9ZsHhAICDXD60uCA
bjOVodUEBobULvOCJmcbZeYxh+m8MMr0DF1tLbomU7JNr5g0BVGi642O0qaQ1XB0XEdFLyZTpbda
7U5wGZWf9z/n44HIFBF+Akkxb6SKJDDiNjAdN2mb9NG0CozVvKDa55UqFlLz2+yUjwLMN3Xb34vk
09T+k+QhdY1ijhrbroQC0W8Ew7VnclD5m1kmlYuSXnCOh/CrJsXFpi/wTU+VxPnky4Oxcsak+i5J
kgCZm5uHIUERXiklgWCf1B46kvAWWZhRwAQynD/3Z+jmLX8nCNPaRpICHe65MO7QxLbI2tp25TRP
V72sIPoevpt8dm13jpC6fkRfbfg8FlGw8DLf1OQmnQcg22wE6hkchesJm0RkSPQix7WbUWzl7sXq
LXnT2YgJ1SbmaYO3VH366GPxHaCmQd3V5GuvRywNP9SiSLJdTme0GVs8dNs89Z9Y1oYSWBIFZ5ve
Ur0yg36pwnSbWvK51NBhUIOymQQnrgfvS+GgvlbZbh0Oyic5LbuVFjT1ZkRk5zFqG2UXVp6zG+wS
C2zfRkfRiJVsjW6xvwv7grDBL9pzZ5S06opB/g57CJpMaI4FhrxNQgZZBEzdCCOyiWr5PBpSuTJE
0G6UmFcr8Ab8lgxy1u0IkfNQ14H1zkjwt2wCRAmCId61VTm4Ut2vfYo5FbJgUt2usrxMt20i6as8
dNBpByUZHko5DDE/HvO1McIe1m3viGVufhR+Wz8KJ/LWWdHp2ooCB3YHdj+szUbWXu9v3pnKCaEH
RxvMO2xHjCVgxMyqAqLEfCrGWsHNJHx5cCaHy4hU+GOYjEhoGbWKPDNT+0BM/7moY2UtajPc5AbI
G2LFT2Gtii2G0S081gacgJd01aPl6eFWVtQlsMLtXcRvBaMA9pHCGsqc1+uvtGYjVWFM9yuulB8e
8sqYpftf/TF8uT8rt48ZTQi0CpG2oSPBprseqMe/B9xPrbnKeCFYBaTaWdahVvPXwVQWQqbb94IB
JuAobyZgtfkFi6pFFmixobmg5donpaqNddL20uY/fxGPM4tEKR0IzhzoY/aT3DHiiW4xYPddt4jo
YVL2M9DbfGVheLuQTX/wUWDZae1zlYPAmQv/FkrSFLZOn3KUOvqcVuPRUvO6ZmGdbiGG8Kf4LocG
CI8TRhvXCzVkZdeY5Aeu7PvfDfxfm9XgKeGqkmuxks38IRx6sRv7uNyKKtGf1SD6dH9iZ8K/7weI
lggwESJ4cE1ze5+4r8dOKUbNrcco2mpJ3B3GNLQvteE9A6cYvsHI40kwyix+U3JspxEh3/YOzG+M
frXHUg2+hMbQPcJgwGV86PqdVMvI79lRtnNyr7r4SuavglFvj17cUbhDFG+IdTy/SnjalZqv7TZ5
EBHUnBjAdrZF2dZalTCYNyXmYScMGLKl2Gu6aK+jD9CcJn0I3mmy5XmSXAZDUeJkoLth0pir0bL6
c5wRYmlRrLq+ZRdfSsm5UJHixqNTAKxBsZYkIW9SDaKBSWxtQnNQTHkX3PgnWDACn6J0ommuDTnp
2BhGQ1060R+yxG422E38wBM23YFWds1i0BZClQ9uInS4pr4beTzAldkFkSmqCDsr19w4MM5qW2M/
naXKY6OXQJLvb7APjhKZt4OTBsU3MN/q9RbHknoYcK+x3awbwp++k34v2kBe2MUfHSSWkTiSB5bC
hDUrQUtmLkuSxiiYhkGwwZYFhCOvHx3RqYVUibMltVm7qlJrbyTenyKCt3P/Q29DC2xpAKVwmCF3
oDN3/aGRkDS70RLH7XzrrOrDE/qvybNJ1Xo9FFlydgRPIm5/CzHUB/M7aalR7yGehhQ5u0LGugp1
qo2Om9EB2uWOr2z9HCmf+x/34SgIl3HXs1nBCF9/XKIkbVA2nuNKEE8vcSifNaVfFOn7cJTJYgcw
zdQvmU2h0fhO1fSm7eaxdqFLiNAgBJ6TFuT5OTf14kXL9OFRt9o34ffysxEkxs6rrApjhrQ7RpZf
nxqjXnjgbg+qSkkVJjBSGGjIzuG6hTLQMwKX5bb68F1qq/pBYKu4R58Xx3ch19FaMzvo4YIr6CR5
ur3wFt3uK15Xh+GRcWN952zC0pZ9JVLIKnSvHk5d2mWbqsawVouei2pTSnhxUrRcgjZNC3p9RcIR
ILCa+i2IJMxfpjgIZXsoFMu1xuxrjBspxoaIRHXihdbtDw0l/oUraW4/SCRH6k1Mjmom1GZ22fUW
i9oIReRSGl1is2Y/lEa4x14UoXT8gR4V099Zdqk86CLMNnAVkq3dGGiZg2PA6kJrlioxH3w/9BTy
BO4tKGfzrEiW8o4Eleu5yVNjiz0btVw7FMn3iM7KA65suVtjHvpbdnwJ/YJmPYwR2uM9UCMI5Nqb
LiOxo3royRW6jJKeplFK0njX//PBxFkCfi/dN4WLb07wFWFSyoVKTKnooXkxnfQxbppg4Qi8F/Bm
u4FAkgt8erTAP8/WBtBxI3D9UFwfDdgYKdoqWIuw7nfJUD8EUYKMaz0O27SR1R2OkJ+qMW+opHrO
3/vX0G2THkVV5KeA29E7IhycZYyeNDSEsZLidoMSHX0xZsdcN0iAKCGJduVIuf7dCwYU7dMm2seV
NVxCrTg20Ae/VX5uPyLnq0vkfCVpzZAWydFXk+TkNEtZ9e2tQWiBoS+FHaDwqD5e72aThm8lCYzV
RlUa//gV+klZq6D4izmqZh2CXnzGlHb8niF9tbAl3osn16vF2NQPOVJTw3mOrJGaERdepzddxxEr
aiLnutDyFSaxP6COjuOvMvldtP2vTNgrAGrH1GxONgUJnEWJ86CzOPaxF49WXa1a+0GYiArUWPQY
7R/JMY73F/Q2EGHvIrYAhBYNLuom19OEpjHYQD/QnwJb/5uiAvqUxH6+cfR2yTXmNieasgcY8FO4
A+9yFofIvqikBCeDp1wZ9F2hJdqui61sWwG42E6J+0I4cNu8YiyUrcDeEGXijDJ7mA25piFSx9pT
2Xk2Zf5E30txCKc3jM1fKv4+J4yRglU3xfsGKrIrwwu2lET01xgDn+++Laxd2RYhZqvmUtBwIzrG
KYIoTi2CDTJBhqZ1+Sf6lLjds0HDhtf3ngAFINi8zYbgV6B/lRJlE6K71EbmA9rE58yI+zV6PKtI
/Vkb47PpVw+VdDBtJI9eJUjHUo7Fh/xUomZoP5stiNsAc8dQ25ROt55UoHpQuH11qLN9K1lLm/2D
yI8vIYq2NPRyoZhPMcU/X0JyP6Ym/1BgC96C0ojQDi3LVS2a/Nn30Dut0Or42phKtUaYKt8jdn6+
v4dvnwoyCWSyaBi854qznYUImOr4wlRdswuVcx5Lz4nmbJtOf1TaArRf2H2+P+B7bjA/4OwqgM/0
W9AXmEW7vlKbZdD7ZMNGctKNctvSqAiMbBNV1TZqXmzQ/livrDo53I1Dum4CoJFmdkyK7M3HN60Y
X3o7X8vGKfDOmY6tjJS7Q7+to2Bt1+oh1tY9bt1KWr/c/+UfPCTMFbwprhHMbEmwr1erkLHuCyJN
dUmr+6cgyaIXv+2Fa+XYRvKW8cBbrb/FJ0HeV5VubL1QxfZwBIh+/5foH1zQFHg4BhxQct/5k9ar
YWq3QaIjJzeCO9AfhC2t80S9ILa9daIXRTwnjdjYUnAohvrIIQIpMCDlXWypGV2cSQteurT5Wy+d
QE4a5ZuQ9qWBZJ39K5SfDGT18guOrq+mj4mnkx46S30L06MpS/wvvmuJatt5T16LtBoKxys/AAhR
R7881dgX6vgMp/5TnBYU8Gr6IKNkvaWN8zgpB5C6LHH4373tZjuKPPhd04UKC2Tj63UxsylZzVvZ
LRFn0iWu/dFbmdEXCfPuhtAntC6DeKXgV9FsxIZeC91WOQf931H70mvYV7Qu1bS+C3a5D2seJnWW
ysfG1r4j0WeuMFV7Rs/BHdNdjZEi2kKycbi/oB80VBCXgBlBisnVhivl9SegG4OoXNmMrh4Y4zmQ
VCQPyBYvSe4lu3BU472osu6xyTyxl6XSA4weJXg5dVWzkQw5frDauDniu2ovkRVu0xoADESS3LRI
gJnvanv/XFFdi+R4DiLY7evwJCpU1EOzMw6KHdtY2FgSxd2k/k4gOuwI4tpfNf5AO2zm5JXjZK+Z
l/Rf27JauEQ+ujhp+sKtnfxAsOybxXRdr3q6wG7DJRZSTpWufiO8DY6CLv1zmwSTaVOJ+2epglGj
0nyyAm1JZfH29af0gdbgxERmaszZ699KjjAyDXyHr0UHBZkAMAIwth7GIFgKNG5p/1OZhaIeOQ0G
HDeMEcMzMqetPZw+7KE9Ibd1xs46PhnQ1h79CIG8ooMmU6Zy8M0HTFuDAkrYsG0wPvAKJ5tUxLyK
OS6Zj06rKj8cybcOaumbz/IwWo9a6MkL78ptW51SAlsa7BLXPBZys+lplCi0i8Lp3UZOTtAqejes
aXyvAlmlHhgaq5gbemX2lv5cYSrxgMlJ9uA5YX+q28g/oY8YrlQ7GJ6qMuldBZfUp87AYDm36jPe
0sWWDGrv+7hX+GkRXZpa+umbCLMsXLUfRV6oXSDaBD4AA5rZa4UDng5+rdGeRJlsEEnwNsB43HbU
mrWT6wuD3Z41oi7yZPpYQJ5Qz7++BYDu2YFRFNpTLzUYEUuatSmq8s/9u+Z238L6oV3MnULWw4N2
PUgkBpEDRY1dTw9St7CrlyF0jMcxyv9z7j8NRIuUupbBozmr08F891pdrWLX8qUUd+H2dxk7J9GF
Yo2v+jkl9l+VUfKfZZyAqxs0AyGvAJVl911/X5t5kSPkJHNDy/HftNH4pg7Bq55HgFkwmzxEQebt
7k/p7bpNQ8ID0BAIIh+YPUAerGwrGevMlXzbPCP7o55rYwkcdRupTQhA8leyDfiilnr9XXKntQkq
H8Q6QD+2osZ9nGtBbC0zUVe9qvYrKW6jhWN8G2iYVFlRyIGuRjI4Bzxadup74WjlbjoY3Z4nWHqp
cr15KoX9wyknKxxdoQatDefMo8SxcB5uuQGs5b/Dz6750BLSKKIqd0e5XLXJsxc/SqCyutbZYnSx
oaj46iXtQQfunjU/M7ulmIZ2UJl+KkRNo+xzQewe1fuxOLeWtKKs/t3Oy4vjh9m6UV4CZ0mv8aOd
QL6FmhtNe5M22fUiOXKa5vYQFhSMUZCuPTzmbCeLFublo61Ax4X8hyeQy3V2smQZirQRyDkyOJF/
jMOAyYnSt8FOMLgTTXmxRn0pDvhgTKSLYI9znaMPP39x1WIwq9E0Endq75ugX3WjejGkZBNqw1YU
3rpE27lpfyIu8STyT4ljv2SttObxPqldctG1YJ9iuHr/4N3ezuASJrQRWxMg37yy24/Z0OSRkroi
677UppVREZHN46gnqGoU+WJafDsJIPC4nQmH6MFwsV0vb66W2EdKSePGrZ5+ieLY35VYBr6Fgwrk
Sg3hpse66J6iSvWOte68pBzoz2lYEA1Z6AyWHhizlWP62kuCS+RR5Nb4I3GM4PX+vHyQqkwAei5e
4iPEkybd9X8Tyyw0AIKVORLnBC+HylK9c91pZrXWzehr79QXL612ZUaJb6VIZvq5GI1inZFvLLwB
twtEYsvLOfmso+I0J2EIW/G7uAK9KJeok2pSJ+2ayin2WW7QLVSyJaW223oz4xF0TFclPep5YwrE
YSEyKFlu2PoRel5FvjVqWzwmOA3Xdq+csw5dgSbsFw3Jp3jmOgkBg0JDFAze1EHRZ2dStUZNslvr
/7B3Zr1xY2ma/iuFvJq5YDX3ZdBVF1wiQqElJEu2Zd8Qsi1z33f++n6ozJlWMIyIcU8Dg8YMUFkJ
Qykf8vAs3/Iu3QGbUc2L8gYvlkkT9n4DwyNrB+EhDEYoQ2WLRBqU3i8RPwUjgS3IDDTeHTLrklzO
L1Yr+SFAKEBRLIK3vOld6J4o9ShmNG0OWSvrOyJZf69pVe7SpSu+ALa1vD4dv5xfeacHIHcFmJil
8KwhmbW6fdspGKoiGnsK4aSkppQYziyheXZ+lNMYBqTSG0kEuVP6j6tAKa40Ia7TujogltGAH8ya
rSmV4sMcWtGFfuuvXmjhD8HOBSDANz7eSWWbVpNp+uVhjIgbfDAt1ITq+cI9+9aSOF4+C/UXeAWH
K/O2VrCCD0o6k4v+XdzQhdanNL8igLrJM0135CaqvLLQvpWTOl7jNRO8Wi2UdsUgw07rJPc6ugie
kGaNo2vzy0hktBlkP7Kh0CtoCaSoVJd65k1Cr37/3S/BuiItgTAM9pOa4fH01HprTAAo/Ls+7KjT
JPD2Cj1vtkNN+fb8UL9I+ghCloBS5Ntz5K8+RZMh6QscpjpA9XhpyfI+RHXve0MSBJssMi075eTe
KaJA896cFy3Gtrmw8JYh3n+mxbGF0AtTKVqloCtWr9uOnVHnWtveUe8UNoMZBV5kTean3kyj3ZAU
0a7XmubQh8pN0afBJfGxkxaCQu9/OWEQOWZvqWsUVjRFRlSag3HXofl8PZhydRVVwWb0F6k3Mfby
mF0dKpiozkryJep0/0roof+15BsfSqHHHj2tws0Uys+jn+NWFkmdd/4zrU8dxExBw9F2W6oZXMrL
hnp36lhBAGdkUqP73qp+hAMG8AJGEFeilhQHpQYwq0R593x+zJP+2zIohVRiVAJO/rUaNMjRYi/S
KL7PFDV4HAILfpEWoyCD1/21OcK9Rk413AmK3DpjI+Q3SKhnTqLPpQYPqryUEKyvvbfHkReo3BKd
kG0dz0EHlABInhndD4L1LZbb50zRtqnJjsyror+wJpd3O1qTy7u/G2y1JsmZI8r1RnSP37157aPD
DVIArdzzU3z6ShAXl1YuwS1B+cnNKvWBPI19dC+3VvZkpj45CF/ZqcdR32G23V3Y7esjnjKHBHCR
MIadhjLP6oiXqedEfs5bDYH2bdbU5EpL2tIJJ+HSNfnLkZb+DSkqN9f6hC9UgfytG6N7zENMzcYg
k77t2CuzTfIYO+en8eSgf3svol6gf8uVIq7ea0hgcnLEwx6QWqdU4o1iLt2rCAnBYRxnZ/a7D2UC
6ohyOEwcw9OCaSdm86bMkttpnuBXUBRPSWAIbLCyjDaBEtygJrOPguRC0L+OppZnXQjn6gLI4z5f
PSsyeoYf61Z0H5aTDAEkNz/MrZx7ZY8ORSFGg1vgp+2p5Xgp7/zVN6HRpSHlSDZLH/B4A+WJWdf5
wMhRpqm21MXKdZRiIR+Ian4hhzjdPsuBhQQspzoK+8Zynr07r4RZn7Q6QoYrjIzMGXBscARrGC58
91+OgqHAQjQlSly3Nf0wEdq4D+L7El4jzYKEMAwm4eb86vrVJuVqID1jaSFgsvz83bvoiBxCURyi
e9/y79LA7w81Ndl9hZP9XYSO2tV/ZLiFp4vSBcYuqwsZ4A6mJyV7FJoHQqT6T0LMyrME85ucyqN3
frDTe4XvRH2cPhmWA0Rix++G3KpcxqPIMTf2mj3G4WslVkh1dfGwTTPzPpab7+dHPF2EClILTORb
hRnU6/GI/SyXYacOtMFVHVxxOtYbpD87u1eq4cLpelLpIEDDtUel2MEBu8Csj8dKeg1CVS5rQDaU
jdz4OLIngTuaDXTkod0LQyu4Zmh+04pHOZB3Y3SbqvfF+DHM7psayKG6l8AwyyHl0BRXX2GUndrI
P+K64GM31G7MVEFJqrjw2Cd5Jo9NfY9a5SLTB8BnWfbvFtxQRvpokV4eEoxy7DhTBhedcmLXMDbd
pNLKzzGKgbbetvqdJPb9vpdQeYkNq72w8n/xrUhyoOWSemiEAqtvpdVtrccJ4txt1ErXS2t+hwkd
nFbA2xdeenmn4/vWWBwEgClwOJGGrKp9yPhrlZUJ4yEPAxSbUA3cjGKdfz6/+E638vEoqxcqgrLU
a0yKKWOaYNMVGQMHE9ddhaaWH5Tb86O9dQzXL7XYsEFNNxBLeIu9331ISUB4x6yb6RDk0kZo/KfS
lH0naSAVhngC7KvhixAHN510k8f3+rCPqw9R/GmKD5p/I4/fA/OgxfdyktvZ5HRV75T6PTC5Q1q+
NMm3pt5nw4+gDZxZRIBnI8s/zPnb3CFlj8eA5VFysTv/y4C8+GTtLRM9lxbx7+e2vA/Gm8j6NlgK
JgU1jOtdLMSOJT0q2oMwP4miR2YrDA+thV5YvNWqn1Z/NUifkM3vKUdivmEb4U/Bcgotw8Z5py86
Q9/y4PMgJHYef6efnoRQWJoXI3rN858ZDHnTVwkz9lOzl+TPpXVndiCgZBf7Z9RlM9tIr/A9sc/P
/0luQ7AMamxRMaYuT/lgtf8RQ4jGkFwK9GBHi7KzpE/I8GvfW2sMris5DJCHz6Qr6BLqTQGsz0Z3
17jk6PIWJq9WAWnFghYkckfhe9ll71ZBlowmZC5/OLR1ifmAuI/L3aS1L1hIUCgK01eagKk7p9p3
yYwdUXqJJyp9ud0BxKmw0lP2fTTfpM2zOf6YpVdL2qUmfA7hrlNfBJAVxVzeJsX12G7iwvisFvKD
lr0YI91jlDEcynYXToXTAAaIMLkpzQ6u3BOqL661oTHoqXKQI/jXSvgkUDl1Ikg6GzXX8ms0+23F
qrQLw560c5W3Nh12AYs5HCCHVUguVTkSZ9o4HTqVjxQbTbUdZ8QvU81vt2oMIg/t4V56jhR/22Z5
+ph0inYbFWl5nxS9ett2ne/oQGN/+8KmLINdIHqjYJpPgJFFkmhhGgfioUGQtkC8eqP2uelQM7Or
BYh2flGfHpSYvHCWUPZTrAUBeryaRDMLsAQtGA3J281UdjkE2PESGOKkOcpkc0tz9C8Smgger7aO
AT1XlkoZWnsmXPmcyO0VUGY7TR/7LGMN9iGtNM0JJCFw4gB05ix9i/38u16Uip3XzSNao9s6SZ1+
hHOvzEZ9IXI5PcoXZh23OnULEqd1NhjF/LidkDdIiqKlDYvvw01nAZrycTR6pMei/Dw/8aeXIX8j
c4+WKVBkcN3HE4/oRqVTGxcPsgA1u7Xwse8DvFoV/VLw/IsNBk2fm0qjk7jwW45HmjN1DoUA3IKB
3pkbROAa4f12th/ON0G4parmfx+07uP59zstg/DJCTqAEYG2BgG2zPi7c0rJCsBFYTofBujhnzJQ
itf0vgoU96XpkFPRPoR5NeB6Q5KvCsJ3/GERr4qm0mmVACwFid62h5J6pUOBt8W07jGNGpKv5x/z
NGI1uVA5CiiGLMD+VaAQYe8RT42OeIfiFzC7Gukhrxr9rlTxQx8iLfaUvrvU/vzFt6cKAgQZ4DXp
zFpcMkfLrfYHiS9CyjyPkkm5G0MIsAD9hVV2AhJk40E1BwIJ94b8aa3kOAkTOC3TArQix7or9aJ+
n9bzx7RMZiCXVqu+Tg0iXVaZPtACsHX8Mr+UljZuVYQVv9Rj8qQEfb3pW0X57RANYgpuyoCLl3LF
mkMmp1kdNmNZH+htBIgjaYJdjmV24Xz71TJcWn1vl8vynVfLMK1KkDNaVR+iZgZWlIbTtYmCny3B
HbxtFUHdxGPliXIbbYhEdDcyBrTA8/qAWITigcrKN0UnfoF3NjvpYsEyJeN46SGXu+b4TkcCi+Sd
diEzQWHueK+YbQcIW++KQ9s9Ryh+7WW/rvdqqg3PeQ5mJg8sWJD+pN3MuPHct9iveGJWhs+dOOyH
7LetJ5VFMw9wA2UFWmik98fPY7QyWuFaXR5CeGkfVW0o72Yzfs7GyHoWmth47CeA+0Jk3gh1mB5M
PdRfZARDcSAcPsdRTdOkEtPfv6sWRR8wiTRMSNDXd1XX4n7TNbRU0yAsn6KmCDd9nsze+RPh9Eak
L8L9K5PAYmGwzlI6QNxtBc7+YJhZeNPNEbK/+mReWP3Lslt/cQxgQQpQAkA7ZHXupCkwB7EqKpj4
JESwKSuvMrXZ1YUQlP0Y/2aHZPmgjEUxmshRAcl6/EEHzSznsZSLA/Zi7bXYiUSAg3GhkXh6rHHO
0OUlcFm8WNZbTW5FrMQ7vUSlIwhgljcPxSil3y0kGM9/ohMpVl6HutPSw+LOXnTPjl9HlubQSAWr
OXCRoeLRSf5ONuKtHjfTtkAU4kdZy7uobaev/ThFDjjXzulk/MprVXmKjfySQNkJYHZ5oKU6tcQ3
KEGZq/imbAFhxBjLHppw2HWqZptxKVnQBTofNnOWiE6RDcpjyEZ2C0v0xHaw3Fnsus84Ly7UT9Uq
6NYXg22FCNdYyO/e8LumnWRt78UDirjcjVr/1czizkZbcnrqW0u8aoqodsS0rWc7VCLwc2mmfDs/
2Ut4cLRSaecQnix4bpqmfNzjuS67cUbucxIPYgN+RQ3nKF+snPedhFBIlpnRVQ8c86mQyugqEoXZ
OT/86bemP4peGp1ydWG+ratyZhrW1hyn0iEds+TJN61dGc/jzk+VDVBL4O5942/R+/qal3HiaEWv
uwZ+DvKMX940D/mFLuDJIudxFsoSfXa8CE5sbAJJb+kuZdKB7n26T+UgvJng/71UmX8p4Tw5iZah
aDjCumN9oX9zPPN+F7aTZhUS5YVivhc0o3FGmSb5+Qk+CQ8ZxcSnlaIMVAmoJMejwC1IQ/TtxcPC
DnZSuc12SiENCI5N44GtVT9WmtZ7FYrrF669E5IAnSCquqSwFNbgCaxr16DFq9602uaApTO+clnS
PAvYhLhjNsjXVStNOyPUPuciSMS4CABP4vV3mLrQfJwMTGXpJvd4hwT+Y4ra+K7s8fst6uoroPV7
0nTRRrey3U/WmB2EsOEepy7zU00XwgkKifKuRDdro4z4sg6lsCmBSLhprglf6JvImwnT1gtL+STW
5HUpw8JW5R+6JatAPC0iq8f1mtZjVaOLSgHLNWYMP+NJwilAsTqErYzkUtVoOdqP9y+jLj0asITY
Ap3YaRqzmWS92hxQ+NsC6zCaTxolQKHswUh7HbF1pSaOXGyz+glhHHsY9i1sDCF/DmLA4dlD0DTu
csyWqkqx88EfUIyQy0UAbSfEmFlZL+Ugb5I2dtPirg0FLBA26DeHHe0PKduVvoKXJUo7UeuYauIF
MtMfInx4C+k8SDRHaAs37IdNbMQbqHg7Ix08iLgucngZ+ISwRvMzD3ejmntNnLpLoJgmg5Pya77m
JeOuVQMQn+BVABibnqLVm9zEEJt/B4OIDbS5UdPI9YUr4Nvb1JCcJPgm8jSjuu1kedv40zajSIKC
VN2HMRcj3Pjze+w0/6XCQYPMILFcCsfrnnSuNyLNqlo8+N1sl8KMAS8ug4i3WTeCMgWHidnajsRi
rqynNeQX9B2xXaz2k278FJSquEq13HB9ehQOhtWBJ0A5cJvaVG5J3y6pCp+IXgAnR/eLWhdrhqN/
7bRhJaYvCalMjUlri11eRtUNMq0SVcNBuFbnQLoLxTSyQzDd0mCqnli3vtekinSN9/UXMA6H3KBH
vqjJVM6cxMPGV6z8XsnmSzfv6RkJyIAeP3Ve2g40Io9PL31WW6WZAEuVlAvcKRuDzSQb1cP57/er
URbWAt0aAk9618ejWKWo9TADO7h+Jl5ixZC5uohE2/lRfnHVEc0AWUMbaamJrYPCustDX1Sa7h4f
JGNPK+yLjBmCXWfy6yhC6FPUDOPHfkthzknqBgUbI55x7w6S6Jr5lS7EqKedA5JTIAL0lEmfIGev
opoiq7U6EJLyvrZyxVGKZDiYObLdeRRom6gKXzAp7r0BhJ+TF4ReQp0bTpS0j+fn5XT2FxwH84HK
Nfzz9bRoUTDGGL/k97NlvFgqDs1lIBYXrsGTQVSw8NhfoONEk/mkS5JbTYDbRywcZlQ3byAkUv5r
xuLCaXwSTC2joGvI4oehRAJwvJDiiGWqSJNwENRi9tq0L71OL/qdVQKEMM0w3nTRoF8Jk2lsAQgK
FyL0NzGEo8sA0zKQoYs+OeUZCp/H4yvynCuxNmh32hChxo4/qy2N2NVURRi4ZJ4qFC0KhbYVUcI3
J+TTouzHZPWKHSUpXpJolTVyMjko4nyO+x4kUSD0+CvWhnw/WrGxM+k7XydNP9gTlu/e+YVwcoGS
/UHqQtkL05lFCPj46Ysxy9q21ZJDklWSS/Uph1AVUzAa2m0tRVd61ImX9uTJ9YniDHf1IibLJ+PL
HY9Zq2PNNNLjybBRclr8TO6HGO0QYyzU70akRFdjQXFammftFkMMjC59vbxq5sjcTug7Oudn4CT6
pDjJJuBhiAppIK+qGRYi+34ZzSVkC8SA8WlSPlcoCv8UJkG9sPtPNwSdMzjzUKG5S04y1HDUVD8R
wCtUQp5sjH7BK6GjeGGUk+iTWQOmCw1l+ar0VY6nt4PgMFEriA++0eWbOMQINUG/bIPOefCpyobo
c1L44aam73Vh5NPTDUUwnEOx3YLouGSRx0Mn4+Crnd6Wh25oNXcMxe4WC4YYA8J4U6hjsgkgdtp1
GhZXBiYHPWqNTpyr/bfzn/T0SFjUjbhwQdBQhV/DxXxjUGnWNNlB0wCKoCnSblvNcKR4Gh7KeJrQ
QafDU6gDGst+I1+YhdMtRVKFRj7oyTeVj1VMOsjYRMzikB3g1oR2DmNqq3Za77IDP8R9Ynq5FF8y
VTutyYF+4PwxRbIaaizrijR6qDMqX6Z8x8WlegSopUekV2Zum6jBl0AQs10ozjD8CzRPbco+oV2M
HXrsgZ7c5mUiO0U7l3QfFfGrVnZs+qRMlGslFa3f3W8LtRpNDOjVdFzBlR+vkXjOe7McR/FOFeSP
tMl7Kk4q4j1+f+H6OfkOADRIgsC3UKaF1L3sxnfVciEDMFEWDDQLByPLvhj4TuYF2hN1nXzyM/9S
M3n5+44ugmU8Og9LAWqR318t/rlW85pev3gH97S1Q2OMHD1I0wtvdXJcLaOgGU2uQ/mZ6uvxW+VJ
6qMWN4h3gpAhhI053JXMiW1TZp8vVLhOgyfGUuGyvJHZOEhWR2M5RlKWzY14F+ryo7Iga3F3SRwV
SNSr2o39tm/EW7+UHyO9sWWA9pWd1IG1DTLapflo/ji/rd9kqtczjIXAAoWluUDoePzuSmfW0WhV
4p0ZlJOb66HvoQUS76VC6exU9K1tLIbJbvbF+GepY41pQ0oOv1ryrKDa3maWh6NWs60Do7XxHs83
Pq2KrW6m1Q6pyR+jnoY78JPCVky0Vz9JSreq5YljSlCutSHJ7qK5CF8q3Z+ea8Tbd2kha9ddpOqH
Km8lh/Mc/1W1r264yKwnKe8u2ussZ/fxDNDFBJ1DvAGFDQP54xkwjCKOO7mEXih1uqsPcMeHXnpI
YtmxikFzGVN3m6FGuE8xA6eqhepCwHDaLKesgFkTURfQoKXcevwIvm7EcpBDBpFzYa9owk2nBI1X
1cZ4nSHWt2/C9GWY+/g6FxERxGGyhHgQK5htJFl0k6ZMqBLM0hZr2v6n3qaq6zc1Ds0p/Pu4DHY1
Qc425sr2KqIfb5BG8aYxs3JfRUrriAKy+848QamcJ0W/zf1Itc0iE24kRaowXMw56w1Em6L8/vzq
+8URizIIdfJF0AfV9vV5Uo1CGXdVAsVmUoSNihS9rysNShuRVHFcRm13kwlW7dbJvEuH+bGtUjdV
8L4V+0a7ymKasASBrf9I/9NyKWocOnNQLpyup4ceDwkJhLSKGIOL4PjrmAFAqtpsBMDiarVvphDN
xBTqUmwCUonqeLSbXhEv3HinJx+VWppOlLwsLr619F5cCmO5EDIOVRDMj4iG1bdiGF9q8S1r+2jt
L+wjBVDmIgiCAtrqXkXAueIlUFAQWf/ypA5eMQ6J1w5xBaL0ognB6elHUQGFLsIo6vtgGpa3fnd/
mDonrZZO0iFOSgS+6V9TE+nG5rkYVMGr/BprAiW6mxpJvoqVUHOSAuF4WRgbV47T8RHc26XQ7uTr
Lo+EmhexBQcbDZXjR8obRECMCSkd9Oee+Sdz0qzMvmcFOJVAFaOPk39Jif3k274NCaQd9R7ynDcB
3XezgEP0qE+FLx2mSAucFt1TNx6L4XdLwMgg0bNcVF5pElEUP34xUUS3OqEhelBrKdiYc2o+d2i3
7zKhUB7P7+OT4JDIjGHoRDGBUMVWOyQuhxjdYXT0xDrp7qLkurNqnAAtS0gd1IUU0aHF7snIve9h
CV8Y/BQig8vXm3ok1SDaLWtQxJxgaBbpbXYY0L/bor3o7xLNqClISBLMTfytRG+oxCfRDEuvb1IJ
m4Ki9zKK4nY5aL4TBPp04Ug/DduXhwJ3zLwsnMI1ad1MeoGLPcwOkaI2VxS1RbcoCmub4IxiJzSN
rnpR/hBqo5OIMbJNUbLz5fRSWfUUDMZjUB1Z9G1II0gkjheBAqYSh58hPeSVdDuJUXCL2KbiEWWD
ZJKqwk0hdbhWJybumOPunSb5heDqdH8RVZA6kDxQTTjxycjmIOFq6SGJd+qjqgrBVRsjmyWEZesi
5uWlSnVpS//irQFqgZCGpCPikqMuAd+7DZai19k2WZEepjKv0WEtra91KGBH1yaULgdTBN5B5SCm
YsYibSqvGS2KBOc3xekuP36IVVyRUSNK6rpLD0ISCZtKF2IvLeLg42+PArufHg8NWlj4a3xY1lqS
kGRxeJCHEJCdKAnukMNiOj/KGx31+KKgDEPLEN42KoDUXI9nNJpEtWqnPDwE1uBymeOz9SlVIhey
0mbUni35Ptb2rfJJHXLHiFUbFK1tpZ07CXgNd3eGPyHIHGFUKNpt9CLPyZ2S7zX1tQtUHOMf5fCj
P2IrkYC97AbHbICaVOmOyHxj5sNHmFA3ZtB/KuuvBSZpXl1+Q+74978XDEDuQLANXARrWjKsny7o
Ijk4YKpybWaCjFlEczHiWTKW9USaoAjRElxYAut4G5HZkQilCg8JyvW7UpsMx4eit5usYhMKRuDh
0VE7gxlbjgGYbpensmSDu2gufNFfrM6F9gXAGfAsydzqdmhQ9bA6BEYOQx8rNDdwGxSXCun5dXO6
+SGXsW6WEwC92vUpWHZWH0RGHhzyuX4axNl6rBqjfRI4qLBBiQxSHBbwh98elHAalApxPeCtdUAf
NoCoQhNtoVls0qsZp4hrkOUYsPjjJk2E3iUSvWR1evqipMRMJKkqftqw24/3R6OOIV3hNkdWBYCg
psfaJ9GcW9fMR8llGQXXUZWl2/Mv+ubDcbyYGBVwEkATEHPIVByPamX00aqpzg+tdZgL35FCDA61
FMmxzC6gGMzDpoOknT+NgHDF4SkVyOZUzx+uSn9XUqvSk7u2u0K5xTbMhz76qlaWo0/TLpl2koI9
DfwvyFlZsVGG0I6VRym7VcI7w6IMHGjNgz5Lm0kEtN6kiDw2dsS1akXZxm+zbYNWZi+1boteptEk
LxnIZ29KAc2atRA5YYtd0FAPu/NTsmRK72eEkgQVOuxmjQV5A0LyeEaMmb0tDtHwIedy2FUixmgV
bpA7oRAVenOIKLRGb3hZp146It+itqOhEbsFjETQvhg6UEo4Htq0snDmUko/oJQp2y0KtI9dqt3X
chtcYeBCCy1grn0z8z0lZnvr3aDu4hYoeaZP6GX1mYwtrx7tC0ADTp5k1qbiyDRwb32cM3y3Rv/T
+ck66fehLUHmby66g6yiE6/HcQySUK114YHUe4eKSrkvgEsdyjBtPKHU6p3QNW6qiaUrDAQw0yia
nq8K0n1sRtZubLE47iip65OM33gvKY+T2dduWwTJfSbH8oXlfhLoLYgdGPm4k3CC0vxYbbJCsKrO
6GvlwZcCEgVZbTYwCYpnIOZfBb9DhgwVA0eU/eI2mE3NrnSrc5Af9jcVPlUO9xVliHFUL7Qr1kcp
sD06e0sau1A4qBQff/ikmIXCKkb5wS+C0It1oXG7IPQvVI5+OQocGfzNIOHTpT0eZSzTMB/mxUtj
isoN/ntsu6pqr84viTcZlvermCIbwCuw3cpb5rC+F/pMSqU2FbSHWLKqjV6rk1Mi9QohWnxBGmA/
JEriJWb6pC8iHVPTeXkfl940ovprmW3tFdmY7KzckvaorXyusfGxu/AxDKMQrWTzY6yJo9srebGn
zq5zOpABIa1SOXIghV6uGtWN5WfaLgzL3JFmIdlQnNUcVcwMpDtbZN8wqnbySlWfzERPHTUxKi8W
zfTCzXWynZkIZoGOAocrcejbYnwXQ0blMFstPoEPxDqetkHw3Zmc/iryKPNfj05xG7pw/A7l1/Y1
evQvXGHLkll9hQVeD3BnKUeSJR5/bJSWWzmsW/kBwOcOGqdaG66ubiXShfPf+4Qt9vaaoC5QpIKJ
DtL7eCRsF82M3S8/lDfmVt8md+OmvJI2UK3twJNscZM5yrb81HvGg7Y19qKbbwM3tIXN+edY35/r
x5CPH2PUuy7qxUp+QCbY1tCCS7WvSrmtZR1U6YU1vt5JxMrgWpbYi8gELZHVK6vKUk0JkVsbpVy7
NczgU5Nb1oXs+9eDgJ2mrMfFvBa+JaCqaj/NAE9H2CkWURx5oFijC6+yXPBH6wRhEiAQ9PoX7Tqu
n+Np04YQLde5zA96F2DfDNkaPegiWKj5votaxldaA9l9BWbOEZL50uI5fccFS/hnNYey9pqyR3F4
gojK6JWY6NAnp2LJsC45V65GAey1oAww4F3a65TwlON3zFIqPxnKEwcquFlnz8B8dykJ9cP5Ffim
i/FuLv8chxo4IiDUwtjzx+MYNdoYYPsy1BnBH6Wt2W2HonyQc+2HOGsSspR6NNnhhFoUZDrfnQa9
v9XKqPRwU9J3iBU2biWFgy32UsQR2bpoCALoHJRwo4rpluRvk8WRK2Kw7FiB8SQZyW0sJpZrVe1m
Uii1F5agXchqVgHRn29Fb4g+1gLOXmsoTFDH/TbnrSoreJhUSr4130qDDWoj5RPZaoBQZSmJ5u9t
6LdxVbpEnOJEVbRoj2fTMoOxq6w6OwSU8D5a5ZDv/S571dPMtwdhpF8WdRc2wy8WCqgUUMoU1Xjd
NWohUblMhipKD62hhjt/mk2ufPhRb+vkX76P/yN4Le7/XBHNP/+VP38vyokGbtiu/vjPQ/maP7b1
62t7+1L+6/Kr/+s//efxH/nNv/5m96V9OfqDl0MgnR6613r68NrgLPQ2Js+w/Jf/uz/82+vb3/I0
la//+ON70eXt8rchOpb/8dePrn78449FQuhf3v/1f/3s7iXj15zie9H87b9dv76mUR78979dNelL
/qNZ/wWvL037jz8s/e+L9jhVaRgzS7OM03N4/esnGKfAGSf6RcRyuWnyom7Df/xBOvf3BfcE+JiL
huyI32mK7s8fyX+ndscvIC1NE4rw+Y//+aBH3+Lfv83f8i67L6K8bf7xxxsn5d83sYmROoVOaN2c
pSiaAQg6XnazGlMmRh11q6PWqvXXcbCL6mtTPmTZVVu76FtmOXqyol2qga2KxLA7XbnWQbpNuWJX
4T6f3Sp1IhZp6JaR0887EWV9fV8Dz+s4wj0TA3uaWM1jH28VYSv4uzrxABRp1Q0xry2ZbqhvjHhf
51fKcOPrV0Po+Z1DVqa322y8LuerqNj4/S6anrK6s5vb8Nr41DxlP8YX7ef4km8F9W7KHqL4y6Re
ZRfDyOPQ4nSGlivlXVwjmwWe7kDitqbgNV+nV+Nz8bX6KuuO9ll8XSxcv0nYdH4rvhZfu1eEuRE7
nL+NNF8fMyfwN930OkVuIdsmlladqxW7Ib7u4u96othztY3n20ZxJiCSxVWbbKVgp3VfUuHnlEh2
Rg45gku5JOG0AuievNIanWGkZaNgUIrXufFc1g9muhPNa034WMr3qm7fzT+FB2rfN9nT/Cn5sqgb
2cmXNnLgFuezbWF9mjlWapcfBozPfTusnbqxFX7x3ab6a62+X5sXH3MVd/xfesy3UsWZLWSuTu7/
Agvk0qmwbvD/v3cq/OJQgOUGAIJq2QLAXsWRJiyoTM90ZTvKdLzTssRisddc1II5zWbTO78TLo22
OqT/D0db6eS8HQ9E+Yt07JKhU9s9PvFqdS4CtY+AUTv6dnKAbTuxG5O9WY7lccQ7SOU4mgPpdBO4
gXuxG/GGQ17tqPcPsM7msjSZEd8O1a26HTzRq1J77hyVLndqd6mtPU9Oe4MWeKs6/ZP5Mv7wsW76
KFd2N9r8PxV0gV74vnxEe70KnACKsWkr36J9NjqKTzXehuHyGjwAl8h0JyAI/yjcKYbdXkcfRbwV
DUp/dvLa77Be/vMPamlDnobZPADwp9Qe24aXFDZi4EmDHix1P0d/Cm7an2HmCh+F2/jDgBkbBPd9
cB98mV/K0YVtmt8Nbv8hUB0/dW58u7upP5GQl6l9Q/NNf5Y+NT/6bXKYPg/XgZt9qGw9taMPSeVA
PBI1+0nZUFcIQF6jkk6xBi3fcDN/ia+k0BVCO/oZ8tOf5ff8e/kdIgLeq/xPKW397od4p3Dt9t4k
8cCOUn5MdfjYDu2zQnBqUHIqim12/lW+RjTfBL9uT6HdPbZbv3Sj1EEiOrQvFQzg+rCOzn3m1fn+
/z/zf8XPfOk0WXMU/7NPk+NCyV+HGaUhfDbA2HJoHx9mVT9KSJmn6raUg9dBVu+nEROs1mjmnVUr
pPmK+nsawadDri6H/4whV+3zv8ZcmKeUasjltNUVkWhyUllKrm4bb3JGt3GePs9eeOdcIq9dHGh1
OfyHB3ojMK1PB+jjJCW04+mGr2YxkotQNptK3SIl4DuKCYkyN+IC1me8k6Nx3DTlGOwMq9EdJffn
jYB7qV3riWbX9WR6miRUrpxP2dWED9w+FFTRUREys/U5pE47cfLWd1XZl45uciTHPrJgfvI0ymq6
EZP2UrN0RSX98wO9f53VB8qbRI/qKFa3luJkzlL1GBGcs4fZrmoewUl7J8jdhdBU2VC4BFt8Brw5
VvdcHH5vq7ltjLf5S4oKjltAiHTPhxi/3Kbvn2/1XYN/Y++7liPHkWh/ZX+AG/Tm8QKgKe+kktQv
DFm6Iln0LH79PaievaNm9y3G7M7szMR2qCW1yhEEEpmJNOekqLKNgXLuXuDZzwQ0doF3k5wyGh/K
jfmoe6YnP6Jf/MPcdC/tqnfLVTSBeTe15Fci5E9Hrb/5kn8XKv4vLzmXuBsbbIyxlodpJsoC3Lzi
GYyJwGwGYFRDwtUU7MCUaI1bUf8I0Zq6Vx4K+yRZ//a9jlJuX7c5qrp4RBQFXijx+vZCVQuQn6FL
VPfxUaSbDSpOydPT/eEwkdy6Ls548T5fZ6ROAjPTW4tf5zIP9vUMODtEnPtu4NWzl/OsnKlw23UK
B3lWkZ64gqtQn5wJfLvleZ2R5+c5swXXnut4UIJneiYP4KwlGVnXFN3qk079qEXp+4kZ65eyN6Mi
h37JB5Lsof/8gDY7ywm3SGMltMipOCsHmkU02yHouilRA6eipIP498ZsQtfxE/mNyRsjrgV/4Fim
BGYchP13BeaHdvuTwIzxL8AbjFBkCoFpHVQp6PPqywxGJndVi5xPNpDt/sM5HmUhUBBbiWKJ9a5Z
/5r2zNqc7kBKp8lMCVkYMdg7YEDVBok9JaKWcpe0CB7SghU+IGBZM0miPrXoIxXwp++YyRUb5Vf+
0xW7SsCtXTHylCsdxUdJBAnJUpq7Io7F1PfQjix9KDRMSDqgqOE/lZKRuvzDpWRyEkZ69feYhB8F
EIGuiopyxPwRTxpTWyhxIg1ddVZdxr7k5MvZ6dzVFyR82KMTM/Ie2ASd+szcPNFdZSvEOxzWCjXJ
hXmLC330mHcfE+/29gWG1I905K+DGqMinprarIAZqLqiC4xTBkND9R3AX53wTneBLtCiuR9/VXOw
2s6xkR/1FQqodvlH/YpXnqngXbD1a0chR8F5KzzlSWMgbvJ8WngJKWzz3sfhZOfbu+OJSlvdvswR
L/FmAgV3AdNnOkto75kscmtiUHzbNXG3AYmdfhE67+ijtwdasbP9Xi5Uhah3W4SmBBu+83u+8pm6
rcm7QN1Z4ho2+LuZTqj9VJMEH59Q881k7ydYO5uWZF4x3wlfYKpfArdyInyqTiQ3oq9bbUXS5dZk
gIK2Z6iUmRn0jHHo7ETsyqmJOGupgYdVvKJyLBq5/jJ7iHBJpAz3xpqHyyRXnD3EH6CYdh5a2s9x
P68JfdXZ8qljD2uTPCC8RR+2+5S6aK1fZiSfdSyDMXYf8NSyAsPnfG6bBC9X5iceexOdfJaR+fqw
2wFhgtSORnR7Udn867GjCVm89ZuElE5DS1bZNVs09O0IVgwHtSUw7jF9Q001AZmMXbJsCXhO53HR
kNVppkHqYCBYRx9Xi3hWssJGdGgTLhfZkn/YmZVOOOvm7WPxcSnJOScdvczjZTxrSvwXmR/SzGMq
OP1WRvgwXl7myoZflo/Qpz6+jwlR8JWQt/WT5vobkzx7Hw05HsVdhLJ+IhJSLE+kwByf7YqJj/ZT
MqttFHzZ+ewJpUKsY8O8c4wVplmgPZkFxAUfH/Ey6nW4v4md8G2W9BfH5dNGGEWpzij61CW+OzVS
2SfcKW5g5cxyNyKbVc/Qz7fsbLY13BOR5k/VzJbmGKJzcWzKJry+KU0xJqP9r2iKqfkZGfqyRlEV
yiX5/HCh8lfGprNXAqlIQb9IbGCoB6Lz58uS2oqLPZChRibYLufzw25ieqaV1sjG/1RaP5XW/6bS
GvmOf+SmnNIPI7fyj9SfX+FXxz4u0lqoNpbhbqE3/9vjuaDW/hDmUFbcmJVMdLl9rGz0fzuN3diD
M+B3euyd3kHuifLnLvMCVrK+vo5npPhzFzo4+XOGuj/JMecDkylwKxzZDmlqJ3Zkx0ywW8/Yt17r
CVRncGgYCphZBI9a2yHjA+A6A3hGx4b1VCfLhtmtrc1b+zlgFjNtbkl1N551tnC4wIq2THI6PHqm
KUOeBmd2eAwneDXQpuuYhOT+WaHPZzzOj/hwGtz3lJpboLKSfeJu9yqr4Ri1ZJ/TpdyQZGmti1fF
HegSljYjy+3y4UlHUCAk3gnuwzEnFhmuVhtm+m1x1OArIJ5hEHiAF6qRXUPe+Nx88AEdPmC+8XyH
57lT8fb2dqLxnMY2sBack5vCeQV7vdM4Z5tPS8iq+4JdHN0BrafLnQKTGmyq1h/r+QMP9vNaj1z5
yOyBy1fmiPxj9RrMXkNNfPOVV2DK+UouWsYznHwZ1Xlnn2fZzHTPs55dbMUBnJ8tI4hyhhce2Zp3
cgLUssb4K0N8PbVRWosFB9iXE2L5+WOFGzoCghmxE9mgo8PzeLWT08gevNRN8GzvJSucec/ovd2k
OVwa0RnggiYOkJgehZLgn7qR3NLunGo22BcGT9+3ZSI7vQ0cZXjTQOjiN4Mv8K1D1Hzcho7viw3v
jRnwuMHPStNFYSsb3ZUcEYGg06x1zsyneCcCxyUELHFyp6bASqM0Qz2NHXqkuBNnw1rZ5ctiBhJN
l4Z2wDKKADAZMBxpnnkRIXDP7cLNnNR2ulm9rteigxLXOT5ptWMNMWk4B+ctzRcmRJi7njUT6QmO
JBxDGh1b/H2yc9bjE1tkk2sSURVyXNs1pmKBuBMcUNnNbdPW8W3ghuC0882DwIBnLK1l5HgWBcXQ
HRC+HRLNghlFp4UburfdvmlVMQpY/VQVf1tVgeLM26pifNhFpyV6Dk2oitYBmAHkVndbKPze8Xf9
L4bBx16SoSP4M9qj73L9IDHRvmAH+q5IL6iSyBgqVl2BvrY4sEJo7Vmk0PwRDINOwwYbhJ2QZwOb
8ERP7pxlq3rVzfTHHvKMrj7EYYf5ZYOyA4ZdEdiZo8B7xvkCu/dCkfzHR6obkazlx3BfU7QPzIAz
4GLzOYqL6qtZuAYJJz7bvO4caLupMpQrKOgN8zmuBC/bGJB9Xam6CkICfEc3FCf5VUe5eWxs7XVw
WsbL4QdHe0QrGbSSCg2pMK4n+ZdOJaLTxj2xFLMHTkz7xCoXqIKYtwD/D6ApA9tnPuvxO7BzN5hH
9smp3MIFdDx0bwLNmkG/xix30SaB96WoTuGvjXaoIoZyilmxwvuge6UX/gmSFzsF3o/+A1ewU+oz
ARPeLlKXv+rrK6t3/oocX6HDfwbzkxPNJQ91zVddHtkFBScUxh1hXU7objjhZ4KRJXZqnx2MCfeY
wQqcnAYj4FrfZyHuA9BuLF2lLr8fHrkI5jEbvJyPx+G/MU7cSY5X8StfvzfcTvD3QdmuWy+FyuVq
14ADYSCgENFtMkvhMywHyv2HE7F22ryanfbxXn3MZ1DfsK31urqT5h3rHd6m0FydnB4ne+7MoFCJ
SaxxQfaB9QlpAivX2LAY0N+6DcjFq47OWb0ebGh3yq2LjPUKPC6PPdYADeKwS4DoosCpZaCf2WtU
QkIhYaEtbCMncUI7tFm8C+GcCEyAeeemq4BBKB3fvngnF9R59sW5sBTP1Q4iCdyhUDHW1uGmOnR5
nAIECTACINfbX5hEl6Zz/tDgWPg0XPlwGi5E2yK3Ow/YIUfVj3tClCdzzX3sRgxm3odd8ymcEnB2
ULvEzGmYSaRkLESBciqsDFejllvMqmW1NNzDqoCpLGHGVh1sqIyBlzRhj7y7Ayl1TFBlnyH2fH/5
Nti/WOIoNEAh1MJbWLOOHPkdghuaDxnDZ17jIZ8Lk9tgg2C0rLQbliO0hRL4HYhRcG3LJjB9LSEG
ogYDvfd82Hn4ZR5C4bNqpsyrpeTKj+qr/lqxy2sAyaxYsjSXrTfDuTqnAz9oE5nC/UrJAqEcthqc
R6e1hRWWFp5n4CputBXmvXuy6Qf4y+jHx4nu3pBOp4f79XNM7u878gavz8eC0caL7/U1W3BvD/zS
ZM9DLBW541cp8J8c1wKQHEE/Ki749na0vJIhDMK4mBV251nbACtsYqYK+NMXiBZfUo2ZeHnpIN7k
gvtwkWNhuC7ks+VjaQrIwYVEDHkheD1LFF4hvNc5yjz05lhJ7o7nmP6OcmFCthwi5FPQ0eD/Md5w
gnId7AJ+JgXC3sxwgQGzVOb6o4DQUObituhaZhq9YGKWNPR4eI/YlmsrNiruNx+5ncCJ8CH7IHOE
aPJb4IpawaMWlhDdRDYQYagwEbL4yh1+S6VyL/ZTZlIFFMO57SvkSa7RusKWr2cSvmG5h8o3BTIo
1/NJ/8jPHnxD52sYHyfwZDRaDay8A1AdU6m0lKBgm3WwMPB3PRNtJSKBp1K+d3W64m6qtjw7L2iQ
vocWYyBv5toNWo3rMXisTuYk88Yt4LHCe91d7hu3PACbdVW5EoG2w+ugCV1pkbvQ09DMMTRwDlvF
dR08X8Q2E14liC8cMwBur276nXwAONOyeZLW2ipZBjNt3T7kLjjT8S7L5iFSRFa3Fs4GXBdyPSwR
jI1rWViGxE2wb3Xowq+fLeCvYKmSEicmEAvj/HHxgNaBTcZXiQcY4VsvJLun4bFz8CqEc1u8p9u2
VJ/1C2hm93QIbD7G2kPAliFwV9vwYLP7gJ3gYyMu/dA9lG7DCvidEfRbgs+HFNixa0K9xNjEFxjt
AdL0XFIKt7qEeGKdsIKhW72ccKg5M3mHcxz2Pz8Cxa40QzQUUohwKfdu8bt1+EoD5hzuRgNXo4bv
y50NvubcYS9QyFMiGIvTKQQRPoMbbS6IcQr4xMwF8A8+5fplx1DaBQSYG+UGkxFCqoEEhWFyp/rC
LLfDcev8sUYtpGMseZDWuKqxAL47nmIyyfETxw2He+INQqw9Zo2/vbcHnBUsnDkUwrcw364WFDZ6
cFD5if2COT9RZZs+QM3NAHmE4wzWCpKQQrXxAy8OnqgY5QmMGp/PjzvonyYUGhzbybiaouvMeAI+
0njqFsIsxGa+fjmneevW1JplaxHFktmxnWsrLBcPuhPAlO5gyG3/oCM5AFFa+wx0XdB4XBRNlKt+
Nag9OT8kGAI/RGhrkyn45sY1uQdB6x6GeZHet16/4IaZCxz/BJCn4xO5UwGnxMlY5PHDIGD86QtO
3tWsQvtDRGCH8MVXI4bSlp2l7Bj2KxfkCE5B54Y4AsLpwBSky2HVbM6uB5BVSk/vDQLVJla3QSIE
3ZgQrgiiXLuA6isIfYMcY4L4bKv70OVSzU/IxQOfbVhFHHYg63fcDAl3/LX8UZNWHv+/Notdec8t
Jz8Nhi6OUTgN4tUUYjfhEE6esccAyD/P2D/P2L82H0k8CnnL9o3C9eg2rYdTh2hcDOeXG44KTt4z
V5PyaqooU588vIxjoj8PLz8PL/Djfx5efh5efh5e/tXY+7lBj0dAb6nvUWZHEtIU6FZQ3yg1QEx6
5hrwiSeaAKeuMUrY/FvXmD6EjVIFPw9hPw9hPw9h8Lt+HsL+/EPYpBc9SlT9R170FSHths4ft2iI
YgGcLUBLIzmuXvMe5xlPnGdLZcMTq7xyDPlHgmAFsrvaNYcI7gScUJFaZ6otI4+hIdY0IA7D49tf
o0ao0zPZ6zuPyyb0PbeI+PYwzBHeRr+krbkdwgYNgjg9ih5zFqD8jQdkeMzja5x1wc/HU3Vfk3c6
qvv6+97pZPpr3AnyP5r+AhfJjxwejh0ICGKweo4hrrqylSW5rbnwI1qHeB2PuR2Pb8cLfUFQNUfx
wxEPnBmi6QuUCXb4qfDQOo/3IQ41G9jLfiCbAi+tKILqdwLZoJRgnm0AhOia2/pB3iprZdXv1Luz
fUZAu0DliIF0FTABbbLdbl9PSBVuEdU8kS1CUcN8mIsz1KTOB7dgGkL9jZMjOho6Es1nFxSzFoyX
hPQ4XIcOwbtbMsyfgGWz+/g4hOSANADGKrC3iO0+kANQcA8JEnsp6jyOvGxTcBbHBQLfSzAL07e3
mKL2A5k/RP+PJTsitYG4oMZvGCWcqApp+G/+DL/73RFzcZ0jfHLt4AdewYsKdm+3s/XXJtLv1NKn
lRmd7U9RAnKrpFFRq8y/Fkj50C+d3bOcPBrEuUMjzkNLArLvyd21l91F8TKxlwT1L0tU0NyjR8YO
iM8ipDx42q5FcsXJkLyK7QiJCdxLjJjr8Q2lNpfrrH2g9iW2Py4T5abXFOqtOxk51b1yEbReRj5A
/3J+9N9RZu12c+MQPes7cSfv+m1lGxnpQyajxFKnQJbtJSoAj3JlHtAcqMqADOHdNP1L/qojyQdG
OAro3spHhxdF46C8023Q+LRPt1fgStJza9wjR91qKqM9+9gbl7UUIU/7zlOgKX2VkDNiAYlWUUDv
Uyd1TrbAkkNyCFcy4Zm7CBkhHtPm9cG3x3RtsLs1ppFbX5eBqiRnnltBhkoFIJ2OVIji1EBu4/H6
Ajkq4Ml411oTCr6MWrJzVAJJD50zR+0SOqaQ2UQWsLomZRTIfIyhoiYGOaIOKczTCjkjeE2Zqz2h
RXVCFIAFNKFvRpY9zkLRiASMn2cLTIyXJ2mRN1jxkp8LUrY8O8DzQxkKlzo72PPypRaZOP+I3A/q
0eoNr0ar7k/4zdPbPMkMnDOPp9N5ORNPf/Miey7vEU2RfXfLsx2oTNkFd6W1KFRWgKgdgeeLF6P8
ukIGs2LRskeU7lnfDLbHS35Meoa5R+IXq2gicVoh79c613QagtB8xKdZfy1LsliC+jV1w+sVWlsB
Op5GMySKP85ut3h78+2Pj/vle+rut1lCsoxg/0FHRcDPg67qyOHDYhUq1Hh0nMe8ud3nPztEvpG3
RqKg8fjfPAvEY+VILyK4Xl7zyUjZ/ofiJY9AB8FAAjJNBSKfEvFag4B+XY9Pb3eveAXh2TOQ6VGg
OFMo3vkcGuNwphdypvciuU/Z/f0hZ6lzvUPoxN3bW4beO64jb++DH3uIv2rHa4Pmpxyj2GdRqzQY
aLE/bVQdXhcqzdzWzXkVmFtikYal/DBx0Slree0I/HTVn9byv2UtJ+VhVLL/u8jDlDKWR8H+P2+3
TKldDsz2OSX/U+3+tdTuyEP6i1n1KUfpChTxSS3+NxylKafzCvX5aUx/Fadzyu2XRw7SX9ftv5Kd
fueqGgZnkLbAcKmMtKOWFwFAR+DqmbsvLSp3NnnvzTbZoVpJHoq82TsqKewTeU9WATw51B6w5h5l
9DSaw73w0jlqewiKfXC8e+2p5laoJQNmlas7wypHJCYmKNRrV8m1riKjvMsgvLfgeUcJDXdnN89I
vCsLsjvhpIdmzQlXdvL2Rir1b3Z7Oh/+d6tnAmYcGOto5R1DAJpplYJ6Cw6WCMrcuwYlMuqDwR65
a85rYXsGZ5yCh5vKOIAkXrLQr7WiBW1WvA40dnibSAv0GlJfSGOg0Ap1e7x5gMUbFFk56crCkZ+X
HDXIkPOCS5TyUAVrGtDeDdBBkEuk011NcqzGvu3ITd7cyFv4W93cCL79a3cniGD+38qN9t0FdM+Z
rLbA6zAQ7FjsjohrHB9xjkbtnYgoiOtuVURcWnqNTm7d7e6MdhmJ4jwycZzgZuuWDI22SOEDyeik
YSQbZzY/3F7Dydsc2cw/8DY1PqO37nMUKNCUPNKbEqGawua1pMl6QJDGiaC9Xnjw5WW2lsnz09IN
0D8azWdrhGyAToNnNi8odsTLcooYGg8rXOwvilvNVCfdykvd0xemlx6CmuTe7dnjI7o14lEYYfAt
Izd7jBjYts4CAb3bH38lyrn1+SMrVie5mssGtEdpAQyKgIc5Ob7wZjJpqVIRvzNUYGoer9CsrpWZ
kudIC142zk/woROyfQXU+Y8SXfmIWHRLhUpQDj5R6Gk/2CVBcRppO3sKdH9iXqzx+bfXRSEcMC/p
7gmtY7upA/aPrcavm9MaheDPRR/WSoELLGp0EQ+oCgVaFs0R20MIVSB3XDIGnL1fEFd1ZsRFJ1uG
BzTnZUB07x3/3rfAurkvydMZPm1JMEo0tPEIIZjM6Lwke9hCNDgdEMf7EImIsryPidVV+CzcWN0x
MaFwHgQwguImoFUuGPyjRR4LBIB5tPjLij/SsoKXs8LA1/byiS+e4JaE3ZayqX03Jr766+87i2uS
T17pb913U+I7UrjN7y6+I6X79xTfkbr+o8R3wjqOyYJ+k3WcUsDXSNYnQfvLKGD5x7OCRBQ4+xQg
P440cJYIUqXpneq+hGhPqtwcwD0INj5A19EDXJR76DuGXgqepJroXJBE7vd9r9h+vfhIO5+GWs4F
pUd/bUqLdYyOogG9sBd7dUX22qS24mUotufl/BaaqXqATaHO86ChEeplUR6CkpgFCWMYchReo6eL
a3hgaihey/wnlKQ767WI+5DZR4y7aF1zISL9C6BldOXkTKEHEf+9zHqXtxrFCNhHjujFwA8J0EWC
JA0PtMa27CU4/6RObKcoscaT6P6Q4UDLTGQye+Z+dIEnbitb4G5OTM6oreNSRECh9LEyzEAn9QXN
NFzjL3KYngvcSv6nCNW/+gJCRXTT8N4adBvjEYM8/iuLxbuwe/SWKw63ETnhvQFfLLyzwMPca+Kd
OLwfkX/al4Lgua9f4Za/BvjBOBTeoQUMRfy8zP+MZAZShraM5KCJjqiB9mjv4ll2QG7xv1Huj44k
tIUb6Bhorw0WHd6F3qmMWO7X6n1pLsFA9cCjuT1l/x/79Ks4cXH7tAnTQEqbPIE4iTglFeQlILOC
7u8CuHpwDSuSMYc/wGUktbPZly8PF/agUCDXneH0PD+/AcEGNjwmb7uPOVhDsPohhCFlU2s7Kfgj
u/S/JPg/hI0ywcP0L400Mqrg8Mnac4pVvLrzPFLBv/iicfctdu5md+ghQi8RGsivTn+E9b17eQFr
O9l9HI+AHnh/N4H9lOA87M+4h4d+2uX84+MDvYQHj34ISMfyxZ2DMw77mR7QohehReeMPrzMRYMb
z9fG80NoX8iEzpu8u5FF/3vd3bTSGtn6n0prUmmNjoZ/mtKa9BRGZ8zf1VP4oaMNSiVOzQ6Ctmtw
4pNm9309Ol162EJYqQrbPcARHtYqh0qYP+uOSE7zCR39Q8hZ89MlR7cbyUKtxzIuGRrSG1gYgUph
liBgqV/UEO2nrdS6aSyVLEnS1MkGYKSqEqBG1YSAA/ax6wC0X6RZRQXxvE1b+eUcFrTNLqWrGUlF
rK4Vp0b8Q4fh1xGrI1cujZNE8ysoTiCRtOjDRUlOSM8zhVxWiA/WaOz1zoABuX/mRQnzdQB8/gkL
PCL0+iUW9mkII4cuLQ31oqsYAg7WXEXvA5s3ynE4uxPhsDC8bzBAndAO3tXh44RaiNs+gMy9ou9c
yk8jGHlNad9USVhgBCt+On7brTgg4sYBpl/NUW3u5zHZTVxyat7HbsfvP+9XJPNbdz3yJ6pzU3eC
gLuWnAKeHOrCQMKKsgH+k/ckDtgvHBgBSD4t6dgafXzcNUzJLkM1QcRQIHHxsCTc+9UQ9keUA0VK
H8fbM/VjXfdpcUamvTdbQZAzDPMIa/3CPUx4ZXA7EdLgLu0jc1sKPKIz2XKQxVcVwEIcttFdl/wc
whu7Pe+OewJ86B2Px1A0oh+PH4eP2yOdFGS+5p8Uzu8vyJNLOrKkf9KSTqlJTnv2eaL+fDU5tVtH
ej0NEqVLzpDBlKy2y4k478SHj2ubf9uHX4kmbuzya33EJ6GMe0UT/Q4mCbulwgaWAFMCYBIKTsOH
mix5F3xET+scJVUNIMeArwG4rzNZA5yBVzy98YzDk317p0zt6XHl75+3p6UJJ2IMIv97OBET1ug6
eZ9W7HewRpNCMtKx6RDpxrnkQiJSQIkFKOSFtwQLUFEOfcttgkC+gBCYAboERXQXBEASx1+jFtFF
LeMBvfl0wjOZHNNYm/4VxjTSr7/nZvpNRJf/p6nq8vkUPWf/IE35/tz8I//4x6F+Bml7Hb1W33Jd
/iWpLzlzzC3qyzz5Ed8lf9dXvktB0ox/glAeNDS6qWkqOHT/RXgpgJ3mn6YKThcTpO+IEYgQpX9R
XpqgyRRRcg9CWdDziuCi/5XzUpb+aQGxUbRAuS4pJjgrfwvnJbcRvypi0LeLGIekSBoYcpGqV0Z7
zNB6rdFLX9lXggxHNwlKqoa54dYa8ZFQFw2wGnY9kYbh8Gmqtl8v8blfkvtxowsbBqYH1GoKqDsl
TMxna5vCudaqoFT34KvJWW6EiHgaQzi7fRX+Kd9cRbLQnwAkcRBUqwqaFb69igZ68SZtanE3CMpK
MIp3XxJQhCr086R7C9Q4mxuSOGFHvrWcmNLRNUcebF6dynMfi+KuCn2ShgHwd6oUkCNisDXP5cTF
vrUEXy8GimhDlNGDoYj6aBpzIfXb2sLFwO8uMgtV/2CISy4sQmvDIRW70Lk9oRI/94xmVAPVt6TJ
igqG1HHbR9tUSunXhrwrg2Qv+2q1LP1iliXJLBC6OzC+C7NIhs1WwTy+1uohJBMD4BI5GoChgVId
NPOGBcLBkQbOFdDuWjU4x3EpZdmo8jqy8rNbCJ3hgTIZEVC9AoZOm8tMD7P6kDit3MATP2fxQxRl
M2FWV229uj2q79YckImqhlkB37SsauPsb8AZhc+nyNgOaoP6/upyIShgAjDU2Rg8sy+mZGxUtYp1
xwU1cJDLYPMyZW287mWrV7pZDPo206yAXszoUErCQkrPhXOOL0CGquXh7pT1PQkLgWod4GW6Dpjw
58t5BlJqoL2m+SFoDGPCQH6nTzAuNNkpFvqKQcc7pt4S5T7pUmswtrmIWveTNgPI7Jc0bgobFL6S
G+risimH2LucpHIiIPnDObFUXdR18EbL5hh/pTwFRtW0uLYRVMvUiD+sS6vcS0HvYLT9g2E1m7AG
ANaglaqtKmowsxD6yA0FWPvt5bK0el+eOMT/SC4sA9kosAoboLUe6R9Bhn4NChnLdC6TrWiCL7YO
mvdEUJ+yypQnpHA8+ZxpxzQVrutkcJ0bI0egi3xf7aAF96bVPFuFPCvPgtMKxV3fy1/Cob7vI2CO
ZoM/oYRGvC24syuTO8yYJSsgbxgnJLsoPKPdZZD2qnWIjJwkZsDUVCHBPADAFYrogOrW1EQDvJ2v
kjiKmDLVc3M1GJ/1wnUMsgprK8GsQvS+VfUgJlbUoZOlfYs2jJUBmg7lRZWdRl9rJYUsfBi600ee
LoBajJ5zGs78gcTqb1VP42GM1NOpjC6nQMAwgg9ddcpXqfFASVm2VDDmekb9hsTAS3zWS2ZIc3Uq
aDQ6GfyyEp9mYSQCdR6kvnjB5TugM0peIHttxIYIbHGbTvCCe1W6UhQP9ycAOT1mp22FrpL328rw
Shl0aylGRqmJ08xUwe++b/QU1NZPrYyOOLMkbf+aibszBKS0cO67qBPK51ou/N2FFYkbYEXWVWNk
elsRhOyX6CTvVUBPh1QVOatcE1C9d9th7weASFQ8mAaSdKu46knZfRnydabOL53Tne4M8H6pSLkq
h7Bh6XkegUI7oYG+kmXv9hRd/arvRor9osByw4ypYzHRhKbME0XaJ6XTI8vYko3eM7OnoMVG85UB
VGCAFIMb/NACSvm1/ahmWgZMyR5+2ck5Z27RrAuJyBbJ0JDHREc7VjlrQtoYRJWo1XjyMCHaowDJ
V9lSJRFKBt6iCQr3b3fYOTT9VFBaeZ+g4yvxLs+lvAxaImRPBqBLUxoFxPAiFYO3i9hGv90Q7Ibu
vgfOdcb6VTih7a5R4PEcfh7PaLV7KQ+zXGgwHsCCp/QSUGNttqsAHdWRoxs2yGnjZFUFM6ViYe+k
xX2seNIFHajNJviSQhGddqm40ERPjIiATmzxIepImdtyMTdAlFKq6Plyz5GrA8n0MTF3J9/TSyLu
wf5zWxzGbipXGp/vZKS7LLGuG6HGzEbDl9ryLMM5IdhsPjeXo6Jsb1/rOw/OUqEgdZhJnC8kHYz3
3y6jKoSaZWWqtLdqsNgoTgrgVd+zVtYXA1Rjty82iqlAZkYXG91ZB3h5IzQg5w2S5wr+kbq0Ix1R
T8M28rmWEiubJ6GrJou2BSExFeA/9cM+QmICdCnxpm3W6EQUz8BpL4CFlxNtJy6HBCRdpEIn8ZUE
WTpEBzBmFQgXP6oOqn8TfRWHERhZBKJ0d5XiDe0qjO1YZellqQQMb45e9ZyFwl7O5rdv+Ts35Ost
W5oINxBHvrHNh7epCmp2kfYX10JhQ0FTIFK+Ko+dTivZ8SMX9YmtwaJwWSS0LCZ26TUw982u4DMO
I4xfsMtwkL9dXqE7qVZ8xoxbgRsDshOQgQPjGljL0NJrSPYlXmeam3cope41LzzR/g1E953Jaolk
+aornNB3uigmcnzk/bIn4iPNku6ylqnYa6flUB3NnKgH2UPBvJLY5XsBhMf00cr3gUCl3AmRPTLv
BmkhngGiYeYsm+TKGh9DrpMMjwonYBlV5teSk0/hqOpcWcYQYJJPAJkcaILSkGcR2vOoI0x0po20
KgJH7ucZAofrpiW1ThSUeFROrDOxcuspu3+l4f5+2n8d0Mjw+nUrpVXfS3vzQiMEpuRjrC47QABv
0HDcnlZFvWmjTavPm3gh6fNsYI1A5INWkhAFvDpJYqJCfwas8lmW4ejCeixKRoKNGdIwp81LdTRe
z+yyD3fas+4T4wDp8oeZo6Oc5URyk5R70/EfdZkoRykhgU7UD5gWUyPdMV3DB7A21jZG0WjqdC2V
BargXTI7z4W32ztgFPD/ZdMjhYYTmqHqiFN8K4KyqIuSKHTSXjhYG+01fgPNq/aSyotanYmSowtO
A3W9LOfaezmQICbFBveePsMRtx5RBJU/CxJL1/Vesc/H9K6YaR/lGiInpiR7bExaw+i8Rvts6S+y
gQg7IBbP8qnTxNh1v0qYJUqyZKimaorc2f4kYbJxyuvewk1gcktAZKOGuCTpWgDAaemeNSIlHpbN
eK9B4JXhVAGwytvTeG3YGYsUP+SpiGDgzD1mfu8qS0j1MJT34VuGyrD7EHCvbtIwC2AjHUFU5tQ5
J8uB0tRiKj7KxFxUd9keC9rM0jPLVHJScbJZ1fddSEzUownu7RGOCOK+LrSmI3yjSDhw4RT17RxZ
qVGedRNzBLYzFKKcSH8H+6/t7Dii1bZGU81/eMGRcitPaSPoXLKyEkcJor9noIAQyQXYsRcyrFRg
hsKrmyJtnbzPkSxkSeabKZcF/354rWXSrZt3807axc/ts3U8TfjP3x3joLo/zao+yn4LevrL1YKj
D8wJ0Ns9y29ayBkho8k899TFRnnuYKj1sNJwdLuASq2fKQ0NLps8R4nZBZV1+WNopKgHOBH4UzmK
lURHFejZdCJYYP+uMbxc3lqDd/bXohYQrTyq2UqFuLU4eWkbvzjk/RR45Q8dmM/zM1IvYSwIjRJB
1RZA7g3Z5T7LvRzYwRFRkAF+1WKSxVOCx/2U7/bir5Kuj3zfrKtPehDimj7WQSKXiy1YTlYd4GMK
vq3cCwbL9nFAcOva1j9PbbQfmTvEVURZ4nFfcdzbJwRdpjZDKu/9D/E5uMz9J0uys5fzQlL/L3vf
2hs3rm35Vw7OdzUkkRSlwZwLjB5VLr/iV+I4X4R04ojUkyKp56+fVT7d046c67p9gfkwwABBgMBO
sSjxsffaa60dO/aDbE7E1m8z+uMa/GvAFyL/69OvGFsTdb1/F0SZH6YzmmxHu2Z5aDF3hqbc2O4S
7Rb8C444q3KDnd+deOTHs+PNE3/1DTYLc9SRoYRjyuODRhvAIRVolibjpXp4/0x5E3sfwwccZS4P
j4jmttApCj3NS56799OMnFHH9XC+9LuxQYdg4ccyenp/uLc4xWa87byqoeVaYrwKXWrCs6HJ7Liv
0QMoSFZ0h2lS26R+f1vztELy/HG8NWh/mMnqxBs+Ne3NJppCyvJpxNcIvfMQTtYwsDfnXvEk26QJ
//4ps5n0ZvuwslvDXGA0J4xD+PDAi8bs0DPTZXGBlg00G4MPzVWIOm+YFfPBfWrrmBRXAUE1Iq3y
GH8KuHfL1OkSHSS9B0gTMH6i/N37r+cFJPxp2W2+Kf35SmNVPoaqwzet4TJuk0JdCrjvj/sSSOG1
MIeiu1DFfkEHjDUmet9iQ8yjH7PlW0+vqUKMnUtkwE1KFMAEfTWhJVZ/XUHSAqN0x09mdPypL6EU
iptiP7giYbi4gmR26iToYW0O+37nrPPQARqJas/vm/H7+zP0js/6zQwDj1ACsBplnw30wBxRDtLH
DMf2wxcVwbsMVh3BQcN/nDyR6hAhtV9v6jmxQXJi6OPN9d7Q23ghlJErXAwtaMajfTnhISQD9Exg
7GMrQBB6Sjb19rI4vs9Xs91EDG0rpz/eZ33ZuQc3mcfzMdq5wXcusOGuSJRxc+K4Dt4c1xjUR8/z
gPghc0H//XkRCceVgVsu3j1QONsfqLvvl1gQgDM7JuIIpIY6Xj45ODmj1JfnZbXjYu8BiZt2PvSV
FrfmoYFzPrznVVrCd8lJcp75ZUqnmN1NT9GVC3d3+s35sjwVWIsFPtqmoo6RH8P0aLzTZEfRiKdJ
oqtQxoAZjYeA9RioSvg4hZeRGmJLH8N+b4vzUCdTgwTixFZ6uRO3b9snAep7PvE5Cpo/P4U6Kge/
sI57L9cY42mU7S/HH1D7rjuef4gg52tTrAL0ZRe/D6jryxTbRz/O52gDF8Xhg3NXdXEd4gFcIcCj
InPDM2J2Q3gmn4qH6qrBvoxnlskQDbT3YrkYzG4O40DFBXoPzB8jJxvoj8E5r92EdMk07NYylmHs
7wEVrXiYjyIAHP+cwykIORpQ4fJECP8muHpZB389gc0hayMTmaHEejf+rVVII/bSOQsOX/sGkgPn
8P7uerHieO95bw5Z4YSL0wZ43gBZDvobx6sOYb3fI37sIO1QSYj2M8812smCLd7ufQTNaHk/Ia/6
pr+UVYyLJv+9OoUA/WLLA48+ChdR/gDl9edF4DLuymotvXuNlkcmHosEecn7E38brBwfM3MDjo/H
QFvEpe2r2mv07N1z8OjQqQbCjy623+vfCz8u88SiRy5E4Spui7Pi8f2xNyxNxA2bsTf3BZlJJGiD
saWJ6Sf+6D6H6rgE2eP4OEGfUx5V7Bzp+BPQHuMlxWN+7Add4VkXsXvCIPhXl/rrB7FB24rI7SY5
T969bZIVDXFuG5a48Kkq4CH//rzfpkSbeW9ukTZaF6fRq3dvlvYsrADmYTemLhpteZcct7qDxGXn
uFfLcOJYOTny5hKpmkW4UBNhRfUpAK4esgh0AETnEGQofkzRaieMGVoMncwCj6/yzf56tcw2V0lT
lZQsDAMHX4ZP+glrLPi6hnHZxs4n51m4SY8+zXOMyOTEs/7Vjf36tR6PmVfBODNNGfIKz5qRO4Lm
NmNa9Hv3GgEk+bB8pc/DvFcEb3o9sZw23NE/F/ex3O5yhqLu5gSPam7JOLke6iFJiSZnJHGWnc73
LLLp8iUIx3gQD7r73PI1puU3WdwvH1d1rslT73lx491MFSowqMWiFJjDTdFPAn+JidQJ8Q0qLNn7
D+rXy/+vr7s5a0SuvNFi5PscIABNFO4Zc8i9Tyg/Dv0pmPeXd/wR3CIuqBDAIX9+KbZ2jt0alHff
2qwP4Dih5sSDU+GRanAplBPncqfE+Uno86Ut65tl+GrgzWronS5UA+swS4TtaJc+xigb9VVa+1kI
D0QaD2PajOn6iEJI5e8seq4O4PanYPBHEIiTbECzuSETaNJWHZb5wkcx3O5puSPBZcBvR3pfwLNw
PIzTORuu1nmfmxMH9i+vxb9msKX3h630HNP0WFY0sUCmNdYH0NClfLLz2SoQ71Tp+yvjLSR5PK4C
cEYgu+A+3RI0am+l3WQRkQl+ICuLdXlpvAH5R5vS+uAPqUE3IDR7chNNzxbT7GbkgB5JAng06l3d
fmLNVV1fAXTz4XYqP8zrVegno5MSP9bq0E9XHFkT7x61+yTRImrM1vpzTQ+6PfjhWQ1xZ7VeqgZt
3Os+a0vg5T4wFe9O5JfS3J+Y7Jt9gAIAARUlADwO9xy+OZsXyaQIZgQCkbrqENrREG2MLGDmcN98
0tGB29tSfcBubZqLojnwcrfWKMveMhOrIM6rpFXJJNPo2UZwUvCWTDRp5acDYjUEYQgerh0n0wDa
W+RtF3avashG6yWb9c7ww/TZhzgVVy8eiIV5S3v7/vReqrg/bYDN9DYXgMPWxY4G06OQaA7IEBMD
I4SvYeKgC+QIr0oIaCGD1bdAkbmPB58V/IIyAFI7ioZ7LFaYG01C9P3zM+hzo+lHie52fjbgMZF9
FySllxhnr9Qec28aGBnS9l67Ma2TyZxZHkdh4oqUXTc88coEj0aHKSuSZt0F1ddmyKx/BYjdyHTw
U1RsdRMP0K70sZzjCo/vy9zH6gvSV+3varXGQZ7QcKfZo4ou339Wb0Oj47MKaERdNwRutOU0a096
YNoUCI1otvg7V1Txam/aQsUWlCCokGhihpuiP1+Psfd8HtgTYObxZbx5Wa++wCYohUvwZIMe8V9Y
noX9R2WveZBw/2LKT2zxt3ntZqrbSEwxAk4Ugm03zyxSy2X57AW3Pj/0Kh668yg/q/QFl2nXpeaU
K4r35kjbDL6JvNyG9HN+XJM9DEuWJKjTCIthPned/dRemvHAxI7NWZ6fS733yutC7wOdRDCvxbV4
Cjp7S8DYfJvNAbBq2np5Kbz7pr2w/CxEdWLI6H33Hby9HvQBcyomexOhbAbcbEkweqhefUwfBMd2
+d6PhyYs4oA8us1du6S9uR2az3jqCF3y2RzeX+RvEx/Uz30XxKaIB2DMviF+Gb+e25VW9w1T6Ias
wjamtpGZjdannHdwSqlXiuRy+FL0kbiojumXYWRKDUc21DLG9ovOryfdtAldlh+h36FJpuc8axt8
Qcy37EmzfBPFblwnfoUb62E1Wp8Itt5El5gEQbrshSEjQbi1RjmW6jmRXnWv2yOpIujnbMa1tX//
Wb3FQ5COewGQU/A3UJ57+fmrWNLymThlwcV9HwZPc9es6ItoQfDtLEpMVe5loCpfRjjVQE9D5XRA
UZ2Mp+b69lh6+Ragj8KnIQrccAOQzDrsiiJfxH0wo5RZmSIN+6BM2sEEB6rTLgRtKqJkypChN92Z
41ya0r/nvfdxmOR6YvUed8OrIyp0QWkJQlQlI7CGIncbyfXz3FuR58X9jEHSXtb3YjY8dm3xY9La
ORH8+Ju9chyO0QiQFCp6DGTRTeBYhS1z16jD3EdyGfgSDdeJFUlv/Y95XcS1ovLM+kRnqm2+9hUy
KeJ2zoVx18/diFtcjdyJaaD6rKibbyiAFsPAzvqRINucKUkkDhaPTdVBBKw+EfVuOUDHL3+sQoRY
Owh73a1wZ1k6DiILi+78GaWPtQd8qL2W7qK8OuS2vmIO9w5tMdu4dxp0XC0aZ1do1JBUX/UxD7pP
S9dXsXT9g69CtGMNLwKxOGnJ4dTNBrg4M3Lq/W70vgiE3BealQ9eiwuon20i5mnJh9znhXs/B961
aNx46mmZTqE0F2uZPziycm79Zi1QdZ/5WS1Um7XGd/dlOF2zUtmLeQZYCHrp5SKb5TAQL1E5u5Lg
dceL64qbHPNMhmFFFBCw8Vq4w3QtHbdMuqZck/d38Pa0w2wCELCiAJziIOD4s0k8gqGMJHPN/VhG
6NEo8PQLx8BZYG55xrQEEav8zANv2ME5XSR5ASINbyqw4DrEbLod5nPHmYBGobLcVia/LiUguGIN
djBGTjpt+1vr8w5B0AKXkFGhz4Sj89SfkV2/P5VtLQRUaZBFIzfA/ov4kc3881TcaY7GqFHRXal0
d+HI6aOPULMJ+DXDQkq6QKEPqxzO2AqslMxsum4ECC3EC6vz2quyYXLKc1KXMRLVLgXdqUx9guv+
5Wv+LS3LlfymO9P9sFvVyrf5f3zrQDmXhbD/8UE9t/dWPz/bq69q+5vH8f7Pr5p/612K5y79ar/+
9I+stdIut8OzXu6ezVDb//if+J9//OZ/9Yf/eH75lIdFPf/rn9+6obXHTytk10Kb8vKjw/d//fMY
OPzn+pb/1Txr+Q3qnfuvTfd1+//+VLgE4W8eWLfHk+GFboTjbHo29l//dDzu/QaeYAj5ChoQ4rDH
6/1T4eLhR5APHA//YxECxbe/FC4e/Y3RMGAR8cEewaYN/o7CZXO6c45CB4IDj2Ekjgt2s120jfqR
spHf+6vnp6AMBUBoFptVdese8tKeikbI5nzn2JUuMkwOcT/iXoC/Py9q3yFR36zd+MCjhUAxPtpa
xtoTKAQBDU7DifqXDOf6zu1BNu0iWuzN4oAi6dFCnJfQc8TzIFHFJuFID0SSBSyH4akJWTHFuNDp
naZL/aVwSLUvoGcBwYiPTkZgu3lYyrH8OtOqcMHDat1UBHZKGKXtOevQBiP/xIdwxtXWr36m5r55
erU+bv59Z74W9Ryj3Fc36cvUYbyE640eL/ZtcOH5eZMvzWgfKp/TRIa+SIeFfF61x05E+8e39vNI
IJ2gQu1RXEQu6rY/P+TIurUmNmgeWi7ttawL78B74aU5t/zIpFLdxTAVp6qDbwJryK08BnYdDmCK
QOGlT86r6IkI0c2tmJsH3RNv58sBHX9thOIEWVD4Z36VdgUwr8CKy5bP35bAzA/vP+I3gPPxKwSE
eC7UZAgYt3Gi6xaLpn7TPJC+9a+LXsv9HNoo1qy57jimXJBqypQTovexu966wgyHaMJCdKsKgJBh
6IRQOdM+qHX1VNFOxwvl8jB2VJ/74w+qG7VbVq2var2coj1v10fkc3DzQaYiiBIQaW3wxGIdCKkj
6dyX7mPgF0nnnPvVqaWx3fDHQRjekgfv4BdBws9LYyxM78iicu4D0ewD+WwbtccpsJ/LT///XrDL
8V7AuftqVR5vqD8ujeuvDe6Tj3oohq/L6xvh5X/8cSUw8hvg4qMMKIT0LmABzv0/rgQW/nbkvEMS
g5gb3NijjeGfVwJxcVsgsEFkw1/UktjTphuswFVC6G/4P0dv2j8+9G9dCT8vQ1wpR1qyS1iA7k/H
gHYTgXeBHSmdHD9bm9Z9MjVDUXEt+gfrzkKfCNeOn/XXQfXHWNisBDNGdhptgAGEh5LIviJoVMMN
qAyBvBmxgHekosN+KJzhviq7IWEaNNBX7+QXh/HPCeUfI2NM1MTAAg5fQvlXZ1U4kx5uLZJkVYEk
rmMNbD6hyXl/kF8+yuNhhOjNBcJ63IyvBmnoYEnVYRDJwnsTznGbw1n7FD9+k7X+MZdXw2zemDd2
ZlERhkEjDXk9tEWIGF47D4o6FXjeuRn23QzHlljUAyjidfUo1+VWzENxopy5KYn8+U3okRJKKTuq
b3+a8FR7kwgnvM8pQVU5NUl3daRljvAZ9/C3h1o6HOUACqPpik3D2wkdYZrfkU6fwzDmEJ5YXb98
x6At/fltjj9/9fjbFkQD6tQEXYyKLu0Zu3Tm+VR9dfuOkelRxOegsx+1XfTFCOzVIJQu05QPLckC
X7Gd49f1tZKGgNAwn8LRtvPhwVG9A3zCZTjDQb79eT6UmKLxbblmrmRe3FeoFglrefr+okWggM95
vSsxDgJDjgycQ/2MbfnzOO7grMopMU6l5zIHQWIR65nfDQuKuELk7Z6OgxDQfhD6O/En1E38ICfq
iy0gza5i7oZ2PEB2i0ITmyZXxHOI6tPezZu5uq3Gvi9ojLZp9AOrHWRekihPJjoSLShP1HgsWXyf
mwtdS2AOsenqABItFXS3AyktO4JQINN25Vihc49T++FVs+DJHMpKsaSS3XIdCn7bROyy9Ffwp+ve
lZCwVD1PTFTM3m5q+UiR4Q7LRz5ZINp67ClofNSxNSQ6+HuvKmmiM6FnVd4TH4h/q6feUvhQ9l2E
Rllt9Cnvhzz/MJChiPZDBElwLBY2grbuSKf81gByc+NhUt7T2tjcwd5TbpUVOfNs7DTK+RR64VFk
EZkZJejWlKDdU9T+WmCDZreuTPiJ22hYSfcR6uQlMzX47nlgknJaStAURE4+z8JDKYKE0h7mBvTf
s2J1nKt65WjfVXU2/E67WXkforoY+iSyBdi585h3Nb6NJ4eMDa5zJUF27PdTaMYlm4I6/B65ME0I
9zyaw4vCWTDfiC8m3zkkhFS3mm39lZSEDZluxnXZtXL2VVLVpgf6ovs2aybTgnyWF96Nr30JInKw
hDd9a9obOxF+q70q+J1hj3RJXdv6LhqFN4IbGkFWLyuiZJIvAcrlxFnMDzETPaSMSfCC9Nw0wErg
y/VQQXA8x0swoVrVCGTPsfB67cWj8utvuD+DOp68sX+StEW13whfPDSFA+gTtyiYQXkhrwvaOHmM
DVvAW1SJhWeKF+DbWVvUTzRqaw91idkpkskJ1Y8q0MtVn8v8W1EocyOade1j0AlgCeDzYfwwLap9
XGoXB2yhiuKDJMQRMW8hjDKAu0CHa82oEjTpGu9n1GG/T0ZJdUCpHgZiiMk0+OiBIx5XIOVl2rim
Q+VSTlpAsKbra6skqPRzH9rLgYyyTsbAjLf+QGpwN8gyXZOCzDKhoxzutV9ZmRa+az6GdRUdNDwM
mtivOdQfE/IT3Asu2sDJpaGwX5Kje7uIZmDxWmqVQ6fWDiJeYQngJRUW+gff0aAo9TV3zlynhiSH
DpKgGVrlke/IQEb3oosa98qh4frFV6T39lhm4YepH8HLt9ZOFsyu2v0SRC2YHu4guYq7VtG7KB+x
L3NFux/d7ARf7bqAHRjprnRjPP3yQ5ur5SOWVP1dFMKr06k4ui2oaWE4ZJy+BKXYw2Mqae7dGZwh
XkxXvIakjxZs6rUzwVXOGtSlUAe0n5cxbK6UXSyDuoiHd007qzFZK908t0SAl6JLUmHdLiEd8HBc
SNvGFurkM9qXzQXz6KqTkJY17NV9bO6YdUDtUCRrSZPRiq8oIekJ6qXBH0Bgk7buReqtSzUkvlDd
FzIxIJPCY+PN7Ak6p3UY9s+u6wwDSgE+5IGL482XbGhrdimr3pq4FpNcdlzytdqZvgARdGKRdFFQ
zxk8s0bmd7GjsBFuVanQBk0O3WLOBGTuAKQ6w8Lz3Cit45X10GjkwezSPV17vV562uGforUBqXAt
5HgvDHXFvjUElMscQBf8xDzC6kx0pV6vVFGON6sjfD/2Fq8msd+aD6wYSpUxz/D5rMlzFAhXZVgP
kuLQl2fusvRTQnQ9kzPacdXHpWvbIS0CCtRqxdmH1RyJ6J5xCXy7ry1+vXVbN0DlZypxDOrAceKu
8eZx70fFCuGmJeDhFksn4QlW+MJmczhUKm76FTeQ4co9Sh2C1o3toJCmhRXnU1ZJd+jPKhtOD7Ri
sNQ1op7uAq2km4gc3LyL1cdzTgP4DhpcBAKsY7DJEaSRdWY3sz9peCuhLsAy4VbNlKytBJPF6/Dl
dw3rfPgKDD6ESk3ZjWvac5yosAtUHxFgFjQLxTheH/U+QVZUZR1mwC9BwulCErlZbV3ovitPguFZ
WOv1CXiRAfCPqgt11hWsbpPOFaTOVFf69iGoPBdqVoTTj2zuAcbSGRjhnRPkeGBO2/bzTviunkEZ
VNDAYH8x2MEJb0CHF9zb42GQkoD2By9mN2aD18JiMbLlFY7VEpRCrVBeWPzuzFXFeu9xJcHGHHN2
X5cVtbHO/RZB49LrlA0qQgOSWTAUxT2/Bl8gDMfphzIVr1PdlL1KGtznHoQ1rbF7LjU1wCRBBkuP
x44CtaCGJGhpuf8oMM8PS+UHn61t1XLpCMd0OMkc5cU5SEWXPTFgPVDJbQV6TUW/vMQ7/zcAzBE1
LXj1/AP4pfnHbmi/w62na/9fgDKPYel/jmXePOvhdb4KcST++fUFpwSCCQ+cCAEnVLiAk46wxB/5
aujBvgcrNQoYCkSwkkEg+We+inQVuBNcemA2EAFkBCr/V8Lqhb/BwsxF6oVoNop8FIz/hHH/SN2A
AP8b1j2dyhHKkPjCJChEFA689JhQvw7zBcsLp9Aluh25MFRRHVv3gVflJzh9m1T136PAQyKCK+nR
lmeTTGg1+ajNFAVOeXXnlOEeGddXVESuaCeiVFbjjUO6H6/ewi9mdsTpXgXiL2MCGwZYgGoG97bC
ljZUbauFcdIpX1jmOrlzV4RDfsnM+nUeR3T/bX3/RNK0Cf5fxgyBoAUhkg3PI5vgf7IVjlgD7o5y
5CN2rD2vTbHGKJjWu/dn96snGpIggB8HoKhomx17HZO8CC1cmmczfQIgC75Q4dbXU3HUELW5d0bc
ye6Wpq0P74/8Zo5H6Isy0K4DUPxxYP68YqIV4WtFfXiwlOHoph21IAN0AG0BQfhg870/2iZtI/QI
uHkExTXEGchrNigAM70ujEd1Bk8SmG5KM+4aj4uz/8YoGAnZlUegDNoUje3Cl7ouA50N9ZxfhW2N
hunCP0Ui3M4FwBXAaUBUgGtRJn+BgF9lu6RVxFCZa9xd7XITjb6z8z04d7w/l+37OY6CGr8fBhRG
Pt5W46cQH5m2LkwGXhaseBtvuu9IHpyr3sv37w/1iwkBmD86jAGuQK67wU4qwixz4N+bLUsUJFEB
le3UjPwEEPSLUeBDBOwVzy1kUL//vOD0MtdDKJXJ1OTx1Dle+9OyFtnfnkuIEj20BKjkwFbt+Fhf
vZxam67yVW8yZCxBDF4s2DND2P3NUXAw4KzHERjhYAdOvTkgFlbSvtHlnPV9VJ6VuZq9fW6dnp44
Ho7b4vXhdwTwj9kYjNcAoAGp+3k2eAl6HCJknNw1c9a4szkDh6Z6KmiINCGsaHvz/uPb4mh4+1gF
0DPjZsKai7a92UTTtcM4hm4mTQltRU/cdPCcagd6TXkOTsFXpIxwI7ECNgGCGXBDa3nJkZWcmDnQ
VrKZPICXY0EeX4PRYy1j85AN5evIx2bMEOlS1HqRDqIRL+yb2oMqG6WqlCkYvaRUlrDxmSodNZ9y
VRfhrc2HYtmDfls8L0BT6nO/7mdz1c/TtH5GxkDtTYe7tDmPjIO8JCaNxvE+TBOXQBZ8fefMVSlT
XwcTOHsdsp6zupzUjfGqady1k9KXbjc28MEmAnqSyFfVAxjAtDkTgeH+XhZ2gGRqkaFIxybwbVba
IeCpixDUZP0oIxBsp2n5bnINiGm0+Uo/F15vZjReChp54RY9re4m5pjlwlTFfDGUbIpil9tmhDuR
mHQqFrWieXi1dpVz4RNE95eAN1ErKQAZX3ayW524jtoQOjTmdh/DMJJoh+UalUUtywdYXZTyooRJ
d5lWRVU9qKgB4bQdXHPVsoGo23VVFTKssGk4iJrHjRtUkpdJPeYatjmDB4Eeq4Wp4q62DUiLcwDA
nEwDfzRcI8D3favDzDmmXGi4JwhI99Swm4rWQZdw7dALivsuhO3CUJWpyyycORwjoP8oCOqCTdQX
LajgPkOiTZ2Opa3nr3Pmm5nfuQ1vbWzm46e41YxUwcHsfzgrILTUpbLl8Why861ETgVRdCOGImPu
XHwRnonuQqLIF0dMvI29chmhEaJVDd8lOrnT3q18T8Wy9Kb51ig1PZlCzT9W2uJ+Hmjxeeip/ipd
t8vTRk45VP9dMaDXWD4Hn2m5gNWG9jugVShq+GWgo6gCHBY6H9yIq2/VqIg4KyFRWXcWcEqddCrg
PZRbpTkvtAAOY3mAJZl3WNyQhQizI0j3WDL6DJluwd1r3Qf6k2nB3tqTMQAVrNVSQbZW5tF+VCIg
seurvE9z3Begss6jRD8Yi1KXU5UcAKVUnx24Kz5ORM11cxOOQRl2t5Gbm/UKIF4Hjo3lPppd5nLy
Ein86A6vzEebczY5MqsQHE1xG83Rp6Aa1JQ1jhkBpUyzX16EMKmp95oHa7urdDUEAAHCvk1QxOtR
ex1MC0uWgvEPtMopiWtNJahKy+Kvl4UoSu9qBDJm86cqXPWHopinAe+mCL4jQVUPys4Qx5nVzm4c
RtPsxC3txy/ONDAna5XHb5euhIIr1xwmA/k4tfdi6nogfXmuIFn3LUJj67lF7IuiLRPPE6jBDyWg
VR2W0UMlJvjRzWSoroVu6JjkDSXgLSNNq64IBLFPzjr2eezZ2XMvIkeAkeTowCdZ7tgySIbVxXEk
WsGuUH71nrlUIPwMlOfnExgu6Lgu+LLsmKdBuZ8iYLqJU+nAFFegv3pOEsp1AAc79zhUfl2Yp470
JXrWtO0ISE44wiRAvckFr3BqZQbF5z6LhNMe5X/hAhDQhSQ/GVrH/pjoDBXtgqOmzFw4AI7ngvHx
chx1v5wDw++wKCdHo8uQr4vvSxT2k8487dIrppT4vcOFtsStDQUARjjUPQ90bD4RZLDFXg8+fQJA
JL5UzJWfVs+Sp3qde77PC8U8uCw1QZkqUcz3dTR6U9yXTn1wV9N5+3ApEWG4sqvbjC2Fw+IFBiFP
9USW36el7+5CUZVlStzc9nE3zXyMC7Ey6IHNWNOMdH7+AA2Z9C87B959SOmrCP5d0Fd+66jp+2wo
GmweKPFHOKgXjDVxIE3wA2lazYCnjH19ltMFuuKGFRy2IeMAN6+aI9gZG9E/1oZDTMn51MzJAlAO
9JfBuVirOvRgHRB5TwwWpJ8bXc1RUiLOgOkQwNMqGQoJlVxJF+xGjsKdOIQKvSmxlsFyGKN+/rq6
E7RdtW8BOLBlGM3FQNzlLgQ4+iNqe0VxICMWSGohVyctxlr9znAGfHfKyjExoQ6Iyr0FhXyiFRFx
EUVOGY+4iTJIKyHWkN0obqB+gxI+n/lRzVZ1ADSmkUA6aY0DXBTaWkCNehimzCkjD+hKDjJpjjVf
AGTwHWgP4ZAIKjTphuZCebT6UKE8yPaWBF2YLKic1VkudP/DE5KMKaNFt+OWA92uZtn7N+DwsFvC
1HQN5kzzzc6juikdDZiLA1GEinnR+uvUwoMtnobSeZjmdQF8P1ib9LmPpd8AO/1eTJIvh9pdXHTZ
zRvwddXSLGy3QEoDTIy47RB7g8V5WRUr1TG3orwZ67ZCA9Jy8G7dVQkI7ILI6XfwBgK9BU9C3XWz
6A1KLoLRJG/n+kcEzGyJa9PRNhGhs1waoMp85yP1u/UtCiuxn0cvkttgYWcBFeoxlHM3xbP2mhns
RSs/1V3rVwkaXsIm83+zdybLdSNZmn4ilAFwjFvgzpwpkiK1gUkUhdkBuGP0Z6tdv1h/N7MWkVHd
ldb73oRZhBQccAH4Of9YbGL742kl/N0kp07derLN3JMVNHGe9AZeexcom9jVoAvr4UazvzxHTcGj
DWIXXhzg3z4Ji00+OGM9yqTd2uYpFpOPwHVsRHA3NAL0NDM2jsV1dOabdoqtkc+lyJ5WjriRd+1k
3yk0vR7MWKZfeefUIuF4j++rxRZ2aodz8DXY7nJseqW/AmFi8gy2ptqOeZdN3+YJ3gRiZCzquzBG
5Jp0KutiEMPF+qG81rxPdmj6dPMm/ZyJ0nvwhrX292ZVnCxR0Zw3A+CWSDhni2fMUT+2YLOnXbAS
88kFxVIcuJ37aeyM6PbGm/DU1q771m0yKFOjSuuh7xDFJGEpii+PQf6BMcD+5YnaHZKWr10kwuV2
2PWZZ/9ytOc8QgsMX0x44HN57o+vVjZAE00Zk4wLT6H2YxRlwJJIY9tkMJ54ciCjXqzWaZ1z7C49
gaOhadJpKeZfpo2WAVfGwkOmxYZmdRijareGI+NfDfYNnB9DQzSDMyFjnd2M0zarn1kzDT6Nqve+
Wc2KwDbLTEeRmLJrxqfA2vC/CRczUd/PmHxQtg1LEixxddaqsCnt0qAc+LQq7tcwi6JHuAYiEJmy
gn5vvLh+qRyfH7J2vOZX6zotGrBMO4/FMhgrrY3IoH/UAiYfVdU1mktsqLvMovXriJr9TnnNNpCB
O2TN3mu1M7xMJnMh0lo7m04Wc0O556PSW+IRGByQLKhdwRlqEZ9V5r1c9x5CzJJjKCrw7tS6bHd+
p2Oz9zxr8vcQLD0CJ9kVeRKPysO/slrRmK6FXt9yEfYj6dFBNrQFbpi6nZMuXuBijJD+xxiN9sNo
ulgn0VIxiG2T4gHg6lu/bLsfSDBZl/Z1Um381IyOQ97MAHC7QzY6P4a0CmV7H/CJCCZZdwe1TUbt
VVY21QElVtEd7NrkUyKGurfYOwGQkyWeuzsy8FYX4tBRn4MqBO8Md2jh4f0N1qpaQuNyusfQMxGz
8e8hnMGQ597zfnclWth0GAj7xRTPGLXXwRKGSRBaJEd6q1s7B5D6yd5tRo+sF3nVb4d6GMJn5rnJ
TrNBlq8zOwKlvpEWZ69r4YndfN3IiTK1/FR6VrcWAjoa/PxQNYkfdMVXsKzyYe6UfreFWl+5au3X
UPaDm+ZVZvqEIL3+l9GFes5jGgDSrCiYg8tGxj+6Dugu0ZvSPrk9Ir5nB7IJfgs6WZCLU7lzGm1r
uCWut7Z6l4nRdnaVreXrPG/tix2CvlH2M4RvWRs1v8nBbQM8M/lwjueIl3AtRr855/4G6eg2C79H
ybvpzp0UAR5eUYff+qEonKS3BjEnvlU2JhVlJn84ylvMrplW4HJPEWOcaKeJfzUotqc0bmbSDrpq
Wl95vuyaOUeuf4pmZvStY6N/BqJZolSww/GKreemPAzDUt0K9OS8KesVzd1mVdvPflqwoi6mmj7M
EKn3sFA1Pifjbr/z1e7HtJCRcyed2r6xhLu9oOlePAD62u1uxhH55F7OefQ7whhyIUTWaE4jd/ox
+Zv0eavl2a2l6+Yh33zx4sX98lAEwUSfYFgNjwW0BopkVJ/M1Wyjp8Lz2z9xbsG1WLPussRX3fq9
6GIMsCWsGgmTQhYTMn4tPifuBLaREnktogI3/3kVrj1YXTP/VgVDAESPZKCd24oPTOeVv29HJOiJ
XNTysskpfJmr65PZVlbxJ2Jp/bY6U1Nc9JaTBbrki8fqEkeQpdvYte5uc1qpEmlt8qny7Dbbh1G3
UpueLyREt0sXn+WQyV91tM0977VgcKDlO5JIansjYcvpO3hs0rDklhZWKD/9eqpRuwQqYmIKRhL4
WsQCZeJrtf3EelNVCULE+F1YpdIcnGbz9ggVr36A2vWuHtk+Jnw1ZIjAQ2RugkjOKL2zLPpcmsxW
kLKOYmt3Gvvi92q0d2G2de9+sxD3UPVY3hJOyYke+TmeMbDNDjdC0I/wsj2R3K+9aYKnqqvIcENe
oJBnKmF99OGiv+JBwAIjI5iIqWrW/sCLun0oBrV9GB23r8RCb3DK7Vr+ydSg+v28yvFTwJ1/TfNK
8VUtjUThk2MfSOJgGf5sXFKSr+aA9NY+Czgylet9WxzWmlTJLj+5rXCKNAq3+QdSseL7ZHto13OV
g7VrGRe02UdjQNtnFGMeDiZNHGBWxeJ2lEg004BxmzrkbTAbh5eIl8vYO7iOIzLmOR5KnxkhlgHA
hRo7r9+T699t+zpoC1axriP/w22mUO1cLddwpzY9fwPtrKZkcCyO52V1WOKQz2saNjPt8yBzM9Qn
FbX5cghX3Zi32spzvTNBazcpQteQfnE3Cr9CNpwnOyzXL8vqKzT7/koaV1M7lImVMie902281SRz
2Q54RefAw+xBDPiPbLDDn16lB5F4weSoRLvRNaGRwV+QWNHOpOWIYiDWlg2GHyscCUgS1ZBv/W0Z
a3EXtH326lXZIsUL9GIWuK9hPtpmt0xzrKYymVDmkEU5+qV6AoMoxC6u5FjtQ/70ezgY+1zURZ5z
cqjhl6m91dlRvqBJKikRVBOg0Qx+WjbleCJboV936FFWIsC2CIAT04K3XryqD8p9EIwW4eI5Ogyy
TdfqM3CrpuEADq6BkKaScVIWkn/Gc7jSIFquCAq6bXiz7MHmQO+37s1ejfet0ii9yd65Pqj2mpXf
V1KpYtDBbrudK7X+cWPL/T1WkoPO3Rp2IC9atUp6zapPhWzV1MwzkOwJUrWKoMdqmOK0DerlcRTF
42ghaEAIWKjHZhMBwRTTFBfHlqT/93Wy/Hpvr+HVhkS1AH3gHDc+e/xGYA+vARQqopwaec7DJhje
nWqK7NvYSL/cd1678QbUcFj7LXT4pBJXNTKg2LaPDe8Oz7Wv6XE6XHi1IASpBDthFlW3bYVmUO1M
1M7RebaLWU2JH7WZd4ymYl0JivaXxk2yLY/+yIZTL+060WEwqpDUL/0Sq5e1LKbuvpKiw4HTrA3Y
pm3lerxkJvKnF1UsK/bWVaxVuzM1OGDSx6M3Pck1NtlNj7tnvFUI1xUBU4GM9AOwkbZnLLsjgHPa
bZ6oHtUYGv0kxl4uPyIdBM193i/jTFaqm4kQa3QQ2ztn4vLtpwyd4n7hoaWrbpV1Hlk8B0W8qSRo
pCmfej1G9tFpxjA+TMTjsl6OWxzDSY1ZsXJMWl5vD+2t05tZbSnWtWydd3Mw4Ckgu0V1cwntXa78
oirOKyT9sWBr+71O/Cth0CVThZvYxaLFIfJMT1YiSp84TPzaUsVhMNcVxG6a4KuATr8j5MHntTZI
afYOphr/s3Arzxy3qWNwXLuMi9AuAnTSL72Q5ZvfQgLWlEO5jXY6E/Lnv/I6rMI8tYy3jfVxrKcC
O5EiqLUlIkvUfvs7WuYyBP3cJGDh6HftlztnkVC7asXzc+PIMG5ubHeouGo6pxPkVGkuxGcZaqz4
0p5LHBwrr5nhdo3yYXnx584PJtA0iIDHSXp2CGbmNn6Wdo6TC8j5rrKmOlkI5CUiWGa6fsN8E7hp
XQSm2HnSH6rXzYpdIpDFEA03tUKI9bxW60ZgUrCKmOV8yqKbtdvMyj45TZpI8C2DDCCm1e4QKPKS
7wKxmxjnZJYMw+iEJ9EFljjXcC1u6rdgr+9tprJnOJ9OuPtVi7gpj7mvqno9b45eHbMf52DNo2M5
OaM154kuc3HVJ6INywCVWZhCVD62Hm1EBQudMWWy9n2jbpdQCQ7l2fKHAPUdT4I2+yBsoaX/yVn9
fxnBXxxR7jWp/f8uI3j5X/+p6nL7+quU4B//yz+lBJ73H5ETEhMJJHXVEVzlAv9UErj+f0C+hVAu
GIIwS1+p4P8SEnjuf6Cf5o8C7PnXJiBooP/SvQsqgpwrOw5ZghUKxfH/i4rgX+kmUi9gonGO8N2v
Vlf777Eb9F/ooKf3Iq376mMqltu5iW/aAX3Ruvz8y1X5P9D6UNz/Qu/885uhIrj+Pry/3P/GOk4a
MGzw53TkIKGKpmJUuWjpoLiZxo4gMrdfXeeu8OPqjzJKEk1RiGXeO5p8L1u3VpsUbYAILHKmrH+y
omHyeaDySj+6gx/Jkyy7EU89+5R1HnQbEGQygCueghCPtiiboXuoixGpkS7H/F4WVbntOCvW4aYA
mxwOxkMVBX8T5dvOHQ0eAMdCjQploHjsBteQWY8+l//Jd1cy1DIfv9UImvXICyR0DrOopbigwyLX
CQi5bU/e4mUNkYTzA9M3X2lcqR9KA5RaH3EdBUCeLPIWYGfIzosOi0tRUafzWHU5+WN9vfBGDZSJ
+2TgC6SL28z5Ie4Mo/9sVxxHnBmFRQbJap8RbBOJqUZKXYh6sr16OMqgc9rbuS996bFyAdcllQmy
8ezGEkyJ49kHMezLqU4j7cTqWJiuHBNnsRjbNW9LEjvs6npG6Cl/W9iz5dl0s/e9siov8ebc+pVX
7R4o+6mf/WDnu/ykuh0JPNC9tad9hD4CjWa08a6Y5vKP0yYDEuENnM5ReCwXQggsCU7q6JGuAgzE
wejfx334nAdFv3Oy8S3G1Xblmoo91P57wYITbNVz75Z31LGSquXWv30LMdw21fPZkIh3DRc7cMef
hy3yz3HrZ0mZtz48Ar049fXlX5XDpQymS7zZZTqvLrAhuyae62PXDm1qgT9XofUwr8tpxuC/Kxfv
1IDXkJmzPK1DdWPsttyROnvQbTfASsndVK4ZY2IY7eCJYdM1UV76y1ncar/Y83bFbk4tca137uo/
e4CIycZuV2j3soX5XR81/a7WwbwbTNYewToO3uDD1NAJvk4E/jnW/Yx910TqeXPy+9oo69Q47sVs
QLkRAfk2RTckhqs7BmkkJAUIltyO4bKdzBVgNHz3vgtuu2B+9N3iy4nBEAqlXtTEyD/Ze19u95to
mFSn7FWM843tZSfL47yZ4pFgfZOdjaiqc9Sw0LhkZrBKI2wNzPVnKtNupErIJdcMXvW1jb2Hprbj
JA8hS+WIhtSJLMLHa+ZHxeOxa2Tx3VM5iWA08MzRBj04Wgq8wSb4kcRmK/7tWKRp5fF6H5ZDdYR5
/tIrfKWdAd0vxAQIl4yVxhwy4yCPrfVd77SIBYEL/SG+WeCXmKoeO9DdBNs9Scn2/ZpJMsU3H5Wg
XXuHVla0r/TdeshE1ybYZd7cPqYkJSL9ALDhGIFM+cH4zg9660ZX3ne0P2Or3g920T2asvgDzPSN
4Yg1OJ6P0HQ3spneA7GeRhw+iSfBlUpf/2Jan4GLs+kgGEnSrcvQ/yjqx2LScjd+adMb9mQhvP2V
Drkb+8GQ/lo9ir7zjnHfI0TVLprv4fe01Bai3RkuYDCnieSnRBThF46GQ9tF3c1W5889fBVph8Gy
R2gCDDng6JuUitJOmlsvFypt3Q44RtR/5k1IvlLMnrOl82jxu2Z3wCj+OUMFuc+kn6qm/+ogsMnv
sRgqacXwPVT0a2UBQhBfw6K/a0oyfyHCH2Yj+C9jeaMLuyfaMDiItizSLSRoEIkJcYuG5bS9gJ2f
86y+sSmGIfJy3Ntz9qTpKiNAgEfVDdunCoFnokqy02af2FVEK295dN1Yw7kgwM8jcIe5cteuwbes
Cx9dv44es9AN94zj7r7qwhdE5NgZInEIrfVNDwv5pflwqgq1B/IFuOa7CRVscJXknVqFY55rjunE
5Ppuikx8LOs+T3I8BsdllH82Ip+6IPwtl+3IplXsDCrVNCwmQUlFAdDol5+mcQgVicici1fsE/U0
7vPBPXj8662tWRs9b67OcrYua4T2fixGTQTmUNtvRZsVpymcDnBqNFFp6JsqI/I3vw9a4EqfG72D
OejKwt9D3u1b7RMqS7ZNam/lS2uTGqoXEMmF3AjlK4gPnd/rIULio8I9Cz/ZIast77npuz2KWuXc
rY2JU2fRMNUCCDCeQHJxzg+J6Ac+W2KTmkBfwthaAVchlqt4voFcvQzIoXCuhH/omuXV4NQ152Lu
NqRuOmPEZRnOkbQuQyVpUomAQ0sPzGCCjzm5snzKG/XhueIOhdPLKNARtJQLKorskBmb8LsEhfnS
VWvdS9ehAXBp7sjdvwMfQ0FPThdIwnaI9PAr7osXd+m8L2gTm5SF4SEMpu2pHrbmuIrywOH3C0/I
x9jzio7bYTtXln3KCIbZ+Vl/KiZJFKTso71auvM1JDPJwuzXtuanZfD/zB0frkvUwamCCHoEblso
aeixzpGEwREp25c848ScQs9Lp6YRXCg+JGmvrzKscFHMxT7W10T+oH92/e2qWnHuTNf8wSSjD/EE
lbhu4p6giTBpPY3fr5SUROCbYS/0OWbV9DDFmtAs3L1yl7fyu2RWS3u2+nu2BOaFeHrL4kymAQLk
BBIaehyz9SVU/Q2QmzrbDK4pGP5Nxb0BEIFWvAirD4km/dzb/nu09fHe7swPYJUni/dURqhdsqhY
QWf7IOVl7d3aojapi/08mb3B2rUcL6aoL1FXPvmduotC+c2PsOE5Wx5cD8Blj4nHe4Zqy5DZXEEh
YzffosB8+OvkJhssKV4cwmWFXZ6s3EJWPrfT06D76sZzrbte9/EuCuwPaqt4ezr2dBvEFbguUrZ9
vLTW70U0n9O6dvfOWj77V4tIFjLyxJHlvPlRiFzHL48eTS9pZ4IPI5HF24h8D2MBIg7a6ULlbeJB
qJGekBWEhv1/P9vZuR7FPmqLM0jvAyLfn3Dqd9zh3m2AKGkX0LI0NXlLL1B8P7Vkd4kt6tJ65JRo
a7INVxgBhKS73DM3Tk2QUyfn353d7FGU3TQlcnkR1z+DWjwgWnmoxvIFynjn2M0dOCOgX9981vFA
eDx+nLwL7F1p7JMp/UcEB09QWcfNBZAxlK+EjBgMcrwGI5It18b+OUYlhs7Jf+O37TBsrb/mxX1F
PqSSMlxuWuW8xNyILav9xZsCwP9msXaTyssH7EXcijF9ZJ0ePvrKWpMrU3Tf8cOs50rlDGVevzXT
McIZVjyVUQVZDoEaorkPFvlVLm5ItEwxzCzRW9M+57Zbr3e8mK9qErZ8ys6M79/0ZYvTwXIyiceh
wo138oLQlj9rZWqCUaduZo8NBEell8fiTk8eUrQCiSlBk5ov4oUSC4atRBb/G6Xiv0qOr5tJTBKa
zXejeIvMkauS8S8awly6XL6GuM6uRZCcVDPR9R033a2cC9LgtnJbKYzzM/3vrKMsf3+R+12/MSnz
V/c7N6CLhPWqiPvLNwa+nsF6gin1nI48E7e3PKhyNEx9ilMGKtcaYhRY1Qa9Cpre8rlLhkeb6xxr
VBNhTQCoNx8tqOL3q4z3sHgOZpCwHXNgrTEibG+zOpvJ0Pg3hc1x3YqaOATgfgEapHz7hdYxgoBz
a17/jbTwv19VNttAEPIL1Y2P+28S9UFS89TM4ZSOrWretB83b7PdnKzW5RS2Nit8D4Ya4eH/vGf+
TdD4jw+TKBw/iH1CiTy01v96TWvLjCiqFzsNKvghAJ1evGLQ8vRBrSsZ/sqdNwpl/JInqW1Xtox1
ixCm8H6BbY0HKJb/+Sf6V8n3P+8uKjBDth9a3Zy/FxPNeYxD0kVCN3E336BjAzuqNY4ZFtBHq++t
u6ELM+oAia75N9/67/fXP4S3sMxs9+hv4/D6Ef3l/lpcaPow8/IdNP+lDU8SHeDUvf/Pvx8K5b9/
1D7bPnL9GDcCLyPf/9t9XFdtmYUICtKxGG7iunspMuaQviZ3VIRd9m29Chgby7+sRf3Qt/65H3kH
tcQtUftJ3CHzzvWAos9hgIdMuzDWFyDYPwG9NVk+Ibhpx4pJohP1k6uA6RwNTSJU8X3s8ddFg9cf
PRL2kDCkRgcHzfbsb923rvEvYRk89hVmJ0ftAqu7h4I5jU2vk8BS525A+9wTIJRJOLRxjji4hCiT
ilnpNgpqDF7Weh1dl8dJZO+KIMHYb78hTf00or2JZgSfjPP3TbB8V/568RsbeG+bv2fT8oFw8cOe
+++ZcC+VkDcWr5lddWUaehYtuJXz3FpUqljxS764uzYfdiThH+oyIISRygNneIhnL7zRUfSJXOdg
RkXcZA48A8vMedxU35yive+9gB6E5ajD6NKKCOnFsiNi6cdC10oxBj/LIaN2Kj9ti3guuzid5lJx
t+uP1mFKEuo7V+Wlm7Hk0SV68GPnWG3lpbX8d0aVO23lBGRRpO7yl60cS1Q/fZ8RUtaVIxM2lUPu
WUe/sD5rDhrXwajm9fNX53UvvLDipB7NcSmXS0Y1WuqglbG67FVGuYAFGPcGiRsi0+dCuO8+/YzL
1L6RhHaZcDAmgV3bqAr0IUTUWvQB6qD63Cl3N/fxh1z9c254nqrh3t2q70teXofEUz0vhzKbf7ZQ
/iDc3bMoF8xcwLCt2Nva+WEFxB/qmEGOD3ZuzIPWzUuRO5fWG8jmp1zReODZXMmuO+RGMtRX8iOg
IRrWnV08YF5JQ7v4xmT1uox62AFNUeBpcxcFvu080Ud0S7LswyjkSz7RIzmgRU7wDzSfYL3hQdnO
bVaRbu/Km4Bo0M6m1KsVdrvLrPLWM+EFDgLrIrwu8AuCi4Ht3RTR0VIbSpv6mq5qbje/JOJf6Cea
b8Z7SVsEm3Z1LyJ9w2b4YA2aW35ro4NVeBcY4Rv2tEtseM6mjXjXPu6qxEFbfZwUYQFW7paYKOvt
oe56SKX6mGWTYWWvyB6yl+rUzAVpuKSbWcJsZ09Z9IYu1tkbJusJuOJP1dBFxAL5fWzGH2gNwtQg
gUntth3PE08berXyAyHNC1VGxKduVFtqrgXioiPvA0RNW+cnBS8N2Xa3ZNanY1Y/cF138to8VARO
nAZmneG3ML8O3RqkpWIAst3NBhtTe1Tpd6HOTk1n3LdtNRVfcXqJe171w4ZwF17ge9RzKgzgTbdq
iSEEmJcSvyeQthmXSKDynG70OvzJXP8iJ4S50uqK/eAY5GzKu8P7+Lzo6bull+eFUBCIMINyRxCa
SqwGIJ9GXJl5756yh4s1FCcTyYXl3E/dNr6jgnlPfNELMod9Q7PXLkSvjefbToLZf7CD+d5f8w9N
FuzkDEflrien9Y99xkip/R5djvfdYPKHC3jIYv+A3/5WdeXPrseqpKy9a027mWXdwg7ZR04qt/ph
2spfrXTws9qnsvEe14Ao48jcoASgq6xpDtATxyFyPibz0ymc75Ppq0tcjZ46em2DLVsrez6OS4g4
SzAnQ7futJysfbeoHn+om/PDoWiZaGxw2uCLFq64YfPt7UPjbOhQqtKcM18KhORTb/0MpXuV6uZL
GqhKfmvC0qcDslJgo1z0mHdj7lJfRO7V0zCW/b1tletxi00NPlq/eSxJ3Pxb/RaHxQK3ua4pRrDq
xYnr4RE09Tc85tnM2Ntr1PYol/9YU0A3ajSv/i4g0nI5mzrLUGiNj2GPvtFZhf1nNaAFl+Iq36/I
WrSIbbDvupqROapj1u1rhVU+R0mz1jw+rDAAjrPzbNuVpsq9DF+n0kJbr1FVNM3iPkqECXGKxna5
iRQpLkyA46+89oZLhSbozsquNE2T11kqw43wsWjERd9Q3trocxCXN3K2Paq6M2j0yBii0tkzIHfu
ynke9ktj3UZL9DguLppGFoUdqRYaSy/rEc7ki8wRArYhdZfIk6qkqNXbqMU7cZbIia8CGD/ULm05
g3Uh1uBer8vTNo+33iYtkqoJzPt0t/G3aMfl6GSBk84D6im8xhlYj1Nm40dMU266hrKxfjWFF5F1
OF71DYYMyq0bPuyl7y9yDBDP+gIns6NqzzsMmRYIeudxIUUU19G9ysP4R7aU/XNJbES+s3P1UNsu
bvQtixEbVnYwirPKLJxcQOJq2RuO4n1GrYsknbnWR3it9s6oHv80rgzitWLL4d7Diu3FyQy9/UV0
iRSnKDYiTJACmPuKcDAr3SxCBUDQy+Wcs2s8qEXVaARbqzSItDrjUFkwhDtsFNVvLNnZq7N4zbdu
W+RlI4wt2k+TxJ/skzQIMN6802Ec7RHz1i+rNi6RpCtYLjdPoBjquBfP8RYGxcFz+hfOvOjW5Xe7
CKubSTxGVI5uNjp1nYJSYDtBhVUTfolzLu3VevAn6+Fa7HmMrO4Nnv9ujYSFudjF6G7Lcg8jiUtg
649RYcFIl9byvfDVsxNPVFkTl5GU8xI8DUPbpHoO43drLAQIT5l5fyRQ48uoKp+g+s07LoF1Tz4d
40hwT5iZfZxJPUq4hDcKSBiEXEKGAneftacAHKeg08+W5Z2swURniSbqtc78p0DMHRuTG49vU1gj
0LJHsid48tWJ0RSYBHLzcUZ27gXznYY/37nzQFZ2TiV9rvSN9rgPfN4th4WEknsZhu6Whrptoz1K
FfGxwK+dXOU7D2W5gfPKUOhLv5jl7I/ENOTt/Ehr4tdok3tT+ZZ3K2YQBOI7rpqeirKVDFErJToF
NybkxmHd7LcBWawHnB5sx2y2k0bYN8Iff3hb+2Mc/PspGj+V6Y+oy7H8VbjYpKgOVuDl/N2wmM+O
J73fs19QPJmbQxXKHmzZt1fyJyhFyON2up6Ys/EOwp2bm9XlxSnJf0kMdNANBAkxHDrjo6rmbuct
szmTBfyU1QhiLYRK6RD6/WMXbkfsX/pJ+mq/mNY5hXO878qmP0MMIG70mmu2nbmbZbalsTNhjhkW
3DKq/smJ354me8G8NdDR19U/xxzN+hg3/m5wl0dNLWQROVdcPKQ1Y/rKA/85cC3NrkD6m6xuF5cm
DSDfxzqKP4eK6lgLgdAGMLGb/TEnTB0pR5k7p2qodkqAe1o1Nx8FdXe2RMlYLfGlskBSrWK8GxC6
omdD/qLrEwLTgfKl9bh65bxfc/gsEH1OwFKdcln2iTUZ8xo52evQUOZbTQ1/QS4vTSaHvfA7zlrZ
4LfHz1+kDmt2ovXk/lgYvND6MUWKpTKnLkDxd65Khwi8wbv2/cR++TgtEI7aUHjq90uT1H70qJpM
3IWT5R2t2bffwepQi+gmRdYdJr0bN/txYGZNIOfYH5EcT6Dh65AivvfDM1cBDY9H2LeW4WlZI5M2
+EM+lSoKyHtYlN9lpZujxa7+MErx1KB/uq9lJL7Zi0UR0xo99rppD4R3yB/Bou/mFdXshhJnEZZ5
GiTTae7XrxgQ39AuUVyeVdNVW/EQIotLpYO+uBYbpiLAz3xRP6Jg1IiERsR3axTqB7KM5j+yppl3
m9ePqprDS4W4LkHW8i7rjAXB1OVtm0+Ige1hO/kswwfEb32aacbUJYf10W5JS1JGM1Qrrvr9OX+8
vrNT0KD7zu6a37pv1yfXrcOdE/Z78Y9VO+vOpHEc67J9YrKGg23Hg6ysNyPDJyx+XO7+kBPbHxDF
CfhJiXO1OBwOtPjKsdlre0X9kWXFeFytKfp1jScAwstiJrjrIMKL/IxEFP+ez0FXpg2P5zch5ubb
5vnLWzCTsHDMAaGnxznoMMIgBrR2JPpke3ItXpdpAygLPM5vxDo5zcYl5+P/puzMmiPVziz6i3Aw
HuClHxJy1pAaS1UvhKRSMR1mOBz49b2yrt1hX7vdbYfD4XtLpUyl4PANe69tz8kdYqktmjGIxEN7
WJ38gSXeJmuGe7F297ovtqBiHieEay0zjb3ZONMOI9QS9UP4qy+Da6BWPX5zZ0OhpIPDVGUcqDox
douV85RrWoNwt1TuBuROkd2gR8quEM50rqDJGPlBsCzhaHlXFkQoHpC3je0C3mhOjFU+meOT0pHn
2zwF5B8IHtEzkzk0yS2scETim0z3FwfWxzRwBTSqeJJ1g1K2f64CkuDDZiZmw8Op1bJM8tP+Dtx0
f9FueA79vsQBNqDsrSkXEl8eVTdfMNkMyEq7u445fLeZSj1FVWt+Q/CzHvvUOWplInVLaivubfu9
k/aLZyTeI2tniih3nL/71mIj9MeFNKKA4rdcfUsqmzTiZfzeGFmwYTrvHlF9PhtLiEMtRXkOETXY
zh5ZvyP2+B23z9EjhzLKkfrvnIIxgEiyjk2kNmOGbNad39CpFVn2ZjaUiGhA2ZN4SISXpNpOHnX1
PN0uDscM1yTb9ToRZ1soB3QnuiGcRg8phsHE4GPv/F+9bQ2RX4QPvhbpNu9gi+hmSiPXoC336ruw
Xuy9DMZyK805Wurxkq3hGfF2dcxd+OkIvNaocNL1JNt82RYqLU7cu+Q3wp/8cnLjUlF9T6vXR55V
vzuDOCNJ7y8lMcyYgV+Rc25oI6iG2Mce5eCcrJrdiuWkATdv/9otNrkNLC4e3aC4lCxZblVaBUxQ
5ybCmnmj0Orv0xIgzswM0Y6mcPXPKCcZ9mbtaREJkYQYS3dYLNAF97U8pJO9HBKVPjHax6o3MoSm
ANklrRgB1BbGQ957x8lQpHt7VMeqaBRllcPPWydxjzVlaFF6jqZ6GrseYUE63Ek5BM/KIwLYRpkf
I0rIt63EBFHMa8NveHjVw6QPUzCJU1hiQYPtVx96T3notBMobPmHu9b6ZzO7ONVxt510uX6YvR2c
wmbBQlV87zqX0Y/ffq+c/rKa8LrHVBhHv5rltpwzooXK9hnJyVeSl5CeOGO3deW8YyPAkBKMVqRZ
EA84RLdBwTpfkx+ytvkpGzp7Y+v0InP8g0HJr2k0jJ1wxZ2/aBVdpw22q54CjWYY0SeCvOqg1XQY
JpYdmSfOOFuXyEu6co9ycMvU9b4ARkZR3Yb3TCl/mJBVN6sbvCyT9Ytl27QxmuYIf+8CIMw92GX+
JkNP7Ol5jW0+kXCF3a6OtGeL/TzLy5IWrBzkGhxCmGAEmbAFdMzuox0YGY9wXaFKGHeD614Y0xKD
0pb3Q9dWeNf4/D3D+/D8gpfwsbCtYk2jrm0fS4UxDb2MvIoXz3Wl9qVEnw4Zrjhls1X/xCFp75HO
HpUo3iabmzOd/ZuGW/VWtvqpRIe46RCfb6ahvbO1yztZcx1ndvvSdebLEvqXtNIbnTfE0bu2jhPP
IAHKtZ8tknSmlhvaMOUDO98f3kgtFHrFuXUQfs4OsYmIeM+WHrWzEaXsuWFsMjO1de+15c/U5c7J
PSPOgKpx9bBDrjpU4yMGNtT3IfbG/trZBB7NwKzciAN5u6w8UZaeCCvAhmojE7xhS/uSdfJp9REJ
YGh8xo/4rXGzA5+ih1GA/7PICxrStxkfBJYlXDyYbGmzdImy3ui5RkIdd84119xmm4uGb+t17RMF
8ItcGO0YQ/dQ4NUghq4/F116C/jjMBWqPyRXtSrE+EuSWOcQ1F8QDo91IaF1Dd6ri8Am6o2sok+q
vtWmx3RV3hdr9uK77G7aXO3cZjnqRL4jA34pCnMvQhRJuVO9iV4Wr6YryPhT5i7jg7lhVD4wxiMm
UvDU3qRjcaOn+hp2kaG36t3iaHruZwcTMMpGEqHG+pJPPq+r0NyLaCgAEkJduFqEmsjucHobNvj5
lSmS9vbsjO9JSY6WCa5FmCIidvW76psDeGsqj6JtdjOmUf6RgWzTmk+qzV67bP3i5sYu3sgiZgUj
QQh2gIqxTuBGeSilevK5csmkIGQLZfEuUOPBmop7oakoDa/HYqFJGTAYqFN/scymmd9lfX5hjUsO
OSoFKpbgsrgV+KlVNjvWhfgoRPkWFjYGVkc2MZ6Wg7uwX5NYfbeOqLrtYgRcTnXxDqbjBuWa2lc4
UFo8hnFVz1lca3XpRFdhMvTuGBs8zoH31oUI2aRbbri74rEOr1r5ndTM9Jqcv1iEzBUADlE6i/DQ
yJLi0e37H57uP2UWent6rJVTURuRu6aMYaRjJzamY288zRzFse1oghp78xJUV+IerEVWiMn94smb
xVQ37Htu046RFLLRip5MB4++t7zMmkbMkUDES7NkSeTsTZGcELQVG3PlQYhaFszF5G/MKsjuslWF
KNPEezBZC48OXrZK2mQbTPOD5UGBHH00SJ7sxohl/akM51ezSZ+bgYYV9PmNMJ08zs3y2V3chAui
Pkha5JggTC9i9cgodL5Nze6unYO7NnHOJrQuwktziSJNfY4DR0A2yaesNvfSZQm2qoCCqVPH2V1P
XTlQQ2UsQPEoQBRshjpeG/N1dHmqZxhCN4WdjxF2Y8bjtowVftONEZS4bq9WBzR2ZAqz5NQMZcxw
OGgDoQUSiAd7bfRWOu14azr1E2w3EHzMAA6pRUPg4Nzho7K9bRLoV8Oo8Qfr9zCHxmSDBrg3OyZm
+Lw41ZxLCgQMT2VtPg4ujzsin3LjtOjkp4JJt7G7tfrQlWXcYjrElmiGW2tOzojSIKqKenm0kpX5
dTidmx4EmeqaNtKDGZ6zRjr7ujXI5urz+6EwmYslHgPHnMNm8afnAZ/6RsrJQEnXWjujNyI2nO19
wiULXEyIeBl8XDJZgLhtyIz2Fa3o8CySZrjAdUwus2E12/aaEHGTCEQEllVOzkYPYH0zXAvpORi9
beG8hWzSds1UMImhuA98JxZ2fV9UrG0rTGTwzXi80zNu2AsgG7OgVo5BmbdxVXm03GPx6CUMkLvK
fZdFsBwU4dAH6r/Ycs23Wiefg9GIY+d5L7Ai4SUqGmcLX1pZpXmU9au1KcX8fS3RQKyZuJTaXKAU
Tq8pFhK2Ppicu4nVajaNWAdL8Z1R5bztwvGs2mHYmCwTCCkSTN+NxI3NxQIAm9WfrIlK/BrtU8nz
kWV3wTPelKdRNM5uyuCqd0hf+n74tXozO4Hr++2luCxCbdtwWs7tYBzqxsNn0DD1K6AOHlavuQTa
ek2rsN9yn9xUrLVjHKxfHcIXqqle7cy2+mLB891DGbN11+aMA4Jys0yPhdMd0Qx+WlU13/UN6nvM
oMwhE1FFpc4Ec4+rxM1d3mdneOwMlJis93vk+MRHu5L1TgFBkfTFBZXWUJ5avZ6nZbxwaz+sWDkf
scGG+9RZFL8kX7EQNaT6qN2kig3LvveyvLj1PPI1ORWQOjLOeHSbAZwA21Ry2LuhiaeOO25f6KZq
IiFy9jvWaNnV3sPpU295UR4CSsmeRhd/wtkwrw6uAJkkAnpQftZA31q2h46ooXqtCrpcQY4o/MYN
I34HF4xz6Vp2VRw7R1X7uzajDGfSs+6u7BOmf7lX7ZyWSoi8q42yaHB92sJ4MpatXWGQEuqbMsRH
1U5sEP2mi9omfLGxiuNTeTKYm8v0hSnEfThV8g6HbEFgQdgdOOlL5IruQV9tNitgDBCXLqYTsV4z
4u2VYrCwklivhr2Ra3ccw5aZRvXdg9LBEDxj5Swhrbj+Rua+t/GN8VitCLXwcaB5nvd9Ez7jAyQB
erW5PtVrONe3StBaCJolxhbLlETL4Pm4nhcyYzP1puaVZo7Bp64Cc2et4QsjMexlBv57YsMZvTG2
Dbe6rvdjRlGZDj+qTMFyYWq1TaChxCMyusINFvz4zSt6DTwHNZERye2kzE/t2I+9tm5aJ8EZuw4I
XJcxjaSj7vD37EMfT5VLeCSmJ8Cg5aOs8F6XMGAi3vEvxKN3ZpENe5moh3Ke7agWJVLHSuOBciV3
nwO5NzgnPfosr6BGK0v17lQrx5HCdaZrrNgOt5Vm/NSqi5P9IFIti5jQnIw63AaGjHln39g0PyfD
17zQ9tI5ZUaFr/QzLUaeXSETRCPPDkQUvc1c3g3klcZMOZ06cg4Znw72cKKtPEy6/2Gt67bBKdGu
8GeGkXVr8AjWk+nhON6WwkTgmN1r5gNcNUcal73X5j8wAGFlQ05xlLApR3AYpaOPmeUeKx9cNACQ
J5CaVxcbxtJkqXcdI3B6SKKtwRh9yST91eIOZZJ6gW96T1X+rczl2WpTkrAN5xU2HPJKP5kQUrnU
7iBqaaFLa76BHoWQ1aPkc+35paiWB6owLFYZKRRYIcNKxm7XZtzHTSN2xSwCPhjmvlFprve2m0+3
1rgwZKuU+g7xlbaAaK9HL22TJ2BT7KXLOcfX4lqnsu3ZyY8W16DTVrFbGBbDhaCPa8OHECGNUfwa
pJ2+hBgXd+XaQS22scDCFqrmY2LWEaees7WZE9s5pnlVXR11LHpBUxDYY/pt7FSFirHkImMss3qv
RGsS8p29AVRKcNb7n0k6d09NzZiUgFnSER3pwfnBekE+1Optkc7z4xYt8ZzZehx7hX3K88i7jhCI
6MhPGcsQzqr2jmv+YFwKLoMSPuDher/6GJT91rT2VHafg/TD+8Bp37DgR7aZ5Hdjdk3BNsYBdVZQ
7Mxx2qaZaz7mqe3FziJuVgQG6B+2C+ue0cVS7bR9+5Rf08tSIDxjhsHXhODCvzd+2i3Z5LVIWNEP
KLW01zZ3WUsCjRGEe2TCexx/auvba4aq1PvsaZnuVOo++0n2kPiUcv36ySjT21pNZ8AJyHx+YnjM
9bUJcvz054SsOzbwiR6XzL4XRfrqL+5Rhu3T0HqY46ao9JrrMWlW7zXm/IkTes1th82pJ5FvT+Wp
6lsWG9Oy03pgFMBgdu8Uk/FREI4ATMrudm3n4M/tSNVASSawlyIjZtoXDA9QB3j5dKzPc5kdpGmU
MdupG7T/3QbX595oEJgWiSgP2YjBoqEdjKYieDMM42UV7b25+HOkbXZ71aRZOQov8hqNXczzt/7K
2tUtoAa0wL9iz6bHWMMHSoN4NDD855nzVEnyxxTOuNSov0EY/+zKioKtYSHo31QrlKDUAwRUcr+6
42VqMAr7kBd2g5y2cr1GdwqE9GlxdSlCjNlQieIqxuTgpIsf2UHVbE1iUVaDIDqQR4Al9Ha0WfS2
K/GOQzcdlwA2Mr/zU7F03bFvGJEXiXHXq+JkuM63qkYnORihucuH9LI6k7o1iLnt8/GlmeGgjEOQ
MJEo0iibvGXTeuOjX9a7UGaQw4dMg/spuUtMd9e3JelezEtY9LnVZiVGEdlpdzat6Q2dNZcZ3waw
FD9eHFiSGAJ4HqQxFP65GI1dO9UCtHGaPFmBD465X9+Q0Eyka8lLIQHGlyJBy+Pqn+ZkfFuGiXdM
yDAl4CRY1LFXo6HK9nwafQFhvHjTrvmVsWV7clWNoB/0N/x5e2URjyZk0VT3NZ8vxc3ZK1D2OpUR
Rku5XvIsdR5ttPBggQePJw1L66hHuh5l2YI71jNeQILfQOKJEABSeTfB61BhCW17GtYyLNmddzwV
O2YYm0AtJPeG+VE2Gdz3ujsJYxXHBTx9rM3qmb73oaxEFeehtElZQnLk155hRSiKpiLqryRqnBsZ
tMdJQVeOBO5YvnBybUW67aDSM7/7NdzlrY+gN0G8WH+3ZIuwbO6sZTkr18cGvYE26p1ldp10mVM5
xQ5Sb2wxZdXb97YENHC7iIYXqVdNIWWkwKfabjLzZ20znNxq+ArqxHY/9LeWV48RxPLQ4XZx2ImX
+ICymCJoefdtf2m2Y2O1YmsJOqatN6uC62ARE1vTtCnvVWlUX6AsbDQhLYd2B8/Ev8k9fxm2PuXi
1WpScisOIcUFLVRRfAlspPVrrbm/MR2gJYpHyPnTVyUHHvUWCrAD29C1/9YzapVjI18ZjPK5p9N4
/d90RHFYQ/NYmD17VEt1ZxnOQVeh0UTM/X66EzSUrVO0mISHqYkT1VTVjc4C1Z9YCiErstIl/J72
Ne9LC7XyTRF5f3TWWCyfsw2v8BOevPGazYmZb4GlZLwt1xQHMlvm+lHNVuPG9lqVtxgh/YVIXtns
NR6D5dacQunGAYrmeg/tz+m2SGExQaC+QqIR0CaVEfD50nzyLDXu7cSf+h3RD4TV8szUfO6rOSew
zsTiX8Ir4/VcrmYwfafWy5toQNjYEMJdmcFmDoPZeCsGYG0bLVb61qwchcmgIWMAZwwrbURPEOkU
50jLty46sRKFRptQk/XOuk8XSD1kbc/WM0ixkPRS7qB1D/rIgJalhim/bYVvZMdwmkn7I0S7qX4y
j8n0PmMug6qoEBOFbTZPrcMktqxVcipGLCaRlnPHshXnUPU0GEJQUrEn1g9NVU7LiU1sVccAdmz3
lLpJTnaxj0GMuQjLjqQtGIqUUBNMyAMmnZO2ZvXJBKueKbSC1rylXaGWN82yYGYNXs98tEAqvY1p
PxNQ300IFJyhCK9aPkPWiOeKeRekomcZmgHNsvsOV+90FU2ezAm/OatbuSR0dFPbTJvAJS4HgwO9
hX1vIeVWj0Kuwj0MKXg+csoXbsapDRr/Bts6mhBkqGSvLNKm7dftonB0G03AfksWxn1eU7HfkE4m
+F69v5wbs17to2dAbbpbheTxwYGOKhhQnpoP5QodMDLVwGDVyBQ5BjkcpSJCNpg9ueXKCMYsRftS
92nmsS6Ta3PbmW1wLtDz/DSWduKJ6aXNgaXCfINU/bYAlYe72zBQmShDjQ9VWw042jVc8GjwlvFl
NRr3TgeI1beFGYDoH1OYeAS02uDE0RK07a4CHcv687quDHTOo1Aycd7obGQnGwAZoATy0gIWlRZW
9YE4xPrICx4nG0f9ll5STRlElo2e+9p6yux3BN0QFW5DxdQ4TOjX0KfzyVwqjrHr+LH9RbbDSopw
HnBIzqZGllagYnWOGOHtb4aHfH+Trz7GhgxwX7JJh2AqjihI6dULu5Ko+IpReYc2yJHzT8LQj57I
nsscrzuNJaaqGdDKbCMoEdX8K+V1y7uaSQljtkzSqfRuo5JjlbGmwpLoPg+MODpUWSWiBrtdjBVH
QN7DRvTc7NPXhNtu6gK63lRbwXtVyvaiVThcPNdgmoO5nW0csytmSzpdXvxCcxuHQzna97rg7UQs
uOTRK+aAJrtwx8/GthFa93qS9q1C1ndwZYU7ZSWdE/uXV40nioWSTcxgcnBCoixPExAa8gF8B7EW
5bIxRIjD2bu6OTR5hvaaY9NCQ4W4/7fUW+Qo0JfKKvbBUCfsPPqrkntJ9BQzjOruMPRyPLJSeRnH
AasHXDixHQB2d4d8sfi1hK1G71cHo/Hs4ZRJ48JxnEPiVNnNyLD30pj4fgCxXkPLER90uxGT+LO9
hJPizZo53gxIfkMyL09T1liXxbEZlLcdU8qoN+sqDmTepsfGAiCHlLIjK0Z1jNf2Aq7LhBMyVfeI
sJo3hLUcHwyTgIeGq0tV6YAtH+N1Tjkb6ZwS2PnV4nxhuXCy2OnJHx3z0lJxkeDFj50UZM81AfGG
EU/d71pTNDckdATgTci9OGJtV29CBWi3oVLzDOqJEUVY0/CwbQJ+T7oR849eNEUVCbcKSAalvpg3
7mANt9kizA8kTdT7rdEwr3Cz9B5NDX8NGAuXAdOkBuFlKMMM1Kcyf1VojCNCKVzITrOFPTUo8sDd
pCuzzC1HC6n3eY1narNgKiSLZwqVILuXGuRkBoCKHIu7YQMayniXa6G+IxtCthvM+oK/Nwhianv5
yqpQEk5jDSg7rxR0jAFBilZlEpzflqndJG6HJvhlDu14p0J8UpS97d0YDjw0HWsB5zAXVfAdFEP7
vAJFuIU8bnz0HRdChCyfawkALJbNPB3E01ALxJ2I/fCuuUvwnqy5+4aajq+tbaqHS0CHBWmVQ52N
S2Jkj2HfkontEZj9nGTDjTvKYdzSfVOjD6N+rsclewvBgKMf9SsXhYkuVuuHD2z1QRum+UEkV34j
1VR95MLqSDTx8CobpUUDNa4t8x45VY9sTRDWmUbrkJo5m82mbF11HKZe/MoBAt+SikRFMlYzQfa2
lq/IUDPMNx5Q2WRekeRUpjKd+ErceZpkxzzOZcVyx9xFbe0ZRFVsOtn8SIf7PErP5rByZ0TLo7cU
zwSA14B95PvkM+UVriIZe1WPFPvpxeZJ9BCwLyzPhd8jBNc50D+RhdhQe2BwHRtRlCVJsXUIobx0
WTPdOA2pQkwSCx+HpDHerbkENzRnVvaZw+9CL+IOzQtgGVrKFU1PxIqvxP6qAp4p1to/II8IfvJj
pw+ukyAsGtPGuPHawSSdz88/G5QmMPjcKQx2inUw6z0fvg2qsmY65gHjcioBI9+BQp00ykGTS7uQ
BGNGtnN1pMJ0YYw41Gt/V9BM9NsVzbPeQxTkwAGYx7mc68DDNYUTlISeyrrY4ncMLxgYYKLAzARi
UIhqTiBZNSxDmNqn2psZoaT2UNxbqSyY5ps4eP/4i3CR2dpigwDAh9X4rMI2/DHlo/VprhixYiZy
7aOvCQbZDGWD8I61b38sDZNDI9cVR4wE8IJxD0no3kmcKySDxHT2Sh1Pn4bHM2Ijjy8zrzcUwI8F
LUDXJcexs2tOd1ADGw8D50PS0cOkCTiUbTakE9+d8QDG2LFibsCCxP7oUdPEnlV4Z7MTHLvKlXBX
MmZhp7q7ZiyNSLU+9aKcYTdO1xCTCoPAF11Fctvgu41hlCw7M/XLuABcEFEzsAP0V6aMG22WAV4U
Q3OPW3IAJIVuatlVoa2GDVRsUW9xI8qPuaZhj9klyFcHaZm/WxBWTtswD8UvVMm2ADxnideZO5mz
zJLdjFHVd1uiZ4StnkonCNndOTWsQqOzujicTXXlBl0/rHFcs/WVAYp85Q72IBnRh6QbX46aeWuC
FalerYmHJ8UzbC8QtLnkEwGwBJ0vl0FyizDciE0itKM6DPUF8uUC6wsRNJYD3hsu+7JqcFNVRVqH
LyJI0z0ma/fJBhUT60l7r5CMqSwrSi5zQ0bB8uZausbO5wZIlsSYPWSDXu+QVtkP8yrSPjbH+ipP
xzOZPwg0sUztPbNzt6GRUh+BKMoefADHzskZq3U3gex6kyyLXrPQx0OQ9y99gyS5D7ryp7V2KY9j
JNMMdcXtajWU67k5iBqvVG/ztwUG1Q47udzVIAUYj5mKy6VeIKgi06Wx2zQNq8BNszbTo1Ut/Qlp
YX7HevPTgncxRWZK4sg2VbAmXhu7XMQWhwa/UFmVPEjKfrRdhJKZ0W//ePzP+YSwGiMi91aOmj1u
3UVfVlLo2ihIen5pivGKOrspoMhNqD3aSf+32yu8Pmtu68GA9VMtyQDys86YLP/+Bgy/uSMaPKlo
DYpm0BfRpdzbTnht28Tk8ZSCHci/cbXmzi/LkOsS27gFchoqIQRSBFnmR3m9VpDUY+zzTHPZjWIt
7FtB0GZ5Oy6BTnYrUb1nbxpDgS9G8QGVScc3wezIE2oeF10eCEvqwi3cDA89xjrRFtvjrMpDm2m+
/o9TILUMYhACjPQp3VHZ4ZTv3RKX4+8TDE+BDwqZLiAPomSckcpNmZswGZG5zYuhi0UJ0zS8JJHU
5Upg8qpsa4oCmK2ueUC8iXgeoQLLEkoUhmnlafVKGgmFrs7EhyeqxY3wvDLQj4LfFeHA4WO+VONa
tmcmA051QZgWFtE4IUWMcIXa5S4FCRMewkyM/Z6wCISQMzfqfk1qDq9l5b44moC5Xo0q74aIcS/g
rQFZD1c1As2vsOeByqLNsuFiqFH40TRSScGfggcb1RlNVZQL+NExoV2yvmkXbRWHSfLam94ogTwa
RtN/4xoSzDIb7aVbLfXEQArqEIRKwQQpst0wfRqHPqGagWJ3avM6xwchBgDufV5i3ehsgGKbgSic
Bnoig5J9ZuU4sDcoAu3xxVMt6lzqIjZFUyeQSGG158opfCVf//gd9szehx1xKuV0UDB7PUL8qLMj
mtXwk82kcvYMgFgGm84wXKAPy4lTJRix92cEhYH10LiAJLFVLK+c0EMpjWv7gYYh8fdC5yZOhLmq
PgGXMZxqsmWpIntdmLJ682g+pzVo0ieNLCc50dZz+bm9ZvWCGqp8BbrEJZ8zdqnjyi+TIw+v2b5H
YJFImsQMLgUzRTnElNe418NJ1+EBNJPzgzI/eCu7ZFsExrpTlve01hAuVW7skzlMX9Mc+mnZyDsF
VnKy4E4VzCA24VKlj2nB6hpL2YhEafxl9+F3THqchp7Hk3oHMfHbv/fn/RPkB1ur6biuZznXCE3v
TyZAKzOCKWSLHUliGz4oMFs8wzzlUxqGgsPrj0f779f8j8BQz03Ff/8cFPX3kff/dZt/9njlfo3/
9qv2X801ZXj48xdd381n0y59njI9+6/ff5x+NTHhxP/wD9vf6fYP09c18H6Y5Pi3nKXrV/5///Cv
RKjnpSXu+LOZ6vH63VK0pn9PfrKuuaL/Oyzq8t6//zkn+fdf+VtOsvsX28ODHLq2aeGpvHpFZ3a9
5B0L+y+CCRYYa8GfkB+FnfZvuVNW+Bc7tAgwdt2//uH/8KIM2/8L3kwe7fyH/wUZ9Z8Ao/7RUCpc
3MTuNQ2KLG3QrJ73p4iOpWwCG4xvyThcPhHPcI3xq5xr7qUf/90H8y94Uf/6lXhcmBbsh3+KnnJV
KSxWiOSTg9C/ayfTu8zAGLeNBkb5n7+UY5q2TfozP6H3p6AaCFzTaI/8UGZmXTIJe8OwvMeuT/4P
u/c/3oh/fHjAtkzbCizQX1eq19+7cbHosiAvQ3TD2mZQM+gCNi/7ujMCRJxoRVr+H3f+P9py//qC
XiCIRvJIL/pz2JQqUjcn9aOE7tPL+7AJfhT4rW6NwHF3ZUaz7GXwR/79h8ly4J9+TqaeJr+zwDet
AFv7n37OpBo6IxycbOtCArsYapFfzLKSLVrL7OBkWfCkNMx45sP+1hnRVudIOU4EU/p3TFu92MN1
EiPmq76FVj7sCsaGJwXB7LJmKQOVqvduMojRx5C+8GClwn8qFGvFBh4Ei1sq7mitwhwiA/Pzc6tk
cBK6Kb9L26vYrGUhNu+uptHvy3aMTdUnrCektt6SVTHackr/OzSIap85BgON4QpICeinPhMzcX+4
/OqudTszyWsqQAqOd1xufMya7z7y96yE72U6/p0a/OKc28AMuvbqR1vRuPB5+D6iR5bEmFE1BrFe
HtjMCEyyufGNuUNw5/ndvLUqNe4Es1syZQZfv9a+N+xzzsH7cgYuIxGaYsEMx4PHEo/exj4kjL3J
IVFD+spoxHrvp9J6askmBnvJaA5CxbJ8moFFCi4lutwhWJn2hpugzJYsgHnYTaDGQqY5JBLYxXTP
Qh4Bk+i0/BihWFJZie4mk14DL3tCMVZWRv+maFYe4ZPPz4CorSNhD8jRWLeAm63tD7GCNityqP5D
neZOvCa5caPtlHVHThnQz8H0yV4W5G+WWM+G0064m5oE+NYyVsWNaPryADo9OfbMGLc2BXqc9BjD
WReV94Xs0wtxo8nR8kfcsrAdYcxUJpucopLkMTYkCJQ5GQs4ADUJr9JWp1YN49NSeZ3A+V/P1mbI
Kv80Fl72PYWgZNGtJE20KnSN1Ht656ymcwp9p36306FPN81Y2J8qsZCflNUwHeYEjjKu1V5spN0H
ByvPaXk6SMf4xFIrdquGhW6T3+cDOgG0OtPPkSPgVOlwukrWZ7QDjtNbj6M59l+TaQ7nIknFkcK2
f1s912FHuCJ5MFEwk/rSzRSKMGTjguTQt06o9CgUeVe5DWxmIp7Ej1knAtdWNb1rlRPnuTCyDrXl
vVJVNxe7Fd2W9r8kwqZNvgUjNlnLLsSb4VbmiY67fPVMpFdsduUPxI7+FjJBu2eX+DWiO9+Nde6/
WY3AXinG5TkPqWbQEwkAKW74klQl2klaCQYEZnrClFPfmtx9JGsklvnirJlJcnSLr8KCIcKQp9ZP
lHXkzzVz8jPnIX+vPVTW6+KX5zDX5ZVJM7yxjPfHBxenudwavI3hE0dzmyEnICL6QCKbiYaUPhAZ
ESvYEctMRoX72JeD02HcsrvuEGihqwdl2kUWY1juzJ8M82a5c5Sakn0NIbzeU18SR0sGYtPcZiZO
4tIZwuKlLIkNRHDD1mpQ4UTPbZJ9BVTTovBE4lymtzxS+LzRZjLtTZbR/bF2Bq2xtlcfGE1ZTSP6
rpKFsGBnCHYgDS7mWLEAIDxvL203pVUNW3eOYeYYxaH2eLPvIKGn5/9m70ya3FayLP1X0mpdeAbA
HYBjUYvmAJJBxjwqNrAIKYR5cMzAr6+PqsoyKTJb6uxdm7XlRmnvPQEkAffr957znWSoJKFXWGA5
zkhbXiq10KXL0a2O5LuMYXVRkoryXBYmEBAL8NhbQWyQe5bUO8TZYkn+2iPZX3Y9MbdPY0+j5CID
bfu9qNv53poBLD6kWUi+eFnAWlh7BcKDQ2MYmaQgLurpGKfC6jZUBPldE0XMKZLwMWHquTMxPa5c
KTExt93JMRt/M0e0SZvWCzd913B+Gjjtw4mqN7oaLyIV4wRlUmKVc/jEaa3BPZKm32WMQwLVL6kY
2kf9yOM08S/WivBbo+pAooqLpmQmnvX4Eekms17wfRyMwfhIHSJuMHTXN7g6QWXnPbP9yrH3lTEi
w5jpefB4VfBox8jK9ibX21kTztgu9h/avr1uXHcP+QHnqTRQUBW63dWRe5FEatjOWD2ZlksLscz8
1J+/oyXesQNtlW6OXjce3Rg7Ye0dwQs/jaN+cSqd7KZw/upo601As0k7ubOa4cR07xFQ4/DIPrTT
s7s33Sg/uM0ZpKyZ1vTj2eBkj9DGov5Q4bZEV4pq2QWvPfPaIFqINrW3vOVJc6qyDJcaIS1+870l
YqcS8lqSvlXk9T1trttSMED1ST0eXY5W8Mlee9YG5rghvX7PPXgDMsysbOUVdsHv9Dsfkqa79hgs
9n55W9v9Ve3ZZMXEPuNdu1774NXx+YZFELXtrap5joZl75lQM3O9w59MnnQaf51Mf43oDGTfR1/P
EMQdfxMv+VNVY5nLnYElM0+Z8Cfwi0KxtnR5cpzpSwKNgXjO9dBOnNJZdzNrm2Njkl331gzc8WKd
YrAEBaILUkGZd80W9SbMENnpoMUbTD/1umvHYgUF5SqqbPZ90V86Utn30mu2DvJrPUwkoWMTdp2G
cRzS0qKhDU+mwd7prQAMlqDTNX/BhYAvy80vxrHDW0VTzrZ4hsPKsNfjQDbDWOEOJLqg2kQTQMO5
HGH+j80urZTGQM252Pax1qjcAFNn7yoiEFbp3NwYcaqfLYVquRayue4T70YMEqJZOInqxAQY0bCW
OXPm5AIvpL9Jddwh88ofEofS0MzKS7cxImwYZdAvCeFK6ui08VteZd8IyNF3sYwQ/MZnpjasEZcG
fy1WEQ2Ce79Qx1lH4hpmJ2qo0fD3XIAPn5ZbyPmbuhFm4J0NC8aknpmyfqCFp0BhYLAm74E8BZTX
QFXwRbid5d3aXlpfJSbY7DyvEIKazVVdn8NJsK7cml3tH/zKeWmNlK+MMDvwRWHg5sA4l8LcMcbp
7qB5h0FV6TEgi37vo/1+s4GsXGoP9AW8jJswKfczKSUc1e3lMjOcg8aBtE/Gs82sBbjuGa/4Kkwk
/xAh4JRfDosLuXuETE+mBi7MNP2SmWqNoPkKDX37EnNCQiOdkw3Q2jvy5+/Kos02uP5f6E6dyUDx
C14oCKtcYD2p6bYdkqfKGu8KJY/+CM0TIPQ5hSnc1aNtX1ke1FXiuNb0d0bqgvgeN/GVJYaDKGpC
fOaLPmlPg9XgbYZ4PoG1LEc8POrSYuC/VWbxmuvo6MpmX03jdaWdMph7+0Su+UM9W9+zZNx7Qt/p
OHzKc/dOOOIKFxcD7fgG5voQoInYWvNCZ8QEQAig6qtrEukwG1uZqQOBLPt2THeLliekpLwsag6q
NrskreWKZOs0UCq5qgbrXUzwz3tS37tUITFlCbIM9WpJfce0ocD3612jKNh6UBRJObluWkZ/zHM2
VszU3DXLB/xh7yWRjqTXD5vYmJJNBSieR3aML8jTKc6O3V2kfICnkNvPmHBkECP8V6YF4PMgUmok
pkzB2k3bIOohqBudYeKIO093Vxb/kIF/b+1xMhEuA8RkVdcI9roab4Jf249Gax3KStVbsyHJiHHP
fPBHDEdGY38zFT9iVqMXN+SE6Mv4WucSFnqEzywVIwOwuH3MK3kPOIbpb4IR0h5LSOO2w6ivYQx5
6zQaE6btATO10TKRLEWAgBq+DmfaUTnUl707GhfJiBaPV5tHxX9p8/J1AtnntemC+JO5fC0aBre4
EJmMLajnRt8KiM17drqB8UI1fmHIe1nk7Dce4/mNBREFF01r7eWCorqb2vSbPXjvdpfv5tY4zk31
FpZq3k52eM0yhaGerzeP8i6oXagV2rXwosduFCAmod8WDfd04dhcahfV25nL6pZXaVJ/5FN7VCYm
+cHFW2UiLlonLXQ1O8ri4+RL6rcf9N+iJXbEzttjOLRkNnaTcVjyHlNqaFUlNtWs3IHaS81Nadbp
WdfG4BjnE0qt+YPON2hbxnIogoAIziXWPDvXekdmJ+lIdp/W2PHN6WkhjP6ijSDNR36UPTBSumrb
dF53c1PcY5cXq6U2ys0Yh/apyDoOImbn9k9m6aG5Rda8Ypg9vpeYAiOIK8SVFgjF7ukBUwFEnPnO
7yJPXRRFa3os1Qf4n+VkwEZm0ur4370oPsNOBHpaF5/gZob+CaqUru8WWtCyJqEtvsNN4r5lZj7t
GykuyWACuGaq7CrH4vWR9ovX0UZvXRhDPt5eaRDlZVFWwx0NM/z4mjAVEvYwBrbmfIDlosmQm2y1
W0rGr6vIKuxTHGKyA4KFZWzU4G+SDmWwcofAHZ3pqsmq7p5pv3MtPBAYTeZ/qYhUWiedKT/C3MK4
EAKjXhVu5K5xZEG5oa1/algFd7KrshOaOfe+mUtSAkXvXHXACFaVncPA1VgLawP/emg6w3WZSPdp
HuD+rmWM4C+c6/bSHc8+hAQgN/OZNryt/ajYZKDr0KomvE6D7nEDx/axNCzrluZAna78WNDUX4rk
wYgyyl966qNGgxqCF41y76u0DBwmbKDPNGmn7x5yKxKqR/t98kV+IsmpXvfuXB/jgo40huWU2sJH
Vs4oPjqPah3e/Qvk5dHOjgZvr2XYXTohtvE8MT/6VntBZJ6NfSGZH+k0iWvtW/p+XGwQvC2ck4ZM
sNjBX5MNCjsO0VJIbL2LdvH5oSeb3FWTOffRiZb+rnGKc1cDcYjetamt8Ymef6mLREbGiK8hiqma
7Jvc5LmdT2ZhC6m+l+0MSmqrEJo4N15sM8m5NKVGxLvReAfSjVd0ppl3sA/VKLZ6huKMVhlLBx17
OuV0vAzrEstVKG/cTFnPHbkaEoNbKpBbyCq6w+9xshzJ4lqM7cGMI+I0bFAPu87W6rkko4jDVoJp
OaRRzhJTbV3unkI0FgGUBzuwmBWeamXHWzdR7UZh5N4SRALlVyFBsJgP7nrI64FFqM1+6JFma0TK
jZg1YXRiQwoK4Z8F0VOVlcq1ApC6oU+oTsKCyUBYwo0eqZasCeUup7YJyrbBuDtNbVzJHj9XhjCb
jzpdZIz6MMuF9xAKsOFFozqEc4LlqdMk6o7RZQpSTarlh0KRpCcUywNYl+1gxOIirsMdeZeHkjoW
OMjIeR+RIEb3aDih6ek26HsdNM1NvB0QT150WdJc1p0ad9Dx8mM8y/wiSck3QlImXkLf/TrxQu8i
ExSqZEQQkN9J7mLYz9uqlA+hTRU8M1bqk9TnSGFH3bqeANB5HZZyNMFq7TjGcNkUXo17umwOXYXC
CbMOQ0JknwYQ0a07KiuYAOJvvHqGz+Ms734T8+jJiXRDtOuwAjRv1mzjIy1i99aR8tiQurVVYjlx
P8ijZx8SNg+SXlV+Rc6QMg9LgviNd3lix/QEQA6Lbz6L5TW8hCtct/4hds0OctvkX2h/JPqTLlb6
3FbFIFYtBIIDVLD3umrdjZufHSjKGratyhBRzsxXZRs568gUqGjH9i2ZEULjIKtg0CgjgJiZHOJF
6WvNIDSNkDt7TfQ0mKRWefOYbRs9v04dwPsaQeYWFLW/54X39tHkYtHRwAp8zKlVQR9iKC3xMhel
DsIBXQlhjMhslbjyHDVfaVq1AJTiYsMZoz862QTTGl0eNZEDI9g+J4lRcqwLUkTQnmegHzUh2ohg
QjjGyRuU0u+NWx5jxdo8Lrh9IOqoy8QPr5UDodaBFPlF+AaqtTmGoFQN4jtaYEa/2upLZl8sg+gc
buvOTE7KgN4LzN8PAPPjLGAQ/cViZT7Umdlg+9TeJWs8VEKt2j3nmHzLToDXWzE5m9LE3oJpdg5m
6yBDt63pZaG/um1JCjrRCC+u0wnlpJem5TvezvEWzZaTrlJs0V8cUApbkF/hIeTDb1ssXVttd3gO
6OGHh76Atm2jqg/MpjPv/NpJ8/XcAKyLCsN8RIrAbmkId4s7q7+HLSCwxBE2WzWefo6AuKwtQ+vL
dCz9A8gN1EwgVOhspnXP6SgFwrxiBBhekfpsrQlkfQLDvxxmBAPrQXg8naI5B0PbBQ7x/M1OLDbi
yuB5K/QTyYxXFgKw66hqTRYmn7LM02UKDkiMoDuBnHpPNmGykHDtaIe4Cm6VT+DcYuQFXYjq0XcJ
96NwhHWPMheonqRaNMjaDSXJZhMJ1IzGX3gc0n3bLHLbjamNHL+CZo6oKQOS3ngrZ+BJwZZ5Ag5Y
yKrai86i6yywwPA+3bgTKoxYQdIjtRoKthVjclS1e0O2bHElG3HV1GXerhZI7htEYe7BqJLHLrce
LfiW9D7P/uPKOSv3NDgy1Bf1xCOhGt9EfZmtRec+aUMg+pA1NQxAfY6JIwYFvy+3cqq/eCkQ6lDc
gBt+LabhnVqKWAOCnHZ6BB8Wo9CXNYShFGf4NpQe5462fY+jcdNl9XzQicEpT5vdwWpG54Z3roFD
nRFvxB6/L1Kr3dRJPu9jHU1bF6FwECWeYd5kdpURxJZcOsn8jO3+zYCrxZENMWC5mO2dHOlwaGhC
OGuawt3aSCXrvqDOlNOIjGO00Ncl47G3+zFgvu8/h+08PTsw7ZGdKuOy6qmec4KbvRpbc6QIHMMd
fo+M78nz3SPMpzxAG7HJM4ctrolc1Jb6S+nOeoMwdFcP04VHIBBVw4aO7mn2pHoF/k2PITY3HKj2
iNzuMcZuO9R1RbbcuXVeE9HnBU5KLyQxSYRECkDxW26EA72RWO3kdiSVjg44CkK1qRyexZSh+Vgm
B29yEGP5L35jHtPRWdfYAhZwHpGWe7UUD9gfVJADojaTfg/MeIsLAW9K/zDE9SMO2jXoLHzuKkDa
gLeAKqYYLqI22eSxG4yh9dExIWghA5KGelMai/Nq27jCR2uTW+y2S91ubCw/VdSg8ZyX59Qr9gve
XQfCYD7MOE5xFubGsdG8vaV/FCSSkOw5rmk7BBNCfZ6MG4WJAIDpU10smzhpvswR2Q60Y8hLYPWK
LoiaXxdOHfBaBdIAywISLGgy+95FR143WDSEaZPP57uPIVYix7e3ZLryFC0bMHzBnOFpSuMQYKCx
dm32N3JyR/rvq6j4VohaX2ECaPfISzbsGshMxvplFOKicMgeGcaDJGEbUuZ0iPDoxZVc2TKjRiiH
U1eVO06mPKuhOJWw/OgYrCe8SwN3mkUV4OpmE6Xpmv0DM359wzj0xTNYBlXEpm26p8Ip78qWDpJv
dvRWoDflYRcAy2MsYPFj9OvUc0+T1+5i2LQ0PW6EwE8WpTGAEQZHHShNPytPfJWXvhM+dF1zkdlf
xQj2LUmCKclu5CiPOu2zTZufTdTAOVRMe/kMDqX9zGkHRVfQR9Ep8ismTUlxD2jpMv+BcQMx0Nmb
RUMan1yzXgF9uY3iHgyJ/zoXxjrn5YvYPGiQGvsJv6yAYYPDdjplTXvZqpr1Ql0afX3MQZLmDu+y
Adc+5Nzf8475E5M/fFM9UrqquK3z6CSG9HVsewgiSIMSG8EyvKHYctQdnXUUHnW+QdrebV3Hvex7
OaFRP3cwUemX1TDdEtBLX/tsiV+6FOyNukUQBspcBIuZ0UGw6a3x6bNhoto/O63L+E4nQJEabzjW
ebuNezqx+Wii//CDWlrHqSAduB19AHtRfFM6xQlpTQ4WarxDNHUf5+HGS+0jeo1hDVVy3PbIh0CZ
sZqGxpmedCYwdQm0yzjk8MlzxeF266byVahQ0ZLov1Syf4JpATEbAgOJKx7M+dmDn9J8M8ee3aX/
PsXQ28aUjFafDJXkyxB7t4yMHm2HjLJ87l/R/JEQrvwDw4gHyapVMxxkyHnZ+fH7PMwX8eAHYYoP
3E/3kQpZLpn2YMTFHR76gWc1d6NDV8FGELS2kumopXVwsmIH2PNRLca1Z1MoV8aCmjGS9z1ErHXY
dDB98stxKD5SoCmTtnf1ZFz7bvzmt4OxpvFyCCUnv/NZruKjj0Z1zeFkI8zs6OTxMfSnu8zVd9AF
UEU57UVZt1fsf69ke8i1a6nHPMI4Utgd9ZOHTo2xIBrG8hoY1Kmxe4iwxvLMCBvlynQs/P46jyEg
dEtontRiJvdWxEHc6NPpalkYy42qiqg0Bru/B0H3kKXEb8QhfZKMHL6ZHICGc5cMrYMHWHVlmdl8
Gi0IcLm/XNW44WD08l7wfiBAn7W3iyaprnLWkD1KS+uR0IcQQzMiTeT8iJg9u/Ox4Eq9tvuSjo9q
SsBplLMvxMGmCw+dvxwTU1iXCL9JE+naXGOnMuKt1aCEsQ3lBkySmSLDmtsD9Y/viyVM3zM0MsQi
ato+mQ+LU+A4Iuwnse+GGTS/8GKTD4P4d1+EmfkxDD6tGAPGFAtRmOAAJac3AEH4jisnbPZhIqWA
fh/1WLw1Fgc5VuONpfsa16OvejYrO7P3/N3vfY7rOiTz8VYzPtxXWFTuReIvz67hKCDag7oyfI2v
n8ZRgwg0WjbtIM1t3OTTDb1D8QWVNhRoWsn7ChXiBJ8jrANXm+E6ZQ5HXkfka8Y8XREQoDDeaX6Z
7Ux5sw3rdtlYNntYiafmzdceIIoWrZk7dajvqlpQj8+sPmk3IfCbRMA8waawC304DnnOkLnl4JhT
XECCMmwRWLRJWNiH8RLzTnKpZsc9G5bs8Skvw2kdcnS/GJxRvcWFz/5s0wZFMEbUlwIhjhZ6ejRJ
gF+NIvqIMnaBap4TveoAOwH+M+t9a5f9heo5E41J+w3n8KvXOd01UVD11hoz/dAX0uxXwAqGkz9l
1Tn9JbtvHDqr0KroytBY3SyNZa09eA1r3CH3ZkHrJ2ShZCpJB9XxlnfExtW4whA3HiYDll/dotEj
WtQ7E6rro66akheIpY0E842srCuyBtNgou9255tLdkw6Z4cy4ZbZkLiLCwjJK93wr5vIejaTKsvt
QLX9PCFzPeSIIrd22xF7TQ07bJ0op6OezMO2o4cK9YVe0yDoNugkVJck4BhXQDErd+VhSiIWK5lo
XRAZc23PIzOzUkZHlG8je8cYnncTJBersY76q6QVgKSRNh/DWKa3ZuW96gaPLw2gNogyN99RO/lr
w3OKBDssG3sfdd0VKu6KANq05bCd+Q7uFifz7/0uA7uNp6/9tlhnLGFEiHegvbG/xhhWcFxzkSZi
Rux3w+gvFP2Ub5zxPbnDFtJ0lAUp0/QmjlhogNfJy7CZ5EWrou5CZnUOQEQvLp2OmPTnoJgmNI9M
QJsNkZchtb/dyAe883YNC1As0M5woNN9W3xiLnoC5PAFARdheH01AUtbkaXVvVitVYANT+KN7wDx
mbrOuUyY1PF3Gi44mtbboImlTenM+Gex1Nqrf18w1Th1b8Xb1LIMlkHA0RCEzQaxsSL/ImTpDjlV
VHlovfhu6sYvBF4YmCBiplyI7ydTHP69i5FPa8aSqIIVu2xGMjIkE6b75pWrvbbb/XtWZGnrQrqn
R+Yz24oTLgtRCgn/GqBw/BSFguPxDw3Pv6Te+z+T5l3XH+U92oSP7vKt/n9Cn4cY6X+vz7vvm6RE
avirpI//5O/6PPGXj58NPZXybZO8A5JC/luf56i/TM+yHF+4tufbvos07r/1ee5fpmVKxN2SPAYL
vxk6rbbqu/g//s36SwmLfx9tnul4tmP9K+I84f0asei4lusw5UcLiFpFIhH8JM9jRNG4qeUqWuVo
qtDw08AKgKtga2OKxAQetVF97VYmMhf89eMzKDlW8AifHQ6LNA33MrWipzg7C/zbBC/IKpN5xtI+
WUUASub8R9vV5TZ1ugSrZVxAbQdLHZR4NhOODmP6it7gnCCZe73YwR3FdCg9DHCbcHSK4wzr5U1i
viVLGjUsZdrCiBogEhOKTRuGIAoxDoMU9NMQA3eZ9PW1PyuzWs91BPEyraZmB4R8RG7PoIEmiL10
eoNAmnJlwcrnodhu5LsahqljXruAw0C6n9WHqPUQGA1g2/S6I9Y2u8XZuuD1iXivt0q1OZ70Clcm
3m36sisCYbyvo1LxU2mM43LunxQMkeLJv5XRFH6XSHweQ2dsHxtB0s/KV5F4bsAv3NnwCzDLdvT3
MDpDaxuUgULHyEKQSKUivbdthobEua6I87U9sYAfarLy3ho/TZ8rRJ6vSVLymg9pDOje8N1ab2it
JlgAOEFUm0wsTNBno7n0F5jjVR6Fd6M9ec9VRFYGic8Mjplw0xkz26R/KJGzNBtWU0XPLIIBJTrl
vyS5Odzmna3Pi+dQ7GoQGMkeHUgURFNa10zi7P6iIUOFzHOfjv4mzHQ/bRdUq/pSKgPCbSIaFAL4
fAhun6Ro7pXVAtXUMNzfwlTZLcDrznCpryP+wmj05fc0HQdUOBPgW3QhUqpt6nGC2ODN0jMzM6NG
ML00cgpmJypvhRVWhDDCwl0L10TOlg747Bkqeh6OZlEnH+Ce4RfSZ0x3FAUFZgw3YlRo53HnM7LO
QXyFkE9dpIEDOKdFSBo7JjnUYSDR1Z2R9OSJbsrWROEFydzxjjHkdjTSkZXGb6XVG8kFOuDpO7Ng
Jl+1ASyV+QfBUmSZEd8SDG7u38443aaVLWwLLxPyrSnv8ugCcZyZHlw09/fd0FdnCcbEVOFRSTa4
dzimbnqcYQfdW/U40KuXjsCaBZgrWluIEaa9bozwvi8ymss98GkqK5l7mI6BM9Z3ODkKzlCjAflo
beIGGPexY0dX0LGYSnuY7josjoCq8QGl4r9QzpfYhr0eFT2J6mxSHQ5QG0N2tvVrTDM3IZpKd1M7
8FtWqcnJYllLd8KTh/NDAhFs6UEGuIoX0kXn1OovGJ6Jao+XzKXxUpQcExPLYcY2ZLTd2ypHUYFH
BDWSYUU0tKbWzgAQuS0Nr2F2htuZoIn7lEDGGKAGxeiBMX37QBvTIV2AEoy8PVeKDW5xzJJjmV3T
YkNHUhX8FnyZqXhjHjO8jnVMBCFZVeOVZ4MaXU+kZj8A5Tg3ZDRp0CRHeouxqqOUSO2YEok/27r+
0ghr4dCAa/lLSEQdDQSax2+5nYcvpk25qS1Zfc8ntxfkxDgLpgm3nuEWdBUnV+3mYlq1vgeeApJ4
c1QiJI4UXBzfXrqM16jrEAtOkQtZXZMAZxMKtljA341FvTtlLqy1iDz4S2Wb5+khUqK/1XQ1l52f
WoW5Fk6isZIlJGOgMmC2uTZodj/Q5IVeXEhxJJ/MWjbD4GULjBTONrsWXyGdTrDATFtjrz34iw/c
BGhcceVAGW7ecyJK4V1G5LRt/Uh5HbFwKFi3WmbexZj1BAbGlI7wKhEcJiyBzG4WkISjYFrDNL7R
sDNN3Grb2RkhI7mFXKVo/vZT75xjM1SI/bKfwvqVUn147atywli0NIg1cs3JJkRIhycvdTiTcDKJ
9XZSxUCCW2kLMgBSPesd2ljmIQ20mGe7raoPmnTLt3I2zGv05uc1hzKRUBrkczz5E3KTVR/lwGwJ
twHo5s/eRFl6pihB22qt785IM2LdFzyJm7Nb8LbzZ+cVlzwTByUuckKZ1kAyAUfGaTEH4wx1YtUO
8/AguwTXIDnJ8h4BRD3sIR7QruzMqn/HXAN1Byms/56MwBlWoYztFGfwssy09h3ezQXjCSaWRKsD
yebEMyBVyZ6GznP6tcBje9Z1Ke8yLOIo34xN0d/TjQdUEKYy6nf4PIF2AnYBve87/j7D1hvv4A4k
oKuMs+S38waa0pY7xA/GPJjPg2vwdhSMGsheIyJO3coUPyNo0vouQicIrtCxYrzKg0vrpqoKIAPI
JlEN/P8SspsP3/7j337v8Aiaj/Jr/Lf7c3n30ZR/eyu//e1/lWjVvnbJ17+d+L/tz8Xl+S/7r9rS
8/5yfEeaUKmUawlk838vLYX/F6l3SiG0h4DrYRz4n8qSMfpfDrMezPyOwzwHW8j/lJaG9P/6u1cE
kb7zr1SWvxoJlEXrWkhcJw6zWwrWH9HeP+WIEZTNjHKB4ypwDDxkaA+uO5axN8JKwoB+GNSELvtT
kps8p4ZVOSrR8sf3bEkqVWlK9kwuT8F99hn8dFVjakM6OvjqcgA6ur+ynFPuvTc+aqE7iZhtaG5b
+07TNi8ocNF4bKz0QZf3Msk2w/ilx+BfEQNdNO/n8yxHa2b8exskiTfBjRgObn9btkipwhQ0UrRO
0pPtP3AwputBDydF85UtzDrRL8OKGWKLgSVj6BomjL/uvOYPLhTr15w4vuRPH/f8I/z0cQXOfNex
+bjePVPIKwjrK6hOGyOo1s01dK3b/Il2J3iUlX/46ZDzT7w2f7ry+Z//dOVxWgwT8zNsF5fdSiBI
C5sXqp+tLpPvOHMPsv3++ytav3pE/vHDfjqpMAmfikJwyfrQbgO9DagAV4iYAmcX7qsDCpbg/veX
/Idn+NevV3xy+cy0blzz/DTFh2SbX1PXBOPx/+ISmFolGASHzMNPD6yF+N7qbIPiw/u6qITO+U2k
9bqqnor0y+8vdbZ7/ePL8dO1Pj0tudN4eqC9tCbJHibHN1Suj81+Ola78aW8ok12YaMNW8ljeRsT
J7ASD4xWxuff38UPK8+nVxSDlqMwhNmuss8n25+fHEIC+ibFxsputBXWRj2h80KGdx5Huas4ohZE
TPaHF+WfPDq/XPPT01oAWDDpknJNkW2HpN+RMI54aoK1W2VL8IdP+I9Xw7FsngMlKQQsX5x9aj+9
Gy3j5MLIrZLGoCHXxBxPt5GvAEDN4FbJcxNwbYFFlktdXMJV7dc+zNBHTgMw4LXQxxqjyPX5sH5t
JCr7mDNX/mtPHcsjoYsY81gsbdeWP9aVn+6Qc4LF+peAZIDPCjjNJIfXT+AHw5XDKG4kmzBqnD8s
GedI1J9+eFu4ypUWl4UwZnvC+vS1mFbhkz9fuPADHVIhVNQEFnLL/e+//fMq8NNVMBvymRgiStyN
7HDq0wuVQ2OHrAIuBiEEXC5c6T2FtVs6D41p1tdTNXtHBFykqGWN6yVrc3HDu9/fwudHHPG5hTXQ
kq7Hn3izP61UnbapgC3f2tu9221TOdnHdhiqbW8vwJbGxAoEnI6jdswUB4Tt8RBO6V3bpX+yD35a
wDg1uBZFHv0d6fODf/7KF5R80NpIvejoT2DEWDRkQhCDslEkSXjjvgNStv3Dp/+0zJwvyvZLu8sk
GZf/ffr0FR2RzihjLjpPxX1d/KAA+tmjZ6cgHIWgjQFtdNnICJHiBnUe56FE4IBaM1s/H+VBLV79
4Z5+7XIp7knZOM6F9KQrPUt8WnQG4NUVAScaWjAKk6SYs2PoDWJ9rt8DM1TfsjEnGAIaGxi5YdP5
2r39wy18Kk0cNF9KmJx8fBYFE3flr6sCekGQdg2QMzf1rRip5hkK7OYDhJrYAzRL/W2PQQuYql4l
8ISgdIIFOIVxo988swDI6pcwLFbxpMP3P9zb+dX76aXh3hDW8KhID5QU6cGfvh6iP1pj0EyajUSM
U7C4/nKXljm9Hact7kDCMDnBL1QzG4zQjXdF4igQs2LG/wbL8UbR54OEYHsIMz1NAhN00Cj5g733
x9P6813yJrkuJgxMzYL3x/m0HfuQEjwIxO6eBSA8TUhIXhjUhKCMUa7iGbWCTKBaU15EwFUHDLgb
HRcNWuejdgfUs/goSOOkznZT1PUXf/gOPz/257vzOKAhZqCNqpzz7//TmprNgm4hjS5SsGbC1dFd
KiIkQH47BcPLLI28i8oKxb5KmmGnVFNs04jYRQaazJlRuf1hF/r8k55vh+feZ831HYvu8q+3A261
6+oIvmEqPb32pwhUV9+KlV1m7R9+mH9yKc90TFZ14oI9y+MY8vMnNzunT0iP9jBmRKQw0JkbBQ0B
ANNq9Ycv+fNLJE3oM/TYbHrqHHLtTxs5rUI9aScL93OTfp39JN11hRUz2iK+y+1KAfZTitdU52gA
OoCvCGPJX9Ep8qiJrFhv1NUf3mv789JyviUPZaDJR5e4tM/fzk+/O/PFUHmxE+5D1DjfplzIW793
GDTnWFkF+seUnAG4np0flDgMHq15JEEgXbpgGpMCcYpBhqg7nGWegy8In27rY7csKsjyBDcH+/DW
GmAY/f6b/MffjLuGfcEpjwMTbalf7zpn36LXmoCxHrzllCSM5EB9mPs8BIP/+0t93g6pbfF0ezZj
BpZAD+LAr9fq5rBL8Bb4+xa7G0L80lOBCzYYRxjiwhU5Z9Gro4r2Iw4FnpEU3x1qJQTCzhCRCvv7
u/nxyX5dRSwOxqZgLfY9duFPdwPlNCMWxA73ZTvqZ+ShdPUnp72FPSJQjtGPGVaJM/fdunMGA9un
jby0lrUEjmoabYADFu6uUzvqMIwksuwWurRbCVQLFqXI/SwYukGc+qFJ3wondeA2ElhQ7yrPIdHO
qpzi/vefyPonTyCbLZ9FEajtMEz59P3GpR6ijE8E19wLCsJ610z/lj3m4G7rFBjASjOamUjasEKg
hxKa6vW739/EP3meOG4rSe1DZSc+vwVwyrMJL2W412ruIN3mQEfjXl4k7GF/eJ7O7/inH5DaTgnq
SVZb3/z86GryadLRNPYpqT+MS5gNMC/LAoJGjK1uaZiNlflshjT1fv8Z/+mFFclJCO/Rof94zn96
00VLb9hg6ECgT0IkVV0weNLkf1pZTR5D8Z/Undly21i2bX/l/AAq0DevJEGC6ixZsi3lC0LuAGz0
zUb39WfAt6rSgkUybr6dp4x0hA0C2NjNWnOOWYBprbvqw2SL7Ob8lVcniuULWvZvHltnXQXpsRqz
fMmtiMYkOpqyRKcDv22Dply9x5I5bZNRvpy/3HrbuL7cakobuxgWLakLR2A5boAUxTpK1c72E3u7
XW+FsKC0LL3wWt8ZQWxUPXThtEQdy1yN4tzoWUIkiRXdYqXtWuWLUwjrTnWG6sKV3r0913EIQjU9
zkDLSv7be+xjXe/cUuP2OJLsLBhgKhG7L84M69bIQ/PRUue/zj/RP18g058K5IIDENWp9aSTwkeE
3MXNxXo1HHi2TwZJHdtmcMFqSArS5y+3LO5vPxEut3yGNg1mjzPX2ztUjKEZoEdEx3FO5StvLPNB
EDxWyZwhxsJ87rtk9HEGo5lZKvGFm/3z+eqcOgDHMBnAe9FWz5dGg/DymudrIPE/KtBaYR30OJGc
ZQOZVOEOYn1+af+17DJW96yrlkatk7fKVLjaHQrh4mWa3OjoRhUWyliXCBdnxQJjTBdt/FmQpvtJ
70J3Orp6qF1lEx8z5b8ieqGJc6kIYCw3ufo5Dppjmz2/ymxhrHYqzNMAk1LPY0K0cQEjtA5iNHGg
92F3mROxN22xRDFleFU9zD9XmofspQJXcQhxSm/6Pgsf8pTOF5KPMuCbl1e1GKZn2nfIeWnQ+vlo
2NdJKKr7zHTl0SnS9Jgha99lnMCO3RTl99oYGqDVjOyKOCXNp5FaX+FYyLaJ2zkXthR/vnYmRd1i
xHGYgB2zmqQGMymbWVc9ejrIFnWImYQ8Wc9FfZcgmT4/wN+51rJtYXvLaQDiz2oNGEUJQrMpIpIf
HWzAEuGuFqlkYCwBF1X21M5Z7J+/5DvLLElGtmWQEAH2jdX27UcFDqSbo86LjuiGvlfkKQYABsml
ZLr6MKuyDSTEbcSIHuFYneHchOUUXnjEf04j/ATWAI5rGp259fa3TGrRYUOLjumSlKfZ3qsiYZzY
EyGg9gDk9fwt/zklA6/g4VoqW3X29asPGcVDYVRRFB/dYpJXmpLUt/Oo9zfZNHUXQEd/zlhLwwCE
HHdmeo66OkNMUOCnIS7i4+jaVxhlaZc7ubMz6UUfWp4mO/kwfLTVwd7V5iD252/0nS3qUpli1rKt
RQRjrd6tzX5R6QGTHquydLcFLLgjBvjYLz2j2TLe56BFUf2VRD/NBzgzfyhK5Uti95h8z/+SP98w
hCOmbk5uFkUgdxn4v61NjlBo6qQufn0XI6GWK/OLBDZ/2+dVIvBDV92FW//zHS8XNDknerpDXWJ5
Mb9dMGzE0M4Uwo7g+qFYeWZ7XWTxcz1UdnD+1t67EkA5dmwWSyEbmbdXSkMXOUK93Nrgeb7ujEbA
6QTN3qx2F+qb74ym5RFSbKHQqDJFvL2U1xiDOTh0x0l266/60HrK1KXg1sI9t1l8NlWs5sdOAtWT
5ZBcGMvvvUNaawYeJXYX9q86/G+PtNJKyc1W4li0Y+aPYV1CJ+FGx9I4zj2xyuefq/7nZPgLrUZx
hPmXuuNq8DLNAG8ZS3FUZkjYAzRxH7hK4nM6SQIw7+GdJLD3Skv66dBWibIdkVE8xR3gm1o2aDNU
GeJZSZKvqiSYu0tLJ5g6K9yxuw39IfGqYwk6kZi02j10qogOSliMt+GsQK+hBvtq9d0DALjm0/kb
e2fG5caYaOlVLvWpdasgSrW4BUMjjrQ+xYYUFG3XS4o7cVhEh1bG1+4gjeMwdhID6mJ+TfBTnf8N
v6bUt+s4TTayU5kTXPR29mpiomUuNRdnN+mYGqoDKty7Sl9sYmWrfbYsAt4QIfFy0YeYgeUo3Y1e
WO6zpvGw86YpD9hF4o0cIEG3MQrm1gYKa0eWRUSu4d1Ay64WbWdyVWgcPJ0mkQ9h75JorihmsQGW
+mrwr+cQpQ6tPasXDhbvDR0brKi6TDrsvVczfL3MKjEOmuOgmWLfVVrhz5h8fSXDTaO3OLw3VTG9
nn+m700EaFOZ3DwQk/S93n6dpiZIS6dYcqwxo27Uciyp/A7GzmvISj5/qXc+RerwFpMOhV/H+9VT
/O1ThFMuNdE1jCCFBIkkVKNrBlC21w0w1RgMsgvXWyaW1WjRWZkXWh/3xrLx9ta8sgGGiFX6iELY
3hlmA+vLQi53/q6WD/qPq7gsVRqTjMs88/YqCqHFpBfN4hgOdh8IywUXkLTDFt1Wz9dceHeKPpQA
N9rwwi773fujpO8wZOwFLPn2yh1SqErorji2mksaGEb8z0PpNffn7++9t0ZXis0845IZbbW7myIZ
U+jARStGT8O+poZQ23slUBwlfbBDEGj/5HoIBjizAAi3VosuAtm8GSTPs08EBva23Os2JldaZNgJ
CGM6f7X33h57DVqf7Kzog62ma+hgoLgdruagIr9ewCa7zirmAFL5ttGmWwh6z9hoS//8Zd99qPTD
+MpRZnAWffvqPFpA0OktcYwrPT4I4dT7SMsIriIu4dYBr/fwD65nMwNyOY3q1Hqo1IWJXTFOj1al
4fudIQ6Hglc3eG1+6MvBu/DpvbPm6wZlPZtmOl/FerEwiqx0k5ojEIVP7Lxk+wYjZMdDZ3ugv1Sz
9L1JKym6enFA9Si+sOV4Z1JjWw55lM4Ekur11lyEhS2RgKXHinujOgN5YxTNXyMdwOD8g33/Sgwd
E9Ipe/PV1xHTw8Y4GWdHrRegJxKvCXChasCk8vTC5/7eCqzTxTTZknPqoYP2dtBMoh+1FnDKMVa7
GGfTXB8nrFX7ehb1MbElGmlkubeIpkPQBWb7jMX94sFruch6umP5h7q+lGxh1r79ERUkoyLUJmKl
FYu8XbudDmzXQ9/IyU+LnR78FyEkAWM/2oqC0LPINmKGQVgRcK70h/OPH0PMH78HPC4dXoPzLpWq
dTHHVAxNI4BXCRb0A6m0Tlz+zDuob07pxDPxZuFkBl2Vmt+zhlCdgw1F42asB+ul7aqRarOtPSKi
b267sZnmDUgq/YtQnP7KGnrj82QO0KunqsvuZ5eaHybEeAL21Uf90U1f+q74iGZfEnk+S3dPzzMn
oL4YRl+vRotIKaN1mUbEjvPjRour+aMuteyuIGvDD9lU4Is2q3vFiMFOFkOODw7gHcDu2mR7uquJ
2YuJ9xi0lH15gV/ILhA50Y50x92A5bzYLzwVgGz4VQ9S1BU7H4yIggZX63JRq8u+lcbsfs6JtoKr
Nsrhq1vhdHTVLP5iQvqMt1Ue04e2B4PMJenQpI9lmeu7qMCSjR2musWq2ImdIcb8WW+ZDbHbjTbZ
VrRwOAJFEjCUGbe+5obeaz2V7Wd8UZaD6SnvrU3Sdspjx8/GjpBG5EbiJdRecrWIHuUIbmJD9mTq
bHC3J4+Khaj3QPfNHTezjMpNRlzDzeBWiC6iZ+FJFF19RT7KZswK7bnuiH4KcEfNSHP7aPhaq26G
OzG0QaCzrdGwEztGsDx150M+Ju1EVkckr4G74RDLJTsxqrWm0/pwoqYvbtqnX51Y7zHMst68mCW0
7V3e2dOLp3U2ZDMNKwUs98S5q+YpfrXSJPRgLTraUWkaEshE3su7uStbMu/yBUPV1EkDnhLCzbek
zEn5JpYcwQ+s1vDWG+3mMUwHDZAqMgjNJ2MJYEYiC4cFD8+jBmXVmx9zRMfEwYWlC0kZsSgpI3Ff
fMJHCYrQwJcbmHFZfhzAAhGUZVFuErZ6C/mZ4A00uMQHypoWBO6K/qGClElEXuvBy4BZpz2pIXNK
0BCcdzOrjXpv8+pNKP9jWmxsIJIjTJtBjQ9VokaBtGsDuFA+SYz1g/PBtNHTHzqSzXqcATUmjlJX
wW6kVq5+j0lUQLw0z6qLPD2qnnGK918jPCrwv1SnFkviefWCPLr84ZlZ92gQ8/GKDVUbGc0jnbdu
Qo+LdVh8EN2vpNfJsr5a3dDAsh1r4J060h7IZODtQMdZzaOsOalv3BBBIsmllv3atjEs+Yk56DUl
TU34iuZ4z+QmiQNKe3hUhptU+TYCejIcMkF04oxOyOREXGpfy0xm2YEAqfiBdlOEkyUtCU9LOdns
IKOanxPTcYkOmcRA4iIGhK0SFf3iwzaLvwjzIW3QLROLkMNkihLf0DMAN6wfxJ9q9WQwNlLD8snx
pVgGxpMMSK/iUwIe2PVbqcYEscpCTpgw4wTp+jDNGZ0w2Ib3OcFd9zhQpwKlnxPtmAeab8RA5F8U
QxBbW3pkYqgx8k7olz3y8WE0Ps9kx30fqAQj6UqiHndCkobttk1hXJB+oaC/HmLS5JtB9UBaoAD5
KxIkjcBTgwQDOEgNvw1Cdp+HKbOnrU5RFA2ykekhIVUSo0qM7tSknmxONUZ20X2Gm5HfkVIHnBne
5oi+M++sj0KdDc7elbccd4tmvIdfWT0lbTXwQiWjdo/fUP9BIrj1XQ05/eCEiqb7RjQxHuledAWU
ud5ilCdVcs8MHuEasgwAwuY8Ra8DZbd5y9Dr6Yr0XXrTE+r+tQ+L+KszaZik1B7dCY4R1et3BrbI
jxN+dWNHDlMxXHM8Mp4y6YChBqRHoXywW1Xz+ehGcn4Ao5B77GQPBKJ336xK0BhOvqizZcp9laLs
4UQjI/OYOg3htxX24F2OAHXYhQjehk0GM7tBYJSU8X0VQ7HLtdopghLzSHTVwv51dvSwlAc5G7bw
EzE3H/H+ENPk9h7JMXH+FOUtEATvC2dHIXa2ZLXZdszuqGILeaOSyDXhZizMl0oSjrJhuvKe1SzC
AWJHOhEYeZGHoAtTqSe+TJPkSWRG9JJqNQ4p6FzOhsIU72kmoexqjghH2SQKH8uGyk75szRDndDu
Tsk/AfZJPkn81y03hbNio02jUu08RUHPHhZsRjAbE5LCmmVYH91JlodsrPSbrE5JyZSjYuWbQkKs
9N3Bw7NTWyFWyyimxc6Y6GAxeWWOZiROU6g6RdXh3WWDNedtD30bsCZGAIRMZEl5A3xL1R2x8kNS
fen7qD0M0dC7G1urcjKPwXpdM5gJ73aMyiGhWA5VtbMh4MHaMMrurpN84kDt7PIlr+sWAIrdSfKU
PLwOdkzheasrS5wNTlv0oHrda89KbLm3Lt3Hf7dS/79cm//X/JgOG//Tdsz9a5Zmi4L+2C7/aX9X
zi9/8z+uTOdfbGjZT6JGMClNLXu4f7sybe1ftJDQrhmLARODLH/rP6kJloYvU3ORGC41aiIyqAb9
25apWPq/UCBpZKryT3K441T+n9CI+/+3myVvgvgJ4ib+/f//U8j8vkyKrsXV+bYyo1C1oGLBCX+1
u6f+Q/g5WYNBOlof6EthjjFnYl3m5HaKVOfeU1t5i/S/eHSMbHwGOZgC0Zoho1aYhEj6m7YKra2D
ip/TB0qvfU6bvr5QgFiewW9b8r9/3eo8ECtC7VvXTIPMiPNrKMfVTQreYysQAt4iLWJ73ngWZnaH
XEIAF4/MFp9ArREwrkY1wObQ6rfcT7SDX6fvQ50cL4NKGlUyd/SJUzM+/vb233uOy+Hg78PD3790
VbfDa2MjuUkhvIeaix6CZiDGshx5fxp/UzMzhqQ6liSBMwlsAOUlu4WzfqG8tjo//X311ZGFWOvQ
Az8GQLrWLVKEqoG9VWTBgSatuIlhebcl5Op4oLldkYV6bcMZu3Agfltn+O+11+rTsjCSmSZHGsxF
JNB5233yEMHLOsJGh641eASRGwkxyR0ZMpvzj/vt2fTva65qGoCOVV3BuRZUqcz3A1vdDetbdluG
6vfzV/hVHnnnhaqrIg2tOSVXZ4C9vRbF1zNBfEQeF+VTbgO+JX0OX72ZYgKOJnXrVHkR5DORCG40
36UZ0emk3u/AkwLiSduvnDSAkia0YzVFCy+8dH0ZWu/9wlXFQ1GysmjtQQRkoJJG3lJMst2SJCPX
8AK6HMXVQILhVeR5+dYJ7fgJaTY+fo04q1KqER8vK/rUZM7BIDvoSh00nX2/HK+NGiiX2noEsWPx
51A1dRcEsqfe2/Lnv9VHwZ8mXeYCviK9L99Ch6t3ABL6Q1E5j+ffm3FiylBXdScZp1FmiqEMkLpm
VzGYEUKxXSXA/The93mNA7ZJyoOCs3U3F1MDR7DOr/pcA886Su3B5agEoSS2PpRpTQZy3KdfUDWb
QVTFSMgE2bKEcxXbkCBnjieZ4o8jGQpWjMgW7Kjmp9m0rU199HO84vueEIFrs4fQNVajwLbKLTet
Nl6bkVlzYiyrnYxYKpCq3OoRJ+whaowLHZtTT3s1t4vJmgXt7BKJKIlcZZUs5K6Z0LIK2N75x31q
5lFXM3TdoPz3ppHH7Yh2j+lXhfkR5/jXobRH+ZchbF5MchbQaDr1xs2N6cKL/tUVfm/4r2bcSgml
YxKxG6QUhkDiWiRp4JLSzM9Ad/of0GccGhoic+yd60ypyZZK8w4t6j+gcPZoqcHcad2lpJ6TP2c1
BVejW5Grh/yuqHLjhiCgnjCtNsmDacInDI7zCkFI5teWgSiWLiBnNQwikLDGoDehk194H+9PCsZa
Dd8XFp+7ioIDRDF6auKz2DxPDeHA4afaoOuRFHntT2qnQEWoXX9uoM8T2iAvrAZvy7//mZkxBb79
wmm/mBxiFFJjIPFuNVVxd1GZ1dcFpYsd6orIP3+j749tw1tNz+Hk8mX1bgaYc8wP7WTDug+BBala
/XT+Cu/vjFCKvb2TBmXFHFbeglqSYhfSh9mJVPF4g5o81oZA3qJP2pfzFzNOjB+ksm8vl49CFobj
FgFSo+k7cheOGrXjTFe2NSvevrXGot2krZ05G8in2XUWqRTAOknWMnJRL+u2bmePfmpXDXxHQOpU
vHg6CahX4HtueouAnQA/TUzqN7zz4SvMXA2Pc2xAop9a+RKrPdWguCv3lrTh4jAHUv+iyioGjioO
Qd4UGrz0YIdkAxAn3xBk4dGkhKbr9FQQR/22lf10Z4SZLn3o29CuptZl/5HAnwG1FDooz4u0Gnc2
W7SDXeiztuPoIu8JcaDzh9be+RChzCUYY4gheHoy07aUIwpCqFpd+TKZTfrTc5V89DvPKfObqR6j
F4t9BcQ1AorJGC40H9+eaWwFMngKMdAfvI0UgyA/MHZq24+rItobYxl1Bx0W0ZMhRclhuCjnn0oo
FEoACWKBEGt0UE+F8VC7M3W6Cjz7TSNs74nIWAsJJmCOiotORbiDTKGbm6yUzbPlgQ+DJ83tbUBp
zw2idIMsqGkmyU7BIN+C6A8k8qhMhRC6KcaEbFJyi5x+S1KZeBWqMT4ZSZ5+SEFBHOsi6w4WWba4
uRuLN5/1BtF4fVbF5DjY5pCgE2kTZVcQ6kAAeNJbB+og2rOt9mByhyp1U1oTdvrBFo6nXMWd1f7A
wpn9HETlwWF0Kkn5oS18NgklBU7K6VuFsA2SWYou7LehBdhh4ZK7T4j3eMsaxhWSCYh5JTtYd8uN
neSE80DzxQrfmilIZMNLK6BJWv485ElBwjQecs03KSBUqOQiJSfuJzaexUQv0XDT5pMohHjVMOl/
y01FUAqMyqn4VHeq/c2Da6XsOblAShG9PkYPdgJMaKtVSomtXbhsOKGRlR9NHCGfI7K/I0pc8BuC
tJZ1tSUZRt2HWUrNi+Qp/ZgqkSL3ydDMfp4vyak5JdobjvLEa6DIgeRI0aUPd3CueTJjrMoHEzIu
CQlSreFUJq3+CDtDj3ZJR7+NukCBJ76ybAohsbaxG8+7JsBD7oSBlAHW+QCNAPvXzhWcnghJEfML
tn4cl7E328VWD8fusa4s/JHQsSFxqZIURFSa8QFEKWhFM/a6h0hjXG8lUVgvVtZFPwn+pWRgWsMI
45gKst8Q8mNtHDnXgeKBwRnbuhIfhk6zH5GMyecGZEbnKzYG6S1DJ1rQU6zWtmqIhxYqBfmZue19
LfnWamJGGucxlFXxk7qb/c2NeuJ14qm3flDVgyWoIeLQt4DU+09CaanEQdD0vnZ9S9XCao3iRxmZ
4lNSthmBxepkEIFMTKu50QwT/84CJn6tVaheZE7qX6ZRSorBjXyym6SCRRtGxhG1bFhBAVBCbQti
585tgf2NFZYFoNjJzzGyKl/krrVxY6u6iqDyP3VaDvJkFDnmJYYThJlcbepAB6uxTwd08ogUXeOl
b+UY+0VUXg25Gh/rLmy0bSe0ugrcMSOJLJrEGHQATADbSW3+CuO/6oIJweTs65FQbsJ2HvD8zFH+
MayzkVmzq16wbEz5lVqF6i2lzPlYy7hzNtRjys9mK3jxEMDcG62e085Pm3oPmmZoGOdhQnwEny8v
sg6seqDSNFhlgkMznQVBy868m/IEWB1R5UnQTyYhPM3oeT+sUk2ga4Cm/JZHGSwjDpRWeiy8UX6F
GNgXexf6MXZwZIpLnryS3U4APUkst5dKXdqBvQdQEx9Cqj6gpUHavMCgz197ACZE/rS0eSjxA8PE
WJQynluikkLmcObMbVIDAKf+GluA6ky+w/NL4IkV3V3tHMi2LZ2RLgNnA6Hv6wi4HOzOfkcHQb2w
O1rOAH9uGY212q2avBnoS1RyGBj1jZEQXUFarnahi3li67PuQLvhsOBh7CKoa6vZOp73VDa5d91m
JD0NYGwvPKf3DzjGwmf4/QxV9INb0AcsgnisZl/t1OGOEuhtVE3zTb7kOQyT1myRuvDi+/CSEvaX
dfG9Z7c6VxVjPiLwKEookmr9mUYENwTJg/laycz5OTFsNQaSKdBLLaXlfkMvEgwoGRAzad61kt50
WUOHKgyT9Gfh4jgvTbYHCJT6RiGeqE8pPf3aZihQAikmZGN/jRapPExVPtxXcKWfqVsDUBmaQj3q
OiWGXeiYoHyNkI/woKYtK5aj1NBZdXdqHvBJ4ICBy0ww1ti1/QPV6/RzMeUUi8yiLucLL+TUwDXe
vpB6MKQlq4adfze1e6swomMWQgAk9iLcnf82Tg3c1SlrlHmb1zngbzudmsOAwjqICHAIzv/rv3T6
773b1VEqmSHcz45eBGNeZr5GBvLBJO9tAyxn2hJk3T5mVjbsZ90sNxR0TNBFhn0lySajkJ3EsJhR
77kEVW2EWYJbY/u2B8KefK56RzsoepfvRkJLkQ5RbGfuYXs4pPNVbbrtndoI88LnfeIDXDfKmzFx
mtptBTs3HWS9kh/ygk8hVpLvozE5F65y4nWvteCRMydKRGQmIVWGeRO1Y79rcrbfAwzFCyNqpRP+
+xS1et8ooW0FblMW0DSM980Qm7TgUENsphL8tsPysx3pi98XhYdiTpYeMNtZHNRID3+cHxO/CsDv
jAlvNSacSum8nhJKoMiuPFbhNB1grMX3GkmgDzV8TUBGcfOp0MBUo2K3bkWdWw9znZK40TI0qzDL
D+d/y6mT2OpoXTRREkI0SgOFbfPGzdR0CyYIdArN5i1kAeE7EDb/UdEEqMvbr5lyjZPSjy0D6RrM
cGQhbrEhwY5YIhvP38+p17uW7Y34IsjAmTMsZYO4ocHWkq0LBUHoZr9PZnrlbQQvZhReewS/6h2Q
dYw3WtXr/vlfcGINWToVv68h+EebPHXrJLAmoX4QvRnejkMlnpUaUug0QFxLIgwHigRRLOZo2p+/
rH7iTTqrNX5yJqIBpJkEoRD1dwKuOmuf0IPVYmeobqRBhMuG7CsCLPo6Hz51SHxeOwoWNYMcdtTB
rlKj38xeixDemaHUj9qQAFUw+4Q/CPv6M7U/gm+RTAH4GNsseiKIIaK0F2el59txb78oHQtLNjgl
hxzoVezQTNiI52/w1HNd7vu3+ib5CKJk9xoHMSKbBW62lIqrrPMhWbYWrT3G8cbWq8jcFGpYfI9b
UUYX1ogT85KzqlfMTVl0tjFHgVfY+YsdjZMPf3HciUpUt+dv70S1D5H02/uTRcEWp+YaFCMMWPp2
+pCljkJ5nNpoqtmQ+ly0UIpZ/ZTSbHb2KIrH89deKaT/Oyc6qw0IpRAXLVinHJIkLq7aSjG2aunO
L5NjGbcVGyLfMipisOheNuxridmjGNTnaAh02/qqIn4Cx0x5KNoZaMzvyPgMCS/AeRsk1pDvkT9H
gZEnWrWF6FR9JZ0vfzaTuDp4iBU60s5yGko1h8FmhwZgpPk7VNOHGr1f98/mOWe1kfC6gW5WlooA
zF+0yVK43BVxbDdGBlSfkGzxjAwvurBbXT65d+Z3Z7XE2NpAzIVbJUGqzz8Mo3uYZ43w3ljcZUqv
HVp3yP4yIye98GWcmvOc1Xqi2kDOS5cWVSHjG9S8Eo4z+MAqdsli0BNkES2QffzMr+HsKM/wmolC
5Fu9Pz98Tn0dqzUk1cKsmkeIIOYSlSai0vERspDBk2fJhYbMiUusrS0NLRdyqQgQpxUnjyG5blvI
FXjxbaIszt/FifnTXs2fs0tYLyHUUdDBGFw0Sb3PYWPJTNOq41gT2QEMUvl2/mKn7mc9mYFboTDi
4jtrkhaODLkxHgVn0Aaq45+/xIkd2zr+PXaKcYY2mAYw1ct7jfg8kOtGuuk6+JJh118afeaJ0W4v
9/jbxOx1tTUqDROXFpKnBJaaCqEAe2guclIihZRb6bbpVavKD/DNvXvHzgnU0Mrqsyx07bUccrim
sfajYCNMuIRWItRWn9BukeGCkAzpJ5BIQnii9MucJPZ+Bq261CCK7WSR0DJzQNjX+XiIS/LNOtIT
/R7iBGWlPv0wadY3weRGAYFQAWGRf9qXkQGlI178QuwvRzvOH3DdS59cY3Y7YkivU9k227bV7R1E
ob8ckCl7hyP+hYF26nNdW5q6rCpRM+jsAdxq4fUWJXYwYsS3dgYdvM7oGuAvVYNGGchRrjPlJWpr
gJF5pgbnx8apsb6aDcveRm9raFHQktjzl+7MxeOs19CIoZ5seyWl6tGUZv/j/NVWvIb/Li/2aj50
6p4sZ2SYQdY56q1jt6VvIPUJqrZp8PygYe/sllxEoyVrzenzTTJScs313iTP0CaDcCTsKVa8bZun
zVZaDfE0w2j6bW7Of9m0WpYW4SKTzfQdh8UcAll5SXN/6lGt5lav91rFSWQUOOOI2FMv1A0T0XQ3
59aXLkmTB5IrL4GvTo6M1Uw6TVEq8qqOAj3nxGgaU3sgG3D66sAivU76BAOcnbZEL8fx45DmpNXH
ot3VSXLpbpcF/52Va002EqmXJIracbcLuHlKwEXnSaRuzw+EU3uctTezbhuv1yM2AxE44M2sg5wu
56HxnZlV2BtH57pSRt3XcywVjVU7G5Bc9oUN1okpd+0MUbU5qfqKeohqZUga5Fjs1FQku6HQmwv3
d2LKtVbbRGp6AiGhEgfONOnPRqiPt8C3v7XQohEa6ualct4JZZFhraZcdyqQFNnEX6UO4o/aG6cH
gwy766Hpup1ehvqBDDt1P2QRmmkxJg+FLhWfQGhqR3Yl6BLROtm0ozL5feQYV5OlI4107PAfPuvV
ftKIIqOboMgHWVOIB7R/tBVmnSQ3w9I+nx9Lp17nagpbYCRYIWUSoPTzDp0iSW1SXeuDKU3rwr7q
xMJmraatdsjU0TESLtGK9spBSB/MSurtdSsnT7VK9G0aaUtin7zkYjp1U6vJRsmxaVZulwS8vm5r
j3p6xZAFMmBX+YWd1AnxDaLht8u1MXZRb2Ye51NHiZ+ocGPh8RpyS5umIiBXMXZTXfaPXBctbpvE
gT7G9daK3HnfkJu1G01w4ZYzmkC4xgzIEVHh1Gi6XUPAyD/7kMzVGVp6EMzpvSXUYZF7eoNFdK9w
CLOyaaI5sO8O5wfRiQ/215bmt61LaNeK7kTM3402WTTT8+ka0J62jzlMb+N8yi4s+Sfe69rQ5OUF
GrHaSqgxSsJdemCcxCkqfjNk+YVHdmLmXjNXCL8SnTYjTuj7IfTnzjNvu7qY/PMP6tQNLH/+24PS
7H4kkcsrgsYmkNXE0ueHOiuEO9G1/2eXWM0ZaV12hszQL4HxoGUHfuoOSs8HXHDDhV3PqZtYTRmR
h/mgmTJuIvbIUPqVMwHn4r7v80tv4dSAWk0ZSkymhIdZLojqsPschmrlV2OqHW0Vuxxy0O54/mGd
2JWYq4mCn96MMjVEgM7y0W6ru4icGIhUpGX2FRAc2HsXxtWph7aaLmabhWWYOEaYBVVrvUhmcA61
RjsivmT7O6XP+KU3+210dZFedC6+9oBQYLkdlDG8UkfM7aIv9MMwtN22XjpiOn0KP0m1btPgNb1q
ctfBLuZe3JefeHl/cF5wP4Eq4xgdl3U14m50OwKmLE37C99/RaryJJpjr4fSQ8AhX3NU439Zsq3K
bS9N41s3KcOVl1rFxkw5cyCNyzhGuJFGJ+b8W//1S97Znq3Zl6WSWBzv0ewaEl6ymNXHyZRII8S4
15u0IeuSajbSQ0S9NvCL1pi8LW16ufciSdoYUag7pFvTXZLxGofMLGimk/QqIw0agKUTBZ+Ho4/2
ct7l4RCBNRRYToiDb4b2pu5zgunamZariZWNZuxNP0X2FzDz/SGPiA6VUXPNG6wPfad4OzOJ9LuR
gFatuTRHnFiRjeXN/TZQsqoWeoVXMkBeoR+FNnJO8Yhrr9SGw+Ks/1TmirN703gXJm6wlO/viP8g
AHuoHl2SIYJh9kgehNrlXid1jhUnYxM270ZVRgeSsm1vC/8vv9WSspf0RWgU+hiUkh3HRxQ/Lh35
Zpuw0uLuHCtWVLiBxaYBJH1Fi6jf6hZRIk0UUY0qeLYYgrLhrzybDHjKIBsOHWkKRz3hXLABNzV+
j0lyJY2MVfveInHlAwVD45FEifFe1rb1PZwXH0mI7vTGcUPza9cm9u1Ap5985Q7eAjxDPfyQe9jm
dr3iDR8jutf9jrCyUu6V6BuNaCKd8ynU8RtqiwEvT2nzEOV+5ZDAIHYewTvRxjIoBRJ9i0o9odE1
+jiDcFVMJKoFch7pX2H0BlOHXzd1/LDF9bshOyb/YVPM2Y2OpTi7ZDTal6ZXk1e3I0twq9SNR8tH
xcvIT5vDVxVb5edSzT92djxcWROdwFbzPuDeaVALTCCmzSaW1bafbIXmTevoN+VQqCQZqrHZb0Kv
RfLA/SXfcWVpWJej0NrahgR+hg6pIRSvjF91p2npwIUCuZ6V5DCHjMLUni0IwFdkHdaEYrgQAlV8
MGDYYZXgkxyGRtu6VVgHBpRc4rAlIDCX5Su+z5kRtG0RSmFsabyPP0q16vqPqCfrj8IRPWoE18vI
s3as0Dp2YT3cFJpNcCW95pykMCNqhrvOU7LvRdVYz9nE8XOj4HYMt87/UndmO3IjWbb9lf6AZoLz
8ErS3WOeQwrphQiFJONkHI3G4evv8si6daVQSXGrgH5oIIEEEinRSRptOGfvtTe3/BCWhVmAac2r
j3ORY0YkdXfJyFabw0eFQ6VM9Ca6LyVG5g5TTr2BkQeHe2qRmTLhQ1WUYgmhAWlKUhNjebOhCq+o
G/B3e8b8tFpWK84KS4ePnZ0V3w0kZcWhGQmBSgM5ZieLAulGlFGD3MFdkbfE7uyUyEhCEGVY79Tk
HupqnR84ajRowyaAR3uOIt6GNJj4lkMFZYqYTu3YhJsJ1028PCguZ3JsLI5os3mLPWeDp+wrjI12
lD8Kx+J/CK0GX4RJirJzqnEIkpi2irrZtYRSRqf9aDRfCuX6fbJMKvo8B4RxhnTOiV1u1pswWskV
qeooOGgsT+S7Fu6clP5IxB/h1OPFXBPEvqec1X9adSGeR3Mr9oauy2P5ingYgBBmdKZpU7ZJHwb8
dIxvKF7IdtEJ0VXidgpEF56wr6OjGOLvrHfT0PFCmbbdL1GZT49GNsol5lMIzkrCvglIbUCAxeR9
lYRzedMTpkt9TqeBPBI7xKNLNLGI7kUxGvDPOtogdLSiobyjxNwemtLwXrS/krOdV2TcTZkkvkpV
ffE4NVnwtSWZj9W6lAuPJBpHsStUAyxn7NEa7FXUbYLpOusuxUyI7d4x6vFWeI0JwpmCh5cAPsuY
p8KBbACFx0HEbb55aFSmuXow+gWRHWUb+YgW2nBjbL3hl9BqOWKCOifm1JuPuqfRc73rLTyq99uK
wKS0DFR2QIRIsp0RZd62xwHqEfC5VDpemDaOeZubxfzSachuTj0i05vqlYRKx4A8d4xHbHftFqq9
a2bdA14ZdN7aDC4qZ64IWY6k+qo1eW3xZgXbnohOgjpna0ZG4cKhijfXrkMSzBkNmAkpkDtqvtTu
iAeUvw/f1pKJkyEbS/tsmjaAodw6csyOeM2vUaTnKSXhetqPVBs/Re5gMl9VcK9i1WsdnjouurNY
jh53wPDV57D7RIh3c/OuTQxxZEsMhBhLh+z3OIwK75avHreik0dYbCUjmXAbEc5JuzXTcBCU7794
nr4MiU2HA1xAk4J/cb6AD/sm+fOMBERS2Naa4tqFL/NCBA8eCU2OF/At3/ZOBbr6YH+E+IldtMEZ
oEfmBbfdMlbFvjWP5c6lDtyYfFDCgXI8gBl7HEXDYGyqFaJ8KWi5ScvqY8oy5lO2znZ9omR23RcO
BmlHWw9FSxd3q8Bzx73d+QzFsiYO0qTqk6Fpa9yLGr0OA72bs5vFrD0SEsHUfAraCOqqNyLhQqPW
X4+ZrS7h/zwiBD12S6OyeTCq7Ris4OfjVzyDLRlqCOZaxN6V/FxHNT+uLarVSsrMHc4oLcotsRiy
6dq1xhyDvjSN1FbVdIfSb77Ly2j5LFoX+gB4NwPgWuURsVv3xbyy6ayjNWYtNxG4ACwBLguRWEd1
82WB9/ywtY286pxa4To0xUZWczP3RYoD29CJz8A5MdsRj25btbNIzGDJp6QAyOUcOtxoLznf7id2
BBD1JC28DvkiwXck4ophO7bAqiYxoyxS9FmDDEhoQ5WPTvl0gV7AixHIOQfK5kaMEPCi0ITPxwQ/
jXf/HWkGBtuF8KCbUn5ETsJPy42m+/jnvefvNsdvThyhWDb3GBV0Ag4ruI180vRCTgOJHW0ouIfA
feeQ9puTjfPmvFEJk7gzWGCHPFpvItduD1U0TjFEC2LEvYrQdWSR/9EtveVqy1BP1gA++GASTnWx
IqFKmBTnvR3iOxeoRd/hivxm1/orT4QFBuhqdChD5nmrsF7cuR6vI6b9U0lQKA1BFmldTdE7NZ7f
nNleJQI/bJNZdZYmP16Qpby7JRyh+k5twD8N6uLlz4/ud5Vc+81OfDbdMXchhh4CTSWxcRwzbWVe
7X2AA18AHqD+U7rGlDwOJwUK2FTV7fLlnYv/ptbxlolqIlz2DSqfB23ND4IEB5KmcwxA1ewktjB1
SgZcsTME04LNgnZa97N5PvdzuOvcqkmdkcjKytTPf/45v3u9bwoXy2Z3stOzf8D6z4pNttZ+2Jrx
KipyiOESQmdmFsS3s79754q/+RbfQpXYcajKtyvMJUZZfbDxVqWOXNiuMdefoiFY/rNxdIye+vG4
NVWWES2ZK048NOEJkZgRG36Y0OzH3+u6voKu/tWR9k1RZsJvmDs588rgOFHaLvW67/jOE2iW4oV5
pSQve5ux+vXbrm0y8WnykemVi1nGtr2tZ0AEQJiEgzhss8IYNkbZZSamYs/ZCYuYiG5at65vK9W+
DF5U7P/8zn9XgX9lxv7wieVtJpqppvy8ZZvaweH1Eqmref+3K3RTwc3g+C9L2DsgNl3vJILysLML
0+WTCKMbx4qWK/Q6Q6IyN7p3c8+L7TGy3plxfjcBvClDWe1sghqbg4On3GaXk2d4ySFKg7srqts/
P4HfXeLNekACYVcNXRAeSLuj1Bj51/WyIpfPtveUer+7wpuVYCyl5Rh0Sg9+aDyq0nFuSggbCOJW
850q2m++o1dr9A8vsZdNTYOY8R0Uvb2bw1GeQ7Cz9lig24M1QZL587P6zZr2FhOWDY47wqQ3DqLK
n6jYnBIRj29B5l/7ol1PK18F7yjsXivK/+Jzeh2vP9ySP9SDicEnPwFbZSc94bA3QTToa9qqfryp
0T9x/Aml+1g2lxgunaQdhLWzAQemDhumD1EdfZcgp9O2OAIwssX6UMqZAPjZmVObEsCOMG4vcVtj
ZYlUcoe/wt/ZdeHfOGrp9kWAsMCnCYM4qwlOZ6NkiK+u3Bm03Pe9tWKFiez6WmxWcXCCrrrMCL5L
RpCxF5rI010egPOUdYUWoi7YSWKZ3zVzKXcVtpc0mBAYU3ZRSOfG9Z0S5+/arm/Rgr2oS9RitXHo
/WY8hd5c7piI8hTHLpGtmVumDdzIVFWVcTYWyrzLLYtDSAh45c8DxPrNivaal/LDa6ts0dtDJrOD
nkeIIqG11de0xJ0hHnBmHQLL721QxHVkIawbx2dta4kCzJ8OYdtpTs1rZaVz6XlXUUkz5p2f9btf
9Wb+d3IxKteYcyA/vXVoCjYTyBbt9PWm/y1yxf9n3rj+Nqhp+PZfxI2P/wXC5uuzKtrmf0Hy+FEx
+AfSxd+xkYepeG7YAnxrVPF32uTxj/1fzIX1F0xYSBVg7olmgUzxT8yF5/7lQ8YNA4LY/OiIwPgn
5sL7KwgAEwIvjzBFgMhgSvoH5cL+yyJZ8chjhZNo0kb5t9LH7dfm9v+bcTwfFh+4TBNshkt2jvvW
Hdsry676ZvbiXmS6Op2MzVbJ6gLPTaCkIOVY7cEcSWb2ljqZi37+RLKFO6G4r9o0zHS2Je2yznxm
W98iXqPgtwAJEsfq6mq5e4fcyX1RKuYc5ZF13Cq7RwIyrGEUF5VvzEk3Cf85X62c+seQi+thNNpi
D4YbV7IAszklmQ0tOCbzF3fktG7GaTsPI7bHUX7QHXqyuMw65Z1sQeYuCSHdbY+XbcqQ7K9EUx+G
ctqAvWd5ttxPi+WfzaMmIJKHP3zilaJktMrQv+3bxbn1RaXliVzb8mtlrP1dBRoJFpjQM+mref8k
bBVMtOAx9F4FMN8AGToYNcu8X79JGwYDc04bvBDDnT+paQvvPKeWa0rtd7Mv3MxCollsDay+luLK
I6IhXWEnMMqQdqkhv1p25kvc2soPP4z1ZvVpZrh+vgst7TzoRh7tbcAVVYxCeiK6VoLDThTw2ime
VsOnsOrZfnFjSiEomEWVnDn+OxNvMdcLNdxyMvrLasyPkquh2gYOpQM64SgX/Zlrh/1Xm/ot6uHV
KXv6xms4xApiELG82WCTDxht7ZWcZhBjVjnCw6cYR67uRNiIpOpI74HI4KmfCYH2DUIhkSxeN50e
eZ22L7uUpbvMUb806mseLfZwQdqEkZ3a0hmeVozRz409u1/9nIIlHjp//eCWhvhYmzP2NeLtsWnb
netjQ1QkOcTQBynbJd08juRVE7FzSdCS+w2KXSOvq3506QgXBhgr+iNL+ahGZ3RTUqm8OqFlT0PE
nni2ceMX1aWV+xgnC+CHzn6sIQLdBUGHbNo0fPMU1D6KjGYJwBX4OU19krd6kT+QdByWELoIFFri
vuM7SzSytqehMUGqCZh5X+z2qOZcNSi6NCvW4QncgpUur7njg/TD25ZsImPv6K2WtxZoK0xwUTsb
p27tzt8HlUXFWT1CCH5Ww0pJlWh1JziX4zH3XK6WAhEdHPPQgXuSjd5IafTsEo6Z6XJbGj+GBliC
cHrNVddBk9GTG0khxyh6zF7HyFs8mY2ff+tfs9kbOCmEP75mtrOxnyXviqDw5RjqrraBfHcHax2j
qWK8p8VrBnz3mgdPnZZs+AIZf54amsh4oxL03kD/0m6OXlPlfZ03zwEBUnC1XGLnOfaRQJ+/ptFj
xyOZvpkit7+ccgrhiIm6DByeMHN0YS2h9jPIvC6Wx6h7y+7M4mQxGnlYSg/CVl6b+nZr++ypywXi
p6FW4ZVExDOkzHzqgaAycGWR7VQPQoCkiTHOBh+FNKM7KI/2jYks/BKDqpPUAh5eys/JpzRwoxY0
hZSzTydzaic+2t7/zAxZfKQbszxn3hqGp2FEinXCTA0bw6HWBC+vyprrOTR0TiaAzbcpmnK+WWsi
C2IJNg4sF63ZJjYHIEYJ5MQoY4jOIZtLu5oWQm2b4ESgAl3jfDXG5azOJjSPsLYzRr1mQ7HD2Bys
f+8X/idW9O5bc6+Gb98US/r/gnXc45jz+3WcI3ArvxQ/LeHHP/GPJdz3/2JhJLrRBIHKWn00Uf2D
VBVafwVIcSJWadtlmT4KnP9BqrK8v5BTwKPyIFnZNvPuP5dww/3Lto+6YJJ2GH4wsPx/B1T180GL
fBeiPkJIWuwmA3YEbzXyloOr1kBFC2okOqzOfnBESvP4nc3kz4et16sA+CHQMwKYCGSX5/NjUaEI
l7kOp1HuSRfYN2F1MS/BwcqPx2Hr7oenf/P35uMP5C2u5ROhxe9Gc4HbyHtrSg2nslCQ26u927Kw
flxH7dt72h9zC7HTkP1VRK/C23t0GfvvsoM8j5jCA5JfwURdPnQQCP0AN0y7jkS5GkqftMsUBIS+
KFd/QA/jODtXD9l08+cf/sub8C1GiGf5ID0IEjaPpaYfjgMbgUe9seCv7qLHur42Sjuuqoc/X+NN
6e714TAKfRvCLRC0VzjajxeZm6bPti0r9ismPttfT5ptu/I4vq3LcqxgpQAg44GDqrm9915+GQO+
xaUjYgBg8QMFf1P08caxKVvC2PZO/Bn/0QWC7GROdNom0W47iIfoMCTNe6c7vpMfNK3/uN+AtsYx
0RXIx/Gh//BQwdH6NAnrct/utn2Xzrssrc7CtDv3zthsPf756b4hR/19NXI/TMclIgoe+ZtbRGVJ
BRb1IOnW3suSFnfiZEvvoEKmBfnWYzqnnHXj71gM4/vbP1/79bT4w1b8OOxJa48YOUTGE4XCZPLj
nTqRaJCucG0Anxk6zw/BCQC5s+5DfypPvdtxv5zh1H/njl9f2u+vaptv6jVuaU3mVNrFnr5VbKXW
CUmjKt7iLA3u6Do+9in7cMhQmMwSdZntjBQyRJkUsdiPJ2ES3DSX8znQhBOxD3d/fiKvXYNffht5
nuiCmHpYDH9+IkHT0vfOZqqCMU6kfUSuenhmJ/NJuKuujCfjqThX1xle/y52b7Jrd2+fG6dmOl+0
D+3NcOaerPF78+BxuP38kzgmHT9wpGxMT28tLbw1jcJ0yvdH+Ed7YXrhcKdo8qrzySdM+88PgJXl
zcXgi4O4tiyi0lzzVXn1w9hHFwbswa/KfYHwuU5XNKuUaRieyztP+te7irgjkpX8wLJhxb+Z3efR
xlw40+ovhPviyylM9LHPPm208v98S7/MITAbjzz6gGQW1hL3zXDzgNU04KiNneiNQyQpQkVnTQF+
tnlvGXnj3eZbPl4KGCTRQayK4VsrzUZslyDrnEs9u2fLaZ0aO7oNe9iffiLOi12QjGlwWPfNVXdl
PW+P+W49Lw/9ubH/8y3/3GF4/R0kzoHFZ+UMIOS/uWWDzukmlyMWbd+k8uDHQ0zM5TvP9e1QIbjJ
5h/XC01mEbIZf/5ULAQY23r8VJpiYHcIINd4ZzC+fXNcgSLFcbtD7hWbluMY+mEw5lNuY1RbWXgS
4kJu6pP25M/P6ZdbcDkhsXSTCErqBFaany9AJqbTB6tRQTYB7JN7ROO5au7eGepvrxIAjqd6wnTC
HE+M2JtZNqKXrdXayl1TjiQmd1hWerL43nlY/+oqdnR8IezvbMy1P99L1296GfDpEj5EJDN8O76I
xFam+d739PbLPd5OSIKLS7w2b+hYevrxrWhT2Y2Pd3nXkUEWZ+0IeCe3QAb5fv8f3BMopwC4PlWA
X+LXdF2rdjB4crnt9Y/GZHZXdSPeY0b8+uTIcGB+RVnHaTsI30xFfai0FU0ccV7Pc8wXwZUbGO99
k28Hc8AseUxT8NhJ8e+3Zq5yDNhabR5hI6reHsx50JcdcWenYW3b4JK9+Z2Wzq93xfWO26fouHbY
v1h1FdagTAJ5hr9VpM0K4YHtwHuWh395V8fsC+Y+wNVvW+OkAWA6cUBaNso0dpVtdCeup8oT1xgd
bFuO886I+Lkz4jHXmJTMSdgixZdgsbdEhLXbai+onBBkPuqcxXWvzNmHgEX0AlUE47rBnBv/eZLg
Xo7z5Y9LMO+LZZZ4NpdSqMnR6uchH1S6GHFCVGmWifrKEU1g55TdYY2EBSWmjnh7iiKBTMYObFHs
VWIb08UzpEHyQDk/1JuotrSWg2nuiV7YgIiJfNTJEJGtnnTB7H8HRO9cc96yTj2AY+ZB6NH64uSk
S+xMIMA3pY9VOM0DIcN0DfNuj3VxU7A+CEyOXZoCK/gztxWJmuyQOIfcmRRnee09+ENuTXE5hNaJ
kNtcnxNjESnw8uSV7AgwKYHpq2nMYh+p4HYeSKaXtMlLsZFUafbLB94x/DpZgau+d3waMlEMaJOw
5NIBXAcLQuVB4klyH/ghlYZmBRYWO1Ff3tSVPy0HCzbt9TYV80MIOgXNDHVmSXqWy09c9FA/9wiC
zXgMa6bGKsvGO6IRvEs0FmpEuC3dINFdYGlo5DXcYB4mJZrCr7PraQLNFPP2mg6tl7a6VBkaeZVn
dvqrIzpEsZE5B1c+QqVmp2eXBIygKfxbIo02jCkoo+UeTyCcyHzT7VXDj+qS4+H7Y9Y7Q8VzxKHE
JGf2QPcH1c17LIfIm/PN90ErKoS7yRYUc4OIaq4u2m3zbsIunJskX6lPg0lwHPIiXRvSnCv7pjuj
KMPV5k0IFUtmNCfxO7+BWxbN3WeyD2Rhn1hrYIKyN+vgu+3l1BqJDjoy/YNJmYkux1bFIqLbnUic
xiultcEQLMNGdlNtKlP0xoasKE6JhoqouQ1z1z/DSaQE21hSsQ0xohVCiI1VP7a2FT4uZHpOGj01
pngKdSnSiRDrYDe6ZcTue9AwtqqtMWLa6fWQlpEj74OwhDcnHMyxAP2QPse2aRBd0TWgcXDK4+2P
bSmHR9FpEFa2+7cO3AVWRFUJzzsJaFm4I/+EwDzqs9MY933V7T2rtQ+rbOYwDgnUgurnNmh256jh
VGCozfkYWE3zwXJl/dUOpfcctGbQpa2aJKB6ryU1jno16amEn97zTW8eXpS/SZGhfJa+pNFocG5+
mai9trEYA/2dsbX1yE0z14rx9axFLCs1a1CBI0KcaEFxeqoaN6z3wnEMGJRLHSFbYzihvyPSiec1
m/2nyGsXhncEqVAmqIDDx972+Lx6BQgxAVdjNid2j8E4mSeW2NhcCdxICQOJzrs6A2WvfW1OZEl0
w3bp6Ka7BtYTAGycVb0cUOoNZGUKCgJxw4HyhcZ3IXYmvt9701FILce8OMrXSB0HcLGV6B2iLQ+d
pPf7Wicg78maKJyy6hJySis7NlZtFTtSdM1P8Ptsm+eyBI/2XOhPnVd2IhWGa+4MQ8JYRrdfHxqj
nq6QEJqcFXn0Fx5h59QoCXZ7nBxb34Wq0RgJGz/CBC/NZTz0bqnOaYnUW8zSa36zSZyfkzkYg6sS
YqaZOgaqrUQgEF3uweQZwk+tTHhw4XKb0IhyLcrvFacVc2dX7kzxeWrZOvV2pNfUotM77LzJW20E
IUJa8VAck8JWPMkIz03og2km5dmi7OXeayzj1h71LFOAnGj5UMt734RBNsYpuT35cBJGsDtilPUF
GTjsF5tdrewaD2RTjBiMSYwwY7ZZ1pU9Fl2eRE0EswQIB2LRyukbwjVobKPbMoPGS6d6OGK5sjAb
9nBkEKXQgJXisOJotVNVDkjLR+q1SGZzMnp2bg6S6TTIs+wwio4mrbJR6SUoPYvPA0LMaheRpCOv
oEHI+5ovCkP43K8bTIBhQpqse8Vk2soCC4HuLGalbVzIRoLQ9SzggHi7Rbq1cz6teWufuL215EkO
+OHbTPo4n1o5ooIECOOXCdwuTJIeXSax14W/fYzGjn6ysUZ9ngQAvS7qobOBISJZ4sphXQ+xYels
vjwidaod/YYuv5oELaTElZM2UjA+mI1WTMMjt267T2hibC9xZkiCfWnk/o4vPUP4qixRnYKCCUVa
AoE+zpOTUeM2DEeHnoY5fkP/SpYniJzWiL11cW7qvDRIGEMdI2MrNHGdlRxLvk6hLHygNJ4GPuXO
XkgfRYR2bC8hU2uDUZtlz21QmZdLgC/TphuU41qpOxdibtS3eMij9pMflApRA3YJDdtWIMM10Esg
wqvt4Jzp5+g87wiC4r+HZFzQIyqwLn8SE3jTIx9xZSHwSsIqEf/7tATboXhClMXEQ+uq/ZpNm2hY
1gD5n+WLT0fC7kszOCGYy0ZEjvPmtp309LBFWkEw4Nz+tYya6RzHET0Fo2REse1BmcpKIOdrHZKz
lHT27HzdOjxKh5nCAqT+bCWIxCImKI8XORUPvTbJxjFouLhp6IwzmUGzcJ+l1wTf1iDKFi6dT5xW
O0EPL9IDG4ggX9ZDS1ciYPby2i/E2YV+3JnHbclorejrHUV6SbL63crQkqNFRlfLpwunZuMdJw7E
2U8qsLYs7karchBfd81now2wKB39KpBC+6F8Uu7AzGsCx/fx8w/lZ70gBU/6fmNnxZ1037Tf4bra
ZlNtJ6p22yXpyVtxdx5niO++tkf4mbMLH3MkWkwkrrmpT4N05JQaxgiygxrn9KG2t2JJQMNubuqV
1nBfstBaO98s9T0438jcZa67EGqCf/8iYLf47BbZ8eMIRlCq5C0U69fSXND+jobZ+Si1w7rpruiS
LOGB1RcG/FTYxfOwSGtD8T9Mp9B6J2D8Zed9rCsXwiRm2PyyVxLzVTBE290aiKZO8A/7XxuVzy8w
cfACeZUaGgCZXnbX1kvG+M7m4KFA3pSagnChfWFVHvr2sWhsVGaDFltMmk9ZXPRRPn3WPQ/kFnZq
8J3MX/KNR8cneauelZwOICUtK26z2RkPG3OFs2vpkV1EhJSweg8m/MIu9woQh1SDHiPMd9vBMYT3
VE0KnwkC5jzft4NP8XDy63XGjrKFa+yOwXJTazdskkq6/YtYx02lWPa7OgV7an/vAaAyFoc2amhY
ZR489LLUF5OF6DnG2OKRi1Z7THGQbNV5zYXPGey6SC2/pPmtty5yoLRXKtp5tVN+R2s8+PscI8MO
PVK37muXzZCpMzYxq7XKD74TTtZNsZZ0CU8QpQ/9dwX1c32kVu+sOCcsaZ41JvDhTQIkR0DtKD2n
G9v++dDJ1SUUpsQV718d1atYAGBpd1cOqtzqViviXE7GXNnzofLJc4vxTMxPeUG3YUd8VG7EHGOb
9dAPoQNDlzRINymhtLNJmMulSqqiCorbEDYKcLn6aEiKagu/fimzSqa2I/KXQOjw27JsLEdiaXOA
fr2s3A+wGrMukSR3fsKqPYtTUHCbeen040ba/bgU7piskaiNpLIxX9hpJYgmOQe/07URDdvGvyC+
3WM3XpMrFu0CXdD9T0sLLwhEsDALI2jWxfqF9mXk4Baets9qEO4Hx3Od7lBxuiGTvKh647IsmWRP
4CdlQ8KsfbQ0tBZLPLavUNleXBXGVBxMpHnqo/J0TrxT4WZjwcQyWE9VOIVQbGtiQg52t0lxTZSY
M58YLpTXmO19IHfD5Pnb3lsKPZ/5pE/wA9fQn8/csR+aQ9BlgnnHzaKaCTWLHlQ4bcUTJqv1yXAo
Ax2yuQm2s6UxzJdoLSk6y9Kc5xM/064gR9UbNAi4PJ+9I27NLIiqNa18P0nM0rtRLat1S4VSB1dk
nhDfoG2DCcRUAy3lINSiToOmtty7UppdG+sxk8ER3+qO32wwqsthGNjinDUZMtSzEgM2Z/KGdfna
rRaJebUanVuf6KL8ChVCaX7UGyjnNBoNr5rjrqoq7zRkc+hjCeDdpNvM4T/O2IeqSxxHzL5qIqHr
OepnZe+oRUXoF3wyL/a13bjiZqjXfOHMtE3zri7NCvXHVC/VzpybrE/LzTbYScrKEklj+COfjjO2
dWL51jDyNJcq45jXNVkyQLzUO+aRsPg0TeAFk0a163S3LMYsLxfW/+k6kiRsxL40Wjf1nSa4b8xh
u9PRFN4s0+i0Bwna/MWTwTadedqp6tsWCt1Hc631tpuALUfAfqWyLiez1eauD3DFxIanxPzJnldU
mJW2Yfc3csJYKJC4WHeqKprPsrUL62CTEPjdKiC+nbkbJ6OrkZgS3JW8TfMsqGzp72fCBa1rHaBH
OdVyaNlPm5CHSKLCR2fVWDVDZJ64HcmZk7weGuG5yaJYBuQ7Ok5l9Gd9l+WYW7HRdfN5uxkAhFXh
duwBTVgTD+QWDurKdwZVw7Qejw2ONhdiZ83hMdSCKDdxjsYCRUhd2GTVuCRxWyGxVu1xc0OCj0Tk
saEoOiPSLXTBtJosinWX6S9u5rP9KJzwQ2asBQqI3tePBHH3073XdZUENO/k37qMs/J+i/rxxTag
tWMyXrezOiRr6+CIabtHDdiBti5z8U2Z7jygQJC18xWvss4+DOgon1a81EW6QUO5jKCTisRrjzld
FeFtE6CJaf0arvgHTwEsFd/tceuNpMk7r31ClARw2gtF0Jy3cjA+GeyiItBYLfRxb+uk5hRSTP55
My2CD9qaqkeXRK4wqWZ7Hm4oPOaPMJ4gRGMGrUEqS1UasTR1+LEnXPAjznWl9xxO+yxWntnDPQ3d
Ao2FZxwNLybY7tjXM1tO3z9Cco4TlLxW5FpCLhq62UrkoDk/gMtfLmrJ7AFcqfbQYrCucG+o0AK2
9631mEsmhMTgL7+vTMEqn1feqC5da/Gb+2VUDcqnaGjss3JDM4swlWPIEDt+H4mLznDbLx4p59RR
VKf9nWw4LKRCdlsbqyNLad/afn4rOSmomEBGOulusWGWpFsh8WV6g2HsetwIPcUejVNobMk0uawa
pGvnBZSC4oWdWcXX0mMVSwbdaXWBTrm5mWqs1kknKp8z3OZjBEesNTQv4yD8G9+30Y+WCs052w7b
+k7FZSWOIxzVcHBDlD9YwVx8GtsUecwlLLCKOYCw3eMun5M1K7FN4pRutCaQD6zwMfh0y+Fas1OJ
xTrrkrQPvAyU5aLyZrVhJ1zQwDIxgGhD+vmnIBd48XLHKE+0MDhWrXyqXkxKhzmeBUJliMiMTsxx
ba++Stina4IOO1EvyWJnXZ8GpZip+tGC/zzim4N7b7CjwFU4OR9QNW+ffKqqT7Oue3EaBqVF7dNc
+cAM8OHgIEUuiqSDb1bfrEvj8gU445Rqb4OtS0wUDlec+SLCKOyA9sgM34baTaXCPBWcn5yjGix8
aaOjokv0UlyiuAGYNmaNte6mniDTk1VX3k2GweZztuXZnV9mWXbu5oRd4rXu0UHlxkwLcar48iqn
CsOYU8zYoBxkecDNtKgzqNj5TaF7VIqebrazXESdkeZ+wwvieMFBmczC2Y1lPVLIW6ZteCh01bL7
6hsw0Lk968+A3t179i7bfSarjR9uLQCU7IjwG458s37u3G754lTSQ9JEdVKjCipQNve1WydkO+p5
Z2Vt/4jew/zkUE5m+2h79LM6Deku1oHBX1SsWmFlcXhAF+FQj/jour4cYgDQ1o1DaEWYGmXPojiu
fXc/9214O4hcXi8NbZd4UGb1FK2OidW1XZpjMk8+joDesuCmc8pmiRccHncY+YMybfHLf21qn9pv
Mwv/sppQNCWBt1HMCxrfB1iQKe8Atiw39iPaQ2j2sK+9JPLxv8+eZikn1pNc0G0xvhdCcooKc0cY
uzZcbTslF7nG+gl3ktJqSPPpNBvoS+28XJH8AXu7UOxXBDWZsbO6Bce2E81nfD7byktCrJ+MjRsU
CWUm9wLkA331yqw7ifBq7dBK+kVgA30npwD3uijDg82mgX2PH+UITfL5syUdMoz6phUn7tYSnDui
2LpvMz/4POn/w96ZLDeOZF36iVCG2YEtAXAURc0haQPTEIEZcIwO4On/j9lW3ZWR3ZlW+7ZcKlIU
SYf79Xu/c85VLTXnNl8uZU/7SyQam15eXzN76fXTbjCHIfmJk2z/5XdtJ6NqTLNfrtWg+bQMVT0P
0p/f2lSvLj6++XKrKWe4zGY9pdfzqf9Zd5b2No2qLcKiuUb+Aqc59w3x18+ORMfNBlABo3YmUtcN
ovOR7cFVDlbepUqXkxsvzetAr1UPEUnrR8I/2yyYyphSzYxj76tVmMQSDZqthJ+1HpraTPrH0uod
jXzGa8E01KhEIg5s6o7VGv1XenT0bD2/L9/d3s6ut9bamKlMOs+HY0V6BEHXNV/9UtRXuXdDhhQC
d0SymUOTayOYSmGJ7S0TgRgYsn2WhNcffNue8oCkLlokhEKUGOEsdX2/ZHqF5e9wjSYmk2fIQhJ/
KaH10cIJASFvmR79ZqoeTUHnYsxdDvxWT8UTunT1NI4msSldQhjESGkJdLla3A+tAfcEWsjl9I01
QBxqrVDUfk3ykWYoCAko0vJHo4rNqLRa++ji7bBtrTodN9mkWVDAJLxYG9zM1Q9BMYdTp8rzS+V5
/hty7OqXjFW/N03NGiN6ysMQMLPTcL1cyFBJtwkxw25g+VKRpVXZT2s6lRc6bPHN4CzEDOBmOr2b
ROj2W8EpSSTnLL4hcksR6ZltNSc7l2wyK+Kqpw6/xRPIiHHWlE5GBuln67eWejxENGf712Sdx7dm
VB5tMbKFP/xivqZYd4I5SGY7+Q0X+RLYhN7y1RGiVB7xY2v/QfqizUMrrPmXT8OC35aP8/M8FRYx
wUxWx0Bfdf/THiYePJ47/KdmtkgMAmTfvNtaVqLiVTGuxPQnUoMNUIlHa+T6yqkmx3OlpVho2Ljk
YiA5CbeklPZsuNehaQ/l3EOtxkDc357eihcdCh6IY1qqp0zv62dzoJMRGvaMxFgsMwzklOWI+GfU
+WlY2wOa7pyQ5tth6bAXxu4LvXFa1v67n6a1oC8U08mwIKsfLJHKz4T6SW7odFwbFFpe/1ytbn5G
pEh0jZprnkw7/UmHki0uZjIOBuPb3Q2JtvUXsXe8D6fBewXzfMPC2GTK28hv6+wZYcqoY8Zrigc7
wVsTC+uYYC0LryQ9JKaoNLb4eE3NhuwJgemlh/VsJFvDofjNqBEwDLDt7wXafA2E9KvvlUYHz6oC
Iw8KjBc4zb20Jti5Sy0epbjov66ZMCZ/39ScRYm6cmPSwNfCtViT/2Xa12yJOASk0tC8d1Fu+zUV
TsFZrrm5yTPnmtOdag2qIhIgrik8ZDXcI/OunlddtvaGhyj+nEfG2huPQnhkoCUI5nZMW78sVu28
2ea1KOM4G0GlcgNRgYJ/7E1MeVK4vGbWvGsmU0fMG9OxlDSn8frMggGPTmQAxq6RMpsca/xRZTqO
BWPNe44zB+CaD3HYZPWYL0SBILGB/o4nFx9QrNVZLzLNoqzS43E/rLGJN6vNdeTM7u/+U9zDXya5
QAMCSgEkzUc98buZzSjQIuS+LCMMUpYIV1RzP7vZy99POf/yIozZYR9NJozMp7kf/nnEqRUowkaE
++GirYQztW16Il9i+C+BC+AHmBTQUag+m0nqb2BKzn4GP1OUkdlq8pwLI35IqrLZ/f17+Z1QYEgM
IAvP4bECsU/5DevIMxOYmqlN2DRZvG+0iu7l0Duhpdf1P8yj//pSkAOwo2TKMtPnzv3bx9avpJ7N
oxNqGPMH2Dkw1E2Yi80TIvy/f1e/f0PgKSTT8uXAQcL+iuto/D9oGNatuwyubYdanNJ1STvPDbvW
oD7++9f561sywWHgsq7/ASv89jpYAzSJH2c2oS+WhfkfJ4rBrBivhuKf4kr/Os23yNu1ia5FZQp3
9htCJJee0ScMUEhv2XrgsRYc3ph8b2sCAu8tEtIrBj7zfxc9c4UI0PLQxDc9YFYhfjdFy0sP4chC
d4JAZrnljm4cWkem27//HP/6fUGA+TxQTOJ5sn7/vrKcrUashR2mXjcdC0F1k3dG819iHn+gZldy
BRYCAsP77SPUei+h4ZHboVpXMrpHOW7rTnX/8ET9X96Lz/LD7Ypt3GaL+PPac1SL0Y5T8EUxhNlq
Td49iWaef/79J3b9Lf+JWfBeoA9ZcTC3PLy/gzjZQIE+DtIK3W5FLbXGxjbzCaCnA+qElZ61d3//
en9dfuxBiN4sHxL2qkr787tam76i0OBdcXUwLxn6uN3otP1TXAvtbiUkb5MSuuz+w3P81+eLjxH3
GEa3wEBALH9+VX9c/WQqUwuExVg3fkJfLraHbFNP8v/rK/4teDRZO/9vfQWpI5gcf/ynQvL6P/xb
ISn+BUvr+75hoD68Unn/W17h+v8CmmQtQNzyDf1xdPw7CJwfAVOxVq7gKtvH9SH4dxC4af6LtGvT
9UlZsa472X8VBM5+fj2i/s+j4F5pbFpDFvoOB3II78A/LxKCOzumeEy9p7Gbkyh216Zyg9xkMnuu
k8xUTxoiaxqapdKA4klRXMOuMezl00Fy8JkkMhbvgzHkSdT7mjYwfaOtTIvGhtgIiKmi3TI0Wv0w
NH6abXU6hyOXQNKA6aKs88wolBuRcWlLb/CDdQYo3Thc8dsbXW/QagYVxax6qg3pnFWu2npPBe0w
P6LvsV4tXwdGSNEwtUvxUjaAHQe7JYlra3dC/VKVHN7zpDPFFmKgpIEgXLTbBf4wfoYTIPmL3VgR
7wv+FGV5c9FGu48KZID80+zFHcfmS1OmE/ZT14T4sn7qmWeduNIfcdrBkEiQkpgOBSI1WvUbmWF+
I0FlGHFpJ+p7eaKdjj8s86Ot4cr4sEBgOL1TXrCLoq+SCisQln3fE5sYYl7QhhlxWtFUDtPtWlhc
ImzOXtCs+xilFo2U7tYh0+4wpEv3OE7SjZgHeAedozzAL3bYWs7ws66MOTRa0jWBJ0lC1I7Sa34Z
Go7M2EnSXE20LelJzyXz3p1iiLcVhDXcG6WJG1huw4qVNhpzSTOGIT+oXVVHNPI/tcR7r+eG8tTU
m52rr1+Wm2oXbk0SH4m8xfNuxWQLqmdjNtn0WPjj68JD8EAwFwWEp40YFBJMW5hL8Z6xAvaZdGWk
9e4cDB3eUqTXlViUCTXOTxnYgP6tSBh6MTHiyzfctEb3kQvIcnD9KraOTBQH6zueSk+wIBtNC3qr
Yo55m2eW7W9lBiyyy9E43khztb0IT6Y2PaajJx41rOIMNOnL1UeNG1ebGSoE6vKW8ewNtOXuxEKX
uInggmrH+yVRrS7LTSLG3jfvaMdrKkk2atCN7Nh3jqxDexVTu6OzwNjTTtbxIaFBsJy8Rjc64JbO
eCQ30vwQq/AC0KJ5P6L+uec66t+jr8eQxsQwj14v3R2sz9LAzQb3lWVrIaEbvU0D8InyVK+GfUqk
4LmLc/nLugJjTJ2ItnERXhxVnSzAEIXo+6ghkEnrX/qMCWQg8iIOCpxLgyRRhBDCMiSiscLWtYhu
RsuHAyMNN+qwOGcVo8WT06liv0CQYJSLFLse7c9K+qiQgZ3M2knRdLlSLNwOY7rZtoZtt59CK6RZ
3PY3Pb3wbt/LLtfDvp5jNLVNsfifftrG+MNOEkvVNAYjsZMk3o8xZnRL2z+nXeO8a6qh61RNeHZJ
pantMsr0zm7cZQcpa0Q+otct6e/47bcdWYZ+IgOGhy4EmA1ah+ZzlfR4YnI8D9zStLDL23VTpDjX
+bD49xn982NvVx6d6sS2cu/SMzw/dbGsDyhUeWCdjo6l3mGcktjdKwbM2qkZiFJWZP2cvVXlH7j4
oBqeWfYJiu2TssieJZ+Tf4L8d6OUXe68Qnm7vje4CBadyE4UZt5ObzoMckytP5TU+QEz+nUD4OPf
FKvv3RIabYWNn+t7ne7TSaVKO3m2ZT9nDhf/Hoxz0/ddGS040ffp3D7qPCdgK7wkl9720V7gWnT/
j7/Kf0k6dqyNmvzMDfk6eN1s6F7/+AabXuqoxlZMHczrb9Bc9bObsSt1qvSjwNH1NCtbO3ZNqg5J
Ws9PYDr8s1zFl2Gw8J8VPVbUncwO9TQMTEdc3l+r1Fbpjb9zxgICi6n5IeuyaqPmxbyQeKsir2T1
ZNIBG5ndNy9e8o8/Xr/x3fSHoleyK3r+hd4m/u0fn2GTNPOTPlfDwevsdD4npZP+0Hn0vpPeIccD
JvR7zgf9vieN/KMXJYbx3Zp/0JrvXmtS0D8ZqFVhJZLR3HgTBJMz9+4bFkLzYUg0/0mgdX9EVqa9
QFlxb4ca2uQG6E5b1t4NcARKY9NTvzKlJSjLPXHyjRX7Wtqq0vsBjuxrgqw0UMXi+hlzneJRX2m/
Ha35qrYKIHAN8oRt08AJkaHaOByRB/QorAT5nVrdFE995lhHej3zblDuBfzzEf33w0Ku5Fxba9h4
KkodtTPL/lALwlPHhURh61N6XhNgIglVk/T1URekFaXSuyiLSRU3/DsvWX8Qk9UEVtF2gXTtYgtv
AHuhDVpIQj2LaVnp3XQMUnzsebf26JDCSmxqsMzU954G8ZdkCMwrL7VPDFP7nZ7WY+AyEQzcWhgb
kTg4EgI7bXosFQ2C4IYP0RqE8Y0dHqdqebGEn/H5N0+FGb+PXfzltLSZjFp7NDrV3nKW+MGolnpv
GGYV5aNidQu24nFNGXuvXsmUv3Cf58aZ8ZJc+9clHWQkGAacwF+0Xd+kqMY6Y965fYpLSruwcdve
Lyx+t+si9iRCoSQvMYuxsvWhH+LxpHXzricKalKuFUo8YC9moYmzdOYUEfLAeF5k3unKRgQF+a1o
ssFEZPoc1wkdYRXj2dj2x3bIf7TDupMuDSC3nNzdAN+zaY3iK7OzhV6wUQdlY3a/Bt2zN5rd60zY
r+LFzADJNpY9tFkbjZDcke6T+yAw69Vs5W0TuznYy2SGS+6WN0kpnXajqjlswFSjukzZBumuHSed
iZAO6sPzmu+0eXGjkVAggrLZqwlpHZKl/gBpnDkUB+te2a61S4DmAicm76ZyhvbB6F0VWKLUsXUo
vcemE+YOhMHaF3T9GnI+MwiQqs/CnsBbmHJhY2jsGv79NbSXapA88sxXpCyj5sf2ly7V7dpX5QWi
pNqyV9PqNxZNv+8AE3/gGeOi3p+y8eBlwg8pSKEwyIrX9+5iDkdQsO9s8pbb2DTUWa+HMmgKG9G4
lNV9pgPJrS0TNoNDOoqrLi458twhjGF9d50AMvDsKb2N9RprB507YwVoSca41jTh6LbrOwSlthPk
tADLY6q3rok6TFPlHnGDIIRvbrVTVnkFSHxvnCzys/eK/ep7HhvJksy1S950E8s0KW4w41m37IvG
YXJtus7urGbYJc2vwtVmk0kxRFkYxC5my3EoGOjlcEJhkmk4KTCG9W+ylWmNkMw3ZNXIc5M1kM5F
UW6bhalyPevdY63QjS2wjAfXW/CBKMTyDgfCrKg0syRIOgZV3A5UKMjMjupZpT/pdTuRoou4o6VG
nkhqOSwKTJ9xrMD7U6dSD+NVLXdSmf69xPmYEnre9m6h3apGxV/84uLOhwCOhpb9H/nN+jyB4rlc
GjdupuWHVflHCzAiRL6//EwgHL49KfQdY3eg46QIMxrp+yyP6ZzGsdrNRq44EF2RhdiTDdTHnEle
Hv/yqyqLCLenPZwVr0Oh+rPRZc09Xni4LNXNS5t1RUQ3Eo6lK9Inn5Ix5JKLULVxYFUHClDMTd0o
h2KPPFH/4kR/WE3m6zFHGSj+NR5+fIh1O8WSOGfqrJQ57ruO0yT2yVeyEVQAdwIOIzwQP6BbnnJK
+2Pi9N/CH7/0Eg8ohGZWSIY9eZzK4DBLzNUd2C5xaJ7M/NNVuR+OSf4hypXTb60QmY7tpeMZw9LD
xkvCGTlpJSkrlBp9kHh0bF3GdIEe62s0DeJMtrp5w12k2pGNhZ2oXqYvdACNbCP90jtB3eGHJZOB
UtkEFOC5xEJCbeeafbTjbrcBK8biSjc/vLzk/eV6/TFcVwRF/HGRDHCRz/t7AqPl/VwLFYxG2Z4A
y2q+JjMOiZucjqMOfpjpy+NSey7EbqtvMovx4VUNGsalfVs77odX9mS32+ZWF8UaLfTpAlLcmX2C
T+K9XhY89Kt80AQ1JZ2i65f608o8UJfWHe+SRs0RFsA/Va9R6LboWDAKZZINfP5opmK8nzT4HvBM
1zyuGoim03o5i22MX/pWajKkwIKnoVraIM1pD0XW2TsfoiuATPqaRhO4zR1pjNp8T4wyY6yYtWFf
WtpT0VgHS/PaY2wrfT9YmXshfvis2ca609IqOdI4TEgMr312EQwF+8R3t1JjalKO/bpTfIwbjm2r
jrikJ4fEsVnOVOBwOKv+EAMX/FDXkSXWZPdLPX4QbFY+16pD4WfLh16z8qfENs3dZHfWG/cqxM6e
/t3qvnv0LcVeKNqLPmuXVceARtQ75VFp1YmG8YvMa7zYquVgNBhvsXA/izm70flcf8QI8zaU63yP
htr0ZeYfC7JINlgEY5tDlG/oYG4LPFYWeO7RFAX1k/aNIuH+QdnYFLeMyoMFAGhTmIW+nbBP3+PK
HUdEI/qnKU4oz7R3wXjwLPwJM7ZKm37GwNIv6B0qvOIyf4sVl7Nn/0o4LGV8ZfXq2zLT1W7FHPWs
DI0jDLPrUM1eGVoZNU/Mh+nqKrlTwqrDdemdS9akCAXcpumDrMb02BkKnGsMyzk7lgm5WI3DLYBz
gYU9Cpd1wSQhQ2Oy6+Ss1xuDWzw5O+s3eP0VsU6n+3nBOG2+3kMpVlyQj8Hh4t2On3aKiZLRmUtY
GgxXuPWkdTBrw2c6ZVRKgrx7qBZz52bOeNPwYKtCGm9YO1WB4+XGMXNam/WPqy+tj9eFMKOgBavc
LOzZP2pNENbcxuKp7IV+n0yDfcMwhebCrDQKc4IIp2RBnFsDcqKM2uCEZG1rs/zhZam792zphJIs
BGDddjqoySN4Pm0V24ZL2pu7zPEd7y6L2r65tdeqIL3DUs7jmttvnWuvm9ktmOQyXPMJCq7XKPPN
/rMBDwjq3ONDrwzStMFe9HAc65b6DLOhVSXl3hk0/VQDjoQ4ggPCV7N/b1vl9Nh7JuO1kgiMUDbW
8pA2GPNxFy72TY0IRCT5eMMVdYgakYjDhDQzHDs8uBmrNQ8WspweAnrxzq1Vrns84LqT1TjFLYbH
0/cyF+zjVWvuRVEmjxUyEyzfvTqaG1t7HSx33mPCzDQaO/dLRf7bm97a8ogzvP2ekaZKIE6ltkiQ
BkomJnW56ehgucLYVysJ9q1Ztjd+r9BKtFKUOF4yFGZ0ve3MSUY5Gpjd2Dnrje3UP3V/Mk4Jce43
MVTYxrDHeW8V80CVMKLV9XiUMJvuiRsxksjR7Aor5uQLR60+ivP4c2r7cYcLz7njWtWvfXPpMLu9
B650f8WuB5aX4JVMxJ5zr4Fr74huW/H0nhL5XuPXdMNHAjQIe7cTi+mHup7299Cx1t3IJWrvNbF+
kjQTgpGiyMDrenRDzeUh2Aw2BsR4rJkGfxDWhix0H2uM1HXCFQ8j3LERxj1cx5P7KasFtmbGEPhO
pXY+becAcIPgTYljj07sdIjDUPWIaG8OYJYkH0zaHiVlzrbHlgpC2FTgUY5jsris2YFcabEAqhZz
2jWY7EcjgQG3RT7GtzMzzIBCtcJVqrbfm4U/qp9Ig6F/0bp7U7bVw0q5HNWpoT27A9eOtJuHcDRF
sauvt389GWn955yiS4FDVasPuNfT9fJnmkT0EMqzPZXdLqGX/atcs/KjFtLYYnde7kVT9buprZa3
XrKp6InfIYerr8p/s7WwcFu9Dw+8MMplPe5XZ/D2qCub7UI75rXUxyXKMxtgPEMg8k0UbP0yeJIB
uZGN/oMhPf3SIpD7qv0hjpzJw0lyEPbPkTZRmOD6Hza5RxjJktdbHNNVAILr0BiZ5QutpfhzxGPk
NsYwDpZVNDc4wLVBomr4e3/8YSV2cauSrN2PA/zSxvHn5h3jE/vBnHWiUuZ8fvMyObA12N7nlK3p
SWr6tC84kCvCFhb3AbolfwQIZnMlLyZQ1fUCXS/asZmNNcSdKgtsrM4vTcpteJNUTMQ2dmN454IJ
7AlZUAahpRDZcJwk7mYyq/xu6FYRQnrmEgou8ygKOnFruVqxnMgfyeQuda1+k+F2QPJ7EdpSIKAx
Uga6BdDAadT89mDHHvZQVtL6l3rOxQNdtOJsyCL5KK8qtU2pVdmmU2sXTOCEPyojIShk4Vzv6KU9
2Ykbn6723iF2++bW9BN1bLJMBpCCPN6apv0cJRGLpp7d9W0y3ZmVmI9NXNEXK5psFxste16xnn3D
J1mAPuINfG2McSQnpaoX/85EOkHj0vWCZSzlWcZ6fGTPrG7TwrCiymnnC48HQNaSDN9IEllHySeT
sk/N0R9tmqY3Wl3/GIz4kdh26pwJw2fdmQHSWSZean5j2TcGpuW/u2MelWXMu4XoP9E0LJ8GwyZj
0jHJ/hPPrpJZgPmSCPQFMzADSZBiyBMaPA2RhfrMoUDdaFiBBXjomptkzrd1niw7p71qPaWicFzk
kUTR4bHTPJZNX5ynNDHZ7sp1O+W1ClLDNI8tKrqQIMeXpB5fm9ZvUQ+NUV9P24Zb5saI9elsGHQG
47ja84Bf0yi0+CyHAcEtzeuT0DHymo0rcoaEpwsslFSJjz7XzIf84LoIFZYZO/uFfCucyoojarrh
zPUnTziz7c9J5HmI5hWqbzTvraZV+9bXtvZk4eCeWckOaaL909Vl9+gWvRYx36TlanFBWpcyD6zO
cPcqnSEth7wI3BSAlDsTOUhiLM6q9umpVkOpoL1qbod5/jrqSBxEaqNwxrntnLUaAk6yVezIGzv/
woQ6jfxsekLnC4XTixjVorpKKgccTmGItq0bp0gw6Aog9NVCLPfOa0Kl3pe0ZcexSwinc5tzTY9o
KzrF/cji8oyd+270dCfoXEM7Wn+8M5bD01wvD/itI/ydCpsZe0w116I4ud6YyBYh6tfBUCFz5mM8
mnPYCzQ/Km8OQCQ/ZJ+cJ6l9E1ClhVpmTpG+iOxWT/p7fQEEmwTC2ESPxX4Fc0K841HVOcRguMQq
JF79SuumDbDnZ3Wh4T4sFrn3Mr7W45W5bearAmzEIBfrj/tJWiwAVdFqtvSg55oQ5KvWBuRGa9gw
WjDtBL1ccFmEkjNlFk15UR28StwMA6k4ZvOqrirOpRRcb1vIazv70efEg3ItAJtm7LNtbZgwp8DU
wWhXPWTocLbz5ml2cs63jl5rbbk3tV/AO3dMAsBSVdRaYo6wHkFV6smtW9p07VI0kU08I73rCutJ
aP3b6NN+My2a7gmKU05M/RQ3xYjY01N4SXj9yfbUc7/4GU2rRt9WUn/NPSthaymmvTv6T41LKdUO
1nw206wvyMzsdr4lraN0xgcB9M3GXE635EAlFrd7TUZ+M2dbp162vjm9T6n/6MS0OvIm37HTj/BH
ZszeK70DA2H9ibIwJ3bka/Uci75cTTNX95+oD38k2XzhAoFw2GrSxwzr2YU5zW0BvbMdUX6ebc34
FjH0nC9DnfQsA9X4zm/XGkXymB4tb95xYqJpHFkSwsjUbrmW98RGIFqS39NQHVBoPsdtbJOBoj+s
sd0c86TKb7AUDBKf/FpQkw9gLPpWODBzCEIlpbHdHwpypFApcnzgeFPfrHl+5PaTHJXQ5c7UjK/S
kE9JkX1MqA2OidSMfaHykuBnZEWkcxenZEicnUWZdqO7RYeu1VP7vvGnaHFXH+TK/LYwAIWFN+dD
o7ULWTxS3lseLDApnk2Y4NkCJ5l198lqLjsULm/ZzDFyoxL8rNIntnR1KCvQZwvaaGfiGorouUne
5Uxay9hA+656nwfUXYcBzJF3o+Vh70w7q64OpVrfqtG46ZNxu1ozDpjzeCyL8dKMLMDMiYutUeZv
kB33fN6H2UITWF+XZ8Ext7R6RDd1R5AJ5H4MSMtIr0UxdkeUPZKysTp1bb+EWi8fmKA9WHO3Hc30
IJGOVqZZwBbGEboM/sKWxAc7HkL44LvRN160hEddzoeisFJ+On4XSGvAxo3PvtIPCJaY4upUemN+
lrp30Ezv0XCtMphstMl9cnSsIgIhwSygMO/mvDE2zM3GjU/nMbyqVsqmxzG1bN2XtKtfkZNS/tby
rZ21O6dIA9voH20UdQGir4NiwphyCyT0ZpGv+prfYkK70aoh5IgK51I+60QscSHxt7Vr3VqG7COD
FNrD6MfLbRI3+OVm6Hy8zAZvq2ImrsywrgoaQsE+V9sSR63ziBvV1EiZFb8618rC0aig3HIM8bJE
rjQm+DYs81uV6iqa1/hsch1xJl2POoDAiNkPrR3BZLbxLwmDAdzwxTHxUv/U9og1NrB94geNLmfD
dQ8yIh7UxRM6zhXUcS5XyKhyh2xLC0G+2riU3s3Czo8aAr2zT7IbHQJY8aTCnba03B39k+yQ9pq7
Rc4NAcnAUL7Yba4+7faaOYTPYMgir8sPRJXcwqmr7Zg9X1qYRuk9HPVMKafJ4tt1J5w0s6vOrNNJ
OPXXhJzcnlkt1p/M6WgppZMtIotvButEXFEQzfU1pQkqpVD0HWL1q2aALkU2iUfSZor9JAgrtPvx
yy4KOgoMn+hFbMYxO/ANBlSDDc3ysQ5b1XRsGo5zNFX1YFTuxKhC43KFZ21cH1tRYIur63cu1sOR
KWQZVHH7Agh3pybzmREnJlSSub7moo1vjaQ71Gu3hK3jfXVJa3Dh1sfdlLvN09hM4ujZ+cNAFAhw
kbUdcQAJrNmAi7XXe/R5oOXd1Bw78v+QfRKTVBtv04C0QLXYODs03XtbL+4dvlEhCndTZQ6Fa4L3
FQNPlBxLiLC9Jw42LsLZi2+LKnmAhA+tHgIsxSB5w+mzn3BZ3YAqb8mmeu89AwQeS+iOWWE0yQy1
fz68JM345etD2MY+IxKXTHc7yVjH1l06KrltSsQKZal/uUVW7TXXqza2YO4milRQOqDy8nB+IO7t
1A2k2o3KPTQifyOGPKoKUsKh326JV7d2dtoa27VvH7zY4CrtPJBd0l2Apeewi2f3BsuBMYyRQ26n
ilOZ7dM6erVAzZs0IbPl9DhMmb0FA272fkHZzlicJjkJFDcCu0GoQe/F8PP+tpaFc06H7NTX/RgJ
MrCNeL7kNstQvx40MReMLi+iqukjJpIZeTBWR2eHyWxh5helCzKO0LxtcoH4XGVkdY0M4qMUSU9Q
IK3iqVvwBiGJkL/SFKHGtWATl9ONU9qP04pQaXbUfWtBguhCf+n7XN84CR68TtKkh2wyP6yZ9kRT
nYcEu6nFrAmNSHD+WC0fyaDNRUUsFrebShM13VkudsQCqpx+pvUyWXIuq7smkYb1czVRxYdxy1Qe
v4qymQ5WM4rihM7VXbBa6EvrzKzV6AjXnIrugJbWMG5a2aUo/kvYR1SViablW6f30dHQH+8+cpkS
Hgbuuf5IacHN9z0tIgl+ruh/8UPlnAfun01Ueu6S3nG+x90Fj6nl11rMXhcxQpf04Ssh9H2FLAYr
8bieEnMzMwIh6DBpGz3MkWYZN1AdFITuItK3VqrEuh0cW8gHk2EX1TTrvshuZgcjvQecPzHc1RLE
/eEIe1Qf6yT1SdtkjE1T3vFB9KWFKn/XII1khlysTaGdEnqqy62aY95cHDe0qrBa6lEQI9IyTHT5
k5HNCGiIuH+tW7XqR+ITVyx58tk2hoi6x/UuGVAE61hVGrmvmreEyshJ9zau6SJQEh5eV8bn3GJb
010TSafJDUocL8iR7NUDFC+MRy7bPdlTcc5yGpP3KlfyTiu0q+yqHsDDTZ2zNNBrw0N/XD6sk3Ce
qqR4TTqxdfOUxrYRByZOENuksO48VX1bRCpqkDUgkUtn3zMQb46JhnFOwG44ri+o4z3v10T41fX1
J5eUu/5ZycFlgyEqMom/Uns0dlUpdn7e7eREDdyVN4uTGWGcGzjr5A2ph266MlzJ6CYKc8tQojz0
Ez+s82E9GFVTws/64DximF9afGIkhs+neDC5vFH2nlQFe1jhGn66qgBDcf2Qaqe2aGl3u06zmkM/
+8sOkP6z1rzb1PQr7kjtUeEPu+N2NLPBre3MY+mQXpewj7qm7AKdLE4oFWE8x71gP55N91zaBL7Q
lVxAFPL4f9g7kyU7kW3B/subcw0cHIcyq0GdNk50UoQU6iaYWsDpO6f5+lon670sicx8qsu4ptdu
IsIP27u991oXy7Te+3kaYnKby3sa1b5VbDogiSO06ZboRtFftY97Ko5TiGLvyzr8JuZAXyBGP1a0
tZ4rM75NpnS6M9x8PdFqkx/lqNoThKdPZV8m+xSqULdz6efZtUsdnzQHNLogja4+KzqhDuGynLyJ
/PeUdJeoT6YjHQMAcfKGBEMz35KMc2/A9g4YO0V99JxxPudx7rNLUB8QIHJSLrvpKXbgFfhX+o0v
QnDnNJ6kVCqED4Fqnz2wjG8V5eA7cPn+E7V64c3YxArTWd58jcY8241pGNPfICdyLp1z0wG4uGvb
jrOEJgObtCg9Xf76HeustRvaprwQ7dynBrhXKZL51pAQ4NJ+wdE5jjiioXzsyyyUtFZYAmhI9jHz
OX92KUtbJfSbTJsrFGIKjqRX3yxTUSAUovO3Cxt2g2row4MsNI0FnluwmaH2CZ7TOMxUUDD2NP9W
s6QbPFw+U/YlvmCck9VTH3I4FNzWOyc6xCeqAID9d6feTuxb8ED1l8WE3AfuDH/ovYcQsgIv4b3P
UuA8ZN3qFyrW5B3FjMPecklc0ul3u1ynrF3fRdmDF9Qlaa7yHospskmbO5c6rK84JzY3TmctV8Gq
fgf2J6GWKRlvRRdNt0xgbKyDKM/2bc13cCzRxCb79uoe3HXlWNu3sNCIPrcfpuAbh76y25tBhke6
q8r7NswOFX02txN6vGdL+t1tMNA1NSWW/zospvlErkHTE5OUz0ldfhVtLB4I4isQIreeaEV6Eiqo
L21reW9Id9AIl3+XraZVsNX3vpFMhYvnPdXDVUcE6J+2Ej/WEbU9ydLfBX78yc2rFzKKuPvgUwyN
bV10xBFZpOnzlJGg82bupliHb3ArWd9B9Nv7KoRpMiPbEjhrp2YZL8wQJykp1gkIkmNB1xKuBegc
B0dGDiuznz3Eyn5j6OUhm+acyWhdWVbjXe314iLo7UbaFULhT8cT3krGfhy79LWyPei1YUmeETja
rpmL+CBJ/L+IulePsV8ouglbfNVUUtt7FYj+go1ihuAk2pcFVxedGizeQ/ONA1D/TGkd1QvV+IYG
Ugu6x7X0mlbFt1wQpaeBPAoZeBop7GQftaFi/z2+ZQuqaZlmnmhoMj1RGP5+CYuQ69mchsXO5qdx
rmKJ0S+vp4uxHW1KbOYp7PV9LKXckRhXLy5yzod8lPmJAoX0PIXiqKnvmcNiOXJY3vFvc78V6IV7
8MGvjgV1s/29SrDxnIRjfRnoMzhyTxRcxJTaj8Ewe0QdX1jkUH8ytgElZ24M+k1LhENk/Wnc7mca
DpbMeVyq/lMmm/GBJr/snOtuPuZD7N2RZOwe3Yn+IGOX38qrzrYe0uyOPm5W+qKMv/tJSgVQcxz7
CbNXfT8LIi1s3oymokwtTljaG3OvcAo7oUluCpdCDbdfHDbjmAorFyEFuUuaUFVIyYVPGxOJho6K
HlLqt+Hg3Ayk2sTc54cCeJVpqXSg++hNGPePqqjvC0E964J7/VQXMYWzXivBr3qKBr0lrO+1Rhgw
0/6/k1QgHVpcjvsshp/tJxEiozSIbrrWq28GLt74eynoogr+3RVLss9VwnU+o5R1aUy5LnCxYdLP
Vme9s/oMsKwI610oJ/rix3lhqZevK3Rjd3kpyVWRCU+joruzsrE8UeR5QwpuOkC/K3dVxUWli+uO
oobgY07DETco1lfXmd8s9SD2Pdfvx6w19+OoLUS3kh72eeF4KAPv+/Xy+TIu6jvyBXzytA33x4yt
wm5EoHIpGayHqBxKTiB/FHX/f33AfzjUe/9zefv/auOr+udXBdD1P/mvAnf3WsVuo/ERMI/t8KqF
/09/gHL/Rf8L5cn8j7SiAXD90x9gCedfLE20RDh0RcCfu9LkyZ33yf/8D0vKf9k0LGAHUpjGORfI
f0cg8Gs7Cf+QR2OW9P1V+5fXDKhfoyQ/xvnAdDR/iYZ3Pw3E6/9TIf8zyf8fnrxm7OYytntv4MkU
9wPq4ZKmDX7Tt/FPj2ZUfu67Sheyys3EFc0cqte2a73OHTYb21571WtVD4qG3iy6cljc5aGSYtqT
YfEP255Ow8LPbw4YhZrQNMiOjjnZFSIf6sa3PXnVOVNpW09z4GTHZSrN7YKI/oDDO3yz7enXX+Kn
TjcRtQuonio/1mPLZbunuWWwvPfbHr5qv1FzorjiAX0zFJl/Aw7p8wgOZ+O4EF0/v/kSdKnXKDs/
uh25/Hi5T9v432qh/DN21h0hDG9dh57Mjl3cicdOlsNXl+38tN82LKvQVM3YjH5e5lzcD9NdpQfn
IQqsx00P91bNpZJs7NDOvHsivlKRtvfjf6858s9R8VbBGfl+NCktcqBGGB9r8vpXjs226PzDnfjT
d5iaLuu8SmXHtG5eRcJc/aaTfdo2JqvgpEWxAoNHV287z/nXpS3iS6dFeNn29FWAejlYqcpQaSSp
vN+79cYRWUVmhHQGICePHTt6alqH7aW3ONuCx1tFZkk7ZQM680pjB1obj4ivDb7jbQOyikyTobqi
fJHSKxV3u3zijnsMhmbjcK/atZIyj6hdZaYNwvwcYoffsz1vN776KjSXAmpz3C35UcVpQU7aL3cz
95LbXt1dxaYvBghnFU+v9X03vK3q200Dft2D/DwVesIryUjO+ZFE6EMRQTm51gxte/Zq2fTdJQHs
C3Wc28ELZ8nic1JJ99O2h68Cs/GDjpSAq4+a09+n1re5QQ67ttwW9+4qMpdrH2vqwWWHfXdaxgpl
CK0P523vvorPHBQbVRoMjMjzCqVLSX7B739nALg+5f82J/452bqrAAWjZFNRWVCf2uKp8yikMd+2
vfcqOn3FzSjFKfrY0em3kwOYNcrytz17FZvcUGrkagEFyTVZ7Kn+lFD/vPHZq9B0IqmaxW30EUSA
B/q1uwFiUx82vfiarQ/tBGoGiTjOUvFt4UraN3X2tO3Zq+g0oDwKIXlxzWNtt3zpiuL1tkevgrME
1xQGJY9uVa8uPQlDu53Utui5dvX+PKtkYAy9tuPhRaK5OKfaeuNbr8Jy6ryuLVjPjtzn7RPB5A20
ztn2mYhVWHa0Kcy2n/CZNJa37xLbO/rh/LJtvFdRmUcWJdsAh46+htpFXVU4y49cFlX1tt3bH73K
P22DlKr6OulzfeTmbR9Y75PW3fhrrkJzVtYwRS5PxhJ925MT2hXd8nbbsKxCk442PRi1JFCYxy+k
0+8jWTfbNstrHzjA+YEWaSqTDC1lz2CAXzwZi/tNL/4XCXjZpKkbDukxdpKHktThPaXb3bZV2VkF
p4g9h7aLHKkEfr2DW5YfORD9zk59/Zz/Zn1YUyIQvXOSAkR/RAleHgOLe0X4j9vW/DWsAWprSIU7
D6/Tj2FCdWryO7v7P732KjrBN2sdu17CgFO41tZOyHHTqTb+nKvw7NsxtgaLb2WKP7NWZLtooJB+
26cifp0NwXk641Bcf81c0BYd9+/okgi2HTiv90s/T7WjgcktYh6ueorg5FlUG1fkP4SDP00oANTZ
0s78lKPu9+AWRuDRmd4Wm2uQkcPlE2lZxrsI6JjRQGEpmrLGbbvltXBR6yvYzBLJUcwGqt8Ya/pm
U7Nt+2avolMaQ4UDKfpjZY+POa06NCT8Dj/yD1+5vVo5ddRGRiRFcqQA1aO2yDtmSxdtHPTV6unF
JAebBDqk3wjgnyQB9k7RJNtCyF4FKLmjIbZnXj2g+2apX/v1h03xY69isy2CpY9jFDsufXTUeIaG
vv8g2Pj0VXTSXAXTgrZP6p30YW5v8mXZFvf2KjTbOQqRtfBkGMuQPl0YaVx/bBuT1bpJ3QN9OtcV
AjSpA+9HlvthKh62PBzz5K9zCh3vZO2Axh8r+Fxg3A30ONJO2x6+2tMmXX7FfjY8vL9P53NhNq2Z
uG9/fWkluCM3y5AcIV3f13n+sJjjtjdexaTdBssEr4E3ppeBhu1NS6UMV9FYeuMAQ7VlHQ6mi+/0
d26UHLa98SoUw6YvgyShx8Rd/NtifHDn9N8CWv3X4VKGq1gEO2ZTx8Ki0CRaPydu90LKKNs0g8hw
FYpT0QLgmPgJK2qc2uChRty9bUBWoThREAlekOXGm9/GA90zGz+6VRg6CAwodCAMHc/5SlXPboET
uS1QglUU9qEf933BZzfV0XCOMmRQdDz+zpv29wsNpRa/hksR51lnT9ePurLa4yKqawebtWmhkcEq
Ft1CuXOFa+dYxWVNqUrt3KNtpIhq06+JJvuXPU8OJtggWKFxilLTnUngP8SWu/HdV2FJvzBceSiU
Rwks5v0SVYN/ctVAccu2l1/FZmzbmaXjmhU+108ZYGaotzfbHr0KTgpCwcR2xE9RODdJTmFhem11
3PbwVXBWjW9UO16Dszgrb341T/W25SZYBeesKYinW4LZqgxuMtDxZ9hSetPhFWDdr99KVmS6811m
2bkX8FZVTNvsTgGU2/gxqlWYtnZB22vCP0CNzHKX5cM33QjvedOgq1WUDtTwumK0mbect5Rw0/yz
LetI0vjXcUEKIUbvOiOKhL4fN+qAQhT/HsLxz1ViLR9VTZVa08TDwTjfJOkD5oXztgFZRWdODQ73
YExbWdC9zqk0PfnQZrctm2oVmmpeHEEJhDqasEdzY9vlfUMiYts2Qq2ik26sOCso1j6luo0PrfHK
ywyxcePTV+GZlY5mKYLwHpu6OIcttZMRIJONw74KUaXqfnL6lJkwGg3N3vF8THz9O9v0P6xFah2j
VrDMY4gaKMMyd9PirjxNHMa3TehrM7cdFRbyBxwrwVAXj6Dz4LHMut827v4qQuvRqZsqZmT6IbMO
ysPFNFMEuG328ldRCoLSshdH+ycK462jKyL/0rpB9npTMK2xuNCXSopQAnmKppRYtQMa7GPaMbY9
fRWq1ZyICX6rfypCv3xqvMYFdxP+Z3XR1+l/xN+r/+dSErkW9fpt5NhUW/sn+qLtZ592gT04DH/j
yKxiNYUwCf60BJoxBAAdaZr4UHjDsG3Bu1b3/Hxn0xZLggMj90/lLPSNlSXua0Or5NO2cV/HalGE
vej5Zip0kThzsuIBCqO1bfuyLg6imcVtaKDjV9VDAGbOb5YHu5fWtpdfVwjZXYQq1eLxQIEp6LMC
51BARNn2ScpVsCpMVMgdan7WJnkCYFPc1yYYt53n5CpWg7Rb6KLmV+VqMj5aOPWoKTfBtnGXqz2v
tJ3i6lb1T9KbmreyKsUPgH1q48CsYnXohgjvDTNwGNJOQxODAY6Q5tvmSLlaV6l5NC3t+qweSWbd
QxK39g5N8ttWbbmK1UnPyZjK2D8h1XWOlDv5O8sJtqWyYDT8Gqu66Bs3qCNJ71ifnJqRg0GW+3Lb
+XFdLuRRjaVbj1WbPmxx6gwNeFe+4sZfdbWuYqp0wEcmxGrrzedpsWE8xK75smmeWZcLGZobF1kB
FioGnI8ZKqj95LjVtl91XTLkZ5BptUIDJqVBmGilAe3Dc7ZtXV3XDIWi7cqEHu4TlLXhccKKvsNl
bT1vG5lVrNJm5CA4Zm2qeiFf6TL7ggbD2nS3DYP71w+yiR0K9HMlr597eXBHGtilV+XbNnreKlRh
bmECGgybVOm9FjSQP0h/9Ld97evSIYsGCl+aDgVk54MRqukIqOl82fjq60h1Gse6gstPo1PG9zbI
hRt7qWgc2vajrpbVuUsC2EJ87oHfy72JKGyv6N/a+PRVqBpnEEMvLHmagyj9HnqVd664g222PX5d
PhTbWUNNMTcZXJE6x8bI+TI6pv7Nov1HsumvKUXYtr9+k4CnQlBZDH03jOHRqai016493CgYg5iY
JCgi2XWXeWihgOJRbDMt3mZs8TfOdO5q7R05LtRWxdobLYP+UM2q+wFZsdgWcn9Re3gjHK3Ckaeh
7LLbNpExpZd18JuZ7vqOfzd4q4DOG8xKnSflSYNxu/Q4XPVe2wWKk25o8kNm5hbYyBhv23xeseo/
bz7xtQ6csphYE8/yaWkW6ZGaVbHtsLUuPjIyqgpFacMJFCxGJtl5+9GTG+8V3VWISztI/G7hsBVG
NSSejO6bXnfutgnEXUU47EmlFEql0yxnn1OcFdyoINiWDQLJ9eu4O+jy0lizTbFBSn6b6s6/G0GG
vt00O/2lCklmkXGu25Qeij1mrjG8aftUbdt8ilV846HmS7bYwOneQKSxtGq/13ElttVQybXMZFJ+
O8qZ53cwDrxdsCh1joxnTdumv3U90gQVoOSoy0EXbNT7wO7S+2sj881/P/b/EMA0XfwSUdQhXv3r
fJUd4JMYBJ1Z9mEINKGAWHNAwUQzIPm6eFuIrcuUDNf0GtyXOrmipjmQlvPHim7hbSdfsdpNU5kA
SC7ilirOG4zfGlgC1xnetpPAukgJ3Ks/2TX7rpnc+UuZghulyMB789//ENcp7G9mUrEKYMkHM3sT
+4sOD+sdqbX+tMB12VRgJcUqgIPQabMplpzvUNOoXRv2dnd0r76qbTPzul7JIfOcx0w9p6YQy7sh
iLwf6O2mbT/sumCJJrKkNog6TxRA0x4q6g+pzOffrGH/MPLrgqWsdEdjpOLhZpremNJzXnkdeMRN
v+u6YqkQlciUFfC7Cqd/bSwYkopT5LazwLpkCbwU7u+yU6ewH6voAm6tetMTBda2b965jtlPdTQW
nSy1LYrwJNsh3EU0+5ysuVTb9tRrT41uvAH6JQ2TECDcxyIvbNCNmfqwbeRXC66XSYBBSRCego7m
IWtQ4Uvc1uPGD34Vr51N+5czuBC/4Lxc6jmBQ1FPZuMHv4rXMqqWIbD8kD1hRhGQdIuvINOq75tG
Zl3ANFMSHtJ9yrj71vyOwqgeSoKJi+dtj1+tuL5KAOqjG0TKJ5r+IBe0vfswCudtl1XrGia40AVM
oxpoC4rDnV0W/msczuO2RP66iqlwo0mbtoxOELTFIfU7QykTze7bxma13la2r/1OVRH3JZIaKS7e
Ydu5ZuPTV+FapTKsPDowT27WcytQ2NZN3efhxt91tbzGAMoCKmAiLsXL9rnWdAoPvbWtJU/aq3At
cvqV4qwF8FqzrUeHB+2kHGD/bRv4VbymSRQiNDDRCbqKfbQQQ38usH5/2fb0Vby2bjfHgwCWlI4U
7flGi5M05A+3PB1Kxa+zsJrCKtJeB4oJ8f0Ltt38UINz+Lbt6atwXerMtdnXW6eomKfjwL0bxFjL
2TTHe+vSpqKEttCFeXSKuzzfW+2cvVZu5n7d9u6r26p5qrLpmiQ75W4uHuDKNm+TYsn3256+CtbF
TooeC711Mo2ZPogpzm4jZS+bTuZeuApWTyE5B5oQncplEaex1o+0zm+7UPLWtU5Yoxx40WN0UhI0
oQNEGukW0oxtA7OKVSSlZW1l5krthOILRhrGoWi3Jd9gF//6uYvI5T5zkdYJc1e8XBoYi2/cyK/d
jW+/Cta46N0uj13r5KjMpWBjHGtnL4bU3hZQ6+InrdzAabg4uF67+wfEjdF710vTbQG1Ln7K5FBO
XcJUM8xtc5fMs76gZvrdefD68f31GIID9NexdxIvBH0lo5NhDYfjMnjvgmD8bYnwNS7/7vGreMUB
Bwq9Gq1TkAwy3keYN8+0OA2nDAk9/t/KV8u24A1WwUsJWpAXECZOc6dGKH+uoLsE1PymCAhWwZtC
0SILtDAlu5N7a3uxh+RkzjdtLr21cjOlFiq0IFeeu1GO3i3OTP+l4k6n3XRs8IJV/CZhNfe4CJpz
PzjRCYXkeKPrbuPssK6J6i3hcZGGN6jK4vwwzCYrsXuny49tQ78KXwibSerQ2XxW4QSSLQE6iddC
b5sc1iVROpktPxWFdfYG9q5JlY/nBhLUts9mXRMVJaEVWa6MzpjR8eQINHXfPdPGm+66vHVhlE1p
f9JlfXyTCcsuD3VJghvKKpiwTUO/ro0yKIaqKAA4oGrPBhNu4NtD8972VapVxAL3U6lnCwRyQ+9Z
hzqPa7AMSbGtLxZAyK9zWzaAycyGoLkZcb3t64BftYT8sPHDcX99OpRL346yGMabzsMzlQD1U+b2
204lnlpFLOxiJmFAtzdpU7+fR+wFuRq7j9t+1tWC24I7HYu0qC/G9fJP0tH1t7ovf1d8eZ3b/2bO
X1e7tAq8Sayn8RIqqxlPhsunCdifM/6o7N7JwAIXzW82yr68fit/84/9pRxrsMXsiaG+JHPvxneS
OzXQX6p3XVkCaUrA0tOxA3DyDjem8h6ycbSCs3DcOfo+Ctd2Z1yVugUnaXdVPehdYqGTwRmjSlPu
gd+76qR8K9FfmnKci50SNmJpiOEF/pqkGrK62LtLFNqA8IyLO3Ny60rsFs8fnY/q+p9M7FXTZnn2
p7nNb8urA+hBJUqXtzIO6vgjmKsGfG5ddVP7xm4awPT7bO77KyiNmSP+YonRiSNw0RDBv1mj1Y/L
fgqHKX6JqCaAk+x5Flx2GJwteQbH09N90cO7bPedY4Ie7WWRRc+1AYbwUNlLsFgHTXmpflZwvBCn
jVNsT+ow17Ns3+Vtmydn2hPK+hIGQ4B4qDeFqQ7GzvOCvz8ZkPIsrRfSX2BbyBREnbvlY1A5kMP2
Y+v5/T0lGaIp9uM4BcG3wqud5pHEWmN/ANRuhH0wToF8YQdzDGjfvhRJjHPN7YNsHi6GZzYNDgN8
21+W3EZPAQ6s0WgAZneKbPBUchKqAlhM50ALCE3b+BmjMaoe9Vz28qkFS8wTAmlZeJNyvL1yPsIM
dUlvd2WmH0OxGIxzHIOgRZL2q+ZT3zlBfrcEQZo/6anAnHVgL1Et50TOsnvoBpfUFwAzEvxvQK0L
tGUo2PwYe8O0xPVNYjvS+li4/dyVO9wNExhGM1GmUnGZA/wUp2dQj91woPTRbUc4bMXsunezzg33
g7Yz90B68TZJfQYFlMfdvlk6C+3HUgYRthrH5U7is3G7cXwZUlDuL00kG9PSgQ5XBdsDfjqa8i1U
ockFYrL0P6WdyDVaOmUt+kTN+SJKwNgW/xkQfaOnGz3xVznnuYi63NoB/qJKbeeUin8XynAaR8TE
WA3BDxsnJQhQzK8RzYZNMJTWB2vpB6n3bbK4y1dUOrP1zbNVXhxouEB2keg6LI5uPTZTeVfO2TXA
VNMnzZG+5SoEEVZWJpzuvLQCxnrStvL78miFSQ9SVg5uQrmACtJi/C642hiee5vS6I9Ns9T296pN
RX4SUe1emWToaOPW6t4P2BnPxsKqF1RsE/wMM+OulQbdH/sTwtxubYKhbVTaf3Vg+o/fGt2JOmaI
C2e+LblXUjDKk048Q+5TdA5zkM2fCt9Pb0cns1+HAl/ut2aou9uWmox7Vwzu3m2UBnwGi8JJHfYP
aRrpN17mXOWVvu9651jhSoAD7044UR+mvOqz+xGwmgfsevKiMIuBW/INQl1EhijS23JuC4IHhHnV
vuuYTLzq2OpJpcmBksqxus3RQJjmAGg+1s3By2d/fO9bdrd8t9wobl86o+pQ7/qEm3kbd5DXL0/g
UtkoHCDU2ldh4agyveyYbKyp2VXUUqb1yXhZ0WLpsQ0UozOtjn4X7QpgOM0P2s7qeUSjKn20jHMP
LySAsT8HgtKrQevmIz6nKHBPE9vMPNwDtsmgYndlOGBMXSyvsZudPYMx+iCZecPnVpSj/xEYdg8G
NzSU/PBuoxm9H8iD3OoJlmjQfJiqonKgK09ePaD802L6PMZGU8CjZ7tOz3kkAeUd0YalAwblISlS
7DCxD/CVGbR1M3GfGcc2zi73yoZLNwyFLqbEHDOr82FCSGkDSYdH+GOwOB6Ccq3A+OYnlZE9OTm2
6NrHxugBXnaWTgasI9kl9SYBGGB/4WcdxmgH2FMiImMlGcPXU516EtNe0pv826KRDX5qIU87fKIC
fmEJr7ecxHDOwL1jVvCW2o9f+XjFGjSCcrEvdur1rC7KNwGg1maMvs1ZbpKnDA0jTPqowVnF0GC5
AWdfXLUWgQziF3YggwZKHQC9BnbdFeV4CcBdNyjvw2DECkDOrWaa6BEPCDzBA9TDFw7iVX9jt6Ib
P3T56JUW+os0ycZj3k9NP+7rcbLN09AwKz3AFsyvuBhKVaCtQhk/xDkyWxRsVeU8Ydvoh12Zz6nQ
u9obp/y9FQ0Yxp84dGgyN60MfV3f4RVe1HF0unq6I3uKVWUnBFDqM3XgmMZxkIRFHgCZrObii8wn
L5WAWJNxjA5JA8BQY8WDU5PBDIiTV1qhdtrlUTR5n+FW5SViRqN7LGk09bS1vysFz3iPzzXsXhVZ
pqvyDIYwyYJz6Zg2sI9O7GDBFVVpd/OrMTDXJH3YzSJeHtxl4bfC9Nnnbcqt6ozK71AJq9D4jvxM
leW+qa+n/l2/uFb9VMMqV3oXIVsVzXEZuX0sd30r4zJ4lTdj/DGyMBoWu6ntxfTd4W9fkF64Qptv
aDVDascm5EIjipyp7G88dLQuLgs7Ghs8KP0YPNuDQ3VsHHapCXdkw7hr+JFGi5mbU002LnxhvrQF
8G4vhfKIKXwY/HPr1wZpeVkmYv4yM322d9EflnfdqAXZer505sGz56q39/hocdSyE1mYA7JdTTgu
ycs0dnwge9GBF0b+It0eg9o8iWJ6xxqgrU+DmhXQXC2KSJ1jHboYKlFPtG9BcbpVfPYqNwkwq+R+
E95Luwlif49uPTNY4Jy6Sm+QqqV2eABmW9YGzQ+T0/NoKcPU7HmNV752qeoasDlOvf+02BAlY0ga
qUSjKHqA4d2+ZUzwwzixixWVvfIw7rMkruhXUo5w8zchQFKcJ5VMZP/JmlChf681eouaiuMC1u7O
UOGgP4YZEtar/DXX7nvHhBr3QtNWnKx2UTAsVrWbEshGzrFbQKoTbzPbR7kzuTfrO+mb1n8m4e2G
b0AoN1jHDT7ghtthv0lL7uUCn+f5S5zVoPAjqd/lyyDLr0qktZh3HrYtJoo8xHfzlRLRCi0EksQ8
fY9LLmpjqOcWO6XdxGVNcym6RCMXYl1LxDsQyql99cvYicUA+n3PpxXNqYrPMmXXK3A+2lCMd7mR
YHlNCJlkYL/Vcl5H6JQjH02SoWMEs3ly7tmheME7Fw9sdqoX5wq3KhfAZR/mys2y09SIsc3wDZE5
+VgsYdU98SoSl1Y05KBAkUN34jU6usDahf7k4w8uygEAcZj1Tr7XEOGi5yrypvbiTHkuTovH78P2
HJLqS6+SqaWXsovnj9ECd3rYzdgAwd87kJC9B2shJnDf6Fq74NxDkKg72gBkntInlfeUAjczggfJ
omHKomQD46VednTDLlbfuwxmV72rbRny/y80SWtU2CxS75c5Uup20kElPwCYnryvS8WAPWVtL82r
pCpc8zhZ7F9uo7xU9PFxrh+D277s2v6HUy8ltg47VHLYmcFJqpsIjdbwAaegnt+4jZcnz2a03AE7
Oh3Q87sMwUyDa8cko7MLbF9V71qbVPG3pQic0jm6rZn8cSfIjY5vs7ARbP9NjFj+MuOYSNVNEeuc
jtY0sYYCAnY9yO/OkGnJ8prFxbuRSYTx4aowBcCOcjLiVyCem+ZuWop8+WwjnHxCepTKezVgSt6Z
frBfT9VAN4uLzjt8SdNUG2yIs9fKBysLs+yjgHmkX2XcjogT/tHM/hx3DTGJLS4KEcVNDmqKBVjC
dxNVVvg0AwiYOGqNli1vSht8zIXce9C/rXLRJ1/msA3485nqs/mVGsu8INryuS8fYmvWw07EyVh+
AMob8UvXvrIvuo7r5r61k8k9G/C82Vsp66TI8BXMorjBekkNosXe7t0QGr9+NUTGZOcOCZTVXMG+
gfU2Qd8jvmeUqA1nVr5mwj8pZmfHsqj4Kh0tuoPdG23ft94Qhe/Kusw95uxA1gfUcEH9gupuyC+M
8kIQdIvq6VsYfHZkT1Y39tyJD1lU6qORjZUdTID79dmKu0nctib21I3GvIf/N5vC/BFbYrbEu2Jh
9nkL932S+6psh4rVJkapuPi6G+5se0z8Z+hyQHf3UanyPqZuHIHjc9bbfmEOowdZ7OQtCsB13RUB
nqAaDV93oOvZG/GCJkl5z65TmVsVxI5/BDAcg2fHvEi/9VL6CO68RXMoVqnT3Ecms6+kyaGCf5wW
3phTWePg3LvYuGCDg+BcnD+aRdbdZUgWksp+kldFvIPGm/s32CVS/3Gih9e9L2yyNAfpW7o+6YmO
MoUaLlhQM7X42r7CrA66D5gcG+eVk7ve1d1L15P/Kq67rD3CsgYO7I/Cr/HKIeLeC8Dd9iX1WmdC
qZeAntj54IHDT8jf6ukUpIsp32bELzwHvTjNuXU5/LzyTefVbKoCEpiGSyyg+g95Vorl0fgMcZnv
B2uyhb7IOfas5WD8KIXZHFmzCqFACt9yd5vuXdbdXbKg6rfSXnyhiwaPbJiFQbMrSJR/2vb8VWav
ERERZdrkkk92c0c9gf2Y4Z7flr9a93eJoh8UO6TlIivQ8mPnNG9nug2etr379Tbpp8oTJZe2Kd1q
vDQ+JimR5EgI2Cv/5t3/qG/7m3sif3XXqBEiVbGVZJcqiaQfHz3sIJzZvDa6SCq78JEAF4wPvS8s
Pvu5WOQJOXn6PcWscj1rxfIx5UPqucNl07VM+BXDdkb43s4uS1BAR+PBG4qA/wMezTg6i6YCnA0i
X6hd5Eo7fgzUkJrb2KROwmfdkabDwzj/loDzD5kcf3UfOTWZa5lu7i4GOJp1m6dVaElcvI5dHcJq
4Q4FV/fiyQNXARaUdDI/nIqpAnQsyX3WYs87JvARd5PsrfY0/W/2vmw3cpzN8lUS/70SkiiJFNDd
wJBS7Jvt8Hoj2Glb+77rjeY55sXmKDKzypZdjsnBXHQPGgVULs4IUhT58VvOd07klMXCjImqgzzf
kUKRJeiRq22tCiUTSOm8iJISAr2RAf+oqrKaVeCnLcus2AMT2aJTIXM8+PLAouerEUKXouXQCRHj
2n4g1aFuR10aUEstvL6FDgiMgToPDVft5o1bKO0RcjSogfDIaGKvg5yME8mQ/XMQTfdzaMkoyKLk
g1t6ENnu89RSW3AA2bELqe9mpbHObHYxSP3rcAfV8TbxrdM+/SOm8H32klxVxctLtX3M/m386I80
6wuoNVX/8W/v/rT1fxSY7ms1/VfvPlT+x+nHaCa0HqvHd3+wsdmq/qJ+KfrLl7KOfg7w61/+n/7w
28jxXfXHPnv593/9SOukGr/N9dMERN+nHy2f//1fBjjiTcZMwzAVdFSSEyXCP1OH79LiNY3Cb8sS
+qvPZ7/oJ6E4OLO/m6ahqWAFQhbzDZ/46SeKAYoRCBWaYNuEEUtShMmgDFcZPgSxc8bgFCGpNOLB
f9OJq+Z3hRi6xkwTfCoKeltPr+Dvxkws7j82ar5PXTOwkZ++CegFZAWRt5oY0ghdfFrr5N5tveqh
+MXLu+FMNffESPW3Ifo4hPne3lUK/G9lwBAWu3Yfm7to31CM1FrJORD3+9T4h5GmrAIR2PbGi8a7
RR5pcTiHlfj8QZD7wmuUTQX5m/cPAlnRJNS81rttRQEVuN1w68zkY7bzz1SJTrDwDyv2ZqDR8L25
ITRQqQFB0Xm3iSbQrh8PnM4KhZtP3mzZcLLSV9UqWzuH2kKaYImcw47YPSIui83CpWGlgDEBAXCm
+nNCXH41q8nFEgWdi6uk924LtgCZYbiYpS+mXc8qu7WKx+6meeg0bihnCnInBOxXw06uS8iIqqAF
x7AQVbGKY7ccIALBpdvyulkrK4eXh7IRiIOS1Yoev76hP31kygBLUlQGyv1pA4sEQXkovlXerfIj
gUpjwdMHqFbfM49rRwSq2h4KVyrUgXj49PXI70HrP3fy24EnxxKdcGohK+NW65GKgtwJH25+nANd
KWNpbbq0b0eZnMySNB6kExvvFt3lUD7LIEgObSukAMcBNXj7UI2WRHPOKTw1hHwcl2kqVZENU0/z
erO/oUwfsEQxvVsttoukhN652w92y+BGZChicPj58qhdfxHrAcQ+uyWRm5LHhVGtqSLBi/Whf+g2
9agH1aXbSNF2ZhWi3tbRK/AtPEDB8yaMGYhOnVGEEVJniSq9ov/Ig5o2NbnSSP6sI6oVJiUi4gGe
AHScrK9f4QlB/NVTTsxFoni0h7ft3apzaV8d3G13ifLGDqKdN/2Tck94eqY2fjJAX404sRujanLT
qIN3S65GKRHIr3DNjm2Xs73kCXbHzrGFndqSvhpxYhOgt1A00JLzbnM7fswXjt0zUdsoBG6gzINO
I9NuDgOH1IvdcaUXCJJKaFIx0YQL1ElapGsX3hzp6EU0x5/DvWSpa+eM4RrPyoc5mgqSTiosN6Ly
99Z0YMgWJRXmWGyGtbmLreBMEHJiZJiOwBQdd4Ksy8BvTkrYfZXmRCt8/zbmvUAqsuHb8DK9LJ6r
jA88F5L9o4UU2zW7H9ae1e+rWxCWSbb/UK37eluxmbHsD+oVtPE4an+3ruXYHRKs0MFbAsp11R3y
hQzf+iUQ5n3L9edCQ2nZvpCt/AC91IPDA96uIfrHY8hnHx5bfo4P8kSs/dUTTvZyBAFHNFpL3q3O
a9tbNlayh2r1LBcgXxss2W4vZY2HK++KLTUkpmaDcDgKizPtyeCF8B4gRYlf8yuQQ3HTqs/dEaOh
+mp6k1fc9/2A5gbHu+3nwaZfQcupvAkXSLYvqtSCdA6r5t1KWckbb0UO5ibTz0zg1Cv/1QQm5yBp
slZuHOwAZJM32sq7h6LjIhXFuj2E4ohkiNWtmRWK22JVWqYYN0W+ykW1KrferFh3F8nT4fFHdwHG
9xkyh+IOykgWuUfVwbQQEgTb9Fa9HDOOPNu26/pMlH5q8PkwfdU04Idq8GumgE1PBY9JBzXo28qC
Mu8S6HBjbv5Au6CVzIIZtWGTM9u4glTY3n+uRHXtWq9nrOW4gz5MAW4tkTEHDVN5f0pRGZd6ZgT+
rX+j3qgv0qX2bHi8WkElMxwsLeZoV4V2+ZlRR/zHV6NOnIuhdEMd6sj+LUqbe30h8UO5qebeql2f
O0KTLtyfVzp784AT/GGRoVbpQM75Ntwl0FjcwiI4M+hT2c4OhjM9Y/RO/WZfPdnEg8iJmYY0Tfxb
be6soFBtOTtHVFa36SwYpF33JNn9vbwsLbiPvF2WV6FFLf/2zPp+ejDfPPTEw6CQjRxojIfGoZy3
82wxzKMnb+89mTtIN9vEzrYNantbZwe4wzlapFNX3Ic10KmiQekeW3vaNZdESafEDtagtsEuZAX7
yPLXkYU6ufBF9treQ73Wcni2UtegfqqsLROoIH69BPSEAvowC0PWmUpl00By8v3O7qHYnqUa1uBu
+RRzn99dbZ9uZv4u54mFHQdlwHXKn5bbJ8rXJYd3YsXCVrm9mmfc44clVJPFXhWyiFcxvzPmDyUP
ZvH8CBvizS7tUCw2njULeYzvWx5sDc/X8Kcbd3YV872zxC0sZmuRiMKCaCXfuhii5A8XWzpbp/OH
i5DvB3xW5zPKdUuby/yis6JNN9vukXK1odFniYiLeW8dXmaH+8sfdr+H+rtqDzOfb/cAMXBVpHzd
WMZqv9Xsh6MnCH9FlYZvbx6snB9vcvz+R2H1Yr+FoNsy5ouUHyOO8Tmy8PxuBtVOOz4tAJjDhGfh
W0t868Bf9g8Uk7tIrZhf7Xr+vH0Y8AjWWrLsyz0v+CYSmPbSml2sblLe8i2e57ng/ux68ezOGCYX
iYwvrmvhiOc7x755cJbQ+BUHHddXJK5QKxOp2GMtx93RrZ/wPlwO6VI8Myo5fKnzi+2V1VjbZcWP
844/9POHtXgG/zf+6qHDQ8ligNXEXQ7GNquc7x8QqcHnMsUsFnNo2M/CbcUvDbzV/mDgWyBobeHc
zfD9Fbc1XvFw/M0PW7ftOeOiWxEhruzVzuDhfHmYdfx+cY2pEjFvxLLkB1TDsG83t7urdSR2/LAZ
sJ03i5UpUNe27NVmZV9uGF+Z1l3O14uaXxX2Urc3GETA0+LCwfZ6fWRWKeCRDlif+b3GNey4g2tX
K8Zh3rc13yXcXoC9Gi9XFbXYXal8YXv8GegALChZ/fCseTuTVmTF1dkj3133Vnh0+YMn4rmBhbMv
8UvGV+747gJ+Y3JqJTwREFHmmxcq7FU2d9b2ShHjzF5SMbNkbLZGGPvdBgNhniIT271v2a+2tZq/
jI6OvXve1mJV2ya/hkGTeXuwE3v+MohgkdvbenXRiy2YcWeNpcwqaxHyxZZg/urqBqcbMu/YssfG
mvWitwvr+ma71/ndguJENBaby3N7UVmU32zXF5h5aMEjszMBzRi+ru39TWjx1Hol/OruGTt5PEaU
v8aWvbi+EfZh1WMD7ub3WL6Yv94s7lqO1e2tYPe4KTjju3tX3Pezzl7Z1UVvMQ4pbluap5bHg7XD
cbfjv3nC4cTNFljsbOVx18K3jt9XC9PSLQDauH1tX2N2lb1yxNXF3VPL151VYkEox8mblbxYHm9k
vDFjzrCEF9SKrmUeLbJdsUrEqlx8beBO/CBf2bcJxlJFCyiEu2DfUPTgd9L6brCetiV2zQ3eFA7s
0hNbTahY+lQ8HecQB1/+QNogX94yvhl918bOZ0Rc/d95hSYjCHFVUAtN6WRQ+FaAjCt8ZA6SpWxD
PdeZZ0sX5ewr4MSQgGr3xgJsWYlNRIIN9/W6nLprP6zLm+EnN7DpmZ6hJeXoE6oXD+muW1LYwblv
k52zMPboWF6F+3P40M+CHVPWVR2UKkgsTp9ZRq9Bw0jr35aFD55/3QGYC4LakpI/JtAtRH07S4Xb
FecaXT+NPU0kLI0xnteNKfA+jhna3SUM3NrDUn5lr9p9e6feISLJtvQgHdlPl/uPstL/oy6r4jHy
H5NvECh+eay/pa/frqrHyi8r/0f5XyADTUaP4M2+GrPhvxLUu8cYuesr4Mm+bR8fi+rlXer61wd/
iVYa5DtglxpcHZ0QVSZjRuWXaCV+pCBVMqawqGJSdQxef2WZFfZdNgjTZUDP2eljfyWZxx8BHACR
YgVfbKC4NMkpf5VjPnWC/30SoJlp6BQC1MClY1MqYPt57wHlThZoIUSmLD2E7HakGTxtklkID9iX
KiTvQBAGwdcHQDeh8JAmxzrpWysLXE2EkY8EUB2V8wE4GVGGoXbmmJ5yeJPJMVVWFXTNqIg+plSR
qPp2cqI3xMqAmIYqdJMs9EJe11H/5OWZBHkI50GqKoV70XDIsuIQJpD+1aL0ZqwkLWk0p5EuWUXG
rhUF5bU2a6GC7G5Nd4g21I1kTmoH6cmYHYbBKaEmT6EsFza5KAqUsy031CJhsiHjNNRSUXbeXC17
bgDixiVo2NuaBkj34EU/81N/dIC+LOv8JyzY6GNO/p8LNFeP42nhOCze//qf0Uvcv63RnD77+7yo
36kJXhqcB1Rh8OZhRn+fF/U7o0SBwqtKKQEDOQLR3+cFlRxVlUe7aupw6Efj+qsoo1B8Cg4+Poqq
OsRj/+jATNJq44EBOhVmFPz9lIJkeRIygCK26FgIaLY66NDHDvqKd5XkW01wTfJkLrvqPK/oixk4
RwOwJh5X4CEtim41qqyLSvWPzoYV6JbWevOuBS+JBZH3ZdIHCuTiq5sKpLciSt29XvE0UNSVCxlr
S4V8PGQJpWZOO+RXk6Ar7ERP73s51+eFTFdGAxrV0/v5f7cJ39UW981LUcHQwyBm5TfwOj3D1KfJ
fwE7j0z3VxuXp8mjX7y83a6nT/zeruy7YqI4SWWq4zfvzDv7rqmyqSuoH6qGAhP/93ZVv+NfKlSG
dTdggsfw9/d2Vb/LKpqoTIIrwSD48J/Y9zFz8daCojCCWwTlQ4Kr3zCnPEEFWlmh+K4qVtnkgNj0
QMpUbkvWqevmSxqk8PgkPZ6/WaDDz69/K1Z8IkebjKoRaC2bCkXm1ZimdVOQtMo9ixUriyvl1jOi
VMCA9kivBaa0QTk/3Y8UE7apg/eniPIbTFy+KjQNIbFvsDU0zTOuycOd02q1KPIQSAFZKZ0faSkr
HmofQxvbbYR6SKsTD6wGUgul+gGphESufmhqaFzXtZuhkFl05n0YJWzrxprxQs2WeVZdVbWFW0PZ
diG6UdreALsOa3re17EHGi5NBQYIXcz3tFSGqz8/VP9Yhn9/oL4q6/8ntP/qSDh5zv7f+MkP1Pi/
oUb/rfJevs2Ll+Tx2U9eynfna/yq3+dL+a4ouo6TYgAEMJII/30dKN+hAq6quCQMpCb1MTX6+zog
3wlTUR2EHjhgBKMR//t46QxNRqZJNBnOBTjL/sB9miB5dLhhmmqg0I8DxjRNn1YhHVMqmDSgqQFi
8wbwSHFioKHYbMpUZGaJbp2gDNVrLSTkJughwMDVtmSHporKa7nKgQxVAVrTUtWZaXqRBwCdyM62
r/WFCTZZcM05esrBq5w/KJLqHpkRI1fRkvoKdY24t2uqsgX6R86QkJyImd6eXzwVEDVwMXF6cYjl
Sc4e0G1cfWDhtFq/LC0XR/mgZW2K9hziAY1ZltwpS3oszUqzANuOtqQotQsAE8P5EGUFLwlcxy5Q
DlDua9EqAq2q2lOugavRbWco+wV6ps7FulNLhzlrGqzsmMaDbyBP7mVWKKAl6lFp7Ekcz9Ce1tlu
CxQqYLEQdchTXjlAkL/Zwp8YutHFeWdex0ERUBFFMeE/K6fq05tqaQDmPpIySEOZIN+4DoP+Jmsr
gGFBcyPQ6LdXDTAEg9jRQG8U9WdZnZjnCotjGnzyrkCuAnLncSPCKZm8Kwru1J42mEKWFNQGutvn
vaYkd2CWrUWke3Qrl6xApcIY5ooUSDZgqp0w+0qyDaP31mhrJpxk4Y8sbtGARST5zCKduO4mMzQY
zqcBX47g9Yxv7s0iDTSRYuAysUjkxm+2dYPiC4jqGvjtTVKP4HYRBXujRL5L7lZqbGwi8kwMNNhI
sQgd3epRpXXjeYQ/gqDIIhQsruZ9j0wn1NOzjvIcLCW+eVXU5yKQTxYXoQcKlLjyqQyH7/3UAV5N
klg1QBonpQofuiK20oR6wgyHljfSkC3PbKjxbb1fKwPdCwA8UVRDdXXK4sD0RjNrUwksTZX6WYt2
QLnPgnna4MKL0EG5RbvXU10FlMtR2tosHGOTFiJfpVJLnJWGMa+cJjozrY/LgFnBK9fhyyhwsGGD
377B2mRFhM4PvMECXU2D5iGrnFXFAnY2tcAH/Iun6L9dzwnIDfHIm/3xIcFwrIuwPN2V4tGHb/ML
3fb+rhy/4tddSXFXIomg4VIbDQHi5r/uSqp+B+GCgWCaIBNE2ZiF+HVXqsp3AD0AgpO1X/foX5cl
fqQyGffA327qH1yW7/Nf2DwAsmloy6LweA3czRML3YOm3vGqwZ2pAHLf9DGab5U2TS0Dou4cWaPX
pgiyG6Kkj28W7RMrPe7Ot2fqNC48ART/DcBJKXm/e5U6V8jQYNymJMVlUHa5KHGefa4X0p8pnv18
RkSzhsbg9lI85vuxsJR10zS9OwN6Dw1ise/OSkMdrK+fCO/xwxOBWtXUgGgYgROTlQT5LXi+FYxi
MBrbVRm3M+oo4aIM9GTVemDpl1IUErR5UZ6l9J3es1hNA/kn9H5hJ1H6gVa/rd2BRRi703Vio+du
U0gDWrprf6YWvmIXaIA4c4N88gIN9J+oCCZUVZEREb0zP+g/D6pUjtwZ0JBIFCcywfIGg9Bz3TvD
7vbJyhqIu+Dj4+EM2P33Q5lQYC1aSZJsqcz8g+p0smUOib+EIHa4lsr+QQ/lNRs7t6PKMM885wSW
dNo98GRx4MbbnKpTVmhDKkOMrUuA4USRBeCsbKNhlfC48dgC5EqFRdSBcpb0NTRxBhRPqkayFAbg
CbrZF+gcYpYn+/qZRfls/eHiINeBjY309bhoby9wqDWhwZJISHdF6LTIQXUFxzHjrl/ns6939mdL
gFjaUBGyaqMVm9y4UKpu/UjzvVmDLth12jj6k5ey6CFpcv06b+TGMg00hcpBsqzDjZTHQKPVTmD7
eZfPhgZdxqHiQFbu62md+G4nNsQ0KbhAmIKkDz2l2N8sQVkXmoskrzsq2xeeKCKKJkrEuKnlZ+hg
RT96xI6R2ys70gzE5XDKUGtznH5npqRdtWor3dZGh0/1SoRSJJD/wk0SdBKptTrrE0Idq4pdqyyY
tvFd6SkOOyI8z6Nj+5inLhvoLN0acoxWs68fbVILGTcdnDOKVMMJ1apNHUggETzAnPF2C4+GIJAb
6jU1wVaBplq5Q9Uv9eTXDroxnPWQqLLQye2M/mOj8rpLMqSlOq/fxp2kVyJrMvM2jkeu+tx1QfyF
Putz6IkTd/j7V8HgiwALQ5HYYOqUWhlNkDVB94Rjt2GirxMIbSfoWEJnZawX8TrwUuUS+oJKKiAq
5l6DMwCoAvTzrhJ3oD33c7m+iYKKGOjfRkMBV3IH/AsaqQieR60AewvLSqDjCH9RqSY6pDtVamTO
NPcqQwfDAd/gXRSOi85HKe3oGs3K+sFHK9WlH+nCjZKZ649N/g74ZOY5OvlXOtP1S99wWCeUsuvP
vMCpywi1UUDbkEKC96/JH0JQ0uiN7hLNsdFW3lxHWS/PE5brZ66cz0dhQGuYcB/MqboEktyBA7EA
xzZdVlqt2r+kmfGrcPSPiPePHgIeheJZAPkfU7mTwy+luT/keuvYSmuAwjMY6F2hEnCcugngIRAW
43XWFqIvEnX59Sn4EMiPq4gUgoLAF2gU5Jbf27jCM3zwqxDTDovULXiCwMkT3ZAatloGqGyYBQoJ
MchGZqHfxqGQexkoMpB06KKlDT14UJ48eqHcPwels8nbuARRgtMBQJBExdEB59IaiF5yHCQXfB8G
eqEvpTCJfxiRpO0JqBIOHXr25l8/1SfrqSjIc6iIT3GZfaCVKisTzfAlkJ46QWu+14fCa8OB9xDz
4C69bt3Cu5FYQs9cZB9vURNJGyZTIitERjfE+8XsMpKDIR8IUy8zm5kG9PAVmpovQRIFkw690hk2
2A5lL29uSl14ZvDPXqWi4EgZMpMJEhWTaCUcQEWjyYVpp2FWz6sChNyOlIDiRcroPAjzZo9IEkJM
PRr6pSDFparo4QwsL+QQq05v5yNEmTpjo7UDeJs6oIMbIh8LIIUM2yzbXMQF8v+ZnL24RM94HY+F
0MzZVSqRzhzuCTRttM4mTgOsM0GUj46Qiavndp3SeA2lNlpG6eUQEoBNNdNfgyRSqZBNotmipxSU
sZWjWZGem0s/ctNDhHbT668306dTAYngmG8z8YKmvm2XRIT4YYrdVIRg+pHr4rGp0TpqkLpcskGR
9tQD10euuTEiciBtw55uFFJUl2cmomL7vL8BgBeDsUN7zph7mW4vQPWSqC09TCQvNkmtLodBl5do
zPE3cMoqEG0YsoiIu+lLSVuQrDTnEJcBfamvnkOXfrLTCZHxmgzDUOAiTfx9DwJzsQSHwQbvJbl2
weoA6jO/XYNFIbcizaVz6iqPJvqh1hIt8zPJn0+MMtL74PsY0ytg15ns9DR3KgrtTGp3puNsndJk
MxJrvxgx/yga//80Zz2u2D/nrI8FWmyfH59PIfgxfXp003dp6vHTv9PU8nckmzUTEvAUCVPU5f8K
vQ3E1zCCFFhHxGrjvv0r9FaU7wRurgHjjD43HHRsr995avk74nF0kY2lJWghG3+Spp7ukzGWQW86
3Dj0y6BYNdknMqVul7s6QHAtWs4bxMF223WV9WZxPomzTwSRb86lIRMCpwwhKZAOMtLuYxrpjZNs
oL9hqMvQERJqYVs6NF1vR2WjA2DVFt596GmSxHsfshjIGgedYg+NH4Ltqeq6PfTYfWDTHd2XuZGh
p8QGcYtRznq/DjxOjMoXpSer3SYjWr2Pm7yPbDBldU9a7FQr8BpI4dzt4upmKDWPztQEp9ZqcrXP
RBkp5T1axYtD0Wuuuy6NwYEV1XtyEfk1ij0goikqAY8EbXa6IsWxKGXQNyydqGL1MqB5cwhA3hqB
bDPrdg3LTdwDeWhK887oc2DnHS3ZxIkb5hz5QrAApYPjGSDwxuMJUPIMry1tc1cA7ZPuQ8nzb3y8
crSSl0Z9k6vIkYtCS3z09UhJv4E2WECWfVloSzUIh1UProWBG7HajOJPet7yOI9AjQKiFYZe/dBr
OqGHaa+hBFarvFG05BifCNZS2Iydh/Co5HmrexeZJrUhDwfwIpMkyV2QfWkOE1oVQbPFz8O4ERrY
03cSGqyfQpeRUNA+BKfG1/tkshvRhIHkpo7iPgAnQLFMWYLDuKtU2hcSKOtKc1F2A9iXiFefiyQn
ufmfwyDlrBtjuks5Aevf7MY+cVhl1qUkwIbWLkOfXpaNolpppZVrhktB+I7jrHEx1ALHNth0TnCu
W3Dc8O8OBJ50zLchbUpQb5ry2rpB5nRmnEmCIoLeRl1BFn7pj8R8XmbXvqGeOYHjOZ6OByODUXEW
R9vx/gBWGulCTQ4kkcVdBmYnvYIOUhmKJKHKGddy6mWNy4sECZpU1dMSn3ASb5Y3zzzHL1kAHCj4
TJ6jGog6RFx+eSf1jaGOhClVxQlJ9MEC3YAeckMvD6kryy9tGvvhjIDfZtMNocdEBxq2fd5g8nNn
MCs0mZEGNFFthZDSIW7uW3mfDBUvmJffIsGXXRZoAd14iUm3gZEWP+VK/vu++xfSv2+O6od88wGN
3VX67RK55nf33Pip3/ec/h3JKfS1jxka/PL2ngMEBxU4Ha2YKmr/wDf8fc+x7/inaIvGHYTU4QnT
8/ueAzoHnhygE7jnVANlnT+56E7JijcnQEeUAygbvGWcOBRRtAngNfEbt4mCMrZTx5BgLuvWAkcQ
GihVCradOgFUK0fcsupVesXk+sonYWJnJPBWUQTfNdQMf0H9IudexRhvAoltjAg0MWlRrzwvN0WZ
5Guw3HSAxzXm3kW6cjXyxdhv1v2Tq3SMNt8+BowWKnoGpA0QiyKCmxzkNtMU31F81HxSpxBSjwpL
7PgHPZZLIeUg+68DpT1jlifGA0kIRFxwNIBtUlRUUie3N8QcpSrpE9d2MhCrETN6VWnyYIKb6oyV
mtj/DwNNQu3a7AafORHoL8D7WgRujDy5efx6AT8bA08DUM64u1AZnljCmviJV/lQlc0kxgtwL1hS
VWRnXtOHkAhrBkwC8pSokMDDmirYGl4mp0MWA2LIahNkdNE6jc1bEFHNzbq4a4r6uigVm4JzagYu
mIv4rDbR5IYZ1xJREIKxMTFJgJJ4/5xG2ihmFviSZYbpBhXBcDtU8GhCFFetpm3PZqgnl+rP8QDE
QD6BaIBeTN4d+M4IeMccMOHVeS+Qr3nyYhcki2DUATkG3SemDpC7rl3odfDaGPnV168VUOkPJwPc
CmiGU3DE4WtPYz+SdJI2aI5v+2a2QlJhF4FT1NaM4NWtMyR/Df3CD9tkHjcZ4QWNnjQSvBI/2mRQ
eOZeDE2VsPdN8E0O3ox4g3aoNbbLff0ipvEGbDW7IQhf5VLbJT4LrbSPQGHVolyd1mBlU8AytYrN
0jtArDjjcDuem0jyRSHjf71DLgaoTADI7V/pSv4QOsaxZNpFWuigIMTIGnWvA9JGwtCDJ5pR+GVD
Aa4njNZCm5SP0wAlRsndhB5RGgPnVKdcaLX75CDPw81avmd9YPJm/JEeqvqVjBSTbagR+CE8ViwM
cDyNtKelFZUJPIBeDS0JmaoLrUBpwC/x1VkTb/xAvQhKUAOengySZVtwefZrLR9tni+FdiK13Uqm
ebj1w/JupO8BdVHQDdtkAKNu1zLc6ZUK/Jaxy0mLsrxu3CO+TW4rE0mVvioBfwCbEpdiL4Bz2hA8
EaJw1UlBA5jHT0ZEd13DdjoKO4uwTAdwIdUmZATZ0XAMYAOiYNiyTGsE9bxM6MT1Z4mfNBZunp2i
J6h8AE3DO4l2fKDkIgvjJ7Ak36i+qlomLe+c2IvsmGIKip/01+N7dWiyCSrKeNRF3r42HTsKqCLq
jJVCT2MQAsM/tjWvIFwrB1N04yKflrHTypHkMkdxpXL7aygCqzaYxBigJpCRSpTEnPeebArm050J
Ev25XvRgh+kNxjPPf4JrHwgQyGYzlFkZd81WtUvJG2ZtSZBDTPUL6HDq65RhK3RDp69bLINnxMOs
CDFSMJj9FunmDqyEJAROO1cFeudBRpPgisvz6JW12Z3q0eVp7pFLgUJN6DKJh0ak3fDYNuqr4UjH
vKuzmYcYhENGivAm916N3h1moduqwi17U6Ck2byAH6iyWdDni7CJwDzrp3OQ2YIvB8q5NvQZBmhJ
gookSGRkaI3Q8hWz4xESMpYCRS1ueqh5kiDp50mJI0iT6m7QsQEk3X+VXC2ZgyH6DtTEod0xI+Gt
BKZpCm0fngCrJ0oTFMuRqVygvgTGwAYzkwJUwCQn2YyHRm7wxW2Nf+Rk+OvxuNdeWPC+Aa0hiHdL
rnkOvro2Ge/j8FVvcMiiIX7yC4RCrbJVnXafy+YxrkGzHXZluM0ROtoD7Pbcd9SS1612MTiNKfKy
YxbUz3dJorR2EvmUV4m5U8awEXJKXDXcJ2JiYfpUwRhOcaer6UaTsjtJwkr1FF03pVRbcosXpgAX
JVTTk46Bb/RbJJd7roWOL6DVjCNKhx8NUQwBquqjPAzoCI2lI/AoHR//hrjg9Cmjp8TFkUUvzbGE
5ow9Gt+qoqGFXNtdEKsX6CrBoUXky0GCRrjseOjhKxw7qaQOwONWt/JUSjjRYDLAatitMr/qVkhh
Myse6cUGVwbDIdW8HanqwRGai9dJS7wavcQkZUkKtvKAObURwxHNoie9Aiu0HntNxn3U16U8B1qz
SeMf8eAtQ435wsxw4suguCuo99SQ+q6Ii7soHdceqDdBjQJGmWKfMA/zTpn3GoGmHKqZOKdI1x4h
0DTM64D53EWzpijSAsR0rMGpcHWsW4NNwhrp2PUhNpdkrswwymYMbH6XjRZENw11kPOWnaCfR6bz
IrdYWrVDrUvS8ClHVi+iMB7rPLnziOJ5x/XR7XPM0TTmYKEkNJV8Hsa6MgdXc24DWtHuQcaaicGt
uwMjMIIBeJntAsw0Sy0B0XBbYGuDKQ59Angp0sL1C2ZFhfTYd653ICxWRQD7vahR0OOhnt4ZPvQA
OLIpykZzymymuIN6qQw+mK/BxlisG9rD0pJQijna/GXQAHvgUwyB91nEGqasQCxo7so9JtE3sPQx
uSg8FXaxqxtRhRnU3R0/KG9Bqe4h+5Cgw6HQH9GUElqagjJFa/5v6s6rN24kbdu/iAZzOCXZTbWy
bMmWdULIibmY46//LsrjWXVLox4t8AHvAnswC4+nmmTVU0+4Q4ugXqzJ9xNgtzPgEdU2rOXqK9Yf
U4C15Xwh5bpt+IjWfmvhgXxMZOlRqbM+8ZJ0/X6pnBduWC3SRh0VdYPEo/4D05XyBGgZIsgRh2XI
GWSKKMo304y6ITr89pa+igwCPv82TVzPa3CqSnYwtfgve+K/Ww3N/dO1SN6KTmSjbkSb0s6R13sx
C5uzYk02Ctu41Bb2obA4BhUBA7AHD8Q08Ay3aQmsx3hlDF3yUAoi+FOMyFAHlNtKfJJE+i1CevS0
imLF7Uo12RLi1zslv80HBBRS04r8NR5PS696SPz96iv1utL6i6a0vutx/lUADMhmKXaXhSwBigi5
hUDkJx1kFS0iDhySldW2T6KZpCM3XSNBxEXLivlsquXsfJ4sChX8LfxStkKXQ7dTs+FT2g7FVgV1
5XeTMV2rI3dIO7bTKR7y3IpZd2+L9TFVmUHtxHnMs3p56BMH3a34WxLx/tA7/1VF/NtKvR7aNcF4
SheE0tzPZvatTnmbdkIz0ED29MgU5nD0RFoKHlHTAG5QFULX2E9MtYJST2D+tMltYpVpSbdgSbm2
SdTGpIE/nFiJBzw3ObKuuS8bsPIz6EwwB5WZ/pCaHyaI04ySc6tEyLxZiKYmFkhvlCX04SbM0Oyu
FJGTi9BklJucCV15YXbSZ8Wq7/FtDSxMb91C5z5fdI2ULUs9uak3eCNs02b5FI2oGEcUbl7ctruw
k78bNo53WojiUdl/osN4Vit2ta0n4zSWojul7X+kan6iREwu1zx0yMNfVZN2HiLhp+j2k6blw3Rp
SF12WsycZRESuKGM7cY1d6fxx0FnzxmpfqkJok6KWvmmyImQbZddIXxo0pRk9uyBTyZrzB2O5Ngu
3mgj8lxU2eRBU9I2vaQeUQ57UaDS5aWlRr7CfA1IJ7X+81ZvWVkVgE1b8k2UKTdDXpCkKeZusaJf
aUX05GL99Xbq/yR3tlcTsyRIa8SS6ZMj2HZQegB8FF0d5pIv1jfFx9F3AKSWGy12ok3bLl9729rV
K9a4yPVgCO3LNZ1UaRK7BVYQXtdRACgLd+6aM8kjKdD6lRuSgVnLvk2gH3wUu+8HYe/mZPDb1Gp2
pZr/qqvmXqvIdPqFuibVbiabOI9naOUlSUUWxLWPQEe+GTr9RtVJHdd0U1rIHAqS8FbmdCYqlwTU
s9mNB7kja6NoecrphqZCc0S1b+2WIyJxP2VZI50oI1+7FcZlhU3bhkLqHjh1e1syGMPlfEyF70Tc
yQvitqe/b0ZqrgjVaRc9eWkzgcnI+ImN46ljRWAtuItzlVvBcWZpTexan1LlW2+OaN6TbmEOcp+Z
S7cheQ5PaX4vv4V43tVUuy0L/ndICdpjPfy7OVPws1wpmP8LLFJ0h57t8xctt4tHTMVFUvc/n3fc
nv7Sn46b/GEdKq1sGo7bfscNeCawTcY30Iz0ff6ovpLeVpYDjQnCMP2PPw03/QMiMvyRjZmlrdIk
eU/D7cn47fmpRFiJqgAAOpMl+i2HxqV528tlWsYCL416il1Qi+EJDihT75oo/9yCXNN3Wo/39jRq
ix9HPTYRjGh+FmYcPlaSddLr8yB8jLmd1WRBrb9gPRKIpiqvh2ySPulda58vaePcJqlWexb5QtCr
o+NPWSUe6r6Vb8sx6X+2lXETRVZtujOKZP4EXuxMc6LmaugiZSclTbuNo0ZjZD5TbdtNie594XRE
qsFWfphFb9zTm2yu10IC1eOp/RRVapu7U1cY3O2J1iFfhvaoa1T5r5mRco2WktIZLtmb/FlRaw2v
hcLCyMYx0ptmKnrcNrBBdVWyqtJTmZ0PaL+jGoTbuVFutaG1d3mpzMB2ouXeRO7Xle28vChreXgI
i9oCcjJOhivj3IHrnkXoyLo23pVOpv7Aij0KmEBtUxSzq3DEn5Nq64eWLN1nTSqhp2p02k8sVVDH
orev+nnFXTJMab2DkqDlruXMxb094KeAiFs/ujHs9O/PdvIrTczDHhzML9lZdy1EapBzh8pFIlsY
RUWOQHwZCmMC8Gcnz5LtP63yrsDyJld2L77879IU6ck+e/0vAsnpYwFGHGT0fyRUn/7GH2i4+WEl
rkEBhFgL/GH9GH+xai37Azubs7tirzjLz2mK9O1V9EfRZ2NY95vc+CeMWB8YMdHKt2AvMlImz3oH
NJzu3UFfjz6tvA4VaNk7sgJ8aD+hUDsMdhyk6reLIuMmZY5q8mgna1Yz0t1FALEU8PlaEFwIpMso
8it04gd/ySSIezkoWTB7ONFpHvDDanJlSdGnlSgYXog8ts47gHOFX+D/sWwm5N+9HuAVnf6858bs
h/lOOM7qV1DVpPlzO2Rfqs6KxAYU4mkcxsXHmXFV5cHsNeF/R3aOVrCBNQi66XSxvTwk73RVbH0i
SmubPD6JDO1z0UC49wV0pfM8VMt7TEUR+KnWDhe47vCK8452pcgG3Qgks3fSoDZa5bod5cI5iTXc
LUxbgjwZO91CvMnkvvCKetQlN2kh/TAvti/LSMkmf1CV6WdEJ4ZKvC6mOyW15ZNJyfLCkxcl2/F/
i56p+Kx8YUytfrPQ4+1cQ7aSx141m9GtVTTLPSMysEHuenVK0V3s5c/CCu3Qb9BWrTyKZ+eblaDf
j1eIYW3ITqXKk6u81lFqn2JA6KUZfpPwpEI9oDSze6Dk+rgT6azgIdWjmO+1mp3e0/iUAKHFgDzd
hQJmNTgBKutanVJGHlNj6cHBDluhbg0NfUsJY28arbEeS8R5SdClpLtXCy3+HoZsULc0q/BKHUsl
wW9CbTQ/Zoj4oNRMdZGvV+kdVJauL+cD6fs9iih0mUw08WlcZSkK1GVnTIALpeShoXmT0bM0Wt1L
6Pv/HOp+okrRZBy0hqRJt21rJPdAcbV8Y0YSvSl9Bkg6heootkhSo6jRSHRAvSGMm3gb9oN+Y7ba
VARxF4+n+qyPAEylYmE6++ywvxJrD4c3TyrFKBVT/mjMOw4nv2nZmjL/3WRrqLHYJHxFl5Otbjtu
oyNLvYQ8yeQjq3IXPQ3mDgcjh7wHYNYoq+GUUV/TuUp9TAElz4ZNsQGUNftdnQznGHs610oqj7/N
Sd8X7v8d13w/8P+P0WkdJj3/jEwK+scfP2mTVXtp4/p3/mSNCiIhKGiTAa6p49Mw9o+KgvIBIKEK
mh3u7F9XwR/arPnBgF4BWonamfsYcuzfaaPxgTYLYR5akYygJlJD74j3h2MrgB86e2fFnLPQk/D2
8/LRrNhcszb0/lQoX8JGXdxS7xJ/nNrJjdVjIMqnqe9+kqoyYmbGLMMPhae/ZirPsAqAa8KyyFSM
1wgYpD6U7bBjnPEhKub+dBlbQDWJnWLVY0RW/KPs5wq4Z6MpO7DuWFKKsVZ+JFavfm3UPD9JRCh9
TPFxkcnRNG4sSLpN361ebilYdKfRvdQUuRlI6Idg6KA1oAANeZuHNTKvSZ2cLnMkmDir6m1sFFXl
TUhDJBSpaEkU8o7EGfNU0wjhqc+GVW8jiJqrRcfM9THjjXEzxrGduRqs05tn2+iVOKIfDvjWLwNb
kw0Df5oPdFDYS2CWFbGsr8rJ6wfRFNWdOSLWvsHcTfPU2uZ1mNOA9eEspAf+SYfPpedh50qic1o3
S2NcgJaUa89CvAXhFHMtVjE1u0upQmFOJknrdXmCb8EiFgVYSA1uCp8XTGSGZVA2SmkqP9phSNNt
3zvm6Vin8y5f7XDpv5snk9wZAPbN1AZQLYMnxpEyEIYWKM4IXiTR2vIn841b3MKjzhsk5JnDRG5+
Z53/iFRfk6K9CT3vCUftJ7QbxBhkfPa31LI0eQWwj+HdtNjuMOSKiwka3F8psu0BlkdanRvwUgNl
NN1O6bnpehTcYvgqaqKoZ0KZpk/dKHPxzzO6w22P0WEmf5ZwTwuKdsrfO6rmB5P5gbaCBogmxZNm
w7MzwFhorDI1R0NUhCm27HZ4MkzOfdIwSaLH04J8G+hLTnLsC8qILaZKRpBnzfAud2nwzOvvgNcD
EpK7gwCw/+K63FiSzIg6f+k6Oo9SiMCX0lrHvs/6nzk48mveyidYAY9Ac/eXwQ4QSk6Wdn5G05m8
sZl8msqKn0d667WdNp04+FtvVnaMqy1ReJq1qcoc0Iw8JT8q+flCZslRgMI/SWFwQYPIP/g5BlKX
llqWNPxwmDlXyxyxM63EBS82UDYK47G4kWG10OIuuuoxVYH9QQ8+67NGXFlqF2iDvaD3Sl2PNPMg
wouxb+rhyM1+2NTjRxInEXIwTCBk8O3239nU1ZbahDKtoRFoGs3Ei0URp505yqe9fdWBLPi9Kd93
mb91Me9f4f/u2l9X/9sB4/+GmYXD537jMn8SwXh8Xrqtf+E/NzkqefRZoZNybKnU/q7cQBbbaMVA
7OVb0fFeW6Z/bnKVyg2mGpsf4QwwUXzLP5UbeGTb0RD9kldKmwI/4h03+WHiSZcf4TDqQ2jyKoXg
+ufPwsoMdx4SWJ36WioxodBrcyMpQ3ti4AR75Ey/IiTAOjLKFDw0zA6EnPbWUsoixqytTf3acKSL
vB8kvBp1k9tlflCzuPXULI838QShboyq6zxB01xEc+Xb80SxZESpl3U14+MlPlMzoW+YsYMwjqQ+
GAucGYYSFYWs4Y5VpcoXdkYjiPIOafRqdMH6IDyKhw0FZafdPPvgr1y7h9MS3iLka2MVqELeitRj
/8nwqzKdDHCEv0hKvu00R/aUqS2ZNwJF0yRddwFYmlwhhbF9e+U19dmLk08rAwlft5jJBbG/sjnB
mXTwCvMVBeiXMRTCX2RMMN9e5bVPR/IFb29NOckx2d/Pt0mCExpMGyfxE7xTf0CjMy4aA8vkrI+Z
kDuUmXgIaI2v4oeXewpW09+7MI2+ztXypR7T2fKUTDI/WdJyCiRZDaqi6ABr56X2Kx7t5GZyFnp5
ij42PbUcDqqIafXp2YQl0kPaYCxNals2blGa2pnUzeIk0x2uu6enfFc4+3cN7P/hNpRJ/PnnWHbx
2DdJ9yiSvXBGY+fveEZjmsKbygTuOJg14trf8QylNoLVCuqimw3NeA1af0QKLASzSF4cSlv6Q4TB
/8Qz/cPa/wYpSRjkzwF6vyOeHZwH4iGpEfobmF8g6ELDbH+jqmbnlNj6PSQ2nqe5NYWwQmHBPnsn
rxz3g6D5exEqEYSJ6JiDi91fRC8KPGyn6GG0s/hEzCCe20SSTuWKXPHtlV59HKpAEnlaf3CF9leK
jMXJndn5qsx5Bl5tdIaP7P4y89+7jApz0rAJYirHe72+nh/vfjSGpMW2cpQxI9gIek23k5HL+pH3
dpB0895YhqaRo4MmRlHz8OMkdmLbtXYv5FnZ1FYVus5CyzAChk4HCpWzWMOeE66FfarNeXXkIQ+C
9NPqhGg6hev1yYh5/yEzdiE0cPleK9IQziDCfq4kz5qP/W7omjR//Go208tZSuojBPzXnnsVcaPB
w7HhzOyvXCY0vvBpuseDs0vvJvwQQ280W+zhyl6V5JNOEzq+AFNo4eqIL7y1Ke1qrI7spZe7Fkgy
POPfCbx2WPKYc4LFb6XeQ8jh6qyjWyQ4Iy/LCuXdC4HwpNsM3ZENpekHnxn9hRg/GO2esXhNE82o
N3hrRp4zRdHu7X1LmsKre3b/WRxyjiFU8pUCTzf7oJsFhE5i08aXy6xFjEJQHoC5HTJccu2yKj4l
zZjhwR5nDjLJ8xCeWk6E4iOel7QV29lEgyGF94TfXofuhi/KMP0WWmEF1pwxy2MxdilMW6VrhLeI
WoS+uUxZuRm0eljcYWbw66KaAY9HkqPcPENBUkbfAfgZtvFLEaOEHLbK91XqbNqkA97srh6mmupq
WKxScusRWHBcxS2J/rGmtWehpgCcNJb+PFmWedoWRmYn27Huq0e70DX9opW47QGZ4heimdliwZOc
5PIEahITLT1NsXXOQO1cVbUJ6kFvRobXC8kJex1poE8mhraTxyWPBXs1h2HnFWtb2AMBVP7g/k8x
1JPTfNiFutrczsMoO65ZNVIOPqVg2lcl4FuqsIpRZpfMcvLqxqjAxCxYMEdRpFt048N52gzGNA+3
lpwt2hnuoHPqFqgnP8SSiH80aMIC0moSlQYMDXozfFQaW46YZpvhxwV74e5y6M0Qa/upoWDyFBPb
XCEHspTGWHt0qhbLuPCkYJ58xD416absTbyXMbGdgKmCZLaaesG8BahOgytgIeW5A3hEC7sOMAvU
ZohgLopoopWY8xtS03ytMJEGGqAuemUXJ/JoFO3HVG6UHmhgmuN9+2ksnbKbAqepm9nrmIl2yVmB
x3stbyGDwZ2LgIPFFVgcMr6o1Ae3mK2ls8HARTVmf560yKEibyMcUrPIk1DlmBpfUrIS21JwGAw/
v+A1qyGClehWj3F1XpcRkooDRH0H1UR4St1tPs0L7AVNLppfoEB7KGvIqkJsGCbw8eH5oOGlNl/T
QE4h0WZapTVpYKazMeJDUMiSEHdt3KRl7eO3C1HELetKq3wdk22mNOjdVPXOqVtY3X1Xy8Vl7NDV
OBuG0JSDFlffX+NcjguOIY19AWUoqnalUthfNIxpK5zhzfxnmpdq9KuaUPO6bOd8id0GlWLrSo0G
vJrsPAmDiagXf57tWK096g9ZDYAzFst1WBrDTVykRnSF0yszBqUW6depRC8rGBrocogI6wvuVhCn
p/JLrCoQxOMFkjHEYSh7J8nowFsejUlfoPJFSnqmiLi+NzMV+y2KBZEwFjEVyesUR6BKNk5W9Q3W
79RtzUibFh9MK/MrBtnyBNZiiProfgzToaERT9Pwbh67QbtVliEMr5KuJ9e3GVcb9+mM18ntbBZy
/MMputr83iY1Nb+bF7MCutToC7X8UpeKg9TXxHF3LlK5NldoX5c63cXgdEWueUBLxtB+Il+nd9mS
NHnvJch6jCBcSgEHqyyjpSfWwAE5l9po4VvGSDkLJTWvQRPlYmObUo8U+Qj0tzXMbAQ/LRN1BkOt
seaUBl3GOLM1K8QyK/UclMoSe5XS5DeKGU/XfZOm9DCbNnJ8UJLJxOUYMj9PjUT51de80G2bpFC+
RDswNtMqxmk+crsgBAuMqC8KIkvrzRBskqBalcRxBp+KLFAnM7yJtHz6DDxxlmGMGRyXBJUj1PMB
r0ZeGyW25Qp9GG7DyDLuSmmphQ8VXY9W49Fm3A6pmZhbVUI7xFVFnwgvNJr4Iiqt5Gs7j1D3mzid
rhU9NjTPKaUs8bI2RFk0EdGq/yGM4mrUdEK7MifGZzGq0YPd9U0FEl8Kv+LdW37vc3kg8xkBvVqx
mv6M9WVc0WJJ+0D/VMZT3MjRiuwSPM/7vpPjzSjb89eSz9dQ1aZW5cVaixWqpZTOg+GIJPOF3ogz
GsZ4XEdibL+AAowRvzOKbzHYHgy6G1F/64oSkK+ZYG9dQadLgthUx0s8VpZil6GGgOTCVDDzSrUl
+WZYhXED4D+/U6Ree0wLaTK9wZ5F5g0Mbz4xNmwf4knR73pZGr8TodJ0U4IttH2uOSXxQEapWLEO
trkFbrT0rrTE1q8pmmCB4B4+9O5Uj1qIREIzsgNzR8D7xdz746LqYmKRpmEoZ9aGzJxtyeGyjqEi
bXloQK80HrMuyDkcBYO7bsYyCyg7x69XZ90XoEAU0A3ZeCkv7XjGgM+cr2f0qn5hxt2dt9Iwfsr5
AqNvcrECOs16Nb/g6ISXZbqotY92V7h4wlnw8dKk2ioAeTdx7y7ckmA3U3v6rtHSyDx9mJKETmkW
fZ9TS6hu58Ta6FqzRCykrMYMupmN8jJvQ2ax8jJW35rRaCU3Vga+C7anxaNpN7XilyZpxlab0TJf
h8Si3SxylFV+tFRjGPBvN7kX20ydN1lR9ucIygymVyStSLe1FGb3HBmhBGMo1NhTw7Yw3AbzcNi5
amV81NpkWn53Bf5/VLJvte/+D7biVhrwP5evt2jSuo8xWIr2eTtu/Ut/gBTIkzMaoUcKaR+5mBXw
9NdgzZZBVoGKxN6BRiqcYxLo/5Sv6tomWyvb9e+sf/RXO06VP6zN4VWqlsQedbV3ESAP6j06YwpN
dX1l8pGsI4y7XykYzdjOyJlUgRMD6TW0EXX7xqx+b49/nH6s9cazpPmvVRgkQGs2UKlcf8Wzpp9a
lM4wO2oV5C3DulB20OmU9JELDxZMxNDIr6vonVoXT0+GfCCoNQbP9mGjailjElrdrIJCV8sNCjbw
ImWITs8+9yuVuXI4/1pnolSXazFLkwEy9f6jmU4Zc5HUJaYGtnmqK+r0NZmG0V3kcv7cknJdRoxI
TpdU/zHZQvMledKPPOlKlD14vbThEVqjHjHXwuSgmh7LxWHyNZRBu0j6tVS2wJURqkHONRyMz3bS
2cDhVf3joiTWjkFHvbF6edrMCi64LhHtvYRN3gnFNu9iBfywSw8K3wELb8kS0IrGKGt2EopFruSg
mPD2qz8oL6H6IYLBlAQY0CoQ+eTj92xTSYks5GiMcJushtmzxzI/lU3Im3kiHZvevdi/HE9QkYDD
OSHE+/UDPFtKNzpVaWURB3oBnRc9gulLh4C6oOYTd2Ru0g8laoZjwImXD8hEFY1ovq1iAWI+ODVh
nZrdUDpRMJOfX+UN5YKFm/1DsmjHBFtfLIUWGHo0cCQJNUwPDr4YUkFDrXRKHSR8ztM46TJw+HN6
1uX1Mc2uFxHnaSkUiohdiJUcDtrCysn0CW5MIHVtehuH+lkrWc2RBsgatvYCDovwrQAUMrtE7Oyg
P54KNR+1tKqgaDkg3rspO1G7abgCYNUwCDCs9wY4PFFAKLAU6jqoKRxEgWR18DHnqQ5Ke7wGcn2+
6Gnr98iFInT33VgxAW9v/lfeIj0PliRor/3Rgw5PmKgIVZs20Q23eK+Y6TAJLT6mVvT6KmCCNRor
DFIOXqPVC9SV0U8IFKE6QK963HWV8C/jiH+8HV5dhRcISp9eLbiL/dNlJR3DxVyvgpHCbTOn47dJ
wXD27Rf29F852BLcp0he03hE2+ZJjObZGQ67eqjZlTyLrkF4UEbhqcoqErEonwtlNs/tMM1Oaix3
Ad8iTlqrzDfKUTb9t3/Ia0+LVQmCE2wUmTC5/7SqGHJDDflyY9WuWjMOgBBhhEc25IHdNRuRFwrg
gBMt61wNh4+LOotptwqP64QOA60OqEgaDxu1GD/NxXCLHQ61EoA3TS6DKKl3YaU8kJDDV2mMHDJu
KLmgoY/8qlefnWDG+0cYGuHS/WdnooY8t0IeMGv9rRSq0lZH+O2/WIQJJ4GaXUsWYO4vohlYQsgN
i1RVJwJJGoTHGCs6sp9eiZgoM+l0sLnmkN4+2LRta2dlWk/Y3jVCPumzKrnNiGqnU2ulJ2/vmIOW
49OntFcpZloBaLyu6hrPbx/oouHQN30VDCXsoVDYxQbTGuFXKnysfsokGi01Fngofx95yJeHBqEC
yAWM91e1Z+vJ0P35oTGjMNVh2QXm2A5f0x65YAGlL6j6tvI1kRhnvTWWP6H4GxeoHOanua6Fnkkj
7MhHXT/a3ukF7Ys2H+wFsAZkUes7evZDJMyvyo6GWKBG9S+ZxhzdxCHfhF0Iqbcfjs0nXlz4vGVw
XwyXmHmv0Kb95drQjtoil0SQ6kWaeVTMEUpJbN/LNOzGE6oudP+KQZ/v3v7ULw4I64L64NoCVcfR
Pegud4Y5NunYkznxmy6Y7SNO50TH9HlfWQULAaYuFhtfR2J//+kkp81HFJVEEM+z4RcyCWCdDl/f
fpQXEJZVTREVZqZz+MhQ5Ry8w1GVpHzOJhE0Yf49qpKryTQFDChs6B2gQ342iOtYkz4JedmkDBJo
XZtB3AMPQ2PFVUR1Xk5N404Vve23f9qLs7v+MsBETIaYDL4Ychm1k9r9KCP6MBaj1w+0+UQ2W36R
9MfUZ1+c3YOlDl5CHzJctuuFjaRO/W5RmsZfKs1xVTVVvEGJ2Esq50lPlL94Dv/+Vl1XfnI0gXCD
uNphSjcs6ij3KFvYzWRshFnHXm3GxpFX+epWArNBCYQFF/i2/a209nvDVFo3bNvDeS74rtoSfn77
e722CNIhFHEwQ/BmP3iJsmTUiTxJRdAodu1DrLXcchwV/+1VXvtUFKer6D2lxYsQY2pNxCAmZVdw
d25DW8/u4xAS/NyO5UWajiALow6RykbSxX/xFpkrIQhNrCXPOrhMBjCOPQbHwL6FnnzWc1n4Eq2h
k7cf8AVWcz2RwDb4TBx6ULkH535Cawkx1RlnjF7q7hDvmHfOnPcnYVNIZ3MFPsymfbaLizgOOsnK
L63W1jZFQQ0QxQKuIJyDfEY1dDQrP7UX9C2E6dxZvX5f6Pl8k0lkvhT2Q2CqcHezrKa3n444VTdR
dapJfecKeep9JMv7G5gdwyaLmswV+SCfiRVkE8o4N9u6hK9mh3NMbIsk6DBQQ3KiD4Min7LLqlhM
f15IZd5+Oa9cMARCbhl6IQz5DmnASxvO2D4nRaAWtXmG3fR4yauJ/TJKdK+J9Pjx7fVe2W3sZtoT
FCoG1+u6559daOo0TjXk5iKQBkCfhtYnqAVGWpCWdu92veh9FSL/phBoDL698ppkHVylcGZ04jKC
OHSlDkoHJ7fzYSyHPFhmmshGq2m4pCyo2mZN+slkx29QBGn8iImCW1aVcsQs6JXDvLf8QcToOWEV
DiB5INX65BVlnXmT2UxHMpdXPideatykPCJ9p0P0agbFogpbg1UgjZxMZJ0naYTuuhKr/ZZh0jEB
rpcvlZsEAWHQ8yvu5JDkAJWfjLqM86AEi0XTubwfCZlfbTs1Pac3OQxlrF9JsVV6BQzC3duf9GW6
gn4xgUsDfbq6VK2/7tlmGiHvDaUpV0FaZ1eoW4XQ9/TyRlrK6Yz9JV9aeXQkWj7FpP1ttGomW4Rj
iyyYhH5/zT4quxalyCpgHldHvg6v0fQByAyxz4uWmXcip3U+IywMcDuS8lMkJBNj2yi1savlekIO
PkdmBWom7mmi7LVPtDu0PlAh3yRIT7fS+RwLSb3uFSMCoZe0Uf1xjpL49u1390IfnpKd9tGaWYN6
ofo4yLkUrR6jJArLwLKaNP5IT2z8qSdNNZ5Nea39pIybnKu57fvQV6Me7DlqU6tV3BzK5aaIJufL
lC+211sT94I5N+bXplUGEGTISj9CP4XcpMzz1LhdajfwM/sOgWlrmbuPciYhalD1PWWXGoVK5E0j
Qlxb1U7bz8Lo+p2WReVDzwQXCwO7qrBQGFv7ijrNV2vJtL9qgMdjZOXH+CGzi9WV8O9e9vXvj/nc
l+9lnqRwW1A/kr+hKX0or14YSyYWOakCJMXCMySKK3eKTO2zRl/zyHZ6ZQfDDlqVYJ8w2PJBUBKY
IBRS3ZWBRJcmjKZzoEfM7DVxa89MzNTWdo6EwZedW4QX6HpRVdHCQAb/IBDVctIigZUgfmTo/c4s
xvB0lsvJ56BHp44K6D1EGGyD3k1IC6lR06vWGo9dOy+fe/0Ray+f9htOSQcntwC0maltWASDs5YY
uTPUp3292DtlipbZBfelnMmhvfx4+8u+9vCkOeBXOLzIUR/yvwA+xNFi6EXQJZg4pFUpX5LgSSiO
Nak/jV13mcSp/YBedOtaZQuUvE6X4O0f8TJmQvWlsKSvRL5F6rMfQYCUNMyvF65AoVW3uWYluyjp
ug14rNTrmZKnq/B8ikVDN271LLOOrK+/uAj31z+IYGE3I6CC+1tQJ/1j1An7o6Ev7ZF7/vU3/ewp
D5LXsiUprkO1CHptKm/qbklvJt3INmhV4QBvGNVZZMrWVsq03Bv0Eqom4N8je/21J2VGYT61KIn/
B6era+nTD6q87jItvmaUjogyhMhj+eUr73NV8X/qFJJEHRyomBlrX4GrCKxQl/1OKdTrJpztI4na
y84WHh7guQGWcekwV1uj1rPLThuQqdDtmmQ5LSrUV8b409TOnQ+FTbroDOb0dT8N1yKkJyFEvpDA
T9lPW8+1zTIhtCEqIztBAwM5o6xL353d7P+4gxS7N+MydZSWPWWXS6DmYr6RQqs/Ei1fBmZWWQVQ
cVlbLXYOvmccj1rdK7wCoVf5nQYK7Hyps2SDJs17G+nryzZxIzcMFFIpI/dfdlg1UdbreRHMS6J4
doPoVmw58aZKmofOEscqvZdp2/5yB+FQUrnakqZkOay6Pa3UTKbyUbijiE936PhLR17kq+vRg101
YBlHHM6QWrxtIZ8WRSAPYXSHz6wSSG1s+nFtdbTWy/DdaSnPB36Q/JtrBAWO/dc5hoVpRzPrhaKX
zvMxsjbZrFeeY7czaofjMYbOK88HHAg5eI30EHXFgxArRCvH48yMLE7E4plmH29so3xclKU9sxY4
DG9H9FeSQsjNIKtRcaDCNJ5yrWdnExiaCi0BaXXaBZDyUcbsKorHrtuWkbiS5ATm2kIWnmTnqVSf
JqHtW0XpN0q2lcrovGSI6md9uk1M4edlhehzGRQN6qE5NLO3f+u6c/fzV5CptA0pgxgGvJigKG3d
aaOpZUGmCnEyFebghaGxjceHBcoX5kWd46cSGKH/YllGiFy+ZJt0xvZ3gBVFStw5ZhZoYF0CkFlr
0b3KvrfpRWQK8zSyFlAuidkeiZuv3AEMMBklgrc2IVYc3HZDVC4C/6EsmMfe8KUqrf22BDD69uM9
GVsdvFadB4Osx4nCQf3wBFvgWkDlZEGXCdvLmc9tLRG3VzBWrZOxWZJTNbSWx7xLNN9RevlShlW4
M/Im85HvtC+TvDGOPPkr0ZL6hAi2tlbBWax//mxTtk4jwgKV1sAqDXmHKhRpjpwovoYp3JHz/epS
hBPwHtScDCD2l0Jn36ZNzdNnnZ4EQk4p4yF57rrM+fL2i37lcxK0VutPHkmnnN9fqVBrSNnoqQc1
flR+qdVABjM7ff+rI+0j9tMS45Ac8oxaedbnAklG5HHZOTbiwZ8gDSR3SGkcq8NeeXV44tIC4ytB
DDjEiAxWMmAhqKWBEyn6KVOcaYuw9nxq96I8cvRfXWpFbzPUZBhlrn/+bEP0UllMCfK+QVwMC7dM
DOd31tSd2af6kfvzhRHcWo1bCk4X/AMjBUfbX6tolbLvBydhkqCMt04d654zZGVgoFaITkbRnjRy
I58sYo63Zm3qF8CcxU5jCnqm2XF4Eye6/v9IO48tOZFoXb/QZS28mQJJZnlVybYmLLW6hXeB5+nv
R52JkuIUV30nmkhakYTZsWPv34DUsJt/NDjhjStNxr9ijga/nETiywPWUmZGE0TLpfTOzHLTw8hg
eMoWNQRxuyqkziI/AJzs7D16iyhI81ZD0mELGuplM2tQvE3OEx0b3wQv7M5Gf+TLtO7g60iiURxT
TJ2H0Xppbna4UoRtkg91cq6aZYCmUJugvO3+POlpdQYgFwYNb4qDG+zt1uBS4HamAkieDJjmerm0
Oe6GIo+TM2WjLEig/p+aijIF4oCf3j/AOw+Dtcqs0mVaQQr29vkzAS6XcfiKz72opPPY23qgoA96
21cNdiuxiu5c1XRPxkhNFHU/1TMjUR6chLcrCTsD7BepiAbgbJtLQ8tvG8owyVlQaQmMKu9OxmQc
aTu+9rQ3S4lMwOr+SU7A82WThvS9BOgDr8xzTngmBYgkfD9TGTutBTZ5JELtks9td18XVXkThyJ6
Qq35exTWxv0yDghqs4nvtHlpzgdrsN622x/GMlN6IORwQjeXokI1WTNVfMV6IYWofo0QDKYINmqB
ychcltNjqaJuXKRD4efqYl2WuoKZL5LlFLYobL3/c/Y2H6Vg7ArXsP6Gcm+Y06g3lRmfo9Y0/grn
WQ4Gogpe3JnxP54V/2t36G32w6qTh9J1IF+jTHq9z42Wm1nrjOwss70p/bY1BEhq8XNUUeAqdTRu
owkxybE8Khzu7XveLnBW8W8A/7NtTKl9lwyz1gDSTp1VeVBNXZOaKnWXYbx0S32vz9JDaOCyONc4
eduxJj7+8TzzprHlVeofKYatZoU19n0fqxHuIWVTnTS6DhetmpEiJnc4OGA7QQyhf2hCUKvXud7M
swYS15xfbzVVbW+l2LRvi6GEEGTb6DsaA2ZCXfXHgBpeapxogKPQvHEa2Nw5llnWc5pxlc6qJuGd
jg8sbZf/kOoh8EIuyRBk0PioXO8hDXnccmn09Kzq1iPoaPvJ7lJp9tO6G32oJ6TvyNzfIGg0+31C
Tl2GUcM/5Lq1C6O4UWql/vLnK4tGFJ0NMFggvzY/KYaTZdrTkp6XfH7MbL25T22oN7FT6QeCpjuR
E3VFEj3Y8uAcnU0OoWdKh5hqkZ61Bo0w1ywKG1mMvj0yP1ozxk2EwmCSDhEiC8BYt19E+iUtSl2S
fGmz4sFeRxk2af+FhPNEuMoPItDedqU/CEYKRCvGQJvrrxOqHOOenKHFLocBuotkyUmDuLVeNEFs
Rbk/9PkRS3Mn7JHzwQMF88AHrize39OxNHecZpwQMysgIgR1beJT7ZDPaoN21I5/Baxsp5NXAHp2
gEhAz21uItlJlHhE3xu4rvIx7kw3Ed0jeef9qqWB4eYF2ZibNqMkGsIaGKwXuWncqWof0T1GG4CK
+yge9XD6bNXD5f29+xbGuxZYkPqgToc2AotwPQ+WlUnINhrpOafi6WWAPj1zqhW4HQnkhCIzgjEV
9eOCfuwNnxid+nAZzpbUm0CBoqPSwf/yc16RWq8M2s1eaFpSoUxwltJhrk8JbnF30+pc2dfZh7G0
ogsHsHY7ILdeZiIMP+sWVrZlL85xRlPv/cl5Wytmbgx5hcKCh6LNdj03JY1rWR2JNSntoRv61Y5b
1nKzmnurN3WhAQuIHfNrpcbDZV7q/5AnMTy1AphOOqiyzbtusDA9lgeWxkEU56wpje7B0TDP/+Ej
eSygQUM0pS5x/ZFhVZLwSjOj0CnxYoqcX2D7KD61YQNWoCp7sw2zKB314rGtdO1gjvdCGs/2FS67
Sm1tn5QAWNVi6Mf0bEeLOLVl23pjHhUHmcfuaV+96NcaGCDI9Vf89viytD5qxpFtFZdCIL80yUHR
xYnfd86fmvpwK1GxXHFjay1K3ybzU+IsvZOtt4Gk2Gek5nAF6PM/Rru/jqIzDs0yCgybVUNVNQUP
JqdntEub2xFZRteU1Oo/3DeOvUp98OCHFbI9jZOWq7nJ4ui9svhRKKe+VEx/jAPnLgO9T3xceazs
hOvFqScjy0vakWcKVzpIpXp27awMg6w+6i3u3GuMxHfQl3BkKKPXIxkDNrupzl7H9QSpRZTPPDmr
7ButylI/zerqYNvtbG5IMwim8KzjdbfN9AsD1nIm82UTTB0f7oAVZNac+O+f4P1ROPmUXHlNGJvM
i5dwX8ikQueiFyj3FihGRQM3yH8YBdl6lAVYpDdZjkWqNaILxY7DTvLORAjO59FSHJQudg4qKDkQ
yiQCr7Ck6xXi/lkgPvcpdhpKhFplMftjVNYnw6qj0/sftJN2rCXxV+gCo1mbmCAJJWwq2UjOhUGt
qXbsf3utjVxbpB9kUfe3VWvrB7F2b6W410FCreg4Nvz114lYK+fCpkhnddhxTQiMnuLEjA8qJa/9
kU2+AY5zVXxDgYhK0yY4DIOcjNikxed0Ju65dBuKxrOtpB0vQqmxFcJZejklqpWJAHheZ3gLGfd4
K/TCTiGYhsudJck6Yq6TViU+l2D2FbeO5lO2OP8Y4bKcpKkzvmDbMmNRYHWJ7qaIXyN3OwNCcJva
GvTb3qhVhKfNpvsYyWO/Eg7HYTxPqE+QlFsKWgk6D6+fFohX7MrRxXPlSHfKW2JZozyHqnD00zAU
wzcokkig5gKdgnNjDL3lJqA/RgjBg3mGh821FYpK/UvmWZ26faUXN4UyqHQbNeMnwBeE+LWCgn9p
VcWTaGYUZlXF8tqpT5B0pN31YbSBTID+VPPvdefgr1Na83Qxo4WfijjpkHmtXZjf8lqWXzqzAipi
d534GjdK+/ey0MXF6wh8l2fHdfvDzKYz/7PsUf4x9JMm50bvOjUuUp6jDuZfWpZqL4L3igHaasww
vhzMMUY414LyPltm9SyAm136QqlTv1165Z4565dbUafR5yazm5uZQuwHtMnFqZ+xz7GqRX1oRqUP
ZGMuLg6mFbIXJerkuKJWKDZaZrN81TDgoOwfSnFxEH/WW2C73ajLgSPgDxvS0PWuluVRHluDXV03
5YymEfjoIFtbMVItlkALIavrFa/+sbA///kRhjeEQB90Qp3a8/XI5VAsVESm5JyYaRdIkWa/YE5L
DbeYx3PDu+LvHBvdg7ixd4lAG8EjmULjestfD5r36hAmNSDBcpzUW2Z5uEEEuTpX6fST/o18EDN2
IiKVSAPgBHcI+3L9+99SFxH2llKaLW++Oi5QpjQqv66TfxaIOgcftpd8MxRNBMqfdNS3vXRbXUSb
VTwvIQQXn8KcYC/byBE24DW8RG8sV6HXfNLaNPbHMDLvhFq3p2gBRAn5/Ii3sROfr37NJljKFWaP
YcRVwBJSIMOjbZilCnczUDlNJhU3eSr/en8/7c414jkUJoEXA/u/nuuu47Bbgtug7XPnpCN04ff1
bASLVWkHh2avPKmvckcmnBQdwOAmFxnttJ9UoL9nawGgFaUTcJNIr04JWgieaWfNqSkAtFkU57x6
QpefDpd0U+HdHKj1qKFOajkn6F8HKcvO7r76Weuq/LbdiKmRzd1Bprxk+QWgPVoeq2Bs1+jtSW6p
T78/5TtvLGq0JIDYYFo8QLbTYDgU9pWcnQYpwh9EV1MHLb+r+SSfUscqTl2rN2dZZNJFrfujw/Wa
J29iF7BkeqIrCZE28iZ3AgQzlamlEkHkElXtqTpVju2NWYPWRv/vYpknfU4CMxNfwjG9AQJxT7rl
sTtw6qz/mpTqm6WGN7lZPFny4E15/0ntnfkgBOykDavi5arOacLV2KaRA5SiqFmbEsgp5Z5ISwdJ
uurIWnVnlFVyde19gBxCePl65TOw9HIpRZTlZ3tE+AHF2szOjiyZd9g9K0cXGPJq/AFXYHPG5FyD
EZ0oYSAk4Mdj4xQnM+uyC3rj4c2KB7xHPqR+qco8PMkiNk6qKWTEZpNf72+8txudOhpIUrbcSg7f
5mJyr0YCfZkwsOZ09vUUMM+qonBq4tnwalU0B5KyB+Nt39lj2KOGHzYUuGKseDKjrS5YJapnHozV
j6bRrMv737cDWaL8u0LdkFVzqNhvtjaGXilwIAv7DaHeZFqPdoikCyfFQUxLPX2exQlD9jmgYhm6
SptZbqyrNQufJE92Ew63iSMtkY9TVYPr1xEIRnkb3umBUKNGD29NHNR1O/4WaNJJqF3S2E7QWrjQ
NZHsAaqqXLy4/SrG8pJE+YVWv06dfhVup01g1Gh46Dpt05dVaykM2zv8Qj7O4ggfubNUVHMR4+Yt
Cstk21C36gYvAOJRYHXx/bho1oxivvychc702Tai/GCl3oRAshfKEsoqMo5X1ZYFEHVNGsfNkpx1
pFO8UJJtb4nT4cHWS82b0oiWbdiekkz5a6qX7uAeerMM6+CQQKjz0pWDzX+9DMtUaP2A9ssZPjSy
Jlr0wRzLLwqCaW7d178Mffjw/r7cHfC14kpSQ41vk7Ml0mI3Yz0QzIY6RLu57D6aM9B/Z5btk96g
e9Pb3RER901sA1AM+IVIzySvR+L6K0sJNlQ88JVyb3JrjrnjYRl4tKff7Jt1lNXOmTcekJftvnGy
yXKkiE9DQwjpZEPO0A9bxV7buT+NYZb96ZN8HY/SApUzCoXQ9a+/qhkiMfUWmWhaIL5QLNEQhEN7
hPtbF+TqityMsokj5YThWR43LJhhPTYVvEyKDfZDaJaYYYy95Q0IvHyI2vGoNr0znUTnlTSEzzi0
182FNJl6O6jJTJ+0KvszrmNW0C1TcjLleXpAheyIVvb2aiLjW0lKHMa1Hbo9C1KEW0YaNvE5rFX1
Au1Ie6mjScN3kZ3a2kl90819fp4HgOnY5VV+mGDomjqp9On9M/JGiXa1uaH/QvIDUhwFk80bIwIU
JiQbRhQWHeid607qqVL7Lw9DQPtEdpcyLQpmU5BGmjdTL/Hnak49i2DmOmHqkSSLE/gk3R8z+YSs
GeyQOT7NiX2TJXiqTLL8PLbph65wnvCdFuj9W8KlnnBHQcQ8tV3X/vlevfqizV6tMXWS4jKKyfPm
nyjhR48JAKCb9+dtb8fQ8Vx7GTSYCWibA9HXQ2ghsnxuW+Q/MJprT5kpfwYNgymzbhyRmt4+mNZl
QsAd1g8PYDKn6/Emq5DSBQueczw0/+DTo/rprGsfMui6fhEaL4aG4SlQlfieANxRWgrzYMZm8m7Q
/pzMsP6WFTVFA5YQtz0tJX5BFSzp6OzUWnqStDFC9gWXRWxfeBDnph7YOS5970/4TmxYa7bwtVfM
DMCU6wng0RIVSseqIoP2XEap+smJ+uIjqljpJyXWG6/sKee5+HqFB0v9CjfehCWG5hFOAkdNX99s
KMLFgsRZEp9Hq7qLFBT4sjDEVH7M6aNZlEY65CDLfPo2WT0BMnzOLetGM5ufvHD/aYzQy0YsnPJi
+GXGGS2lHHa3NPygTn2JoFr5regfQG6naNU0Pyyjak99UXanqJa89+dw525aiUDcTHwKih7rhflb
ItT3lWnMDnM4lWoXOFZnBY4Cyf0/jMIDgnWiqQsD8HoUqqA8LKMwQh4HRyp2NL5Aw2wfnPKdyx0g
PqLnMJxJ8rdJbp9lmZSNqMfQjV8wEI1lP85y5aYw+bRuKVGco6ZysBV2JxC4OKJVQPS1rRJRJidY
Z1padG5152fTKcrJiJLiYKe/VrHe7DcE5G3q3+s7dTOBFa4sqU3LE5Z8Wj/pjam4KNZYLrewcVsi
++fzoM9wMXWkz1KN01cjcvkEZCz5CCZm9MZh0qnk6cbTsHS63xk5cnPVbAW5mdm3obCWu7TG93XK
ev6U8kM9rN1psskSKD3D9t2mmWmaJGGHgis6Cg5K8So6MeYQ//oP22wVpiYzJwRva4H4KYfCbhhE
NlsMIdLCOJmiPBI53vsU0mUQ3ysGhGW/3sya1WUj7QhWfIHyW86W8Po1PXj/W96WaEgU1549zV94
jm/4SkWPoG5odYTUSE6/OG2c34K6mR7NBcm9hAe7j2wv7sTWGJ3CesLIhYqOmwHAvYwow7pVhv4U
br3NwYNhL1EBxITBAP4uKIBtlSLUqDaLCApvwIXS/wDSomEXnC+ejAThrWzgiI78Xrxim3V3NnGJ
1nozwEi5PZqhdaI3hwL6PeA6NG7oP21RFAuKuCUasVIwo7b2FCXTfRNJ9mWRCz3AhLZ4KuuxwBku
/EVls/gV6hGpxjJMz7VRKc/vL9fOprCJn9gD/s97cpOnRk47itaupKDO58ZHoUhx4xBY/5+Osna/
SLmBjcDx3ZZj20oB2L0gnWPm+GzKXSpu4jw70lF4G0cZxYT8QhjlLG0rsbqM9XWJDXDAO1X1RT3P
lwTZXDSNk+miFsroydh8+u9/GnHgzXIyLDcQFyvlZjry1+eqTWZN4IkRBkiy4lSn3NdaUf9cRqrF
J1nPxnMNJtJxa6cSmtcXbf5ihBauFYJOp+KO8sJNXFvyC2if+RmwisRNLD+ZqeN8jAY9+z5VwHFO
DgC/5KwtavEpjjX1p03zQPHQLK2Qr560+XufK8XkN7o9S+6QdYV+M4kJi3uHdlQOYSJTez/XlvRT
KuY8hFGVODMarHEYuZYGcMlvldTBLs+ootBHjU5azY5VkV5SM48ehrlL7kXRh39NoxT75uTUP5Ko
n3NsoSBRuSo4veehr/XPyjgVv8pOLf9O66hJYBTLxkjPxRjYzk7C40BK/s70znlMUIgx/baUGQpR
aZzMk8XEnlCyxhqkgQnjdhmy+GdqN5yAKmuTH9LoKIULhzv5GqlV/8VcZqi3AM+/KNVSL67Q2APn
NFbL86B2PVxcMHU/J13pn8wEYVAYwaa4zFBonwug4IZbKKp0rwg9CU9aPOqXuMekxEV5PUeR2h6/
lrXePue6srgN9jnPNk0FjH2K+6wvJBSp7B4jrGapqbqUY/jJHBrjjuhifcIQLHzGNCw8FdSMWl+U
znxX0dNzLp2U0vvL0JOSfGG3tfw3kqSd7eqjkyRUcJzJQJc6dEbsEefoO55dQ+P3itI/pkOczWdh
1JLu/Z+8S5FsaVTaRomFsa1V686zlJnl44CK9mek/MrCRTEw/DA1TvcSwQGLXJxPQGsqhYTHGC/t
6LOdm9LzmBTFl/ePxZrDXsc4wBwQZemMUAx6A1eOhIPBQpaGQdTWlRfGZeH1lYKac2t+/vORUP4h
c6LdShFhk02TUjSqiApKo6g03NVt/KuD+v0oO+2RAf3eNyGEh00A2TutpW0yk0ZRPEwxI/EmCJqo
EHdLHRpe20vf3v+m15RvM33Ay4AxUe17pbtfx5TMrm1bYlMGddQi/qMtxSfJonVJPNAuXB6zH+st
rUuQjTgvD/CysuIonL4xQkP0gh/BD4BXwuNQ3QS2sdYmok7oBEVkLkE+meiET84UVHr5WZ37O4iZ
wjVDe/SMsP1RYkSKkq9T3Qmp+zdyvqfSeNd14V+Jbd6ZsWb+6uslurSYrR7c7DvrQgVptUAD0rNq
FV5P1tRYi45VdRh0UjucRWz/k7dFfwIQG/5xps6MmCuiBiQ6+ezmqWxHIRgbLQ8DlKYrfygMeku9
Zfl1OckwzxHcd3Va2wdvnd3vw9IJpBcqTTydr78vCpMRidC1Jo23yLehU2Y3UtPxwr81/8NUwqqg
cMTBpXKxOUyW0ulOXDKUk8Wyi+xy7AKBaBDh65aDr9rd4zidrfsbTD/02OvPcoysH9EOcIJBjPT9
K9AAJ/RI21O7qM4pV43hZuTCPUmGMviNXZc3DdnDwfW9zt32oKE9wuNuNQFBgeT6R5joScyKpTvB
kiLZrjhq4Q/xZAfJQvMSMVHxqZl4luRGebSquyOvoO/15bdK316PbMhFnEo59fIOMumpLAXa8jH2
JtKAHmWWjNHnuUrFSc0M9WCR3+Z8YJ4skm6DJg6U2s3IdoR8g4ig+/XAa1fPA/KI2TnSMNrbtcrK
GoD5zG4yNzM7NlkvJ+XkBKUUJn6b4uUAu+QeIJR10H3d/R5eHYApoApwSK5nUifxafJMdQId4Mwj
LaqKnZscwZDWWXmzU1ZvGC6Z1ch6/RW/VRxQgi8ckgxGKdHAGYTWBhqeZQ9ynYqHkpLrQazZSSup
kLEvAGlQFNA2R3FA4WSqibcBxhjNE04/thvVeHNUFcYg+jKo/tBpuMG3WvxUivGoybu3PYmmvA3Y
K7Q4NkF1rJUQFA3DY1gp/2zNML3TrCIJoOAUz7OjC5iMQvcly/z0/t13MPA2LCCjS07VMDAaWTIG
pFH+VU0tCZML9CfitIr9Rovzv7MiPMBt7jwfgIqs2olAOXiEb0pKHYZpApgKC0zzDKECUfm2hies
3DXCm7u4+oh+0c/3P/b1Dt3uKnrTVNAJPybdlutd1ZtGGqIh4wSYKv09m2Zxmix+iIvnAy4nA+Y/
gZXiKCvQOHUjqS2CsDMIz3PRgs+SZhom1ldDEs2H1ujMR3VRHK9gdwRwHc1LgxOuNwxNEdBGVW9y
CmpAzNCiBINW8l+1/qcoi+jl/Y/a3bkrgxmsGNWsrcJS2+nVLDomkmYOHjkFck43mjRnN71s4Ose
zsJT+zC7kxo1x2SmTG7eH/+1krGZVCq6rAZ9Unp0W5RILBaLxxU3S1eJ7kGWk/whmez+QVh64S1a
WT3wQ4p7u7Ow58Ijz23iZvwg8WzzSyXDOSaz8puin+wL6WR5N8jAwbrFHu9a9KhwNBhhzUc46aHj
gz7gUpgPSa5EJ8jz8mdMXia3rbE9ddCJO8lRG/v42I5YZ1i6Zy6qcodKHdpSikYDeUoWL+tPvUar
REdDiM66HmNkaBdL+aD3yfwNw7zsaH7eRjLE81YpqLUFBpHjes/Jfd5IsmAXGV0xPNT24JzkJNYO
4tfOOV6R3PShVsNRuJPXo8SFkYSq3ZA9IjF+iooJbbhaSf1ItNSB5iz31aIrgopiTfD++r9CO7br
z+sDVUVC9fouvx66SpRhHAyuVhCFxU0da81wBwtW7T3bnOQQCcl6/j6pnebbOg6C3mJk2Zd8srDs
CKfZS8Ze/6tMRP+xq5Fp95B6ke9tOa5KhHbD5gtiEMqLJCv9R+RNxw/xYmHY8P4n7BwhunhovRCJ
yL23vLdszmzE2NfJKxXtIkV5hyPEhHNU3FQ+Vhu9j+UkoH8y+EBy+iMU2c7dzdsDIAQUirWWtwmF
kZLr0ywqUrMCyO2shrrb1W1+MZTwINq/AirerBUsEbJ3BYnxbQDMZznrF3x6gtnq209aXw13jdSk
X0AkZn6vNTjoVXTz/4bjqH6D+DEKt+2dH5KggkAZOZmfZniJP0MwScLXp+khpZBauLGRpH+pEu43
3ow64Nc8Mzrship0Az3MrdRvWZgqRwywnUSEogsTx4qhKaBr1/suaW0L+TBWTUmGKEhso/UiOZIP
DtZOhZX7Art2tjZq0TxjroeZkiIp2kWQpIpxTAKlTWzhgiadkGAl28y9Ok6SizqW4feyyKKPrWMs
t2OYJ/ibS3lC/wa4Im+5au4yt5uc5OP7m3eny7RSBVA7AK0NXntLAaocS0oxrHOCsTP9RnK+T6lY
5dSKUxkZl7rK7oYqf3RC6juR/lKM8t/ZsDzUc3Ebifq5b8bTWCeeIZcfBwr6dad5mTVdJGV1Ta09
yYGOHHEEeo3bpHeEq6LGcTDJO8kABcsV9wDbjVriJkYmudlnoOrtgIce4M0egE1R97rX6sa94nSd
b61gx/fnbe/QG9AHoZSRggBC36xrj+R3XM520Dk/8rxY7pBSLW7KGiiwPaD8K2RcoeJGZCctAsT9
/uA7bVmEvVaKKO0BYu4WFpyHSmjVIHuClBawa6XNnRK2ZykVn+TIpqWulIHU5x9LR3mJTekXZtd3
atIeSbvuzrtFt4iXEUisLdBFQdg3yprODpbIeVTGeK3WL1yeZRKdnLDpXCv89/0P3zu0QLB5CL3m
ftvNOvZ5DrOOla6VEaGTwra8Kubkvj/KXjGFhIQ2Oy1LquBbylaVYMVm9tx1XTR/hye4nl6UhGp6
JTdTVooL9seaKxet+ckOJ0hyiaWfTSVqzgs2SkGalOOFdnV8PyMGd4cEmRbkNdXZyYzzR1Sv/7wp
ibYHAJkV92Ov9Y7rzdgumlS2tWYHzaBmd7Tx1ABaX+vGkSrOzpJKD5EkTQenbnctSIVhVaJMQ3Jy
PSjl7gUi6GIHFGFSipWN6WpVc2SMvHfOqEliUksJh8qRej2KuYhaaOFoB7liVwGMC5MK6OgEzVKl
nw0jaXFYTJy7ohzsjyJv8oP0ZD3G2xsP+D2AGcjPqx3M9fAg+xsnlxheZGsPPTcRVhhwfaE34MS3
cCZ+vb/1did1RXHZPI7xnNlMqoTb2twP1DTsWFfcObT0Swdx3///GmWb9BvADydq4HYgaaK979sS
ArIjdQdzt/st6CAo1PlAXG/pR9RiZsomLbtS6VFd7xXLj2ykIP7DtwBNQTWF3BUw1fUK5UamFXo/
sA2TOCLYmh9LNNUOAu7eLuSVCWELXhMN2c0gql12qI8S6aa4VJ9ye0keF4dES5rt9KLlFsoDUwuP
vKnUk0O//OAb99JzUksaonSt6LhuzjeYg7gempyZLNTyYqS9Qp5FAIQyNl5SXo+nTusNb5Kt+SA9
2AvxK2kRSR9OHz2C69nNVLUx6RITcJco/iBQjfbxO/ymCPHR7u2X2FqOIH97J+73ETcHXs9t4Bsy
IReBUp9ewc/cUpcLTBdvGRfpYIu+1dVaWesrwgmtTAOUz2ZhG9EnPc50hJdRKr8Vopoat0b199S0
MMFjLtn7pUXSsZylL7HZObcjkm/+pNkYa9r9P41ixQdrvXNqAMQRczj8qznFZq2FI9k97xU7iJBS
upRYKd7+P+SlO+t6Ncrmu5chFlG0xpl5QoEqiUI9QGXLpF3Wth+yaE5QlTt6Pux+GYFNWas2Bj2g
671kVNIoOWvU0TCeJ0tcZs9cn/Hvx4O9Fi9QGRrLVMXpCm65BKGlZZWu98BOlNhC2akZ9RtJplMK
UMA82x3f1ZlO+k3Xsqly8WOSFzeRDSnzeIZMxq2Bwa/t4vpTRxj0lOGvfqDy7DpSNdg+ODsLk8zS
QO9TmTn3UVMptasJB2pyv8wNhR/K8qtRmVNEntbzpytlzdpEtJzihVwietEcjB3f/+q9dwbvT9xE
QFfDzN7aQpgoOysVGEeKR+rwbPRO7NF9bfwpVuJTGyn2F5F2czC3ofBbfdZuK8yqf9BaHJ4UI8xv
40ySvKUHRfH+D9uJnOBMV6AnvwpQ1iaAIDyp47aF6gX+rgInd4DPQxfyeKC+5BVZQV9Mk5RgMLSv
tiyGz++P/laYAi144CNIfQAhNRCkvt5zBe/UhT5FGPCKGoTnpNH4EIfGUHuJA88MZ07F8TO7jV6U
ZtVjyJZuxFk0zD+o1BNiNxlaOtV2yQPWl2gCn9JmyuMgrZJ8jQDEFDezc/3gZ+/Eexi0vBlX6h/I
ufUk/Va+tibVkNJxrS856vhAu/CnNJrd2cljVAsGZBgsylyB3IbmAYVj54i+4g1fi3G0aTdhwUnz
dDAX2wqUGRUv17FrDddbvS4Ocse34YeWLKjGlRiFO8IWRCXnltCqdrCCsHVyX5ay+CVOReoZ+mSd
Jx4cbuGE2cv7m2Fn0LXBAYqHJyLZ8uZmYZ/UdaZgQqGHatu4i+3MHypH+Rqaqriv6qX8KSwcWA8G
NVir6wySDgSgRKg4kL4B1l2vZVlqUw1kA3BqT67kh3KGwV1od5rlLgiQ949tPdSfZDEmkVe3RvUp
CVutI5UOe43MyVoRhQ4MEEiwpXbXxa09U5aNo9avI3O0TzN1sNbrY4CcXqvhDQ2gJFRewho6l5tj
Spp6Tl6l6r0t5qZBfKZPIzfuhdz6bT9pP3rOQQeaqoQcIYuw+scps/GHRR36W2JVHSRj1CUrV+ip
GPxuaZcbAYumCdKWo+KX8mjnnp4hooAtsbRwn+TyC1UGWXbRee/sW7sMs+ISGhXm1gk1pfsh6fLe
j0ypgPMuGbhD57pRryiVZfCMJqpyH4RiDVi1mMzM5zWZP0+Z1SeneU6+ZobU1icZb/jcs2CSfJvD
QX+e7KSpXTq7U36HithkYwHvj9bQKkHO673wTWcxEUgdiumBX5/eD6IQupfhtQtMtpc1kIJ9Wh5s
uJ3sgsot/EcSJxyzAKNcrz0uHAmVv9gKEEeObqlyty+zQQ3EjhQN2UxUBRulDh+FA65nmkznEWWN
OqhMmsatDVpAt+o/f7WpqA5QuSAfp4awfbXFvR1GdquZQe6E+UXLmv6MWWlzen/Xv03iGAWOKXpr
YOd4Ql9/eJ3rcYLBlhlgy5ZfBKmtj8iGj1PIxEuxOtIHPRpuE7ZazWk7IooZQLcyvVauxckZgErL
1uoukAx//n6iRs6Lmw4m1gb0w68/L8klIS3SbAaTVovz1NHzzmssqt+fxLe3AKOsTyee9WgqbYmj
ojU1JPtbMzBDNfO1sJ2esYXXgDlKjIe77b0FwsNbkumIWbcTs5DyoPhBlEZOZAudyKPaKfK5xlY6
zyRvzlvkzvS8uUkya/hTZW+KOQ6PGmD99C2BoG6mMjUWy8hGIzAWR9wQXsKbwVLl5ODC2fmiVRsH
GwTQEiuP/3oYCjdFVCaVEeSxFN1lSapeBmBbQdVY1cEdujMUFFbciXkprirIm4Cv9zFqBWUMpzqR
KjTSlsbDXsLx62o5KsDtDrUqmL1W5GkAXH9V3MZJK0ZHD0ojqQJyBPqEozqeFYLiwWbcuTxx9qLp
yf1J5XGrNUn3UnTxousBhsaQWrMQcb84MnD/TrKvilDkM4XS5WDVdgpxTCOnQIe+vHplbtACskJ6
jtGwhk4p5YlmRMNsqrlEc0u/HfJMoHM46C9jpP5MHS35mGlANTH8SIJpcRwEswzldkGMwjdzvQsi
O8uDBa0POjNZhARm+Pn9A7szR6+lSZ5uAIWp4FwvB4/jkCfHQpen0G2CHbEh8HSQfxdRhPHl/cF2
Yp6DvhuKjywGEOX1x/yWI9IYdWyUkfQAg2vtjoTQOEuzNCBoh8HFLBXjH9MrkBUCTgV6FulF8rbr
8ca8HjnCoJ7DBWisUKD4FnaRHHzVzo5+ZYWRqbPswN+vR7HSIW3qPGEUc9ZfTCefT1G+dMi5E87f
n8C3uS6BYGXF07ZDXmMLBcZjJy+11KI0OwvlKXTaCMWB5Oj985Z/zyqt9FMkoAAO4Phy/UVNYU0G
kpxqgK6idCs5dvjSZlFNPxBJkcxNdKk62U093WCTNf1bVGIOykmfbgTaDE8WhNY7x6QjbSRNtaDa
kudeQxKL7UUSu70VL623KJL5wcjjOfjTCaIgQk15lbH9v9Sd147dVpq2b8Xw8dDNHAbTDfwkN2tX
VpalE0Kyysw5Ll79/7CsbtdmbRdHDQwwA/jAQqm0yMUVvvAGMuptFtJrTdWbta0idUJrI6/D32y7
jf6dQSjpQ+xidtg3p9OjNEsxIJKrBhhPj0ASq+6zGTXlu5df5flmQXdNo5xPBE63ZEub04soS2H+
U9BflJAq7hB7S9+Tu4GVQQU42SVaPr+7TwdUT19LmohY09m0ArWW+iuRt1WQibh4mKosuYpvYkiV
yjB6tJUtVFYG0uNkjgN0haZPBXZGhLaW8yY1kQSxgRcHhAH2sasL9fLleXm+3XhM2n9rDX9tY20e
U0uWBpCkZeEDlTVeMxAI1pM8uAAwtJ0PfYbSwVgwKCilw5tBdfB0SvClccDM4RGdRErmwfFrfaWq
FI8G8hyEZU27AnnmS7muOh+pH+GPmS55ZtmUO2fM843Pg6Bbv9bYybKfLQaHvBlGjRXMA7KGU4h2
uCacvTrmGcgkw/Ce9GQgJAGvOX3fqFzyLgQ4QOsnIneBFXaMwnhwG7shszZqlFeEOnk5VlPXNYjz
y4ki9873PfeqxKiUEaGmQoNf98WTS6JKY1JeYBdBHFk6LoFx5WnyoP/wSUqgT1K9IkhILeR1MzwZ
Ra5tpVpdf4Kknyw/FJM4pvjUH15eq+e21GoiiHrPqq6xXT/y0M6wlNSVO2gBurSV+ags1sMUW5RC
VAVG2ZQVVyoxwE7oc26TPMpYo55CTrOtvqMd2od5ozOJS21d950RHrowx89aKfeGOndOAcUi9KZ4
CRxqs2bQzNekWvC9pmEu/TGlragoSYr1b8+lbug/nsg8pmj06UAsE31vvpyCknEnzZMVmKqoLtUh
yd18jO2d0OHsW3G+r97xHMDb0GFUBG7g0kxVqbRsj35WTQkmKY9JMb3X5iZ/9fJCeYRunJZceKu1
G0oMRvi4TbszmoRyGNtmIPqqROZ7cDzLSGY/RtLfiyKtdjsYMkf0P83jRHgQQD5Bl3xq4/slz1s/
pmLoShA6SEqw8sgHffKEDJlk7ArFRcp7vB2wG7mJBzJZ0XdoLodmfWOb4+QPy4r9nCJxaZHQeIDE
5Mp1lEY/1m2ICS/GAlo3za5Z2S4S7LZZzbj+pMaFKrT0upoRN/iPWmn7KGlbtBQLiJS1tHRXSEEN
cGkm++PLk3Xu26wc/NXvHjTutnWsNYNWi4VKnNTmapDnWRhQsgALA3+D/rGm7OB/z+1iTsTVP5Ju
lrbFM9dKE+dGQnW+c9TGbftC+2D0hnLfhKnmNQhwXyB0ZngOMK6dbXzmLKQZgKSZQwYIaGJzFs5R
5eidlXBKjUZzM8xoSit51x1fns8zhwV4PW44i2YhoMZNuAdId85MWNXBmPe43OVGfUy06mY25m5n
Vz3PNqhiPhlpc3cXhYbEcx6xq6LI8DS1nHAAACMuLSCFLAmr01aW2n9nEqFuEBKuMdtW4F6CTtI3
XcohbJTzRenUEt2cdA9O/YgC3+xg7pFVVxRBKLKOTayQ0ESKQVRzd4IFPVRAjL3QGUjcchEGaqRF
l4s2ykebOjJw/2S+UsGtQo2r82MxI59Mqtf7itzrl3KqIbBTjLnfS8m3up/UWwARCiQJozoqvVJf
9dn4ackhoTkKKKgxLIb7GcGIG6kPTa9XQO5FaVjCiFrii5fXynMBI3S5MCdmGvGQW2sGpxdnP5ZO
0heFFWhRLNRA0Wqp9iJJs7/mNT1CN6lk07WhfqF5kUziHl8FvXVDo+mu7UmvO79BcP9oigrEFvpG
za9ZL897tbxzK5r2DV3ktU9qbBuScRNHtV5TxMzaAZkiWSq9qZrUq14y9pCUZ4fiNFohVQjU2Zvr
L5baJDKU3CIQzhq/cdS3MDzTY1cBY9mZ+nOnwaqQ+8+h1p8/iVmqIh8yKzbNQDIN69ax4jrowiq7
0eHjBbMT1p9LMoZ3iU34OZSt5UZU4y6WXnmdRtLi9ygoXeawP3YCtjPpIuTbtddOwKhAxtg8F5V6
JndkCvTYdCcjDmrMZhfH+qw4y30sAYOUFZIXHZZhnL7Shvk4qvHttELMhyx5JWrp0lTKD5XRe0KT
7zpL8qal3dMFebxCtxuUABoOPHc6h/kmT6fMYS1dToHXlqSQLuowiWvHiMZDn/QU4nHMCQq1q48R
3gxuvVQQoGIEl9R4GUHFpcVBzNp0kJA5P2SFSI9Snut3zpAuN+ZkgpvX6Wyk5qJ8/A8VuYGpIlYK
JjUTRxSGpwNgIZ02fWvvnG5ncHUr9ZkIc62s8F6beEgsjYisjLFWXbbfRN1VLno8o5/KenlJz6H3
JG1ULyS1WF7FTgnG0UnI4YvCwHCe0PTfWKQU22gecV3hYLJZDNiEziJNHTOIV/BM1xboEamRfmGE
euGm+YLwqS0lEFDRtJNz86EdyxGOep65BKjoKbbyELQwXnemaf24zz4+NQGAcfBdwIuf7h1HAjaU
c8kHXRzeEDqVb80sat72I6KutSw/mIlVHwvYwYG2oGr48qSc27gkG3Qo0fVChmMzuDqNWWqmoRmQ
8QhfSeBfECw5OynNmbCI+j546nXakQ/bBAuDEk4dNVx6hRVOpkY4TDelyN/rcDwOae/8OFQKVh3a
jIA5aYbiAXU6oyvNY0haywyGOLQO4awlfqOiKPzy1J3pRzEMKjY6tTXAvo/L/8mhV3SxpkgTfZIy
ywYXjaLco3L8cVEbxxf8/+dJoMzRtsaVFlXo79q3tmT48TB/ePlBns8u1mpIE9IShdiGstDp67Zq
p5hRPqnBLPJP5FyqZ0jwpiNM1MG8lf3Oen1+rTAcCO9Hr8bnyjCNMeKQZpZqoC+SNLhAvAZ3zIv4
WjUr/Yf7GSdjPVYFnkwxaVTbWUVGPSuU55syz34P62qvqHh2/jBIoepLmEmT5nT+8irMjNYE5SkE
1FZ7cOSDJurqYLU9qZUl9hL8cxMIYAd0CXhPwImboBbnULGijZVgturerdC3uyf8Kw+docyHl5fG
uaFAJqHOSZUOouf68yfzV8oF4hMIZwF9KOXDkIC5kXsbhygrzHaGOjeL5vpa9J5gWG5nESlaeOfo
/pP16Pq9VtX1VRs29SECZ3gd1mWzswzXVX16bOIyQG4PWhxOJ9qgp6/GcS2yOKl4tUWmsjVRnTok
mFOSGfbFIZSbwpcgM/pz7uztgOeHJkOrlLoh8NIu2uI65kFN1C7KlQA/7vaiwovMLaFN7kzo+VE4
WuBCota3rV4seNI3ip0omI4qutcPFEqQSdizYTq3QmjlkcIhU0RQun7WJyukHtoaSAGfbVVHhyEm
FhwGa+E1etPuvNC5FYKXAlU8Eh7QVZt1X+hIf1VtowRy2uVuGs2m38aD6kfNMLo93OOdlO5M/AHW
GGo8BPnVKmRbcm+clOZ/GcpBMiW2V7RSdiPZiAvpcmS4GQr1h4JVFLsastRgGkL1KDfycgkeo/Ha
0toDwj+fah6H8jCKM4T+wHVOp7qUK2XkYfFL62xITXKTBBMXWABi4t3L2/75TJ+OtD7Jk48adiSy
cBnkgMTNPIjKHkBgZvhdxXJxgCL25eXhnq9UA1gVWoiIyxCXbT22OgQYiqLkxVZpkAunCadDrpTN
Dkn1zPQpBjcPZUPyPELU05eyuxLYS+UsiNN15WVi5FFQAqi9JP/c65SeeSGArOg4EZWtp8vmRu2A
pfZqZSzBYqDWjL7x4IHMSXeypjNfiVFol9l0gNe4aPNCoWwMlqkugdHFDaX5/DbMwjtl7EwWh9iD
Tj1/J2pv4EfgYUDq56o7Ha0eQqZMm9VgULUmQEklR7Wnk96/vBQev/XpsUxREm79I9jWeCZT7pRN
EeVyKwfD0IWaN8lz+HkpVUPzmwl5JXeUujDzpzxciGexzb5OAT3XQdRW8XDFX0Eaa0BSqLyGQJsv
7iAXylvFwv3RVzksfJCo0es0FeV0GZZL/QGXBxNdtNpJxGvZaX8Hblq/xw8qVdywHpaP6RK2k9u3
A4TUeJRUmhPplOf3sT2ZjV8oaaOAY5JYSlkLAHu2qvdyPikD/nBrGW9euyz+y1N05kOQKaOnBhoE
1dBtmULG6brUzFEO5q7oL9o5kclO4/jTy6OcgbCuiBr07VZlGPxKNtWQmFgethwq8eEs0e1Npviu
LJcWfUK0J9IboxZSuk6ck/hhx+Z1oX9YwktT1biIqlB/k5hy/a5fshASJsCqncX//PoGzkH4g4AT
EdczjfJJzhJ1LjMRaLNZXq/cVF+b4uKu7SVQEdBBoHF35T3mGHv6tM/nn5Fp8lN3I2w3t/VzLBXp
JTr0d1s8J44qgFNfs8tx5/3OjELOho8oiCOIFFtrAEI8XZpSNnc/pBPCrwti9fps7tjfnJlFeu2r
yCCFPQUc4OmmrlrcKdnWS4D0dnunYRs9gFJcmYOyWnql3UkHqRCDr9XjnkrCGfrqisdZ9QEBArGQ
1xl4csk0eauNjVBpsOsD6XE8F/nHlrygvcoldWncTsqbm26Wo/JayloYxLE24bURyaKS3FSTbPPQ
L3r/pa7j8YZsPQ4v9FA07x0qrrHX1hJMsBpOHMJVjSO5TrsMs9tUpXrXh5As/bFR0r2S2bmvRk+b
YA1ALeInm/nMmrCPtBYXkmZpBr9oRBU4Ghy0l/fm3iibQEgxGstu5H4JoqpPrk3gYV5iFvbOCnx+
X/J9+EIGaAMQTdtwa7KzSULyixWYlY1btYnm6lm5eBEH0E4qfO6FuPcN5FWBZwA7PV0KeTmlOJqk
DBXpsp+n0NxTe5b9H582UDOwHaiXA+XeTFsEONRKhC0C0hAKdkYx+ZIW7gX3z2/lFfJPtvQIbzC2
KVMrt8WsDjrgfqHFHxZj7C8Au+UXFao9XgELfuetzlD2qa/R0eYoomH0DKQzLWbeDjT0ggLo9HXe
q2PlKcnyMdJC9LlZJu5c16U3S0b5a8jWuiecA7Tc1dLXtly6S4xPRryIADJLo4xEW1KBiZnU5qi3
jUy7PP2m93L8np1c7pw+z6dq3SgcpIQUtL23V4zZ1dYgN/octLoyBSl8h+tBzbV3oTGrOIAO5k6c
eQb0sLaCyPqIYvhAWyAs4IC8i9epEk3tvCrSJLqS5+rjoJVdMKvye3PW0gBREfgwaBMeifULVGvr
Pd21c89BpXuNdtdOL3f56XpvRJia8txPAB7L+ldgPzk8J9plr6o6an+XJKohNJmnojxozSRel4rV
WhhSWV9KfSr21Cae73OSqlWbjYACLPI2sJvzxBiBrq3a3jThtNYabgyE4fxC5OrOkfJ8nwM3oZaw
EpQpNG0rF1Ya4/eTM9Q4TtFn7HUGvwP+sRPon5teysaELHRzaC5u704sjBxzNPMpoLL8DuWd0MtH
2ptiQeVlzm+W3riarUn3JHW8NPr0K3n+HpDqTO5IjkY2s+YzzOkWfagKwxpzEU/BlKF5ZCiVjn2d
Gt3nuta4FNWqY5I4WjCXQ+H1k+iuwhTThSqJeq9IRn3nkDgz8Qi3IsFErx15gS0KNqupOYySMQZF
Ympvalg0/jRU0Q7t6cxKgv1OtMh1Tk/wcU6e3OhKYwOv7xgFeZoGxfyoe9svIPldWdK6nTd67G2e
JgoroIB6Jb0pcAVbkZQFaYq8rZWeBuSMc49Zxx6AFxs3j8leZn+udGlxDQlW2kUz5vhvKzm+5p4x
SvDhu3DSe9+BnXVNnyn8YnRtUuD9m/f5ZW2GWnG0nJ5qWto3GmDWpDsYnYUAv9bUyReQgaNzESUG
A8TYMyxup9VKhnCGbaVuBdi+dCn7l4oL5rRuPL2rwqPW0+dGX0hV72DTLzeJ1VlvZH3G3Vhu+rLz
Q0vIkYv8b1x66LgPB0VFDdBTQsOZ3bSSRzQ4RrW7EWmdeykaMejxFFn5pTNK3No7WVI+JZTybpMK
j7ajKIT5W45/j3qwcdapwAjDgfPCFKcPt4tbffZz2xjGG80pOnoTWowgYQz+DGwFXdyXL95nwGHC
PIjHIBpW4xXOu/UieLIw5LqUdMTLoKmAwDqoXIWf4nBsLtAgcu6gDOM20Mf26zw08s+2lEWXejVZ
tzr9VxcBafpRCUrbtT62121hqcJNM9n50HIsHgGmpjd0DtMfjEjWJ3YAyK1wf4gTW4R6W9cS5PKh
CSa9tLx4WSzCyGnZCeSeNe4YZtVOoJ3Lq5JWWKcTM02IE7DGmkCZZBVjyLRHSU9W48RF9rFEAIrU
FcO9Kelj345WrtJoVsN1rjSf1aIYcPtTQc16YgI970axPuduX2sYevUNTnXHmg4aNPm0M++TAQtS
JJvi8YMVV9O3fKzwlSrN4jIdZY4/HMjMH00heTsQA8wgdYO1gbcJuHKgn/FIkB9UsRnfWaJJbrQ8
dl6rvdleKhKFeKPHrg9Hi7Z6A/NVvEmtau0GCDAnqZ7Wqrd0lfZ6cfQ9efXtgbg+GhcEhTQCdahA
m4kvRUrtocbve8ZuGuqgFgdZFe2ZUGzTK0ahl8Eo4OYpPG3XvdXIWMvQcQhi0eZ3sNG6Wzhhozck
pXFbh6V5i5RtdojR5t3bcmvI/PR4XIfGggYdSxYvefImxAgLFTE/zFqC3Cg+FGbF8tDkqXTbTB7e
ztg/3YUdVGO9Cz/VmYnAczZPO/fw9jowuOfpnttcN1BmnkX12Pca6mRpYzAuWuUlrdldNW0sXQwz
weXLJ8zZodYOFpeBBqBo/dxPDhgkVaWkt9FuWzL7ocuEdimq5KNZ1Hs4/2c40vWlTNrRUKZhFQAN
PB0JufGqqK1iDJoQK1c5xt7HyjLtrSlavLwy9F9mpP/8cMrbd5lcLgdd+2GsPM9AfrlGjg5ZBszU
02cwo3W2R2cIFhtggZYUvbc0/d4ReGZO1ywWIxySQKSSNqNABXLghIYD9NoyAyfYhR6c4uG6oC6x
c5mfGwrOkcG8rpCWRxjGk88Xd8D5rMocgFfksq8gXHhVVaK5mqc9gb3tjlynDtop+4IquoaG/OnU
LYY2T3FEIz625BJwD/2XwTayY6vhRKstWvcGd9M+sGcUzl5eos8MyNah0XWiBI341HMRfciVWjvV
7RBEiRgwH9MU16gH5AscJLqVeCkrl7u/eYslPTUNebkwB5Bkg9LW1yJ26mOoxpbPdjMCTSsyvPL0
5V0TlulOUnbuW5CEryhE6Fn83+kMjbQ1whgh7kCegCqYqNxftFE9HsDCGjtTsu7Kp2cUUAquAL7D
GpFSbdzsJVINMWAr3gROX2P7ri+oj07hvHM2PMLTNsMY3K0y2Po1ZNyGpU0WZeGYVHWgtE1j+Jno
xFdNZhW4kbDsqxmjHkgfWHHe5XPXta7QTdCxqWZMjov5cF25mdYZSVCXpurnsa616Kzr1iEBP4vj
jIIb60VYycR+qSK0hzopm8rtDKPj/sbR4YrmkXQ7hbr8AF1Ygq2Tx9FnjR4Ot3zeDJTuZbx1XeFM
HSCjtE06LzdL+9tYZPKDoQ/9+1rXoshPx24sDwNWGMgkjoZ9Z+N5jDC5Ec+fEik2Qrer9fQDLEsM
7lRzHOPACQ2rgzCvDK+NUcHPNdKyVR4IfX85LpZ3RRaCaSIZo+qnFR7exsv7SdWSINUb1XIlLOcj
jxKhDe7WrLtXeggv5gdDLVYBzbU1RlgZjmDzTxdcbve50XZGHRhFzLEqsIruUr3cGWW90DeLgC7J
6ixPuLUWTE5HQbBFAE4u6gBUa+sXjhr6CAdnoHLobteWFPpgH/fu/8ee0umoK4RkrTnpZF+4wZ2O
2lU5BDn0U1aWhT66NVKkwi/1RNJ9EUv6q1pVsvu8LrrJW1ijOiqLrfybYcXKwV4ExIzEFOFn9IGW
6SDMRNw1Q1YZF3rVd3Ggq0jqhm1oZrS0SG4OM8L84tJ02uSNgKmKIXIMjfmQNH2ouiUGEofQiVH4
0ygwzJ6UajOORauYlE9tGIEBq+gjaMGR2Q8BHiNJhnyFIiN3rzWYlWJDNuMfXopJuZhqLTTdrrEo
KQl2rL6y1IWMtRfj6MM7iW1vuPqEQrLHQaz0O1/zWeCMVwQMLchpj92oZ26aZdPLhVR3GdUaPmcq
pXRbi2FYXiVLnRXQKqrMVeVWK3kIe7RfNUVG6bjsMMZZctSxLuVlrB60YUnAx0EsdoeCverpiZw2
Xtrgis0WW3JSxKXrD2ldIy+LLFX/ERicczdw/SYumbAz+VMpquLVzl2xrsaTdUPHGXABKTuucFAK
N6s1jgetz4Y2CXrMmKHnjPqw+LomNa9C4UiYANkxblO17UDbz+GNtf441w6SsEwKECEz/TA5uMc8
PtXffpv/M3qoXv0xfveP/+LPv1W1AN0Z95s//uO+fijf9u3DQ3/7pf6v9Vf/9VdPf/Eft8lvbdVV
v/fbv3XyS/z738f3v/RfTv5wKEEnitfDQyvePJB+9I8D8KTr3/zv/vCnh8d/5Z2oH/7+82/VgDIU
/1qUVOXP3390+e3vP68FuL89/ee//+zuS8GvuV/ar1++Vd32Nx6+dP3ff5YM5xdaUBhpcvVS+eU+
nR7++QNEAblCgY4i6UvP+eefSmRzYwbUfqF1BeqE7BJSOX/l559ghn7/kbwWwlnewOmgTFg///PJ
Tj7Rn5/sJ2pErzC+6bu///zMRmolcdPdMUCarIoX2+u8TOmCqfSSvNRQbsCJRD1qjFRAjF5JxAG+
gV0dysZCfr/STcRYcbJTJS/mTuxdXLTaq7gX3e/GMg6qp2b59DBKCEMsbaUjyGRYjeL2mjJ9U0LO
j7ajVFoZZXrbmvmiXfz48vvLRXWyEO/Hh7Yf2oefWKPdT8FQfvvS88X/DyxEoI3ULAm5/no1+lX2
rfrpbz+9+5I9wCgvvjxdlv/6/T/WJu7Kv0B94KvTrCQCWs+RPxbn409o+SGTTnbIpUhs9n1tatYv
aEQQK62CFCtNk83xfW2uPyJe4zykCGGQ1Zk/sjYfA68/TzkKkij4EfYRGEPkYqdsbkcq0kslGXn1
Oip+T/X3s9ySnnY+WQbO1uWhaiP0JGvPwi8yjmK3pFTwZOa+75anu2MDwXz+BJvYIw77THNanqCp
IaIuxFVl5Fd26k+34tJoM99uXifD58LsvR4DNkf69j+1pt9VBf9tl/DJsv/LzfG/8MRlIf71Ev9/
nNnR8OWnL+W3n9bDd/h2ssj53e9Hr6n8Qv99VbQClbqGd38evvzIWfHI/HC9Rp8ucMX6hf6fQ9F4
RQHJ4Gf+tcAV8xd4NCvefPVfI0/7oQX+jD5AsgFXA2DTqtRAi25NgJ7ktYNalzYeB8LPx8J6m8xD
d9XTgKw8kkz5q1Y76uAaCAQFk6wMt+ViAymnGdAgTzbG1uWYRPWbJJumY2xbzTeMFiPHw+gCzZqk
l5evmRrmF+EiDYjOzqW9ww17FM39c3tChAGjiAwI1SvKAGh+M+9Pn16Sl5BeuzEBOTbEl2nW1LeZ
aQikhNi3SGk47QdljFW3ykNg96JQfTMZAiFjWOgyK/plOxdO4ko05CpvIpIz3AGW3/uI6DYrZOsO
Bwzxaui16VetVYSBG5QmvRoRdg+sKlwOJht/cNMCKcDVF1y+B/iyyiLRqnxtpml8E6pldokaU554
U6ETzPYiay46qOvqzkGxTYofp2KFaIM/V2HDbE4qZdDHIoccSKCMk2fdx5Y7zLLkObW8h7PaJirr
UOtlTTRJzYXO3OmsJ1WhKz3Rqm9aOKbnZS1fdVIoeaoz2q7VhdZFNJSv/6eOoRfjv/+F58wjaeSv
TxqvrQgNTk6Xx9/4fn0S2dGZhndAhYJq21ot+uf1+cvaM4Vts9YBSV65OL5fn7r5C/udnwJjW1Ob
FZ/1/frU1V/AU8G5xxMVYeT1Rz8Q2p1WT9AUxCcCgeG1jAX7D4Ly6UIZDL0ZhjKJPZz5Rq8ypdK3
S4BzT07eM1fkBpD3xzCsfIIEE4QBUMPTYeAFaCNwrsizEmV4Y6qd/KExZUlGK6Np3zRzn7yJa7O6
xRwiJ8vsS0wcRCRqqiENZA1wHELyksWSP8adiDgn0AaWXUjIpFimmkvXBk2Id7iz5cV1Zphz55JG
G3fONNKpMsocH75qmNOKVsdoTy4CAtKnIlSUt1OepB/GDIDXhZisJvXjonfeJhUwCVePDBldmjK9
XuU5JFpwmX1vD5oz7NTZ13rhn2fk4+zAuySIBx+DDP/2hBdhVhLAKCnp+wLm17mzFvstJl+RwaL7
17o88x3Wbf/SQJvPsMRZpkz4DHpNNHyEXXCHAK2LYKfrTBqtQse15/mqb/Od9zs9jVhYwI1JU8hG
qJvR1d3cAVGSDKNWYvzQiaL0cJiZDlGaV4chtNBDHIvaVY3e2jltNw38P0Zd5Z1t4kIoP/rmDGxk
U8fEbw7dBclOr3LG5JDlFkxHLplXTVZQWessyh5Tpi5+3PTVBUa3NR6Nyh5Z/rEG+WTe8ZdBU5v9
vwIukcbaHsco8Rl4Ts+S25sVunjjEBu3BkxZHBchy2srKXQsXdHRyLSjaOKG6PLitoFDnhyjMXeK
QO4H+YYMsQ9dml3iY1JN4Rsdj6fX0lA54qpuFdovYwZo0tURDRIXejpAym9as2+8HjeLkrJoPnpx
WxkfZihvkwvbGH9vpbGMr+txIwfAXJUR8AZt1kMLBRivyFEpvVntktZtJrRumiiNcUAyOscFmSDP
Bwff1s+NyOTGf3mpnl6WfD2mbA3GNLrzlNq3ZvKgr6KloiPjFrU91JDqmw8ilMTXelbFzvLcFNX/
GAvxEAItStYEFZzDT2OUoq87M0oTPI5MBfcGp0dxzu6G/gblhuRV2su9hyuQ5HUAju+kTKoPRd60
r420QsV4rMrcQwYXwIsWV1dCbtNDpaWpP2OyuddO2ZwUj7NCFdq2QcCg8LLlsNlWRoMTx3RPlNJ0
UaRONnrdIiV+Vcv1m1yvp+rw8nfYyK0+Tg44G4pjdFTovm4JvPYE4anR0b/uUjm8N3LLfghVtNk/
i7qNVnchCX3lRo6haQuSPXdCkcE+JEY3fNFaLXvf5xrlX5TZxGWDsFjhTjDVDHiwxfg+sdSBA0HC
cnmnXr+519aJokpLgQ/461oj2cRacsPqXyiRulOdvq1tQaGrGtfRX56dZycbyQGgOSRIUexCKmWz
csRYZRQp7JDXKZNPQsIvwVHaL31Vl69FCw4CMIe901vZdA8fvwgbA82jFVBp4w12ulyNyNIkFZKD
K8tCMV0MnZb0wnAao/LwKaw/6ag/oCvV5tPkd1VHIzGLrVZ4yrirJX5mmqkIAU8hGqE+tLVC0cW4
EF8ApV1QMXTNXgNOmgzh3ho8O8zqhfNI8eAwP33jwkBO1MZ21c2WUb7Ee7w6ZNmE4lOshRZk3UjX
P4/TnF+GVKlS5HvngrOwiH+rqzq5q3I7S11UMmc3smJ1J8M5+2wEcTQd6U5Tvjt9NlENmRZrveQ2
edz7xiBLl0Q70Y+PAneZ9BTIH/H8Fq8Pok9CbbWV3ChV+ldWNUG8rlXt48vLmZz1aXyw7hq2OA1h
Mk2w3Nu9btnUJ5aZeVa0uIBGT3O/6RWkXhttuUO5NTpqOiW8pbDCy5dH3kQmjyNr9Icp48AB5sA/
nUUVNBS4FRaSnnb2qpKwlqZZb9LrFG9EX+pnTMPwpf/VEmh7sauj9PXLT7BRbnjcViuhdKWLrIJi
W526LmqQUUKo3S2mRPMSCQeFNtVjRIVb477oc/MSUh/u7YM2XobEHVd0TerLTDFnf0EE+0rJJ3Fr
RCLkuu3gxL/8eGdOfnbYeivSQgKksFlmA0rgxOl25ElWq9xnpjm8jjqCCS9HY/fGzpV6z4Tq3GJY
6w4cbARwz+6auZwTrdQUWne2gZMxlkfX+iRVX0s4vR5w/M5PqKrcCtSLf335Xc+cqiZAl7WsTbbM
8XK6GJwIwo1RaavWekNA1mosyHoaaSrpbfIo8Haou2ZPy/7MqCxA+ogIunCqbikZoIXbMZ+HyMuk
5nd7yvrPYgpD5A8quaPCoiRD4s0jJogvv+xG2uhx3dlALRBgIVZdc8HTt0XBbWzsqlmlCmvWUptW
3bED/KhcmCilXUVlFRqHCB6MdOiJx67qIdXGK60YpN9FLySuOAwHo2MzyvLviRqm0RHTKVvxoqxQ
cX02orT28RpfviYF9uVHZ2i60EXXAViyletNfiAzW6YAXU77nR3pxeh2M9HPUdGp2Fx2agH3eC6W
rkSL2myra5AxnREAjSmOUMod4TcQ1N+r9qwNniqp1l06gVy/UNsO1NlQpubg9tZQCio+eVxTZMoo
PVUTjP+dO/8RCbUJs0mJQUWwjel3baXRNEfKB0Ne2MGO2l+H0TQd9FmRNCLfKAyGqBy8lHa4n4z5
dBNms7jRrQTxGCfVjxR9qktbDPVlGmvOHa1B9X7UIPTu7OMz1wWnNxxvyjIKwED19GsLFUBrOcaR
p8ql+S3lNPOE1Iw7INozxylaY1wU0LuguW6jZ91pZ8GHJ+5CLc4fCzsufBWp1cbFLCHx7bASN8pa
pPLt3p49RIB/TJrpj1UNyRb2BzozXIvrPDypWvZThnuigBZnppLyq6KKzkMxM9qh5p/75ORTwMAR
QOCoMjYBGFlcgbpLHnlGWmo3eItQTkNJIxDAUmPKibVzWQFovjBU+qB2MyevVNwDLuskUzO3EG35
AWnf0U3lRcZcIdZxlEhzZSfBeH6Ssr+RPFrrOBws8mYuhAPPrM+4VovS4nYotfhARS79WFdTdLcI
R7kUUfpx7mVz51bdNke4VoEOQjBby0TIzz22Lp58BWAmIxkPYQNsSOMiVyPjvjKn6cKupehY4bdE
T2S0fqfso7lFFFFZ7uUKvRYH0EoNGfSHFz+PAxSM+2sNzLcgGuqVIgHYQqwk2aNfVBNMkbLf00Pf
IIXXtYdt76MaJJMOLX+zx+JOrSdrmiR3jtX+oGUTqkqtmGMXjFh5IXVoMkpiejOR9H9aFDmsvTZF
WT+qC+FT+K30IJe18qCD7i1Ie+D4eHMaf1WtBWXP1fdjQAx4Z8eup/zp2cUzP2afK1GSfXu6X6Ys
Kaq+p0QwTdVXnTugRv6pN4mpBQLIL185z286WnN0m1kXKti/bU0+KvRKUoD7kjqQnQzLWvtOc+19
I2TzPbVjggpDmF9fHvTsWkQ5XqZZyNGCb8jpG3YFpbeWererNrF8JePYobkq6EbPKtXqV9zM8A2A
NwSjgowq87IF+A4ApzEGVYoYTGKY9Q629HlMtdZkgE3blBjYIpubt9SqeQBbyjqpOhmt7ZoLq7N0
oBJt1efulMxh8PIkbJo5j0sTmhX8BiCmqwCBdjoJWmxSIHCYerWUtDfDNIvEXTCZsa6A71T9xVjP
8QxUTMeYtlIlLfOp8DvTMUpCowSZUaa5F4N2aj16qzO2CqqeXFjmEs+/IhyHBHFuxn167zTIkKGM
WxSJ9/+pO48kubFty07lD6DwDFp0AbgMrRgR7MCCIgFcaH2BVk2jplcjqQX+rPcZHlF0y0Y1fi9p
STrcAVx1zt5rz5adaGeW2k9mNOK/KMtQMEGZdCq3gk6kOdnAz3BGbbobhRD7yp2JCs1HWBSA5a/0
aBBBbOnmOTnUx7reOoNQ+/hVTecmnkz5tqi81JgdBUXRkNynS2f9TIE4oi4VRS8CVRlT5a4nj+ey
FbFl/VSNaXnMWldEPonL51Bqn5zG+TpgHZBlcnJiGXr/RGcri2Q9ahSPzDJ9nBphhatUP/KHRRlf
6rxJOz/TZvHUTJ1EQEFezT6qE/UMov6z74HiA3A6LfqVM3byZqVzDS4qjqnTxNryOky9AOZU6doV
WQndsmMbFJWb0s7Mi7xrkxzpJ+KsY5VhgD6z3H3c4pg817WcDXYLAdLJsJoVEmCgMsaUs83G5wVB
njrH544nn0yYeKe567RI2GicTmL07+berZhOJseLa99qRMKIEU7h4wk4B3H99GKsKxQgEP0iw3//
kMvC9nrScxQOpmPlp61w3/qyeJl0qX358wzxyc2j6MldQ3DFwn2aLZM55Ito8Tqyyqg5JOUwbjI1
T89RST5uEBFzWDCjKCUiLDw97DjE0M7msE59np36bb1MX5Y+zZdDTO/pzS50sM1Opq8MKS0Pl1gT
EBiV+Ic+DUPrj33+5g4a5TVMXH8VadxgQKJvG/BhRuyPlZ4G1eyo+cM/vzmUP5CzreZYOuzvHwOV
RsudjZHtjHS1Tdp7EHTV2jwzuX2yLFA0pHwIEABz32lAZF40VEFirgJwk+gRZtQdqB3tCZSvc8m+
tju3KKwz1snaD3EFHwBScvCAp+fdhqCujs3x+nZVTP7Enb/qetKEBsk+u7iVMTi6SF6C/8qoePX9
gQAwfOuZXARIBUMP6yxdDsOaG2tlbrG3OzfeNm6r+x5H5kOlGJemhz3sUvRde2YH/tn7ujokeYlW
M8GpKVBfKqnVpPb4FScojqktEN5ZnTf//MHTRGWhWeVuKO/fP/ikb5XByjnrVkz3x3axEt+BqHvm
Kp+NcguHGawK6rkfVrUlzlIT6bji47XzwlbateHXniHCXCu09Mws+dnFEI/gICLmkrDmk0OBXCy1
gH2q+HVSJJfAgdpD1VFfMqvYO3MM+OwZMc5XzyzVIxar93evIxJoKhver8VCg11qbXfI+8I8U0D7
ZFdJKhseLRxDv7o276+SJXj+RsmUMqZOH3AIaLe4IOgsd/eyKxGep+fW3o+/i6YNY4ZMNpDQ5Bq8
v6JFW6o2Bg5/MadcPzNlfWP1ijzzhn98UIjpcKMCJ/x1kj2ZdDSt1Kh4sJyNg5pvVcWJEr9YNGdD
UGS8+6fvOdeidsjUv0rkTtsWg9DwNqGpDTjhqGHjKg1phN1yZoL7ZBdKVQ+UPWZKXnbdWn/yb8dC
YgtmDPplHERjp3xvc1tiOCri42I3034QZup3Im/vodSKa4XYKj+nRR0QY07kjdUS6SXmYS8c8lsA
Nzah1g7fs6n0HiQCyisU5eILBy3MhH++OZ88CBsricHJEVU0p4j33xqzIS4ljxcMA+J6hKzouzj9
5NGyjfTXP1/r48tMMQE52Aru4uB8OiWbVkTJRKOA0qkOWZAlzcBZsYugNFq5roRt/JC6U382ZOKT
V/rddU9+o9dHg6wqXmkltqON1RpvyMYBr2oCQG0hXJIl1KexkxZo5Lm3b7wxe0NzjpRqVrJqOyL6
8edsqt7+fDv+swr5fo3ihtDtWsOWkEecyiwLLATt7C0pPpOkqe+6Ge7ik1oDVz9SdbHEw1KOeh7o
caz95XaMzKBNI1uE8AtFfWfVcJGDtlXU69Kuc2srkqHhuGDE7gNNQNvc8+DzNTfDVL+sEy9e48jo
xmAcY1thv+xZG68W1RxU6qLpfkqDANJ6HQnwxW6WsLHuvDY7jt6yWNAFwV/6CDcJA7WWRRNhLzND
DaiAqT/zpbPvKZpz5l2mabijhiWQnMRt+X2stLS76DHEpGxsajPzwXZKQNyxO1tBM/F6X+YOtVBW
3bW321croRvVyPxs2CJPNl6rOWkQR0vVcp/0+oLSYjOjunLR1WRLNn2XesOYdhGjtPxDz7qEgRiT
bS8oTSFy85IvjlOnjL+hIXbdjjztS9NOpXthTbXXbdiz0fVKVamOm6msSOqtB0371ita+c2jeFmy
X0tUc5txT5ZQlYmC6EFRzEcaxTF7mRF/oeZODjmdHoARv2PrTEO/1I1XpynNHx0JOnoordE8xtFI
vmpujeOuxHodSk2tHZ/qYZsFcedkjh91/fK9MYb62aZQQXS4GkwRBFJO8U11N+rsXf12Mjov0ArD
KbZouhPaVqLtTbQHren5GopvyjA0hfxWJvW0S8nIHgMlTRJjl7Rpfl9MQr506Dhe5FzcgbYXhza1
W5wtUdH+bDpd+56NTfUcwR66XXJRZcEseusHodTSCBTKXNUt/Oe6DRyTAMLQKBJcUs1cOhp0wXmW
YacYFk30OO4ftXEg/jV3Ou0LlRFjOQorcY1NToSRFhaJk9WhVRbzDsosXIgpmack1Mce+2Qx1vot
Nkd5p7b2jKBDc5XnHk7Md1G3Js1YN04eDP6tFmCqaZdAhR1gB/VST187jXo5mmFFfcrBKF9ZvU0S
RaFLqW+yFmPYcTCdgffMjXuNJ9bGtj9advQwT7muE+4Qa5eTbVfQDKXaX49zmn/LRDFd56bTf8va
uRIHB9rWAViS7i+ltHk5Na17qJA/an7TpqnlU6udY+oOUruYq6p1NpYNRcWvQWgmW1uTqr1RjSUW
Gw+ZWh2UUUT4/OwNCd6YPlWTcEL8/GbKRWFxRHyIQ2aO7CRQR6/wEyy0O6lA0fc9Z7EeLFhnPeVg
G+MZkctdHJrSbfOddGP5ozQUFCVNp2WQl9ShDSqtLFJfZj2gtUIQApk33UgIMD3Mb4OTKWRslmk7
BDVsniXoCgIKdpIUoMKvJ68kTwzLU3GRqg2TSuNpS7FXRitbB+FsPGdtR/ZZgeXugu8Lnx012fhX
BqbmURs4e/qDbk1DQMbtdCRD3HHCRSfTxhdTkf4kaRTygqMq0YtdxhU4YagvaKki76taleOLWbk5
z22hGO5T+pocn8Jbgx9rDc8LVG8objBRrRUv6pSPqmEsL8NarBhaWyM6xyQPjCwKPU/CpF/6L2oz
YUUayXO+WTRrJhYNMuCrMybRbcqUPQRJlw73lAiWO2/lu/HWmZyQUhSx8w71AkHGkTETPt24Jo6l
dG61xk+00rsp8Zh97zstGcNJ4BKzamHaYZwq093SptY32BfdjTpVCGcBKKjfpmbInVDxpkyldN6o
xJSyTAVum2Z/DRDNnmcBf4AdWRffIfci7QRAGERBxrHFLa5d8pmrarHNUKdncz+5ZEYHmhwJNhVp
5xxlvfRtaDbmcJUPMPtDyxyb6SJShkKGqkjzx9iYGndHxct81HRS2ny7ycS96jbJN45vVNmjyHTf
dOr8zxhl+wdTH+WyX138NQUDRreP5Kp/VpMy+jUBFUzpormG1zykMBBU0GGuoUR/wVWdn3sHx+OD
bSz5CzO3516qJsdmP6/r6ntvR1mydwalkf44zTnaazt/cnNCsLaNymLlu2M6PrQqDbsNh1daLs08
xMqFAsDH2QxLognfnYw8xitGHg5Ds5pnv87leJlG/XRp9FFypTSR+tZpnRwIIsnnH3Mm4zKAbeAs
B8+C/xAYZmkvvukl3tdMxQ5LrsLUXiQs2vnRGosmyDyh2SGkB9Blecu61RMKou312Y6YOYwou6Gz
TZI0wiM0ZF5Tmb2fUMEEDEEGqxEKfZ6qsFoIMPUzZdaJQAEHT48ldbw3LhAZ/PIMR2Hi9trKLTaS
JyAqrb6LOn3XAqbxczIRjvHEgJuVloZnFomVce+mtU5bXVG0sOIVnPexuyjXne0lSdBZZvx9MWHh
h4s5gT2JWk3b0N+q9iQxoRFQknL6bi6mMVFlM4qKhoK3NjzVlpSJKFbIeUldiHC+U5vR6JvR4H6z
q7L4ghXVay+9GKdoVqR5CkGlSF6WZTTrYLBNSSe2MNU7sPDUqZcYuMmu7w1al0wOsX0Ad6Z/TQ2P
QGnFZuHwZ7LDb6Wm0aaFI8jnKWWz6tojR71sa1kpYa0q1U08m14apNLqVfJh2ineD7jwX5rYjRFW
pF13HMg0Z4JpWnnF1KwSDkExOLoGBVOEhd4XXljkkH8xB5fmjZwqNO+Fh/0WI/KgVIGO69v2s2wZ
CFXULLfwY69vom1jKim5w4kctU3cuflwGfHkflitM71S1TRzOl+R8+C5ixj9vBW56RtNU7yxJ0SS
W0xexws+miqYL2sy3ggFhkGRsOdTAqSNpHvapOJpvgCpV/jAk3Tyfz2hX9vd4N0oou/v6yhJru2l
iW+SRHPmY4nT+JGMHNpMhaHJ+7ZsPUJzR0EF3h3RPQYCl/VXNn+cQGor0wVRy1Mb+6qWZvhgGzmr
AXuV7i6GMvWaNWrGpAWR2QyzwXauwXRxaDGHiZ53ooZD3Xh/QTFR3mDZzJcq0F3cpUpjpCijYjLk
1DIut3o6kcNtGLO2t0Q79ZtEV5DBtNCWtw4d7OY+06JxCupat5Y7xgfeIklKZBVUjMPcz2LFfZ2g
QufHWogyvwBEPY6+mw6zuHCKpEXRkqskEnVJLrJDZqnm1VAWhKbVTjNYgaJRTfN1dAjtlTU0UcNy
R6b6prFyD3zp0JT9Tlfmwd05epnWR+mKjH2CKojxg09uiZ03tibyqGHusRoN8ilvFfFQpbonNy1d
B+KgOsXEpxuX7ZNaGZkamADmNPYsWSH8pvfibCMtkc3hMHrZM9opU/cjr1K/WIUTP1qVLPSj7sjk
WElHW0Irqwvwft7MNptX5bZ1MrZYBgS0vacZkzi64zBdlVTQOEdKBAc+2g6QBdNCbLQ/SicfNp3d
OYbvmI03Hnjb5b7MXKcIDU/yXs+W4lxmUtWKDdTdwrnMK7w6xFcvA9uXRPHiNXjRu9cKZ3K31TxG
P8axJ0VnkXmc45S39HKvDxa657Jyk79GR0R8NzYrV3k5q9dWpC/rxZE7hMnk6t9ZPeUXBpMlAwNJ
+V1lTBYVk7q4rcmwiQ61HrWvau2VN2i5s2hTqFOzI+IjQ92gF+u2utZGCRgC7nFctwLyv5sn1yYu
fM7OtToXl+0yKPFmUSOt3dS9rPeYhUUXmhObAl+dLZideTc73ba1Ic+HFeo1ixE2ZIJk7nhFwxKx
MWzAv8igpTZnw5IechCL5pQsXxDYN9caxx25YYdCsR9MUaVuMiRjNCOmJKs3rppHYxhrYwNJTGsK
wicSw5z3ljHzKf8jXtrMiAfUP5XFFstnq0jmbT8qTUBHptPPlEA/O9rTGAdfpOMZxGz1/mg/o70q
ie+OaTzqya5Wsu6nk5VRkJYmnr0zZ1k+68NJlqQqZF4ol6gqvr+WZUTsao2e5acBaZWMHtmEnej+
IrLSwu5d6GfOzp8Iy/A/raotpEyrkvakTGU0aA1qk6KOaWe9rxIR1BP7tXi97+byR5QU06NtlUw9
WtE8ZYpb3zSzZ24GS+f8pDDA/Uk2yhDkipS7jIT5c1kAnxU7oImsxdXVlXmqm0FEqVZwFFEVx3xL
OSYwjz0p6mAZXeW2r9FGDGV1Lov0Yw+RJRI4CKYwLvuBne/ErEq8yVzVgEalSG1y/awXXkiDb9l2
jk3Z28VcHzSVzM5UwD5em+oahaSViQtC8bQiqsdelLkl14bSPNMEm4jiHIvutdPLN3aj0a0sOKB3
QBTPVH0/6YJzZUIeVtfNmtl+8jJkee7Noz7x9s1WjUi//zEkJmWNOUFB6GoRw961DlEcV99QsGbH
RB1Jiqtl9NO2ZXKmtPnxwcOkRxVCC40uOO3D90NBpopnVNPK/FCm4cghqDgaatRsFgqiWGXn/IXu
uTgz1j+2V5DKItmhdYuQFTjs+4sqreaRm4DU04iFccT6wnFhYTdUWWlyyf/Id38e75+MP+63xw0n
gtHFyXky4BU1HWRTI53slKraVr3IN7EZ5cEi2XOystmRFjrSZL2kbUvVMlMGFhakn8m9pzYl/PVB
PWpyQMxkpl4STLrJ3vjPX/KTm8JiyIuxEqHR+J5UZCcxunWiy5itSA2/JaN4jhAnEcZWbbQff77W
J61i9NrmOu4MlIcfMsYnRQXdUTq4scaqurQkHuqgkl6/BMZEOkdgJNAGgt4z4+dhkUq8MxLVy3zV
dUt3c+a7rE/7/WzMg1lz4qkpYpY9hW6hybPseNWipB6hnJclpOiYrdqiX085/vIw6l2HBAEbgVLJ
8gPyxNDZZmHMcH8oiupVZx7ECbJ8VWisTnLaCStdZFVlvn89U8NV6n7G7zCKVt80+WIibme7UUMF
uyuSinJ3kdTQyRuXTfqCLXcAZd8M0bhvhRhfRyqDm6HuziF6P74h6/eiLYWECjvMqTa71aVnzD1v
iMiLPJRLp2Kmm3FSxa6yz5fmnFDx4xSJFJZexAoUXLVaa6X6tx5BD8e34YWkqV6SUDnTwsIv3HeZ
33vrASGe2WuLDNcw/Al9OvMUPpbB+YVMSHRDmC5pxr2/ODNP1ZXeEgdNUxHzR3gasSMAlv788n1y
S3n1GAs4alZy0MlP5JwlFm3VKCYcIB8zpNe3rb5o224lGrs5VMgzP+vjNod1jiYZIwVlM1uB9z8r
o2iBzImFdmja+MYqVDckks4JzB6J2p9/2yeXgkoILXANaaUtezK1j4Xeav1q20lyqC9L34mNRFXj
L00kz02w62edjGGcqADtmPho/v2agH97VWIHp9qYqGwdZFJc2ENZPydmkdf0G0v3KhljOfmRMnWX
haeo+2nR/9JBaYVIMtWg7qknD05VHc0WSWYzKKtnO4q29mBi/8wyZzrmCGbPfOdPb8+ayoUCjMXv
FJ48ehLRaMxoopIlfpZSmcAUDdZdqi7L4c9P4uOMQsOaZ02uzTq1sL99/9RHHHZZ7pYJGzhFLW7a
IevcsK8a+UMkbQlZyx7z19LWRHsU0ozpL+lpMr41epL1m3Zpm4LEcJRjoUEzQ7+rEy/2zuyHfikn
3j1C9BRQ87y1w4Os8dShaPQq8XLqQgwhLcP5OU5lTKAmtg8vyKljyzBWxjnfkWSTTLte6t78hN6o
Q1ucOVEoHUuVAWqJFh0Iczxhjw2wSKduqFu7jOXIpyekXNuioV0npzmugqJs9cjXMTLVvhyicjoW
sO2uhiLtsk2fw+PtYjWRB2WIVFoSCnLt646ehX5moPxqtJ/8dHJj1r44dwC828lcE0UFh9cqYi/I
ZnM3KY0C1lZ1s69UIowqXNyhEBuqiU4G9c3MIcCZFpUw5ITzFYYgVORNWikjknbbeegGRxhfc9oP
D0Yq5u+OIyglCg8sXWCTAAIHS/OGr6Ko+PHqaM75Rsg06egzpsk/VctQzcRxSywbFgooFSdt/yaO
8oxdcBIoKgc+r7WcoG7nc4DOj9srdAWc2lZEqctu0j55vblT5ENFPRLSIaovRTF4cteVc5eEeWG2
u3RxleVpbiMQVIh/iz1KvG4I0qGuwrGm10nFzvKUMJY9Pm7qHpG+GV0pljOSpw9LCroE8tVYQYEp
gUU6mextCt+apMEXOJqQ4A+6xVc5dp5ZUj67isc06OIGW0fSyctEhcQSDFZKSokTUyFHVBCMi0jr
M2/thykXdb8O2Bg3NWcI7vz7OUVZXdZdYcOsILkitIA2+8R7yM1c9GW1W2OtLsa1dxR00uyOrZVm
1vbP09qH/QHfgPuJoRuVFGjPk7drUsvRaBa+galXyrYzycR2cKhd9o4kCqAwerkxYaLvdNqGt3++
9Id1m0t7azQGV8UlfeotkDThBzUlJTOemiWYcKtc0XGM7pl0tDsZgW778/U+eajr2RiaGsJGigYn
NztilKO7pfTS15l6kLn5Y8ahf+aJOh+vslq+ORGtns51Y/7+kUacz/t8HsUaw2E9ZxStsy3JP9T2
W3YNyUZ0MChpVyY4dFJ1KMfNMt/0c40Jd6LS1FxQVhtvqrQbviumlve+OdM3dgazGvZjWebPhmPL
b5GSDMwDVUe1vdOn5R6hm36dO07vbPUpdQZfLpXR+SPf9KusNU/ZDFkGS35hTJEJRdhkFDRqV3BE
spxquKnIp239HOUk3f9SUR6gFIrop5sbzbjHbmPH2wLsi7ehTRsV/oScOA8zBblA2JtFv2woQxdm
6GVxbG5Z6CXHMFaqZz3ClB3C0NbvTDpN1WPF6Xi+kHoGUZTuSN+AKsQNHvSdzDW/rPuihHgTdy8L
ki0tJOLYkqFIkmrkjg6VvuuzxWNHAUf4hoRbpw/HuaON1TFY7mLEWFggZB49CqUd37rahoGnqmLq
Xmva0QeLmERofUmy/J1I9zeR7vY/l5oTBN7JH//fnLt3bKb/btwUokCR6jB6/82oWKl777B4V2/5
2/z2HxdgCPP//T//V5etf9q189uPN/Bk+7dvVfGW/sehy8E4db9Dyv792X9TViCmML+vhDpEuswL
jJ6/KSum9a9VZ+cxflcQ2ary/7+UFeNfsPXgk60ISLattv5flBXYehgf16APVov1fPBPKCsnszWz
/C8ID2cZODCYGk/2/bOXtaSRq+2THTU7q1EvCtqrQAfCSh1ogdrbrKh3qFvOOcV/+Xt+29v8ujBZ
OKtbfI14009mrnXL3tC16p/qBKSDk/i9aT6l0MKVvCNRgYo62/I11GK8auKGeWU0cr/qppYJ3ELD
Z+1w64cdSwixUVs9Kb6KZd4kab0v9fFetOomF0MYq/WB/v8tzhWtsHYr5MOOrbsizx6r+lvidlu7
KS7Nlcla2I9iHq88uxE+erJNJquDXdphv8gdOIpXpy8Sn4y/R7VXHRpQa/trEt8Ss96pXX69tttm
M30zYms4jK37GBcUc9r6VVeNJzA8B6PpwzxNf9DX9bMkvrNbeT/abLvKsfYC0bqUFZzHFL7j+pFd
3x5GJPtr/euAReBm8sbIL2EXw0W1QyUib6PnZmXddrCtkHrRUehm2FPZ2thLdgnThETpsT2UU7kv
FfED5qbYYk03d85Uv1BN2tTG8lWCoicvQUm2qlS2+jJu8FY8qWZ1K02K7Y7RKqCx7euhodsBTzbU
SKdzOLjQu7dDeh5H0KEQXws8e8rGrgoQo/Mmt8+Fknknp6L1ddFXSjcHlZWCfio+b7qmGDBM0hdy
O9RD1gVag63XgHhMrbsZR4dv2NONLtLH0Y4vEi/fmG0ZQFW5Tkem86R+qFlGmnmFrqTdS5zLL3nP
/arqXaJYez3qQ7LwNok2smUx906h3y19vUsj7zA3YGiKKkcf1txWkfxScGhIKLSowr40rPZFi0gQ
m7BVxPKiKUuQGyLx16ez8BZXlQjbEV+yBC9EtDnPDOFOGsMZzpMxyHNrl3GAMpP8q+MiTMity6ab
kJcpxddpLIKCICdfc4YQZsorJOHjMmbXVGP2gxHfeXZxW+jOpcjlTWzIm7ppHtYIppz9apOZT5iW
9viMnhBXbVnCgzkqbh2GiUzM60xvt44pr8b4Ozv00C6K2xgZUktnEmh/2Gi8IcSPGHlxoB595AW9
TJbojM8J8ej7E/qvB0tWEJPfyqGh1v9+bzFmbVuUk909tar3WNveo1DzjZu723loX1r0UcGkyRu6
0jSjxFU/0W9tq/to3FVmGZCkdCPmZtc24jJ1vQ1ZT1u0eCuA4Kq28EmV9a0dKY8mGW9p7lzWS3MY
0DmoOfo0RZMXbdMcLAlx2BmvKDweZgRXPZnvXd0/R8yEXVSgazd3JeNNOPMF3d0AGtQuyttjJBFt
teJblOSX02ibvpqIsCmnLxwjwnow+EaSxJtiQ585zPp+683VzoiZrDjcz6q+HYcxaHoimOR66+vb
cSz3uEOvam8MZG0zhrONwyxU9SX7u+4qZhNVGDTYOnaxjrzQ22WjJN1WaNMVvmLEcMkSAEUIGtRU
DImQONDrpPli2uNNNNV7yJsEX66lD1+RDkXT7y2Na0NXjjyE49DV+86qbgXbEvSDMAUMZv5IObND
PsHu4ZxnJOMBIqSKDavDJv39AxeOXdhWWndP3OuroWdKiUlURMXYmeW+aeYblDh7N4rvcie6rR1v
o4h61xOlpBB1iOFkU5fVqymKDRvQ2k/yihgQe7sY7bY1TQJTzKCbsmu3GMjIGZ47tzxgeHtqovT7
Okr0tUDKtN/aYwBr+GBX7nWLp/S3ncLf+6bfwZsnx4Bfv9GgoIKsHdsTwtT3v9HMdRDL2dI/JcJp
KFrXu0kfQjQVmS+jc+kCp8fc/7wapUiDQYS4wzgdQkoLDWhiKYWbfbSKauv4Tmj0kEXji76xniJn
uoBufdm2VSBLRAoD+3RtRCzuYLw688tPxzMu2vUHc7gHugJc9eTMbVhZ7BjTOD1NANAW0Rw4aQJX
ZyVrSvtyhF9U1+wycnPXOuZ+rOs9WuWgtqxtwXhSsyG0K/ta9AZaIFZUGR05FVxWSfMiy/JWlPFF
w4yqj+Wh8oYrfaxuaSDdplb7DGrgYmysoEz1p0IZ7+2en1nOw3MxiGtDkV/aHB92Y29xn/8oimY3
Im/FV3+l5lZoZOnPjlVbt+VNJ7gIW6DCLR+yuR39Jp7h1ztNF7jR/AXnKkGLUf0aF8adyV/wkcpt
sEQ+dqp9KY3kos7J3vvzfT05gnkUv4grJQ1DB6yHG3l9434rZNYaUpsk4bbairFvWcWN/G+Wzf+H
3f5/JxIr08xvd/rDLv/2rXx7zxj+9Q/+BrA6zr/W3D426QZtOjap/967s0j/i6gxmrRs0+lSIlP4
9+bd+xd9VMqqmDKo3SM6oLn5NyKRz/NWOCtOlxUZtM4M/wCRqL9vUXGqJVFk3W3RKyXGCXn++7ei
pIPQmZ40N02fkIbAWeJBB0OzX7BLhHAv9GulGPvDuMy6EUSl7t17tW1fcSAWEMTULNSHzgxEj2Yb
BYSFjAxPB2fNXgm9IVV3dsLnxKBxiEZhdfztRn8ySf7K6PmvI8Cvb48xFVvZmiG3fv/3317LYY97
kYeMWbHd2yKJUlTphS6CIp7TsC+tV4Qnqj/PAkgioovkOK8lS6OmOQPOO7WgLyblds0fWChPb6TJ
bpoFNTt2ZT2B+xq+dkl1T3WweVlRUX6flt7XKHfIYBHkHIe6FF6AVkvuGpKc2DWqcxgtPQhxr8PF
VibVtToW6b6qFFZZRxlJ8Hb1bUOWJ0ldxbkkj/d1q/V+YK+k9UlFFNMo/eD398Nq1aIa8szYuGRs
PuY19RIc2E18QawB809qZC/kr4PmG9rx25+fxYl1eb02EXMAtPkvnH6AK95fu8zLIkbvrG0GKIyb
RXgeeDRaiBVpcNu6pvnvtHnoDAWs6nH8gmI6O85a/f3M1+DQyYV+fyl4EBwH1xolRl04sSevdEK9
No6itN9EiShTXDxEM6xawYNeuT0iX6ofr1WKiNqneeMc2jplf2wXSnETWUX5Q7pp+hyX0APxRKSH
srPk7RJZCEmXbDAvRF3NLy7hYwe9Hv/KOVJcC06BF3qm5dfupBG+RuaMZaJldr19j6iXtL905jjU
WK+lpl2rTo4yVa/Mi9qtWkRZxdPiFW+EmcGLh9R4MLpOf26dwvk6V15NOavKr0q8Goc8ap19benN
bZ/rTgByyrvH6VpfT6beuUHUENGwqQvTYMXMW5DIQn8kdaWiFq0Ym6Up231pDfVr0qsa+zKbbboc
OIiW9Xo67ubuJQFb8ZTGnbfJTHb3mwgSTlA3IhYBGjnF48SH/BMRfFtdph26aanM/DnCOHwRCURv
vkMoxJuSDcobxFTtsZsM682SDRkuipclFdwHvSA0UKtfZe6JcMF4cpeJId8iTFkOaq+kN3kEvpjN
RRWMtRL5Sqc7TCsEjocJ7Jm3RB+0yQfySCgbTpaFbT1hkUbYNSUa55jBt80a5FXJLOQVXLUqtGjf
kaxXJ9hiIkXR7d0c9dwLe+oei74nsXvilP+6jPQ/OCUi4dUMxbvWUq2+6gbOe1mbll9do0kurCTp
t3kVO2sIiI78OUr90XboirdVBoitZhS89k5m6T4Wj8lHbCBoYCfOBpfEsEEN1BznDKKAnjbZDzUe
h9uZ2JVgzrASLBoR4qgXxHE2dcgHIp2YchcRuKowaKIUvGqzITZJrV0lkaoMuMGzhA6yx0YJmoQC
piuxfkrqpp0PVAl12TJXMia6h83WLrVm1wxILGh2/Qj17ADEryq2lT0ytWN4z9qwRqoNNsV1m73q
SW8jsgQFLO7GXUbm48EtmnRnIve8VslaOSYidvd52y33qqInbZCOcEh/abiPizPHd45dK8Fi1d4l
8UARU0L6QKC0dtlYdbnr6xY3lGeUFynVyE01zdG2a9eqjZpyWJRt1nAUsr0vmfDGrWyp2JLQ1+yX
0pQkRi4kWIOLLJ4hhy1b8/9Qdya7dWPblv2Vi9dOBrhZE8jXSPLw1DqqZUkdQrZl1nXNr89BRTyk
deSU8jZeI4EAAgGHRYrkrtaac0wpny58CV2iokit5cgcZvZof6qFq+uJyepW84g4Vs1FdBMrY7nX
CtN+mPre9mqOgDe1lGI/mAurukBU7q8LBLplP5k8kVac2jyo3FlRtAvSFL2R0zWyKmGeMJNY7giP
CjVwG8HVzroWv3lh4RhSIYq201CddCOubxkmTx2y8ZVhlSnEt7jftLVi7mzac3vZiqTtrLcRdWiJ
Ak7Smt4Y+PbjSDfnBs7L/KNMeZl9gAQUWXx6kzDRXnRy2a4AWFqnCfT2hWn6/UXdzeZ3pSnzHzbl
atxaWfy4qIs3b+90aBLDI8JJO/nRiAEKLUhxEKUdjluzTaiFZTXyiynq2wtfI0AeCJom7kTSjzeU
29sttTibPpdcHawymC4lpLsk9o1XHYaem2JUowMnWox6g8wR1fQnj3BRyUsH23BHWbcOFU2IPULc
F8SbNuSsxeEmS626TQ392sgacdLK2vaUyIivaNJmVznBVI3TZAjFHAVZ4WVbzOrF0JoxqU6iSNBu
JjoyGUOAmHH0Tr0wIjTTpEYN97lUUU6a51vMD+KELFbdcYl6i8K5BNyUyOqqrmtVdVFM8orbnN0B
52m/5vpKMXi+MfhP2KPEKccl+qR0dXxo6FT/HDhGEB85FAcVO9smswbby3JM1LATEoQCNASix0LW
uEdsH/lJp0dRtz7WlLTZlaEVXPa2Va/zUq/21E3KU0QH/VqK827FWaO66Sxrfp7rhni+SSPb2A5v
86GQXo3ZBN5TRNQuy06c1EnO3DTusUpMc4dBi+DmHeySbrrAMwQTsmxi4Yx5XJqXqLVrsZ373LrR
zLjcz+hu18Zk8ZdZTc373gQqj7TfHpQVysEejXJeB9dRihdkbbY2RyqRDLoXdhiGV2wC4nFlqUCf
hmoy+k1nIEgOsW2weWI3PKI+7eddOYty7Zd5fk1+Yl+5VmUUwIjq+3SUB1i9tXEJ6Ld4jcmb/kbq
pcSlm35Y08r0v6mSFmLgkYpwPTR98RgjuzNdo5eMwgvxrawXS2ToDGFrH1pT/jl3BYaTvkWsDWpH
RfkLZcfXL5p4jL/ZMvHikW/G+FqIqXFZZYarKrD7ZyxWyUsiZxHF3JFmDmFPiWuPg0Jq7oIGZhaX
5idJ6/NqpSWtVbr8+Gyro8S/8OV0NxBef812svg152ricu4i1JbnxSlrVKerUgJJrwcD+gFNLxZ/
YKnuRRhXBNPn3aE3jMc4KTcwJwdvhKzzMgB3O/W6Ot4j1ivnNQXL8OQXmvoqy9H30uzNy6DV659S
mZaK06W9fj8OzClsZqcRBTehVk5SWuY9Ygo2W4Uun8oSKb4doy2gVDveIZkz0XAn6YElNX3qltDb
nkw7B4ZCxmSWQYQPbuWkP/SWaFx1lIRrN8EB18S1oUNytvvKPkojg7UPZHW3pEeoHiWyudiIVuJU
UA5Uh/Qxv5lk8rFlMbSrkN76M23vLHowm/lpirRQXrNIU0ro6mVzofW8oKZgdIahvZ9GZR/ogbZF
qFrVjOam39SzfpUOEqVvU2/n3AmVilVObVSmYE1dKE9mDo2cZ2KNV8PghyTjLrsguwvCDaQ4fVf0
TULUe5RVWzFGe4t7vGC70lwxkeJ0a82HTF/2MXVqHxCKoPaI++tBBLDVgi4+jO18oO4RrGhHWncg
LVw0Ts3G7KoIqlMv1kiLt93QZkygEoULScf+o5jfcj/zhlCL3E4yBQuy8svnm9rqej47JSxIzypN
L5M6Yw0sAW+un1uOXQyPRtyhfWtGbnkouaCehA88oQQPGMbEJJdNnLBmcKrs6qpG9ILdoh89C9/S
JTgXY9dBSFrVVTh+M4ws2jdpwAxUU32Q5bQ9FCZDpcgKD0g8NK5BLlZdMxLLPBama45WsqM9vcGS
2rsq8CavJI67HKeVFsR3DObUTYL5lJDe4dpymXjNpF61xiAz8oV2bfkCMK8+ysUOBlS3bqMwv0yG
crpS5rLJ1nVdhqdJMIPqct5d1xQMNzOCA3hx8SVrWzcuT4YdLIG4m6xmOzoQs+hFFP5cm4nuWh87
kmfSTD/GTVTdDGpgHy2R/fD7fDqkacpWxugMi1IKfyDj0kafLqOsFEUgCJPVNGy8jeU1Y1Jvmf07
UE/VuA8HasSYvLt7fs6hZ3Tte1Nu43Xri/YlyF4mM9KhlSfDiuSdeN8lEzsy1Q83lZZq7JP9+IgV
w2DGKnmHAWLjyM9Oo56Lk6TxbcbsMaQOw4bf+OM6bOzc8WkZ89eHHyqcOqwp4XQKfRXjCZvBnTwQ
BiL5RXVMicW76SMR7Yg9k6+Cjl5br8gcckD0SsZKyMOYrRChkhwvxHQ0ZyXbVLU23RtD2aLRKeIb
LTY4BVeZ1qCNVcDj4ePUL9QgT3A1ZyYmqULiq8c4zjbeNqtDG/VR7djTpJpOHWkMng6/Oaxlyspr
O+xDL1CbIHEh6ukkzKnzqxEb5bACKJTwczBZs0+vWuNq8kOVT8eqi+fYTIPbXkrKXRuPY7EO/MEK
VhQ7+mvs2ezsoBUOECr94QRpZ1xD9igT3F/+IuOt5+wOSZt0TAlOYrmfkdHHhcDCYQePJeWIVafN
peMjkznK5J3cNGWsv4x99kuKK11bK+qk8tIJg1Mi2cQtZA1lwyF+KtPNgFr0WCCW2wezGq9Fksc3
EW0oR1TCfgozI/+W9VLrmMYQbYplzRdhzvYlRavhzPXExNuahbXqFXaCGqvgTsJ1cCkbecsWe462
8Kpyz251UghTqTqR/OLmvW47UyuPjtHo1gZ7WeT2snEztXRYsqlCjmVLlu82LUYcwL3mFrhm6xlT
Wv6Y+LxWcmDqBPxJ5hoRTCtTusA4w/lzkq70LGg2nBHK41vtodXwlSdzhrNWEMX5UoyFsTJqS+z9
mDpvMIWWW8olZ/OwtdbNnJdOTNpiXC0igkFnU6eOIfZUf3iBnFGvcWePa1Rh+8qeTmCCcZWX0k8z
j4OHflCj730ry+u5C7IfnZTVN42c4F7X2vxmSLtgT5cghDnRM7cj5V6FJbZyHQtkQL/FFreIs6MR
A7mOl3K5pcZQPSxzR9Bw+KxQ0uVuRzPTraW+oiCsbAaVPV3bltK2KiH15IrZ7eW40Dajbvt7Mavp
BsNSuRK5L68Cq2Sw1jacuiAfDh2TlTOWNecXqbEvSICbFfLM63ad43fc6i0+LYcdA/AtaLXAAJIK
O70yzRgZjUIMeDOzsPKSIcVIp8kXtkzuRK3qe2EM7YauAtvbgJ4LR+FC2w0jiKlAnQyniNT+m6Yk
w64sIeK6fkOyb5fXuifXVn6QMpv1rlZWfXg361q4l2RRkCxEa/fkpxZVlJL11AE7yO4uVzkIxHfB
EPk7FD1kAVGSoAIx3QZNZOxRfNcrulvB5GqF1u18VfTrXIWfR3QQJSmZKclOC/yqmHqx/LGl3lAZ
KFybvbsXx0Piy45l+iXeXTSMTtwI81gn7akbOS6y7Li9rfY/gjFWXHbQT7bSjKcJE2ruUN+8wpBA
MgUCW6cwUsPtff9om9TnjLYZ1tiVbU+Vit081yzZmvQ41vGuMcJXPKEpqUjLIW4olFUbz4Y3zgbx
J1pvb+q23L0BIwa/mu/6nL+shjHdq1HIu0BEXiyr0MzkCjBE0q+gkVaUQSboBNQdvDI0pTW4jbVd
ggagP8eKgJBtU43JcMToDsJWK3TXt+i1pP50NxGUuZLJsfZkyTAvhJroLi2oo5onQCgiPgU9FBMe
aBl1QTRekFkfMAOmN1hxWkcH7cIn1rLfHTeKId/zEl5IEn3gQT0A2dsOaAknZG1Dl1UXFSuy5tFw
LatV5FukSldIjNiiQFMlIMqcctfSpPFKJbZ+LzC9qTOsLJOZcnAqTZcgjKvpdIU9ebzWogrJLYAS
6UZbuABkXCjEcMT9a2Qb2PRF/m2GyF04WkLCahMsPcZGQmqn4SHzI7/bxKOt/WA82U68TPukYSgH
erBK65QUiwAx0zXM7ZYyp3Hl06VxatGr33qh3lmzohE7lZUnnRqok1X1tyhTopVpT8lNY4n5kNcQ
mjHd29sImJ8b2SonM7tv2AkRQ5qKgPM8NuRnsLb3aRNwlOTUzioaU2iZ4p8UJxK3sqN7ZZQ6atc0
w80Uz5Efr5nt+OQ0Dtda0yk0eHrFi2JbvghNzbpWrc46RaFA6ApwGu67nZ0CSewSTsmnvk7pa+VD
l7I+pNGDP00Fy3ein9qwVS7SMkhPMmCJVVsFRECrj1aAk1DN2Tv49CovjLHOGFyDsTX0WHs0xThu
Rde4PbrKU8/WgGJoO36Hk1neFPFoHTuDo4s/i3kv/LzYjoZKtUwfzRKZeNVsQfhkJ6mK/Ys2TO3v
ZlHDiCHNkTgKHgDVtHSk0e0GVS6xUoSg6u5bijwGZZzRV37os8kClYqFR8EBWT31ssaGGJginu0u
fDGpiRwqxsS1yTs4oDrMD7msTtbKms3m1TYmjN5tGGN1n9p2m8dTcAnGZTjprMk/xziWbkuiMH75
AGaPeFLLJygVyQ2sXWy3pkxFy6xyeTUNuti0vtl5fdIoq4RijYdjno+noIem1pXFUFTqx0BppjsB
82IzgnW5b2atuObttrLbdlG49X02PkEsx0ezDlKvU63ykBexn3qcd0aHrY9x8Bc8Y1u1Gnzwcahp
nhbzSuHSFy3Y97U/190OJE1K3TFOt3OjoRSojXidV317shNDdYJ+Cq86X8pus7qvt1Ai2NVYKBQR
i8RKkGAXWmoikciBqILdiGYnEbX+EswkqzltQlWpz0ZeE21SKT4oCJPQ/Znpd7tmnZqRz8TOiNbr
rjJC2DsLIGJGT/yQT2rw7c2/XEy2Z+HhVNAqqhIhi1VR0spkmchmycZYYKoPUaNSRkOResscf0NF
z5U1jsQiwRgb3iZUH9mo6evKqDYjKgP6M9YuiFjALAs+jwhlVwg+k85On5EXskBhefZKU/qlJgH6
7bCkwp2BB5g7zaOsvQ0JoHfHKM9XkhVQ9LUYc1XSPkSEBTN0ux81udoLmqFZFaHRuTKdk7KoqAj6
EoWBMNL3GB6wEU86nWQhFZsQHIOHkRlZU59A/qOKDYSm8F/BFmtuq2fKWkOa+TqNwnb1DlBDx0bP
6EM2JqiZDlFelEeFSK4d9XoJrJSir2piixtH6zNkFzbpNSF/b69Wuooqf6bSRwm2ue3ADTqUr/qL
MmCiULAq3yVdh/wDbYdHpxtDg8iDBVNspT67M1CcXVsBl1FH67qirHV8O3BPABpI68vFUVWDnmSj
GA/sVIRbK051lt3BOkSNsacvSydaVdaT1VKzqmgFbpRC6W6FJrINQvl+TbE6lRz6RfFGJRRpqw3d
6Cm04J/iujBf8jhKHjG9NA/U1QxCuSOo2mArwuKQ9WPz06dLcMjxSu9GiTLxxI7niIC5vMLwHm/y
KbiarBylRj6FD583XM54ayS4waZDqcyR0jQw5ZzrqgYCbpJQVipPaDG0l6ZivRP2fZ5Qk07Ly9wX
5a3OXd3Tc3lleWLTopBtODlwQfQXY9lOD4FlbMyKoz70gHsxxMW+KWaQPVEeUl/T7S/u+cy18vc9
4wZGtgEMTFbepIW/9cI1Kkz+oCa1hxJAu5+ikdRI2u4cAsrETbU+XjfLjKN0xc9QZSAR+Wsc4Hlo
F6WFqWVW5Cllc1R/0c88b98tj9KipIrmgeMg+pb3LTRVzqtgNoPKI8pw3cj6Nf2oa58DpgNuQ1tp
fuI7VfOlb/etyfu+Y4aVAsKPhlsRU9W54N7UZ77oFoThXIh0j18E1aSBQ2Tlh+ZdGasvdPPup8Tv
oeDgjwtDNuo6DQOnraz8imD11Es4aFF6SC4ylrTTEGnFzqwmdTVLdNuyWSkOHcJqmlS1oJkwinFF
s+NXjXvaoaJtslMrmQbkQPnh19XJJ9DZEaXwcOTYmwwOp6sHnXS05zz7sSA4EQ4myt6wM8jI3Vxw
7DaMO8ox4Q7AaP9UJ7Abaj/rNlLcqCv63ym7meyJqD2Aoz2wmB+gjgqHoVccUH1Mr58Pig/NUHK9
lmashoTFQKCqnzVD0WkV3ThU1E0kwAtDPW0AMNonKvHJJi0MqkGVYYZ3nQXDbOqTnxGtVVeNdeQ9
n9/Je9UHX7pBXxz/M1EJtHCw4L7/pHr+pIw6ufDaSTWuDT+w6FWowxeSLOQI71qucEtRKlHEY6uE
KOtcP0QGMYveaLXe0KvCkWq9cOQh/SWZ1oMGZGZH9zn64hd7L+ekybyEEmmEpC6xtrL+lnv22xDu
y9BnRjZbz6LbALfBemSDybYy/+pC54Py7ULGsoro8FM/uMfysg9yfTZaT4vTiU24TqHTL3SOhxVy
2dGsEwfZj7KP+1j/wtZzZmb++5dE8U1XX+f3hGb//u2xxDbI+rrWS3wi/LKygm1hIFq2msD0Urm+
K4GVOWParBoxP+R+/FWowZ9++eVBM63zQX94yg2kRoY9MNpC9x9lv3gZK0rWakqpYWjdoRXrPDfu
/r1Plgdug/nGoYtnHHPd2ScLmAv/TUdpqxwafRfRjnaNxCrvP7/Kx+/HEjYSGiDbBHmjfHn/aDus
Q01u2rUHlDpcwaQgo3BqGydPGJyfX+oPr5FrYW6WZQPyMgqN99eiZDQkVaPXvEaNedC8r4T+CtwJ
O4wssyGMWYhYUbYzOGqlbb59cfmPo9NSmIp0REgo/j9MRo02LzGSXL5VlZ91UhzlsX6msPkMBIV2
GC3gkg1fNBo4Ssxb2vzPQ2xPLnUQQGpIW+mUUL22kshNzKfP7+0Pb+HdrZ194C2tvd4PuDWcpXsl
t69srf3Oq9l+fpkP8zEBnVD1ZXIhcBrBxjjThBhShutOwd4Sa+MtwLuNVagPqVrXDtVmr5HidSiH
F6DKQmIbAvYmI0Fdn9/D+Uz8dgvIYgBdIAZTzDMLVBSjYWBR4COwWBfo+9mroVSrL37TReHz+1L+
91UQcyHyI47i3KMnFzjogTxxldi8Dybzrk3bhxyNUz023ue/0J8+KwaQtVjYlY+i0VhLbbnSu9pT
57LezoH5GBVT4ygwPza9jisgshDDfH7NP/164NGZHHQV38s57gIGKbXGuKk9WqB3gQ24wQjr761m
7vtQ/fn5tf40bHFRU/6AlQBIwjwbtpVkzIo/1WRMk5uzyqDguTqKCYql7EfCMh422KZ6Z2itxyIY
XLkqlS/e5h+/WyTA/LYanF7r3OneDb4kV21Ve7WhXdgIqw5Rxe609We6ed3rxGs5CgGECXzrBrXg
TdQTiPPFc/ioESRp423+X7b3NPTeT18JHDn82tAm9bF4BCRwMwnlYhLtXSnKBwR1V6xds1Ppv7TQ
duDSvnxx/WXCP/+mF9epifAb/+C5w6jP8N0GTVB7fdNPXtyzD0zkYgNhL/RaPcef2VBViBKcOBR1
YX1AbA9VPVxJCrFiraqh4RVuQufb8Ssp2aKbkld1QVXi8xv9+HECYpEXr7DOTYLwf/+cZCs3Q8jn
goULIxK1iX1sgzKzpsGZe2n4YlX5OHWylOD7UsnlWELzzr7OZlCMDtyL8Gy96X8mSXTLGVf91Utf
iQrfjFTvnz+DnIuBFFpSFc6pIXHsU1NINNkTlbKT0vJxVhMNcmJzRbu4diIfUGhQT/m6yvL9GBCs
QPTesC3RknTgGp3cpBIbhyNAiMR8bg2r37YDaVRlnilbsGqEXYfhdQ26zNHSjIa5MiJFaqdVr3Ya
AoXxR9DmX9hGzt8V/AiFbT+v6k0veT4bD10eGmVYzV6HbNXT9cy6HoNCd6xZ81cRRPkvRvL57P/3
9RYcEWc8IpCWP/9tu0rydtzTXpm9Gk3koYg53DUB8M/Pv8DzKXm5CnFcQDhsvkL2rO+vkmqRyCI5
mz3Fn0m2KMPv8xg9t1p5JEqM5hMd4c8veD40uSC1ccJ+2NSQXHFOfBrLIUSISV1MCUxacNDA0IhU
L0otfgi6sE7Ww3umEZN/cd2zbLTlBM9AwxmxbBJReWpnvylG9DZuLewxKbJGuhKodgr1zkd6BwOu
UfdKX3qxHt9b86/QsG5zObo0rPzoswOai+xREUrs9DZHwM+fx/mg5LY4KDBHYcgn5P48vwdvRNuA
2548u6KW5Y8kVJR+YLu0Gcrd55f6QxEDTyiJU3zDC+XrXOeaTJRFCX8fmQMXEuAM8j5QyxVQuBn1
X455zFTklTGLF33w19AmGxe9LVHvZIDxeVhOOkTfP7+nP3wO2FQXABN+TPSdZ2+lq7SQa1GAjBuj
XcPZz1y1akpPN+cXmq+PcRdgbI/ScP35dT8s1SBaWCQ5CepMwcuh4f2Hj1Ke+XyMB29qkl8p9kVa
wiZoyZU95pGnWPF8HPKuOBjI/NZ9nNQmjfCq/fn5bRgal/l9plxuY0nAgnEFZ+TDK+nSSu2pU/Se
lg7qT730n5I+uhxkpdvgyX5Nhs64Q1ajAzgVdnBTx+W0TdN5lSl2eC1Z9Q67IQ2BPqENUJuBo5kB
DvhcKupDpY01Ose5uDalOrws0ZfsEm0WOzufB6+Q0/xJzyp9W6iz/AzWjnq9VtibLuw6NDY5FCcz
g8QxyiQDltkKSU12KoZ8U1U56s8JDosx5Mpu1OLvuWSa+yVq46VpQZe2WcFNdtjYY6VY54ryAKuZ
QmqKCoco0X6r0L0+VSBCsdimxWUGOn0T2pmJnBk8PZvR1F8FwzBeLGHbp9aCDOMYNDkP4yCS+8Qs
Yn1TmuQrfzEY//BV8CbYPnHmwWjxYZKQpmqK9c6GI5Wrd+iJ7nmo3wuzfO4aavgRXT59braVSXd5
kr4Qon9cYFiVNYBIXFeBNXV2spmr2NKStAZlj//yp5VW/r1Cf2ebzfKDXsMr/fzTUz7OPFxvwY0J
IYP4Oj/hZNGcW6GR9lTwA/+hE8jDsgjGWGbi4416xYhWyCskF6bteIO0cfiWUrm9C9PaPARU9n/1
cc+HGI/Soc0QkGJJigg9rauC7oa/zGaJPI038oTwySYoEJMjP0jWG3nzJqCkzxZtPv+dPs4mGgOX
nvlbQQDM5PtBTU7fZNfDwGgijN01yzq6qu3IurTKkW/HAFZq9aibWxSxyt+fzn+Dk2nzWpxestfm
fy4/+0dRTiSYhO2bJef//NddkfHP+f/y7m9ATfjn7haH0bv/8PI2aqfr7hXn9mvTpX//9OC1WP7P
/9c//IdMcDeVr//5Hz+KLm+XnxYQWvI7eYCi82/v6IPX6fYlytt/bV/T1/zlf/zrfzU/XvOGn/Av
AAb/uqujpn3J/wXcAGJmyCb/9e2+dz//8z/efuw/jijtLyY4xiNrlwajD3Lof9EMJKH9xeaIw6sw
QCjab8f0f3AGkoklaimfwDNYUCKKwYD7xxKFduovihs61Y0FTMPQ+DccUWeTBlt3VjDGLbso0jE+
1txm6JjEVYZ7OQn7dN2YhYySMp/9Kt/Wueize87DZfE9WCJ5cHFLKlYaAPVK4cWKSbbDV5MYj+O3
NYUtBPsITDWLufkNR7MM/N92joz0KbFssKppaI5g76uu9uH3lTA9XEPFoPFD6huMLetCz/pOdZpZ
t5vt2MyqlK4ikygcoN2cZA3Hr23zC8jm2QGV2jZZeDZlBpJToExRC3h/d4GdpbbJPt0BPamMs1tm
XaXsUbAD5iXBucekkIe1Fsaub2qKhj5DT60KF2aKspjTq2ReCyh/8lf39X7uoFTLx0XJi90Ap+el
AP7+vhS1UnMJj0JNgG4xASPutPEoJXZnNF41pBIu5tpQZpm8UznJq4dxULWewHM7Mi1X9LhjQEUO
6EVMhzZiJVaaMTXxXSZS85voExgtqwT4MZ3Iute7xil9gdz17yPef8Ms9OcJ5t2M9P+V5XKpW/3f
wSrbIv/Z1S/N71OMWP7KP1MMzkpBJ0LgKeBfxpuz8m9gimTZf7E344PlvPLPZPFfxBRh/oUubwGK
Ee5IO3751v+ZYYTyF9s5WjQY3GwVq+G/Zbr8cHgBtITfkv7Qcn9MdWcLGy7dLg2JuV+P0zB56lQ6
mp7rh1aOr1Wp0TA7j6vOp0Wtw3jIq2/+UBn7OciUXT9KtSf8YEUjTCU5Kbr57Tle/b1V/d12/uGs
D+rsreoOU4XjHLWF9+MmMqkrLGjFzTwI7A8+gjlXInM9d0tVTTaU5IHXmXqT7cxiltNjOdrY67Dj
03nzpel2JqvTq9SuuZPCvoEMUjQ0LiWBx14M85XStgS6lEEYXcUEqJW0TnxCcTiSKd9xfcjtqit8
/xXfP5V59omZ79D0FEcku181W986RL9v1vlV3+Yvav9MESRcvv9Vm7AmMCdAwRGi6bobicEa1r4/
hhjphLkl8TG6jYQ07ywpkTZk9EVPGXYyEuTRSnZL3HV0IbVKfEl6rdhYvm39ZGURbheU3ucv5cye
v8z9OiVIxACcbPjXwv/5fQkIrUrpZTsKN1jsxqs4M7N7mhpeHfJZ6IY6XPb1ZN0Trluv57rXLme7
tHbxbBarpGiDzvU7Zdy1fhEdjHka1l/c3fK1vnuO3BC1SaBlwEcofJ09R6MYDTT3sY6uqWlvi7Ya
cTnJFoq/NNtm8C4e5Cm51NgB7xuK40e9GcQX0z2W6I83AYZEY9fAfSzUhPePiJAXWzPqQF2bhCAs
fskgUPdBZlEF0JLHINbK1YQqjsTLGM+ljmfZkouEoID7GXwTczkqqKSaFa8xB/ko6d2GRJrBVXvS
x5qgL24GHMF4hqVpSxoRpcZcV67USB82owZ3r4yfp6YWeCfk+KHQ6ROyhU4eGnaLbmb2mxSuMnLV
4S40wvKiGkgy0yZgOTiXuugOtRuhb0YAk2DTo/aI9UBAGEyUdO0DboeuCNhjZfhdeJ/JFcT7Wj5G
sMIsZ+g1NIwIP0DVTkG/K2o7kZBLo16IkRR/6/xIWrIvWpXb0Mm+S/vSXts9xSAR35lm8pYRpQi4
0NqPwcjSZ0sk1TYCdsERtQXLaQQymr55NBnLVTrgF9CbglzHIXuFIE7QlEAKiVGoXA1tjTmjXKzW
vV1FD3LcTo4fGJjJx6x6to1aw0yeToegtKYN4grwMH4d7ULKyltJq5oXxI5unEX5EQdUu66mPkNj
TxhLrAJ0KnT0FllTnMacc32DnfYINDneLJrSG6HH2arspdLDjxRuwknkR/Yb4avdpgnn/6rfCam8
VfWWQn7dPxIKVq9RtA4buZvmRzMtSi8rDPsyBfNH/a+P8E42tv3cYgKzrOFqnmQsTH2nq3fFkAQE
s/V30TBi5gvJhr6LB8n6FaRlHB5GyTZOqpqN2GYEEjgFX2+P6oX+YsKzJ21xPAVK2KSuVCvZrQFj
aTXlwthQwog249jeTllZrBOz8pEfBZWjGxrAu8Du7sIQgnyQiqlz8W6NDvlKkmdHvMRRwShViVHs
/KGJXkUDDWVxPeGrtJ6mGbF/WgxPi8mKviNKz2xswivqxc8jGUmuUfCQ50QePAT8/oaCGyKL1oOm
a0MEHOpLpH/fKf4q7miXusuRV3KLXnGLOOg9XQp1eE0g6+Y4b1YRH1IGy/TQz9J1WMXXqa83Vwnn
R602ul0Kos5lNPprrfPbn8CKrnThgyatwlNWBsMak671Ks0mu1qwm/1A/YMgNUL1IrQenR3xxhQC
+JQCYp0f+oKGXaMcRlgkv1RU+DhTE9nGZREqT8OMCLcQibFG8t5vI2LxWreYa4zEWjDt6gGttVTa
ryzVmAx1Yrv4JofLckpmXONRezelte3Q/NCuKlX38mmm2B6n/aqsYaQ4kZjUo17VVLj1PJI9Vo3x
OctH+7uaVdou7kPjUaJ8+VzmtCDoMEdHP2tk1cWhnw1OFNjhVsc8Wyj2fML9lW1Sml6XVpXD3QJT
2zSTw3ynH5tSBFvF1P21VBbaQ0107i1RHfvZT+d9kWX+dTKa87HNBtUtbGMrCB9xY3/CzIFWNN6S
joQAj5IpSfNlEXa/EsbosyIbSIX9VMkuAdIGW9RB5jptKYqoU7ybiiGFqzPHm7ZWCfzGR1d+6/JY
3ZG+xnBLtX2XTt0vWceuUWg0yfS5zmev8GmWUX5M4iu7aSQXEtcjVa5j7Q/mLmyYxjB6Vw5F8mof
GlnvZYmaHKZGArgzB8a3CJtfvsQR5ofCt7Q1aV5PjR27SS2FN1JpVSctCOiU92lHGNuQ74VZaSsT
P8bdkM86WoxS3DRKW6xkpYHNZoRsoeTRB9AjSOFb6UF0GYSdui7M6FuhGSJaCc5P5Yqz03wda03m
tEEvKY5GlOwGWISxwSpV72W1iVZyZOGZr+3MRbKBf1YKUsOJ2/SaHPRsRYEt3GWiih8xnEb3HCvk
X2UwDxe2kn0HzxgdaHIjWvcl/W6MUw6Vga3sULv9ghh326U2gk27e5zfdlQQHvP/zd55LMutnFv6
VfoFoIBPYIrytV1tv8kJYhsS3mUm7NPfD9Q90YdH0lUoetId0UOR4ikHIH+z1rf2KYyZm2TO61NR
+4JEyVbcdAK7Ui2H+C73q/tq0S+52wQRg/JHjqn07DiTtRtlDy4gDPem3bRnX47Xua/uEF46u3F2
btsM/JqhELgXmZQnQdO2JbzGOhK1LK7cZDnHg3lf92XPDhfFZoOTYYqk1MY96XIkWRCYiRIym7am
zNJ9nMcfNYFf21TFHHedXx6TOQEEPrSvskuad6vr2ufMJpsgc3uytZxBkmIELSQTxIAspZtf1aRS
kfOVOkeffSM3qGvD9B7SEzZQce/qgJy4pSMslFQb9IPIw8pAunfgi/GidS7XNyffcMTOUFw1VHzP
c1g/EskovibbuJE6e+5za9pYc3zpBnYDsijzn7Nb9Te161c3pENlxwCn1kZgPUIiNmXeOvsof4qk
x480dCuuk1hMYg6JikJYe4H80aodAZQVtO/OTJZIGG0uTmqIpyLKkdIDymVM3kdBMg3B9ZA0vdwb
PW7iK5mhyF+RAGR3dcNskmkUDwYC6WFqzCrqoX46j4SPyZSckLis48PSdeQQGllto+LW5ESViCzL
Q9861WfN4VTesBcexZVfOYiErQDK+xfBlGtamNeZ5sbkAmqOddhK99BOUKEf21rA3IvLnudTiN1n
8D2tbxEWN/4xQWU4kxxom8kJCjTEI3t05Hjf15iSInYOfLZWKOdqCS3rxnLH5GdPgmq2IdZsfLQb
6qtbLvOeBkZCIpzS+pqhxHQrqonvwyaakiTXPnYIEMSLcM1Kxa4IH5zVK3BX67mXbXEgWaq8xWDI
Q3f2jK3AQ4H1CLO4FI2zq/NAECM4LIrcTnI+ix1oi54fzkzwaBWgex10CETQkZ4VDSqZ2410xHSI
rWpqgUYPiIml3Sy4iWdWy1j/xVhtNBqNZ1G4pXGpXIIrF5zNlz5ltTzMY4XULDSvlt50btCVWtfl
2MTfRCZpVZhBEqCJjZpZQ5pmPJtCmcNbm1psdbFu47NRmfG5sEXHSsZV9akFP/HoDG53tvteruE8
A6OGzLKP0u3nD74B6rS+jltq0Nx/aADMntNsoDZbKijl9mSxxKmHj1bZ2blfDItQ2jjLLrYdO69N
azrfqbWhftTD8mE4AhQtoVik0hqN+OHUOsXlmSn3UVTjo4yJCeqb+gUFXbONwwyowjJjfsGXZue3
heG9qgV/2IJLL6IUJfmSFe3OLtTD0A0OrrlZXy8kD276rCN7D59IHoHMqR9inrL5EeFN0NLEWk19
bGN8W1aXlBgGy0Fuai/G0K5ZHpyrFCDAzhX9UF235YKMOI5ToANFbxnwLrSy77MlTHPwi7L4Ggk/
i0zKyy+ZGN2VSRDXtrbsCp6LXb4xs9k0vkINQKTQJvP89sloCEPIyqQ7t6giWa2YRLcNeXaibhV4
6NtxiQCA4j215DQcfDTjBEC2bkqg0TLXKPjX/JxxVB9BqOa31C39kys6da0KOX+Vef5tKoizaayF
fN60aZtNpmT63c8aGmASp5KtuWj7Ha9CdZrtLrnRPj92Fg/PSSe9Z4fk1P3YJzeqnto3i93ksZ6o
FrZ+2zfvhk79mD66NJ9r9iegr/0UAV6Gb4EAVj+doFfaZf5VkeNllkZ+y/1b3UAQzvNNz9tn2c5c
Y2sQVsv3RxjJ0+wHPwlXhlE26vPQDoeqKMwz4bspOahycm4KSuRd6nX6rrPgyvBNeOXWZVhB0mYN
0iSawCJ8Zaj5cAK520ax5K+cxiBjJqjH72FZmVsz0PdOnPBPyDwbsA/W8Wvhug2ZmfAkDp7LTSMm
okLnZqWusmgoBUdqKpCCo2SCrD8MUCyysLoOOkn1GRjbzoHeb632Pbc1fpRDP90VKj9x7vKUi2v9
M0NdjDtJDPB3et/VYisNjXN4AhNz1MR25rsSX5u1EXOBmcTSBGK0bqtu+M5/sijGXxXOHr5gUkhq
x9hJw22iYPWigX84QZzS96FZ3Y86g/VcBK9JB6jbVR3FpCPfEargekVIt/GGNn6Kf/lMCutmqkT9
HNhLVzHsKeY3Akix1ZahC/WzC6u9X5bTB0+U5YBNfdvPI7HBxsjrlVZLGOboRaFPj6r6IMXFMWm0
2dRfW+KbGRy5Rc7F73gUXljPwzBlhkS1s8lykb+UI9NXr6PkpPgesINW6ZGSrrhirbJaRqeRiC73
VE4aV0ZXPs7wfiO7rOZd3K6OYQwI9XOLBnubToK4vzxVHiAF13AeiZ7OXllw2Yg8XBzb0SRtgjmB
ZUZ2x9M8nC3vdiJjbwMuFeut7STfOHFSVomDfZDthDc2G8yt2/jinTzcl7b0xS2S0/yD5a26IpmR
wNauSClZ1Skp80fXCIpvcQql7wCCLDmF0sk/NbXyK/qScZ/5Y/JCYWtcwfazrttqGN/7Rcm7Ze6g
vjoZBy7vrEhPSLccd6dqh/JhaexPc0wGzDNzG+wr6YthY3IYnNxSWNdr9hKuNau5ynI7//FrfPIf
zXj/T6a3v814/9Uy6v/CTdO69vnXE95d+b8e38vh/auRfx7yrv/ojxkvCyH0OwhemHAB9F2jLf57
xhuaf8Nox5j277PaP1Ox2TCRMYSaiX/EcsBflep/zHgZGoPYZrKIRpNtRvifbJHQc/7DQMpG/M/M
Di2YFxB99ftASrjLNDuLT+M6xE89c+XHYjIalDH+cuTMDk+KzcSVW0k8U2bs6V0ftkw7mYfCehoQ
CXAzVvKiE0Ik/CygitGuyd2obAMPGTiR+VtDm3/l+22Vbms/gd/LQIOzWXnqZIV62tYY1J5p1bLv
se/UD4qQ3zX/lxwBb73zZWgVV+36NEBlMJ4yznQfch+PDcHWd1s1QnxIDaTL9rJlZdMMPlkhspQ7
xNk5xxv4j9f012PMW59oda7aeQuKGJdlzPppS0wwgaBy1vcV6OyvNqtp1aBcIyvuFaG/eyZvyMCK
wcYz1P96MFsLNFantL0KP7SnxLb0MhEe81+P9K6yfSxZU959wxO1XE+2VSBrsN3vmWbfCNalLLCN
/jpfSKALX9sxcd+LypvPHLrmlpya8bvdz8SgtetpBQphm6/n17yeZMavQ837dcAVvw47foBqp3Hc
35XrWRivp6L164Cs17Ny5NCsOTzr9RRdOE7N9VxN7PWI1YpA0+HXwdv9OoSRDVU38Arz25oj2l3P
6ubXsZ3/OsLJ+hr0BoUG/BVvPeWTfj3wxXr2N7/KAHutCDAwtm/mrN+mgjo8d2sIIVWB9R3IC685
ym2c298qVztgShLPiHLPuI09AwLpMAzJzxiV54GAY1CqufWMZ/FWmdq8kXHvbLUM3e+AYL4X6biu
6XC809sm6koYHW3IUBIz38EHQr+eHRzSWQUj0f1Y1fom08bN7Pe3iSJcURQA4DforUk19kVxZEW3
9hJGOd/HnenfFMhLIuDV6mlBofPp6SSLPKrr7OC1etFcQEHwuiyWsyU9GoBROz8tKVRmu0zboyYx
emH2HqwDT5vQc6XVBCRdI9zOUxCwkjNiEFlxmAKP7F7+OAx0uauc+qc/9sTFTPZARLBh/PAshZ1e
9e+yxk9s9vpttOd74lexRRfAnNj19tcpwMAmNyhn0/67TyYDxHZVr2ftB25AWOWpjxeKoG/mzvCH
GJAK8BOEluVlP59I1oYBlbZqX4dKbsdYHCcd3qu44P+fW/VT0YU/lMXFHjQYeftGXloPnnHTEl5O
sBBzLOAWaAbZtTwsumdUVxnCHSJKPAPjtDUdmUVm3/ECm2+SbPR9Yo+jvXFnAGuFT+QUHOH7BvbC
pg3yZkt4NWIo6EsQYqZqX1b+y7wwiNSwuz7QtBG0OljKeZM4ILmAYkle+BwU7aar8U6jovXDTWVb
F9kDbSgZGXOt4vGavSYkKTrwttopa6p7ENjSn1nrBAYgHxmkq/GBIO4WOadTwxAVMRQEQaLJThIZ
DXiBOdvsJmrfxCBaNmPhA/5LaxW+2BMHMLGhlDq1CVx+gn2AoYtlwhOubcPbLl0WJLfmCJHZnb3l
YDiZQzcziwe3XZg2tSLWF7gq3TnsOvU6J078OM3z6F6acGDGaWH3SI3sAy3VsBmZHp5DpEqXssz9
x4bPhGlydKcLJhE/J1KW6ORFqeYxacP4SQ9iOYKFCg+B1GqLwrg4B2artjlPjb0vaIgZFxgP4wBd
LSqmilk9LkmfTAJr2NRzHR7Iz5nuhnGyrpupbOdNx158w1/XB2+cGAC2PhghfKvxGXPOdJnznAqG
imz4ga+VO2xSLZoNlzMDpVv8kwD3trjg8upeIYC23MF+6z/WnVC0q0IHw9831BQVyEv+yb7wH1dT
LH9IOUWVYSMA+AdytF3X2exlg7cf0vC2TVon6vx+ByPnXGUY9JK6B1WE5JofCX4PsIKWWL19IZ/q
pntl8Q4FIljU5U+1wj95V3+JvWJhxrtCEo241w84zP/q73RyrDjpDKynN1JnMxnxq1eOLwu8kqjN
IB8O1vJkLYxX+/rT4WKMOnK8tklqPMFyuMUtpGFa5j3xgERxh024dT1ChE0dPAGzHzeL6n9WTbNE
SuXn9eL5n9/+P+6HefuY9QSmPxPR/l/FC74UoGNil7ffz/Uh7NLzODNMGJv3AFdmVNJX+GFzKTti
y1tIkYRuuycvnxDfd7veLw7JEFdH3wpu/uc39o81De+LnDeU04hO4Rn/XtO4BkG3GprxXpStBjBf
v5Rp5UTaYySZCH/n6OH46xX/f3X873RYHvXivy6PUZxlH9nvEqv1X/y9Nra9v63IaAdBDto5C1bT
H6WxZf1N4BmgakYptSodKH//EFhZ/t/wqK0CVkRZcAdX7fIfAis74O8QfAbeKo/CyfYfSazWhfD/
Xhij/kJjwCYjWLMpKbbFX6SRLbW3NdvsZnxivO7VpL9zBjY7TH7/LnobAvFfXwtNeohnAac3+dto
gn6/ZFUnrVkmWceRKQPWQmO3H01eGmnyRDBJHU+ApEAWMEPufSAmZbpr/WlkLhbX76126tuGzjDq
+pQQiwpUy8BDPsrtakaPZf8IDd89tu30Co/DOateGZest/UWYaN9KcrY/cZaNnhsguY2tRiNeBN7
e+UNP4DCN8COEuczMywLKnzyFodLmUd+6/DFuEgugHzEM6HnUKH8TTwQwaAqfVmL5R94whHXQxv8
CLxUHbLQVQB8DbgHwGPLYQbV3XRDs6HCCjeyl+4OR3X9NQeVH9HNsgweZMvBPWfdo+wE6fYtS790
R23MVNWvdPJjSYpl2joT+Du4DCgJ2J2CMMsqJzGkfqyM0CisnagSqtXHMPWd1AqOTZU1mBqc3nPL
7myGhs0el5n2TNClmAJjfJttQIJROrI5jMJRON4dDNjwMhRW/1lOCRFdRl9xJJdmjfx4YqW5S9Bu
nczAzVOk63olJyltfAvZb90vVdx89X6TPYC9pANo44w0L2oYiul8nL3vmgVOeCrbCtBWmML6B3XX
hMnZSx3xNjc1U6QJsBCU/9Gczr0hSfQCihEfl3hQz6pBoByN0oeh5C6qI2miM/OZpCwJZmwOdVBG
s2Vmr3YD+eFsqGI2o6QcuNySrhLhmTms60ciCDn+Zdn33i6p8JdGIS/cbGE9EVCvSSNq9m2XpGfR
t8ayoTyPgUqxTnvx/GbWez6DJtTEG8PIDWeqVhLS/J/BFDTzdimHklfTY8FyI0gBzMVuNarIWoQf
R66poC5BCk3Jui+E86rYSoJ1sjK8Nn1VGz+GWMkKultpf1E5GMshFCp81Y4AqlagSqfMztkaA3gK
kL40qQzPC5Qpdm/C5dx0hsxTZH+uV27j2M1njkLuziVnW25zFUzdXoyiQkAwrpQ9Z9Dd11L4LG0H
ERfNzqgFIUBjUfYg2aTbDftBhrNO7pUeZ54LPJTmVv0gvcgFPqbT8RujeRtFfGVMZ+a8xbJz/DTs
SOD07Zo6rrS6Xc2OJT133iwbsLa6evdzuOezTMGPlw6zwf1sDXw5FV63DsqKSkKoi2y/IwSDUww3
QCT3DuvST66JDAOHigkAtUCU8BQReQD7AOTOhyTzyGXwv6o06MQkHKieDVLE5VN9KxbTeLRzUQTb
EWff3WK5M3xY5ZTQKvMJdX7YcM1E45yM95hk2O5lRONlkS6lmVMLO+z1mr5/VjUws5NuCvyUPMEo
BpUwgLhNo5etBOuG/mQy1Q8iVluK9Szrd+CY+vlIdAUwJqNxvW7nmIOdX9h5jF+COTPmxQbeCkPq
Oi5QsBrGJbG67I01aZ+8OXnofE2W1+Pg0eWDjDniwWe5cKjh1yMGb00RIxgZKjLtYPKaxqSiuXVn
iyhRcLDqEjNK91nE9mDRaG6y5dj0iXwgNiEA3GTh/Y6KsE1+Fk6VwOmqDBcirezaVfSWD8VO6tJJ
d2Y1kcBnujNDi5BAAREN9Yo+CRzWK3uZZkQm28gGzE0aD8IGWwFq+tQ5FhfFkGaOdaRWWROt89x+
gwoK5HqEq3FIJndG09bV641ku2ZyjU0gQ6gRjrPPvsRk1QngozOeaPqTT9B7ox1RZqZBBLV4uII0
rONdkzjjW5B1dsmCQkJ5nYIlJgTUNhIgdlWlgldVeHO1QTrrX3s9q+Yo5c1ilzPL4QW6bslQ1LRm
fUO8YJV8h9Pt6R8B3KrqZzfUy/TRxDailsLuOmjipWWN8iEkpCC4Z3FrLN7G9upyntmBBYgTQAKa
42NojEl2OzP4oUwcRQxDpa6UDZXGi1NSwjZMxFiOARFpDOfAyi4f7/ieLeNUBUaD5sX0B5oGh/9+
fGS0U/RXSUpjlkSTW5YsqGI7iZ2fyAnail7c94ueDnwwgiZqhDeLfdM5BvjXfKYvoFftrYX0B23Q
NHPrdOqZBRoCmA1akyp4EeQyKB7OSd49tJ07Ottgtu3lWNNQuodYOaLcjU7HsjjXcDIjtysAmSaZ
1fpHr8SwewGkXXZeNNoNZygHbf9WWWnRHMwaQ+uBAKPCgoGdudxRHfsehC55DyCCuKjOfSgUd8ex
LmQvmLJXzHexxhRW/uWMVhe+QnTU5q6WIej/bdsQEPW5DNrG9dr7A/5X8pOqG6TgVredKhebMPdk
I9LrVvGDHoBMVzEaADRe29B00STZOQRg3j17HrbG1Xg3sor3dymMsfSG5+84/tCLWeWkDieVdz8C
qL6eUp6vVyOU/GGritSx+YZ8yLpFGBr6jAbE/2wttCxbownzfgeSvxbEzam0v/RkyX941pj0P+Xc
xem761psu108Ssl14+fCPhVmXeVm1JihTjcjj1GTURgbXv/ApTLlWEmkKxESoZZZ3LO5zF+TV7nR
NEHkDNHj3DJnp1ygSqnsrZxbAiircCFXrGzTHiGXKlkLzVm+6ZRStFj8kHPsJUfPnZ5y26+/QUXo
uFvyxNgOY9zudAgvnZph+ulhaNrNmsdWxNVJa0/zz50cMEiSU32H5ibd2yjNiUcYiPJA2wUxj7S7
E6rW8uCQ2BrNqQLHiuCMaWoDHKPIUyvqaWYZg3TpxgaqGc1A12HeQiW6qa0pOBBEX0d+Fo5b7Asw
w+W9drx4C9yme7AsaIWDEl/og4ZjqjWBoSZPEmBZ7Z6Ag2Sf6wkOtaEPvs24to+LlPwwEqS6fKov
IWTBTS5S64iVO3+rxzRmYVhBD+GzEt82BHXIj1zaIamAsObZU8wUmUbpjfRWotv7uXd0y8RmQ+rj
jSWkFBi7z6KXSW6f+NvYDcu9KRbjM4z9Dy4T7LmuZWwcLQhpZql8I51+3CCHoAufAsa4KZnQlxk1
45YnX3vufJYqlqeNz8R1r4OUHRNu6Wpb4SS4i307hXDbFWdCzOQjsYPMaTLRGyZPMZkfApX+7Gu3
31LNNZyTjCS2YCOA5k0EANpu+UJMZAxXAc3RqEbzoYUAt0WNLU7Exa/24Lp6bOMJrLYVdDfs4Qke
LKGsLJUJl2JOTGS6ISZ72Dlki8XtmXzTjJPNJdrUL83s2tL2I9O1ZGeBo2EvBlmNnzPbU4B3b5J5
pTT1UxED3QCEpD7KHgdfBJlDO9SEMQ/w2nsoRN3fKg/WH0Dqkg0e9gXq4K0BUR1UhGz6g8jM+aWM
p6VbA2y/exS00dD706muHcR6LnBlWHGItZmGGYH/3oexuDgThzhJO9ABF8C8SKFfxCSrb+ucLRqL
3jmXExwSGInNVxfaK3NZN2d7KctTnZaPYWfNm3Ssqfd0jHkOBUC9y50qFBuVuTjLscs8h1mHJM5t
0+YHi3ZG9UROyp+I47JT49rxFjIxg4wgAa4SKTQ2PNKdbBu2hu63GFqLgpss1z+WirCEulbGrkO1
yIFhgSj3BB0NGVdGUXinlYjKtNkZzZ2tkYDlXTokf58r/Ud9/780LPy28vp/LTd29en/68Z+8159
NF+/d/brv/h7Y2+ZLL3wR+FuwdGCt5ABzH8HwZr23xy0zyEbLdqJPzunWHlRYvB3LgsvcnF8pgF/
rLxMcmXRS2OpsvxfGbL/yc7rL1M32FLWSmkIERKskdmIrH7vtbHh5UwzB33EGZOcYuHXdHoK2jTg
vauuHcZLPXrJSYDKxfbPn4m8oZrRefBIpp2B2mYsLx0Uvx0zJvVpdCU8XzFXUaHXpXpGrOsOea53
Tw9ckKk+sEFwXbZIbvlvvNV/2d79+igMSlBXElfNJ/LWSdifTFf9EPZV1qWYQ4k0+XKk8mkaGrJ5
xj5HAj3qXZnNBbbb2bty+NRv8JH8ncn2+t5jy3aYZhMKH+RJYgSdo5vI7tjaiugdom+AgtNnSSfL
jiSM1tDrG/ltVOb4SfsAWzr3m1OImP/e7Jvs3wjl/xqau/5GQBwgBFBlhw6Gsr98MNnQwSYCqKWg
uIz1VL0z85527YRFY57m5hTbpjyYMb1INqqU9aVfnKEk+md/RfX1edL/u7z338eK65ftucE6oEGh
gIJ/3eT++csuzR7rWGqp4y+2NlmKHB0xegyW//Z+8XsDmSIgwD/dV/9kRvxPXhRuTcBxJLj6gUD8
/qLIz3scrK0+VvzQ3zLY0WWULdaqEQT0eCnmuj8aI2rU6D9/XYpsjOrsmgPmQL+/bpxPXlIvvG7X
lFzZ0MTOo9E855Pk6jAb9T0zyvv/+SUhj6wOkT+N3BjYWUwDKTQdpoEBw+XfX9VvS7dmvDQeRT2d
G2C/chMkiXmesxRgrs6dTyFj6xtxHM0e/VZ8SAe7fZIY964JAiLGtNLmHDnW6PaHsVf+s4EhEIR1
H8/gq7JQHtqWn3hLP5gFz8wYUJygUnnMArM7V1p9olearmBuONsxJQQYoJo8dpOIcVgqU72C8470
OHSnSZbzIaMaeIrdgO4+1+P3chbQXsgYeS8LbHstByU7xmRNf7CTFy1qUp7dinhKu26DJ5PqjidG
G6CYaQQYbGNp250yPOecVsv6v52kYVTeBCCokzzrVwz7dFhFo1fMP8t37jp357Qh5Y+UZN9pP53Z
s0Lz/G6geaN+pOio2B6L7gFGdf1upQaQZb7Ayd1kiLEQnQOavWO9hGi2n/QdGRT6ycBARW1Zp1ck
vnfAEVormqFzRjGiSLrgWBBOF5dXZrr086ZCvzBtoLXaXw2awT2SK3lU6TjArrbblYMrXwtTvrkd
sdxR0nbUsXHWVvddMKevcVf0TyU41atGOsg+IbZNzEi4c51U+lHd2+n90KeMPStmc2pj8i1gVpg3
Y1eQCTPr+oeyy/YG8S02TsZ0G1SPc8R+2j7Xbq3vVFbHOqoCN6YSaHJdkPPUxCQyWd45SfP4q2tz
9wmCrncVVp6NXYPsCJHCJuIZWVznwk3GnUbQE/WpRZJ2kpO/HCoiVe04YJkoavSLOrOvRxdYsMhs
KDcg7xZpXAbf1EfSXJcbIoLoVIR3qVGuIokY5rPtIkBMGnU2pvRjLvzrpey+Qp906jAp7xyHB+/C
VAZDhqIZGPH1mHRle1rvT4ijLp9aBNveRpnJxpAkYAZ8giNARsVc1E+BHSaPOX91sRzVgWgIhpu6
bydC5bIUW/yiA0pFJ92LikklHUjcA+wsXMJii3i+d3MbWWzeT5fG0WrPb6Sf/BRI4k7wY/RMOZoJ
gQYo1/3ihg2/RjjHp6SHPWikS0Ab1YJBlwVpFp7duUdvWoxHsZjOB1pk42gQLHdhtT3eSdcJb8KW
tFvRorHFkTYfIAA3/iE0rPyCqFTsbUuBRBmRA3tp/YX6ON3aRRrvKIGnuxlp3XdS0I39gGRsE9RD
dpStaSqoU/MPoeYc7GbxPQvxqLj1RccopVRjbmzhvnZmd6c6g81tMG8ZmPRbJrXpU1XK7pzXnX4M
JRh6XvQTHVZ4NCsOpKOEe4FGcQ7THwMSzbu+F9iOPCe1sXKF0t9YQrZHpxeYPupm0wV5ECHPPs91
LEk6KvZlS7QrO5ETKeIObIdqmR79NkBE3inuHjWQeD4v3t5Ghf7WDWE2b3zuTfaRmJ4IxJksxLGy
CsxsYzOwAD0EnhaFMKJBmPuW2vHUgyA818gym2J6SOMa50kfoKidBcoIswd25NbxdQ5nP4ukG57B
IfvQuRx3eSXIy98ol1iESZqXwWMOfxyUY/Jf1d5Zj+mVbTsz+UEdAd4Gwhpc3GV4O1i5vkeEDnqe
BcEdDkWg/sl0plV5ru0EBPxi0OJKFwSWMd+NZjeRKFV/6OHNNeJg01vuVUEaTR4FbpP9TAoCZiti
XagN/EOQE1EvXM/bVBy226Rr79qxB1UFyePJaad45/a1vbHr5TZYyc8WDOO9PQAsxvG1fEI4re58
p4cBErrpCvUvaiDvmEK6DcbcOn/iwhX7mOLvGEgP0eVsdfq2oDXahjKRBsgPxzwjwnMIZ6EKA/jK
9KjYAjMHohz6+cPER3w22xhgod8UR0LeQqDwEOaCVFzxXPPZ3zKzauAv05zNkBQLCYpKYuvc8VM2
r2iM/HvEzdXO8YAiLYxSdRQYoXxwpSm29Hn9KR246bGiBRhcziMAu2trcOFqL5V7uzTxfFC2dW70
8lrN/VOoB+fozPVZFwun0FL17WaeWHpsc2s5OUmb7xkVMNNUmbnxV3GQC61lRzM3fuMsMbZ+Nxun
cODs1BaRdUadFTtH2pc2bG9ilb8w2ryvtLFiTWWV3gZFnRyQ4XvHtCfzIg+tB/JMO1IMdbmfO84t
FiXqtVaClVaPwpml7EjJ4mFp2SVGbH2WzNY3mZOpB2Q41QMF67PUE51cVsSHBCXwvb2Exd4SSkeD
lgGmhG7E1jG0p8YmuS8fuuqQEmLJFiM2d166rsb5cCgBsvNU2C9JVZ9G7Bf5/C3MR0anNY9Np/uZ
jehB/CVe/VuEtbitvkrm6SeGxPuiMm5QEZVosEuX0TuJXJ5j9B/4lwC3YyU7zLgQL0T8xbu5/xgZ
FZz8EKpOr85uqEdEEsGH3QzJ1hm68eQYrGdShhdXPG7Hq7a3+l3XH+HRxZXvXxq/G57YsUxMEel6
CXSKr9FHEM/AjDLq7LHYBcq5N0cDsikjvK2RY2DRqcdkA8fHLdCaZdPhehkM/qiYBoeFSrpAC02M
wypEOmYpq6fUCC9tYLyRDETo7fIelEO+Qns2bKTKgyoFyVmBCMhU60n/mmjd05xFIXt8C0OcSMfv
uh9tHJGg5hdHPGdoJHSjt3Yr33HJUJEsy1c7ysd6CZJ7AOwbYoK9G8DwwO884kMaq912QdPdVFIy
TqpkgjcTpjI+0W4jMytcEY3HcIkJJxwKhs+eVR3TVotTlbvpu1nGes+iQ21wMpfbbvRfGKV/48vd
NASnvZSmwwKHGkkG63aqYnwN4Dnn0TrqGzfO3hOqq42q8AcmmflQYMGxq8kkE4GYUN8zmv1sTq/a
Z4kS2+mdskYE1dKXh8xvfw6JtV+tKRupCTqJ2yvTzDdJP7CRocgqA05R+6QY/ivTO+NjezPN+l66
07hrF3YKQowuptek2jtj+E2jJiQ2jSieKvE2i99ss3ZmINbsU19Me2FSc476NRjmGzAALPYq98DG
SFzHZeIf7crX2yycL6yOCkCDzlAwNg6/5yp8VKEiRByaUduIb9JoX3MQssdUqvDeDtsDy0Nj9eW8
WJh8N47BAGrI3OfGnOxtOuhlj3sBOXOa0vMVprvtyFvcNvY8nMJepFdl7Pu7BrPQS9yVV0gQkw22
1qfFisEHSosLWyAYt5hXjW34hcER9KQp2UTYHwjQzCvDCYvbOKjZLYmJhWmy3OQSomxREtwFRGpK
zrKEvefjxm5ox6+GeXLvPW3dxSRk4ZnNHkMq+mjRwn1o+fFPfWZ0B1svBCeOlyz+YEQ1brkD9oT5
gHSyUixfWDD+i7zzWnIbSdbwE2EDQMHeEiRAtm/1SBrpBiEzgvceT38+9O7ZFdE8RPTs5ZmLjTEb
KqJMVlbmb/YWpuZQfXK2GPz/Z6kuaRXiRUDLDqIWXV2HMtvBlqWbvBPtSZVzl4v1HifKyZEUcdNZ
keVhBayBs/wj8EmIhjiLn5IeaYCyKZ7CsYA0SVLc5NG3ionZBxqnsJrsl44HxyHvayyW9Tj6auDF
KcU18oH13OROXiu+V02/Rju8rcNPoBl3gR56SCC1aGFZFT4NRv8whx2t47ImLSzdfCj/wiYesYJ7
SiaRq0t6fdPFYeoUIfyvfhwNyud3Y5EY3iCRgIHHRYa0UbqHBO9KexyDnayBg2olKQw9OesVB2+Y
wC0w0/mmxTDP8xo6NjtbeoABiQ/BpJyMcTo05Cv0oXP7hYxiODSJse+UOvqQ2zVlyKFMii+52lA9
zOigUxymTzgDQjpRSm92aaC8JIjqQ20EflqNyieqD85oyjC32uyATNOPbhA04aP0T6XObqlxG8dI
cNwbcphcTruftd2dzMkzwQxb4THwv+sdpl3VLDvcvNqeXhUArzFbEnoDMlWtAAjUTlVCCid5cZGW
RLTyCUWaXW9TTq7nW4Me+lgX3kDfxZF6OHn+LfSYm143uCPRP5fQ8HNhH3o6gGMN6JHn405CI2Ue
IH3jbkIfHRRjgvEfzpe5NexUenjYjqHOgqVlwTuhyh77TEudKewfmvgD5D2nCgZck0aaIgnQzONk
pz8AcewHbB12vngZ7OrTDPy3RZ8zzeN7WmaPYfsBb8Z9N36DsMXZVVWsZ0agl5by0qQj2dp0S6eH
Jnc4IUyPmg05px7In4idtTMoN0lssBz6sbWzE4/Zva59hA+a7UIjIPW1nvzoY5/gUTT32sno6g+i
JPJkNU7NvQcTn0Om7qvs8wzU8xRN4lughQ+GdlPQYMQgEOiprBwt8QU/MzCadeIZ2hP2ekeV3fkT
2Enzuc9y48EP/JMWK0ChZ0TCh7h8kYb0hfCng2cNZ+1kAg3Ew8jWYaVFdFO44bCsDTozU3eWmhAY
0ER8mGGXdmFS/ooyc9fFk39P7ZqHTy0j2WOOePHA1tPwlaYdvpfHYbElsjqIgWo1Q5MKeX9PEtxo
St/PEqENVh5demfCz2TfKkV5R9s7/GlpOSywieYj5C66sBiL+LOR3WR9ATSnMbQZwkkA86JFxSFF
F3uHNBME7iyydrEpP8uyNjxCO7EegwpLvihsfuoDbpVwwmBDzfngxabw9y1N9Lkxjn6m8lippYX3
kppfBjnAJLWfrBIRO6X/M02FhBi2ZL9k458Vym5f5CIc/qApAt8JBhr6sXX7XAq4o1qHCbQcGwlu
F226S+IRtQtYg+KE4ox8O+TS5MSd/yjCgSQRnWbzQx1m+ikrGtxKMu2Zo1/vhZrYsP6k2Jn0sD0N
hRTcV1gpuMIMv8ao5r9k9gARe47mZ2ryargD36x+0/2JbuvcVyHo3hz5GL2W1B8RBQgdP617WEke
uncS9CA70KAaDdjjqmU+nDIUrF5kkCM3qjQVByjaE1cGDpwoXgRHjk/gYK14n41TsK+FUj+Zs4HX
XyIaB3gVEQMX6ocg0uxb1VeTIzrMJ6y3lDtNN8tjZ87lc4QLNHClfqBDIxs0I8xo7L9hNg7RN9d4
3dDC4oFc5cmp4v3tJk31VUFYdlf0YXXr06i5E3pgHLDbQdrYauwfaom32DD1KTlfu3gsolag3VUW
PZmd0oMtraVpeJIDJf44YpmND4ACsndHO9hCjBoHF36/njzFYqx3PF1KgDqz/MeUQQXfx3WYPgga
hE+RamTf7DyfIXj39o52l/YUJXJ6ExQke3pmmv5DAhNMuPacRdzGtLOPRYTxUZ4Mt+BlwDPUxWgf
fbQcZHrgug+Gm9i8j4pp6VMi3NP5vrVPQfWZNYQ09mOPc6T62RS1+Q2W0wSsIdH+kuWshHQZpv0D
ZVOkdzqpz09kHcCFqYEO3HupTryRtewbfC3KMPPgmn3b7UqRFKoD0h6GQybRGSyEAnd45pmQlVA8
MRTV8XdT0Et2QAmZWKd3defMqH1kO7xvP0NtD+6FFQsoyipKExMUeRAzn33R3qTUJZG01D4FAhXm
DJqISbdxN/l9d5vJMw7nJa938nX91NFrTk8ZQB/X1IbY09O+OSK09Uw/UgaMnynPc9x8ondpP5DR
Ts+1snSucfL60PP+c3uEwx7mWNheZYfmfRpMt0lea7teG/LT8hzf69OsPbJJIdoakTSCX5mDJztM
7AeF+1mezMkpQ03/ziriIG8mX3mBh+iU1CnctVExkwd0N4Sn4OCJNRUZKpXOiRbyEFYqEGDhQMhO
7unvNkeQJvlT3afSB6ROtM/cA9ULIpm+w5VBkXpqRBB4PeiDcGfIcbYYaMbhz8mWG2unNNpwV6JQ
/sjbPYFMa2l/jYM8vNCwbG4CTWkBc0kmhqkY3WPTZh0lCVkXGb/HD9jXmndKkghXBuvMQ9lHXpAo
2zoB1T43bbBZgSEBInkkX8thQut7bpu08gAkT6dYm2lEa3CKeDckpDzxkH2N0MY99Xmg3EhzmHxK
+qD9+FrR76e+/VjNg3QCAlB/boMQVSatobChFN0DJq7Q9fIK9gA1Af0WLT7Jlaep/wLLPbrVgOe4
vJfuWysrMRPGLN0oe4wFcSb2nXTO9M9WkdZ7bQBk5OMCdMDzvvximL51z4O6jPcwOds7BXYIkvV5
jeFVmbXzj1pLqMf7kHWohKD2OCSW/lSNAJ/sLspB7ZfUfrBlva+iIL8NLcWg3hRrXxt7Su/7MM4P
ciO0AV/QfPiRJbHvKlmrfMQXvPySABR59iVrOiaoZN7NY96EO99v+wcbsjC6L3VGaRbp95Q4Nhft
R0zaF22OCBBDG8uDl+UagIewC20kcHhCkHylZJ5h+TB1OLnizAm005jw97U680MYTLRNsMHBgsnE
6zWXvo9RnaIeAdXklvqreKgmpXYDgRMaLuc4dc16aP5SEJk7xApuynuorcVTlinJfTmRCpMrJN/H
mpMcNehWl42ingYAcN8VZAhO0qAAB1rIIK/Gs3rOJTzZY/lFyvChlUEQ0d1pu4eptbR9kJXtR5zV
/DtARY+x2aYfQbi3d5ncTqbjy3KR7joU+54Bu0Ynv+rgJZg5k0QhrzglGPAcMHfM3AghaDinE/ZJ
M099xBZQ69nJFRIlu6jTgvtBaDhLA/V6yRquW6/tGlSK834xYVXT2dMRGz3a8IeQNhzMH+1EXNh1
Jv5X5eQHxROMMxBwkpmZrtzn5rNv2i0gtDYvvwRwNg9jLaxvcDThXo88GTzgTrT3UUQ0XI3uyAPw
1/ajNlIh3weNIjCabJVTF06FI6kaxuaagrCTQXWEe510XgAGQ5Aplv+JoH9XX/v/I9tz6eld6Xp3
38+w7Mv/+180T1NDyk8xEAwDKY6LkULD8n+l/LR/LMhuephIPhvwPWil/QvMrop/0CZHdpcF59+j
Kfqfnrf9D9TDNJqfhinDaxbvaXkvbbP/tNWWNjyocgTzsOpSGWbdJi4qagRN2/bEXWtyyZoC0lB1
3v82GRdaled4+X+OQq9Ww3wBjg3I/fPmXYlkQzkg7etJJfnIWOGkq2Iij9SSsA//3VCr9nAc24Ns
KhnyB2hAURqw91igak5Qw3e8PtLS51xNHSwAC/FDGdkba22WgKZWynNf7TzsiYO9AqTxDrI2nbyk
DUuvt6mnIJbUuLZQmi8DNG920L932IVJvbB0OgLdy6yaiESvl05RUb1IpaHzjI4GGqY3lJF8Ubx/
6ZaWtrL4NECcsVfd3qYMG8VPqo7qBpz0Oa7AL2aqtKvBsW9QsS59kKaa7EOeAUjxrRTwlAEI54xx
EnIrPa4TwsdUNLS35GgvjGKAMYFJIV61mVd7MRddudCMWw/PRNTStNZ8AaiSv/9bcBM01UXZfwEq
rLZhZw5RlJZa65VWq91it+JzhTXjxijnGrGv54p1of1PfJCBIKzwKkWrWkMxqK0XqHl9qhQN1YhK
tk7Ans2bgGqtw9vV3uOo8C940/9Jm7s0iyBLuFBoyatI/J6faDnmImvztvW6Di03YKgl9t7G9O7D
bC6dHAsYCz9WNVY7gs5gEcGZLj08GAunQP37Thl5JCnVXD9eP03LDz4/zcvdCjGINeNEv5pE/oaX
8W19kptyxEBZycybWQVSmxVG/VCZen56/1DAi3A4QqNUZ7Ofz12bY//JM6xki9PDyaEvOIWkxq40
q9LGBnm7TKAlfhtqBUwRJJxam6UM1TbiSEVTv8XxZOuDtkZZkCq/zR0KJx3FR+xQM66rnQ2d8T4q
guSfTLr/c8tdWiGTxhv4MQwBqV+cjxJl8ZRVQcC3YHd41EOV5FjSo30sZ9H++gpd/KD/DLWOREjx
tT5uzSRhk2mdzABWrhGpf10fZON71pei0YmqLGaMyss4szw67agnUf3ZN03fbkB2lmVeb25AdZjW
wE3Q7LXXCFY/Pl7HVuEhqVl7QZvpx0huSXqt7AfRMN1YqYvTB/eEuGBoQtPF+UqFgTRTFgXykpqR
5KL8kzuJZCbvXiS8ihZGHwkUYmprpxLAnWaeoUnjJWH7qRuhXZS2tqUN+2aRBBIY3Bc4Q7JtuarP
P2XRBOfdKacezOPegffT/hQhpQG/hCSzsUpvpu11LNsi48P/RjNX08Zt5RdkiqlX9sb4jUpoTxav
R1sOL29kg7nNkfTQFLprWDLa2uq4FjpKjWHeosJqJeEDlNjoLp8ahFETPbuDtNU90v4Z7yUxVHcV
Gq6PCVjyz12XQ6BRFqYEKkLzPchpUC7+GN9yAzQvObITG+aRb3bt8juZdNxoIHQid30+97ydIz1C
o8jrgs7+Wre+/qAYReVJgWaixNS/O/9AOmVxg1t8KqlzrgMM5bc+x5Yy9VRF+jRhjL5PZXN8765l
EMuEqgEblb+W18DvsTKZc19PFgncxE9rYDZVf/B1qlDXY8sbT2PWeLkyZc0CcquSwJwPk1adkKVO
SryGZfpWpqGY9gbFUhWUEQXjEvAWnamhRiBqplwsREi9SjfkP4jk6g6+ZPliKQHoJWgnd5lgInYV
ddFkl/XNfFAMfFSGkvoKBZy+fL7+49+eA1WFpLvQ32VSz3VWowrkXrlEEi9JJwtABqJXVEkt9/oo
b3InWiCCB5ZmLPL/vMzOZ0gKbLnDiiDx/BqXm6mMFaegqu8iEhPd1n1d3/kDSKE5bF+uD/xGcUBe
RtZJpVkbBH7WuaEozRxcPQ1LzBagvI9jLF70edK/FWU9Rc5Al7TfAYgen6cY5Yt9VU5VQhsxCea7
0rI5dkjJ2V+T0aq+BqExjU5CdywIN8LR2+PH24L8Dn8EJGTUtfFup2fKAHk28WY8h/ZDGn8F8iR2
eZtN6DvQS78+LZfWA5kh3A6gfRvAns/XI8Wjz64pxXoJsopOBiKOnh9PD4c6vO8ZdJO/dgkty3Iy
8o/Xh7604dgIpGLk6gZR/nzoUK3jCcZR7I2+gc9wCDFG1dh/10d5Pdpnt7BgwyGKQCZrIpv/Gpd/
S5PyqAB/jLyLV9HfzXEKV6jQ9Nn4oWlG7QYZRnEzTUr4cYYWhcovzltD1fuwgfN2PKmKZr/3ml5+
z/Km05dYoa/vtqgALFyURuRhrZaw+aFh1Ivw4/XPvjC5Ajw9Ehuo1Gts/fPJredpnDtqj14HyPSA
uFB5UBas5H83ymoJFShcXcl14Q2TmR0S7vOdmiNSc32US0eXk2tRK1EB1S8qAmfR2y+0yuomLfRQ
9n60clm8hFEAlFZHZjBdVP+6Bo7RBFWyhIr7R1rIHZRvyuuuFRvyKbKNIudvbfWnyqH6VY7Iiuyv
/8ZL861jY7LUjUi+rNV8t7R1AAhZSO13w3QELzw/aamID9dHeZsXqcIAhM9ribc603E+ESCKFJDH
8ASiJBtudJRpdpLdhQcy935jaZd0ZH1sINaCcIfPRHBYDRUOaaMmVht6VFd+jbFJzwg6ZNqaH0tE
uGNL/X7901aOMLyqqQ5QUtEpVgHpp6R9/m3U4vu5HsHrS22VeFkXTYuGbQCamif8o6LMgwfNvr0d
KWrTMQ9ytyxE+MRS6p+v/5S3s8zJ4eCo8qtCnLW6xRUVtJuNcA8ZYTr/YVgxwt8W0pCoAGYbweBt
tD8fap0UzqINY0TjPZW02jXxpT/qSBJ4Y2QHd0YHWPf6p22Nt1wHvwVDRWt6GY1+8CVTjhlBUYqf
UYIEABZK9A+hHmwc3TfVOoKQuuR2BhB4ZnMVINCfRAmOhrgnkFw/VqCXqOubOGE5/tQr4BjrxBnM
kg6+31pfUhxDf13/4EvbiimGX8R1ahnYNJ1/cSgSqWoU9jGIkOq5Hrrik4n/lENjVdAeisLD0gHz
0klDwSmo/ANCmRTyy/695QdmQsgW3I3X+tSavwEUyQRKXofeOCjU8Th26FyjZhVAQtyIRZf2L/Wv
5UhRKKXgdv7J/gjqKyiC0Ktrnb7KFIGEmSbLSWlYbkSJS/sJ4o1GasV5oYB4PhQQ/tHqUjPwKjlE
QzwEWZfVun+IQQ+DY0/jjf30NsxScuURhYQjoYkb4Xy8pK8lLCJE4CVou90iZ678ks0836hKvY19
jELOQJUZ8yxYT+ejVGNctg09MU8u/P5ziXQEWHihuKqJhvHIuwyYGI3N6zv14qexQ0kOdEEXYhUK
AmqNpJrgdlMhly9z0Q3PoSKGjQBwIR2CMSXLXMWQ7lCbXj2tJckaR+QEMepJtewZOPL0IyAswCER
/oM6VOZNM5nhQcvhSNOWzh26ZuMTzinZzixoTV7/6BWv7DXqC8zA6HaqVKmozJ1PNU66BJA4Y6rh
/z4mZHC4js8SN2hTOXaciA+yles1Sn+i+quIUaaWs0k7ovQa35dqEJxEjt/axq+6tBRYzPFUR0lr
qbee/6hMVlBMl6oApVlbAK7Ie3g1PRDxjY9fHjvndyxrYehwukgGKQ6sxpkGMSEWEAZex374vuCm
D2ldlyDlIDmW6NOcJrsOTzbkjEOZleUz2qCQRv7Or7BUayEt0qTR1jsixiLENyUJxnM8QzAHThsX
ebdvwxR5o661KAHbCfIAcfwwR+CRs8gu/rz+Iy7MOCUHRSyFkcV0czUTvUnIKjVLcjPZTJ4lS9YP
iN/UG5t/+VNW800Dj9BqEjosngPn67ocuxB0veQG2B9I7djcR2Hm5hU0rkq2Nx6clwbjeBlExuUK
XDtioXQp5qRvJXeMk87lSWoeyCf0Jz3NrVuifvLh/VNI1NcUUiddfqOoF9qxpeO8wMcJe94jQDQ4
SHEmG1JulxaK2MgaLXNImeB8CjuYuDI4RHQoO1r8pQFCIvbHrXLNhQCsobNL74G/dBqu56PQ5AgR
dmGUvtbjpwD9qQOmOJx9OWicrqiG27pooo1PW376enf8PujqHARASTrwjxJ6DLN235ZDe1u1E1KL
TaF9N8XgHxvcezy/9E333UsHHgd1NRteKATtVY0dZVPqOVEgQTYLQVn0RP25L2fv+igX0gI2I05b
TC0rKJb//lvuF6GfNOg19olKZqTOWM/QwQowaEWkxM71oS7sEu4xKrgmj+4ltp8P1fvgx+Fr2m4Y
9tZHa6jm27psh42UamnUr1eMtBJSN8U2nobrlg5uLXI916ntGrUY3dEowuyg+HGxy6NR/gHrNHfn
WI5+GrEFQGTU++BHoXXKA/6NiWcaCQZK3LlPTSdQrUL5CmhySSB0mn4u78Mc0OHUdcMWlfpCYMB0
FPINQojLS241OTKPGt/0I2wsQdg/4PjcYNOhiBrDGQuDkuwY40IEaRKVkA9ROiPbasth9CMBlvxB
TXT/KZxMFYiRIs81ln+qKHeGVgjol4i2BE/XV/LCpllS56UaRbmfXsb5SlaL86WkdJYLoBAXoxKO
2jRI6cGsUSD5r4Zatx3lwQ4MOEaWa2F19cg10ZyAUw/31Tj7G2uw8VXrJgaUXN83CzDkYWI1fyDl
Ix9Neid3VQiR7W98FbhyFDnBK8hrSdGuSIIYhRzL7eS6Rncfq6/OSURtf/Bh8x2uD3bh3FkkrawU
4Zm8arW1JCo+/TjVltvqLYJwIUxoxPK2krbLo5hk4cudTWH9fE+kDD/FNXuCyj3sUzQ/8HXLs40Y
culwU47+9yirnQdwb5bHtLJc0VfVp2qs6Hr7knZnUHzdIf6FipxU4wGCwqGMuQBxYv83JpP8D3H3
JSavc5IBWqyvAcl0JfBnO1kXuNJNg77xmRcn0yRPoHcA5FlfTeYMi06JEtwDLCVSPP4JsGueBce/
8S3kBbZBRZna++pusybA+CD9LddUEYiMFxaCklf9Rv/j4rHilb20P3ilaatru6OCw2OTvR5VnfYQ
Iqv3CX873WtKQMzXP2hrqNUHFfA068DgBFdJm93iC217rYb+OGzM7G8MBUhhuTl5N3Gwzre7avTh
gvixXDyC0Lpo4+ZmRCptbw+tuXF+L+Q9i7IESQCwCN5oqwnUTB8LiY7za2Bi5M5minXgkMEVFU3v
CXksnV7Oso284OKgmmEiBC3oXRni/Pv8HEWrvI9ZNZguN2jaRTcpyLWjZoB3jFSrvu3zsPx8ff0u
Dkq2D8QJCXtAO+eD9jAjsNyC6Bv3Q3lYumEH29eG26Jt50dKyC1tB7GlYnLp5kWuBgSfzuOOcc8H
LfGx7q2JU1DGifGQDYNwVQvvRz3tzHszFOn787pF/Ja0jko/L73l7P+WcfXwnUu55Wy3RZ3vcT8o
9noxVO+/YaiJo44LknARQVztTzShkRPrGYWFzP9Qyip36qStPlZ2t3VFX6oe0LGh9oxvOjWY9QaN
i6yse+bXJWWI0bJAE+xZDaK8cI0ut750KZESEluOnkBpuGW09NQGfGFu8yRQTxKZy9/4eDJnnbIx
nXprHT4FGq/TpArTtQs/2gMNrx0ZFVFXs1E1u75lL0TqRfAIyRlwf0gery5X8PdKneD/7JZJHT33
gw5pJeit098ZheychodCEr0cnN/2DD48wwJBN91FZebQQQ/YR10Tvv/WQZyIQhMpHUXJdRs26OYm
9mNGKU1qvrHZfZtrTGTf/ykYlGg8aujr0/M6/5TE7OUyzRTTjZoYSZYptXa1rr0bbLUshgp0DCzK
8opeTZhlz2qEL5PpCruuHfwVEYqzwm5jWS7cN2hkESApC6KHI6++RcA0qI2wMZGdmazjIMGH8KUw
e8b8u37/fUP457JRlv4dB/t82uYgT8UwhaZbm7mxNwI4jxLvEDcPZW1jhS59lYVwt0yDSFPYCOdD
JaGCEwE8W/TucdSa0zbDbtsE6i5hand9M1wqxNNIIqGj7wnSZl0qVpQYdTGAHq5S66cogfqv4kJL
mfpPU0KFQArMj0DvOzwjSOeGRv06tNX367/h4ueCM2GjLPpl67TfR4A4SegGEr0wEyh0bA2QVc4P
dYVy4/WhLmSvSyKkULwgMKOKfj6z+mhB/pAnw0V7RboNCrRsStx7HYwqlHs9QqZxHPLqAG+9f7aq
JvgbsYpbFbEoHuAk6atEIoB6gjSpAufHQirBRHrH6YmVG8H39Y85K5kgFE+5erkITA3zvlWOjmlb
PuEtaLjoiKLIkNKKPUhKpd7qCBfvEUA2DnURFx+7QevdKO+aJy2e1XHjZ7wJzPwK4iU4GaBLdO6W
//5byJwrRR2TsTPc1pKzW82I0hujlz9fX9CVSh3hmNKaqiE+L3i7c9GsVlRp8G1BNkZzdREPijNX
nVKh8Z2BvZQxk3OtXJl++iIhfULk3L9FIUr5MNkzurimCGG1DFqkjPt2KLLR61sZAm+vN/mvYjAT
JKdGdNV2tQ+9HkmYCvXwSUn6F3zR5I8mpkfRoUeBXNvlOvzFd84fNwBoQT4JUXEeIusIOtR+OhA8
Cw+9KRioSl/SU0cz5foELnH4972i0bJZyruskw0ocp1GB5M9lBYeqp5pVcV9w3PEyXMrQhd2mOVj
CfMPDo0q/XV91PWRfx2VCpTNd4HiW2MwSz1IcJ6BaWHUVXOIkzTYG22PJ03dNIfrQy1XwOoDCXDc
c7QMXm+k820InQMHH65RgCaZ7faaGj7Ns2Y6cJGlp7DUZDcJNOtbO1vJBidiPbWUXEnH0GcDukxY
W0MLbRTFdfR2esAH2vSLou/PWS6xJq6D6pgYVnAc52b8dv1r1xP7OiZlbXLOZeC1GUNoTnmtYg7l
aWmt7ucAaU85LCwH7N60sXOWk/X7xFLe0xCbRJ92EaMzxSrK6FYsBSI3Kg9dJKymFT6tK9DBoOjQ
ovSR2xvTuY7dy3j0Cdiq2tKzlZfp/i2eqLBvs77vKm/MReMVozqferSmx12HZfpBwYRgR3/ewOK8
Nm7p34faxgevA9rrD+ChiRkdDUjqb+c/oMIs3PINaJlT2+AaoXN37jIZvaCNg/9233Ax0fWwSGyW
9vgqqbE65A0J6qVnW9AhnRLlrh+j0S98hiKPTpaCvVcGSNV779ZhWIr6C9WKjGBN4dF8FXgg/R4v
6dOvqWXFTl1W6JWYWwSoC/NILQo212IaIgPJPJ9HUVqDVClT4Y1k6ycMpguU86Tp+O7P0Zf4SaOC
Nx78gvNRZpRxjbInfFqGPHweBKpDpPVob+USsoPXx3r7RXDWEErle+BoAJ1bjYVmPAYWce6FEqxs
zWyUHdWedH99lLcHDkCgSu2exJ3y/bojKBeTHFGkyLwq6OK9rbTYbxnCGzQlcBrJr9+93RluaZWx
VOz59XYfY6QZcx6RnlT0tgMiKXDTZNzCGV/4KF7C6EzYgpNFlH4zdfGchXrhYXT02UCc2okT7di0
GYr3ktpvTOGFhWKRtcUQEpQCbLHz0dqoNXWSvsKrR3l+Fm0xuYMtvxezy1UjxAKlJclkQ6zNIhdL
+F6plMKrEOq8G1Jl/CQKudpYn7ehnlEoMcgKF4xODD7/lhRt9zptNXgMs+y70KvoASB25o2ZaN6/
v4Foko4Qfql/rVM5zEqqJJHkwuvLGptmwIWAALrZvb6/Ly0Ouxt0jMqL3linImij91hxpHBABjI5
tZxb2AzSVlfv0oazeC3S+gXpCQLqfNrssSAKlHbuIVdv/YlduHLAbMY4JDbSULVZ+af3f9Ur6Y1b
g+L/GuiadkqWVOqco7VLS8wypdDJQulvHFY2AsAR9jRlSnUVgcauHNR8SHOvALh0yBEo26OyZ75/
y9Ftgo0BC4HL2F5tOYG9Rq1EovBQLs2OvF+yw8y0gWZtt/LSN48YDhFvUpOKDtBKChWrLyrTNsqk
mFuCCjAyf7EFAlp8phGMVUv6K0v7W0T0XorJvi2jeqPnfOFoMSqgZECd8AmN1U2vErAaH0UcbF0a
cMAtoS9u0ufIqrcC0tukhrq//qqTjD8cvOPVbpwrvBF1PC5An4cujHwdYVfReT7q2ChqBKpTAOs4
gvYMPlSp1mxckheOHHc+WT+AaepnayFhmLxmWXVR4ZmFPTlIz2AG50ftxra5cOToPXA5AsHFxGx9
k5ACZLLeQ04KW715imcJbHc0a3D7h0TgNZ3IW0aGb1Moi04k5CGDdIYX/yrOJ+j4Sj0R0kubqbo1
Cmzgy6DQ7mslxuocEWosWCagDBtx8uKmtQkrBGR94ZusUht9DJpcQqzAG8aZvhSKax+DOsdGsla1
H2OB2UHXheIJm4r6RiWH+9QB7tn4ERe+XQccR6AmjaPtuKzGb3lyhGGU0sk2wp6tLd3EY5zeazLl
7UZvoY3Gan8PEOC90AJOK9C8JW7L1PogLZ8PCs+9rYeS3KQGMHbEkdve4TnVvn+76mTfCyeJo8JN
cT4K/jyzpWdYLsjVFDzPyB3uJWoKh+sRe7kBzh82FrUTrm326rKOq4dNaGIbkadD5vlYMDwWc6k+
QlPN92PThnu/hGqJR4K0K6ou2EhPLsQdnQfVgrgWvFjXENEWExBkuZDozEqUL2SeMLsEBTYXA6Nh
4zX1BuK3rBhVZpPTD82ENOV8Lvm3YIaGMvMkw/ihlPmdLrX3bWTv47R+UrF+NIbM5q63TtVU7RMJ
sX4RIBtcfL4+2xdCELVoslmqj0Aa1jVvNa+CvOU68bquJgJmyM5irzq/f+dA/eUdvrxxQD2v4qyI
YQylwZx6laZE5LFCdwOj2YL4Xgh0TCZvgQXaTNV7NafyWFdKk4Fb1jrsRPM8lU4SULMQKUoEV6XE
fffULeQ5dir3PunFKncW/qh0bWkmXlSXOPhWef1F64f54fooF+LJ8raBrEIZyqb0fb5RMjMYIuQj
E0+3k/FrOKrNYULBcleMsX2TVr1yEyP4ucX/fL16VqdwSZ0t4BKcQ/KA82HD2Y4xSxGxBwy1wMyt
S1Ivg6VzNBdJ2ThGcdzPJvUZ4SRlDw+BTrNUp+7QaIYj6VaK3OssPN2vzI3k4E23jZPDVSaDrOZB
vDQ3zn/ZJKXc2CFpTyEKIA6Sb+6SEOU14Dp3+Bo++H4UuaocPJphdhfnw0NWWSpQiPHn9YW5cHLA
eVC+I+8jn13jrOIajXTkiRNOcKvcdI1dudPU9RvR8OIogG1p5rEHuEvPv5YK4NjpuRR7WjU0oKCN
+sZv9R/XP+VC4IPEuCw1COhFIOZ8kCZPrVKbjNjzQdjtxzCcHbuBF9XZ3cZIy5+02lY0cdjI9CU5
PGugtRiB3M7xFHvGOCdo2xLfGjNg9cjJ58/YZG490950WNguUKSQCiQd4G/WPYcmxxCxj2C6WXMU
3OhizHEmC6ToZcDT3SvtMd1LSEhhFoV0J4LsaJtOCGzORpRt7NxLS4lSzsIh1pcu1vLff8sMlkxp
VPws9hS5rw9zkUmOBKByA6Z/aS0pyFsgXmmwg9E5H8UywyANCzmGbYvPe5f11d4GSbOfcP3aCE1v
P+i1rsqD3n6tDK4CoDyFGrZ4QC/gXUknzR+/N4Mmnzb25vKqOd8yjILNynIr085ef1Be+cJGURip
1hxVDwQMMZ1+1kjkpgPcMr9x8qHAQzAJR2Tzhr5sqh33qfq4oOjBxfrD/J2qbNo7DWhxlVINLbB9
qI31s9wkeD4nYVF+1wsz+JmE0IjB92d+ezsbDYKtNrmqga1DrPwcWxH9MWCYdpqKbDr0slo/JvFQ
o36Ff4Hm0szIM28wJ2wCRZT2xVEiAn6S22YovAb/TIeBbTzbFPG1EgBLUCEQ2aE0Kvlb5A/pX9Kk
ydg6tMMoHKu25e9hhZjtoU07H7V2fa4Oallk865PTBCbqobPl5bXZrQRcC4k0cw37y5CwQK/Xdc/
J7mK41YVsMLjcv7c17bxpYp1ybEUqX4us1C5VzLN4v6u1RsTd5O9YiXvbcGSxvIbKOcB1yOTXj8g
aMqk6oTqGSoec+COaj8jRKajGKeZW2+VS5t42Vj0sRhQXSsddBiGyY2N0oFaGeGhmFCb5Gn8/pce
zlCkluhNLcQvdfUiskuh57gtpV6Y+OKoZ0P/kEKn2zj7l76FZBIq7aLCRFv+/OxrQcKUzgPErbL4
Q+7hUPh+Jm2krm8DDGIxvw2y+pRQxeYmmRgkiWLMz2Ir8crICB265VvEpotD8YqkkUPRlf89/548
mLvCRDLS6wMZ5UWj8l0fkOquG6d246veXkx8Ffic11IrvYNV2ERnD2NfI2WB6jK/acoWJ7qwyGQH
N90y3KX5uEV0eZvYMSJ3+tJm5D21Th9jv8bpJ2ZEvWrEvUkx3tFxh9nXFtqjiyCL28fi/SUkBqUs
unCdALis07okiSkx2mHqGX003PSFQFcWUgaXMI661wP3hc0IqYQNz2OOxvC6Xm6NQ48pgJ14U5QN
92mmGt+SysRW+/3DoE0Eb4txIIqtLiGzyQpZrgXD6OrwP5ydV3PcSJbvv0pHPy/mwpsbO/MAlKEX
KVGUeUFQFAUkPBIJ++nvD5re3a5ihepqH3oietRiMg1Onjznb+4w1+6+qCopz9xCJzaLL4osgscF
dMljABKvCvJ/6COrNHcSpU1rXLZCx98KKrVxO+I5vBmk559BZJ8cFcu0FRgCmP8494cJ2bv46eZ4
S+TzrrUt3EDUlN25GCzv6sTOntwFe9T/xYK67BiFxrXaeFRldF3Y3FSl8r1qjOFCBAq/AE/8rigZ
Ed6gO0QtEyAIl/pRFGEpbaOrVb4fFyxUpybGv6t2hvpMRFw/26Pk4WCY9ZD+LeeaVeraE4J7e0f5
2aVLnuvhUV6+oCWT7wLRufsCtx8tmsvUv7JUbJ85nSd20OImRRtn9UYD9HU4fleZc5y2cbZfKlvd
DQh7RZOdtNE09OZm6Gw0y8syefr1Dp54ItHco3BKOQgFMRL6w1FFN5dZ07boVzjYp2+5aII70UiP
p3Bn/Rh9X74MeLZck1YNqGZn00Wqaebehdl4q5d4mfz69zkRxunNAYdxfQTE2ffDX6ckdpqT1uCK
4Bsj/uZZsa1wet+0qZWe+U5PBB10CFc1Ew4vUNyjaFDinWAWE48ysgqFD2qbb6usP5cjnZqQtxan
bBLSFTJ4OCFb6FKPYVvucaWFxb0sOB3omX9rOeO5Bt3JCa19VPJfHi/HTzOv1mMDCWzWrg2+Jq5f
XekiPUfyOnVKwStAIuYOBJ11tEH9lEJ08c1sb/mxAC3eYmFYISBu49UWpYnrXgLyPPcyOzUzSsRk
XNTgaRAfJStZXNZ9wLIhKIAHiuGb4/tpqNuPvz57J+51unRcsj8rpMHxows5s9g2Sx6cniPGd3mS
yPsqi9E06atARSq2nDMR59S0AtirNLngSoMfPDwb2dw2akgw8c2M2t87Gn5l2qyfUyM8laXzkkTQ
jKUDf3tcfSg0vDDsfMj2QTGMV3o6IiBfGuLGavr8HjPCZE1kikuQ4+K56/DqWh1l6ujXi3viO2Bp
0VVDFYsyyLG4Wpd14JuXhDjjL/ZToGVYAOmIVch4OMeiOLGsfGwO3RomvXpbHi5rP/bj5JeIP1e1
Xj0HwuZ0dkG1+fWETo1CNkZPC+NXFICO7r7MHEFtz/kqMW18bUugmFaLOsGvBzm1aiAwVioSFwO1
ysOpUFamzlGl+JrmiRZR1huiynAx4zYtdWY+J4ci33NxpaUtcnz9lMtYubLx0j2uil/aZIo3YjTv
NS2L/xcngXo273QWba20HM6J268ZZg8xmtpzkwjjL31rTShbGwilb3+9fCf3CC1iSm+0qd9osNio
rCCmYKJ7Y7fU/ySgVVtL/DOjnEgcEJyi3OrRDl8Bq4cTyqQzlCZIvD1NQKQiYEnEYuc1udtt2dNp
i8k32vgxuJQlHPHbwweq0pwz1KE3wYu3D5WPta2z8mCP36YdIhK47PB9IZxZvxND1sF8wTOBTNHb
lGUV/26Zfh0PeP1aWl25V0chGRFwicxVle0Hzyt3gT72oW+r5Mz5f7OBJJAkJWiprpBxSqeHS2u7
KOny4BZ7IxhfWq0fNroh4zOJ109W30Hmt46yaiesCneAgo4yL5oBlJBFi4EHtYQmnAU65pmGxF2R
dtZ7X2Dv5I4ZTt64mOy9zOgxDJdmeeuZSAsmXZeXUWAM/W7p8DkqWpRepTVO2wmM365wNG0jBabo
adsvWuThnnSvzcI9k8i9+XzXOQRrGYYsDtHjo5UqUZOUpmKl7FR13aZt0coPa99FS38iod38+sMy
1yU5XDLoyXxQ9MM9OsbHPBZb2LhhaiNqLKaJrkMyt9nWjymRXunUTuIrvE0A2xZygkwQT+13uczJ
XVCPNWo1c61hPmf4VxC1q++pa2n7ejanMuwSp74VlTfcpbmdbHs8627rZfQAm2J3OCAYGFUWZjqY
1PsYkOryohwxf2ljDReR+RyH/u3ZY4rIOcChhGJFlD88e8LQK9wOCOllXTh3c95lYW434sx3dOQQ
DOoa12C0sIFoeFAw4EoeDuNmVmIUWZ/uY1OgvL+YO70x36cthjtx8NT15jWstnvU97DtK+0dr+LL
wC4G7DhllFbz/VQNj/FAZ2PURz2Uo9y1RW+FMxI9tTWdKX28XZO1IrWyUUgwwQMefSkwvgOMKGCu
2hX2FWFV22Ubwq3Qzpyvt9GMcdYHAHhgWJ3HKUuSI5OBaIG/K+PF+iC8rPpWU/YvadQX5fuFKu6Z
AU9NbCVy0NkEpMU/h7uQd94ke66GXRwMGEVmvLusKS1+N+EDzrZCHVYO3do6PjpSTiD8AVo7JJhG
jpd2rwRONe456sTJuQAUIUFfqwHHPHDXwjWzKZlLpub0NtFx5m3KXJx5Pr0NOCRZwHzXZyMZ9zEB
MfUxgsxHuCCqbdqNi/fz4NevFeiUM1tz4iys2Ry4OYTNKFcefSDKSlSddr67qxJMaUbM6aFzerw9
Bmf82M7uue/+9HjcNSssEGD20c0mbEeVLVnWroTP83XsEdd0S4SfFGKb27E2nDOR+8R2rdQ7cKLc
2/DOj76pJa+UgZaXu/NNZV7HqYPTdGtMu19H7JPbRSoEfBO6GnLhhwccwn6AZNk6K/STdimAlIvO
mid0gTA//PVQpxaQu4jAuQLQwCodDmXNPnKD1gKpherv1bK01rthot+x3Dgya84cw7ert0oGIv1D
Z50gegzLUsKpaysW1k6asxumUrJRo2admdLb1VvbcLRUKYZy2f28Dv9WG6qx7J0YxtxhXfhtcXOs
BanT7iRUkzN1vFPzAf1gkx3zKAS8frh4qh0KIoJp7mSgYQGunH5TJkX824GI+YBJJTFmm7jeDkeZ
rUQfk8QyaUNnWSjy3viIMVj/+OuDcGLVgAkDHKc2iNnEMWYtQHYyrePR3DUzkofoz4hd1jj6h850
4jNDnVg27s6VVgv+AGe3ozO32Agg1/5kkne3l91gO9d96Z0T/zs5CJsD9t4gJzg+axO2xsgSM4hb
VDPVfs+/EqN2rsv0tiS3Zh2caFKPFVZxXFWthgJdV1yHdotfyUeZKjApBHuVPmg2if29gQ1aF+Z6
g4ObF1eNHjZwqJPLeukWxKUWpD63i+sM5wLj2+mTBf3EBkJxWmkBh4dGT0o1wsnSdzYedq8FiEv6
/3p7plP8NnpQNtepZK+EV9r+R0WRoJzLrnAqnUWmv+b7M9LySXGDU10TOZiZn/myTw4HgZPONHpW
8HGOJoUXcApuBYNFw1ouq8Y2d8JFjykZSvwwcdg8E4ffLOJKjSEBILfh/gRGfzjeEAtb2pXt7OzB
DUKQ9jhmLfZvw5sYBYwotzJPM/iFR1Gk0RdE53rf2XWz+G4PyotkN9vIBKgXTXPKM2/PU3OiSMFT
wLXWssvRxzc1IutaqTu7CRPPCOX5ZpsEVnEm0r/ZqfXMcUfyyqbZ8Aba3kJQFI1m27sAb8/9FNAF
sIdlvOwaD8yonZ6T3nwjOP+TausTvUChrFoSRydR9LRtejRSd1kb00lslkHFeIZ0hYS8aAMHsO2m
SSlNm2i64xtvOmErk/EpoynuYS0t0NqyBtPsIz8dlbEtakOzuDjaWoX9qMBK44o2n2tyraH74GVG
64CHCxBzeBo0548OdJ+RSWVGa+9kUkyfKkAX27nS3I3VwDBDK8m/mYANnHlCv41ZP0dFWZgKyMoh
PbpQ+slfdC/hfTK6k/yaB7O2DdD4uPZX4+O0xTIizN163DhJo1WsgevvKATWd3adxd8Gy+0vfn31
nDiSFDbAo0GVXgWcjz6zBD2Hwc6g5gdVat/NKAeFejF3v3uNMmtEQtE24Rm3+pUcfsyUyxSWMgoV
DGXPN/bYuFSxPPP3Py8gFtwHGCYaHlXco1EsU2Ro2Nu7GeONyBlQve5tJ9v8esVOnRvnp1XS+iBF
H/lwFLPSc88afdwnTb+Oo9Ivpo0RwF8KpTvLC55E9iUVvd9u/a6lb3hfcFU82EvHlPIJ72SjsMjf
NBqJIWAEiLoqkGeW8MTkfJMeNhGeaEjgPZzcWNm93va6ubNXNe/AYJwtAmvGJh65z0NBUAxBJqin
X6/pGmaPvkX0DjghoJLIqI/F/ty5sNHYnEkYjCkJ+3kqHrNx8rZGM+O7HcQ9tuOx/hD7849fD7xu
1tuB12YJpIxVifNwvq3hoVVO7CEr7rutGkpMstGjv5x71zjzpb2tnlEAQg1gfcEQc9CrOBwrl71o
+n42dpXQ4VfLtCkwoLQ7Zj01Wr7BzNB5Se3M2QDX9rc0qfutm3mZHdmYPG6RkcPnu4a7mM2N3M2E
3KsiSbF68RTqvhoNs6CvxXXLBxKms1lGvTCa7kxR+kS8oOcKQJeYQfP+mAgWIMilszXGLnCke6FN
OU7T9EzOfGMnR0EzxGSElURytFRdaesUUJSx01z5Tnaxd6/izDhz6NYfcrT33I5r5GcEroGju7/u
qGVOem/shLYQcMXwLWhwmW7S4XLueKb/+qSdnBLpoEdDkELAMSi8Elbax11j7BS+J6GuLO8yX/Cj
+vUoP13hjidFdZ3LmDBIKf9oUhVWQLKYGn2nV07lRHCW5Rd8xKgIUgjxv2l5mT7VqZmJaLKQbqOU
OI3drhioUWLD2uuQFX2j+9FaU9yEEpXPV8vrlucxlkMeTn4u7C1UCCkiTdpOEUkg1mKPdh/3VmH3
S4O+duA+O2UTBBvbmpEy43+gw+L2Owjy79iqQpHZ1ddyjP3vAU29V4Pn7+Ng++PHSWnCBrFj2V9w
asixzq2U88lOOqgD0F/w09Th0QFsNX3Qa4Wd6FNUomz73s8HHK5xMKEzAuOy/lCIMf+SyHZKInw9
zQE5q3qRkdH4U7WSZQoV8ovPzvY//NrzUr+rjN0QF5mLpyb44FCv/erbma15c9yAzRJbqTdxz8J3
Pvz8A79oFnBP+m71296aU9GEkyYa/KCmc0JNb5kQPCIpk4LYX8WFcds4HEt3epl3S7tg9WwPVTRq
9njl1hYuvJrfov8+yWzAMNxKs35T9In7hNdI882sx/Ia99q4j+ZipEBq51X98tursCo60XtB14iD
enQ+p6ltshrKElDN1owCaIobeodGaDbtudr729jONb36fgCvIb4fi2IR+5JAOumyk7ExbhHHtXea
7o/ABYdzC/722mSo9e3OJbZikY8y4F5XmvJrZ0ZpM+bJabRx82As9gyc1E60e/S5cN1JZgvRql8v
59uoQlECrTj6hChBgNU63GhHOUUa29O8m8dgucrr+EfgjPqZpODtQiKLQIkfxTa4i2AaDgdxsQQa
8MBlEGqk5KeqRwi09jtqfs45kuTbCa0J8kpvt0GcvMnhegoHo5E1807Ug4yS3g7epWNafP/dZYPH
zMsIsUzq2LyjD2dkiGGurbmadnKwb1EtcPMw6IgCv707uDeufOYVUUBT/2iYbMYdvTH0cacDEaSh
A5Kl0udzWmlv7zE8Z9DGBxJF+su1fDgZf1Edlmz1iKhvn92WWVreyzIorozYsXZt7VtnMPcn3jBr
A5f+xoqHh8p6dNoX0VqL4yTjbrQRa3eG9LqUQxka1vSkwWcJ/aq1oxY5ntBZvA9JmT1krrrp5e8K
2TtgQawVjmWtGQkV28OJSzUsvCNNBZksGy/GBundCuD6b28io8CAovXEjI1jrHxugpNIrFHtwN0B
k5VetymS8pzC0ZtvDF0CEhFaq1TvYeAcrWntTQWeigNiUfE43GYFaqDEDGevJlH8bgqHORENAu77
VQSBWHy4bGpSTbIMRblrlddFMq3EfTeJ8cwnhlgZP+cwFSE2AWBBBB0qFx/c4TjNUik5GUG3i+sx
Dy7aQPHYLW1jybdWPE9fbaeFb6DX+IqHrgrcp0H4mU7wHF3Q+m0Xx5u0ngpjMzhlZoaIY2t2KJTV
itAwRiPdTkHjmFseC5O9TZ2pfZyCpU6jMRZTBqcBeZUL7EWpcbdlMLW7pOiQlXDQKt9WRTxbF8uY
Ygc+dbRnQrJElJPwFcmSSMQUyu+assQsaV4KL4tKx0w+t/Pga1HjD6m/CarGvwG2mtgXbtKCPvdk
HYRNPpqPet+3SYiapsarJc6SYTsg6JRv46QUDy6sg5IObeKr6Kf5wybu9UQPLXPyrRAFIfnaSCMu
NpYxu02Yx2b5uXVl8Qi1p3gY/MT93sa99gEQq56jitgYH7zWMD71Vu/D32wqq4zw+mursMUv3YVH
YI63dmGYEAycKXhX8RXGYZB7mRPNM6du16Vtgd65py31TYmUGDCMpYb7NgitT2jS+9Rv2sYPxB1+
qaWOJqE3fOCqMzE3X1L9Yzv4hYjyxhpyxGuWsgwX4ZRxKCwEc/at26QljE8zzjbAB4z39iiFtR0L
s2suylT2T5aTWs9gJxQyOytJREh3uHM1LcV3PeGm/RiLprsW6WIu29YOxnQlkdbWXjHZKvL13N1k
/lT6oe0k9o9Axq6DTJYzA0W108TCSHA23g0jaVmYi1F/wq7JljveLUmw5aTIh6LWhhrbDQOHNWMx
FWVUNw1U6M2ZdtG1ABZCpF+1mMxwmb/kXd6yaL7G3Z722ozhXtNRvhmChntfCLrPRe2kTYTNdk0H
JFm+DUk7p1S8fF5245J3N5RRF2vXdIP1OAxB0fNa01NFfpCMQeSak+niwNenPyqrtm9MZxT3AAxQ
YdEKX9wXvFnf+0lb8HgMvGrYqNantadnRvMilxGDs94rCIK91sV1xD074jnQW8NVnebOtxzsEB1w
OgTMpwwWe5tkyfyjkbnzwRwH18NzwTRoVSt3HjejRzkgwk2Z1gTeWCnpTO33ywVgvK6MYpXo94Or
oTHhguuJzDKlqjmNaTyFpe9P4OMy0fwwayf+ilRX+6XyISGHHbWTh462mBWZAQUnaD+GvO3cd96Q
3LSiiR/HptV+UFbp8qgd+q6K0GT2XkfoRV+yrDeNvQwKe96Zg1WW14VrKxWOIpMvcBidCgvL1E93
Zp/mIpT+kN1V4PCzyLNn/7lp2+FVUId9YHViSEUcnSnSUUZ+rYO09yIUIrQqHPHVfcaVon+c51Fv
9jVS6vy/XjCojVUaVh31aLzH4dLk2SNNBkK0ThfcCCtUMb51ARXR7YyDrbPp55hzkRdO/Jm/JkB/
9qMb5smYpZFwWm8LPNjl9e5o3nulzahJOlnuh5bRqfvCahDuw3PX4zB26WrrIAL2oKu8tAktQOvX
wWjG7WWMUcGw40MK3rmJ7eMfOM0gaGyjlknYuSbQA4EophdSQB8feTUtMmQLx4ynlmFd+7U7v7fK
TI/GzIK7P+qzfdUugcGhNVJ/vOrMsYH8TqFERaguJ2XIBEdsJD23u9YcVzzErpqqTV4VDlZLg25/
iNO4fHDTtnPZwtrA5c9VxoVDa/C+Dlz4gR7tVF5i6E61287GhUQLVAVMthc3CwrJj61tGsvO9Rqn
vaowomyjTgyIcM9dsASRGPL0ZjV24mzYVFJ3dVN6w26ZVF3thz5rKkrelV9d5I0cAJeJEmT4VHef
C3p9XZSCPdj7cWITZ5uK6nPZjc6N30tUGwqzNe50sJBuNJZZf2u0HYJ/JZaoe0xuCZ4VXpviCrf0
RGFBlI7G3nEHQmULn+xR5lnxkpramOwd4U/JTg1ZJfYFynOUTHgCW3vhjAHP2SYlImWJaL4ywERz
I+UlA0M9MD7gjZODW5EajwaJHlkFvl2b8winBvPTUuIkvJf94OkXWD+baeiwizkbI2DiTUE5OaHV
x34dwoBWn0tf6OiMZDoUusqzl8+Y1+N/uJTKfPDNvLi0emBBoRjbegotC5GObeYloruIicH6xkx6
TwuhPZLH4Q3ghoHRylvJR+ddeV6j6bgH2EURmllVvBail6jsIfH1BVyMvK5Rc45BZBqSZkfj8WSf
l2a+j4NFGzCKqkpCt4ydKfSyDHWFTLMrthm1+stiip2wpnCw71tPj5aE9LFPu/th1Bx9t/Dsy0IT
K8COJKkZWALkWnAETFb3WqAj/b0tpiQLwYQmXzpHK/vIkQM0GRrX2ZXeO833mkI8tR6nd7Iws3Ue
4zyZtWZTZFXW4hk2t0aYNG4tNvPsaTd9iewvpVcn/WLZyr1d5nYUeyKlNW0azeQaS42MhRrs0o2U
bI38Mm6z6d7ps+5LWcdFHVm1J2aCqYMuOlWMJt4soLnysB5HZ9jwwRTBNikH9bzQpNwjOD/7V2Mq
8otWcndsMo/37HPu5O6yFfmYGJdppaVfPX2wm42VOma2UUaCMeFUGmvWWO860cDQtK28NaJqbsob
1jKjZCPqro7EoiVNZCpfv1sKSOnf7Hmqm6jPlfvYSMd6TQMXHrzbFaO+LZSPW0TFZPswM7ilQ92X
hAdVu927XMr2VbXcdHtERsF1Wl08Uwci7Havydj7XEs63Zsq1udPvBHK12ExTJKCVs72Yz5o44uS
39NiZ2Tl8h2Ldv/LVCwVeVxDj2iKFRguE7CRH2qD57Yb9s0BJIFl7EPb++pF9cXwqUbxvghbmP1P
YvKG75QySOoa12jGcDY7kjob9dDiw5qVPKT9rKX7oUiRhg3wxRtCeD+wtqSj+jFCJ2dKo2VaYOLp
gRgepTS9T43vqM+5L7r+DhWQ6gV9gNyN/M7wZFjGmrzzpk78cFRlfjYtu+HpasfxDwIbd3Nn2lRo
8Vcuk5CfU73v7cr4mOul92FoZx24XKnh1QA+qGg3E2FO2/A1FsElyZM7bfPamC7dheME1n49PTlk
IqSCUnjlfqK8B3z18iKc0iaFY43C3YNeF1ayGTVVfWni3HnNYe2SOmdD8FFzzNRC6MMpX7s40N5V
cq5ukRmdtmIw8nlbGbJcbU1E/1yWdfsytwriZhnHzfI4wlvlSIgp/VCPAam6l+SGh5UpdOJwiJEb
ZQ75jGxAVecfWbB8uBqQNXpKa00U0J5qrbnjyWZom0GnjbHxiPdNSHWbCynLhePtG8Ogu4H0SuLw
ylKmoKbRldk7fXTn+mMnCBpRJy172eSTDiCaSKAe0qmVTVQF3qzCkqN6V0mpP8yF5uI5o4+EN1Kv
ag4b+iU8U1Pck0O/z4I5zANUO0Na9U5yYQYYPmIEOUkRAvto+m2u/OQJK+nge00nGmytN6VLqEDI
fshbF38s5era1xJvooUEukjfjya3aCgERetJ2vESmilYunCqk7oOtZjt5HOskurKUcaU4iAzWHcl
wtnmvnN78WNSVU8RzszjTZBNpQcRdFpfHJllqAj/mKaPJFq72tWIM51At8VPHzOvGGzi36xNT3h7
z8NFQEFg3pYUjDBK1d0W2Aruw1wzgak59Dncvtm58SKqixbWz40plZo3uZXRVFqKIN/Fwqw7VCAt
58fqv04uOla+c1n39fQdOLbXXJW2lciw07yYKq6ZlFEOGemzZdV8SbnyuEhq2U/dOxM37/IikX0R
RHJ0RL4xpmV6qizVP8cAlZMo74e0i8xRNc8iEDKJwDF7L1W2YIjcV9XiIvXL/kUCg3sntDUlPymd
FjqAytJ/LuoerUwY55Smy9JJbvBkaLWtrlwj21pdk2L5yM1shRPkkWRTuJmebLQlGVieRazimkm+
lPvBLOE1md6QCRyLUPvZu/ghEGLcnt5MktXWeIe0TDXeD53nftQ81KUicy4XuWns0XwGlzZaj15D
oS9xUJWLkOrFvAzhiiANqfkndqQLq/jgayM3L1Vnlx5r7FMOR4EabUo4ZzMYdArskZMMrX7RdoVl
fikwHervtK5r/AhFsuo2nZO2vgzyOb0rySrcsM8ruwp5q6ov6Hipe2l4iRNOS+1kUaCRukbEASiw
i2P2cVS5CrWkwgScEvrtnJHkZ0X+AXG1wgr7oQow1+36bgxd5Nor+ppBN+4Vh8PfiwDHnMhPUko9
ZmUF8zV5FI4sXmP4l0XboKNdVSgzR0XmyQ+Fkfc/qpz4uRnzuX0/0nV+KPucJ0KW8Ia8zuKuINLA
VMLqr6lVeqM1mpxCf5bNgM9smaOtLya+zykdaxki52U/Iy/RpZvcdZr7acKr6EIjadjnOaiEbT3o
8dc5Z182kkQwj3zV6g9N35JiWqNeZ9uhHzS5Lo3XP1BBq4ONynvVhf4StFaYVRYLpywzacg+9bon
45k4dhSPgdYAqHWM61wQpq7SQaqafCVpPnmarsRlDhnwi6+jXLJZlkQumzKo4gH8wIykKfmW2que
tgry4zEmvWr2ptcS/ZOrbnB44Q4L3nshfFPUvPSmLWOCm18OIXIZyW0HD/zeTxv3wdR8ArzRJqW+
nf02NsPBJdemP5PlHsUUkQaM1edNFKR+0ITmMuov/iBRUjSbSX1vMwiEF7BO4109LUG8cauueuk7
S+qb/7DSoW6wIRx3+fpqrnOTVLPVJv2cAc1a2j+sB0GZAQ2F+DNFIVQQDutBlLPssqNSR7muoHsz
cO+42csUD7z5tS9QygBwn0ONvymrodyl+ysdDloQNZyjCmzRY+KodIfiXZXlkVFm2sYD8BZRzfpt
7h1kAiqFxEWKokTXo7KauXTOEjtq3tm40ISCvGm/oL3929XIdRS4HDAw6FgfGy8VWVmNvd3SaWi0
ZctlvoSLUf+2atc6F/5ZHdOpxh8DlZLSGz1DVTMNk8kNHZ7UO6Ewblw67S/N5f/zMv3f5LW+//cB
6P71n/z7S93MEstddfSv/3o3vErVy9c/bp+b7o9dX31/VqKu/nP9If/9lw5/xL9uxQvWe/UPdfxf
HfwlRvrrN9k8q+eDf9livqvmh/5Vzu9fof2onwPwO6//5f/vH/7x+vOnPM7N6z//fIHgqNaflvDL
//nXH11+/+efNLv+1p9Yf/5ff3j3XPL3PjyLSv1xL14lS/Bcff/jFtui1+LEz3h97tQ//+RJ/Q/0
MqhKA/SmGw/C8s8/xtf/+iMslMHfsmkORrl//lHVpN3//NP2/oFfeMCpQRMdzO1aju3q/ucfuf+g
K01rGvMw+i6oQP35X2txsH//s59/VH15X/Nbd+vkjgq/yGqt7CpI+rShDe+Nd66t9VYqqiHdp+Sd
F94oPjHmru3KG0+oNrStRQ8zeC7bArvkyEvfq3y6XqoYayrIl2nBn/RyTi+cDGihQtuFEhi3nd5i
Fuv3oSnQ3i+Xq1gmO73WP+AP+XWUxQ+7saPZgYHtalfJVOkkmYEfUgv+3mfm5RjYT36KupURT2pr
9vXnIF2eAqMJCJrLU0ZmvekyCndw27+VnS/AVSxDRD9sCgfL+7YY3WuZB9qWh/G0peqpkV0lxQbN
zQcmfGfR0xa6eVE7ub6BDZtsOkd0YWrBPoFVGRXVUm90M194Oy7LBVfvrZxsPLgsin6ByH7405CF
di4tqkHt56IpvwZ1ST4eX6ne6kJ4VVfzgKnFCsyhUPtNd2SwL2Mr2VIGaf79a4kOiQ3ZOnuiK666
WfKRFH9qLPTh/XwL7+DrOLt3aTLpYafE9zT2HymC5LcYoNWbyg3ozSv9qeRlcW+3MS8uW1srejTG
TK/f9F72PeZdHdX5N1mS95UUX8Kx6UGnGZ/Kjtiaj18Hd37qOnYOH8gpRATg27h4l4ufNVFsymY7
F6Lhle/edUu5zVJJFaUq7rUAqaqRdTId9gh0Ejlt/9Cr5j7X2y7KZuaTr6WfEWrm3lzl7n3jRk69
uir8iNd4uys9/7OydZKefgDR4GqclD6MtWXVB/jCQzn0Ro0ab1GlIbW4b3E3zde+VgDC7M0Vhocx
d1q3bYgYbUJpyn5wdRFmFHfIPxH4lN1UXIo4Ve9tKmG7arIAVSB+dUUz4VZ1eb3xOmlv8vXNNi8l
SerEr6Bxnc9LZ0Z5hR6pFvRq6+h99xjPrA5P6m4rFdqVfMwiKhC2Dys7vsog2oXJhPJxDJtK2NZe
KwaLiq26mz3KnSQmVKoohoRYGF8lrvMzF9uOlhFZWXBpsFm2UX1dmmHcVI67S1vjyrDz90Um7z2d
3Yc2dV8ad3OS7cw2//q36PVXRPh7BDhqSCK/AroJfwIKVlhzOsfoHbfSa5u6UbL3i6bFzNnZz5l7
Qf6PrpN9jgfwE+f8t7Ti36OtoujAhbGyOb7ih94w6BbECXYP4EXdJNhLr0fhu/psZlvyt7vRGSOl
qPGLvPv865keK6H9e3CCKtx0fJWZ72FOU63FYNS3k32d59/oVdYblxvShC+SLSOx5udGlF0UxMWN
X5U32nJO/PkIevDzN0AThpBOpAVgcpR20CCFWuYYGJUPwy20/BtcCy/bljaQXdB/ys/QLn6yiI6W
G/4g9wUQJs9hzkcztvROwqJDBonGd6ikG6Xzk8zfKWSsQjmqjE568GjnbRClDhhf28Xh9pvZyovC
4cGnSPNh/VIouYbP/URJYFP21202PPk11pVmfmE17V0ZtPvlu6YK6ruFoljcbI2FeFT11gN8Nz+E
7HgJBPI5G7tLLemu4zbdEo22up++uu3kb7jwv2I/7gM5Mm7mtpYRv7gdpoPaZi1wRj+VYZqOzy21
5jIhaua6Ja9NSd18GO3vXis/Z51PGZkrbN/0xv9j7ryW5DaaPf9E0MIXcNtAu3EcDo1I3SBEUYL3
Hvf7ZPti+6uRTpxpTG8jPl1sHAVDUgSHLKBQlZWV+TcfI9OEs+o2FHPDKqE4uXzVa8Kno39NZ+dz
tKhf5zpmkTXOE4D92Sud6K6Ie0rTyqkCyP93F/c/yps+lzm/1gnQRdL0/0yTLn7q+GcpU5F2/Vf9
T8ylpE3V//qv/OR9LhUX4e9V2fx5kX/JP/N37oSIyS8QUsC3AsEkUMnM7O/UCVzyL3TgSVyQVgLK
I7Gg/+RO2i+Ssu6grY5uNzYZUl7gn9xJ+wVsEYwqoDdowiDgq/0nuRNeBBeXJB6LpFsODsASFWu4
FpfbC/oh+peNUhyd/HlOxVfsHiQ0ZUbRAw8rkWaeoSTUo2MEX8yZAztvwy+6SjduqaOfIZhMu8z+
Kri+7aba8hCx0MlobJzXOH8HO3soYfssWkYvaeSIKQuvcJrWxwLCM3pqa5bFPV8t/FJAG5AHt4IH
72i1JoVJN/a4Cp+ivHgGqvw0K07sGU54H0q169TKPWpbiycawd9hmB+TDPc+AqAc1U7y5yxQ9ovV
PQ5m4bWO5VGD3LuN6yua/dxQroHIUn4q3CXbBSHnF6dF0FfP0SQOSm95os1+QwvnlObijEJAsQuD
4dGef3R1vjeS8llxzGNo0ETr/DipniedH7NzrwQgO5kvZdhSRY6Cz2pq0JXGNZpqspmdm8k+A3Yt
dqDtn9mt2J+MnCAEcvNAm9k9tv2PUv2R8iqKlj2oIF0j4wUpas+m0M94apo/akJBTdAkXy2fw0x9
qpfmaJvVTv5016EcV3rUBo7gJO40bf60ZOUOdlbGodB+G0sLPGO8fEqV3LPqDjdoSoUJHJ6cCcUG
Ye+AfegUUjBT+VXlY/BE1qh95dj1YvUl61+K8kXlg9Kp+1prHwM1vJMDu7GFFZF1r1vVC6UkXyw/
62j4LYtyg5KRvjMa65Q6jElq3rntN5QWwUw0nxTKNNqQ7SeR7eWq6DS+dKdmQDRAb6QWXXtscYtk
eKz74rc0MbNdqed3SamfS9Ya9WLfHbCcnm0vrcMDkEIPmMHXmvyzb5MfYnY/R+SYr+smM/nb+BlR
ArQolbs6tj7KdKXXEP8F+NKfutQ6Wg1Pydsmhfq1a9zPWTkd06Dc17pxzGL7WLfKfkYDvBAjvcxf
9RibmaC5G6b9wA4YHHHO4+io1MF9W3PzaIr6mMzWMS0zNCGX/eiWu8ApPg1JuLPycD82WHLb2d7p
YQQVobsDd7IHk/az0u1D2r8Yc0/nJrovEpK6pnHOiVkfgjk272NblH452yMG2e7i9ym11zwRv9EX
n19Ay6Zn280fctown5aiFg8Fv+diLksvrBT3uR1RQ1JjCt9lHx1avFAPTSQkSLIs/AEUFIcaan1I
Kn6vQn6s0jL6cfI3GzO1/LhInyMzjY6qi+p0Tbuo25HXR3yKmXJe1X8LJ/fPbjBq8Cfmc8HG2bXa
RL9vCueXLmlaZJ3Ebyj2BefSlqsgp/M4DsVfdpETZ6B10KRl7xpOXviCqrCHF3LB7cbO7p2uK45m
7sbnLi/Kkx2U0SEydOUYF8qJSpvIdwpKKU6BhqeRxNZzCIPjUwxSbA+yzXcwi69qcmdnOapV5WVN
fFDT8jfbbe9zI/W4HH6rsnAvSnGXTe5e5IghN8O9om9JzV8PwNiuAaAGo/uuwKLE0CJCE33RAJ8O
xXkZMK6P7B+izD3HBdigkkXPdIaU5aviahvVHUwKrsR/UjYXEBh8cbLKy/hv5PYgsh73BEi8x9yt
7irwYF6P6WrE3SCgk7iLjnFr7GV0nbCJjBYtPjVgAD0FCtZunuo7alSYgXW97oVq+leaYq2Dx8/n
od9bSv1Z2tFDfhRPcW8e5d+S6Imn5p+VILsD1PfRnuJvFV2LzAYJASZ6v8zZXh5DakGapFbFJ6GW
cMznOxmWu8w5dzEFT67C0NKAL2R7ZbB/z7P2QQz6zmTzyo2zdOJcaOF9NYT3AQV4BBN9GiUAbAbP
6aM/RvEFk8QwBvWTlWf6XGABXlhjstJJXtn/CA3zqEHbLKlM2IntZTbb0Cp2Ash+TCudouOxb6ev
1Vh+cp30Lysxn3TDegon+8kIxYMbDHdus8Q7dxmQSUN7RMlJD+luLq5xQtJpl+jTF8LWeagdN90t
XRT8VdnOGfuWnRLn+9AiFkfAQLIfc159ki9kcbAK866ZqBFARH3o2uK7KIuT5e7LxUI4sbmrjI9v
0pnNy9XfCQJ4Zgo1CDaRIayoVG2WW25vYSKS9JTMB6I2Nd/GK22XYoj24/Zgr+nGf2f7f48GtxS9
FHC/FDZXtwsV0EUfLk55xHnlqY9boh6cbhC5IHhCKUjeH2vpymji0ALWHjbdFGy98esrvX8IB/Mw
7pSA2ldFXJcOCqpBdnkce5yAi/hkzM1OrQOyiiO/QRgqXz+oPM7q6esANEokxj5TyowW3fijGnEI
pmqQKbofiJGDlDs1fVva3EcjsI9j1e5tEwmgmXhlK+dIUZ8CZ3mO2vEkE4S6AySATsvvuvFtmAJP
QpdsxfH1oRhB1nwO9DulsTxtejS78pREP03zhxurz6o1HkWm+7jKbUBwXzX31lNCX1CQr8KPYSlc
hokCDbgISgMeU4q2KzX1TMfSm+yek23xBsi/ixECeLxvo19bDSD/lHv68iyM2R8nTsv4frIDkjHM
QRPzJOr8odUilaWN2w51HWf82SnjC2UjLbo3J/UJSufL3G2xfPTLQsHfq4tKOakzTVT8pVYdgdEl
Ppk9sRYADA4U5cM0m0e6BN+VyN632XAqjOGHNjr3mfV5tOYn1VZOakMO2+m/088lCiRTdoTOcqpa
8YlO5tNEhUzXhrOORr7MPSmW+6CjNwDx2mUr458Htw3IXNJkRmgr5LFRKXExWlN5LHvjB2CCe/Bb
EGdo+GpjuCsHlH5mImc3m6fIVX1t7D7UNe7jswq8qtC8MFteg1vVSjUopNpvb9tXls+75cH9QbKM
4eM6XH/eSnQaWY2ofYg6EzgQkseOKiXB3E0qzA6w3xPpgyH51K54KkzznCjaMeQA0Ui9+5h4vhhP
7mh8wU3iUPXPsHV2WvvSp/ne1HvSsPqjsgTgk6KvqFYfUzXbc5id7ZBCl90cIzH4hdH7yE18RI90
pyEINbbpH4NBRTfaQBlfDVDSWkTy0k2YF6vzMrOp8Bg5DltWYnyU2ZiuDic9eBgy9ZCrmS8rT8jy
PsoTBf/uEz26T7cn+7Wc9W6yqZ3j4UhdEn+ly8kGgURTQJMmX1jJVapzJpp6zfRDZtlaHN1rbbbn
KvKzVSzfACimT+U3K7EOvZn/JbNsO8z2G4/0/haJmQMtIvQXaLVRq7l8pEUfiyFAiYOLzMMi6hcc
uJ9FYx/MqnwWZfwThS0qHt2TyMQ+NTfIvle+CaPzNZDN4CHgyF6OPtZ6oMwNBngTiadQvpftF6sg
gxT05hPzI/dU5OZOC89i1+G9MtobygiGHODyi1w+wCo61no45bXGgZHC+Voov6Htcay4u/BVTEq9
MpspAIeAfDykSUsTlyqs/j23uX4t86m3JorhHxb2M1vm2KDsStQPpa8T69pJAVdX7bGmdzG34ilo
8n1JvuTApZKC0yTB/5Bi/r/Vev4HlnGQetUcg6u1hn47elJ0pd6s8Xdlnf/zvzPZGDu38j/t29rO
1b/o71qPTnGG7i87EmoUhR3p5/pPrcf9xUCnhkIQQgm0U202yD+1Hlv9BS6XQwsXeW2Y5FLC5p9a
j+X+4kB7pdhDd82Gw2/8J7We1eFHyZZaEiVj1K+57evmqpBqov4KDylefL2c3F3X9+Op7ey7OmnA
fppgWt/M13be+DocUwCpltqMThXrclN2di11iCLYwwB791XpACLooEE2ah7s20TfMhC9bAJy6PB6
dBpJsWG02Oj0XI6Xtobl1lam+kLhXwAeu0drzvpnNZtmf27JY7nNzN0Z4fTw4Oq44Nx+39VF6nV8
mpwAUXkChEfX4+ewn50qV30bBMW5VmvFK6T7we1R5EH6JtLIUXTW1esxS/907YSSNmGl6YPGR6zG
wk+QSqe7bVO8UeMtedorE6qriGYiG0yN8B2zt6mAgxjVDPLNdLoTRmjLPrdqF9RMmZ04Z5Bagnu+
R9Rp8Y2ApOr2m76q9a9flcUP15DRIQ+torrplBQtrHHxa4ilAyLtmfZi80jQVno22y6y8obKWo9O
kgrJ8zE3Qc/Ib9zXu0Kpo0+TPRq9l6Zm+gVhOrCK4TCoMeV/JXxedHP+GQe9+EOt8nhrLcpy77vP
pHOpR/rIRlHm9fffyFIl7hL1eaOy+CEm7+0ob7y678K9mzjKcz6pDgo2ymNQBLiYREmzs4fE4hh3
i1NbKtkH9k180p0eW5sA093bEys33npeZc1XioPCQ18z6qfY6YoqCBbqoBFtXgo3x7BvO28IBi9u
RcPVRgR+U+tbGoVXAhDwAb6nlG2BciYX3JtJwbqvCGZhLAAJRX8Q3bycqRn0/tg3f6lDu5Emyf12
8Zq0OHhBEn0KKJTYV8sHAKerFTC1/FnVnQMH5a+VZv05p5l7n4yiQvVT3TJpfPfVX4dk0aNpi8TD
esXqrRPl7rCYfueOdxhtZx96DZAy3a2NjOfdTDLQa6BDIAwZ1rU05RJUpt3Aw/WnDmX/iu73o5s7
FeC2ZqH0K/qN/O76eJwZBATOsLXasaJRSR0a6EQDbMHnschqiupBhCkRMEen0NrPt5fouiiGqisv
CBQI4BH5HP9/uVTytJ/M2mbAOE9nxEcKCXIMY64VTux3c/q9HcIJ4EXdfcrZXKe8oEKlWEW6EdSv
Pwj9FwHZFTMbdZXZWfaYz2BiTd9alOUEuL5+DDMhCWUBWrNalVOUUrpD2FK0WaAEnpt0LPb9wOF6
e0reL2cSXJkh0Beiyy2zl7ebx65QNKoph/ug9mBDx2pwLM1u75iZuePuD3Wvoyt8e8z1tZPPwKAo
BiLsTl7Cl18NWqCJm4Kx83Wl77zUCTyKU7MszM2enSXR3hjN4hgq8hmccK/m6BelfNQD7JUWbG1S
nIaxVv1IgFep6+betWHIoXPdbSyYK7PjSl8e7gCI/bwzzelrs7BRoFL9vs9ebDtbPoZGkL9klY0Y
RQzAus7ALt+enXfnI16zYPxo6TE5CAPKTfMmnJl2jHUVcc4v07q+H1pV2XGcxn5JdP2sRtMfpcJC
cYFPHkKTau7t0d8fjwwvtd54W+oxZLWXw9t6Gc1F6zC5aitOXVXrn53epUIhBvWcNaW1I4Lo+zhT
tH3spK4f6GXudwkYzVl12x2LzdpbE4jjvoIY04yc6mkJCh1mebdzqzH3bz/xtfkykQrDxpasgoTi
8oFhf1ZYai2AlVBgpe0FhwGZGd3XBngFaRmf69CBGJX9Sd6YbhRQ3p15crIE1SuE0HDhW++egTM+
Hhe+lYV80kNKKcFL9Ty8d3L9O0TM9AA/tvhc9Om0ETnfHwkMjN6LDVqDZu7azamt5l6Hq8LCHJt0
D/EfyksxJHulmH+/Pb3XtgAXb5IE8zUFXa2HurRyrV56+lgq4j11U5FaTMLZh5oWHS0dZkMAimlj
FV77pm8HXUUll0O2KwSDxo6BW65ZiVMRFH8sqvlsV8LcOeCx/SkcxD1OsxuSx+8PJQkqROncRUT+
vQR/34s2SQP2fFkZBrradfOAFE5xBqQ+YOURbwm5X/uUpKKg4yHOc8kwV+u3He2s1oXqm3kBoDcN
UqxDaNTwZ3a3P+WVU4dXIz3DAgXl6XeGkYoCRYWutupDiKC9nIZUuApMAOfWzI/uvPReTX38ODnS
Ulexon3i9pDM1UjfmOPXuu5lFsWTCADGgJpBla43DirjOaw6XcXRqoWuPlQ0OGPhoHuQZnTHKucD
2u+V5+TwYxGHFP6M0cmdkZaIUerddFdyYT5vzI48ddbPRFaNDgM9SAmruPwQ0dybcUKZFJ4+su5R
pJ8bp/qoz/DrmmBZdvGcj+dIp2MpLFxCpEk1fX+CX6EZ48b+vrYI0YymGqdJGwiQrBeHgJE1TY43
tuYD6Qk8AIvxIaDkt0Pls9tpMHW+3H75a7v87XirIJqwheu6HTQ/burE07ME1iDamH5lI4CezIr4
2MBx3Ug3r+1yYPTuq3wJNcfVS9qQZoQYNM3PE5uLjDk4JzufH5WOTraFCcC+sChAY3Sl7LUaO6jb
r7yud8oshCwQ1V1cgaRr3SqyOTHCqRmKpD7oEfuMekr1oKkKxcURNRC6iNHeyoYJXAlXw1CMzV2H
re8TP7Z4We6OfmVU+LBVmX22WxPeFpfFjTB4bRWAn0FNl8ggbcsvV4EOtKbFEJn9qsF+g2KP5ZzI
OklFHg9z42wJOb8/zqQivUmgpxUgUUWX442kQnPKnVnavAZe1qmVpzbFdKY0WO7gEz+6dNKl+sTX
259ChrjLnce4VDikZ4dLzrEa1wx0u15KLq3IMcQvoauWwB0MZ+ODv19ujII3uYlsiIum6Ho2UZmw
zMDSfHRSxbNT2cJzjT71oszszkE627u6jPJTZQU/nclxNlKF999Sji4zFPwaeM3VYu+HJB9LoDO+
q8ByiYSl+1HqhF+yojL8sIZ0e3tOr31LieTihkqC/7eqyZs0MmjnIIQFrfumC8yhriEmWwvg4ynL
Ex9li3DfFa7hLaM+bqzaa1/TJDsBS4oBslgLS9IuaBDvYWS1MMfHkPTFx+G73xjl/bEpL41sTzQe
ec11Xa63jBC1M5zSXO4Ke80qxavS4DnJnGUjw7w6FDZKKCzJ9fPaxHwzlUaCr4pe80JRlcy+llfD
cVrUzu/L/7y6SR1X3vKl8idVnrUEbRsOPeITMyx/dVkOY5b+iAYg+LHdURGbh/DfTCJlDAz30Ng1
19Y8C/zJbrAK3a+TNvHamruojvCnpyMrsjHUuptCuOWgR2kU4oYsvK17OTpEWTfvSt1vR5UOgwMd
MOT0PCjduHh1ChqGNwVMoRi/QVaIv8nrCVIqU+lpDV3p27vjSioknwYApS2gqr+75ugwMxvDGnR/
Ijs/jEE5ADxDKGDSnHk3j/nkL/ilPiMcV/mhS0vQrmbd62ipb9mpvz96ASADoIFuIuld66BbKrYx
UI7Q/DF3hlNZuF6nohScqI8JFMBTngXdRnJxbT0j0YSph0zqqfpehvkiobVTBy7oYXeYuJK1iz8P
ceE7NaHh9jxfi0KurJWhFIhP6zoWxLaGm1VgysgOG0aBOH0nO/74s5vNRzoHA0IMkXq0a7DQt0e+
Fm8JQbzhq4PqGryPfyCauVUCaqHSXa+EiLPPR63w+6iM9kNYbK3vq5OKsC0lSO6i3BwuJ3VExsQc
Fc4wA6rD3sh76xBbQN80wZK//WrXVgzJ+38NtRa+cuZ00uKAofo5js+GOgV7VgnJe4oea0pxnyow
/lq3B33FAqwOaaDFhFvBHYVfq+MzjXO1CiOd9Lg1lIfcnXtv0dKFUppdn6dkanDEbrtDZSjmIcA7
7zAg435IErQ5KG/V4CKM/ph1SAoMzVDcoyXU76N6sA+3n/PKd7h4zFXLeBgKuEkTKy4a89S3K739
SDGiZKhw2d8e6soSYygTtzbmRNLOLj95kOlNWoHL90fqNXdOJmVTmvQrWhQGwWQBo/UvxgPhRr+N
TIxgcTkeettDoMoEpoR6+zFXx+6E9gFc+CrUj8uiNxvr7OpUspJhTtJqI0Bdjoc8hON2toKQVKOF
j8mcVfB+kO8Z2k3vpStLmhiMdhxvR1Ret9oXQ7iir1tVFpKaU1rY3zA1iveIumi+Y9OpHmjEbUzn
K3pkvaJBpqP0DsGPc2D1fm0bNHykkSIKHgSDB8tPeUEPCT5/DSn705RoiCqO/ecxnQbfSlMAW4GC
WypM8W+Vhqprrf+Z9K0GAc5tMwR3k+hhGUro2DWo5DtjSRzhB13UGndVNbmeApqUilTV7d1UbXxl
crsRNUUNNZIln2iVoE5B4x1IE4DDTikWWCN1Jb6q3aRzREaBdRco9SSQhsolRmdpx+cJuYE7Nysw
f7cHo/+EKqo57ChXiqcQZ13zUCCL8iHL9EwF24jPspUZ6MLPlqEN/miVWX3URFHgECN0MB3IE/YO
HjFhnu4skXbfIfykfyWZhs0KBKgabRIzdn81dQpbvijs+Vuu05HYobvZgE3rsad2lE7/NUewLzu4
o9X0BMSqNbxYSbrfxqSuP6mzpR0AV/DHWi0zn6pCVN/dOdZeup68CrR+sKcAswDF0yTyorPRiPLy
MGp/hlYPsnImxy78XJ2ndieGsv3VEQqZLfj/4cvtHXdtB0DH4nRm/enAuy53gJUUSuuYLEu16Jez
0bgCVRjE/jqK5hub7doOQKfcpGuDEiWXsNVQNTxFfegoO/UEE0w+2qMJVnA3Wc4Hy+yUh2Vh2m6/
3pUrMJauEKBIBsAxvIPf6RHv1VfgSFuk9HzD7ax7NZcwtNB9aNEY+NDhJCixQPXBnUNt3xiz65nU
wO5mB1l/YK7jHtm95Zwwicc+jrrj7Se8Nivkwdi8SFNynMguZ2VBtU/nO6s+qoOlP6coMHEbsD28
S5FaCdLxYUjERm64Ejin5Q9amiwfzIRNcYAL6eWgud51daUFqp8ucR967TB1uDwiJVrgTJKnT5xr
wG6x5KQXr0xZ8hQZBjuD9kH8Damo5i8LpPlDGKOTsgtbE2WiqUlhnor2e4QC7sdqieJqF9jh+KNW
WvEFHTfzZw8YdMsg+MoBxXVX4FeAGzHthNXsWRj0tUU+UWBR8CBDtum3tupNb3LU+OC2yLXc/lhX
qnpMHIASAjhhlQLf5cRB6NcnMbQaEhK6/pCKpf8DAxlR7XIUqUsobEn6xXJC5CjNfAq/DKjWfZ3n
PEApLLMQDkxgwDk0jre+qBx3FejpmjtsKv4jLXYun4sfRXclXzS/aFVzn4mp9gQ2uFKlxX5OUxHv
9IJdfXs2rsQOWFRUW9leUkt5lR00izPUhei4w9RxSNWybL2Ftgu9abPeGOra3YpmEXLp8maFPa1x
+YJC1OWwxLwg+JDMR4ARHrVDCBcjWuOGoge+KNtg744L95rcuZ9GtTgoiKf8Jtpy2tg/V+osLDUy
IvqsctJXs520I+qVFnqnUeHWRBa4ynjrLHdVLLGuCNDcDw7aZHY0xn5lJVvd8vcgCbYvvV2MbYFT
vi8rjmiC4vFDWdFobPEzx73z0yKV+dpgxPs7t4yPCCJR4E3z5ovjpP2naqkAuHcVUxXZqG11BTZp
sc2toVXnjZB7bUvS25NXYO5EoCwvv9SCjU2QwLT1FZB9x0pNHs1mOiKMEmGCkMwbKc61a67ukpPJ
pFF2E1cHmIsMkOqAF/WnNqh8Gkb6Lq2W+hiroAnTyOQLUEPZiQ5KM2WAotZMn3Lclg6HPLxWG1DG
H4ezlLgKfuLyreFu5aFJId0PZeiJkU1FqW/QT7d33JWFByWEyzQiafyzHgW1owGM6qj7VmZrHxGl
m/0qnNGDGrrpAAAKZUd1aM5IYIXnvh6zjRP82mQDECJV5Rca5usyJr2SKBvm1vAXqIF7cKuLD4Vc
oKKQpwdzyCwfJaTwkEX1t6l2aGB1/c9OU/SN/XdtAxhEA4F7F40Usa5XRVkq1BjNJz8OUJ7K6sy+
7/Gh8GdHyxFydOaTrFpTlJucPfKk2cGSenp9EOq7ZLSjfVllqW/E1otTjdXGJK0h3fJwRYiFbjpZ
FethraZsBKo+WkVMGahVpseqq8+dqqBU1sSun9ewmRWtOsBMOruZ5j7Oleo+NLrzRXUq5UAJOnkI
69Y81U4nLQ5GmNAUVXeRZivIQ1UHY5mS00jP5Khiq+cPRvxFDULjpFqR9kVXlug+rroU2jbvWkgR
/QBxiV2buSDRWiAIBfjsU92L+JzrS3Nvjc7ioVTg7EJD6zdCwZVTiYsVswBqClinudoUsYT0IBqt
+7OooGMuuvbcsLbPRkvHKTWQC0RgY6tMcW1Q0kxajXQVqNKuTqWp1wFL2RE7cUacpEmfDPT8DrEw
4lPWL+J+7v7zVh+oWNIPQ95aoXms6gaJ6UbDVDEiUHwXbF+BVIOU6Rjzpn6IRGTIpiNqKEaUH5cZ
Rc0hcafPqdv8nrnJuFOsauteeyUGS1UZ5KlwfyXDW018lhc2SrOV7mNDDlFUQDdB3/4LHq32Ucdx
biMIX0kEmHASAFBxXKTX8u5pSLHGyArDjzWYwhgicoHrSattt3c2tv61r2vrmkCVClQCKNnLOFsl
nZV1dW3402imnjov465BKXuXlsoH+A0VeJVq075QfsB1cOfeAn8ECBeGnOubC3EvC93M8Glko3tt
VXRvog7l8klLKCyi7FSOLTy4Bv5Gny/dGTXI4l/sJfpk4Jf4qGCDVy8eh1bbFgjA+Ytb1MRfGFPq
Ir4UcEh3DYqmiA+WP26fNlfnmsKO9ooVoBt/OdeJFpfTZE6cNkvUPRXamJFPNkBcQqf0kRRBK7sb
3XYjfl4N7tKzCPiqhhfD2vKhbMy4SbWAxZsawbnO0ooqydzcNW5Z3Tl1jDz4UDp7bpoZAsoYZx8W
IH27sCsa354LV1IXbBRWRO0pgg90e1KubS3uGzB2ZAqGPdTlpHTZwnU5jwzfRMt3bzfGH7GDqpdr
xcq9mUzuVnCRa2u99gBGq4gzUXZlwMvx0DBDdDnVXz+Cc9ZS6iR2oiH+6JTVMTCqP2M7ne7SMA8/
VChwnoOcGFQNTvFYTNa4c9HOJksfz7dn4dqOpzerahgKg+Na14KtakQgHLE/fzGbn0ugg2VDKdDv
hFFszPe1RUi+QaNIgEWlaXv5/qHbxnEMcNCvFbihSBijjhQu4tjBlPPrzlLvQ7zWNga99noIHwi+
Mb0q6FmXg5qlEUYBeqq+ncEkjrUYGe68N/1cs9v97Zm89n5vh1q9HwKaSxyaDIWm8ohFQnhcugZJ
fGDdQEfKzyiUfL494tWXg83A1UHwhqp8ojfNvgnNgKRoEqAPoci8sTY1r28xQkjbeJOjLZP99eol
SrNu4Umb1F8ux8JKK7S0ZjQoLqp0vcIhPoGTve+TsPfcqieE0qnZR9yT0QLKUMUmvXkoYN8dHKvv
2FDoD0IIqM4VdxnMPrXMR66sQYMg2jhYrqXWaIxwXPJvWqHr7xC2YZq2neFjGCCAAoS/F73W3GG/
jMj0kKZ3vbUgE1RG2h484FZGe3WeKClIZoL8NDIKvPkmuM4XfYi2MdeHGUmsjujet+rwMvVtdYRp
oD6qefLZdqb5X2xkiYYkzJKmvWtfRSP1RivIGDiyqH6piISISRl97ordxlCvx+S7xeCwl2nFyvFW
UxwhMqXpE9uoNJL2Sav6HsR8u+xdRfsRITDwOEUuot+F+N1oIazXNmqr1uJOx2zRwTf2OJAo6jFw
rNDvHCM7VJSEtaxRdzb1HtBK2XgfclocQztXd2UUjJ6ioDR0e/dc26+kAFz+oShwSMl19OZLzY2S
LWEymLL3Px2iJgfLW5j1XS3qxuvDdiAraDbVBq5kIBDlOHRkoRY28Wp9GMqMhGw7MnVIrN7TATPQ
sga8MsER9JtOnX0jM7/2OTayZdll90NZahsb5ErYIGJgiMcXlNo68vffvHhEly9IhTT/UMYWuFJe
fagc8T2e8nhDueraNfNiqNVCscx+6NWAOYbdkZ5B4xieCEpnN1gj1Ct8BZ5tM1UeqJKgpqaljo9r
Q+LncbhlmHslKNDNh51JGkI+sb7KTZ1GFx84nd/VrvM9c/ovoRkrBzstu6Popx41BsycDVtRQLAZ
ytbZL9szqw0jm8qUu8ipsRxfTXmZz5ESo5srWbrqCSRK5Y16Z/kF5/7OGoblYJCg7Ucq3Gd0fhuv
QhnJ4yYSUn6czcPtlS9n/d3TUNkhs5P40fW54UZinpqQp0ERv0CZiFCxoAXzCJ5d2YkYm6Lb411b
cJqqQ7qjdk/au7pW1Vg+YgVAaMroxewcXUnPmA9wYjVG+q+G4sIOcIlKsrM6EttQzMWoIwnYqAGh
w4KHLqwB279a0TeioNyp61nU1P8ealUeK8ZspkvGNkrwMdnBsFH3ejtu9VquFarp2qoUq4Hb8E6r
YYQTiNYZSdDmYu5+tynDefj9prsWOVzc5FNio6YVZzVEZMkxUMFzFUrVuIU0+7bLoqPTp8nGLfHq
tuaKjAgf6Fxks1ZBLJqatp7kWcPz2gC2QBNGRkWZRm/qg27nzR9xMKNUtxTL41hW5Tlq2uiYjJ2+
v72yrq1kanQUZ+jzIzy/iuGJMfaRUsJw0oqONoXIhd8YwbKnZB6fFYOs6PZ417+GbLJRqCRcrPuw
lWEFVo0Wtl+pz6aRjTurmH4LlREhlDlxuDguxSOeSu4xGRaEStDfOo9N5B5inHW+Rs0YbeBSr04A
8YzWt2z/rJ8H7RQLGyy2cpRUI63ZOnk0+gqBQFINTs7U2ohkV8eTUrO8PoTddRyt4tLKlhJpsmTp
Y9S07OXYZnXt160oD1Yk+mxjrV2LHVTeuDNRjyV4rpa/Mg9l1ZYDplJGGN7lWTH6cFwbT8T11tn8
Wmxc72idlgt5m+5AWjAuD0akw8NR0RowjtTg0Q9ARyuq2mkfZVaD7EvY+nZJh8BNOxfNKVLHrM81
DwS+cmgUtfZpJ4R7HX+GO6urqnNRIPLhmHAxHemdlNaF4o90G3aDqRenMbJm7FNGw0M1sjyizBZ5
6JsiOqSI+kMGq/OAoq8OMkdsFTav5KgYgcKikth60KzyI79JABbTKZIelUU/L/PY1yn0+zoKY8ea
SpZfZR1F/jSaz02/dP7t/XNt+dDZ4ujBexqk52qGYU65TmNGJrhW0R77qmyfQ1vBOUtPAi4Kqvov
tgellle7TrhR69WTDraIdbNme7QCjdB4wrGmRF/MqgJtV8aGfbr9ftdm9u14q3hkVOpiRUCsYUAh
L98NjbFvFGyTyqQ7t+aYPvWNESEeMzcb+gvX8hsbCgiFO3nxQBLx4pNGVkL3VAX/Ajw5/QvDE+cu
mcljnWUev9AiTx9zVpMX1yI8jAkazbff+1p33iSxeTWBp47wemK8WVKJhkuYOdc6ZQQ9OdlD8dOY
6nkPnhHVBgk5r4Qz7oI5QZqun/SD09FXgUWtPrQ6Zlz4CiWPY10ZT2rIxXxAgefTxhPKGVhvbqDi
8h8J3VkTRrVWwcWNUWkcoSSDL0Fm7stc/xkvxnwYm2rxAZg4v2Zhah/Qe8STQdjZBzWImo0z69qn
oirGlUOokla+yoastNO6yYL1ZWrcTzHOSL1cSc2zswThnd3bGDAN5velU9VDPE90Rm9PxLWA+nb4
1UrJI6uZQ5emxjS15peA6/h+KagL7gDSfbk91GvT/t2cA8eS/HWmfk1biIcEvbeoBHWWhro/YuCx
70cVZrVplecefsoLWq7tg45vJVlEMh+RwYzOlbNgEVn8X+rObMlOZNuyX0QaffMKu4tO0SoUoRcs
1NGD4zjuwNfX2Jn31k1FqlJ2rF6qjh1Lk2VKIjYb3JevNeeYefBAdf6tc+vHhCPaZdAAcynY7K98
U8prBlvrm9WGSOHrMM8ISIGYbRp1Xc6b8zqvfgzZT6usHsBPBQF4tyXR4giopL/OGfoeACLEh7Hv
vOuAcuEymN3xMLfuDFkHnOC/34lf6TS4f2hnmWvClX4/5+I2kD80o4NkF5jvyxIjb1I5EQLjIs8C
ODfXWszRpdut4w2lgzgQQmGutor0korondshqvWeWdmQemMU7WYxb8+Edrq3xSz6oxfWvUPY0Pp9
a0J3H+jot6ORX61sf/8A7x4bS0qra/hsu62eE+y2BHIyx9X7SkVhiujKuhvosBGQFUN+nlx16hY/
PxhfuacR39ZbTvQowLYEfnygZ0aqU5QZEPIfdNX0v1mFf/WIx6j5afEzUWSt+HkxZMBsHLeLnZ3K
uc/g0OURhXVzpGUkf7PB/KKJABztDN9G9sPA6N1WGviVjmfN/HLtmubgoDeCJDp3HwRN/DRa5n63
Yhz+DYrsl58Pq9VZuEKd8v5IADuhc/yZoRABXPPB00H3bEz05iCd+80B/tdXwuHLyh4wAX1X6Dtd
xDHK4koSzPSFHfqX6LDduybyflcZ/OpKJKJwPqcbz6vy7jvDijtiGGYDMaoVFy5Ey/2mnXzvApD/
zcv4y0uxT0LDwUjAqeHnx2Mb6Z8hKuQ780lODsOxPUQThRDP9PibcvkXj8fZKMTZF3NLhInr50t1
JFJKmTMBkVOhLlThkVFIRCTAohUTOMGF2Wr9drL2i8+HActjdM14LcC//vNFE38q4l4k7i40cbIX
pA2ggyPyz2+T3/Vaf9UJxEqcnDtZ4DP/kUs9QT1J8pUhik5kf1xDpKYV+h2iFe3wxqo8uV8wph8s
S5rPddmPaRmfoQlx2ewYwFIChp3ZIU02cA0A5fB5gsM2WjG05Ta+lwzFGal7w3fhKpoUbd7DXB8K
aJzi87+v0L/SjCMpsRmScWF0KO++Kke41V9qF6xPhBjjsgBQPBXXspXFpc4FNfJMPB1M5PpA4tp6
DBe7uW4oKkDP4r2zTa12sjPejXfGUwG0k/uiJV3u33/OX3y5gCjpLzNIYX17Tz4jwqo29sDDO5OR
dFmWbZ0Bg61PTWn9zu1xfk7e7d4/XerdHaFz55zdxcgfVvTofrTIy7q0898sMe/CBP6UMNKxBurH
efJsvHlXD7WmqwJFkxbtSVDgXmz0UQ7zncuI5ohHfE6FLO1r6tv6Iek9cYFKufvNa/qrm8pBiK/+
TLtkEfr5jbHnFdj4CpdhkbLizlb15earr5aR0/E///pwcJ5xVkzBSJP5+UqO8lD0nDVVJQF1j4MX
maOcS9rnnmf+KvT+I4LZrfjePyr5/bsi5uf/A9L8eYP5P4PmEbER4/NQfX37O43s/Gf+K6Qndv8A
EkZ9hjz4PGQ8H4P+oo9ZcXRm0GNcp4nAus8T8N+geecP/gB1gnOuUKFW8eX/N3zsDx/1G94pXjR+
C+rA/2bgU8ysWG3/ClX6dUbPO+Ej2wBzBi/AoAB+7FwEvmtNWh1kgnYl7c8MvN9pTHG6hzghLy11
do4l3QpStWzdD9By4r1lhSVUat9KiQkevjRyEq9/u3f/9QP+PTLkXRePLQJdCXOis6/K/bN/9vOz
uBXg2BpY3cwqY+epnGLvQoYThk8SPO/6WVdHHVbJ9eAGbTaudv6px6h631dye/r3n+SvLel/lhru
DQ0B9skzNgy/K86dn38UQgtbQtFpDypy2dIt7qw0WPRw0aPkvnJJgyxlu2S8nQBv43B1jgvJwldx
qSNAMznAxaB37oJ87LN187wXYIjBcZRLd9gQGaxMuA+k1aoWA1CX3KioIE48XOGSb/bDGKivuTsV
+6HV87Xf1PEN63f5YZhW+5JNXWWT53Ux+YqVvJvmxXqIyqH/4HZRcJXMQqW5I9aamIrQ/eEtfniE
3JNDTyU90OeZ4LjbXg1GTUdjb2TAEox7NJ7/tVN5m+mh+cwP4p0AGKzfNP3SbJmsLRMTuNsiKh7I
+b1aksJ/boHJHSqvW96YIpSHpfzQtuTZj7b3NbKaV2IWP5hSfDRaRYcRfWXm9tVNM5TtCyFAMmNe
V94XrJzUpNzgZHKCa0nLOLUdTulmktPNNgZAzEy+HJoymD72BuBQnPTTBSk7AbIzx7sAu8D2vvir
R+q2aFKn8W4TM/hfY6WrfQCLcybg8Gs3xotIUd3bt/lsmXtA7lCfyaFGXoNC/nu/FcTxdjZhfINu
cCpWwTSTSRVK/60lZxMmduRcg+aq8pNMnKwx23UYDqdJW3Zm6WcR2C9hxNcnClhsXTmFqRV2X+Bf
XuJ4+BG64edhLNW+aem1JLWyT4XCUqKJsLiq7Sk8rXMMNCJsvyYx0yb0buQPDeZCrMuaxpq4hN73
1HEOUL7r1a85PZoru07Kjy4UmazB4UD7k4wUQnWzcvC+1El+mBYoD8SPdztS28bUeG77FCUVoPkS
6VhbipMl1m/E0Id7YYgPXYC/oKU1Nknu5XenFqdh7V+aaXMIds7VSYjGpFNTqxNpso/FguzMb8cT
CYhBukVQl1sT3XrbAB/ciuPxwqZfsG8W8ZDP0jUp2lPSj6V9J9p1XQ5znCeHgsHYXZEX6wl8RvIR
Uy9f6bnW2sRZ1jhOOYCUynZuB4Qod5WnAF3HCP6uHDmFd33b62tiN9kSjS2NvwdpGwTZ7Aqr3c1W
yJmd9MryamA12VVuTApSLwpiquf1rbLt5t4a2c+D8zO4Nb4V3UzF4Dl7EzVhfhVyNC9vBx0SkI5J
zwqrdBIku6e5WdFtLAwZ47QU4+IQtBss20kOch0OUcAk4ugb0dbpHDe3Jj8sQdG8kPsFFb17sisR
7IhdrzKVE8e5qjZPm82gbg82m98KkMXzTfCw1pvKim3okW2SHpVasGMyf3DfWng6byx4zZ0kOxIY
PAeiC43wssyKZg0+d35ufbdpe98n8Ww/WZg1Kf86RQZWHo3frCHfMsJlx4PFMCVt5UrOpC3KG+UY
MjaXxSWqDbF7HdvDRU6m5A5kwnb0THuOz14g4MVJvX1aO14sQ/juxxWp9zFOwO06gLJdU0U/GsX2
sbMdM70OHLQfy56YsUzqLryiq1WRyC0c8yGpyYbTiK8boreRcOL3PCtIiW5fRk9nwcqDJl1JPkkc
Ls1DzxPGmsbjCqovUM9lM1ltuml6iIc5sOoLzsJ587xBv4mfyMrt4iNuZKm2NKa/JL5vMfOhtF9r
J/9Q+X59SJJp5dKqDvdnXTTh5L0IbgSitwzbjgqfo8F2nvKov3bX3L9tqry/iwMjkcQVdUxGm++8
rC4x3OPgm0z2ErtG68wZkQbeRe0xFTA1gRm+ozDsikSg1Fxrs6tRTu3PvrcMMTdyVRFVx6afa5jm
0zIcxiRfLufcg3FvIJg8tQQq5+mIaXBKLYJd4XzJZSFitvjsLXnSZ3KNN9aJPr8em6hFkq/zKpur
2fWyfqjrr2sUPFZENkfpZuLlrg/kcscjs9xFqkyuMWiX6Br70mI2NwnnifLeebIqflMSt8GFySfY
IpoFwy5qlfoFgv8yluastOkei7VrH93QInYlBu7C/b+Z/ZlchC235U1BE2tfTZCuCtbczNQt6c8d
8HYkQsVbMMzVccHLenD11j2EodY7byQ/j9ZNFF8ntXchjEfzwmu0eJLb6L2uNDDnrFsSRz1WqC8y
5azwzQcG+ek8qhAYxRAj2fCkL24iEik+CdahJUWvWt9obnFmFdgE0p4W8NOoOgA+KB7yB341HpmJ
dRnpGck148Hm3usVg+feBnWdGBne92HpoIVXFvqLZewhOI1iu+3DEfm0JpkNCbUHxBnh8YPVM3KJ
BWadgTjiE5R+lgFcUE/dGl0vvvYOPIT2xYq2j1dfE3/Tkka4s7UZdGYxcH9aZd3cFUzu7knK8Mgq
8OxjBz/tGrad9TwJci8s1z5auY/VncbhpWM2sy+I23pttzHerfngvbpqMJlNwPVpwPfI4lD2T5Os
x9di5CBc4ke+W+NWf6gtmRzCwp+PLMvY5x3euwI2xWFl28DbE3ma8CB+9nR15ps+rxkPqap+kWHS
PMwlNSHp2hwsN5lfbU2sHok35AgYzrZdpqK1vIsSPjp66ZpYdQb900iyt49ncVri69yMT3ZfE/xM
94jlJ0pSXob4rQFlIuhbDeWdbihSd7k/jYfFJkB8NWXxMXR6vfFb3fDek+PMnLFdu0/1tjglDLwu
uAxKi3zx3MuzTUcDe3+oYiScpA3mbKilvAwmgi133uRN39RSFLtGhfsxQh1HLkB+J5lIHYwIwKE7
Xn+foP69ObdUvpWEP2JoPL+DLkHZ16bsQybfPhD9VZUkOrJdEW1M2EZcrPbJxT+QeaOz7NZSt5ek
J4nXPxeIgmz16zpJ8tetNYhMVJJ/EAhfPCo4mzctb/rqYiVy1c94soZ9bi82XU3tE+yzQVD1b+yh
dZ+k6uCD6Mp9aufJryo48nhlCQ6PPfWYk5r2rdKapSAMDctMrJa7DdlX9bEUazhRiZQI9jUMhQvh
FV2562LJA7+ofDlOXU5VF/bucvfntjy6Z1ivnsbkR19icEyGePqGIyyZaQCT4/LU1DCEU4deBVgC
KZ1h50WOztNkVHmfbTQplkNXFOudnFS8E7FjXhK0BZmti/yu7MIuSedzcR94Srx6wzbdAFmgW86s
bLn7819SafBA1oHHP8McvhhvixGvZRJIjfEzIATCwr00Z4O/sr4ldNKzchHhV6C0zY/QY6KxoCT3
aE90DDe6YiHnZ3GWO7hF4hUqmniZjMXzmUQ1bjBHhfynUIvXlbCQO03lD9ydUQ2xvvGYqXlMHMLZ
2YceO92ZK4mLbNr7NgsTvhn+LYPW4i6pJdDF8+0vSES6pef811HlPzpUP/1fRMD9P4gFR835t+Pa
PzDgHxtJVu73v5+4//wTfx25ffsP3DsQqdBansnMZ/3wXydu1/3jfAiHR415I/DR//zvI3fg/sF/
AXt2VgKfQys5Cv/Xkdv3/8B3gEqK4vOcT8Hf9x+cuekE/NTBgumHuhY+JOUhc9H3zJiunMfanSV1
QOMml0VU++irp9+ZJn55FaaffEQ2YuQoPx9eo0rEXSU2A6m4WiFg1o06Lapbv/zttv/ivP5+AsMd
oUGOgow2BubJ9/AVFXS8hGGpd0RezelYQp7Ku8I6JTKqLqO5nz5a/bRdDY1Tz3+1ksgj/D/0Lt43
yM7Xhi2Oih/6GCSj88/2t/Fub8QwGrcHLcA0L//cjkMMMkKN50hHTty2vO7W3vXJ8wnaZceAuHhW
jnRee7cb813ZUZKmJPZyhi8skl73gKE5Q3d0GJffkSf++W0wP0josaCzPzMRzx/lbz+qH2vdsB3q
nVN66oFQ4TpPfV+Nv8Navm/tn5FHTA8YutPK4TLvWhYkkcXGhJhUVduAUSB5awluXdWN5iYeTCjp
W856q1/KpGCK95sv5B8fEuMILh1yaPg/Lct3I4xZqdoZvTreRZMV7rZyja68UcnDvz9x//jW6ck4
CEUchEW8yO8pg6O31nnhgLUgyXB61WFMjFngieeg2l7+/Urnn/d/+j+0w8CYRWhdfQqccwzXuy8t
WBPR0YWD6cfuXRIUkQeU4XlEStliXbVNgN/t36/4izvIHPDseI4QMUfvu3HVTO3shjV6dibFpzLU
BpjFYP2muf2Ph4QFEUoIU5gzUYg2988PY9AHvvRrruLZIn+oQzCrbVTBf10q78K1x2dvWNu7f/9k
v7vmuwezq3p/9Teu6cLdTd0OzLnTjF8h3IafVEzEY1xE0W8a6P+8JksSnzU5w7hZ09+1tWmoSQUf
2+WaVn6pOU7fORgALhtrIKwwqJnLp7qtTL7/98/6z+eGmAPcySxNPKC0an++v0VvLPzZaCnGZWwf
dCDLt3bLgQqpLprJMeua38x7//FKsALyP7rIZ/YLwvGfLzgAgEbvFgTUK7G4dRIxit2Moh8VZFz/
DlPP3Ok89vzbi4F0ImYDwy6PaPzP5vHP13Pw/q3RSLbkFOatPs7TVveXorbU9qlWEnlnwYeErtxt
OHdc1YY0XPKVpBn6kckpcOTovC3tAp4uxRWh5eUk2ri4XGW0WgdQ6SMNSm8VXbos4hz61gJH3jsy
yMM9p6FeH1nWHAPGZFq80zxHiNG1rAy+CrIamWNKctlu5dRt/hVJ6U5/aTYIE5/ibYnGnSKubNpo
MrVl4sCZcnL2LfJKXQK7kkV98atxAZESr2bgHBiOxAbZc+JcouewvjrM0oDqVpZ4GWg8Bxchuggs
a4gMIyTTs+6zXA2EqRZ0hBzMew1Pu5aJPlb0WegcdbhnU68Vc3ODDGWegF54wIcKK6jvzJgYTR/N
jfWd1ZjSO4C1hZSzNpZ1qLcae+6iRj++9iPLrTj24emF7WaXt9CmHO8UFvb0nNtIY7MYdrKkr9qL
tfjK6uij4xZu4a4ljJxp5NYK4zZmotkc+R+VvXDoFkQZcwtVX2M4VLnr7m3kekW2zb16RvPTF8ek
bVwOv0MrhrRwo1ZebYgWT7guQIz6TUQy8+b5+X0ilLGP9uokn/M4UpzrhlWP4ZWNuCKS9Azp7T8S
Ee049/6ISuzYQbEAwTT6CsGotQ0DrDMUjea0bMnmHspFa4uD1hLWqUWQuvtEDCNRYcNWILBhmyjM
HqJJaO09p27pc7m0Au5oR/UbKX7K7zLHbvl1LkO/3s2miBbiVHvnU00TuNnBNYBugHoYx5+3WWK6
zusqeSpWNYBx5Sjnpdg+x+c4ly6R6b0i2Gfxcr/5ACBNrIfYxUmY+2yAacLws90NSoSPzNjLJc29
ZhyuWNcpNsicKNZdLyeX2FjZB2+S09OQjfEZNdGAQ41fRqX873lfVmvWceZwDrbVdlXmdtiUyGhb
xmetPOvJdcelOXieRfDc0NLsT9dGO1aqi3ob0q5oaFmeH5sfPPlDlYWD0Mxspjx/bmY9ojwPZ5yW
LhGPYrcJl9eiQpVySVihKbNFK3GPPano99bc5uPO4iXyeK2S2TtG/VB8Gtpe8pc0VlkDaHE9Mifn
dfziFdoB71TTjkk7N1wJn+RIVab1rDs/3bYyogdkcudbYs3EQfoiXhceL0QDGddRXwM843YWRy2b
EcJEXobZoqO6Y35Ny5DvrllP5Jsk/mHyekscVi8WOKJ9d5tvBYWV2QEQEIR/r7w3T51liuKBTRD2
7xzqklNt5Y0fVsQiJXlcqnudC2O/WHqsb3GZBz78nQUhbFFPTXUh7dYgW08svPMY8u1LXl37VRkN
hk8Ky33sp2JLPjfuGheHsfQDC3R57MjkM+a+rrzzJkhjdaqdfuPvIS106pjdo9Muj6P2O0Wf08hP
jt/J6c6LZjldVbQOH7VXBOWFPUgXGfes8nLFhtywKR/iFaPCBR18e8lokJT1NaLYtjlId53cu7Go
ounB4KLxxyxW0tKnjoZZhRS8auS3ummc5ckaK8j/vJs9Uc7+5Mffi3Cr8kNLbQq0eM6J/ptXaynP
p+rNytq4phBQzTwzWdJle9CjIe0VFok+4lTxPkeSbSbDirUVF6L2m3vbYtPdbWbb7r1Vey9LrLyS
dBVyhAHuaWgZmJhfq7ZqrsiJN9+dxtl+lLUtg6OyRH07a5K67kzRWm/56MafaVpGT1G8kDWZk49C
J3cpp+9MSMydjY0HAmMYyO91sbh52vJrB0aOqscDo7dEXrTD1pBsuoAajXXiVGnTDgjDGOzbx2Dz
i+5EsGj/geYUoStFTMtZ0VyeD9qtiD8pVWjC1PgD1qDCVsl46aCfwisUj8NT5bB8pp2ms5cSUBxi
a2hMnM59PbxGwVbzstfeXBKAwRdCaG8AwI8JmPV1smzMZ6aNuk9E9sqnzQsFTe9ysevdJD33+9LU
wbnlP3gKtayrT3FRAhbDv8dbnqu4PQ00ouXFNKvwzTQx2m+3XOYXUGBuk3b0rtQOzOryYfbFdt9O
lYVxrCwiPkQQlhbzKc8mMcjOGUISxOIO2cAP/b1rg/rNa+qV3kYy1RNTXxFNWJ/81mR6c6V9bO2Z
MMnBquN7z0EL/mS4K0XmzJ5+A2Rrf22pTyislAnpwFomqVInrGh7rEEz3xg6zjExsQtxtrr31H6o
p4JvkQTatO7X8mUN+Py7OEZUsWf3tcvMXSTaqxLQqMmKnFhjsj5GuVOTWuOT7miApnnij+zcEdPO
ndoq64vsc4OPyRrAc2ryScN9s3r9Z+VGefJhXdoGWQPwpP7JXjVzbHJh2hvCIR1nj0qQZEa79vJT
NPXV97INsZD0VjQVBJoH4mvYMzA4kKJrEQfOHf1Rx3jyd/m68igsYe8/F3Dr9D4IVZEfSeTg7xPu
epvHJliOY5QAE0nWtQzSgVbuJ3epq+nQAyDkBEtOUwOVv6+2rFaUyintpwD4ZWAEPWvH5ASPJkN1
t0jhlZlXDc7bVNigFhy7sqHtNA3gHXez4re2JSN5sBW5Xo0ZXJHl/uJ93IxjrXyzSPTSTc3Dm2X1
YbtDzuPzAEtXr6mqFpxdoZyWzzEAkOIgQeM9FHW0lTvOLGLOSKsYzLE38WRnQoho2QWB2y77Jvbt
g4W+csYilo+X4eR161465+GUT6nzpWIxfIjZlKHO+UADUx2bcDrIviHpSFF1qb3aYpZLpxwGmVax
jLwDxnRbXWiLzOiMOZqPQQ5y5q6Zt5yU3cKt5/2Uo5FJ801PbNxiJlQzatzptDRKPq0x68pFjo88
Zn7Nqom2lZniB1OcLQ+VaPhWGVOVDxH16NkD0QgEvi7TsJ2YK6AAEsnsYWsD/aWOdUOpOlSFyiwy
h5M0RBJQsyQRjZwhESMGfu1QXKYAQYoPNUwlc1LOXLe7CWyJl26+cC6qXsDr58JllZV5v7y2zCeG
tOy6Up9MGKmHvPB7den/qYuDylw+C+1RjMWLL/LUckvvdhRz7x9tExbhKUKDoYi8Hyl8K2eqPsH9
02/MWesY8F8FOtEnEuBH3tUiTNHElWWmLeP+gFecPIbtnFzaBhA+ZCMhn7VnA950C5x/bgkWLi23
zjmSBx/Y2ZBEecfHDwnJYLYjnw1yYfb2aBZflqEcHns6zB8n1OoxdbgQp2hQfGjmfAHZ70EMuy0y
RQLLAmUL+Cy/YStuwv6+X3Q9ZaMnSpWOpGR8mhj0uIgs7P4SrO8W7srZsSHaaBE9W2UjdOqtBRK2
1mHIt2dP4idiw6EmDWhr2Fk4uaSr+pKOFG9aQgMaxKKZ0wJP3pVLijZSP1Q6Nxuq7WFHX0syE1sc
jMCEbUMxk5RveaqUPZksxqGXXK75qvXeycPwsY8WvzkSVtXfAIbbXvAJjoBql47y0J7OzHW3qn0m
3NtoLhit9Z/yNSdhGD9LR4wq6xRkllgFmRuV7n2opvVzufWyx3Ledo8KWfqj6679x6k2nco8o/Lv
ulpGsG7VOt8xFNwYEMaNtHjW1vhDnKtpyRLEJ8/JNlaMd8Z2SDJK6+WrLrv+g++dsXuULo2GXF5N
OBgWq6TwLc5qC3CQeB8WRTCHiNFLp24wuHUqGDWMnKwW95Plz2gQ5kAOBVVxzc3X9dAzwg55dcAX
qPuNFVLySOjhPEut8sfVn9lEICIV6br67rivnFn8cPjXVTYUy/jFD12olWHpyVtT5xwFGPcgYxmn
zdTc90Q8opEWh2ggPySFp2OF+2qZPLkrC2VXGVYZ81oUgSCQkwy6G8uwtsPTJeq7nguLxRkSIOcL
vG9MsnN2+Mvcc0niXViKPmpRl19Qj4jl1DLauGV+1CINcEX3Oq1eNxyVWeLHNmcbSy20DZ+VBNGe
WoXxjmZaUFFQC+TPMQ9CcwGPjh2ciZ2Xqrx2qPznICJttqIFKWNVfXR4dyweCc8fUsciCCSrt56F
fbFATqWRGLc6zTXPJIWX7//oJt1jOXLQdaoyplYphRxU1vPPYu9NIuEVMZoFFcVgPu81SKRhbzN/
irKp6zpOKJ2NvAEBh2XvtcUhNtVR1TH6nDqX3N4qsKv9FtnREcZFOaFqi5cqM/zQ5VEWFlOantnq
k+MPLM+BiYPXDp84KUBBLW6JFvCDVGoF5oyGdc9MkFrgatRYi7J6Ik8K7bwz5fezaCkITTibV+0l
/VPDMallba17TEZOOJI2xZecUk1QfYzwFihy8bZtO1q5i5+CEhd96lbreLckdU1+l5UYbgXahXWv
sWrKzAbJ/xW0efxqqm147psazunK1g/xtbXE9xLpxpj6Sbu9dVvCASzuYhZvp7WCLZVIW6x0zt36
R4jQ4oGj1Vwecl00n8eg0gh6CaBGx1SxCclWotdaJgwMNBj9IMe425RNapQd/kDatA63/er5Ky3B
bU3SwQcZu2NUv8Arc1e3O3Dcrr+XFhqHDLBtewSxP5SXeV/Y+4kekUcQRIE+pfLX+ntlGZqJXe8X
I+ll7rbCV/SbMIsmqvfUNWt77Sl/eIFL610Xkx1ZJEsKjpRlHLpvrtNZ11ou6lVjMWVoLVk40DbV
6mFUcUDcj7DLmrLWqWFyBkEbEBaJkvAQKpF/oRCYMWFFYELT3Ar5OeqhQBdhS578FMl6/CGKmuiR
GDfrI6gibBN5u7GHe1XxNHfn80qdD0x2LZmHjwvlUoluEED6Tde3iXdk5sXfQxlAX2Ll2PHNnfzy
Bb2U+JhHLgNL1VZoi4oGs3Kq0Brhh9H+5B3cOAR2xDGUQhIZSHOOLaK+OAqjuqeGL7rL6i4ITk0x
QEjQcLKGzFaFupJbQfluL/0VY4dA7N3VrgzIM1Q22Yj218oKV3gPJkQojVekRfm09sH40DSm69PW
9zZWj6BD4lEAENt20ewPIH/HglLTahp53+cbTniOZSvqG8WKu7fioQLTaRF9g0ZrEre+ZbmviVKk
QyBGokxkBQ6LNJ7xGu0EXZJroMmDdcyjiNPH7JdOQ5nQBxwcZATCOU848LwBkEaWO28dwrIFUdsn
EosZZYeJiefMOHbpIOoK6ttljoNxT5tqa/djopZyNyIqvKhWlRAh1q96RsSz6GcV1TRjfKWdt5lK
1MriacVlNQuezUtCUpzipJNqwLSkreYwLzx4mVWtxJe5TafEVWdWye8IOIPGzB9ezCLI0w6qXnsX
gYz4GXrPKt/GreEyfcPydiWnZLCQRi1llw4ImpvU1zNXMKuIeTP6MgzAQm/cWgTPfYd0I1HVwW3E
dIPsq+wuYEB5WzrNHbuZqpUgI1eUq0Xawmi2g6zUkOz9Ajzhrku8Apust+lD7Y8owMKJZ2Vvw1UT
LzbtqPrQ9WWEntFaQNItXYApGRlqhNBvdKajU084t8KxZjojRe7GO7czy0fe4C04eBNdEY6KQX2S
HJbCQ9/lMkllIGy0P0G4fG+cwXvhWLGuLBVq++qrMLhE5ruw1E1F+BL4a/RJ1q78WnR+0mTahzeQ
2osJvtMfRgWm/KKSO3ot0XqIjDt/MxHKsXNJPr4mfejcxkoUC3tKEX9kfxqiFL1H0B211sM9Uww7
usHIKj4qr8tVOtljctdGffNC5yJvdpFVKkrmcZrm3eSgbE3H6LzDW0sM4QyFgkTfCmO0T2POEV8J
s6TpUmMP302ihtebL8Ma7FxlF6T2xIX/xavt/HGKZ0Lbuii3gxtowwPE+txZP0feip7KUS39JAvH
hDlBdm+ru6miG7iTWynP4oApck+VAsBDcCLJIMp4og92W97XTLB4fxFYuLwRcxOKH/0wzfoES4x6
YSm8tkKoWlZlVtsIaD5aTT18xOpp4zjb1PIkpEION8NE7ncq4Lh50pGKRl4iJMi4DGtxPSwTy7lv
dMKqgHwOGU8vBLc7GF1qHfqb17PfWqjC5lIQXR9U/BYrKfv7eI5IanZk2M2pcvLmrWxzl7YBL+F6
sKoAEQ+ag/iT3SVIgy33vHnPQ6G58FCjoqmmLrxdNwxOp9YXZP6h4ys+JRbtm2zGwk1kJQrOKZuq
yP/GNEE6O2It4zatpfDlrh/a+rUay4pSkizgcucAiqvTwUV7c2Jp1i8xhD48bWvQU2nbNJfSogsw
F7eEdeQpkmTx6X+xdx7LdWPbGX6VW57vLuQw8QA4OPmImSI5QUmUiBw2MvD0/qDua0tsWao78MAu
D7q7SmwKJM4Oa/3rD5Wsqq9GqKh3ael0YWD18ciHCUAFe7KVD5yYwwdtsM2Onj0vcbbkgH7T8zb7
rM16xYWfTyLazQUNTmDMg/qEUGJK/b4nkcwfsC2+mNLBIzjJXIlfWoY/AfkVZsLfx1hy5ucywvCA
8HQEzyoqEe2TOauJUhd69KTrpbx2c1E0Ps1/eDNnpT7jUjml1+6UMtN13VLbRxDD3K2hDsUHkc1F
u02FGrrebITOg52OM7u41aXjt9baZyrobJ1tZYUtDp2mulC52P2M2nK0w/Nq5F34ZhR17ZFs4Oop
BEiVASqp+E1xCRHblpqIY29y8/oel2aTDy01xUvYmSu1hZdQbWvAvSiwoQCmnl655TUlnvM6uvoA
I9eJio+KJeZwUw9q9pAMFXocVSOkz2unobAhHAv7YZgyya3P+TBtc13NXhknwxNkhpKWnwxS1KiK
Wzt8tsH+Ws5dRZefh9rA8L2TNiAyZ6QbXVeDqeSHahTjVx2fqy8q/Bn4cUbc9MekY+LitWIU7hYm
tnpl6PYAf1gdWyXAfz6bEL26Js0MyMSl4YQQnIj9vLeNXu/OBjfzRzSAsPkMCpUDXhcEqmExabzm
BApJDPdRJdElO+XHVEmccBMqs3OVWrV5S+Cb9qr0fL6+Otnic9xWdEN40SbODt1EB4yBB82bLK1C
cEXO4gJVjubKbHVtz8A6J/tEWs4Jao1sAdNr6tAOWPar6y6ocLVeFGchahvdbZubFU36kn2Oxiad
2ElVCXLfVwxrKol7gae7SWZ7Y6pzwM7mbGOsBBff8ejNHIo/R626fYVs4yhIF/ySmkqccIIyF+C8
xPgkIK9SV7fGnJmlDwu5kRS1oZqcZjAy0ocWO3lWHckyoSsbK7+wWvavHbYd/B9tfpkwY6Sd06ly
PYpQrNFA6Fu5EwxiBaDO3NzHtWZ81colGYhgaacPuSRywFNCfWy4AirSDWUm1Fs97qkrsPtvs42A
YgasEbEsfJ0jYwgGRpXk8dBMpwcmaObVqHdDSzuqDyAaI+hhYDUOKAD6sEULqBpq0xsQejn8KDFJ
Dkq/uPdjUaAI1kJAeaSJBJufaqshx693l0g9dK1jfoAyqVyr66qmuOKqxTyvJiHBhu7Ogxj4jox9
avM8TkSYeBXibnGli0LD30q3Qqiu2cxeJh9VUwIVN2cmY40InV0cM4Lcun0YcjCVUzYGdZsDe7sV
uItXOVWT7sIU3OJssVkpIDUuxksG9ik2FQjbsikQ/j8XjoWLUu1marIJaShvqEREFVBoUnfZ85A/
5JKOIEhnM1ybZiwaApWdUu1acpvz61GTyRiAgFiAt/GswjycIlfzaglJJcgnGRYbfBST1OfKXqpN
aY/WV5WejJY6zBLVFwVDLK8fQbX8kPi7N9edLWfX2XzBgzhuH0J9bcYH2s+LWiVYMobQhzi26hn6
WKENer4rmW40qBrD4USnZPWHLtbEFfBIAWgWO2RONYoeItuRSfzVWJqi3SRM+/Kt09A6b1tUCbDt
cMpRfRVmcOV1TTPfs20LEgKNjtu4XzgUtjUK26sk140PqPqqz0PioP+YgGVs30gzfL6bcMoY5y7U
QL66etNvTLYcGLxk3LR1w1rMHG5zeGvmodvsXBkTFx2rwOeeHen0ptgpK3vK4Mne0gkD1AxIcMWR
+tdWd+WQKPG9AmbdvRKozKld6zPiTFGEDjKGmKdmV1VdWs2OKp+JYQWwWZzGmMx4jzg3J6OZRabk
1TP92FangTjNsjY+clki/dZryUVbJpbSbhnUo1PUq7y/Ui2TQYeqtlNzi7f5SBXHsWV5UWQPT0z7
AYoXJlw9zW/uqLOHGT/c+Jzr2cAPpSDSdYHlirgH1YVvKXnB6ihFdwshKXlpK9ieUFRBZD0p2/EM
iE+Z2ptwqIvOdS+wWeboYkRGXa91bCy2LcB/vC1U2KW+kKWLjGWSNOe6ufQZSpGuRgWUYofOWaQZ
1CP5MEx7XIBDa4vRYfGscsjTWqBuUkDwB+u5qQei6ynmSFgftAroQUmLrjnw5PzZRchyGmQL3FBn
SvrGdCJ7mhIoc1695P0rGqi6+UL7As9qGxNhYTxXHFaFpGxlqvPiALoWb8hbGGthYyEi3C0ntfbd
FFXEEfSr6oPGIsYPR6QyJ+cYEUyD8qfmfNBz5oReoyfO8CaLmKg92TZAq3pWRuE9w4aYIBVUHp9G
w+b0ELGNoSSKFMvYQQWGZEyP6Qgf5vxi+jl0gX0k+ghfg95NnEBpoCUFKffkXemk1L3gSv1hcu2y
9UwlzR8XTk0ZpMzf6xOaJs51d1Fl4kuuh+WOYBV92hkEEileKhUSm4STKzOoPPkUx6phyoim34xi
0FkrzjeN4H/aEtini0M9mu41Rjs12lvRqlYB9oWidA/uMkhi4tDilp9ct8M4ocbmuDlUVlwvGZQB
oFHqc62mbSeJ4CqRKbR5xWZrrEB0HiUwbEMwVZjzYF1NW+oa27avOkhfFpeKWVZi2aoJXlQ+UIY1
Hsexn+BPFJm7DWuuMiZBRhdxiVg0CxMpO7GfC7fCQUiMS3/gXyRy4hI02U3pmYAhvLgZ+r3Xxka1
HtLDshwd5CpoMlTETB6UBwYmzGkcdl5twarmkroTyxjSCwrmgb4KF9fw89kwD0Y4dnYgOtmDIJYh
bqsqaG4DVKtoJqNqtZu9bHUn8osKPc3JLBtnPAlz4Hgb3a5edmpP2uxRZXx9IVoVD/7UztVtifEG
BPCskO5OSwsF4rrsMStP4nzu6B9TAPa+0ZId/C88zwGjqwUvmixJ93Fl6fGmV6WL0CZiXU4HmeXW
a2VX7qsqidnzRtgIowuyJirrQs8A87mDlQBfuFbs4gFpXRdfR9mU129OaTS7rB3T4sOYA/IfUG2h
i0omUP+gM+z4Cmip7QLwExGBEILHRR5Umb58nGlbSXCdltY+5CJKlJuQEtY85JChjR13uWJtE5wi
iwB9C7B+1yPL8ckVUrQzboaU8OSukAqnMzOMr6YmMdwgNmxSlzSuxPJaFyiskPJA6sDlZQDl0xNL
/sn4+pdIyZfktana6q17r/KF5PlacXElUdz9+/82PTAK1ZXb+N9Lgg+Eof+jevvH5VP5PUP5r+/7
SxYMp1gldt1d7X9Qzn/z/vmTpCyMP1Cb4k5jKxQajORWA4+/hMGm8QfiACg8cErw+NA1yHv/FAYb
f6xIBlk/GEhgWQFt619gKa8ktf/ieJkGMBg2gt8M3hEvwyr9kePVULRqSxcxIbXTcN+Fn5g85hCd
FMfrqsS8saN050zuGnZAxfjd2/oJqfgbYe3dw6FIO7jlmDq/ynu6rKIJt9BGHZ2GQTx0CDa8zTDr
w2s60bCto//gkJogn9RtHR5aiXG5l/USaZRVMQflDCH4WZTOGflwFvtVAfsCnkjvrq1gfupG/hD2
2dMwF9EmjmOpnHjT2qZGrwAWlIXXiVpMryNj5IkGhkqiYIIZRI3ZfWwU8GnP4eLcF3OCVZM60MFW
rT7EW+ZgeGOKhLg8J59xKMma+RyGsXtDQFry0i1GDHFK0OYywBynR4t8MUvk5iehlORypXrHoCTX
C3hIrqRQbDS7eps71bwgO3ONP1/z/+/Qf9PWFfXf78+Hu388Jk2UlP9gp34qv7Tf79Jv3/vXHrWM
Vbpv4oll4NBK8BG74K89apl/KEDniPNX+3r4kJAy/yned9ij0OLRsBPfg76evfXXHlXtP5Dsazgr
uQZ5aFhn/it79Ee6sGmu5pIKhsfkkHJgsPN/3KPC0ZhtlYQTudmwZVXuZud3XNYfqaV/f8Q7rrCl
mQgiRh7BtXXR6mmX1CKwBvfuu/f/kx3/I2X2n49BcK/wTmCWrozT7/jxnRgyBnyYcIX5uK2M4lxV
M5MK91FU/eHXj3rnCvfnszDWV2E+o4l131ssg200UlkAYiDln2K1O1VO6WWqspHhvJMIzBN9QDAc
UfJlx6SYP3SzsceHY7++XXecd2iFfvPrr2/xu/Pu2weJFATGsGKupv/vmMpqaqhwlaZwg33Kba3n
ezrvIFP7U7R+sI3zEOXTb7z5fvfId+c7AYQz2pkxJAYw+ljOPBaBLvCgjxAVDVVE+eH+hnf+s+X6
/W+5rrXvP2Qng6yFBBc3xxTYNj7GRrb/zYf7IzX5zw/XwseRjbGagL9fSCmtfOVEHR9uWF0vSvlS
ArIKnoWY5ILm6zJY/aklXMPtKshHxu+ev1Kt33+SVI4qxlurIOb9lsRDrteYEIV4S7/Qq18tXbGZ
25xETvfsIGWfYVmmpns7uvleFs5DDCD061egrYvlbz+CYa0WISQTEmL042vG+ciJ9KEIcf+KtuA+
z1pTnGubGlNxHsrVUjCJPKUfAz3Sj5jGQ6DVkqND59JjbVXK3o/gtqRsPJbCOXf7U+aSH6pk+4FW
G4jwN9KAd5XGt8XPPnRw5YWsr67Cr++XBar20uJe5CObrQuEfbqQKDDQ8Okj3UPbnnCMvpRK+/nX
7+lnJxuOXrplrjGehE38+NgitNlwY8lqLMfPblNc10RYY3tw++vH6D9b9Y5CuWajUONaeHdIA4qq
pJqkIdlZ91VWX5cG2WnFogd1V22V1Dyi6DzKCLgez/H1iEHxGrizQHOOtrTMb+pyIZzW9ARY1mRH
NxYYWNGZBJySA6jj+cTgdgf2sxVVvoficlUzsrSWecOYdKNM+hHoIuDh2H7tfv27oYP5yVojQh6v
Y9tWNKgHP77EJSb/DYKWuylV9z62i2ttGk6R6V6sNmRmYW0QZpDcqA/AIt1hshivdNmnHmMTt0iP
qW54okqep2lk6hoGNcOGcbqCEc6EzvBrsgqM0IS1BIc4TMfAbop9aRNg0OickNZ+WVJAZdYl8yso
PYENsahV5x3M9P2kDQEoyCZqo11ZmJ7pDMH6JhUgOoY1J/7cw67gs92OuIGZ+4Y3GvHnsTt+gKx5
FRYv0p5IpmwP6VScMcxjHBrfrgNsz3SXddLfkxST+mSjnF17CMLWBHdLnycnCtYHGkV1zS4/93PE
GN/4EE35prPyZzl3J8CiL6MOxNPCC2S0Nsd4O03aUQCEhsuyQSG0x2RqayrNJ81IjtB2r4ckggkY
N1d0JxeUxbvBinfmWJyqNt/ZUXi3uPKTqOFS1830QRvZtobzWKjJrZ114Aekp4Es3A8z3P2mzK9T
19i7Bjz7KA76qLtyHHHos+SLUwLsVcuuipIA1nuQ2NpHGu0LvcJjut4L8AngVgWdjcA7DcydqV+y
Bvd8Do/1IKmst5h3u56767uuZ0LFysCQL5A2auT1/JFufpkiY18CmkLhn/a2Vd+qaXFu4IpAB72D
fXzKMcJvSnFe/y5Utbtoaa/cLD7acQjXNj9PA8bLY4efoTnvemHc02oS3RIfWzl6GQYIhVgeSNG+
WCYLTxA+mwyXLup9YeTnmtSHUnPPaWntpXBv1lNHJMoughvmoF/RrCiQqQkngXK+j29HZCcQDFev
hXH6PBfIMRxmzM7qxlZybbb9Ic3dOyyFHto8DqaugX2jsEBGtTiDGe3q3qSRYt+qWNcw4VFCYJA0
Popu3EJhOVomOmR7OOmMDtWW2L2wO+QDlJtx2bRM5xzbOiRRfxsaqe/I5srhg0PivNFn0iplsSnH
NaqPRWiPnY89yCvGu5mHKt9LtOaALvy4ftQxdJvEorByxKMYusNojCQtZHslGvxcRru2ElsDG6Ih
hi3cuqzjAYh5jG4pjo/ZvBBQHn5bA53FTWZEb3O27KQWBjkueSgo76w4DgzIX+vFamn3Ds1UpaZH
U8WagNfarB9NlKFZSZ5bu2SLQKFmnQxFgSoofCi06Tcn1M8OeTyOvpm4rd3ku8N3aaSFI5HmbnSn
uQJO9qNy2vXm74ITtfWyeH/nYhGF3pYKFtnXu9ImDZltSMSKm9HN3iB3IlbANS6vrnNzZthuHJO5
2DM3SbwZGFSK8hpk82m9UxUz/BgPrKR2Km4tp/toT/mZYbqfTvPm18f1O5/4P4sj8r3QwzkOhbb+
rszsdMwOgdDdjVBn06vRxHizu7yOprFPNf048V+B0km1+s+Lrl0MWMuQvTIAx9T/zY/yszoJh0bS
kymUVBCGHy8OFLljrucWmYpjfJt0zr1RLp/7bN4RmIyWuAs0vTuVo/yU4HUlbQ4LQwS//hl+uja+
+xHevQ2GrqJo0YJvTH36AKCcEoVYf0pb+/7Xz/nZ4rBJiCbP14K7wU354+865DIRWqe76CLy51ox
LpYtAtq6fcdobd0j5RAGtj1veo4hqcOEb64MV2x1TiEXpr9QBrjY7hmzr2PRs23j/vTrH/Fvrmt0
ktzfwFrA+aCE31bOd6W5FRFvYzeqi81g5GFvH8QNB48QQQoV2MqHrdqEQS/cBxFhX1Vwvf36B/hJ
/wfYhWaZ2wPk65sP5nfPF6mtx3JSSLBUX6BlBE6ovSbUQXn5u/bvJ30PIQE6eh7VoCz75g79/ZNq
w66yXGKcmR5g7gZWuno84kahzTt0cpzIv/HwZN7398OBR2ImZ9P3g869W2i5hedbl/DI2qAQ4+Lo
sahyGoJMKXQbVUOnJ0WwfnHtOpMl2vYQlnCZyvbriphpylDJHWedAC9j2KKqxFEm31tWfl5c89gu
iEG66GlJpm1dKbu+GAKookFqFZuJ7ymmIbCpgpooujhWcS4S8VgX4m7KGHfK9kqdU39w3HOScfnF
5rFrBp88wCOBXceWwaDRpDcF1uP2YO6llb7MdFXzZD8quTw3/NDr93fTgKVNHHS1Tg6ocXQqMHyn
R2XEHTfFT2s11vO8su1PsCQC6AsHsgsuU5qiH2EmPoewk5F0LsZRVZadQ5u97pLe5ettc6VwYro5
yaIUS8wx/D6LniJDbPCyCsouPUZx9jY42V6nVzb66VYS4sO0WPGydNhaNSVi0h5U6uC10rK5bDtY
3fCu92EsglgRt062muBGUICjI9Yhr4bWnZaIoTvn99zgMKy9wGi8Xeo8oOI9EffOHV2jQ6AUCQfn
rKfRIZ8uVly+qH20CwXTI7jCSksJbqHYdA1/Hkx/rUZDbL3amlXgJjcR1Sdef77N1K3t3PNsG17e
xEem9P76DodOXilFdOsilFM1ZCd8X7JQGHKjKpO5Hyb9Ilz+GcUdJnVvkGyOVdqfCue+GWY6PfgV
br/9xp3mwteyGXZVdpNV+QYp7u1iu0HTUT+hWRyVGbZrfzBS99ExGF5aoX4hYnbjRvZDSD8Sut2V
Xc54Yw8ngynYav69rjVMTTwlK85Q4D6YxdVip7dpQ9HdvhCExgytuF4xIxx2d5o57tRaP47FgF9V
fMTwmOHhsomT7GaZEz+qxlNJcwrR9qakYU3dxtmIhtfGN5PiRpFcx3crFrKuEWvCmp1jahg5nliD
6xVbuO1htrPz3C47QylYr2PgGt3B4nRFTBd0jKa0Ztk1semvn00j+sAqYNzE4g7VwkETtJ04DJlT
tlcbKrnxni398OvD7m+mm4ATq68kMcfYQSBhe9d6Eg2R9vzumPRE4m7tBzSjPy1UlesyKJleJll0
Z9vLDm7wrg0pA3X3N23p3w7c1Ruc8x7UkOQ89ME/3kmVIhWoAvgEtXkUDGXn55CqiAHZz2gPfv3r
0um+PwBXMAY3U3w60OJyDP74MLV0RVkisNsYZnoUiwsVYGb2m7SIbxT8HRfK+Bb1IIaTgeQcTqX6
KOPpRcr4tp5l74HAHuEUnBF0bWlkVgrOZ8tIfEZmFpZ4tJycDWrK1YRao8J4UZwZzh/h90PQc9Yy
Z325NGnw+1B5mnt1pilIKpCPcQdbnVmYe14sqrBpmXZWPe/G0YDwXWT7MOxPWMIcK1u/VJl+NHXw
Izu5pf+4RYe2Kxp87AicaeYx9OIOG6rVb4xZ36XKoxL7brQ3hb2sEjzoB3BtLWsh7HT+gPsmHSji
RE/XoD5NJafgUpyNxrqMXfxU6smNyKprhuoQMqcwaLBt82rOy76wOWNZqyWNoxbeNmp4p2SWB1Ew
4Bz+9tt3Mx11Ke4wZsR1s4hve9joHpTMPa4jn0UTf50ni5mJg2q8rK8dqCQD25dZ4LGNxG2WZhaq
3/Cugu6i6nwCkRTnIos+djodIZ1jOZR1EMoB1fdyjJJiN2JPHDrlNXw4OBhcVzHNmlbSA1fDNpJ4
UbeocWWnbDmR4e2h13bOQnPvMp4JZHajht0WPcNZKvpRc5WLQz/NPDpY90Wro+wujf2kzhuW2RFp
MwGtbFH6DCbpWwjB+A+MDImi2/WYtWv7AWmnZ3c9iiT8+oxabL795W66TxABoi1JfJvptynzfadx
KS7N3mr5Qt9mCLK7O6021yuYXCvd/WKj6INIYR7UuBVMfKW+Z2bmeGWV+ZHzBvO/9tp6jasIiaEX
2T6Dr6U788aE4NYq5acsc7Dg6z/oeX6DleHe7qrz2ninHMoIUd9qpfuMmyxik0I0XiaW+VjP+U3X
2Y+mFt9i63IrOZwDty84sJziOmrDh7XFjtMc1ZqN7RXRPConmrYyTq0sqMMoYJjs9xV2mOMYODW9
dSWCsrYP+G0xYOpf8NoK1nqboHDstDgzyfwNT5WqH4H8j7lt3bct1Ylcpg+ZPSFbtOFOpxKNp+6k
MJKZeOlpsekZkZzWm74po9/Uzj85Och3oGZ2qQmVv2H1HfBWMSN32DjovaAf++vFa61b0CjP6MF+
0xL8/XEEAAFRs6EBPumUfjyolMSKJxxGaZDy/rTWJzFds1OWiJE5O6bxN4/7yUUA2W/1U6QrAwF9
n186r2nMljHam4pDP6fBbhJ7wBFQ2YHZ+ImavShzfDc62TmJi32CIS2ymJtvx/P/wBTw/v+WxRi2
/d9dZH+zGPuQRF+b5NP3o8Fv3/HnaFA1GOTZeKNgC62vDCqW0p+TQY0vrGbRrsoY3iVTmNb2n4NB
/Q8GgtY6GlS4DplS/Odg0PgDej4ze0B7fI1oF/+lwSBRlD9cuUgvkC1gcMZtazLlIk70x5Vso5Iy
Urje+ZAmTO1mZUrZtVqluIcF8pLzgYEA9NmJoJP40nd2hxFilzeAnRGeDX5TW9wuEylI95h4Je0G
499ovHLX7EIS5ROJ/0jUS8U51p1apq5naBqMO74jU/SN+u0slAVefdtMs5t0b+NYbPrEBEKbMUga
JU81qojYahJlRcY6MateZfUdEtUJJhwiORWKOUwsgxI7rzL48y3tiQFX5mURiYUREzoatOamPV8M
oKqXLE301NcLDZoRBGI4ihVSY0inY8ZkPcNeqN4bApd+NBNjAfcbEVjCiIEaczNb+Kp4cQp4hgqa
0534EogEgYVVbwX3LrPmvVEa+ZNrZ9oHksIqNcBGJrpqls79FKuO+VRFnfMFyYjb+O1M6K1HuOCQ
4fLdq9ZTiFdA8RHTKjDm1Bin4jJruVscxyHLBy4RDU+pHgqGczDycq7uUFtaHb4cy6gRr7O47Xqh
OUugDHGIm4bZO48VhAP1zqzIFbqYadOfXSt0Jj5DkaOg46RYjrkM6e7aNoQLjlja6RB3atlJs9CF
elU7Tk+Q65wev1knHltvINzosYqZRmxHV3DctKRMIfdDDqMHEhrp52Yu8UPBXdR+JYA+xEpmbqLW
h7eK8XejicEv0skO2qTnoM5q23xtQ+Tcm3QkWIeqSvQaqcxEjAMOm2ToOk6E97VpitEDcprNraOH
kj6nMHvIZLM12AgCCx2lMbnI6c5sLaqbRvbtvquE+BKjckTBOibJSYXTfyu6pH2jInjokggf8LjF
Gs/PcUSqsZt1krt+rMqEN4TxcZ6rE9aRC/lBnrVo+kd4URnB77QMM2xg07ztjSFd9br9qmCI8wXT
bdAqgbPM2KI0nIrpaSrJWPEn2ZevGjapxJrpnVp4i2UuNzK3TH42VU3QAerrgBmjasR+BG81X2PY
0K8hUrMrbj71c6Isab516UCZC/VQClYoEBI4imR7wG5SxQsfqDzZpKksPoZKiLQKSZaOWnQql0+G
MOurAZ4/VD7ZTBCTmYB2GwVTWBfjY0maDJlWaXXUugaznETRMISJ4NTjx42RtYLcclGXpzyLwtdi
hLK0q4tKK0+m00fYyvRF3d65Us4y0JHVvg2dll1LUiwjwqsz5YuUg7Zso8SaCq9F3/yUmpF10yGQ
f6JcyBkc1qqdHKpc70jcxEP6CkI8SaFFroWEcSZ2CkW0c6KvWjsr1GMNohG+OJLJ3EpnppbUK2jo
4TTlD3A9oYbqWrz0Dynl9TMKez4ZN08TBkmN0lirO8CQbmQTmc/2OC8pCLwMn2LdwZTdUCN5cWHu
PCgaTwQsT+dHouj0+Goo2sZiFVp9dttMCC3wRqOKgoK9RJR6sRx3FnQO2HqNNeUB3mHN7PfYPkcb
ckYZ6GGaZOE+QGZa6rk4ILbwkWz44QLPnHoj3ckApMcWaNkmJX4eQKrZ+hu6iag2gg4G2Wc+JPTb
0L6I4sNY11MXB9mRQ3QoRry2GJ6FYlfPBUxa5gqjQI8tyA0jSxtbm4WC1lkN/5nkIPm1W+sqb5lr
tljBnOopwnsrcs2y83A4nWp8uwz9NsQ5Xw2sSaPTwSbIUqlwlgEmNjbBJC6y3UqI8Es34iDR64QY
WM46g7NrTNFxiokPTdZni7dodnSbyAIZyBQCTZSa5EiWBpcPljX4lmOt3BaXcLHK6tQV2Hd7ciag
PTC4ghihLWZabB3syd3ACovyJcEgzvD6JJpKv5OufduGIkSSDLfWwiSX6471PCXPSaIkvQ/xVXFw
y1eTe0hxWB4uoV7h1aOpbZBFWEr4MKrht3KYKorHldHjDSnX2r0TBfX/hDBYbnIotS10b614pCkN
y43dMeP3JP+afWx360cEF67wGzAs2J8JgXB+zpDvOe5ixPCdgUPxJpoIOFuyUEFtbSPcmtxEkR5X
ffrsYF0Gt98YW3McH0MCxLUGJnCjfmFGizR6WRKmpOpiH8w2K4ZdmGjZWzpp+QdzsswHjdHvc94j
HCRXNgYRrCrri9r2cHjnSlEeUZXRU+ttU70hhIx302JXJzwSlhdsavqLG6oSnwkcoV2vlinKOylx
4CF3sVJvkU6rHy0zpSMoQEZdb+S7n0Kpw0A1XG25zRKxvDHkHY7wEhNM3BOj2415uvR+PNjulaEV
8OFS7OmAqxpNkjqMCGCgSxrUg9mjwwr6MYP5vLBpEi/sx4GkhmSw7rNIKCiPmpCaN8fIWm6NNKr7
jTE1Iz7DZqZcYgQFr+0kMjR/stYN38zz2bmJdKTjiHoAWT60HaJIbL2BDHEyScsCS14SRBL9U+Yq
SOlp6bHiOI1aVGB9vBTmhP7cGnvnHGEunJ2tSAwp98qE7PDeytFHbUYnNVgD9Dzhvs84WEbPjQpF
PczCzJWbZpaO6iPSzQH3aCbKTWbpNQab0slPZUdkhGcvqfpqY0s2flHnOZJnTLpyseHoxSB5glNB
AtyYhbiZWPq8wIiO9c+YHqWjrysI2TBRtoyw26ze5OFmwaUBlmM/9/FHFNHCCFpB8NB9N2MZwJQ9
VdJ9mIwR0yWL4131C3Pmxbidhjw5XtohfMFhoNUDZSxp3dHHOHblDS66ZxIwZI5L8rYxzUH5KlGf
YbfhgOQQm5VCAUdsYhqgGqZTYDznJl04v2HYomQfWg6IZovU1Gku4FVVcwmVLHUPMRobgmqZMyEf
Ju2wVPJtPJIjCJkpRfpFnm0VnbWBOeHnqsF5HKOlCVbplJpAT4kR8oNqcR+O+yns8bDwCtSexpd+
6vr8CB9qzq5t/C0hR1JNC2BGMAXAIfzlfIgQi73PpZDWVipLljNjXXBs0hcrUR9bZYH2HUmbSpiF
bE4PzoD20StJ0kikl2pS2s/uqKpPUygmbVc4ffim9LCMdoxoGZuSwjlrXhEqiHq0hcVMigPzmK0j
B7vbl3mTzQfeOSSEWQFvxuINF8gr/AmU/BRj+ftVUEVfwHLsF3BUxd6qzpwljFbosne6M7hzMJZJ
qfmLra4RDaYVIYZFSebw0obqQ+20Qg/mXlVqH2Amis6CXyz3baEjR3GotCdky7b8zJmQgBEPLVME
DYMg3Kj1cXCuOrtnm6so16oAM85c7noueTLfQk0CK1iO8iaxC6GAd1cZsJXhIIYwVMO5pCrjDFKT
ynSS4mPo8h2VAVYbEuRMxYUJGYAH3yl8MFwMzj22qryvDIrpbT/bgCANgBoqplCdiBqxk/S2bub4
rcTsNPNzOFmFxxU5YwoWIihpqag70mptAyy4aSHZMzOHdt+4heUc1ZgIAr+xlfijUGtC69G/ZYrf
6Q32/qUJh8EbZKbE13rfRJCYzAozhGGa++pkIF5ByB+Hc+Uvo8AMjaSY2sZPLV0Mb+h78nHkBAkI
Uz1HahCfcELl5RGXGwy9PSTQotSRsYPCp4BUEFJ+QFwfOvaMvyzfKL2MQ66DJms9jAEZ3ERjO9vE
QMTIiZTWHV8HseQU0W1cfY3qJHcDGSJZ+Fyj7JqbjYwEvcXc4ty8WSy1rRbGCDZpjoj6OgsjnWro
+kl6C/nL6rCl63DNfMNAQ0N8RVCzCIN51jvNL2Q7uA8Wl2i4zTI9UW7jZg7NG7MhILzDgkZMiu03
1P7GfTWhc6FAaOqiW/4Ef/8H0IX/bSoAeL2/gg8e/4O789ixHEmz9KsUet1M0Ix60bMgebWL69rD
N4RLaq359PMxMrIqI7s6qxMNDNCzCSDCw9W9RtLs/Od857WjEqz4mxd38+81hO+f9kNDkL/otKjS
6od/arUDI9L/qiEIPkLuFcYqlhHLlJzef0gIuviF8b2OTGDRJyZwHv9DQlg/hIbA/ycY+F1d+Av+
f/1nS8M6mXdABhiMSk246DzHflYQOhiH4ThpwnXIVzX9TazfBB3oD7Y0nd8W+xmRarpTaSRw9tfb
vLp14mupsauOqADVUpRMjD8hLUgO5LvmvqgfNSDN80M0PqjLVVSf+45ycqKB1H2guVOEY9+Y5btt
4ZS6sEgOirvvr/9fWor/n0lYvD9/tgbv6K/426ann66L+/anVbh+4m8md/kLDkpWleHAnNaIkPy2
DGl9+EWl+AYli4VI9kFFEP1Ny7J+wdq+qpcm7B9VOHzBf5jcdfDH646PjTQzrr8URPmODf/JW4ME
uspYJmKbTRqEy+73/lDG1XMKq1X4VR1AkCHerU+v4RTyyHX6wWuNxMeNpDXxE62N68zAvJNG6Es9
B2mNd48RpP4s2NNtg8VilxXmuyZrz2IkLNyXis9m6E4G9KtoyXhTjgsQyGT2/vra+9Mb3M+BqOGz
6frmkwBR1f5t2xcfvIFl8ccQ1bry/56iovXvx5WwKpk//YUJODehm/6zmW8/2z7rfrstrP/zv/vB
v31+/yr3c/X5H//2XvZFt361kB/rp3W1vjv/dfDiboy75bNZMxf/6bN+3BNV6g2x5vNWazgpwJP/
thiNX5i0sk4d7pMqHQrrR367KVq/YJxHc6XP1gT3unpsf6xF3fhlNRajsbMWUVf+WuACevfPuqrK
zXCtlMC6pAubL/eHUaYWt2EtCGe7Ul+i53TFuKgy4TYn9IRsD2PV1nNgmJKv5XSJka722TBY57zO
gkO01Oqmihx1lSII4UOUuYu06aVii3OgDExc07nonFIlCy+cuRguQ7tjUg/ko7wsYE6DNjH1S0pt
N+ie8lDRlYiWNrQDrTKLfVgVpI2poLKC7xHjiZaUftcHZnpMmq7brruJb5OVCH8aDLs9lGxuTiHK
0Ukk010BXfJy4rN3UPE4KBYr2Qy7QvNMtnXacKdpt7KqbjKDnhtnQiGwyBvba6493FnzmGyyVuM8
A+otcxvYe24DoAR3oIYYmgMLuUmwPrk81RwvdEhBd2gEO01PqiPi87hjWKptQY4NVGhN/bbR9M+m
jWFQl/FKIKR6UKYORskMhW5Usm6jgNq8FG3IuTSrUxKmVGkexkFa+WaM7KFyBVsmb6LC8Vkl3/Am
laXzBQQAd8iZixkino9Tm9OfZIlJ+bZgxHnL+4TZKj65GDW6dr6FokuPTTxXd20PWgj3TbYf2jT7
mkIZ4ukfthPqp9dG8DEAkxf0HFGxRsectusatdjbeVU9UE7H+LcxwkuOrdapjZiOckJth30Ztczc
ZJwZJzKmwiNgvRwy6oWu2LDFUCZh0jklYNi5TBTqyTUY3O4qf69QCfaoc9WiGxtfZQhbe2h6hs9B
udwsg27cyAKJ3qxy+0AonXq2mmY/8KXtaVhiw+211Dya6ZBtM3TfvTUC1WGv2DzITBkBJAhqw7GL
EYdpK28K7cQ3QMP4taaIe/KKmfT1Gqh7jlkDuZMo8WTt5iYSHqim4mrMq13bpdbbiALoyrI0eOky
1bcm68mhfGM7dmbpgQuHbpDU1lEPR/2ywOjg8UyJXEiMOWcSpPE0N6xDbi/5Icrrbl8B3XQ5CACQ
HdRHTWjYBgkvb0f0H8VzVAweBGjtTdebONiYqT2T64+wdith7bJHLk7UpZEaVNuZEjHaQkpPbxPx
HOFf3c3JMLyHgz57QahJ9iwjCIYW+fXAJJrxAAk9wPZ0bfEHQuBYQIiQC+QAN7aMwHNm4pGaTLVN
X0LBc2fey4HOKcmoYMJi4NJB8oL1RPVaEsNvhYyM+2EZX0B40IQpMu1KNMMpCwd4yoYQO00xxLXD
iWrTZrOCSQGnDU1tKtgpXqJuMMVlDbHCK4q82psEMSOXhUahdmtEkQX5IOsfa+LKKZK1am8Co39W
AKI8SAidfjDo47Yt861KZem+IJnuS2QOSM7pM6VOKr4tK3jiUqWgKrGzG9gVj/BzLYbtnEBNua7G
JW+060lPbrOYsfmMCgn6KE3PQd8Hvp52dg1/duqvagd3y8YpE8YhRVmnj6acwBTYY3+NmcD6rKdI
nGa71z26lVvNSyRBJK0OAEeJSe0ucl2dlM0YKvJS9h0Q7ZwzVQ3/wIHcDIHzFEWwjXAgNbsStiwC
0/IG/nG+jKpy+YD0kMUYjc15V1Uk3CfdpGbVXkcOsBM/xarKOHy9HQCh7lhklDjJtMOEJeZtlaUP
qaIblR+PSWO5htLn45GKAUqc4nLWFkZDffpExYl6VRKSIDSjFMtNqRT48xsdz3Eo6SSEp+pKACGZ
N7arpdHSi/upNPXqoKphsYO22lYgAwFzrjvtOFeOKKqjP1G+5nYGt7sMzuLix4PEe4Z3LwP8TM1a
ntzL3tzmoOAugNys1L9S+h1keJeK1WQ3maTpyiBs/UFxAIfrUX8RDuzXw0rXd7Lq9DU2+A6QkSdW
n+QHDf7allhu704zKyiaDI7mVgtgHaKCFzfJchlTd7AZcHuUeQvmQy/ezbT5lrX5wXKGZyvLrnQ1
ujOVGD9BFCY95WEmqhR9SPgwwqnad2n1SiXbfKnMiEAGhBw31bSGpEDWbuALaSvPNRSQQbhTJkt7
NaOfPyuBCDGQ6/kxsiFR0XpY3aexNWPJy22QLebk1WlPHzAIXhoKl/KbzOpnZ5iv0tEBmsYNqhma
j66pEaxkj55gVhvuFuM2QeO7WhQdhYS39ZAZ7QkKChAqHcY1VIMtoKM3jDXBU9dWkQ+PIvbDYll4
bBMGaDG9+LFN/5mXRr1+CCB3uwrBrNswkOF1hmHch2hu32RZzFSnTy/wLWY1bqMBPBGLMN+vof27
arBSaJUQWVx6MJh3xXFwGMai3rXIVNzt+uxpDtLp2NgCb6Q5I3W1ceDRrQASsioL3U9ED27EKs2D
kJX2Foiq2gqzgEm4dJp1MubW+IDsIq8dmDQ3TRUxZFX4Ua/pc0TiMNujtJP5OBIkeSyHyUhOMcrg
eQqCdzGO2bEJeIiZ5XQTYnG+UzRp7RCKy23YMtOsGU8enDQeffC2EQmXmNETcq3yLVXCCgUmmIqN
WhgHfK7j6nWw+cMwdixMtuhUp54MOZnX6azOgL4zUd2ECHmvMFzOgzBxP7OtWgQY0La45C3mCNpZ
c3Eel7l/1FL1qS25oiYbTncMIZUOCkgK8GCzbdlU4UZg832gfLncY0MyIq9g62mts76aORGbCLdy
QAUaWWU+VzHTt7DSmlOgwq80ZVZdRU0y3DLnnA6iTWs/UuoFAK89o8GtcGbpTMo7P2OmuwLAOc+V
YT3C1oE4QdhVtjQ+gOLTkVyMRjJCy4MLZi3aLqIWEXijzNLJTZ0cVl0dLHCOop1Cyey+HPJLjizM
JK3MCY8DrmVahiNVuMm80N/b6+kG1sQqCDVpsBmRSl9AfUK+oexmYhwlKEoWpvVRyGba24UzX5VB
Fe2W0F6O8H+a+wRViUeIQNIchD2tNMn6PMDi6/Y4fwx/4mI38BeZsKRiKiaAgoN4cYmzQbRUcntH
jDDcUvmh3KUR9UhxGZh4o0azelwQPr8BYbbVi8weg88MB5m4W5nXBlhba9kyu1trGWPrpYkx6bkU
bulyW4QxVEerLnaGmeDjLduvRlO+ys7U7kYHj7YNRcuNeOwzFeyq/NXRqo4mxiypd6nROVeNDsmx
RZF+ZBinJD4fVY4oHTsoGRk7ElDV6ODNDriCsa2pGrg1EpYKfJ6FH3zwkp62KpXqTZu9VsiQPJcw
f42p23a84deGYj7p7CW3k6EG2zy0os0CSfDTJrMEt15qh37mSWqZKbEOmIEb3ol6P4FJeSgYQmwG
ImUctKGAETKWVvJJeWpyUTjsxPKFyFtm7ET+DWBj7FpxfKEbyx3jRsb2xKNfk864osOtOWNSCw/s
U24anUG2WV01uPmA+cDML25r1fkssuU2nvR3LZU7pVSt/Vgukk5F+360x0OWWeeA5u3NNIsDSOl2
LYmhvrJWuHNG5qEJTZ49UzgR8JIYQQz29BBLMx377pwtb1MSRNw2x5ktmsNJeRtEZnsLmUg4DCHK
sTokfZkrNyWqr4WDMX632MHeSEXr7i1CEj0mSVpcCjmHN0rY1p5F0YZXWjJjzqHld0Gu0Q7sTICL
6s7GhI4/daRQ4toxZobVptMMbHPjwDzZi6mYPPXA7xhMpm9GtQ/nrZOpis8IJrkNe/4LDhCnEfOl
OlbKvnUSyotJwVVuxKCHVg49OlAIq5ytpYSMVfbdcqUzh/1U9SbkyFXSjQ7/+ioKSEhpVmycddk0
G6uKc9RWgU8LRIe5AxtVT/G0y2Dz8XpmSruh5A+u1wAbc6ORDWK3VEX7dAyKDfMaGD4FbzA2mkbj
2avVp2TlxArI3Jd5h1N8jJ/NUueFaItJoW8eNqjMzV0T9JOn4f9MOWEl4kyDJ2WY0r7Nlg6MeP9c
5KHHw6S/y2OoyIBl870J2G1r0zMLNts6Fnk3HiONIvGxyYabqJYXmV6fAfwtG/C09ZOqNNptnc6w
fiQlEMUso0uzXoh1AX33GJ0gniRWeDCkEuxwEy1EEszgmhmFvATPKLd1DpTJyHog4olV3yQ5yxtm
zkgIjbQXyJnLwYhvLGMQF8yVlMMIXOoymGvgRmrhJBszmvN028VDfgvH86NHcN+PvTr6s1AAY860
q7Dj7pXiwuCyG92gxScaR1P8YEnsO2UYOreC2dpTj81TbjrgzvpmHNX2nnkRQFMzdyj/inkRL8JY
5480Dm/iQBYTVWt4WueGcGckuCMoizA9ulwaL9KL51DTnSuh6Ky2gYnhBb0qduuHlfLclHayyRls
u22QqUfIgctxGRYOrJm2T+0KDuTQWBwjk/AMC8nZcIfLbw1j6bZRwxyrNplAAOyc3ppBLH7SKSy7
Wa3qjwonxhMWUmJ73cR9yA2RGPSSYIw3GoH2ODGH3AEpS++Gelb9kXTNtlua7DBZS3oJjP6excDm
p+9m9biAF8w3TUUZUjkp9aHrg3gD9Lnk+UxyQ4/qlnZjbizr7xK5Co6L63zu7LsmBIvNKbW1n3MW
xqkdbaoD2WBc9oAzPK2Z53t7MSrP6iflLVjm2WuLNv6iPNV+hniZHFK1ne7/vTTyGr8UvRSxIaL1
6mo9wKra3mDotvKnXwUGg9O/MzJecFPohqtqlIpDsaVYN3Smqyoxr5KYynRmriG7hfiGY2dyBf10
Pv91ue5/IhX/Xpj7P7vP8uo1/2z/F8h3qFt/Jt9dvmbdz4bI9f//3RBpWGBIgJ6sSTLdJlHwY5ih
/yLY6aIur1WdPJ3/Mc3QTCAqEuHOkli6eTvJj/8Q7jSEO9Q6gACIzNZ3Vfo32fL8qzqM4snrHH6W
P/7+N8xg53IVov7j3/hWPwt3EuYKKVVTt4iqGwh4fzBEqmOYKyE2BtegFIlyjI0c2ZxzcId+flNU
RJ7m107TziJ7XaKz3T/09AFQiGDO0Q0V2ojDCCHJBYDVTdve0RaChW7foELoAAUBzMc5Jed16TWU
fgTL3hY3i+w4yj8v1SVwYwaEnTtW9yRcO7Zmw0mp3svId+AuznvKrKcblRR3w6L088Gis7g4dIgW
GqhMLj7OcX5Z7pc6w0bHrCT0MvqrS/7JQlYxY5qMybLQ3qIy3oybzyxP/MYA4d6eQZshtX3q5dnk
gcQT524oEj+tvpbRYG77vNbsibx+E8F83anzgQ5zxCnNHcM9z/7LVM23NAjByn620zfLkF5ckmdH
gsLNh93A9EXglSMxolnz1PQdifCiNO6ANhLYeZ208tHAaQVoYWvMC0zPsdznwaND57uowm1eRqeQ
OJhFrxCX8UEBwRDWCDrfZ5vaBludn2LcBI7vi+lrGvMd3V2VdTPHL3p9GMD76yU1XqeopunKouY2
bby5uYI+j9WOWVQAUABbG1N74PbEfjP1Uyzv9nKvOK94Dj0scev5wIvmN2NBkwxjijai+96OMF7u
jYZ8Xpru0Ivw2D+r8YIDBAxpNW4UuoN6o7sMhhb1ZhdwsMeYA/nRdwomxvRODWF/PdFeGFPIJVsA
VhoCX6TtVqNCZcJCxL1uTdWVhl+opWcBZhQ7oU0E+XRUJJuBehPVr0WGtyVh6TDEV0/jEB3jqN1x
MvZaCsaHOT5VuBwXPKOwrZMP4BJeDQYU/KhP7Gki7tQ0L+oUYz3JGI4jJiSNB/Gf91cj7sX6NrIN
WSsP9B2VZJI5c3sw23Xj6E9OscOcfoH0dLJCTDuE1mHu7hb7umKkr1mbEAMmp7RjaD4Ow7cKL16e
XWZtsKZdvIIrYf2OofEieoLgJP/z4ls6IxKy6Va1Q8LeEE89TgB/0MAOc7XZlUaPCa4TtYGBjawU
SLhdBEDw5Orxsi9oikHx4Kenl5BK9bib/EJ7z9N4X+Rrz0eBTaPAkRXN2xruujlOPpNXdIyz2fCL
qxeDuKtSnmyB/7s74T+5w3zHqvxjTMUNbL3BGCo+Z556OtO0n8dUGocKJ2IOBx30i5Ow1eYPa8Hi
GORbdtSLPId04jiK8JeGPGCdkFMDAD2QhVymrRKMOyxCWwgZ2wH+5MBEIdTPOXttSEZ8muVV4q2Y
bjksLbbf4SFFkuFzRO0Jno86HAC13I5YWxo8XBKAUXS71NtyLYpY9QwbU9QI6VZ7mdFjcNXY6qMD
AFdyNdONRwCUaxzRc7kw9Y8I/TsplJPZnuochxGu8OiVmUALh2NId8p4n/FDFHC+cbsTaLrGfZt3
M7rG7s9f1O+54z97Uf8whO4tNoOl/p2c+qB26ZkeBj/iuLJMOEiJoVbCK9Rn0+JF2Ym52bCP/Bfv
q/bPHhy6JmHTMAXVeUr9/L4Wg6LYY5viVMSIC1oT+4gHJDtsz1nkJyZJeeBwHt2GG6OhMdMz5K1u
HgrlubYOxLbSkioIV5WPanzBVa/Mh8k4hfYuc/B+xa5q7iu152b6LyhA6wvzhxeOHDdQQWwFHPtX
m8Dvh6aCFRMLh/hb47z1HWgf1cRWdAGw4V+8PusX+s/fCB4yMUKpC+eP71DYZ+zO897lKuMMB+Sa
M4gNJ8xGbvlX3+u76eCn7ybYJKhk1KXKBhBs4s+/1mijBcsA/yxxNLswb62AXq123Id5uR/MwS9I
kxYOHqdEex4rdC1D2wnjkJab1XCO+wpPtdsVC8CvOXlA6XZFmm1D+mvmDD57qPghz/kI669LejQr
6BUKc3/UHjkzcQ/uPpSm2HD/95ysPsSD6qnr3RxDdhVeje270ONdZ8znRfitPTJOa47Tta7e1ESh
NSyf4XzDkISBk0H89msmm8eoDY8QbgnOdLTJERysCGE5HgjllyHXDqU6XUDMdnXBrWScNlaT7WX4
SEUR99j6UDWhr0TKPsw2yfKVK7BH22MT7ezW8lgVbhJQpDBcwQ2XVG6EufRjQUMCD0QoIl4X3JMN
iHGJGd3eKm4o3eWuXm1HzLArerrhZbDolGm2Y/WkGI/rY9hq0p0xP0W6SWUEs5J82TsR4079rrJm
L8ZqNauX6P4c9T6EepHaNSwi6sSU+5m8RZ19zHZ+VHNy9yTae0Y8zpctPixeAk3dUFDpjcUrFi4v
sq4tcZvk10O379VD2t0OPDnMYeGtf8IG6KtQTnkCcELqesevbYZHsL17pfJaeTEKHzyzp8xY6ksF
VRXLdDTvFm32Aex6JlerzqZtFRjCyW+hPKr03igmVPv2oqZ7qqHkrVsmsm/aoVvyezvrdlFo8/wE
e64Po4+Mv5/02G9hiSXlfuaX19AVKHxwl75nSb1LGlvVTJwwWROp85x4HzXMjiTRE8HE9B0SMeLn
gCZY+6VcdXlqUBs6CC6y0PHBm+OQzjkr+VSkbJxGPySUNDnNI4mQ42geZbtjzMg0cU0huoH5KEj8
DX0NTefc9XTlYIVcH6lEXLBQIoaxkVEKpHa4yllmeo55ZcQfQR/cTOkmIFQrkm7H0oNDxRz2GaXZ
lVgrqj7ca5O+Cw3K3YzTwCiQStejgdPTyAHo24iRTOWitfYK7knR3lLZcZdpD4MxXGp67+qWeaTS
Jwgf7KhAa9NAX2qMTDcMlvyUIWUe3NLusLOVcxTAJe9v6v4d4xG7L4onmWXr6nEgGjcEsTtaW8oH
j60TsIdJfJl/9aPJfsTc2KW8BbgLsWg8CKDksvoq1b3Z4TMc4GriwGMytAquOpIqbmInfI4RkmaG
qxmxDqjHGFfPbP9G+3Mxcw8AvZc5HrrQRorH2r7uDeEby15jx5VrPMRzhwe1cm/ECA33eGgOis27
M0Z3aSbdBQq/IFTdyOtAhUtVNZAc3pWS90t/Hhl1RU6EARgpJgjv1i3lmDD+cIpN3g6ocMM2qt6L
9qlKq71krzmn17qpbrv+mxpHD3Q5+AsNjGZNNlHH9r1XgsvW2YT2I9KPu1DHEodfTAHo3cS9HluQ
qr1VAWLTPbMhnTuVhD1nC3LvI/z1MDlnKdfLxFqZbzHsUlL0ZMnLNabQDk+BMF2ddIshdJyNywaH
jlcQNZolLZPHFnAFwsRaMBShJBQDFVLdVpNnsWck4us6Xt7HWomOYcs9tkwfqbhGrc48OzY261Gi
F9m1ZZFVrWc4UeCEcsTdgl7DmehIr/s5XDqFEd6UYaAM2uta2F5oTvuE+oTMPGiEe6cVq21yGTcv
YYMCmNcH3i2SQY998iAKXKY/iIYUXjoqY5oVFpA8tpYKsV34yV02fRgce+qy3085zY/zraKYu25e
jlFOXWwAJz1qbpQWYYwOacme1yLH3eieGe/jZfSFKUnD0adczC5IexKjdzwa2nWU3WX36niKGlZp
dhjsU628rsFkgx+lK/EjKOd0xMC51veFM1UM/KQlSSKjdXUD/iycEMFlqza+xmrtiM1N1Fnx7WpD
2bKQUJAaLxSF1/McwuaJ0y6DKG240noy5rscG7vdZt6SlsfE/hAU6HLL65lNsJ/dhXHkRgZxDM96
YyowOPtRJ7hlXBLmOwXdQ6ruob27AxjrgRL0b2PPY7O7qOOGIxhFgPr1WpAmvXS8od8qHvYhoKvg
qHcX2nSHGb8OmCRIfoMLi5mz7HJG9M4eWi9kmc92eg44e7H3WR2sbQorV56qlICcuRvrl6V4rNbv
k2dXeZO8KMx8BqN+MW3HC2grSx7rsvUp9OL2IreoS40VXsQzBwkWrUMhqkp6i6Y1r5+uUxAeKzPE
IiYwV9aVwvm7G+kIpj+iGcoXO96ng/TR6gEDY2NZtjpn2HQTqtO9KCGyXw3pt8F6ETJ7oPPH08XX
qlHPy5Y6YB/nPrU6rNNlu3ZHLuTFFhyQy8s0NF66bGmHCTgQRTHzVTRFUF6khfrGDwgEzapB1SI3
cCA7M7E954YGMD9ZKOwWdAXpPLVZqlNPqoWja4XVcvAnWoAdCv3sptvWsNCtAYKxODbcTI1ql3fa
fhAPi6PfyNLYTDiTQzPdpQ1OFZv0h6M8rfyENZM/c7yKqrupvegRa5nfksGoLkSG1YXwBgNye4RD
aD1zuCfKjk5SPwTTp6LMV0xYDorOFAhkxNymX3QBuLR9cGA7FM4GVYI35puC0k+vwWbleWB98Oi2
uHQIPwQTN2LSMkbAcf5+5ZysNKGJWHurcV5hWVfmmsYwGNUPJIg4H0VwEuinN2ktKKGU0bF8z3CS
u8n6kEuPCJ6+Q0Qhh6KUYBUwVVcpJIlxCc+UcVxI8h98Aos9ybmP8Opq/IZGMPBwLy6lrNCcGcvz
iFmJa4RBvAT/RukQ2FL3EZjCDt9SWoFNi+LNnLGTK8mG8/AtvSyFP0D9FwNP+vjgJ3AtR+gqXfBV
Q7RvJSRXCJOGdZ6cY0W0Ahy1G6drstXLdaB2IGwsJJ9UGoAkhGuXBpOCBZpMx1JJPgc4YJis8MFU
u0YjwNpmW2oer6J1l6K110k8PWgVpbLQL+Z8O7d011KMZaoVTRKlT4smh/aSUNzjFFCi2yKvA3wl
FTcomm8m4G3StXU4v6y66zxl+5E3GypWWs7RrzKp6WwMDxTvBW4edT6wQzfvP1pumYOZHXviPSEt
UzZWEraI3lSfYbhs2jzZJubCOLg9kpWyGcBaZv6hWRFFBozoC4Ho8tJO01ZOhOR4H0vIhFRCwOgQ
XirZffIakQ8F+4ireNOB5oYRQmMb4Ox4q5tUudz1DEmGcI3mP7OadTpIcCPrzLKSLvJThRhgSDNH
8NLSxBQpTNlnjsrl4o/lY0NasaCTnD7QpXjgUCCrFu6EsdWz1WOxbarXMLN2mO/yRXkOm/TY6+JU
J8/hKn+zpRyH3ThfalNJA0ObXWM1uRqBRC5dvYuhiSDCUZl9HNg65UX8K7Xl/5mF+X+tLr1CYf9r
W+lF3EX9a/GHsP76Ob9q09IEqP8HVvev2rRUV1fpCuHB2IKb00C1+WEqNUw8+A6wfSEYylrAcv6u
TRvk+MH20L1oqOsHjL8C8f7OSP3dmXa1Tuv6iirG18qPIP5wVIdwmmUhtBHfsqjOAkdLBytuM12+
KpCMU7+kZf4pq6Lhvpmml0zlaaIyOk9BqhIl2cwioqed+Xd+GlqqyzYLvJnK1UrFVjZyCDsOrHE9
OOciTOb2NE1Cmf2GLPXj717yfyKAadZ6+P79L6Lr/Aqo/GteQBrS/sMvYrf4KhbK/nyTOKmzX1B2
+x3IG3051mOjhZRzZ/FHLBvnZOVq/RlXmMuR+8bVuFHFIdqVFRN/rYyljvxBVuFDlzfx2eRZqaFx
9tlpYr5A0Tvm71s17HjuCN1B/p6M2U63tbZKXYptZ+FesUxm763smGSONH5iCEEzZPNbl9kzGUR1
hVARR7Rbsjmu1iSjPFNTmj/qczxZXNl0q3v4dZuaqG6XvdNViQFvDMk/+VE2B4E3qnS1ADDoyO4S
1eRcs4QcajfUo+ffM1J0DOR4PNi4mMBNPD2Fq+eBpa/OkdaN2RqFLxq3Jd1TbdswGLFC8SZfkCIl
CGFnPDeLNlf7TdpKzqVD2baZ2+WEgvaMv5Rx29tjc1H09Wwf8eQG1U60Eg3btLLqw46t+lhDhzsl
jZ17aZIUDe6mofkGXaHRXWaRGi+SQmKcjLig18nRnGVfN334zVjG7jxEndZvs0nSPpbb9nDFcbIX
YKOLMcIruFDMLDKLwHaVU0wNMjAkf24GIrnO40GzSRcWy0dAvRR6bTRqX3XagDEYymy8F1k/KLQc
RPIzlHVCB2jaxJtuVhjlRV0ir8upkBf1aI7ULmTlmsfkJ861EINiZSUq5wN1XO5TjVDbrWWGbGop
VJy17UTdGrS02OlcMS5s0UttkJqv0fd2gYdT0MIXUBiGjYTWWmJ3uvEIe8F+j8dgNj2Tej/yXW2R
oil2M/FlqatD4fOV5IuVF5PDmxfNIBmLZrpeimjsfKXAv+ovWGl0mudAAO6mLBmaU41Z7musJhYz
vhUOTipJsnbLQoRZkQFnsF00hOh1rHKUCE1VnW+zCRwYCvKylHivU7h2oajGkIOrod/JboBJqxLI
xqaILRXZfOxdqpXxfy9qNAOSngMqXeJ4zpgFZcgeY5MaOyq8SdiC0gXgScXo+EQOqRk3DdHGs1Nj
CMdT1HVP9Ffbt0KblvFew2z+nGSlZTIkm0amLEM28QxVYN1VRQPBwSgKM2IOMqmt61D+8YUJUrz3
lItW7HyLeU97om3D67WzL+T/7hK7QnlvysFL255N18AthC0z1/BJDZrxDf+4eTRyPWE7ZJek2Gz7
WwfAtN0v0Rzcz13Nex0pLD6iet17VqmVc3Bw2ixc3sqAcY25MEcKtQpwZliFeJv7ZBDYqGr72el7
9KMoIotNRU+FA8Fx6C2GRTVZm65NByqdgqi0PGEEUAZIVFvaJh2ENh/mpkIvqNt64h4lFOuLZIVI
DtTMR74dmdSc9YrViU1r9Lbtq02zCkjcugsvUiWNR21Zt+jSDqSmTaNn7Zs00vbJKPC503elBsdw
KOp0l6sWlWa9pnck77MQngYPJHnfKfABsA+PPc29MlQYaWCyn105WvNbGsiy2ASACBLMtSG6HdY0
SL6tla4e0wI50ujmbDPoDeV/icKi8RcODE8pd9a1t5gIN3lw8BEeyDWLOiK0EO1Eg1EOvYOtasjf
oZmZQfoUz6Myb4EekNqeppq9etVn4W2E9wdUcR+DmxItiKSTo84VEBWDNnRXp4mLrTbhZQOXnMak
EGxCu7LPRCzOIW3i4TZiSFe4qhB5uTXTKkG47Qfd2napyPGWGl14FTcLrm/61Tj99dZo2Rc5LkPS
u002vkrZRPe21uJnKLLU/JC9o08gUkglXHCOHvMPM44WCoZXbQ0jUCf5ZhqJUlAlznJUlBiXQwsk
U4f9WZCEGKWN1IvC/JraqbiMp64ivxmM+juRE3QqVnXHQMrhjlXGJtJxT8L6zonN7jTWGcG2GboX
i7xFSG1L+9qKUnkjgwkXG+rU2zgUU7NmMQ2U5LGH74R1BXs8RCvpcIVpXP5dQMiTE6hj9DyvovA6
ARqdMV81Ct01WV1uWgehuLCrrn2d4yW1NkXvtHhJ0aUQk6uKKUwMzecBawtUnqldDBY7La7zPlAU
zOclxaz11ibB+1JHYAhd3G50W8sojadNMBrpe2QYBkO1/8veee3IjWXb9lcuznOzQG9egwyG9+mU
L0Qaid5sevLrzwhVdR9J3V2Fvm/34gCNRqFUqWQwyL3XXmvOMVEHEkBWku3u2SIDr03XBH1I3vb2
tu2Q4bg678eZON5RRlt/75iLYbKJRVPbDudIZTCpDXnEPGsYGviCXYzXoTd0I92rdemcBzwpD4BO
OFkU7RCcSQelWk81RKquIkj7Wn6vT/6j2vn/zzwqg5HUvy+O3TIv67L50W91/4HfK2Nd/w1fnybj
+8Nreq9l/67a0LXf0GTgCESEgXvqu6Dij8pYUpTfNF5V4lowXJE59YP3T7pbV++j0LurFVaJZv1H
xbH+83jJJp5Bw0po3B2IXB/o6p8HPrVoVDkGksCApavNhSzxJLeKPV+7GU+z1oaGHwx0+5a6IvoP
YAO0wtMqv6kFpo1lgr5qgy/nCzF78Gn0sKYEdCC6M2AuSIuPZuL4FkMPqj9oakS4+NitQ6EENFbo
KoNSMZqweyAzOnjKlIEWQg8l67WqCxJqirrsGDhJDO9yMKShpY8HSn3kYwlo2EOWyvMLQnr91tEm
sPBSlV6cR48ilMtnadBo88kEonZoNhRzJQcoUXk7bQDBQ/BMhnTxMTq1Kbk/fPf/okr/5bRxv6GG
pqJwxs2PnROd9s83NHJyhVHXZDBYyJQHiup6a+g2An+RDvalRMD62dKSXJqzjshgaIdRdkXQCCbP
PaAYS+twHmVAZb1Wme9KukFPHht1hDfVxuwOg7CUr3MeM3znDCPZTLWUv6KH/zzc/P4ZdMPEY6qy
F+JS/mXUnkkzKvqpADFc0A4dHCOA5j+NeN9IexTEW/7F3PE7fvp/Tjb//At/GXJqgYynZqDVAH9g
ISXyKaeTRfm00Dr9MumpX1tGtdBHeyuTACpFxT6bs2OWqejmp2c16JeNTYckHdZ//m3+fOL6/bo4
tBIUjlXyrm/6+ctU62ZkoIGdLEGoj/krL7dSOgaH/4vfouA1Jo4Mf+Wv/PKKSqoB+8MjIxntvkY8
vhS00P7iyfyFEvv9w5iwcOnAE5F1t3P+/GE0LZ1j4MNIehMbbFBc6hLafKZaOzUbgqeoixSkg6qY
nmUT4VVtmFKx6Ew5eau1WXyLIOkvY34DvI+wdDjwtTMCqzxPv9K5bTR8IYGynLvRJO8CFb+H+LdE
XuhkzCO0Q+eE3ZkaOE+WCcfxWw8/6UVUkbmdjJwAXiOgsU6wG8iLghRfOrKIHN1CQWwp48xhejaS
MVFonAm/3/3/3bf+S1H+dOPafHz91Sj8/Sd+37kkRbszEshHBL6oG7BeeDl+b+pIKrsaWkM6vDbv
hEyP5h9dHdP8jY2LnC2kCogRbbanvysOMbtjKlYRMRqGbt7/5BeB4Z8JDr8HGPzPkkFHBzgDAYqM
fujtWOB6fn6ae9JZ6i5miNtlAZokWs8uByNm7rMDUKt2RtBVUueqI/nhcjs2+MB4hSMb3mqbh92K
Yp/B0uSQdionxPWirF825RS8JOiqryQySd6QOg0PuMSccSIFtNNbA9ugUO5TDhbmNmPZScFoyxWC
tb52kOyA2CE+malwI2gygQBH2d+oCRklNmUmUx030Qx4WvNIdDdH/edipl+KixDDs13Vf/HK/5qM
wE2CkQl+GtQEQZjUHz/fJINDwWiBhkaVkIpjDL6kc2UnyTbZlASPAzX/Y2oj9Gv1NDxSkZafIOZM
WGk92CwOSlhn3bBVpfOcJ/pjGAbVo9xo9jlRLOmtbDBcSE1tvI1pMf1eTf5bQekvW8L9+727v2kN
6nd1Kkeyny9dmamkcxYqr5k0ewfZDc2U2iblzlYS4wFR/3yd5iJ5DgpDXQWyGZ+GeWS3H+K0fjJh
Ba1iTRgHNObdOh0rlAHRKJ3kEHfj7wvIv71UbiTX8tOzSG8R0AgwBi5WhR3y87Wa5HPbMZNyz9RD
+u9Tq2jSq0LCbQ7ZuA6qs8UcTGCvbNTiqDZKpfoqadB8DdVQy5wOk6hjloRr/9wG2f0kKMXaWHtz
18TRa54FuXKMLElNHwvJgUHcG6Gxx/HRIUYkkZnR12ihVU36QRcP7FSqvIPFXxceAZom47DRbOAz
izDqi62RVljZAcTxtE1Vj5e0IrTZ2JMITDRFFLPtP2eB1YzsvTUVnjViap06u6nxBWLwUaNSvuaF
XD1ygCKzswRitRlmzk43md6rslZIcp6Wox4m85rInPIREpJz0+cJUdyY1POXuJBg8zRVf5vxotYL
xW6nfTpHiDoysc5HwhCDJgmYtEeC9ycd1Ohy7+i9I8bjpDuJ2nmu9ULeOAR41Atj0PQzXKPuLW8a
eZMFtvy1jFKS0Ol80JAwTUG8cddk9UGnI/ASz9Wwrltc1UtaROYjTlpGmzTD1HULNuqSybF9HcmN
vxptmb/MRVe/mMJoSUwKzDUMoOijD9VycC02VNTHuX6cQNqjQXH0V9kZRyynUR1updGS96wtpp/h
f75FUV9d5hk3NxmqqcrcqmyReSbBllV03sVVHZ2MgWockSzDWjT64F7xQU3HTFIyv5uU5GBpgP7k
WFOOOYNMptxjFqTgofP6UR8qAxGpOh5J7a7BpnU4onuzQL4qkcMUxLqBtU5ttpadzF9oYahX04Ge
ipy2M3ZxZ42HKp9QVMulI1b2kMCcE1PerUgR11cmy+22iqIuJzisqJ6COi1By8CSIsBaFtVIFJgh
1QdJQM67xEZkPlu0KdcV9s5dB4JnIbWy/TbU5XDqS8U+WxOPmD/OyRQxCdfl6QobN75FCgV6Vbf2
IRmc7jZYjfxCH2SWvKRoog1Z7QwGaylU1yMj740Fog/xNhANMJNMtEszxkZcjbb6FUolaUFRXHYr
mbeLMW1KCBWNARvFS0hrxJcjm9DdUqgEOkgJY4BGyXZ9ZWG7aRXhV8SBUIxBiUP3EoygNOsh9J1m
StexWQDHdhoRuNVg5SQg9I3N4F21HH1TVJJCLkhhQ1q3jPqZpY1oBLpXG1kjuUEOZGVX97NKYEM6
F2vuM7tPi+XO9AJtMG2PfjKtVSMrHOcqKif6NtL7vafZAZr1upmg8BNkyb7x2nAQh3LUwmvZGf1u
mmneeyrezCV+3uSb0ckUaUEZQsPNVcNroaBd+hpXbxR31XvJ97BKmij/EFKjIlEuFDajcYJzmKbB
qqe5irFFGuuPFirvu9DG8KLEQMT8iVu4pSuhHWVIYyBbOWatCWAJTm1il4dGVNMJ55TtCwFEPMTf
+aoY5LOQhVQxESBir92attmvOlOp3kEx8UoY8LsS38Dy+hI4DvR3kWUP2lggljEzgozob9kw2CI1
zS62MLQHwzLaxznOKl+v5ywmYiHsd/WQVGtNHYKHUii43uw+kLaou9oT7prm0paBfZwMKEtNLNt7
ptHNJ+zGas2aF6xDpj2vsWVKO8iKKPJZXPAT9hXD+y5Ue/y4SYFdJlNgm3u6AqR+bVVJtZTsu0as
6YpyGeE0aukVzcxUwFw6yKK7YRPEZDSt2feHx9hRCtlNlR6dfVVSgJi4OrdVphhvpiLkx2FoWwTO
cDH3oo+DVdsaYqunRrwbIrVd9EFbTa4wCqGiYKgZIDQMQFA0UUxvZAYyN74hZAhmHPRwIeaWcfY0
9wH+taDZDXKRe4LUAuRrUfmgSPO472l9Xors7teHNG/vQIFabln23TuAOqfyRiOOtridrAWTLmfJ
kq+Q8UXM2ybE1ndiFWrIcZkxZxFgO4ZfwlrV/SaRrMFNy5i0nyGsfCyyGIIxShibRG8Ladk4snKs
pGTyuyEcnpy20VZqU8+Va9MlPsg1vA0i1+z+lOhpsZWwdtUrdYSG7MGlT28j7WwdEHBlrDocv46L
hVXd5DK6voUplOoJ4itYY23WtfGksH3ecj4xhlhDbx7LNM4vAmfrdo6gmTzUU2mxLZZ9tKItDWkA
evDDJATbUVVjV0ZEku6bLkqPsyirZwDdCr1KaSge4zCoY3RbnHIsrHYX0InNpuM7pl6y2ubZ1NuR
Z0IJN3aPhT3IEImrSo0dbjJz24N8aa/HOC+WQhh4RQu1uLYT0pNJ7rJjqw3NLesd7auqWt3SNrK0
Ql8vTV8dUgwTTqQgELn1hu3XujSsu6CIzhEDS7+wQ2cLSDCadnIE5gKxCS7ebLYApCiEfMyShgvf
CZorRkqqDOav0eA1ZtrtAXkGPX1ToRTLhvalH1hOXYAqGJlHpZURH4nQzlZZKrpDLSX6UjLq+Cjq
stgx6NH2WqoqB0MTxIcP0tg+aJFizrvUzIID3hplC+hbfuhCjA5E59Thg6XN9NwzqSXrw+qb5aD1
8KFRPHySjD6X+8oYzJjc4LvkWGBw9/Nsrs8VDMlN0VE1eQLGJxMCmtybirTLemkijQ22AJ6Lwh/7
oVkT+ACSpg1IbnJ5/1mG5sJJH2p0e75lxjpojFF9qssw2WmZWq7hpNbPEjhgGf0x9pjZzmklW6zt
GUDXNH+Q9UbajAkZDz52wuSJf+wOFRuib7ehIiO3SbpnzZ77XWyH5Ubp5ABTudaxIY99GbBbkCN6
GEsaV2puxNtAS6pdOufMKicIn4YbtXm8M/tmWlpUSZspN/QVJMR5kzsFmSyKOhApR1HwkDKqeQ3k
EAuXzXu/QeOMv4WSmjkewe5bdoxxXSG/ZCIlIsR2KgvwEh2NdmXoFOwkURnLQSiGH1dGeCaPXltz
W+kKOC27gahN/VxxdZg81RQ9ZWeawSJtQmsfs7uem2KWVlKsSLAvmMxpkUHGapP3Ry49u1WdjgYl
t4HbOkhkfQIoxM02pNKXulLf1yKND2kfdK9AlbQ93OLipLNDH8ue+nghVU3PL8gLY6UOav8Z10q1
K50oXKOhHraZIdp8GaRBcBZ04XaC7p7vxGSSeT32bsXVY50BztzNJ6hb4Tta0QyDR1EiPUulg5IW
FBOTLWoWcpvBIcc4dMDhaMcvli2VZzVOJT9A+z8guo3ltzFQONMZgcX5STdZCgoF+1KVNmI3Azw/
5IEgskUvq03sADeYJjX9kMzJWgZ9QMvI1MmYkYpefWiCprXhrgCJuFlsBkeZgemhrWfz1ciH+Usx
VL25S3TyydZqGVFHS334rY665qRGOQKapMsOjI7jJ9RF4V6zowq9KoBWvZFBJOHq3GDtUfWVFVr1
hgCWZqe3+byBVSoXHDqC/JLGJZrxxpT6gyjRy9VjGVk7aKVxzUs8ElZVyePVtgvrPWmYZvuJPGTv
RhRXp26S0FpTGiD8scaPsYZKpBlltctKSSYitmSq2oIGrimW4uiN+TGuKjuxejgVSQ2cA5dRT6Nt
ItSlE1+Qm6Y7RraMBwWDp81Y6vpORlZBxdzqp6zOBcPfIuuOmU4KC0RW2sbpoOfRcdYy5yxHPTr1
KY9QC5plyLurWu2hCzlI+5PmiKcI1cLamPXuaCejLC8bxsnavjPqfCM0Z7xBQUieVWNmdamiRn6X
LCXdGJH4mmt8erAm8jUOO+c4pE0C58IifTUGNbEtlLy5BJWIvbgQ8w1GuvTeiHzuiROsiGEyu4xY
4MAZ5C/CLh1oE6UQ8Y0Qrenu8YlfTbkTe7VL5XSpS2N+sRJNGR7sqpNPeh+AXq7zHJmx1NjJhzSJ
pjrMZe58lIM0UHCnAEf0zNLKYynbYo/GHTNZXhr2TqaFvur0CDNDMSj1m5FNWGRoOvabThbtt6Cx
urckG5odY8j+S8HLqyylHjzlOpr60W9bjlUcQcdbafHoIti38/eo4Y3Dx1SflUjJoc4i+SXZhpTd
oc6v4OfzkSVcKJcIecHOHvgq7vY9BBuqZJOmSMSMvqo6A/yYrZq30Zrk2DNtnfwpmRxcxcCDhOU4
CO9edbs8JioFqhcGlow1iqFBsTMpe+NFYwM1RnLocKBvBC6hsAuq7VCK+TsYO9tPdZ0jXGZo/VqY
QfGRc2bAoqZk9mtqj+g3Kqf8alVz8QLysDx2KppfP3TU8oS7fvAdfhp2OBsPHZ07KSlv5WyLoRpq
UDEUmMkwW1xUM0+s1Qw4es2MPDPciaTVdy2qy7NeAz/X8NdfKnwan5oyVg/J2KiPbTrOAuyVjPOU
K++alZ04yrc41KIz5gIqOwDy/YcEkLddQaPS3lQrBCRd0sZdWhDqgRo16jWj71oyyYjpdavNYPhh
jXOQI450nE0MoU1nVOtUFS1Ox2a23zp6UKnLSDoZFhXkHkCgRdkcgjbRr4LQTN+U9OosRQ3CPmo4
yBlSS/GMLkOvCjecctIB4tKYfY710kkXdW0zfi2MG7gTrfdEZHamm4ct56B8ymzO2L1KU0bT42VS
mFl1q/ss0XxTiIRdF9j3HRjDcBupUd2JpdlqUuZrsE0I/mJXXWi0hBC/wJaKvFBKui2bVvPEVu4c
dDtiFkKjSPJFmIodzGTlTeiovUdVm55UIMgPZoxJyFJCSsPUjqevtKcM4r3i1g9NLd7LdQRKfu67
4RCOWXUtlEG/QsHKdqXZS4fKSsezAlokJtyxK9Ggy63RuGQimTt56m0gZgkHO1VSncM4G/OT4Fi/
TkVZn7s6tj76aKofBQm/ztJxwlnFcqJgmIRRFax7J3m28Qs/R+Y07wbcNeumbZRto8XmS61WaBpt
PQhu5MekL3YrqnXVFl2D6CEvL9ASpU3V4zY18syGHiAaekZF1LM4JlYTHLtKiKc002EbgCQoBFkx
jPlhRyTxZdR1O/YGgyZ82YocXMAwpK6uzTBrAn2+mFZXHygI+3cld9qUB6QzLyH7JpsMFmltsnhL
Kf1fjGLOnzNgef7UEp1qhXFNsPJY3FM/OssD8MZBJQpr4Ue0AODRMSfZVXpTgleZCO1dyKOpnRg0
hj5fTrUfWovHBGuGrC1KBEwkQCZUFougmshGVkKnzf0yVJJ6meoCInTL8vVO3NhwiNU+PilSw5EN
kZ5EjoMhcs2LpVZIx6hr09wLSyXdhUmPb0dYWXpWa3vcdIzJJwyhmaqdJLXgSUWb5uwiiTPVtYJT
lmBuapPqa0i4ZXyFABdivEipakqod7QoUOoSDbrLDRiHZ5D72nSakjyoc5cZkRmsTYn/9CNLwpZJ
aOwE5J0nBuHb8SwdjAjsuZU1nFkWfyvVqnQsU0dKKMh9XTljVT0TymAU3t8yM7TkqFM7QBnmeLBy
YZ1TSdItd4gN4/q3vDY6PGFsR41iSMseeNG5bhJ2S04rN1PvmlujKThIAqn+vSX7v4OS/7pPvf/9
gH8Vv9d3MEP944j//iN/DEqM3zSm8HR9dUzJKA1/4PvyRybiQ8dktHfPsJIZIP4x5AfNAHmBICtm
xd9HKKhp/45m4I/uSY70Sw0b+zFC2/9gUqLQNP+5P81ITtf4G7nCO73VlH/ppQdzGCVGVX7Dmhht
5k31kF+VFzIhHUJQkZ155vIz3QJ/c+e9sqbfUa6GFRl6O2c3fTX2/We7qc7NsXjINtIp+0w+cWqt
swegNdbH8NQGC/HWLGW32NCbWDpr1a02hLosnd286T8jgm2x07jhNvPERWzNt+isf4vX5YEW9hs2
rS5b3+2TT/VDu2+2WNGXzqn1Mr/wyADZpE/qhdViGVySjeaXV0ywy+w8LQVGzwX6APshX8ZrPXQd
vziVl+FxYPCD7ugy7+3VuO+e2o24SiftQ93iCvOHVbs3V+kRPNUq8Np1upS3lh+55rfkXG65yqO2
s9bBU36VnIXzYX8jQ4uCLurdcN3h08LEZCIw9Oyt2EKJQAlZnxzfWMuP4XgS28o5v3cHUqT5a8Nj
dJ62zml64hbu+Qzf6LL5wQY15ZaA+qWxI59oQV/Ez27Bg7opV1yg27gPuWst82W1l7faHiGFK/vR
0X4ItoWfLgFqeig+V8NXuPN1t4xejHW5VXzHJ5ty3R2CC3KjhbQLXq11utJvc+aNF4A+QOQCP15I
jVuRAYF+nx2E/z46QBkN3zFRkj8D0HbTuabLwXl379eMe2hxOPW+tLep8MgGGfBqvcx7gvIu1Q4k
WL5INmJteKZLo2DTLnAnb5NNtLH8fF2uGCtvi4fmVTrmB/vMb3iGfghHchltZNIUuO2MaFamZ121
tcBZ8Bk6rvSc7vrTsLK/TQeUrf0zpL/F+Kzt2lt9wgmpAFij3SWvHS6UcmUtH2NfWcpetepcxe/e
7O20bQsX9+8y3yknQnufWkTBUXGK8zWBEIvywM97sYuhzDd3GVQk3+IbWWVe9QVT7kJc+jM9AjAI
2pGbxhTM9MY1pqda9hRmK35U+BJcz9it9r0/4OhY5O/A3DyxijysquHhnLsL3S2viU9okE9cxqff
PoSId5/UAvcz1Dlu0yuG6WgBNtQFqLZUl5LbW1yFeM0P867w2xOzmDAnvGfB+8ZjRA4W0CFcyidc
iYuU9jPU2MU9ktJ86ayaN/mbpFp0WL9lwQ7LGbGiODwJL24X54/GB3k4Lou18HRGK+ylLvbRy3Qz
HnOQEAUa4x3/Dp5JNrlgLJoPzIaL8REcpuKu6xIKmzvRceRRzPa5QLtGK6Ml1wP74mJwthkzi2kt
f4wkUMQ8uvIyWBFdMb2J7fxcoABF8LiE0+wSMBx8lA/dGbpAVCzNnk+xFZsCFshbto1PxoP4Fqsm
Zt9bcLRYllp/2hZ7fYXjUf5qPIql2njNqbtVHopqRfObU3+YQCYs5oPxpPtQjtzMM9m1WY38klYY
7ViMqZkO2lknB4oCx6JC34SwQls+8MGcH/TK8vqV9nC3kouF+QijQ+kWfXnpGdG2uLayhW0tkgP1
/SeOb3MJ37Rx1S31czRuLHgcb/FN2pgrB8IekVGr8Zvk4QsVy+eydJ0Fcs30gkd1CWSXvn6zbLU3
7q/80tSeqj+bHmbb/GtF04lSx0tXFc4+LMXzWjeXqn3QwIe8D9IiNtcWDeUY1ObuHgX2BZ7WAhTz
Vbi2FyrYrneasoYXJkO34wDO7cP8rTzTPqIV+4oZDRdjiq+aaLSYstvXbt28zqMzQqK23xKE94TE
UPmiY108FI8i3+TP3XPM2aqiOl1jyQcZMqzkQ42n4NUyVxYnsqcUfob51Ka+AyWSMJH1QDwRQyR8
SgAzCm9+wTtuzKvSdNPN5Lxxr6fb3X+0Hm7DzXrimXLpiI9H/Aag5mn8mIt6215S72ZtSLdmCFi4
pe1Pw2d0DxS6QBAYnptn+YK1D26luuwkP1m0q05y1xpysUfpbF+b9SeO9QL+nIf+szpI+pt1kFED
dC/i1KXEnfjIkQ9KeC187dSF7ohH8NXqHjvmhbGw0IInbomIfvwgDGpVlIt8YW1iL3NbL76SEo/N
a3KtA0FoPMgP/D0vmcuQ0iLCFd8AoVdAA7Y1IIMDpwXzPV/w13rJkkggNmCWjQXk7MJ81uJ4oa0E
MGVFkL6K931hHwYEsyxvxLRYvQeN1lzkXxzUqdhf80MMa/tFOdUt42XaO24X7ptvGjo6UX0Y9aNz
MtJdt82dvS6vPLGEaX0yOo9w4Md+uRw+cvjlCUwGlwRIzgnP4fwJ4xv8QVWp3j2Ib1kdYI6ztmNh
Z1LDusosMrx0Pr4BTMikIBMLdmbDYi7z0UACtYsnem0IjPNnsIDDoei89BbgssVFSQL8isFCsu02
g1e54t2+2ke4qOT6HEQKxGyhvvN/7SHbTvvghMXPE+9EIW34VXypYASW2d6GnUhk0rramGwu+mu0
6d7RQTNWfNfOw1rfGToCQ0bci/Rc7ulsiZfBwB1tep2n+nxWIp8U3xpX/EOkL+Q1IS8BYTo0Ioto
zbNaxS78E2tYG/bSSlcCwCJNWfCI5bo1ngfVDT+7TVB74+xaxPvmRNV76Qj5ZbWNtjxkPM39Qcc0
kSy6dey92WuoSQqaa9uHIhC0Z7ncMosaW+9TRpKo/45w+Y+qcqhV/O9X/tn/q2Y0+0+9aP5bXX79
P5vmLl1qfqzI7z/2R0Vu/qYaJs4kpEZAgRDVIcj4Q7pk/UbaBQmxRB0j6EOw8Y+C3FR/IzFevdNc
DFW+G8/+UZCb6HEdXTbxpEFwI9Ld+Y8K8nvK8Y9yEZz8hqzdeW2cFaC83+UkH29Xggkhqyl/S8qC
Jn1X6G5sxc2loRW0AYf5ENgtc8x+CjZOHTec10ftVVO6fjfjiGHv7NptnKSAvWo4wKT13ezJjlaV
0nzag9XuZalNL4RZnn846/wLQesvZwcgMIjAmG7YUNF1Tfuud/3hYmt06aJpHQ364NxdlSKejvTW
mr/Q0Gg/S05RpfNr7mpZxcKjTtTjL8nQA1GMCWBvzaXV3jwFRYajCzmX/VBppTksSr0yURw6G+zE
BOcNeieuUU/Djo0uUTZtzHx36Sha7ieRZq81I8MCE2X3Mw7sbbbdeO4c0L7S13RM2qMs8vYIGR+w
PurSiI5XMl8iU5V462fjVtkBhlvdkch9TILcEGjAZTxFJQPYx6nJ7+VEVOZfSwd1hKuKqn910hzD
6p/feuWfHxRuDOc19KcWiiiTJ/zHBwUT26wbOcNeIeEBSNrJL2ore6RP0h/NsRaTZ+hVuGrg3xEW
m43mOg5VLLdNHQ3XrG9t4fI2pJu2TY8tPQ+KfrNSL/hCgDtIhoFDXtfEX1z1d0bQz4/33baJeYto
I+TY95fvx6vWFX2Y+Q2KOwwhoJugGAQudTY5XBwruTPni5J0ja/VJKfqMcjszADuogCpXA6lQrkU
M9falWAvP1UZWR3jx3nYNegekmA4zWYtUYuYVvzQtioxFEKukDgRaJqQ6zlZfwRs/Vt11/fL/fXj
oJjlm9BkFG/WL18CQsfGbng5QAmF0q0tgmwjl4b60WY2I7sasctWVqvgMUaUBR+1gx5tziB9rKQL
uf/k4UmLQZOnJ1lo7VNAYkXsdsHdBN7eU3X7qhkvY99Bnq3nCarGBKLIxVNL/2iAGfI6J6lJCUuD
atmqCs0xAnig8Smdkn7LOilbFFMiZS65wsDRSSAEXDRhTvKwgCM4QlCwDKSqg0EB5mT0Bit6QHgY
vHQasnFElPm1ja3qrZO5+MRAkeXNTtWhc0Iv547M775EalevJ8VuPpusgkA9Zvj4YBDfsXKz6Rw0
wIDnwbGqU0kbGB9Yq8SXP38T7mv5L0smvRL0XEgCUZDyKX9+piSR1zWkFwV/e1h/NRjyra2E26Jl
dhBzFIKktBwAVzFlM+1lQf/QRwGlX5NBo0UPbWSBoQiIUs3pzkosfUljRnkQMPM5YdmaOIVsJCQK
ai1aDnvgmEbeBNM/MQcQhgelmg5dUK6rqKgZCVYxX5SsMyofG6pHaIr7iVlWBMm/0/khkpJdBhQZ
sMGUfayQuqesL+HRpmnJKtKE0FnrbMa/Y6bJraWFRDwjYc+uJieAL5ue9Fo+1DQ1ro47bG9RZiqV
XnFYI1lvqUWgnDS5IduzUfOdFObNweqIM/TVTK3A7Y8yUKoh2pYQrXidxjaDaAOHeB+RCnzP84u1
M+esE/MlnEhdQYaHSC9qJ/B+OnPky9UU+kUVWM8mx4fGN4klv9FDBQSB4GcHIawdXEHyQZ0r9pMp
snGPgzi7qrMD6Pwvvvp/8c3jkqGFZsuyjVfm528+U+cUmSiJex2Q/0U81TCvNNhKAm3tah4000Ma
0byXcyT/hSz/17YZe5JhIJdBOa/dnTryLwtZjsUyyIeEGGEatksDi+aXBAv2rjbUXWP32UZvO7Ey
jJ4uAmkaDNqhsMQ0VYhko/1V8agMjF13f35D1Hu37pcFCUAbhFWFuZyC7/7nO6KMejnaGbAuZ4i1
ZaQTYp1U1MhBfKcTJcPsa5VmcrqtyW/vJWZrILgfwxJWJ4E4GmyMXl51NeGoSpvbvhK3K7PVFY8A
yhDBYsbpMoP5SA0lXNHQA//z67+bof7p+rl65mYYnGTt3i79cX+YOj2viflV3EDSk71ZJDhLmK9P
xTpIFYapmkJvQbZjf85bsa7yisz3TmFRJNl8ogUVwhBasJYpdwJOwgMe2qMOm/7u6Y27Hoe/WQG/
rns4ILXAV45tFNcRqLYYpmKebbREJ/4uy8YjBAkeJ9pROJdMojBDZcfYfsZyNDj2DlG1nkBhqWKf
QezMyYHlQ9ea6UVt7egGaFx5yWNFHXFNRH3vSuasXQkeAhpTG+Mm42r3chs/CjNv36wJIqEyNcj8
vi/oPZLyv9qrlF+FyDyxdw+XqaIlvFdT91v/Q7GWzOwQk4IR22ri+SFA47qeRU5svRN3q3xWYOMj
2mCPaccVedb0EbvRALpo2puBq8T+ZQfLKG/rPej3P04q/3Yn1f7FF29ZRBsoWAoM2bDuD/YPV0eU
1KR1RCy4GMKIdRHouiWMKFqo06lJTISyGKpWsklCZxeZoVsL8YUUgWHroEddqTOJTRluObeVKHcK
U1FhbPcoMBQyZpswYUwZ6Y9img2vmVvgqWY1nasokYC7LYwvxLYnR/z90Sr/b+7OZDlyJLuiX4Q2
xwxsA4iZEZyTZG5gySQTcMyOwTF8vU5Uy0zqbpPatNW2rKpIRgDub7j3XH+sDp2Bn/t/f7L/9eNn
k871hBrcpLZ3/zlJzyBWJKgUsO3JLKyHpgWlJS0IilaJz92ah/Cuq7CUmo0CoER+DeyncJYEw4Kg
QYYr8HN6X4Ir5t+9c+a/3J/8ZiEGJs4LYQXin1uONqiSWngAYMzayR8cv9ZQzzpmpr4+FoFZHmRX
A+SDJy64tUznNI9TuPvfP55/eTjpw4SDj0SEUCZJp/jHr1/KfJgVANCobaffrnQ89qLahIWXrv/m
iPzXJ40fhW2AZuJmlfxrI/Pfn7S5v5VEsAFvPnQyTio//MEfpiLD9/N9M0Np5TLNwFTVLpsNvIw/
GxDJP8BvpJCjZqvHSOsaZ/yXkviysDQ/C9hl4Qq/mGgwR3ubdRGEniNH2+eNDTeg0XaRo5Nu18eg
KfMXQNFtwuCtgzDsD9iXhFQnH8p6sHXs/N/ASG8UlX88UjHo4NSxcBLi54QS/o8fLb2mFkhRRDRR
e8T1vFQRe6D6jqC29XVcoMTpZlGkSFj2kd0h9KN+cu4b7OBV3I6TXYHdyZ5R+7jdJq90jm5YgMhL
unB5lmt3FmPXvFRd3VNotxqIEgEtHfv3NfjBxe3utJGy6DVJziB8h+mwl2rpbJXXj5u6VIg2gP+A
QpDdMxK4AfTRuH43avE/UmIh3supCM428+vPiXuIWrf1igvu/Zmg92ESd/7ogjHqs+JorkOJO0WV
cMxU8OKR1fvezmZdkn/1SocHlgAhD5sUOBl2hTvBzXpL/v05/j9NXP5/Gp1vxdX/vAfdYBfr/inm
lP/g7zMX2/rbDUpDzwddwrb/m1vMsv9GvU4FRRPl3zaRvPf/hQBCNMWddTstmda4TAX+cwfqmn8D
s4dLjIfZFPjF/k8jFxg5t9Plv6omDh4mQuxnORAwWN0mP//4imh08gUxFC48datwtrIrWUfNzHrL
EZAnQkuGmZ6/d4PRjLvRCI5umd7rSUkbksNanlUpoVY5NaIlOjyTMhkZiztEzBSO2LnKCBnHbaAP
13TsxWOdEllYcRQ8+wZc43Jy1g0DixMKUhqMHNtCLzofeV/OK4WNIXaXtD/RUe7JqplfSf3RMD8F
DBKvB86VwxOd2NsBf5hh4+YrMgzZjptgaNdN5bOwYPhcPc5rOh101X6gvHhMEwSyeuyLmJCye1Jr
friI5+IuycSdaa1MSukIqVxhsQv/lrLegr63W3h7CwKxSnNetkhZdg3f0CZV6XSu5PI1ZXWwRTH9
kpYQW6pyulii7h9yzeaD8A5/V5tdc7pROI52hlm37u0CoE6Fccu20rgTnFK8wMahSHqJxpFIohrB
w3kuRu7Dws8yiGf1uG+mBKsezlOCBzPLi3Sn8h9mAKlCkFbzUqrGOxPZiSA1G5sYi/181PbKulKv
JPvI8c8wBochlOsTzoCT4w0qyioT5i64xBzJWDQ31p3tmcsJDUfBgY9EdpsySNsSKPatWgvIUO1r
uqUGNEuY1fOrKpwv+BjdefD7BrlY551WnOiHZA1/uQZSUyqcyHYKa6dr5t/GWqh7GkawuzNxZJM7
Yf1ZG6j7Zvcw27q4GH7zk9sSzu3MoASbQ3iEnzTEGScxgzA/hH45Hu0SL1RijKBdGskgveDwS5uS
gfogzwhjf4aZghKKVrlxZuxUa8j8fKriFXDxy8Jh/5AHYffTFJzBMlUg8yaVEAvg0k+WhLRtlkDv
xeD9yk2MDaSJLqZxR0pY7JQqpmNlA8v36LY910kaYaa/yxr3lNbVG/qxDQ8b3wVgZWc95J35OveI
0x2Wm+TzGDezFrxq56DxJ95TbTPn6cz1kNiV2go8Lvf1LEcUQGMHUxMmGCVy4vQ/mDG4MGRJNjqV
clJnORvdqx6hXPyloxuXfTE4dcSnf+66Lo/9lckAOrdNPlp7zXw061uYrMoJDj05Mvc9LKPfuYEC
jmQ1YgTSsd86YsQ8IqYcUYRa6I0sY7gzEUefehdlGRAU5WPqAp2KYjom1yeyDcjoMscSHvW2lnQU
tvdYDlylPB/e11Qs17AatmPek91lN3GNSDtuUS3Gws1FbIETQkm0ViRvmayUUFS+Dy10WEZCkOEt
l3i4guFQouE9T/Y474uVrJbNOGpBIP0wP/Bc3yEEHJ/XNGUT2RgNQ094Qhakk6jPh8OAaK5kjhKb
OFn3yOMwPSg61Q0Jd+6NS4p+dsXqUU7TPksJFSuhfEWZzoeT7f/yPeWftVYCzRKEaGvp5kvXjYBd
0GQxUEEVGI8m+xNicY1HaXG7DxpoSZBZQHkmlKad9F69bPlYe1adZKvvGYsmhGn526IOKAtI7qO6
JwgsuXHzQwRPWDn8m6OIs/UmaJa9kUNoSMKTShLozF5qutemTYwnRKFGhIwloa7Orr7FueCKBsyt
Z1zzLPzT4hyo2lRGWhY/3c6zL6uGm8vRcRH+5B56HxFHnmj3jh4HlosB1QNRGktsh+Hbva685o54
QWBGs6wjraprPmiyK7F5XTNGDK+UyqTxmuyj5mTwN7PRTqeOqddWQY7c2/gn71YQG3vBVQOrsyBA
TlfD6G9GB49wVjpbJ7dR3OiF5gymNAUTPSoBsUn/qwfKa03VtsiIKA6rj2UZCTOGy8QVkZJtNLfi
JqlkSKq3zuhzey0RTv6IkXBUzRnkaILbRq//xPmPi8Dn15Z3zLD52da1nIOHNJRAzChe9cgL2Twm
OQZ9jL00Rmaexq2JK3aEzmnDQCYQ/H7Qb5OTPbsgmst8eXSwgv5uFmz4WIWQkvAHzmH5kPoN+7U5
ckBeT5xLEb39l8jZoJmfOg8uCxYkrF03zjcBItmjz+DqPmwa+45Qqh41QbM0kW2NQ7zMFcz3uSmP
IJnCF0TUX00F4XMQ7mvSztPeVaG+eT0rjRaXkJfFVfqsTc1SQE8pFMvsD09YcCDBlo2lq1p5NQww
6NbMLh2H4S2eZJiNN4eyPM6LLrk34W0ADeE371n/VrYiJbUeLqSJQkMxe/JZygGPAjwE4lctgJn7
bIHN5k8qeILAlf4CyWP+8AJ6/43K/QHJQyXFJql8eZltsziFdaIuKy0ZFka0GMNif2b+kkYpUKTP
DhAPprGMJweZ+GNtz4a/7QfLPRjeyMFciCk8tp2xHBQV9MuEG+u6+KK97/uc0wJ/K6M6z6v3wFgU
z9ztn3kWTpBuQrQbkjM3hlVKR5d5D0XuvltGvxwrD40H58EpA/3x0Yw9Npx0lgdGEbycZTc+dl1L
UBn67GIw1t/rOmN0D9A9RjPezzt05fLnxKm/a+zguUnQYLO0+kzqlF6ozmDBlwUILb1CLg1atfMb
orQNz6s+tc7CCw/WzwZL64avKFXUUK44Knkb63Vu8JRVo38tYQqgqF7pDYW8JkH2USXWcJxbrBEu
gQHz0PFCjPDju8WNpqUQLxPS/uNQhCV6bEw/tTs3bxVq+KjkXuZLz9QFpijo5lKuqK/GKbibMxFu
Dbi38O46YweCiyRYkaXbth7Wu5TR9h7C4g1+0d7nYV1thgLUMccECiiHwMkoh4yIoq47DFVTvnmh
C6M95BmqN6m//JKYPj7qEIWs0wYzK2CvRRqFcxQqe5jGud0jJoPKvIUj81gMkFu7vir2owu0nYpr
ZV5ACsxoQkusTLhuLrL8jSZCeit1l8QYLKs9iK5YihPVXXfpUwhnipoyhi99MYYF9ciQvaJGBG3m
PqsGH2OmnwHmbKQAADboh7InNAj+2ENqJvLIl3gjPTpZbJoVAi2xvKxr4b4xHELZLZd9WDb570Cl
Xly5Y33qUR8/NH1w7y2NwbdJLGZUyeEzB4F3XXuTBc0kzHLrtgEs/CxFha2LN5+o31e7atAwtYCC
GbvOFM200Z1Mm5eST/EuTC0UFq5Q9NM+zmYNPYuDkZxEOlwqywwhsE7mrwKT91lhFMHih3wlI8CN
Pd3vFIs5OyHWfWG7wwx17UIrDudk4wF4tFDQNGDnN27bPvnARJxieSfO7uiNdkYh4Gx7Qh9k7Zys
PHiX8/w2AXzuXHEl9426bk4ZTWHNLyAbwU12bvStcL9kuP+IkfmRe+52WRFnaTU+TuxKOQn6kyux
4hEdh68xiSct9X5li8r2dlu45a6fjK2qfwsE1LjtzlAUSkh1WfezMoKfY0OgfQm1WgfNqw6qP8Fi
7ZIc/knN24o78mq3+RStvXGp9by3A1y1oUUsd7pdb7kaBlaxkIS9djU3TWI9pSR0feup9GIGIMiu
xtG9a4sRRnvm5efeyJprP5GOgcY8ziWAPZ2X1EupT33kZ/3FSIlTyYR376fiw+i5f+cKnx/8Cb4t
zjp+JVkemtR5qyVUT1xct5zJhbtUNqfCbJg/KoFobHko0Z7IuTz6rdzi8A0p4fs0LvKlvMDmBLDd
SvOBIKT8UPtt8TCzkRjTCfgzlII0ND/MCar44DrXdJ4J0plmABAVAqdO1uTcmxiiq2oSv6alK3dr
kWNbFeO3DZJmW8+sfPssHWMT1CIXgz/dL0W4bMOc9MVwdW3IQw447vFxLpFxN21u/vJvLmMKqOw7
l9LHeCnyz5ro5LnGI6h8Xh2t30Sd16+hCV3ZyWOvxktasxFAgM6lALG4QH3iFy0TZ199ebUJBN/u
hmu9cpPaALhAlGvCA13vOzObm9KmCSPRurtJ2f5lacoA+lGrXHJ8E/sk6+Y7GXs/JgrQuoR2+tpb
3VkmDmmaY/+Z58twqsbS3rK26vagPy6AM9JfYR60wE+mPl+jhuDzKDEDFy63V/1i9dKfXXitOx2s
Wzj305bS04p0UWb3c08qhF8RPsu1Vx2Wzjn0bnPx/HV6XpYOlio4b79Wj7ctUZZm6NyHi9chSsKZ
j3GsAPGayu1khAcjb05cb6zpxChPJGQ6l0BTL3AcyXNmp2DX+8GLRSU8WBHlXYLL5RAqYgscbXL8
sX55SzrWW5XTeL9qFqofHZsLLHjxagMJwFxG8z5smS0Rfej+qCoWR3RAB2eyD+Utm3jswkPH/bMv
2dtEUwgDfQyaszOlrxgqjNMcLI9WKT89hyhRUQXFbab3C688uefud+AWvwZ8BFE72/6LLCyxc13K
aPAaOzsJYSCNTKpMWc13wkMspYrygSXbfZIIHNSw403jl66MTWVozO5MQKXVnmZiZVz8Mr+GmcFi
Z4FnwQFLNWvw/pEqyspj1VAHpr9s7zzAptsFO1aV567H3Ljx1RCpFuepZ1u/R9kdbV9VZ4u89Kuz
ljOM+WKMMHYE58nqnkOINVs36cNN47c/YaGFh0AH3gHiTUmXg0JN5fC4g3B9sI3q1TVrf6ud9iIX
5Gj8PSdbqh8jIZlRZ+juwGCDXaWknzuD56Wrosav2QsTymbyem6wQ+YwygTB7l3lvAauWb76vdlT
flnGEYN6/4aVrb4zfFdBTUYFO/jV8AgBUbUxsFbcaxpf2UaWNKf45EFCASF+wOpDrrApm3jKKDkG
t9Z3eLL1d0jk74EEDhyBQi53leu9KgJ4oQKU1WfSmN0L+HJrq1ZZf3eV7ZH8vNTIw5wiXiwY7pVd
AbVKxiq2LTvhzLGLXePVxbsq8/CjtasRb1agkcG537l1C84JyoFJkK92Rk57KAImJhlr8w1h0s2h
d0BoYMXuEQZm7UkEoGST0i62UOjXzyJrjb0yiFd3lxbjFTv+9omvRsd9GZLUnsgsEos362gcb2E3
tfafnREzVe452ePE5PlpIDW3iztjrg6DJmxkuUFHKRvJE3Hc8cHWqn2gEQ/A6YlpI8LBP89GtkTl
UsDSDMiNW3IUoGruKUBuCHcjgyhfr+R8kFJN8KE0xIsOTHlJSsAsFR7jS25JXJeAAAI8O6c8SUlB
6IxKvyvN1zDM4XJ0RCOOOOefZan2rRf8gaUS7AJWMrw6EydrPTtI+Grr3uputAs9zc4WKU/OJwg+
J27VOn06vmr3VDCk3pgiO/idmT+N2fpui+qSTqO6Ap4ISAvABKpSFH4T4I4vlXRkEpskKF8xQ1Qd
YumEpJhm7svnuZw/8f+uEREm6TPMsjJOF2y4cZgmHybxt2S2J0wPLFrrW0vPr54Z1baqm4XpYM/w
haBF/7pAF4itIv2wJAvijfRJt6C/uZAJhpPPNeyOvJvc+kjGsj+k3qA5oFo+Nkd+OFU7bGQiPhN3
aTbgldSZchNstrPKX0NbEuK9fIC8vwuTBCAvq+VYadYRqbecUEetsejhr2myARxaqnQ9MYj3Dxpq
81tQGETIObNJRFhnOPNRTTcewhRMARrkVMZmb6Yx8hJ5GbQIDh687zd7NLNDLSuTT8xczx3PNjyW
TN4XqTM/ISuy34JS3HeqBezat3CWkEQwlw96wTAyrSUEgDbpN21CJpRYNQ/hulxdv8ABRjjjI8ZX
0qhWUCJOati7DLNlQXWWO7wPwzfzmSQmZGo9OUZmHZLR6OIcYoyX28ZeKMu8Xyr/GlCFqjrYAbCb
N808Jy9t3fxpqNLiZKRMiPIJnXwXZu6+W618Oy4pK85inCjVsOp3Jn3vX3NpNCA2WZFGWqPbSIgi
Dk36yLlnBtrIfVG7cgLuGkx3rL53SeclbCAzgF38zcKn3MZjF6nQlrwF7fxcQs676+fEglOMd3UF
ordraUM+PLKGysFmX1xnHSZZgnaofB/Y5V+LzC9fWrenXWoRnQ7tFBwJiKTuZCd1STxlny2IMxe4
XeI0DMt8kaVc7jEhsvu0AmtvtUMV51bK2NMh88hYhwVss4+c2ecLrvQvYflfycJMjkAU2BkCDbT6
MEsbAW3o8TYBhN2ozGQsgRXd2+cEWpGygcjYdrKfs+VGVvJikPOVrKd0gpiMbg9+VL6aj87cHGfV
Ey5fzKwr1c3yb5J61JvqMcRkuQzDvfLqi1jb+ymkEF5EunVuYaMOk5ZQGaSlee249arxB480rWPm
PlbaGEhJFe/0Zadwogb33XhSi9gJs4EfzAwj7kPjua78lLpVpV8JyT4yKD3Uu06IbbWzNhNH+Jsp
wtOgnSfhtiRpOsWfLKPyY9xe/6iyFuuEqG9JaViNQNkABMgTwKbFU03y+LYrQXd7nYVKzlICLRU5
4xtdpbFnZh/IYOKpdZ4MjBJ2dWqMHI86n2RYhn+UBVFgJPcSmHSEtI1kqqw/+57d0da3iPQG04sR
y1UncpSiNYCTjlF4E+bI1dW4PC+rOWyXdHl3OpdgDVH/Mbt+10Cv3ksYc3flYkEunoL9xCT6IPNa
necWgIpusxOJaOMFMeKE7h27igSrcS5C/8P3puTLYsA5JesrFDD1knolZFVZ2uZ5qvpPWnOTmFLm
BGAPuEsWae4USVYN9W8dOWzuHjq86xX1tMzaGIJIvQBAIfqVuW3e/qYNxhVl+4O8J7GVM6dbTLu/
DAsBmb3uFijGPjwFiscRWfvS6qz69IK6wExb5cBNx2a0rQjCMYaefFn92ywaIVYktVz3CRwpuoIp
ITkYZEj75Q2hc23y1ChOSYAIdgvDI/gwtd23G87I5kZxhbynrE5+Dnk9k9uWQvNH8rEwt7bo6Yt6
+LFgMo+cdf45pKhBeVbehN+APKfJyE6BYT+5iBGpkzLUID2zNuE4d7e89OfaV5CYZ1vssZoKXtYh
vAIRr56nusjOcFixgBmhm22NDDyTTvTImNhhcVMXOYakZvEfQpM2LxBpdhbwvrgNcw90GR66LA9S
SG/O47gaZ9Ixf7aZWzJRId5chIQJ2f5+8b8Gh3dpNhtmYcs30BNsGYyU7/0eWqwBu5uvv/Z37QCn
xVtqtQ+BT/D6GmG0dhxoYdYGgN7SjJTd6Scs18fB1PkRblmzTZcpfQoNlk8stzYubn9i39biNUly
ipF28HfJzQxBBcbxigRjxb1SAMvpilsCS0GnZ6bmZlTEJqG9xVyblDmBVaw4yooJdz4kQezm6skE
55MX2aM5i/C31v38q7+lEciVC3CTr64m7Clvtl7NK2dNA0pbXSfjYzUuD5WL8SC3b8VK4V0XIFxb
p0Fwx6lH1EFhWHtbkouE/OOV/uaVh9SKOpN4IVsgXExwz6cvY7AekTc8Eilg/2HopfjKXFPEAiv+
JauLEhNJxWORuN1LsMz+Eb/mVzoR5FoS24obx84PhKTyVyXCwhXRXvPZ/XZWrmNljPZ9x3bHIaqZ
GahgAJ2sgqpg4YkeA3f9ydS93poE5/Jsk8vUUI6QR2zUUCIytjWF6R7YrseN188YFFYvGmXz1BnD
kVgr1kQhTTPnvb2RmoCMds5wgK+oGMDuSaLFmoA0wor0rSqpxp1HaM8HU/ACX2dX7JzZ997BzXic
MSL5MxYlOR19ZbyLDs76BtUq0ifTl/UTQJ/ynY0bjh0KWlrk+tLP8s/adkRKGr/NlrArO6jlhyjz
n4zmx33b1F8BTzf3+sbKjc2qvGMJ+J6UjbpRh6Shjx6g4e9p/V9Ck+m/01H7NDL44v4rtxJ5RGWu
WwSc9QU41nJm+j5vO9F3z45XWJfbNzj4KaLKjpiHQZVPQuBtGtWK4QPZazCVCS4+A0yeIRtKkmS9
r/K23rd938e+9uR2TfWx9wBHNlXxG7HDqzfXp4lYstIoDiki8c3Y1d0d4tIfATuhbcHnTLWcq50d
kiq1KOPBd5rK4l1wqntrvtEWEnlwq57UZccmjK4Lpp8U5I8A/surBAHyAwAv/76dJ7Ezuc1TXREX
PBeFc5uc51vHyrI7lozZk1oIikZOHzyC+R7v+qHx44aIOAh6WFnn1MTrJQyGPWtbvvQUinGlkjCe
q9A4BkOIbDTI+x2P3YhVEQldFFjOsqv8CmjXSCqHmDw88J66ZeBZv7ksrT0cCO53yDvkerVMP8IG
whhcEjswvLNduTvD64q7FrLAZmoz6tmy/wHJgOGb1ca9p74tcziaJTrWpZLta5cFlwEcaBw01C/u
EFtAJpsEUa5r/RoRtYKWCeIqT82rBZP7d+2O7mb0bZCiaDlx8NEKDq1ojjyL9TXwpHtOFu77FqOZ
U6VPCb84sYZhtBS3FRbxLFYs2BrTXdbOOSyx+eoKn1abvw2q5mUV4FUde4CJZzgn5anpAGON3Lmh
fqErvGlprReDyHPSG5qHGrz0NpBsB9KwdyOfZmoz4r1IYWjxqM7ccHbCaJfgNDqkGtSUldAiGfNv
b7RQBdX1kDx6TYJ/mpSSfcfIt/CML2Mkz7bm/8ZOE5lNnqvwYtWdWhmjWw7bYTVfHMUG11umH8M4
fg8T2IWmpkXvS1qCpnkP0hnSncEg1irtHqYXOuwuO4WgoyA6bTW5hzHE5CqCXfiiMuIZhvys0MMi
Ckf9Cb4h967c+fg2Aa9FuWiRdk53qodbJk2O0wRgwAYI7tEKwH/6BLNsioF1RGcw5AYOdhx0SW82
PobaKyDeNPCe1BUmm7xI3xXsQyukla1i6DFNFStg33nV7EoO6WTk94mCN+t3OZNbo+gYitZ2cBpm
Rsoh7dEsl4+KjQUWBu/IJ3QfTA5yxaBmsCts5HIVvuvb5s9hR3OY+sTZm1k+fi35QDd9yyUqwrWl
ZtXuss2bmVcYNfLWrRtsvBOQ6I1c/Z8u88Cz2Wvm1YO36wl3mHlkmGvbBAVSfARN5zwHTZazt56J
fRuaW2A7IRtBNuZXJVGgljn66tUQhKovtbkRitEvRPYUQar5gL2hO48L11UGgzMOZbnyJfYiAOrr
DJ+uSW5dmHsf0+2kK5IS9y8ipmjyWDdWtVUdnaYkTMW00nPidydzrY19nTGfLIKPviVwR88ZF2uu
wSkl41ZJDtkCLsxlWkuO/+wAVfGrt3w+kSVCVbfPh/LJ98jQ1sByCFi2lhcobGi/2faaXhsn7bvJ
FyRJkQX/e3EDQiBa8x2lFbNs9Wy4DFHkwvNp9PRnDH8Hkm8ssF2TxXBVWfuhKTeeNq/DHEy7Rusm
ssLpjdf1NInheQXnRMKidSx6j3ma3kJMiStdkxdI2o4qtq017OeJSA+fVHuGirjPi2VXwO3gKKEQ
vdF917FBNGAd27COpGF+YuyJLN6UPGA3mALh6W5AeNPdKpS/NckCuLQVEnB8uKEmMhVp29oxXjBO
mUkKtc3H7BGalCfl3qTOPK6Qi+6tirTuzYhZ57Xx52ID8kNuyxI4HHPSB02zvC8KlMHZkGytCSNE
7rIcYqrEZyjE6zoZ+4z8pAey8gZ8wgHHFWyae7TzTdyGqKtR3SwxER2E4yaMogqmihdzIuHIlzfT
IYAp3g2nuJNppR5sZAwR+F/c8wpLTNNwmYm+/5w919hzNBKDJEnOZCfKte28DgF7k1ZmJfAGH41A
3awRjUy4z7rig0yUipcS10Ep2jX2e/Ed1M5yL/3WiiRGBZpHucSOOaZMrH3vba3wzk4laz1G6bRc
e69pN13u04LbHzYdStPUmJq7jUV7UQcMIOypjUfls1bHDk7A97x1G/OQ+PjKPY+PIyB9rPWBzTV7
315CkJr9yWx9tQ0AIMUp4uyVthNBvWdjcwAn3L+Hi3m0JYAIIp/zZqSBCshoKzWtY4ehU97Oxfx7
UeEucwjfwbDCUSvXaBX2xZ9qRlDUQ32fPaM/gRWnrJqwLKkv+J52rmCw31hPPpQrbHZsnB0dPBVl
8I4TfIrKmaFsAhrWNdnW5HAc6XggMKvRAMyb5h+22dNoD0kXwNSq0do4vbSuE/Oe2xKGnTzRQWi9
2j9g2KAVDNUcHLQWPbHYi3MsctJRXYi2EeFIzW3/+8oi/Nyn7PAtk2sttxcADiX04dAon8Mpqc5j
4iKg9AJapRGhI9hegyImY3xRnlM6/CYnmy73HrxZ3pNp+7Qa8kdr6P3cp/ug8x6k4z9ZsiIqjZlf
JHQvsYaHz6ml2FYNmkyxnNhNLEtABhyFwknwfW1mNxN/fDPI9cY0/O7NbDJM/GZmh5FrB/lrbXKX
7XWWobFmDw0QrQoYeq/Kvgr2fMyo/UdMLVGy9CRKjgxkTG69EELilnQtEp6pQEOCIl3BDNpXDTZc
0woJUde8kfFqqdV7CTsYE9gTsmOnU/E6yzknGKf0XJK6x5zX2QXeiGi/4E0XXrtzh7V5LIIqPVFI
IjoL7dsMS3AuadNMvzM/QaiXQO8kOYR8OetIT1rGWjnV1r/NNU0kBsCdKIgMR19dgoKiXpj3PmQq
YuJ4VWtDxE2YPBetdztiyVHtHQvPNYyjS4bOcetLOHZzn7+hiiMM0xveEI7RERBDe2y6Kn0kBoRT
iaVD7oP4bIZv0YOzm0g6Ao62bG1IYJtqtTFkhLrdBl5uQPVqxb4y3ZelyR5wYlznYXrMeeCiLOng
xDZXMVv35H293uafu943m6MDqT+y8W3sMAUkm3AEyNI3Mnxd5rmL/dm4doXFoeAxYRhZ5LE/754Q
mLHNXLdwrtlylenOSdf74MbH8m6bYb3aMZnqT6axbBmLknUvyhegie1euM0z1MCVJbEfbn3DBRdm
kxWyoWPvuMMZmAGoMq5tP2R7IwtH42bPyAivXj4r4xaT7i8hCFtsU9iYGAAM6k771KuA9IgE7lEf
Tv7SPFFPemd/FCO3T23cmRVvd2n99UoB3mwdZe2aOidRDIwfBjj2WoJ80ADMhZ8IFY2ZRtJnMahv
jZQVuHaAxI7ACUpzFJC7ZQsQ1bZ2i5xP1CXq3LaNsQfiOdzxiYDisMvqIx0zi4TyNrirJRWfaqf3
1rOnQ+4IUKwJeTMinRAIrt26Z1kXXGWvvjW7hE3dpiQCzFI+EKBmbVzO5y3r9y3B6lDpRmq6LI1r
VFsHQ4fTrtK3ytW58amrPrkLxfSTvSsBbYzgECEadgyhK4zrWqSHafUYza9T+jAyj40xD7txMbJu
SaDFXZHRdZFntfNLT9Vy4me9Shu0JVFvxn2xBEi3GSIlD6sBK9XNOR86qxM7z9fFC5U+nA9Gx5CD
7fChy2T3SJpjycVOKUT34XwSEQglRljrJWzndI28EfRyGCTu0fFaSqNwLPe5OY5s/qv8EeuddaYd
mi4t+kzizZC3EBW2+EMceAr8PA63x6ovhq8JqBbtc54EL662HigjV8IUBmL6KBgHdqQC2nBL2k83
DzcgmFHG5VKK2GAnzLaCFWgMHX+OdYcLf7G7+k/TWpn62SbBQhQicuA/llYuhxpKrk0WLihaW9dB
w5tls3nu7b6hPmp7oDOZlrthuYk+Sh7SAACenT4UVrM+kmLGVAZKP8VYM6chAEKVtZAWQw8drW1J
Chm5Eh98O6JRrXZq29otMBz2dfEYrr9b0vr2LtThTVf5SDYwF5RPTpb3B9dLQXsHD1Zd7jL/P7g7
j93KlXRLv0rjznlAbwbdg+2dvNeEkDKVJCMYNEEyaJ6+v33qXqCqGxfomvawjjJVyi0y4jdrfYt+
pRiW5GEgi3KD5NU+++TftFu/qIx3lP7oYISJkYNYjPc2CaC11HOfYYqVd/lIOQSn4TL6SfPgGHfY
iXL4qlv/zrfocITPkhgMY3tSUlmHCWjwWgF+ZcTA1Cz3+c4Egnz09eLcOH1xzKy6XpGweO+JCb5o
jfmwiu6IECRR2Lzn1LRpQmBzAhOlN2eb304h2i/SYd6EZoOd592GQcAlDZPjNJRbjClcYDNzDDEB
tHBwp+0GbkdcwpDhTm1G6k0Ec5omZ7bOS5eBuOtzf08VFG/Dkgw9kGr8f6Ldve6MzKfbzbumtlNi
GkfwPiCokQxSAiWsAE9myoLHNmf/CWIudb46LLnIGprUvC4gqm/GKhVfvRT0R0Dtwo0m8HGrPXtY
9xS3OYoRnRLY3fTvFGAPXtySz44MJD5YWWf25Ej5mCVqwc02iJ9QFXLLgPux9nyyE4L5LncJIghc
FtHW0RbmYot6x0N6i1183Y0aER+hlrWGpRF8YwDnisabQw0C0GAHm97aTcJqXkKX1TAuiuVWigLu
DEGfiHSV2AsVbBszcWkjrw/dzRBPZfxV6ojFgNd7Gjtx5X1pS6uPqaeyy7PC91gvw9A0Fia4sQq2
rltN93Xl3A2jHsZNwgDyEo7XdBOa++wjX65PaVmHr3IE0g7urzzmGN2pQT3qYe7EaCTYOrfdFyVL
Cvu8QOvTDvk5yhOf5YKT7jzLcj+Ysj7a7IJOUcnrQYNg/VZDYKF5LurkReHZ2Mh6Vie3icVhCipC
6JW3vOekEaE4csofBBQ1kI2ZZHLUsqwlLOtYuS2fR+N8GdzYoD3VKi4qceem1ceAD/eGdmV+s103
JZpv0A/AErp9h4jlO6RHOA5QE+9su/Hv0dW7Z4gv4tLx4d5xKrO70EQNMuEEJaSr8RgJKb97naAF
RpiRTI7gd8CQz8NDdancJb9V1qy2mdKbOczEVmsnOdQ9UBwxgdHNTX82I+PmsETPPfGB34pgBowz
+Q+KuIcRjmTpfWZVN2GwrfMn3lcARaqiswztI7roi1TjnyoYj1iQ+vNsmxRRiRHzoRwabbaBP/2M
2Iw3RTlXDJnmXZ0OehMM828rMv22K5r6IRkaxPwSb/KwOOVDZGZGi3bs7NK6TBhYt3P4JGq+8Yjm
YF3adbdxI/mGUjP4JCCGjMumE5uuj4ffeK95Mhb0x7TSvF7M+BlSdYvT7IvIdW+bkcLV8cR3nWHw
06Mfn8K8++nAF/UHBlCwHa0hAjI7uVsHs9CuFnw6RdF8CsOKcbQKXps4huul5pf6imEghTggPQ42
jAUilnmQf2bGxnF8ffdnIi2i/BqRaM9Jx6SleoocyVXQleF86MbwMx+SBHQVW454qqoXBdCROGHs
Aovhl1pJlCdRlHF+F+anDr15bVz1yuSUGfBS2e7O622UWMOMcMRLe3yknrXsMPeit1d5GR36OmD8
MnldtUUspg6eMbDpa4flFPD8D3oPNsZ9eHS84dy3LjKrJvWHQ0im1ploHnjNBJIeCxpZph9OegSZ
KzC9DmbXJuIcYLC5des+Zj7RkDY8RvuuigFk2Ix1AknGfCjy+D5degDzJJfseSMWNlALXLmSkqOK
k/4UE8Z3oFwoD8sSi/UYobm2Kbi+kAAihHQZ9UYM1an7nPnSIpfaBhrvbJk5bwYq7t5zE8S8I1NG
zm07+2RmQmEUavtJsbxfE6GarLswhCrfJafE8+p1VUw3dZT/InEFbLasxIVlaLJ25OhtBWKJZsU8
pF17kQ4PcWGWbYMqYm0m+Ssox9emoA8eMolKrh2OXZBMh5683S3wVWdXd/Nz6MTz65RbdwiwmUdH
yctQQM8Xtf1hElJ+U2qDdWFftcNtciSz47Yq/ackcQgKjjrCcaQiMRn7D6P14CWkiNhXVWpvTQtm
kGv6Yexkt1eWn24dWPgHzwprexWjhNpIfC8vbtU8oDYI1oIJIqLZ6wZ2ZhprizlZZZ68ZYNwZV74
z+3fD0dVBY+Q0OtV0c3Lts6p1FyXCVQimDSu+ji21svcjRubHGbLpn0tNHCwARSf49hgDKlMDtTa
HDshvjs8WD53Wcs4r7baQzsW8ToJZYXUsMBBYlnBIdDk+uQ9z2Sc4S5AcEvwA3Awr/qFfCY6FNL/
gB1Ay1RL8FiFfTsMIBby1k/5XNx5r7h7IHthrqgDKhpUIbTleG63ZIvwsLdyk2G25Smlx70GtubC
ae5Ht/XusMdfxXozq3urn4ZXVOOE7kAOv1B6gVaZrF+Lya+zIcdb81DfNV1LrQNPlbnStdbK1LRP
Fm+8hJ2Yb/+2rf1bBr675qd66vXPT3/z1fyf5KTrd/pVI44rMj6e//X3l5FOb776r3/5H0ypin5+
GH70/PhDPHH/X5jO65/8f/3i//j5+7s8z83P//yPX/VQ9dfvRmZN9c90o7+RF/+9N+/2p/kq/68/
/w9rXhz/5bJDoCd1eO2g7GB9+wcNKbb/ssOrW8/9h2Xvn6x5nv0XtB+PqwVDKUCeGKdfVw99/j//
ww3/8nysxDFQU9cjn8v9d2hI4Ez/xZlnuY4f+Uhx/qbf/JMdXFhqzvpR6ENUBvqhU+1wl+epOuqE
tVAQWxabkfpvnoihty+sAMUBiYzWXmTR8FhLNpwAxNttqhUo4JyXDUv88EcpfHIymOU3HhpziCV7
Bki8wvygiaAFIGqAHNCBiKUMWBvWYJdOGK8DLIHuFjWvXPk5I8u173CEucM43WCeziBpVss2Wxz7
R451shH+rKG/2MQAeEypHhJbFafajPbz0oiawAes4I9Sxc4xTLBVGztwj0KV5fcSTOKjkwNj45Z4
eNgaICy46/HCO47AAm7LGNMBsIaAqPRNrC1WVlMUHf2oKI6YqqLHVGXzrYeL6w39AddfPyZ07j5c
9gikg38Nam/rH9QC00Pr5hT8A3mMH9HYwblHQN4w4J7bm9A2wVYUV0Y2V0lc2xlQeMmEVwEtbtNx
fkSZWb6DBc9eCtmC23RFMh6I5JrF2s+95RMrLxB4xaodSKIq3tNItiREIwHcI5XpLxzHzecUjOMq
mEMwdWjYbgWCuN9y6e2L6JIJXmSG0ctCkM9QVhrn2NL5vU04Kza6W7zTPGHpWblDntGGRsL1oY77
+i31M2Zk5LE5vxpSqn7VrqoojbrmdzYoxueNNJekkM2jyafwHjx/KFbe0DdA6XAYgMUoNUd5FbvD
bahKpkuT7JlUGzRUfzrwNRs3czJSieCbfLVs2wnTYRaBPlIY/e52QXxU09J/qyK3vmtLlnvQCvTI
ZhqSOwgH3WXxqnsY9OImtr1hW9M22yuOOJIcYtusstGNgbE2nvdby0Bu24zleaea32Pjts+VmohJ
kotMf/VpcYVbUq/R1i5uTazK1JQIqPkgmGtnlKeC5RuU7uoYxA2bpCseCTNAptBZUVLXyDApFj/a
3s1eDBbTgYFx7TzTT/UkAEXVXdrE8lcGUWWfOp53J/puoIZtEXVHcL+OCxkdnPUJ6j0+AX0Gvk3x
Iom8R1QwRt9tU/vvkVTZ01Sr9E9JJM5bYGc1DBTo/Ns8ljVZC3iJEBhphAzECrhoEwtA53XAymUt
J7s71XQJ4BrzqHlr7AQ+J44AlpCaeIrM8GNR4DZ4a5bJy8GAmBBUQum15k1mORw/ZMAZqw47oxBa
sPD/7sYSqHHAnyW2Y1k7PSr9nXD5B60tDbhqHc+2/xbpJQIeOorlpUGJ9SUzuuP1oAkyoU2yrzyS
2Awfrp4q+PvNlTRhgVSqfUG1mLe6OVNKOIoMJeZVVlJBCiim9k6PQfBcirrYJFYbF+deq+Q2cXpa
5JKHl1CHaYJiG+hhkzIyXrFMZnfaUh9Pu6hb7H1QVSOaKBAyukbyrnWOWmsOBsZSemEouJGz/26V
gbVZmjcnyfhqI+zsj1eF9VGAD70XgzEAzIPwjO9yKm5hPbns3yeEPnylX4e9jxO5suQmZGmwIyKy
W2cLC6Mtu6f4dyU1w1zlNbhsq+6IZDEm4QTbEYrtlu6Ycil5sBodf1X5HO79wGPgqq6wNUOfcSTf
K0XDrX1MbT0kmkNR0jR1/RLczExpbxzVWx9aMj+kTR44MZSpCYjLMyQS7L2GH99O3U/hcXKtikqO
LyxH9UcdKnWU7Js37FSRKfgzDMyqRZTl1qGGEOfRlW96JxF3WS7NTscLE/Qaas8ddlqstyjT1als
NK1FlDN+XqmglneQ8ZNga+nJPfW+AJ7VTRL1AgIcRN5RG7xw3BiUKIJ5Xh7dBR3qUTcX1xKLYdYz
Z3R27xiHobmLKt/gRn3EqDN8TmndoPhvBcl1WfzLL5V67QNV/fKY2RqgaHDQqISjHuUWDT5Lt1pl
1aZImmIhFy+Oj4ycYzAspj1JL13+sEW1f4+lx/zLXEd+bFQvTVoBKtXGtS8tmQ03tPiarhWPOEs4
4gjXwjX8y+GXXWMDkvCcZMpR+H/r+ixGw+nko/Wm8nZX9I2eYPbCBjysTbyxtCffRWD7T+089U8K
pc+2Coy5dS2LeViX9xnLpjm6cRp3wXs2eBJLVZYOR8LJUJvh6ybOD68s+8AqaxGtu44Xc6flmMtq
Ncqnfg6Xd/TgrEAlckHezA6BJNN4WLVmARm7dOYcc/p2a0R8BTvvLGXOhiAr2fd5svymlyR7LBPY
frOSEaSOppiCP1lA7BIh9oRKsPrQM66lE0Ixe58uUwEjDh8LaXHmmsOYgcgAjY6gOo1IANhmyNqJ
bJDF1cQfzT0IGtbQ78JjasWrj40ntCQ82qCZCD7SKU/L6NrhmpymWBK9F2Prr5tKfZMbFr21ehEn
cILte9rhsi2dvilWdlgtR6sTzVfqu8tJhz1L0TDul3U2Jd4HMiG8U1VdxSwSe+dZ5HTIDOu9ncZ8
R+KjJ8wT48r2xDLbkIwmgk0SSxf/U9Q1/soyIsd7M/kL+1zJZYDGuAs+tEiu7jzUKv11xIw5fW6L
9JvLpYsvBWPF22ZS8/ti6+k3ThdYRj3xSBjO3YXqVYfbIWnHK42DQSshWbJdz6Fl35gg6A50qu3J
CHY4aEJ7LChs8NAt1QG6jjj5hP8Ayzut6q+g8xez6pmcsvB1nGE3wEXCZ93l/qa7akq9WpwnP3sg
mZfczwHUEf6BcQqfy8Y2/caCnXczDoLJDBM/0+MH89vjdf+L5X7YMX/9VjOz/yTo7hNS1DdOKH7Z
c3nBxM0sjdNoksuNYyFoNSl8vDiElSbahjssre4nghvQwYn4IfONS+b8fF0RYiFXK5Mha2vg/bFE
c/UX0V+oTcjnqdB8atXtUoclbe1Uywl5PIBpoi9IxGiQj5vMz++qebCf8tzz9+FV2FottaMoSL3k
d+MIax+RW3vWRCeemTSzi3a9fJtGbHcmVxQbi89vu/RDQeCkE9/msCI3zXjd8fgBJpe0avTPjNl8
PQektUYDP6OsBsKYYCb2zJUL94QMXN6yfrYfI4Grbj2iSjumDAcFQIEGfJ4cOjdcsZ7tjwD9hu8M
otsxvGq4RdIua4YE2zRAc2FblHIo8wuEnPN44ROFGkGuiYv1YalQqfC7PfRlxr45dbXhtax9Ne2W
KMyydVXqie1Roe5mb4ovqRXFJAk2jv4zMUaHr9w4Eb/tSLwspiPM2R+MzTyHGuUNgdW47WRTH7Q7
W/V6kYl35DwzQCEVsUIitZBHBXlVVKj0fecCq2LZadzX6znNyp07xMUnCWuoc8CIcRPoIdx5GoJy
6ihWifzfAfDhEYe2ESdf2Fb4blIst0GTLzsK6ggHQi/dj0k504O/wEpOTaJ3PZ4jiOJp2u3nsG/O
GVItsobVR9xCqHAcq2YGM3aXlszJyzK30208BvJeOul8RLqidrTCxEqV6LY4UvxjiJCX2yP37/Jh
IplAojo15XVnU+W1P945gYkBBfSwA1dDV+iFcDnGgewziuZb5yK67bB/3Adk0DzG3oia065C68bz
eybFCG/MyhJJ8dEnub4hpLe8G53aPztjoj+SJNXzSXYBc44abejFXmQHrB/cX/eBmheLi5ni5VDb
jfqTUbnum8xKp11Wobw6xFnmTOu0ERwcaTaD46jOZTUoXO/XCD0C9BbFgH5oaGrcKbjnAAmzW0u2
TLVgWeaHUgFC2EQNTQfevpB45KTr94tvpY92Yz0Si8evgGAw+4CYUp2WPpleF1Zrb3Ff9tuWpR5R
myY7to0EWRDXxEnGnypug32IWipZGeoCQEYewayuR+yKa+PbJ5M0f+iuAg2UcD1MV7a2KLxMSYc1
5t49hJWw3vO2o/P3zUioylhMSD3jcSTFBfdfciy5mc/MytBnDIMmGZyT3Cw7TGz3LqGH1NrQAGMH
JApoNXaphjiXtZeKpPzNf2tgUtgkbKOvrfVeq2omgSDJMM6JsaTut0eCAzw3wnOK+et1aLrgrQ2j
UXMqEMk1+MN0CQmUOzJ9tC81UV+fA7k4j4VzpTrU1TJv4txJbzSsuG0tvfEEYxYFr40ZUPmDfGRx
xS6CgXp8zpLSf28nXFXGV1erEfKvNmpRF8dLsJPVNL12Lchh284fRMYK1iG/0QE32EYf9HXZiMw/
RJWXo0X2yR227y29DNbTrDHMRGP0AUzE/sE3dh1/jTAEAh+ZIR3btBYaiCzzSJUc5RQ26b1TVuHz
4uXLi3LDHbpYwtbz+QUURfKEOt22V8YSCNDI1yun2UbvMXEqTBVV3qajP3pPAs9/nPvaeiv82d+O
JQumIO5phjyRDBtsX/MbH7f6e0tWoqJOrzl0i48rKmJnf91NomfLLxjRU7ynvu99kBacvC14ifaY
ina5wEMG1oIlromCN6z20QOdtB0dcQ3RH9nUaFu4m+OzQnN5MgwmtjKsEVkNwVKivPTFs8coCFsE
dL6CDNcNeIpsRymS7jrVU5FY0YS8hFH5hsFEse5YoN6VrunOGLfSh84du+c5z9KNxKd6k+Yzjjd8
0oXZ4JWvj2XPBAPxhGOvMMcsW+GY+LZBB0CuQ1WDLG+qxTbrpWR/viK1MrvRvu7BvJLFxDTZVuYe
eiE8VQoj/2bGwINmmtpko+xocbZV0zSsTDyoE8Kd/IvQYGaztnowuDyBRCQ+Z/ngsnfziPIm8y71
OPv6Ge1TO36nFmr2KJ8MxhYfJWSKzT6oTYX4PAjKDSfzHJNY30TPhs0EaykEGzR8XCxf4bhE7CB9
fIG16ujnQVv2BBE4gNhHm/vIM0VRwEGt5dscs7ChMpVkRGhjvtghuQ+iBPpELkIMs54H5p3E4ohX
MoizbRaz/cnTOkXq6wPTOLgJoR8ej9h+aYgbcK0E8AiJu5sYQehp7kf9B7Ed+nC0h/ewsboLRoHs
aOvB33qB91/kzH9rbvn8/xXq3QlgQP73U82buvxdm69/mWte/8Z/Isfsv6Cxo6cOfRvNQQL07h9j
TQaUocN/TGBrREEUO/yV/ySO+fFffuIAdYWbGvkkqzML/c+xph/8BaHMpYAKXe86pIr/nbGmg2Hg
X+aakX2FcZIMxQ8CNTqCf8bX/2m+eT09hyL3CX5INNAZvCFbv5v7ByFb4F6jcVpr7zXZveX6MUuD
iBNDXvffY9jfSd9GPFiz/et2eihiuD1x3ruHkKyntz6r6bVi89sjDGzVc1rsbOh48JKIKsqgmbza
zqTXNRMK7dfpu7C9ZD8nqXhcTOVfJao3jPMTYnxBjtkd0nytrD+A1acbJ5yfQsZoKaYPb1fYU0MQ
XoLleeV0mA5XaYv8/sSal6W37w4vC13rrY+dmGkqGqT762Cn2jjg/+RG0Mbj+WxHC3aMKez8eeiT
Kt+NENoORQsOo9al4h13PvMafhdsJoHCM89G7umkTWcW+iaxD85QT+ixZvI73CzgEC8Wtkg6rOcb
47av/aws0qHdOX1sUKEt6G4CYlpzCxQOGyikXtaAVQbXTbcNZJvdia5/cVXuvsXZ4F9YXOCcGROH
L2YzqTtexQnmdPAABuoxfDwImUfzBdkEHyFjQ7MdWjQQpVGlXhFqCMpBTuldl6vmmxNkXCkfx8DU
hP6hD6z0DhJabk46S4KXQIWxe7CwZ1tbFGrTc2I5wUPnl0hS+yBwftlBBT2A3gojp9V2oEPAnVbo
twSizgRzNN6r4QtkUnnJO4uLxc98axW0YBs5c8W2jRvzi8WSPIqhTlaF1tWnTEGTxBkLdOaZEYGN
oRWcud6CM/JnSD8I3MjnSFJzjpDhoBjz/Jf0+sMPYbjusw5BHOiSdqtdN3yck3uCVrOZ+wNBkuwD
8clIHtLBKNZlh2tDmmmGMks26qWj2DxMRss1wNtxPS8IOAMLCK9fKdoNzMAHE8fxyrVLaI6MxFcQ
4ZJdr3Fk4qOfuQjBwtXxGxZakkDnbMBSCDUpqMadNRbDLtD+Jmvnm1DO2GPgD8KlE5uxGYM9Gdlc
jWmFnZzhdnUVNIRi588Qa2LuToD64UOaug/hlEUXHi8uHddblTKCPrUUzqqOK6ple8EFUi0fUMLd
TVHzNOQgF/aN7wWb1je7JUxG1KMUKSZdAK4tgc/1axdHqF6XsU9PiXwYy+raCbfAdXtkpl4XBCi/
evaxrZ9tKfmtU+9y5xYyeQrIkNz7MfiTfsDsUCYTLdxUvjpkWPn9VaVjNdGTF05XkxnWnSrjL6qJ
0cs6k5RFWeeAXIvso/biG2cgMKX3L1ho3gKKiV3aYY2qARoTXsXc5UXxW3puiwS6Q9E/llb8x4fe
cR5Hc/Uji18z63GvSIo1+G0QB9381iTeHeJo9pZC/sR+/QHuHctCC9ChU4Bs2UCtyzb7Fgpx1IL+
ZYVLNDhjC5uOagh/ZqdZm5xfSBdnhrQYmHl6ovEBobAplJn5EdmvBF5J86vH8E8bDJ8qcW+n0Vle
s8wPAXahPwThBwYqayJ+jpbSiPfvTwDfNlupEOW+GszkHhSWk3EDXx3AU1CaXcOkczOmxS1Jp8j6
eJuRIDOg8vNtPJvyZaatg/OEqA4QnZE9IiePcaK8lKQ+XHBrpIZ/ZMCMqNxPHom13uA+LMZaHqzF
ghszZj/D2BD1krPpxEEb7kubGclqdsPm0IAFunWKcvzyUic8txikyqZEYRRhYB/ceqhvinHxWEnw
BryihSO3DYItQ7LrSJnKayLPopKEZwoV0aa2vrN1aVEfeHJcYGO9++Hbc3xEIgBTcmyRlXRdgXWh
b/BelLpBJVymnJw5Z+8u4FiNt6rBnxK7DEmRVDAdmqLSsbejpk3HZVBSXs85ivTcOZZ+gSQKxiXP
/8w4DpU6bVDfhV9Zlqc7ul5/6+ZVcID3RMUYM06kSsPm5luwGrZdcNVclgqPVp8m6gqr0tvSTET6
SfT5RkYIRtqkuViKhVDey+UxM5Z/GRIv3aIiZrwN4utCTq7eZNrH3lD7ODaLHArjaiJiOkB3GhWf
gLuju5YVzM4OFADZQKbrqGxWA+/lDZyk93E+mpKfPAhRSGHKy2scLU0Y3tdDW+M848+mpSGv3nJL
fCm4Riydaqj89SQ3pVxg6YW+2sT4fFkQiZAJlFj2dI74xHvrDSsx1gO7q+/RTAQ7PAfoLDsOuMIj
64ynyR16f+XBmSvagGdVVXfKTCjOgALcIUfaSXhzRBJvbNxRSXu1ZQb4V+fceNu5ldMldVsE2AMi
eVt0wIwdiD9diVGKMV8UwVqYsu8ixuNSGGMduijRe9ztyAdwWKLCmWk7t03u3icej96cN7fgV+89
O2lOHuu644Bt6kmU7Z9OOn9QUdcXpOU1x8BQbSKnVWusMRFa3n1by/AQ8OQ9thb/aIyjyxPKRODz
U59fsNGQD9u57iEJhboQU22zClPiFAfTcCxLPnhXZe2dqFRzD6WZn71TzrcTk6yIOZJQL3pEVC8+
ZqPkOanm+sN12vwQdj7P4+C+amshOAS6Nq2kwCDdMQlbeTl5zLJbVsPUtA/twPy3hHT8Ok/dn6Hg
5nHHsYf5Oaa3RSNJqb2uAVsFJID4hUdMQNdvSQ6CG9nFPuyVxzI5UEcXUyKydLToaMbYmfSjvW79
rrupgvziqTFe53YzI2XOv1rSMZ4RL3YPUo7NOXSQW87YEY52Q/lUYc0iKWNQ27hu+5OOKo1XwEoB
Ts0OW6jJZSbm09A09nSq7UhgP+Zqh+SGdEUqc6znpfzFuBlygqTnTZ3xpamjV3ZRu1LT2rODcHjV
kuo+gpC1LXr6pJ5u/GUck/Guoky+y8vqBY/GNUc52mA17aBdhBjb57TY2pmpme4kNekGZFLEmNDO
bLK7bQEhjj04s5RuRfNVfLSeD9ay5/UI9sVcNGcrSZFa9BaCoVniIKe9ds8NEBwsy1qOZ96k6zou
rMsvGdg543+dfC06QXI72sVNzNx8PPZlDpLcK5cvWG0yXom54+zvEHCG08Lbx3r2VanAv5+HJF6F
edDBM4xe5h6dC5LU8uzEHIyaRfJD0joziWYgKJ8HWuSPMczNH+OFCjInKC7FUrddNYklb5dBtYcl
nsY/jVOZR8MC/czKptinFkyonC//hhXfnmzPyf+At/kRamCoM4bDQQ8q3GWz7C9owEMwLAHTV45+
4HVkKG0cC13Q3Hooq8racg+zb8CcsiKzbjQvg7UJCb15FuX1Fy5GTkHbK2tu3SrYmA76RNW5XrDt
A40qNLWEOKZBPJ2nPvBOUZffAk3VBz/KrwZ6cz2g+mXXGOndLrp1f8mwCfiJ6CTB2XV/eEnYTeJJ
z3dFG12l8kHin0I9vU0o+/HpyZ8+4HCuSy987Vujzzx/6Hgg+4nrUG3KpvQiIrR+FmAUVAuIbykf
hxc0l+WOfGmQA/GEpyUZdjGhiVkev4D636FHP5K0dSJ9Pr7KBNN9jr9hz/R6g8n8oga35RO0u+dq
yJ4ILV+HdX7DhUc34voPJExv2MlgDjAPGVGjY/B7WpAbwlovl5DAiPQXw5lwPwEfrmJ7OLTR8lXH
1m1Rdpp0SbfbNcKyMTawFBptap6WSTrDf4puF9SiDydd6X3eLMWx6syNFlA842jItjGXCcr26jdG
4ndqkSMunPqFdoRYe2lFrxakg1VE4v3Gnt2TNTvVhvQh5y41WbqdrjIBMI/iDRNNupqLpNvNS5Uc
itCITYGoftV707cXWQIxXYVtmcJ21SFI2OeLA8zAQhfvJJuZg4c0i7DfIw0GPjduWzuYdzZFR2XL
YWtHuWRem/5xRENOepYcU5oLnEeeeiKLGwXhSCzClOCnVdIQYy8x9vXQnk5DM5LBLQq8unlarpel
ataTm6bsuEe8zY51siaeck9CNmZLxoaMlRnbBnBZ0tbfcBWw77BhDKTXQSyrDIuvUV7awTNraGjE
Bqo4gwgzkxPJjOTLRtZyoyyL8dUi3qq+1U8VGNe927sUXEyzTtHso0msJ+T8Hvc6s6sNnLqK9ebM
yjvp1Ql+GEpPbJTs+PA9xIhrR/+5zF2H5xqgF9iv2kNj6LMXSNt8k2ox7VqZvCLn5yC3woujkXIq
JpNoUfjAdYbduwlyj1J5Qg+4WByjGI3YIlgLPobq22rDnk+Z8TXiihhgtp/exfH8EYe5Otgc0lEK
ZlhDc7berDy/CWbdHYrOg3eiggidhlfvUz/EUMM+J7AcFhK+3R5YsMK5YrJ0KOfmhSD2a9KjNR6Y
d+/iJM9fsKaXn0l2U8Q9U+MmHEnKTY05V5LpWx9Sw4P1ZpuYpI9c9WY3++3FGfnGXQNGAbFzkvEr
cQzLeOIKW1IMQXi9BHi/V6QXeJQq7aGOqNjscaDKTnZjyJ9zHbUHSzXv4JK+lkIAVYSqc8zacThb
Qz/SiYJhwpbP3UihEWm2Rk53miKBpD3Kt9Eiqh3WaarvpHyuMmtr2Q1RCiiztGGRANQG6TCe6a2T
NSdc190GrAkRoa6Wmxaw7M6yBsJ9CQZYTT4/PCc/WW/52qv66iRm1EfGLoLDUnUtOBr0Ma5T3c+s
8w9XSPIhV9iDZ9GllNrhciyH4kEt4IrLiIoZoinagqOYZLguWN3jLhW/Jyb8CuYWHlI8DRsMQw4l
I+uPEY3VQXb9u24ca+0p77Plnwh7TKLT4pC4yPg2Kn6NtLJMLALw2a5zTOA7t6jdKbXfZUjeZqg+
MRbUB0Q7h7EcGfKAEmcd87vu1SdLPcNfoVHGjvoi8XGvx7S8zacDHF5+8+EbK7Jvv/H0BpFrvjU9
xpNxTqf1qGFtWVQlNODsfzzi61ajVxioRh7Ru2rpTzWnGWujFjt7pd/tKxDAMqbZxWmMYWlAE4vz
3uF9WQKQbGGIW72ej4UNGz2aaVPZ9D6FZQ6hEA1QFmInGjp0RtnwZGNNWEFyIFDnf7N3Js1xI1uW
/ivPeg8Z4HAAjk2bdczBQQxSHCRuYKREYZ4Bx/Dr+4OkV09kKpUvqzZVbb1ISzNNYAAI9+v3nvMd
urjOkFwykLqeI3Lo0gIOUzFEJBknxV7ZzCzhYabSlwfP6rqDm4RynbrEZgVUbIKxxCEqF/AVU/aZ
obj+GLruRUnSj9mILVU2fWvh4+oYK3sNP8yjf8ODChjcr5O8Pc+6e+Wn6UbrdjgJGlksdTPGCKs8
RwrgrnF9JBuTLJjjVDLOqAX8eSsfffBmjApECy0KZxjn5sk2nOulkR+X45lV1wq3Pw6L0ahPOmqv
8mq4CrOeUx/bpiJ2DQLisA7gRp7FQc3IamBuTe/uXNPVz/3e3cYh6y5i4tvYFpcRDZyV60Q9j2CA
kTExsu0iSIaROceHmsP3ppnG6cZygiskacUK02zUquoZPAOje3x1lz3Nn4NhJF9xYJM2UJvJGU45
GHXOTJvC4NMwFuK2hv7XIp1pBmXFZx0NnC0S7lXcSePMMkz3LLdbSZcFlocJFHSWC++mxIpUVJLx
CgK6fWnh6o2dmcADjEdbMLWU/HE3Xi1qmI2Prnc5ZaSX1O3LEdT+wDWvlep3Uwqyyptng+YHNKXA
QJGRj0m1RnZ0i7DiEujoNiidz0Hd7p3EuMk5gh+g1984AwxxDl43TdTZ5yKbEL6H1wpW3crKc1rs
zS50wnvhml9o7qc7K4O81sxlg/9fDytZNQXDgBK5VOa6mDumTdk+uBjZd5FIPjBMajezm59qNT2D
0HxxorJYB51rYvtalOJVrdaWxR7qtPt68SCO83uw0xehhbPeLM5qOTypnC1gnga9h+iit9GIB1FH
8AFTORe7vGAVEJx2yU2zMAwbxV4K49RG6hF2E4ZOhapgxMVXVSclmQgkDgjwGQveYs74qmty10OJ
ngx/x9NEdreLJWJlN7ENDT+IF7c1S90YzPsclNDGVvZ0iMngQMcVPhEYsBsinLhCIs1qmMkmwDo0
8oWbMWg93MfzkoEcXqPrZDskyk+r7NF1/RMNaIIgvCze6LDf5RaB1YpBsgAmYSTdtdHpe7oN6Dar
qmFghLEN1xtfVjfAHDhNC4c/DfbpVFyhMoNd9jCV5dcmqOGaYVUmXzc/+S4rQii87CR8FzqmBQgw
IjJvNZMCQTe4X5kTnPwqzpnwEdfH2sDJgcNk1ABXMZpzM+4u+wwuAP6Il1F09yForDERT1OetisB
AXiFhIZ2YOyhC4BxYOMMWbM719ATFx/BpK6yeHxEEf3cTxwzx94DHqHwdniYnhFwVpsh1My1fArG
zKNPGdQT9mIB36Rkz1KJc+xCY1zPVnOjgGJDv63DbWnzemdJ9yGjg7L2C1Fupwn0gtFhxRJm3a9H
a0HG2OALmgBSlpvVd8ZgPqYyyVeEkNm3mV3dcxjzyd5xARWkICdK40M5y0dIz5+9Ylxc22RH2hDs
rSkmx5s+C3I0vPja9r7g3BiQAQDJAI2xa4YcDnOXbcbQjUm9pniNreIaqUNM+xZmY5Xm+4C3GfkW
rVDGk2scDqj5CV4DnTaGwBoma2ujRKUCT8mGn42QNx6FaruM+Ova+CIDFHoidhZDM81HzyYS2y1B
quiCLkkkuodUSLZ2m/M2Rx5R1V+lQUxCF5WYkYn7AE9E4R6axqGnZcopkeXOFxsZ4liZFYFlcK/B
AybIntH7I3ad/JpOrvEVycrRqOk2EsJhutYpGFOEXv1TqBBK4VO9x29UrqUdXU2MhBsjOvRjd561
fOVmqx7XZjeQ3srGfpWWZXBwlMmvFYmJ55bvsJdH0w5Njb/16UytnQRsuDMVsHrHFDQcbNiO9UYC
tJ8a9z7qm3POVs8cmod9bF7oUe8jvznFobwbEWWSnRAufeLgbFw4Sxn9zhh0UnIWOfojXJiVVT/F
wn9Qef+oZeDeE7TGIBSD0JllsseUcuFARKirWXzW0dSne7LpSDh1pL1pveJgqXk/du69I+Rz11n3
adJGBwZJG+6WOixmPaN8URROVYTk3Sb1UTTTY9cA5cgT8ZETIjobIH8bo4axRfMq3cBwxPdDETa4
BF+41eeKLW/j41M8U4yvoDcJ5yjrASNT4DsH1xquBhp4TwloqA3gpOsJiITTZLdqsK9VZXx0bE+h
vzbKrTA7JhIVrVLHmb9EZldfBhoXctk/qrLUJLXgIjFVQFxeFKRbxPkLgmZyF/kjMhccyuf00c/H
zD+Xtn9RYHQnMXn+VM6EiosSWQdzVwv6zEKjyY36BSAx5BwCO3eN61xJD/5JG5CJ3HcMYSR4gD68
LQN5ynt5GpPwREk34jQ1144a5kORO1cdVRGI6hgJHc5ANhkXGR3i/IOilEA9Q3CDH1ucfQbrWvfx
Er2DsHmIkk0ftxsnwKAJNG5iZ/HTTdSi3BjdIVubqvVvItoQ674YyqvSrJl5Mhb9W5Ph/0cjqZZM
qD+fED88EQ/Q/oMs8H/s+q4vXs2KEeD+c1ZsWJ7LtJgRlfXNzGK6zIR/RIJjrXlnqWVgTIDVf0yK
Dct+J5gPOyajYlT6QjBf/jEqNiz5jiaW5fmes0yaGc39vVnxq0kxrTeIWJ7rKdekDewSgfd6Ukzq
UB8j2unukj4hPaex8wy6eOzxZo5jvycgglg2tDlggyehn1OGAC9KRC9F6C7ZIWFHxoed3wCan/e8
dM32p1t6+h6S9Q/kWOBUio4Icu7aT9FZ3348D/HOkjCHLsLzl/S5nwbZlLiu2Si3u6vJEqqQkp8l
AOZmXHC1PP7+Uq+9QD8u5SluOPh/xdN6fSn6+EMQOnN3NxlEg/QD+jjIP8nZ76+yPNY3n8g3GfIL
ZUvBc7QxN736RHPtGk2XR/caJ9DecmsgVtFwGms4QFnbMk9HrMaBuQvSWyub1Pu5Ni7TJjtvogDB
ihUWSO/SeTvPkfMhV9xxw+Ibn0xTuvOCG7Ca1XmKfeaQhMv5pY3offU1Ul3m2fvffxZrSaH9V7DZ
cst8k5cGj7c0SQH03tyyKZB2M+VtdO95RvTF6wv7BGq6XfsEAO7cuGIM3Ftno8y9TS+niqMhWuMp
pREKub4g72OftXkDGf0WSVZC+lUYf3+o/391+l+oR/58bfo/xZeyaV6tSPz579oV653HmqLIv5Ws
IchReGrflyPrnRQCvCcSKR9Ni1qWnX+KV8Q711GeZfJbno357ifxisCuR/oe/5DFr7Mp/50FyWcx
/OmdQgTjErItELZi/bNMId9IV4RfGFhEUgISgtJEJp54J/C/cJ/IL1vPJh2AtsnKIzlI6k57WQe6
uTbugrrCOGyGxIWQuUo00cifSfIJWKkc1EoCRLkfG8mplBxLvHS12vkS2Fcy6s+52TzOYaY32piu
gyrTEKTyjHbqMklGcX4kOKuHjUXhiai6eWys+LEe1aeK3PcNirZzCs87040InMPtAzSmYSKQQ9kd
i7vKtfr385C8BCg76hItKnNupmxD/kDBr7ctPoYzgb8aj3MHxTQnsC8B2w/vbew+S8O84UfJL8kT
Xg8l4AY06VA/sNOsmmoSV+FMVnGOd5Xp7TyvUz9GHj+4ekPxjxNx6LAAWcYO/UKxnZWLonhZ1qrS
/lKiY9vEgyLuh3ghtNt6GQnc2CECnJSsIh0I7nTsfDVG60yNcXQbpABfU49+YSmyAw0MMvryCmCs
Vj9ypv/Wt/bfUJv9e2XH/qV8/5S/tP8DnLbsFb/5Ts8vzfNTnDy9MufyV75/rR3zHVSCRTwmpQS4
iTX2x9dayneeazOSkrY0FSGUfOH/+bW23inEKawFmG0JOv9Jk2ardzaeXYIz0XXh01Xy73ytX2+u
HkUGrR2LpgveHwtL8Jsyg4T0KJmwJ9KtLeODUQfGJ6RR+Xd3NZZoLNCnP1YLbzakb5eRHj+rS9Qn
O6z3Joy28Jkdz55jAT4svOPkyQqyL3YhV0wQA235ZQCsd9CNyLdVW0wneoPVYUyt9MkldOXSnXWY
bLqCuB7tpN5qzjr8UjQX/qIIYLH8eY1b7gaaPX4OyjuqO+dNujs6YqcVaSG2iIXb/VhGBQ6Z2Q/P
+258gSET0IhlmtU5yln99Mr86g4td+BfW/a3O4QqiEduS1IYOBHx+z8VVEViDfGEa4fonTS7GbK2
e4Dha25ju292tLNrAiW64AnbMZ0GDk4PZRK1DyQ/tJe52+AY0NPfqru+/0SCBd+m+8Pr9gcvNj1J
jqCFtZ0aAaV1NMyU/Ic8//z7T/6LN9DxKZmBLLDHcQNef/C6JXFett0I/SBvjslyNnecodn9J66y
SC+X/dViUPr6KqVbFbVUGAvBcpJfB39nBybk+fcXeV12fbtjrmODHHZ5hVz5tlIN6nSgAx1PW5gm
9qV0zWkz6QJyRAvLyZ5pZKDIy7a/v+hyf169OKwgCl0rDU/X4Wv8dl+2W7Is2BWQtA+PVVrGp5lz
wIqMsvBRIJ6gnQ5bpcW6ufZ16dz//up/eHrL1VlBfMVd9fEKvL6vNHijsa3JmHJ1dnL80ju58M5v
fn8RlsO3H5LIKI9/3vY9Tm0Ut68vE1bWwLexpXdQGtNmcKLhMgGqc5bOyAPgakNmDPwpBXNTNJfN
ALZjFrlkjUE0lfXtiy/G7rEyJ/IIazMsRgoPe3gMe0DbzAaGc2C42RmWoGSXxilWr4BP5GEORBau
puS6sJYUr2Du3U8BVEp82iDh9ypvHayaiY632iHfaUXDi2EirML+rme2uG06W+BHcrJrwBjDOoka
9xPhqeSDJ763DmSWfEUQbNwmDspG3Q96M/GYJ2aqUbJNapeMWnJwLrMmcdf2NC2BqwhP7ZouUthW
L72TXCJFD856MpCm7WAGNFgcK3ifjyWTXXtkBmEOmX9m127G9I4s3C+zzPqznL99FgVDctfy/Wei
Y8QT1lZ6hYCPQVqDgq6sT72LwZVR24P2OpTDcQ0ssxqlh8krLteR2/UYIuH0GDAesdfTVtyFbVtt
1Fx0Oz+b9INre9MmRvm3MeZMvjcx6DebrNUzfJnJgKjctmD5cwn+uZLxvG2GvryZcqE/EsOitlkd
VwAGPNSRsTse1EJuJVsvxZha1UfRkqAIFy05etJI9w223vrM5hGu3Xj8iHtGo6Rs5N6BSneoWMSZ
FpvWsaEAOyaJC2RyUPqIYabag/hTG6sF0RLhItpqF6+c1QYNs397N882vEnX6E5J0gNxGToXLykJ
b6XkwISEaBXo4AMtr5uwx81Qm+aOiM5pxZh1N8dtcdE71hOnKMItyLDC2VDJAzFJzGzDtL/oRhmv
I4IrIeA6h26ix5YkWNyNumwfvb472G5AJ7TnZSLXGHbfRWTbONKH+CGzyMFIzXOQCs99jsgxlM4p
TtubxE04hoZxdfTL0D+5jcqPpSHFsSiz86hM35N04YC8tPVBmuIRvFaZlJ87O7tojf6e4MZmFRIX
Rn/4I8EZ+qhCbh6sSPBNucNoP/SH1UAozdqhuQKVwIKFECI7h14GxEaP7bi1GAw5M/apbsReK8WH
0pFEfTWJeYAVSrCbnCHTRwajv+5aobtcyUIC/IrsK1MtKQCD2DQmYE44mQmtw5SESNEA45CBhbrL
8o+tiu0NYUHzTWuM4hjVOjgFTfpMY6JFg9RrUjsZ9INxguYoQU4SJAPsk+SqOM9RiVcTMQOhpp1S
tfrQLqcF4OC1HD+1JiFNYMM+kuUWQvVzrnAyXpO0o+7IKdWMFk3/k4Y5f0zM7KouOv9En3BC7okH
HZHPvMXo+MUhnGla4JvCqU5uOO6LNP4S9DO9b6NpNlHAHEob8H66ObwrhbwoUfVie+am+dYjpvmF
4TYhMS+mjVGoZxy0B6u1tIYqCDmRzrvoPnQLP5mxXbOFUsy3TEoCD52Jsb1HgEZlcvBAUYV57wE/
1BcDBdeWzKl5k5G1LaFQvW+B7hiRHayZPNAftuHPXk3Uf6tqQDPIW0XbHanv0vWAPUeYbDBZi6Q2
2g9+9GjQYi/L5kHFEewQznw7I2/5ri7r4UTL2SF0wE/HZD/FIBZrbwH/By4CBmMrx+namrOjVWMl
Qw0FWW3pP4ghO40m+AqBwZqloQIE5LOWt9Ctmu5sqJMlyu6s93r7zAl7sP/59KSRHK5mCdur4hGX
Vf/QQGRdpe30qfc9AEY5rNXBjzdm45AdZhfy2c1N5Cj0thhyR3dFm3yclvyA329b1G9/2LZ8n5Kf
uoNiwGKTfr1tZW1mpjWw5S2BGjOITtTAxU44gGyhEAQ+RAV7zBgTIc8Hpt6ngXsYGgZHR98leI+Y
kryeN7oE/bIbuy66IW2B2Yps3Jm0rrwsn5mV+k9BRmm9sxgQbAeNv6wfyvZrKOtSri2DxNsDkIkF
sNr20yPio+jZiGczRCM9EYDuFGGQ78LeqS79pMufbIk3YjsWrvO5mKjE4yojM3aA6DJuZo/ISVRO
6VMvKzdczaXqFlHrXKF7AmXYshN7rbHT8ZjjoDbFVWeYzcl0QjRtQkehs5siIz6ViJvnNYJP3MaB
2ScMdkWbQ5XXsHeneQFoKjW2+cbog/R9KEd1Y0KhSPbo9HV1HIdwfCICh5ADD2TC09BnMB57z4nn
a8TMwNHNusGZXyqOXRtfDjWsDCySeIup0FqGT4WHwJ0pw2eSeetq52tDGJuhKVjYUKXkVzAQRswL
ZY4/o108HYboUoa1gc1G46DGwyygmPKHmfAvDKIq0SKIEfBbBXEnX7eB6QwbhKHKXQnUyje2W3ow
lrNGQjBB4J2uOI7lnC1M4EbkqTf5ZSwSJC6kLQDd74Q9kr7NSM/fouMkCy434yTZVVVBnOxQJOnD
6BkCgXyvaTEaXakmYl2TGWFgmItkp/oin859b/TzXeN0wQG7tWOtU3gDE6eHoFXrRhIJdQx6K/vo
1m7yxQwn4TMSClmyXC8IvzheoWEYB2GNEVNP8I0cw4lfZJux3Oc6K8h2GJFHqyzD+g5IQxILU5OL
jmp6gEhXSQ0WjpDJ3D3wn37EPS/cc3IQ63rbC7aO90SG5+mF5zSKyIRcFq1FUjnjQ2QjUPSCI69G
iZ6jHSHHG6GIj4kmSPjeV9pgHsVh9cGAamyTGmUC7Ii9WJ4l9G2RapD4SdQKZDsKJ58aZ9vlY3/X
FCZLNKrD8cOga6QiEbvDMksbmBl7vAvXsJHQ6oVpCC97TKOuW1ew9OwFwmZtK6LEGGSaIfNCYbvN
EmUfIl+ZELdBT/DS5oNbxt3HCJv3tWvN40f+ybBfp1GSfu45xz3VUzY+ial2Trz2TQ10M3b6wyS8
ceEGJxoffF0I1On5kEOSb7Cf4xnyPoW1AImkMY2lwGkQYLLpBrG5Trp5Rleh3e48hkrF40rb4TPd
IRY7I+g7tkqYUNE2d1AC885qjMAhaD3CTkpqq1jTPdyxpHskUjFXezAMhUMZyBzA7rmc9YUKh+TJ
aJFrbUZXsKVJC9M436PWuLcYtwMHriwkEJlVa7VCvMPs1ghLcSYtp0uvPKsX6zE0BLZxqu6LIvVI
4iL8iAFfPXSkruQKlRuaqRBLMhQpZ1cNnSQtCnrG42DjJF++L+i7Oi/FGgoWE2l47KfOvu1yHyBX
0KNdRqDmA6rwEiS/7rzMIqIeoXRPHkC08hW5e6u0N8cjhYp6cmQz3k1NiUPHsjLI7PFQoNBjqSAb
dEpMvdNlXqV70ohmFrGeYEJB8oFLJ4/kJaJR0y2y74nUrbk04PmZwcPsZ8I983k74q3FA2MUiag5
o8GefNMrhSQhpPHIYjTxHg4HfN6+s3HmZui21cLjHwfRYnNANIPBukOB2ZmazFhd8J1ZYSfGdQN9
FCgzYlOE7gUP7wtrrBRoSDhR4kmpTbVq/Vh+sB0dRtvJs9uTQz6meq/tAmJ26rjBe+2MUq2ZAccm
cUMJ7iDUZwFpsylMHaSPtrz1nRgR5WCTFKxLUEWbSI1ptXK8erjyqZmehciJ7OldwiZMdFrX2G4W
CUPf6YdSk5UrJZyHjTVb4bN2tDxOuHjDlU9qaoJeaKChMtFHRUzbcORjpOoEpAQj/L73MN2S3+lI
wipHTmHNeQ0hK1mZWTQ8R2UFNDQCRO2ABBDtBikJChnXGP0bEg9sNIxwCuG06CCvVq1r1e/pPncG
fueWuI6oFvLI/B5eZMoMiGgahA8dusep+QRojKA2D8dkzRkgq+4molzQ11lLCHkBQz06TtWwgImS
3nH2VtsFn0U9yhcT5fOwsm1DQ0srjRffMfqMM6Dj2xtGycNelSAQNkVlO49mHpZACew+JIfcxJeJ
bETjL2mUwRpZ2C6l2JD3z3U0xBrdC0awlYsGqCI83CevoxFxeqeLil+eB4uqMZvIQEfm1856j14j
vcs4MAwbItW86Kiciv46oWg3aRfgvxJOiWYPVDg8MuKdYbNpq6eQCCldZuDROnuy8YjuQrT3vO2h
YiPCYD0wyo6ju87pQsoqF1f5lvWC0A/R2VZ+xG1ImEraVwr+1gx1YT1XdJGQYvvztp6i4VbEIMvJ
QJnLm4GXgJdoOcf4Qt2KYBhuOre3xw1RHvlp6GigQyRv4a5Jz+jwFaCNZoMjCv450n688EXMpN80
bdPekyiiruwkwQjZeAs5RRE+HmOMGIhvhyGZXSMh9VrgxCNaO98pS84vUMhYNsdoeq60wCWUe3P6
0OmOc8zodezgBgIostc0Osl94UM2uIUDJ6n0k+iTkVuAZ8LE0Oeo/zPnfDBV/T6lZ3EDCgwrJkhh
PLMgI8iOADScBYhJPKciJSDDnRr6gfrA1iAbPLtha69Re5r+LnYHwA6oXJFZmh5fBEtUydM4Di10
Z4JC1QOHIkQEgRrn+a6F6A3SLW7DM2+wgk+abFIsZ2w+hISxGRIfQB/tQ5U4uPF6cnTcB5R4UqGt
mYt52JLlMK3a2RzoRIwewqnOEsFHp2Mcep7b2XCd9U6qth4FwxJU3mGwFHWneY8p2vbA5msD58dU
f7I9jSdzYrLpX1ZDi8BQGRZm+Byu43LA9cRli87MgQQaMRDJ0UllO5tf2M85LZ5dIcb6Q5OEAWeC
eIhePBCtaElyTNpAuaOZaSr1W78OjAbpvY8X9iXCgoHVEauuu8Klg3wmxMd2JZGwk81AuHiw+X3t
bv2hFSxRFzHiXszfSvjfOto/9WOF648eAHQ4ydIpboVcCEWxE4Nr8Moq25XY7W4rJ7cuEgaoa6vq
mm1P0AVZogVsIHyarTqCoxmPTWVUSDAF1DL+ag7nNo0N+0tCMMH3n/lvTWf+vdHL/zTSKV3F38xf
suenIn41U+XPfx++COud6WAxNRmQggWwlsf4Y6bqvxOutBhmMlL1bdq1/xq+MFN1TTqadL/5v+3R
LP6h8rD9d66UsAJQgNASV/zWP/muP5r8oGH/dCyyNJ1/at0iJeGf9yXWGsZCFLzL8fGnd6zu65j2
AeI45Pv6mkxKjJeeToxtmVUE6v50U35c/GfFBhXo28v58PMcaUrlciugtL65nJMnkil/tEZiJj/O
fhc/m14d1ausxWyKuKrHqMARk6jiXAzP7bK0sG4K/Z7vumsf8iKDLBrTdrwaSWWDjRZx/ARHXCXX
sucEvIk6l6o0sP38HDNNTqxAUQ1HNF0F8U0+sA20T6b6mAYhGkA5BYhftYsejVhri6BljjD5PWJP
tnAL78116jblyR9yzc+CBWsVpkvsiewyyXkAk9FHwKXhccDQCXxxVjnsNblg/YK4wrFrNoXw14Rl
iUfsHgxQpsmL7ttlFoF9OWPuO4LVVCvH4Yy8no0OxICF8QHwaUpOa8g0+4Es3/y8HKrkJizIaDrQ
H2FWjV+xArIw1HhiKNSEARqsRhyuWTG2HLEs/ZLA+aNPaM3dI2QGB4ZINNu7aWycj6rt2fR1Q824
onAc3LWB+PfeHCitD6MAnkl14AcXXtoV5MZN/MoaFV39SUg/eIh9dpQNqo/Mw/VutrTiZhN+YWLM
5pM04xbcN5ObBzHpEbPh2OXP9LtiArqgIy5RiaDsibVRSlOY+9b1YHDWOcjOaamsZqu/TgbbRR0/
AE3Fzxwrg9pbanMPdI1k8AK3wTlvbQX1upn8W9bOiDZfDj9sRbmCQ941PNjqI+qUVd4J+URLyBCI
gxMba3tKXMeuoHo+TUOnnxM6vnJFDgY7Thn3kKEZBWnyBRiX3jGMaxidz6PaaRAT0b4jf9OE0zuQ
mlQtPimHcASA4dLVVzqIGAS0OudUFUQl1TUVzA76pTXubfbdl7gyywWD3w0b0HjAElQTDf5aIGL6
wr6ecIzLJhObiiAAxYwa2nhThRDwYJlNu42Yr/UfJaguTvQTQvKVDQZaEODiMUaIRgYFwejaLTCI
xlz6DF6MP6qfhIMgefDzYz6xjR1dmUEbABNhfeUsPIVQN0VBAgdZFvcoBfO7zJzdT0ldJtSNpY8k
mQZB0m0YQhAjNpI7gajcneoPYQxkbUVeGE3mniukW5FKMZJ6Sbdp1WiFUT4GQbICdpbCyRkJ/1mR
4FPz92NSnEAtLZ1Go+taqqfZsb92QY/1Iqz8DOyi9BS+9wqD5caNKcrwAnGIxlowVRHGucnHBJOF
SQxlisYM55SA3CDI0eml55Sc8OY8bc64vkVQOvBKgPm27mcoV409riIrNalDK0N9aLy4e1qsHDH/
alh6sGGH7HEgNpog9L4KcAvxgQCMz6H9MmC+7S4TEE9oviuC3/ZzZMXOmW/M4W2UwXjYirFoih1a
ze5zFs3Ej/U6N+3LbmrBE5YjTdIVEZGMEaibZxIl3cx9nBfZFz0YTLdrNCbFTehHKZrNJtMMtDJm
1ohSyJzA20YP59ua/Ld27N/uxWwln/8JHf/ff7q3L9f7jz/234NNLtnL/nzL/tDE/7h4KtJXm/by
V77v2gr1w4ImtzxGmhIvADPP77u2579zhI2MgMrsx878QzHhv0MxqRw2c8XfMh3JTv9j03be+Ygr
2Ok5dRN9hK7yv7BpS8WE12Xo6QJAR/Ap30ySK951wYiTGUejnWvfHevzjvMm9rQkH3Y/3ZVf7Nlv
duzv12K39tGPKA6Oy+//VCDEI+3/GO3/lqAyDkO2UVzOVZUfAg0jKE2Etf799d4UJN+u56Enszwm
uRQKb2bx3uj6aeFV47aFmoPhkkFATiTCRtbe8BeXelNff7+U51rCoZCiAHrz0WTsGRAmBdHNyOxP
ltE2z30w9bfeICxrVWcBDSFAXBMK64YF6Pef81cXVyRksJ3DuRfOm2c4Glhwp9oYt7gOioPttYqm
ymwWV4mIy0s0Iu3JFIk6JlmQfP79pZci66ea79vn9iXHIT7Gond4U/MBEcdd5okRS1SSXwo3Tw82
473vC8ufVpaLVvDtZVjeTd90XN4difbv1ZvjEYXlTEzf6MyNKRD6rr9QQwmyNK/Fh6pBa5fStKCD
ksGGdlsiKuq8m05zonv9F4XnLz4x8iLeJ4R7SFO/MbF+eomDTnbJuPSFYdvTrGaUuh4w+l3+/r6+
kUEs99Wic7MUtsB10L++/sChKMc4UTzSyRzne8j/GL5ki0l/xdAH3e48tHCmutml++naKry1VNZZ
f3Hb3whAvv0Qkh+B9YYzo/KX9+6njyrDxtdxxw/h9y35JToP7+2pn87FECZf44F+euEJ/+b3n/xX
95cRE8sRD3vRir2+qFL1YFRzNm1NIM9bZrUv1uSH+79/ER4diDrp09V4exG/qzxCwB29Hao4WKVu
RBBuVf0nXhWB5J11H7UpS9Cbhwgkr4I1uLwqth+d93mYrOGGZ3+h8vrFDUNFu8h1kMYKsMuvb5hw
h8CFtDZuyeAOYP7ChEd45v/F2v2Ld4FJLMsbIgFUK28V8jjpNAEX3wKalb0lgBJzYtHH5R1HKXPj
jJ2xdz2IA79/Tr9YwaF/Ij+SICVYZd58Nhz6nY4bJvD1MOU7mRXlOtSsNmbOFOP3l7Js7tObpYw3
QVpo8plv4rR6fR+zuoLaRQNy28dUjCu/iO0npWDhIwFpTGzBs6yL/WjpNN4bVFYwmoEgvFht1V5F
VoLpvaChMx4VCbjRX7yvv7gP30RlnPtdXqi37+ucTHYcCsjodLPIPBz8YmeB8z0bSFv/iwf9bQF7
fR94kJK9zF/U9kD+Xt+HTpu6Lcdh2nLcXxsgI9hZbmND4+AKL5wBRJiTeBTCERShoP67q6vLpWki
CNZWG/n4m2+/7gNrspTRbgcPG/csgnzL3DP8i9dq2Y1ffUTXAk5JWbWMsh3mpq8/oh79xuviqtvO
APnWZUVMaUPPhV4vfW6y4re/f7XIe/nDBdm3fO6mcBeJrHhTiYRBCjbBSMptPkkcqBljcmDTVBMQ
t8hhJrNbReJLRVaehBcx4lq1MsJQDmbFMX3lDiZnHGZIing9ZHjhmUDJCIGvdvuLLKfNevA7OEZt
N+OUYzxTxDvGmAnNAMFIdcWB3+pBrQQ9OO2RaDxCwFqElxCsrHgXD5V2GVu2+ktQpcliBo3d63lE
EnMxzz5p5S7U/ae4IX9y0+cqCneAwinWWqK+rG3iMMaGXMvsArOmoxLoi0wxN64WSXQqYFpP53NB
ktapHt0AzpM/8akHmUQYByfaFmqaRzBA/VQeCqltpqWj339oSaD7kDJJZUSJRp3hgOH5ORCmJSIw
zyzmNrj/pRNuamasWMRVXZIQE1oLaBCBImxDZ4Bx1cQplt0yrU6FuYyBQFvVT1mQCW9tYhYy8Zxy
oTKqAxRNjpc8BR0j4RUJzNNLG+ZJSbp81r5A1xfztmehNclGlFF0JL4ivkBCxTgjR+hFwoIt5s1U
o+j1kdmlhNKk/VzL96Kfw/K8dkjgvHC8au6nlasmP+aJ1uCA3pcQv2DBa6chft1nJLwmvIyJcwYC
3d3QdbcIjOXbnh6BKbXmUQRG8ejaHc7nME7RpMBJ8J/DsrWiI1EFqbdF/x/viHo0uzMcheI983fv
oesqhgqN4wUJ3G1ejhta4Do58zphXCsjpd9VBiWVkw0MRG8UxCryVRrqDDgYHaDykU6P3nVNHdPd
QETFSXcJQyWvFFa0kSm4kExuY+NMk/bm8eOTFLYuOujMstBTcD5pCrx1PWfGGdk/LYyzIZEJ/ogu
KM9tbZghDXrALBsAIvKUhqHdnBmidhjocTdvp2weyzNVoErb2nPadOelJ/urXDrA9Ql9iHGhe0b1
wBuMyV9lISrwIhzFVayD+GLM6BSBRuiLr+z70wML3P9l7zyWK0eybPsrZTVupEGLQb/BVbial1pM
YGQIaIeGA3j2/v0tRFZlRtCKEVZpPehBTTOSvCTocPdzzt5rR8LHj9k8h6OADwAhH7pSq3eGvYlS
wAd+nbuMAo2oiD/BnEskjfmxfTWzEunBNF+lUVDm9deMt97Dj11mt8j6+B7QuRJ9HSXRlGwd2BvQ
19XKvh0IgDGWlevO4elon22oaC2sl4lhSI4KRi+0aNUanbnxLLoJdBSspmVFqA2JNtgrFWtFcy4n
PawqdNp1pppBw3NtyUJmIyCfDNCdcm4hhnSfnBDg/H0zeJ5Ch6UrMYgUNjLCUDTX9A0YlbbsfC6W
MCNm/ZbBFGwUi5XOyxdFZFMCW2b92pa6MzqGHzj0AT0cTa8NHo3GwOjMZSZzN5VqDrffNst/q4nw
YWvg+87A//lpq+F/YRPBoWAnKYYikSsGRgc679+dI3Og2j+C0mYfyX///f/erG/XNw/r1f/72+OX
pv1Si7/BEv9xMvAvv+XvXQeDPgGTAoNqm8qejgH3md+7DvyLQ70GRdxE123jmPhjVmAYeLOYFWDO
wj3IjIHD/5+zAv03ymhjFrZbjsOo/d8yaujzx39/Bv+rZ/F9cVG3nQEbt9aWYY7hsLasbajZESO5
ctrGbWziSu4jv7D6k5Up14nZPwSdvepCjaBEMwFYxti57oSf1da5AyXvGJxOXnNOqyZ7QW9FwJ9i
oiaB8b3Q9VAneMd+NCC5LmKii/YY17W552teqdiZSAmbeJPDZ1OJBDQrVx6hSXLDHcalmuU3sqQP
madRcM32ky6dvjB3Jf3LpQc/czFKsZKeFwWL2ou5H/VFXd3UOuwyopd7jrZ48EeZ061zCBFArrop
Bmddi+7U5FC6vV6wa0XlxYyJ5YTiToMxru8K03iN6vgMSvZGjZx+Yalw0CroOPzP58JwznhcHlov
vk4U7Wio6okwWfRciFbBR3RHq3eBvFsGY/SknJaWPs+bES2aELbWolFPBkEHFFnBsg4BOZiDDrBs
Oo6TOqwME4xL3jMDhiv2pYmy1yawz3SGG6i2YBsB5OGPpf2PkE82y4TpIPtit9acMTyK0qKd1I/L
qEkP4J+hTgjvNg2yHQzkq04PQX20xfClJi3Mc0k5i6zQgkw77lqN0BKC3qRwX8tg2AXY3gOCR5gH
VPNebHprGRDOHGdfO2LvMaFzxNiCuF7dqcsrrHtI/zKV0OIkAyUSqeiOCKZpdvoISzZDb3EGNZwv
ezWBQssjXHQNKeGBOmw5Pp1bqb05RK2Trd7E+zGObqNQJ2bThQezsNoa8jx/Y8R+yWMcT/eEeflN
HPKUOztYV2IoLiOJTse2lvIyzb11hF3KHqDTc9Og+8xLVpyTfeqFUW1a0GltpCPgtHoHcCQevxon
36EhmtRRVOEr/XDftJAXNVob5hLgBDs8Jy8BeiXGOM/Jr4Aj3AUkCdK7B0XdLZL6KyXZJm75ixit
X1E1LpoO4atAAEIyTxSWuyKMlxATKoReaVetCsVekqN+3QrNrz2io/PyUIX6UpAwigDSowQnIm6t
MNUbEOsFolpVicXL4V0GN/Md5JDR4Mt2Dwl5453TzkVazRDDeDBj6yQg5iKrQoagaDgkXah6EhiH
g3qj7/36/n/w5PhfeB5os73k467y8UtTQA+hi/wtPXP3+b///u0r/jEK9n7DV8V4ce43sin/6cPT
nd+YDDOGxS07t5C/i7xUdPc3a7a90oGlK4rRll35n45/8jAx6ANKtyx1Jsr/W7NgmlQ/dgxccuZp
RZqz+QvLFVX8uyKrcZD9qAP6SzdBqENo3T4tRIdlTipPGm+dCZP4mKl6u26Ljv28eqmAgNLL2M5D
PXa7qPMtYs70Wp2j9eDd2HbWLtBP3qI80nn502Otc41toZuXZnsGn3Y3MoK5UrC3Oy2Vned8divj
U5/rKhHN2QYZyKWOs13fJi+h6eHvD3QSus1ueMAZAkPcQItkGPVDIG0QhzVnRUB6hOjllSGiQ9Ua
JlTR4iiy2LeV5mIzL4PHo4HUQT8vIGUUPbmFpQm9KihQm0eYdSxyJJlertOE5KKG0SXCxa/UQpIa
rUQ2PL0laXZlk6qzUMos25tVu6IQmSlG3QrPx8aJxFdl4j6G0PiprvNLN+Zi6SH5hnv+yYqPVEEE
Kz9A9OpfEpW8YQeQ15zDgYRc8jKT+YExpR2TbBmGpXInEgQ5gHeGtmLeqjk3bmrHePgTrLYzK9Gq
pice9arNBtNXHRhzBsNkY4gORgNDzegatmB5DYXpihhVqnSQNoSXp57DeVuI56kmj9QrB+DgoYP4
T5wsWMlLrUYETo5JucYYiPhPBok/Ofl1lJRMHjOf8wpR0nRtBtnJqPOz4sFrYb614Fp/W3cMrcca
NFxIHqLdEvJkKs4nZQguTGjB9LkNxRf/s5sZ9cJox4omDSjj3jM85PRMbQ+8DYtOcwlZtIstOuhz
RrGr0a6+iNq4VdxYuU3nPA2Av8C56LH4lG4PihkezLS4JeusShdV9RZnw0ytMLSvSlCibh1tue2x
sy8bYwweYlcjMsWgSC7i2ODgIcUmwcCScXRQtwLzhqJIoLJFAlMaEphlN5e6Dr5WmnHiov4oUlGv
EDTIxWClV3Fc6UcDKrDeo/H2xmbEn2QRKFN5J+wpW/Tv+cpqnT1mQ2vRjt15dFT8DWWvbpDrKddi
6m/MGHZqlTnKAlUCP1cVPaUFz0h3odynMQnwKPaPJBA+1Zl3ryrZyclmaFDFfSOL9eFMX2yXTRap
mV3yLDsthT6JxUeF8ZR2AHfIaD0zr3SYtNKvCbP4DXHhSSsQQCaOnWD6xCeTnNA5MFeOTVC4Sags
c/QiyKQlDhic9wclgb/cNPbom1GBuhxFOSQfSnFinD5JWLtEHdQFgFkKoTbpDlodk2gNZL2V+Rb+
Ei94FJHRYPNlyfDJE+mRMUGzAGehbsoGUFmd7x0m24oyEBmKy0j0us94HA9dh/w7jw0kma619eKh
RgeIkBFNSJRdxdRV65IXJGqvBb4Rz3tJaLeyFJJPoTxCvfVWRlxfInKjl1mi9wvTrPFJ9SNlXZc4
4a2BzH9rpFpF2KHdLC2vzNc1HfwN4mtq9ijb1fAvXzg45WbUAu1JevWt1Y3HMRwDLmbobU0RWuey
JUWIwGnxqejAhXYkLK5kbiQ7Uxmm5Sio0T3Zr93cEzPy8MqYhlM6hftKc4et2VTpHv4vEFQF9K2n
HBAEHJrM+zw5mPIT+ZDl1rLOo2KVD8qX2O49vEVqADeZhAe7XJoTOuh+PKBRJz/HGjv2Y5pnI6k9
BtrhbdMymh8tKf2mMJgF4bhxFJcsTW4ceSG3BcrSyO3OiODZC9Qw22L7YkYfykNnufsGJvkKLKm9
nTz12OXKE3hSfaFXvfoFQ6CLh4L9qwQ394alOd+rougX2jDM3dnhqGZC+HTY2wUUKblKiAjZGJWz
wbB6aznZc1rfFKOxFVLR0T12rCOcq20fMklJs/GOuynIPfbvTuvbh9HWmxMK/b2QOM86sY9GSfa3
Y7jwpK1hgtRryg1GNYvzIYeEqk3lJzVl+xxTOz0xTrhSsOmRMI7yU+2iaF1Cd96oTngl81cc2TTM
IbESnjmes9G0X/sOATT3VL9GzIAiyIL3OuMjlY1sMX4EkAxLpDFtZO9lOC0dLT4jjXiYrNheR32+
T5V0F2MYItyixIaFW3IONnLH9ssIznxVhdnBDtxgBy+F/kQ4Jdy/5pRZsUZMvbKr7hS37n2NRFZ2
APpS+VnVcGiHHhwzdMWBG53KUOXCnt1r+EjXhcnNP6pZTIWVQbejzCG/SnQrei3pZmyDjSe4bzYM
rBbVUHVbegrxxqjJfmk7eYP+5nkgBLRwRLT0ivo1VRVaRRobgDRSe9OQC3DyPE6gfpLPsRPgt3Ea
TfOrJiYgoUXNMbhBvaEEsDYJOYaUM7a61YUyPdFNecRaiflLYsi3SmwphsLEQLQWFnzU28tIDMk+
g3j+FuOY25iAcWcxb4RgCLLbogrS2Q4ad280XfMdXMR028BY201aUa1iUx8f4OsSDOGJ/FpNrbVH
Y2tVW1dWuBktOO2WNyzZf28NxXzMRdrcIcKXy8l5pC5qd0VQgW5szTkiOSNos2CnVVKnXVtzREoj
gxevAS/mlCWCZuoXhtXRpvGK/YCPjzD5L7KxjWOguXI1KRYY4dF6xX/rYwW0dmAO1dsqbJFL2Rxo
pLw5nd/K3ng0wyJeWjVReSFYyFCviNzWWkE9STBX2XBkZmnZ7khg3YwKIEFkdUERXuFH3UeeCjhf
RxWlLQudctcS1TYOLIpJMnGoLFOnOBICRiA4IqHMenDi6hhgjBPY4MgwXASyQV8baM0m67G3AP/c
jql2l3uk33a5jBbVRNJqMMgrDMZ+hC6KEzpclaQBpyNtcpRnSYKmZiyOaqeshzBaCps3wgNXHHW3
zEVexkJbeCPGoqzeyVjdxKZ532TD0tBAqkyJsvJgl9jJiF6op+gjJSCLtLNGIIsIyDfJlFWCpBwH
whe9yfxCPwrcDTGYM5yXYKDDrWldQhF/yvTyMDX2ikAZqsiBSxNpPLMZylFCPw+6LVq9PbBbP6Os
nSnUJMzskSW5vubV/MkJJN7EuMpWgTndpMI+GwU2KciYlU8Cy32h2So/CbYxI+rgfXfyAbc6EMGR
U60d7atO8Htb6lvo2AdN5VBrxukrnNBTjMhqY81iQdFsM3IfjVi/YmVz78PdjK8dETIg5MJeZ7m5
xQBzgq/+Vjc3iipvSxPhO56Y0rgtiuwZNcajKDS/bJGqefVuUrJjHio7p1LPlUXAIBqGVZEQ3zJI
mv6kwWwwzRvkhY5fi9R9stB9zhtEalfPhVN/Iez4wNxo0QXFsYkzX+qdr8SmH6X6worxK1vycy/z
NfrxPWjP56naeiB2iirkSl9vjNw7GumZRvtLP+rHJjyq5g0I5Oti8A6I12FiNxs3AioW1UdbJRo8
oB0UaexmxVAfMGZA9Qk7MLPxq82FNx3oANSey8WpFG96ReRUo4CQPLVTiQASg9icN8vvJfg2o2oD
nWVhc6U2j6PtrNrJOxE+f1UY9TWO1w2byIniZsFA+WIN+Xqqbww8vAs1H2AWZwA6QfUrlX5S43HV
ksGzkuTdc7mC6cius/PG54HbGnNhmgrZCVrQwmq0g6M7D7EZ3WOooR1EWvh61AAukAiRxd2l0NRn
cuVxAAMF51zAddUZV874qTci2j3JYhqacSVQO9aDt+uE90AGBHz4ttuP+G6IiKz9zlCue0O7r8on
lDKkRHmfWElkWbbpjR4ipuhtuh1UJOFa4lkR0eSt3TIlec40T2IkIFOg3ZkG/Zwk6kUimSPnG31C
Q8Mt6ObYHueLjcacLt34ECveXFaQTcRZFs7LsveeBy5MCeeZKpRjJpzlNNzDa/KhFjNj9Jjz2GZ/
Iwj8A6FP7AmtQr07YAlbRApCV5Mse7IwLIJesRrY9nPfX3lZeR7D+gQo9ZZ09lVaG09YIBca2x4H
B0knnV7ed9Nbar8mlvJlMg6xYl1Ue21XIVEraXQ9jta2mbpTAe79mjChz4gNT4WKmwot1tIyR5jP
LTmZtK0C5WzJeJ267V43+zVJEV89rbgeIAQX5RNW/y+RQXpwIg4hOWNnIlMWkQyuyspJ0XYae05u
SjaMAMR0rmjqrUjZ2sRat9NiZxFP9mdBDgldtGKnFAYA7czRl4psTlmp+DHjKJr827quX1JXeaxL
e5mOMOEttU3XLg4bSPnWa5bLnSLDs1VzL50IO6F6w3RNQKUGwCF1ac1JQOakoacSyxuB8l/B49Jh
CnDNC/UmxWW9dmabM1rlduW00thpchZrOgWiSfcuKKNnAJjcuPoOqvCcc1M99FOWz/0iuS9zO2Ca
YD1Qv4/LjtjrlWEkb21p3hYK/HhCZ18j3EDMeArChDVx3/cg8fWg2imITGeb+1MfVM8AMMnraRTE
vtGQkyCXfMqpXJf1NKj7oCiczdTRrQQs/hbK4gaKlrXSOvdSkzfJd8PzBfD2irHpiZCLM9lzsJET
zV6QJsEb1UzWOggMsiYaD59NFT4rNtuA0pj51nEj6SemZQNeHiZfdcdsE8+9MVyhpIJ7g1ySAiP2
2ezMUsY4eEQccRdVc6JuLMGKV2F3lbIThxxgylaf2Z06wNtaAROg6vjV3A64t2F2cL25xit1eA17
d4mJ7ka45SKyvTXUzXKRWXLtFdUXw9EuWT1tgqzQlqMTEGRE/HEJJTcQJ8wnVBRVYqwct4JW3Y/t
JrIJp8fK6dzGPVlQPNKB/WE36jmFZMhtBe7ZBQ4ginSbIKiY2El6raWiH8xOiA30rQr+ikTz7pTa
Tk8TrktVlb3g48l3thJj9xk+hQrvtppsRpO1kTpPheIepUK11Oh728q/upy1xpi/RIHqbouRfNwF
wH5nMej9Sx7LhyARO8UEMuyGxn5qONomz1xkqnHUe5Y5rqQD99MMM+9gr2rSkxG1L0oylGyLHc7R
irtOK1VvjVCMNS6VCGtRmaN+j0MNC3Bl6dyHC3fjCC1+1bJBQy7TZz4kM90PWxoxQ9RJjC+owHfS
4Oa3Vqc+W9YuwH+Vt4/dIzhg8jkhXTYWdTXZyzAjyWJy9IcuiN46nMvaoB16R5xNVqLbRGRH2Wfh
KHex2zgrrUzXAcTwDElvJDBvEaixtqKWUfMY0IrhWE5yxPIpALQlo/q1wDiqd+EWIO0hxDrEcGHc
lJoyrLoihmBiiYOmGeeEq1qui30tcTN76To2+z3D5W2fRwezesvs4H5o3EsvsRro1qZz9b1Tdwsy
0JdNx4Ak7puXgAi0JiPUPZXnKosO2fgcOh35uuO1YYZXw5g+KaI8kiq0tbi02TCEcy/eA/KBZJ4Q
oYYTCzDxSijyaBbJZQ4PK5vuEvaPKpxp4rTsQwJVZaIQxQDNXXEm//A4ZbCekhK3u6ZdOp71EvV3
uQoS2EzxODPf5tsxgUSENq67qIU/R5XBEpmUTVYyiNEc/Y1BNT1p7Vwp5iZz7VOvottp83UDh6uV
qAQqgqR0eh5xjmoGWX0NkCFLuPNNRol30o0oMzpxjiXHPOPzagO4eFUIZzVmNTF0Bu8fnTRAH8cq
qa6jMvFBanoLy0jXIQtMjvGdVyFywEC5mEe2Ad3XhZlo21LtDm7vzbKGdkX4rT8R3BrXxBjYGeZ0
Ld0guNirZnANXufLNOa3GmPpVadOX72Y8IsofvUIOEidfWoAxvacaaNypOuKc4PLxLxmu1CvrJk0
0CFeEZrxOXWI8BK5uPXs2H6QAuHpYqzn/QUoD4UIIY1ba3gk2lxp83EF1GVg4C9dAuM7Nbd8M8ez
25SFvm70CqN1lpoby5bxMXKQYeEVSLk39CBfxq4JYcynTrgjeYL3cypJs5Yy+l2V9Z9p8N81FGbg
dWnAfzwCuOvE2992TQb8t/lhDvDH1/4+DLCs3yApsRIdfdYAf+Pr/T7r5V9gv86jXhQ5Dip0lEn/
kJiTIcsgGlU0P4X6baL7xyxg/ifDdAjNtvgJVQ3K8Dsf2M98Ye/kyQyRbRB0yEjh0dkMgt8NAjQd
5lxldeaK1iSaGNaaLKKnxEjf8i6qfQ9Tyyarjt89qMvvYq7v/WHaLFP7TuP17VMdZJdIBxmOqO67
T+U/xPaYUNVjZiTKD+/bIjIyglbinCojPuOZp6VoG36SZ5fQiujf5nl8SOvoPhF03tEizzfTxPxd
X/efFf33b8LzjxfzLGL42wKbxPcr+dvX/CFYQI/HUMp2Z8HxTIL8p2DB/MactGAtut8yjdFN/GMR
G/pvyOk0Jlasf435DP/0T8GC9hvsYzA1NjC3byHJ/84i5jX6cUEhWEAr6EGLJUMZ+6U7L7jv1NB2
2htlBDBxCQd53wfmQ2vY3aWMB3NFRDbndDWhgJKOtrCKbDq40wBbqS42gkDx5WCbTk3qZsjppdrH
TgXlpSoYEr3UmC6FbQ5bBN9EoTGGB/JlMoJv1fHQqx3NjNymrZlVsJZaBqp6U2mUq2mx7gRsBaIn
HPxPxqEeaZgZqIPofEYtLIeJIC+i5NZKHyubtreTrwF9kiu91dAbEOpFKCQloI6G/EInVt1jkc9R
DbR09Dn5ewPAXh099nrlHGre8UWq9PnCGpOrPtEWkgBze+CKmk/04WS76W1ZLmOjfrJz/jcSlbEW
t9GVliRrO3KOMIF2epb71tjszGiXvgaafiJg6EIu22tgVy9iqt4I890jbqJF7R1kUB4LZ5jliRe6
+heI1BeySEjDMKatDLS7YQxXil36zN6lQ0BachvV5S2+Rjz/wjnrIaMINB5MutdNHR5IdSXw7SmJ
EQbEaB7qzHcH72g3w7GXJDGIjrF1obxU+PjBSeTXbRPeemMNoYMI4Haobqw2f7Td6ciph5gteAZ9
94i3fRdorU91cW/1+jrsnI1RimuK0A1ZInSqQpgBTvHc5GsCs1gb5CX3PUaQnHg0qT4b2TEk/GOc
VkWVHNMKvCL4skWZhwen8DZD3qJZDPWDBSYBVoh7irT8a2XYRO3R0VK8c1nXDEzdK73iE8k/mhAl
b0M32U0J5WpP/kFy5cUL5sFXXWitqxrqZio+C2eCtHNN0NIVdeB6JBNUpstQ21r6pRNI5cB0Ts+9
2LnR8BCRr7loyWrqR+U2V/VXbgjb1LgyNRI4JpM93Mv8BtXCQnHaJyVTNiRYbpqwuLeCu8LwTZP8
G67hQzf4nZ74ikLxGV/gKewUz/RriAOe1M9Ga53b3j3rAmVZ8TA1j4HodiYV7uTQncqtrcklugjt
09hPeyc3X+I6vJCs4A+gy0ZlniQVfFJlE9yACIJ8iJ2SvjS9tg/KfmuVKHdU+AjjSFCFjU7H9Std
P3mmG55d+MNoml8s/ZUVdJgACmi0qVP9GaWkFvF3qrYiQO+c9/JrrGS0fiVqVLo5buSHVDPqYOwc
KGu0ejhWrIOJjNgt26MhvX3ilPcYjVfoOaAznBpgYNRDm1q78br+UUucjSlPrnHqrAPKsXIhndGn
nXnsopSq58FV0DuFQAfShqk5rSZh+FA91k0TvngZN1pLBNdjJm+d+dWLXO9OY4je3ZjVF/TGK4ME
Fe7IwkpQ6/RL8sUX0t3ZdQUztDkaNA7t0jsVIAIW6ZaIpqVMBvyr0UyW5rLsrFsghbaRX1kU45lj
QfgJ7h2hrJuSRNuUwbymeNd9aR0U+7oPKx6D7hdeuMMnspaTTwjhehRQ6SziyaOXkV5q06LGDGm1
ykF9gEF5xgHz6KrmJ400oWUZy/UkGPb17XqoSHIvYn7n0Ec0KumMb81wH6Ubs1ceGoAYHeouZjp0
hGqT8aWnXgxCtrKZXgKZRSxr9DAA7bPNoL2N7ugP9rQKcdNOtV+xfGuaP9B4HpjFhewKwdcomBiu
c49ui/TgJemuMxICesPgUAoSE1UyjEm6z1ESW1vA4vt6AnESzYli9OQzV2MwqkFBTMvMe3TFDP9S
yxcvoDlpMuk+1djil42jHjzLuzKU6ViNIVnoUkkOo9Kjj6IYW3CRi3wzTj5HXX8VaNmRGG6U0k2X
HII8urboqy0KTWNxONucL12UtsPYV9OfUzHdtlb22hX9ucmo5SowM2tCd9QthvX+2JY6ITgjTGTo
3smNlTf6BTiedtbVJ5TBVhNkK8PRyYFTl2F8H82JO2UDAqJpK813Y4dhxAn6HKkVNTrnMp/2ukaz
L2y2gTNet3lT+vTZ7xUy6dKs9LM0bw+omVIX8KBId+0Ac92Z0w6bmhkC5JSDB4Fw6w3qhu5Gsa7C
+JE9n9HBeEu0D5DS2M/U4oCB7amK+nsiZBTQOc59HRMxJfljpczRiJHqjrm4xDloPj0OzKVhIcto
8mEPWOSz7PtPU2fcRTUxgwlMXnzEW1eoV6aCIBDnyVNpl8FrWVP1gnRbtDFvx7AnZpDXnKS+iElN
pk/LqCtDYBh9AuWGF0R29WPdGcwocnoqUrPXcOMeVXtod8hrw52rDadkenWoPuU8yUCyXyd+njPM
zNNpJRLlswojOUejHyuT74kKO3dojIzQGIloVnYWswDMg9Zq0+ju++lJ7YyvyljV1NK0qtqEro0F
bmphDxT13WAekYQe0yy406bgJZXBtVdG5154T5KkL+npFwDeG8NsP0fDrtJvwkKqq8hTji2H0h2x
2sIHpITAz+rVvYwUyIwFccEMDmASlHZ+VBAbLki1LlbKQC9Q8bJbvNMDRSTShj5rznU/Vb7ZWBUN
Kp5YBsRhqXsQZIpM605t5PJOj+0D/GJj1UOWYXSEucExnfAYR+kptjm/ewhkT1aQccCbVf/FVFpn
4wpWw9DV9gqlobtAtNmiXY8+C/xP3KKmo+1YwdKe6CUmGkIiEVjpMWrs9Jzbo+rHpkb8JKXwQm1a
F2oTLCISZvW8pkOAEWHpOlySJg/HvzssMf81vrRRlxqIttXuqRyeq9g8hhbK7NwLLoaDtNAI1T3X
C4IbW/dOab2rhvETISZLQ5XbummZPwAfBQ98DtM3r/BszB6EcurWeHZldVsByMbWAIFITRV4GUG4
RpJ5hzgfdSquoyhAv1n10aY0xG01RMcJrDYbW0vHL6lL2mqdexBtAlYANbdzLt1mOLXukF3cet49
q9Q2YKp55obcO3GdE+aTIqkpVesa5Ye7I0PjiUzjcGPETDgJrZsI4rinxiQIyPBKhIbqQJIt4W2E
vmb8xWXV5n6VZ40fVQbjTMchW0j5+l95gRJZ6WHUxYZzq/TtbmT6AUantRaV0u0qhfkSqfJI48eT
XutvMTBEvdc/d9wvTYYueix+N0z9p8r6u67+tGVwieIMHkgsvvzQMfj2Vb/XWUj1frMp+1UTXzRn
6p92dE2z8ZbD3iZkw2X4pBp/1Fm6iprcxks9e9LxL/Ev/yizzN/wo8F9IWgGY66GP/DfKbN+7BVA
VMIKTy6O887oJ1u0VJ2VT4yh5M6UwydqBXOZY+DEjiSJ3cZsQEjj28+bBD9KFP/8tNkf9l0p58qE
AwjC9rHT288QVFEjDE/MBO4Um2m61h1+/jHv7F9/fs67klFFQgwKpiJusTCRZQ8BhJKhdkKUZ0l7
bYOeuC6CxD0UwnQeBHN15Ac9SbudTDgjMkIibwZ9ohufWTnSx5//VD82SP78oWav2ne/fCiMUZLS
PB6FW796rqWvGGZPe6MkaePnnzA/xj9bMH9+Aovl+08oattzirrpj5oSEFotj/VEN7UNx+fK4Dr5
1z5E//FDAnqRUMtyd8dkdtmXxUrLt8hlqXb/4gfMBobvnpOZJ40Tg7Kexc7pZ5BHw5ZCBQYfaJ7r
Fr/SL56WPnek/tXjetepcsK8BhlSyiOElOreLIpigzMPpysBheuoaPpNaTJyrGqVlnI1qq9k13Yb
XlJLrGJV6Y6KF0ePeKpcHXesTG6YyrN5N4yZrmBRM7voXTNl5NxX1z9/9u+8on/8hd+nHBRmbuQ0
GfpjAgHm1WvRKEDcVO86OOkIj0CQxEh07PwJ3I+bL+qMTHYRV0byizX80TN7b4gNtHoKLKXoj8hW
lq4bXSqj+VSo47bFZlFywyaL6iLNR1cvfcdRF0OGniPx1lbf7aTFoEdDFtuY1xNdAkUkfuz84tH8
6Pj888m828imrklSE3zoscoPRt2uOxwKP3/oH7xV9rtNK6rDWqkyvnNYPpSIIxsogklwxsr6iwX/
wcZgz//9uwVf9pGD/44/aj9e1JBRA3Sa34/lD0EOHz2Vd3uOrkbS1gGvHs36wSxPhvwFLuGjZ/Ju
pzH7phoNm+8bYZFInKscGciEX64pxS+e+kc/+bttBuYZOUTx/NS1a3IMIDz/olH90dN+t71An8Lo
LCP3UIFmXZtdihnI2qV4d3/xk3/0Ae+2ldzTQadSPR3NAeST6EkcNnOyVUzAGD9fkR8co3Pv9fsF
Y5FbWFZG6Rw6VUWDClg7iL3PBfKWCUU6Ut78F6/7B39m650rHIK6KnpkiIc49PwWimpCk7Bl8Kk7
zz//VT74M78HDXRFHgPc1d1Die4qG4RfFfnbX/vW795btTLjaLRa95CHXbdJUvWLQZjvL57MRz/3
u3dWoc2itgi1DgGEFz+OUMHD/Xr5+U/+wQqy3r21WYXqOuKWf9As7TgiC7Lr5BKM1c1f+/bvXt5e
ZpqmxAFs/9i5aeKRstS6Vh1389e+vf7j6uyHEH9KbdkA78ZtogWHXhmyhUYuw8+//0eP/t0LrKsy
HRRSRg4VIDktva+rX/GSPrgMW+/e3EStdCkmYR8igSvbqoMH15TPYLzPTaTfIkBwafLVf+0lnj2p
37/ExJ20QpaBRfeJKCpk5n4clp/aKrtJ0HetiDf5xd/jg93CfPcSQ9bwKoAe1qEocmDI8abvJCkf
QbCrqyxDehH/6nbwwXYxs7O+/5UaBAZkE/BJSYhdxen5mMA16bC3xb4FQPXX3r3ZzfX9x2hQpqVb
8DEtOAvI+GhkXWP6xe79wep6z+XCn9tGNXzYQ46uYa8WtDRRwf0KW/XRE3r3ZtcybeIKDe+hdV9F
9mp2p7B87sdfbKYfffd3L3ZW4KqKIX0dEMOJ9sQxt5GQ8rpm+MWr98HG9J46BQBV6mJk5xCFGYEP
K76kyMB5QAhufv5yf/QrvHu5Ra6EMg89Fqs+Ch+OIIqokcRt5CyqXwX6X/wrv3vTVU8avfn/Ofuy
3rZ1aN1fJIASNVCvGmxLsuPMSfsitGmreZ7168+n4NwDh9uycIMCG9h5EM1hLZKL3zAOGjTXQC6S
8FQUF//rnLx65loZJN4BNgVsKpBLPN71PmOHAJgO3Lv1/Qhg+e0xWmuAC2g864c1hNXgyiRAR7jI
fKsSQJmD1+r/l8LR/52leRO5sIQWIpsE1SMSXDXA67USFXDx279+JcA+5WUvTrtAUsSTVPjAUUuZ
YAw1+AosiL93LuX92fqYlsAf66pXA606h8IPiM/j3aYWwbAFvP52D9bGnwviiQa0lAsgwUlEX4ZO
+oG3l1+SCKDk977PhfFUxEOA92OYXLRHP6itGPp5pJsPt7++EmFU+po9ffhiFJmsql4TOUX0ULUt
tDw0SxC2BI3WhocP4dafixCXUA9PqB85rfX3LAnqp7SHc/DtLqy1wEVvnEBrW+4wAXIIfcGG5r5V
9KNkhfVYbDSxMkq8cFBXTzEs2dGJ3v+lwIsGyl6waIMyEt5qbndiJQ4Wx93LXaweywAUJLzkKVnX
vtKA0b2uJo1z++viMtpXihsQq/zy+YC2LRw4lfQ4h5BijfGGHu78PoVEgyr4d6SFMk2fqnluw1MN
ovrAt2Uw0NGa/jkEh33jVyzOwld/xTK8F8EOBxsmghlRHAGfju00GOrf0LTpHAqDGTBls5hGRpqS
KAJ3TwD0X05xZtAzSJ3sUwGAjDJpJy+Utegh6XzFxJur5jEJeA1rjib/PpJk1SUAchpyIMDvNvRh
niMGmnAs+2pz015m5NpQLsvwohNwHR1BW2D1kY51AJvAWQuAHi1n1ht9HiJDatOwUNLSEoaJEfSu
t27vnyrx11rmMk2SQVu5UvL02Gs9ntz6dwjOQIXRd6EkcuoXAzQYmAtQpsXPwoPxCZ5peOpIDEFU
96DJ3aszjASZEkbfy0yf03wxEijkAIfTRoBO9GLvtnKlOCLg/HcxfA42woKThfu/zWfh11+ONlVh
4JWAkH0UFTys3OnhAKR+kgLYPpFaPcCJbYotGRMXWuoEQWmAbHooiCkoxTVjKJ+irJyOokTaPxuR
dD3bQEb26w/KNDgqSUI+eYqh7LCZW5H9eI+XRKNxACQ30n28kXNWytaoI35taYJzF0xV0FIGGvc7
yJMuTJzZvWY3H/QfXBXbwMT7VPB7o2PX1zVsN782B230KiwCNMdO2jm4g4cGaG0oZRq98RHfQS1p
F5gauFw2YKYbN9vrSe/zOeNycmM91vDeCWWyYJSflKB/nlr5eaM7a/PELRwxKpJRwvHUq2zcmE0A
kU0AK8zcoCY1RZtYtck2Fun13QH6j19HTi0zwOQGeGPFA8hzpQYFmQRQDVbaAE2X3wo2GHx9bUTH
xa2b9QTTU5H7mAgPNVSqFRksktsDdr0T0Hn8+n3Ad6q+LSDmUMog5+LGG+L12c+M2ZdSuyu6rXq+
tNYQ1xE4bOCNEmoAR5RSk59I9rlLSJO6eQAJ/XmW5s7CA01t4M04OEzIJztUPwIL1/z6WIDN/eor
FTAB01T+65ORZCCHwS4WFmuJyED36vt7iEvCviXQWOAB5jjct6NIvBTKXu953Ipw8ApARwwBjfvW
LQXPdl+HrhFqua/xXu3FsFkrC2DXOhsaPo4eFBsrbGUx83qMjYysNzF99NraScHHyUKoVEhPt2d+
+Zn/3VYkXrl0yKGhkcKAy+v6rv3RJsDXGBTuV+cAMMwj0t24q3xRcWLazUZKdXEj41zvFCStvg7b
GKk0x1E8Oab6WUyAEijuI20LgLyyyj6dWC72pg6YKhIBR38c8pQYUQlZwwD6dVaOfdKrITl/vj14
11MY5R1dApHp82Iod+zrVoYUaWqXtNsqK6498CwSYZcJsu1CnQ2QbTyWenHw4wGEVBSp538KTA5r
etYZar6QtxJeb3dmbdCWmboctKaIK6ZlxVEFf4KA3QKP1TxpUd99+F4D3B4DU49Qm9USDYDQTI4t
GA0SRFAQrbe/v7Jn0s9jxEUP8iGCSCWQtUcoFMy/Z0iIQYExo1YTkvxQlCGseuMyf6ODMh3LOMIZ
ErKVbhFK9YsaUNGCZEd8yKs629jh1kZU+jqiohyAvKXI+TGu2SGdhnNZkI9kVI5wmNu6Qn+m6P8G
MP089F90moHrp4RdXRyhPmilu2ofW/lOtrUdtCRNZo2mb8AvZQ+ppxMgYNaWjCtdMva1drlMjtc/
H8+xOM631mQru9/QddnDlsouzL+98XY83lHz18sTeKI2dH8MyXj686fbOByt5A7C5Q7QBVuqA6F7
rIZ434y9bJTj8CBK/e72QloJa8Jdx/yx9CkZx/gY5GX5S4rEfAd5JHkjaazUYAl3G4sriUYQFUiO
ATklwTOE/sxSfkjmD5znb//+lXVHlr9fLIm0BhEk6NBCJ4AxmAPhDeacbHeEPjCp2MpPa7PA5YsR
uv465CKQZPvM7iOcD3VcW9nG09xaH7hkMQrTBLBZmhylGXRo4U8PgQioA1ml4HxvkJZr6sUgkSaQ
CLil2HlG4CK0CIJBgVVoZ0F/vN3A2iriol/Bq3POoi4/ggn40OSFowDS+b1Pc8e1IdR7ZC08qwy1
2h4FJQGhFETo2x9fm1cusAHnBZNPjeIjCcu/c9+8tUHm+BIcL7/zfThlfR34mmB95iSNj2MgnsZI
+hv7Isw9tb+3P/9Z1fhvYoJm/tfvaxNgyrBWm7zWgriYDaawjfXpNHf9ObXmwwegfjsxs9pf8NY1
27+QrDFAgTd9OzXpRhevT72kcyEuAqsrZCOuHzIgRhFR9jmpN5bt1dkhEl8qorAD1EMWEA8mDPPP
oarDAgRoEGT1sRfebw/h1QyFNrifP0HtI2fQM3WhpKTB2FSbz7DJylxRguyHD2jR3g/CdCNM1jrE
JatQ8ymI2mT2Rvo3gUUf5KuBldl6ILyaRtCVpdWLKK+B6gGsMqeuOi/SUmoj79OIVZB1md4ho042
AnKtmWUhXDTT0EjUqr4TXRV4XD3tPFmBUkzcwQK1Bt3o9rRcXVXoC5exIl2S8wLe8G7YjnhDi+71
rP/OjoFPS19/v1bEHcS2hRmF4PwpEKaDLg6uMpfPYQjo0O2fvzbRXNJSZhW+SziAeS0RramZYbI8
hL8ln75+7/tc3grlFAaQqaq7eVe0hywaIeJZshxW991wf7uJlRngLy2AuQihChlyNw6UBGJfw0cF
O9zb314ZHv7O0vsarllg5bmq3kAWS43Sl6ICz2EgxdYz81oTXFxDgioN4NZGXLhwhW7fVdREP3Y+
7OU25nglc/BXlsEXhETPCHF1GvzweyGE9Fv7Jw8zG5a6b6DpfecESMA9/LpeG4RZg+eExqt0+b4e
a6gU0NJNWxwFb8/G9Zo5WuAimoDbJ2nBpLrgHFrxuIc2JNKHYEI13s5V1ahnCBP4vTsP6Uki0cab
1fU7H5rlYnxWk0iZqkRyMSnnig7iyzhCzr2Ek+BLAKYwNMOJ/ldLxuENlsRuRcStiuPa2uZSQA0S
cgQn48prhA66mz/GcSvw177MBb4kwB5e6OXK6ygNYHsQP7NR2Zinq3VLjBcX9AT20xKLWkgMzfVx
nGJ7SDy17Fz4w9pkeqLFy+31sLKw+SvHpCQCRIkiyQ0a6PrHHZ5GFiw/nM//lXGGV7MtzMHKTsLf
PebCh2yQGvkuDrxmkr11wByXegx9xG/VEonE3z9kxnTYAoitNyc9zNYh5OwAqFFZZJ6bjSvOSqLh
LyD4sFDT2VdduCC2d2IGFdZkBAsOgnQft+djrQUuAYTBBOyE1Mkug7FxhBcHEihQ9d7CBKx9not+
GiJtAYtdeiXUQtQkdktIlsFN/vC9X89FuQbiczamCt6rWGdD7w1aesH0SmPow91uYCUsCBfMVT/M
8hAlCk5w2kPp546oCSMkvWEvGQJBAT2r4yiRjdleW7JcfKdNwnI4yhFvGhrZgpwO8AdSNUPfsLHx
lLm73aWVLEK4SIfQngTSllp4gQ7f8tI/Jnqwcde8PtsQcv66m8DyhfmspoUHC3q4gsujJ5Ecp8VE
2arSXP/xIn8ngVW7IJeQ5wLAq3MgB79vfHFjXNZ+PLep+3NYNfKEvA1JW0MXLGXIDXn+c3vQr6c9
kX/v6klSw46TVJ7fi50Fs973kCaPNKHForIcwmMl27jXrI0QF9Bk8RPFRk68IM0c2e930GN8ut2J
tRFamrw4nPdJllR10hCP4EWLajg6o2pK9rc/vjZCXCgXTRHAsbUg3gCCrBj8ZH21D9kTgxpdW4sb
x/O1Rrhw1rRSkoZWoS4L5fsuKu+GJkkNoB46q8RGF6Qi2dhPr8eyyL9mQaCbiTNkDkCXhjGbVMBv
GQpDMGZTY8jpbD39rbXCxTIseUgtzgg4eUGFwhxJYbAKCowMQgW3p2WlBf5VRsYtMldgJOMKkPa/
CwSptpSG+fsQUA7QusP4W5lc5N9mOj3vGqbUutvq7KeSVS+FIEAATNxIrStRwb/OaKSuS3CyKi8s
YDlQAl6gbFw31r68DNxFUEBtW1PLVqg9Co04L5BhWlUJQb3x9euleAId+q+fF/qm7kcNktJFWd6X
ihbtZJYyE0K5o5NWGQi/2MKr+4RGMeqSqW8yJdDhmpCBRtvmDdDltJn2MXxDv7ceuByQpTI0+uWm
8LJkCkCG6Vh9GljWumLUUS+TYv97AcS4fJCIUNJDcQGVgIDA/Bs+Wx+FJrY2Lu/hSY3B7b3does7
PAzzvg6wWGRzpuBxyMtg/ZeJrRGPuSmBWqsJnp7D0Qp3lNstra0UbnuXQXIG2TojXjf8FBLpMKTp
NyeFSwN6CxAQFgMODoRYA7StdA2iaP5TBJXO2799WW7/qQVCgYbb2XEESkH9DSus8iSujRqO0Hap
i/TA/GDcSAErM6Fw48PyPIBiapB5pfKnAfAPl2yjCuBjRf1dQo41UzY683kJvNIbHpMux7QKaDeB
y+/P8D8MoOMaDOP0l0UMMisl9fqxhOQvgGQP8NwL732V9ftMgvC4n5P4kMxSt/FTVtaEtozFRfaY
OzEawtSvvVKDGgJU+dD8xqJYGU6ehSpK8yB043LkIMo7vMN+dESDTUJRvcM53qId8DDZRL538tO4
LJjCoDBmWCNuIk8uNGELU2j9UyCUD7fX31pnlnV5MU5j2FBfjTLRhecK2IBxVZpa2X400Bzcpz27
z6d9Ej3fbmtly9OWubpoC+ZlYwM+h+QCzKnKkPL1/2gQEalqdeNSsRZMXGqDhVJC2qW4UybaA3SJ
XsN+ALy8U775fS6lMZSxNdYVk6sV+b7OM+wWrzCo+OZUc2EqjkoDyL0feXopOYIIJtbQQ31MD9Jv
PRsi2XDpLAr8OK6jenYhUHQnxwnwad+CoBKR53pWrQgHuIRBHidRFpEgow9LpwzffboxOiuLh+dy
QhECZUalbbxRrg+FD98kKaidYAh/dBmsXW6v0JVj7KdbzcUKDXUpIEUwN56v4e1dfINeAYQUQQwJ
f8/sW2RBDBUX0koyZ7D4wCqFIvLrJHVPuLpvnGqWXeNK/uXJmRoFcBZ3aOKysnyLCuERqtoK1KqL
O0SBGZbQgmmhsEDmdAteLi5r/1qTXFD76dTpBMLJLvRGHLCtXR8CmQJMo1T5CQpIZpGQ85RKO1L1
qCFE1hz8uT1XSwPXGuaCfciECucyimFspfu5nR6pT63bn/58sLj2bS7Q/aBJSgY9Qk/2y2jPpL51
C4CQYrutxuyY4lUfyLNMhzyI3LAUOkI0riHLOU+OCOZ+b2hzoeNiIovijiryDFFfWATni8vBxwAc
W4ZraahMkNsU6/usKltoLSV9AKfybgYGsE2nDW2BlYTIuxVH7aBAv18jrljkj6MPvvWU4jERuqYb
AbPWAJdRcqLo+Thg+yBFDvgXrC7fFCjoHkMg9O9vT8ZK4PP8UUkNhayBDbAbYmxYfSdBmGcEJzve
iJnPt5Erk83zRvsR2QTsmtEditK3hDKikGtn7T2q99GhzsXCIrnfvaaCAOeiOSljExLC9U7xJUBN
Y0W3Om3KHsVaFi1C2tjuKcS2BkUfcCeK84NaKuL794ZiSVsX6QkY3LICqLDx+ki/w5J6hI6VF0y6
O0vF7nYTK1GlcMmJEH3M4NgiujO0mnJIz5sAj27tn2sf5w4bTEANjoFa5FaadEJN606AqMz3fvfS
5MXQ6PqYZ1KD98EsHKufUq+Wd5pWqdPGOl9bhFyyiWFwT5JpzLw08N0kLfaAOXnqMMKGpt84ia3s
PQqXc6QRah6i1EDGeT5lUF+SMuieQ+cPsl/hsNGNlXDlaZzNLM4Q44Ur7hgsjoa+3NxLBD60WQ+3
5W9NxH8InHJVMYgEtJ4kwekC0loQlmgqfaMIt9YBLgJg1qhCgkntPb3dwznKpB3kkKJvwbagv8Yt
/jFMwxl04MTr2RSk8BXxGyvqEukuguPhBuRuZZp5yiaAq3A/aYYW51It2QlTAacYKpadUTE9tv0k
ha1BpXVw3rk9Hyvt8fiCogzSgizyakXbPcMb4GcRQ8IlmfWf8Fq5V4P+43Y71+F2BPaBXyNwbiUa
Tqqw+CGxxzJVIQcfQ6BNoXBIVRUfguSNH0BmsLoLUPkyIMS1T8Rpjw2qMlLIHkrCSPbQwpl32EEb
M6q1XQkttK5uKKg2fb/ol3e7tE4E+JiDOtXPQWcBxVDZYSehqgzYtdkkMX0TqoLYSqdvPRlfzVqw
5eVWxTQltIlHoJsxLcVTLACR2RH5WxdVfJ3Lick001zqtNETcOCHsLdRzltPxFeDBZ/mZmRksDVU
fHX0oAJeFiiPlm7rb+TbqwkR3+YSYpMoIExL4ggF21OW/EnonVz/KLf25KuLFl/ncuEMSAGEaFLd
C5U/Ey3h2gbbKh+Xigw27eHr7RW71gh33wr6tg91CGh6kPC3M0mAd9hR0bNPc4Ix/Hu7kbVx4g5I
aZOLQRmBF6F1MB/SP5KuPUryR6SRjV6sNMAXkPqGQGx3xvoRATwcZyUzq7I51kn5B+6eW691KyuJ
r6ZMA15woPkyen75kcPCQw9Ha26T3e0xWvv6MkEXe/fQB6ostcropYhyIe2tEGSe/9WIXyU4X69J
iRJfQenDPi+DEk9m8t7/B+W+4VScGqu39X/NM0S1noqNs/b1cyQaWrp30Y2ki0NWYpy80IElHcRJ
j9pONWGyZ42GuNdO/llxsz8Qrd3l+2yj0ZXcxJdUKvjnVQCto3Npn+4aVU6gRq683J6X1aHjgjwN
1YwIAXpUQUlyRy1owDrEgWjLsTYmLzXZxh611gsu3DO4L2KXwAKIRLj7ye86yuu3u3D9JodJ4YK8
nwrKxmYYvUan8V3SlPq9mIOYgBub78ydoibmGNFkF0q9fEorNbVgCi7CbnEiT9BA7PasbvVj0lfR
Qdcr+U1PysGB4WF+LOI+MbNBbExxCuldGcMVCexVHWiISINL20YH1oKDSyDQnQvyecbYKAZklh/G
d/8hu1Ndtgeq0qzMECofZ+0Otj0msZIfi4jtTnCb59LcBPUtQ/Wf+xF0AbkS9UxCqQWxc/QSA157
FsxVjffUgfy3cX62H53I+J3u8vNo7I8/fk2WaGJxEOPX/UJnW7D98Le1o51gMXsLCLQyJHwpSM26
gaEYP3oEJnm9BLe2F1HaOiKv0BUkvgaUJZ3AGvjFeDCrtEdLMJQDVNYMwfzbGlBltlobcqdGYgFD
gAAgG7dQeW2Ul/x+kT1I3k2CABcyDy6AOxggG8JRWYIO/yZ7Mgdzwr/YaS240xlw7LYVC145mITG
EI0UNM/CLA+t233AePRO/fBhPTIZihna/kaQrqipSXxxKZSDepQW7AEUvi3xGHj5rjBhrmQPGJPo
GOxLG6gzo0WbgQUi0O0AWJts7hDTwq9YiyAJ7gmIrCIoLdDmVPHl9sdXEo/KJbi+k9nkL8HVyTsI
g6X979vfXWERSiqX0WIfR9I5wYf7j+BVw4wtC4la3V108Pc/KwMuSjYI2WZnjf+ou8yUOxwh0Hxq
Ns5nn3Dra1HLJT5Wa3niM/wCBW37e8lODrAAsgO7PfhH/6iZlVXb+onsQCiyY1uwfJvZ1Gl3nZm9
bUUqXVvVXPYatCrXsL1jVT9M9rAvz4CNHWdLRBZJsXpwj7OVR8mRnPKQG79KMzdDtz0V59KFD9ch
N5X7rbeptZ2AryNVVT/GDYxZPa2yRiSw4BGXbGshBLWH8pAgrH4KP/3OCO9gmGXoVuMJz3Aysm6v
iE/FiivzwVeZalhvdkW+rAhLNt87YzAiC4/K+/BPfA+7nd6Y7qiHHfDF37Fzc+x/ybvMgoe1F2J2
RLu3JQP+kxuxfP31Gy7u3JFrjOeUReFyVokM4dw+l3C/flPvtZcAB6QjnLv/Nr/FjQLe2jGCrykJ
+qz7DRRsvPmsPeX3wu/sBEaRPe0UVzpilregqVer3+jUkkIuUih28CGFDC0Wm1se8/vqbtgXe9ib
7tiTtp9BDEcp3ICww15xpv3taV1JILz4mR7DuWmoMatDCN/TmplikG7M0UriU7jcNM1VESYEo1bC
Rgquv2wKTfBRv3mu4MtNRKtzoi6baL3LCwPflh4UpzoEd9mBetVLZUkfqbKTz81Ot9vfyUk2YIZn
5KfwL/1xe+w+sfvXQoJLUWqOS2SzbHn9bjJzp3TYPjh0+9RKXDBi9onZWIM1YvF3DkOSKvfDxql5
dflzaYnM+iyVuoSDLeT/38v74ZS8SM50Thy4aP1I3eip3zpPrK1+vubW+b2v1AUdPXUfHfpncoqf
VJyh2Tsc7s5wWg6/txT5whuTwIKiPvoUKJMVw9uPNluQkU90/JWZ4rXShikWJhbi2+Fx3Kl75T05
0EPgsmPkkF3lADFoJmd9I1WuLHy+CtfUXS5Clm/0YN2rsR8Ccfzq7faSW+0IlyJGBl/hcJxxdHzI
HsHb8/+lP+QX6Qf8HX0DHqoh4N+DweDF6mzR+Na6s6SOi6wE8iej8DlYLlGwX488X4enbLbxKrqS
f2QuSUA+bRgEGTUMQYXce76fNwWg177MnWAaEWzrIESBp25kWwh/Z6D03J4Edv0+8XkCvhiQahyG
YGHmen2vwJ4eb1LhB4lfyvFDzjH29VaQr2wHMhfkE3xmy1Aiy4ladoErBus4toTH0qttWFE78QEw
+ZPmVDj3+Pbtrq0MGq+mNo8+ulYhozXzcwKXUphL3P7wSpWHLmN5MWZiODcCDTAbKO4YPunNQB7M
Fg+eI9yqbzfxyeO5EuS8kBpRA6FVlwRSW/N79Cu4k9zoADNET7jTbOFUOHDReazvctffuPOsVUx4
dTVg8Aem1Yh0/2cdGXA0EZ+Vt+yhePF/oLaL66Nd7SZw+TzpGHx0B+rc7una6ZwXXtNkyHCoAXoK
+2FD8c/jrrUGu3aotRyQExNKhFZ4V/5LnMwpf4Gv9ShBj2U5OWwl65WksBjuXc5nBjRBrsLSzmva
4b1muyFUTo3UW7c7+PmZa1PJpQUaBrOWlOhgZVe2YhBc2eFUcWpwXaytn88hjt7pTvld7JMTs3Kv
wa0d13Sj/pvasZfb+K+t36enLbbpWm+5XMJgSVLPYodisTRGhqTQ2ICtigncw0YFcS3uuJPEPMQU
movIsbUWGf0I862/t0dy7dbw+dpxEXhpoai5FmOJQi7aFs4QWvXK3ejou/g8HmDxjiuU6E5YHflp
OmRn9VAjpdxue2XUeFW3Bj5QSTtgEsdWNJryV6RIBuzZv/dxLqEk7Typ9YBMheqrHSzC6/NBUBT7
9tfXDlg8QTcapCAuZvx2elbe62f5lZzSp9rzd+1r9Ed7hQO4uHGKXMnynzF+MUGBPOthkqAlTY8s
MiZmG5ZG6b+x4YFG/zRIts1iv7XbLlvHlbjiH9O0DE5EEsFqeJfMn3C4sZ5/nhIDF/zT78jd/S6M
XWQ8hhYqRbAxMfW9imIvMf6FKIjFxj/v9SE1X2+P8MqK51/b+mGEtXGHzQ3mx/8UtbKpKm58eq0C
9hkLF0MKr/MUgnX4dmEX/2gK52cDmJ7ppXzSHvWf+V3jVLsYElXKA3yTbBhFefH3zrA8y3ciLMyr
CpOplAXUNjujGOaNnLi22Xz29qJXvh/DgHRGyvVfJpPY3Sly47Pv+DBGQJ2yt4U9OUpWjsshHBKn
x9vTtBbD3Bkkh9VuTHKczwZykuXnLPw16RsVHs7D9P9pz0mfHb3oUAkpOSGdMFj9Tjj3R8WLHrIX
dhzd6h7z40Znzao22lpZbTz1twyCSlNkjF03wvCZTUar3d8eIO16RPECRZk+wBJvCd85fikguizC
ixWoJVuBzfMob5w4r4PURNjfft1u07jsa2BOkErP9Dy5paMb0IpC/Y2cAYP4uN2VlUzEU36lrBFk
fcRcE9E/9u2dVKH0RnTDb8NjIUPTbVJA+s42Bm5tSpa/X8x+g61BzWK0ppTPJf1V0Y3vrvWCOzpk
PZkmQJzRC9jLw4MqhiXNNChW1jylYWOqPbTMpI1ltTov3MGADni97P0RB4NUMqLcqQu43i0qmzIq
3PALV8TCkOQXLVSPVXXfJVuk3JWw5CWJBpCS1T5Fhut8YNDv4uI1YBv4jmVJXdkieL5vzmAwqWuY
l7qbX0r45A2a5k5D9tAI6cYUrUz9f6i+dErLsWg1R4/72WqlvHmEtfLWwlq7I/ME32RO/WwWMs0R
KW1BeZK7cN8rHYXfjKgCmNySnZbm6X4s0vJ+EuRuDxxAY8aNzg6j9reS/NakeVGVBrglI7N7xpKN
DXglW/DM4Nrv9KIuZc0phMGIqx/63Fv6/KDDDZNGwcbhZWVx8NxgNfHBl8h05tT9QM8hHNvPNFYB
D4iLrdy91sTy94vgVXWWtG0n6g7kUetfQxyBBSFHwZlSIm9spWtNcPlBVOemKGFo46SoiBr+HJwK
Uv8J5i1TlU+6w5WFvtiAXfbBZ8Aa9HhxdagUdB7IQ7qRzm1szSp8a8UhYn8iEXYNTB7ZXu9i/1kq
2uEATgE90KCoIiOpywkVxbhRHAnSyHYj+815FqgIozo5xP+KyY5AjHEXTCJqgWHZvGYSKZ7FsMif
pFENsXPH6SGaZ/1BkuCU2MhaaacqYOFSILZW1NTzTmv01oziPLIhqyg8S7MWHyExBSwJXAJR9ZGS
aHR6qoMqP88VXphI4DZjScBRYKqTRQl5E+ti/KNKSfFbSzJJNTsSwlxEgqqsU8kFjIqJSF/HrqXP
2TTUdkYUpdy1KuRVmgDyNGYK0rFd5wOkzao6cjQJFBy8OQ1kl9R9BSW7OJFw4mBtbzVZJ56aPIMj
3thq5X6WMzzhBUFn5GGlW8Wow5FIhLDwcdIK+PLqU3ueswG17ZHU77e3sesL5z8Ey1RP41wJa+YE
RHXSGiJt/Xiq6BYb+HoIi7xQaDqrQVUlTHf0kc4MVpfDfOoTNTHw2p5AuALKr1Yx5KFzuzfXc6XI
I1fKCS6CSVuBkaT0i/x8H5sQ+dgoYKwMFc8EyoZUU0HirDxFeBayO3F6TtWNTHf90xLPj88631cB
mPOdRpCAj5vlYxtq1Bib4FvT/On8dxm+DZlgSo6HIWcUosxMi4WIk0owt63yLc2htT6QrxlCawMt
mtNAcGgWmyNiZoiOsfgtYKP4H048vIBBZKQFc7q4e8ayEU3BVw861X5OJQMeUC2ev7WEeGp8zhRY
DSa67qh5el8Cb5DCJPz2p1fO8CKvw9ULSi6LoH46OW0yR6xob6ZtG7bGULTYDnxV2CeaZjEK6mGe
+Uadp8UBhfiAQl4cx3I41QzwUpuaNlpAq+0Gq/f6IeY/rPq8kGjfjIKGLov7Kd3Lam30TIHS5sZb
3UpY8uLRTQs9Jx0G7k7SlvcFEUyxmDYOlWufXv5+sbf2mqREjTgyx1fg+z4GpQSJn1Td+PrayHC7
nqQNCgm0FHEJ/A/8yQfVGBhAOaQ5BxVej2+vi7U+cOfiJEhzHxh/zUka9TFg04EUw9aD1EoPeOJ5
WwTAmgiF72DfYSeViOxVYTDXrqWSPGoz2brZXY/+/xDPadFGQEAwzSlVQHrh6y6N3WFsv3XMFnne
edtQoc+0THAq7LzmlKnVc69S6ki0jX/0RNiqSKz1YhnFi9VEfGmGjChGS5zEt1xhz1ESuVrU/7s9
0WuTsTR78Xnqz1nEZsIcMgIQMh5nMbBY5Sbjxjay9n0uGOpEjmMAZ31Hl+EVOSipbNaBf6qS+m7O
yo1G1saIiwlN9sMCwG3fKSbVgYEz5D0Y1EnqqrO/N0pcOMSJPyeSglSfJE9x0Ju56DYZEAvKRhpe
OZMwrnxckkFM9Br42VqemAmBDLw15M2pbcfQ9SkiLwXB93td4fbEFCpq0dCMIrjYr2NUgieEV48q
M+Jho9axMhk8HriYZzmVRlA8RJ/ZRY5TudSG52Ts3253YKUiLvJ42ggm821Q5aJXFbFw6CW5eE0L
PTu0PdMPGtWSp6QW053KhOnfJGfVWRIn2A9oc4TqztCC9I0V/6DDJ7wxCz9nRzrkHZwH+wb6EeFw
X6j61JkBrN5jg4B+r+96mO06bTkoW3pfDNH136uLyCN1BTHW25mVk5f4sWJ2WWPBaOZQ07I3xKx6
gIfT+xBs+mJcx0DBTvlrjBMBagdg2oheX3QazCj8/Bn3v2SwOrlsYeDdw6Jw6qA7b/mxAJRYGg8j
uPkwmR8GupXHtCUYr/WZC9I2rQOZyfkMauswwXhDVivYQvi4UVuyH+FoMTG6+I9DGMkYKlL8VIap
P8CkpjGaqqR7qQ5wSUlRECCFKBvzmNfPuTbDCZ0KiZm0HbsbRjX61SRZ+jMV2/S8EBt/9XM2GRqo
u0fKouh91GRiq0pJa7NqxAJW9x3FYWeuak+ZxvweYBqocRTg18G8fM73ME8TYdabT689a+d7ojeJ
pSpFYxNS9I2ls45aNSSLHuKh1i2pLKV9QAL5bQJgF83m4wH8EWWP0lx1qEehQSQPkkVaJbPyirYv
E6i43f9wdiXLkfLM9omIEAgQ2kJNNh67bXf72xA9ghgFSExPf0/1yr+uKSJqWwsoNKRSmWcIvXye
7zjszm6hnr8cRosAkJbWxRGnWhs57lyDGFC6z7i6qD00FmkW9RUE+MAY8DInGiciml3V9KhfsmLo
b5ehBvmvk1UT+rXj2WE9Dd2vy/tvJTVgRizUhegHMQwq9kE33bXc8XawuwqujB5GJEzRM09EM0Ct
rkp/wbfgNvd5HRZYBtfFP5OCzgcnkCmu3nFrv3eIrHZ13yQ/0nqL87ISyk2wMp3cHlJAfhvXJS4B
AGcdfNykIyIYBIPoO5SgX66aBxOE3C+p28MMPLjhBVoKGflPN8lGiF37hvPvH5KCyqMqq1Vjx3WK
qoYqm11ayRvhDo+zwiVW8/xw3Tecs4YPLxINLQfrXBaHisVrDinCKmt3lx+9cgyZYOFprEdg41DZ
RVhBTcgu7ZuawFSu7Lytpu9KbmOKjUxQwPNKru249KpnpxutUGjyNrTy2WLBj8uf8Tl6iwTk/H0f
hmhsyJiNMvWgLZMXR9HV1hKi6lJ9m/UIjf65r16WuhK7VEH6mzKYe80WwsM0ONZByjKLRqmLt8t/
5nMENmEmE61C90WPUqJsbQXDE8xGxCmzUppEoJOnx5zz7BVGrAOo8JDH7g6I+MrblVo5EJaBCezO
Eaw8pGWQkyjLVUr3S0qHGyuX6W/F+3kJJfih7xylPBX6Vi26jfzt05hFmJkyAGinaTJMbuzV+qGu
/NjJt6T9Pl1neLQxPwnnvefbI4TG6xnCMiKaYHRVb7nBfP7HA3L+/cPsD0PQeGOXDTGsBXmYLxCr
11m6ccn+vEmOtWUcyUIoNdBsoBD8aM4qPEuosgX6reWPIinkTaP7n0tfvtS6yA9j0u17fznpBqbt
0wIXZZu3Xy+vq0/jDf6HcaS00Juea51BZUo2vzyhYsWqnYP+UtQ27c8WHJlrgj9eZJwunPqd3XfQ
QrUATA+rWsSszl6s2UG901XPl79mbc6MDNthtCEZCCtx4lQQnEoA2sjLjVvn589mpg5jOuW4mtPC
jlVFC5QVzuY90Lm75o8zs87kOGJQidOSOAmGQ+fHRVscLz/58wlmZpVJlMItykDRePYW9QxBwOnZ
Ktv2xqIO0idZDQ/SL/yNKLWyI01Ca5COI8T/KjdWhYZRnh/Ow8M0bnzJp91JREBjQzYD6aHzmLkx
BGhDrVGvKMK6cJHIpqHs5jCVMiQ135iRtU8xNiiyOp5h07sxwnxIRnqyRhsa8xvb7tPzC99ibLsy
TyXjVnkeKIAdAnmaEwrJxDqsNdtfNfHmxVbVgzXmVkLjTtIo0OrEdXBroXfGrCa09RbZZGV9BcaW
m4qBdX7Vt/GERo2cwVWi9Y3WMZ3hYCA3juKV4TIvtjVLdDBamQfqv7vPWBpOrT54SwVLK2tjvu1/
gf3/3ZJwnBjry3G5zZiF417mSxVNSx08o1RZnQpItyRRiar8U5EztYSuJs2PWgb215Sn/n1Oeszf
4DXR5CxOpGAtnYS8tThaOCjQRmDHVydX2SiDUe2Uu2ki5cmeR37Ls2y8Cywn27tVxU7w2NZ3ktVs
h1ZIfxLFEhSh8PLgxSYC/pe4QoY5vEr3Sa6+IzVx7kelh90yu+xYiwWINLfr9jVPIAIecPdGZ8p/
LnkLphbaZo8NhE4eFLT070annTFX9lyGPqRLTrkF5ykInbhHOHa4KQoSfNnpSVLQxpf5ZZIqPTLH
pyH1xvGmg1L2TaJql4fZkJyJlTyIfMp5pBfhLJFLqPsrGYEY6VCbu/eXaX6rqf3sKvEzweVl7J3g
SKay31HYDzwVfr/LUn1I4fS+GwYhbmeSi53HWuxpHiT8hk4eOB1AlfU7neD+OumFQoO+7SOX0WS3
TDL/MgdiuSXYqzAYolABiDLC1M/MamzQMurgpXJ4suyqIbVPpC39PabUcTHsQbtrM5bvBuWS0OVF
9aTSyZ/2Vt8M4Pl1BTDKl/fjSkD5dzn/kE8Uja0GkgcaCZw3n5zBSmJvSrqD73j5VccfM4Fhtl3N
Leip/FbAj6toxiS0680Nsvb/jZBl9Xnt5pI1sMIY7Ah1oD7yXAHrwppd1dbBDjRyBDrUnlhk0sSd
Wxy9qdORItYPC3MVZtZwl40okVw3GUbUkixoUyEorDB0O91k1pw94/pL950dLN8uv2IlZpm3UQ7f
35FDeCNuHWveUeFXRz6J/n0Bcgei/KzYiI0rZgDMvI2qQfel7CGw6DMq7/Ky7Y4ASmS/oeLduBDw
rlBl7Bs97lmNOkZDSPE37938G7RtmbNx2KwkRyZxNq9r7qW9L2MY5+ZR086HCqd0dN1Inkf4w86B
DzCfC2FL4MS6p1xVv3uNRN9x6Y5N2RbKfmV5m8DHGhgMRjM/uJ2C34NDQlW9DdVVPR3CzBuxPy+N
by1UYseLW+3np2CTI7u2zIxTq54m1vdLKeNa62c/T6bQH8Y5bOs2LmfbunIKjGyITdQXenZlPMk6
yov+u9M3h4YlD7TxDpdneWUCTNqsGG1lU0/I2Hf0T98uRZh0Frmvob220bL/h0D+5IQ3JdE6B6U4
Xi1OjPpyB0WRQmVv5WRDEtXOmLyBDGb9lNCl2E9gbp2GbmQnvD79mqIREGUNlQ+BHfhHXvDlq+fM
XeTxzn5MewfVyEEHR1fa6UuQzG4b0t4it7Qf7dBa5vomVQFEfINZQq4QJfIxsqDXt3V5WEnBTHop
I6lNKp+h7Oj8HgI/HKAkIwSsJa0f/aY56so6M1mjDs7fFEp70NT0oHM21VP6mHE7h9LI5P21a29L
5WktkhiReZqCDtOi+9jLh9e5HZ4hgbDVvz2v1k/m36QB15oPVkUg8Ygj5cFGpQ2y0ouTPWSOAzOY
vFjmU0cKCp2DSqhvqrT1fxIp9F0JEtcxd2r7Tva6e6UOYEuTyqr7Ftt6HzR+GUNduyURwJPdSQbg
gxYQW/zhLW12QM3T/tVqpWJSLt0xyeuWh8KHESuZahX2cJQ99YO1HILSD46imeaT28LUwXUz+RSQ
LH8jpXKgbOSKQ5KpALJjqdzXhT+8wRQDzBxYxMGg3PZ2rMvG0zQX9Y2rWtAa02mBs2jrAlZZAvA8
OFjziaAymqwxSE8B2g97j3Uo0je9nkvArBz5UJWBC2eyptL5Dfez+ncWoGECZH3DQ1uQNxuQ3Y1D
+NNWDGEm4ruT9cx0hfp1N9M465uw8HduN+7slB9lm4Z9vQEEWgktJvxbiWlK3EKy20Ut3a0rEnsX
+HrZNYGz5Y2z9gpj2Trzcq7OjDBahue5vKmXe0E2WqwrO8Izjj8FqbZuSVqIw6UQnQw8bb8OUB3c
SFNWJsEkTvvzCJGlgpG4awt4ZJBnpyhvy2L8MjJxVGXwdybzxjSshRDjqGqrNs8U4i2SBPhX9NkN
VMHDMvhWZluU7LU3GMdUly0BnDGZG1ujfiDTUOEYH/bp6DUhBGq3dE9X5tqkT9tDVcIszBlilQAL
qN8LsU+z9LqT1hTsJo3kDCX/5HbpXqQLUCJcier53uJ/Lx+za6vJWKjKshwg7OAJkLU5RAaGJbIB
r9xffvi/SPpJhDUJzxNtcqfqxLlKveQ5EJXTCKf2FFxPJtjO8dz0aRqViGpZ8Lsxa5ZQyyaTUS6o
t5fweDqUSQv/juTNCxMXOZ4OhRPUgGrCDgzCvzxqMzhAybmFE7QHGYO9U4N57wWJuC2Hzts7FpPP
2ZCP964Hl/Mp2QNjPjzAWMY7yMZHHzqv4B2V0nnY+bauv9pnz1Ext0C8z6NIXnkzsHcQLu0nx+70
XTGWYHxBqO7blCfpXW417hg2efG3AwNj5wRNH06T7gUCct/eo089VREi94Lky5qA7ALwH869stj7
xewcVR5Yj3BRkmRjwD9H0RNmMr9LVThZ7fjWLeoCh0oWu0ZVe7jlwUjwSCzvlSXfLF/cufoF5nl7
3BA2YvdKzmGywpErs1Q0XXI7kvYvW9pdriVkf+svuQtjSVZtfN/Khjb54DNE/fzJwVZLpmLflXRX
2NBa8F8hwr27vGTX3nDe5B8uF329kHw+e4q4RIdLsIQk+NFzEWVsI3yvjZQR9azUxkWzI9ZtkJDQ
Ru0N8t4nEdza9YslpuuihskFdy14sI0NvqLlX0eUEJNs3k/8Timy8YKVsOEat3+deZXH0xnF16CZ
94vynpKMb2lvfjZEjHvmGbSI0i8lxW286N3I7+twsFlYVJC+IDpCRnDFN5xfY8wE3OQlr+Ahj6Jr
926x6uCRLdDkZ8NzfjT931WU6LKorbbW8dwhceyTQ25vqfKeF6IZUs+PNkZ+ri30TXmm0UBb5N6C
SvnRpzZ8lBp0nTcgmWvvMAovg+8TllikgqoWMOeoXAZ195RW9pUDb5w50mFzJmii4n6mx4U7O+3r
18vbd2XgzQMna5KW8yod46A7q5yroX4NeLulRflZcMDYm9FVei2af30xxl6XRm7T7DWfQwHUiBiu
MTA5v+K8Jz7GH+qCM1BlFVKWes8UquZDAfTTdaNz/q4PD09Rf9VWVlSxgtsgh8xRc01F4/y3jbCp
RcVVmwkNSJH+k9QuenqUZdMWVGRlQbrGVp1HZvc9CVRMvaa9h41I8ZL0RRIPaFZt3AbXXmFs2V4r
NlDNFRxC0m8Exd4RWy3UqrhGO/Y8RMbG5V5S5LOdlPE4qzsAFl6CZvh93bwa+xWdAJiZsmyMR98N
0XCLuq1os7afjK1apBBdy1s8Oa0gOpVOYeNfF2NMfQwgsJgKejXEBfo4Ym5i0vFXBiDC5SFZmU5T
JUN0AGCMJcGKUfLUkOS1dJxdNhdqYyutnFGmQobt1r3fDDkyERjKl/6fAorFSwNtQJEDWNZuvGXt
K4wN6zddB1rJqGNr0A+gQp1UQ9+LLr1uzZviF4RUlTO37hDnNmCGwjkVCn4mw5VPNzatFjD9zkqJ
mCCbYVfaHVqahX1noR+2cZCsDY+xZwH7OxvrLmls1+JHlvsxnIN+zrL5enkNrYT7f/ptH8Jlp+aE
qQYf0Cfi0epKsFZ86566wS3L1cvld6xssH9qeR/ekRZJBUSxVHFG71yrPoLMdrj85LUVamxdoe1e
OA6ePNn9V5VDnCkYvvTpckxwmA/1tGUC+1kfHnHN1KZg1JXJaNlDPDj0bzYLwPA7FTpUPHY9O44K
6Oyeg3fYBVlx3bybvvKT9HrKk0lBDw2EpVHgfYmCMsaYdVtH5b9C/yd5lilbUVijX4wLXJtdNjbP
+dIPt6nCXXHHVZd8oaLH4aCfAffEJStgYPaH0jpnSa3yipDg1m5HCdq04Fv6HtmXi5Mi1W+18EE6
K+vH2evanykhGkqedEEjK1B2vq9Y1nVRUHlXxm+TwNtwvRCCG2/MnfHFrvhjOadfLq+vlc1HjEwF
TsY8aINxiDPLeXKT4KZV7DlJt1QSPytEYVmZ1FuQM2EtvpAG9qbqLaM8bpPkoeoYlE49C6xiN//t
DJveNSsfY0qH9LPP/Rk11NimgFUGjf3aJC5A59OyvzxaK/vclAtZiD07vMMLhPvM6tsqf7/83LU/
bgRZj8Jxu2q9IV6cO5H/1vldP/++/OiV8Ge2wOAZ1QW16rqY5U4j0TQsLBn2xAIl1bW9+j6p1BY9
cG10jNwopYR6M5sHOJgE4Ls+LNaWgtzak43UKBhsL21tPFnW/3ndL7p1dK4914iufmtlZJRY/VAP
3GeDuKeDv9GXWhl3U8zD4nB+AH5hiMtlysKEF29dLY+eyMBjbtV1IdSU8cjgNCoHsGluOzJHsCp/
5Gl6cNJruLbYvaaWh12PlQSLPUdGqsUJNIPmrtXLVoHgU/Tr+fHnoftwagrKa3/oNLZrpdnJypYs
rADZjLquQKYxV30olkRboRVY2aGbCnunnQHUVr9g4ajqItTNMr6P3pjv2sAWwIwB/hxakGcJmZeQ
natp88jdstpIhVZWi6kHkgnZunzphpj0TfOWFzwHoyjfommvLZjzWz+MRp2JrmhFqm556ckoBRf0
xhoXtcsYZAy9QvYbMWztPUa6Zc+5qLoMh8k4A2vnsvI+E/xtLiTdWTDFuPItZixoy6lETjrEqNwq
9qdCOVi0N467ce9YmwojIIy1pVVrYen08o/If3JYNF4Ol2sPNiKCa5ORw/FyiAMvRhIQLXSrB7AS
402Rj2nBP17kgoAQVK85gcx87qdf8sR7u+qfm8D2BUD2f9el2CWP9pCCqLJ1513758bKzKBWn7fQ
tYuxBlvcjCC+EHbVNaidc4pgrEekfZOWoMOC7hzsO8jJUeLsUFa6blSMdRjYcEeyCP47LDfD0bqf
hi1fpJV99P+wz41tWfMyNrGVBiGx5mgZ273Ov0zV1nm6Nu7GWgRhBClyDwMpH445Q3ZnS3jtzhsp
x+cL3TWRzy0cg5NO9QhmNiSy50eivl0e8c9vLK6Jeu7o3Eq/xE2itYbbPmsiu4NjFAQ+ymy3APR1
+S1rf9/IW3mH0gP1UXhgOfva533kdNXz5Ud/qnHOuGta0AdUjTKfAWpMZJK7YTva5Cxr6u6mrvd3
swald6gV241+jVpBUEMwh7iOvyvSNofVibRPPG36GO5uy84aeLKXZ/qm1cmz4tLShTrou6ia4WIq
gjp48Ly5KcK2cexwELI6JGUWIFLa4wPLJT86tBV7VqXurqw4Mglh/7z8nZ8vYJcbW4PkPV0yH8eZ
57EqqrPsoFTw4qHzFFFc76+cKCNSs8Zt4RUPXGyTfPW0wGimG0/+lMpznidjf7CCQomcDvx27MLs
dwFFuzQq/vTvAooOD8U7baKkCsXGaK0sOJNlj0p6A+IWXtaBBFjZX5Nlo5W0Mg2mn3sO0FWvmxKr
Lb9F7zPswIpNLFgOT1vqoZ/f7V2TWh+A1ptrh5Yx69Pf/UDuEp1+KSwHyik92adpcdO3kIMtk40N
tDZU5y/9kMl05egOjcDedOd3t4WD5lbI/TwguiYToZlpp0cPMUsGku+B2BlCSfvpppIQIL1qU5h8
hHYsu9bNgiKuyuV28KolVu3U//WCUt+joi93l1+zNkTGoZcM2UICH2b1qgLuauA3udt/ufzolfVk
KnHUXHk0yHsVe0FNw5L3X3vZv6gFlgOTvLn8jpW/z8+//88MB0BlBwkwV17+5PXJD8vZkuT81x/8
/yUblxtDM/c4Vge/HeIp4HME0LC7n7vSijw2Dm6YuX4J4HAO8QMgC/VeLQ07zAL2nqEP18897HKz
Y973+tV3+/qO5cIOqwXM6CYTZN9BHPW5ol77SjzwbFMIAxwwKu1BzzOcvqmWIME76UFw0b2mpe5v
KUD7gPt1QZ5F2WTXf11dO19Bbx4OkOBhsPxAL/uxTuZmP+jJ2XMcHhG8tndO9Y0wK6mOQ+mzXbU0
5GHQdncjic4Obk2LZ7tPyd8qTdW3sVDDo4NnHHu5SPBBneCEvAWEg5x6j1nfon2RLd4mtvDzqoxr
ElUkmGa5A+R6LDxfHYE1U69Tm80718XN1E4gZ9WNyoeWFu/h03Z5yawsS5O5oq3UdxKOqzYEoorQ
ARm26Ls76BL+SPVw3bI0aStDP0CAq0FKNtv5T2Fnv0CH3DptVtIak62C03n2G7mUcTtDMrOympd6
KeKsZi+jVve0H648ME2BK5JxSPX1M1DsU7obURNqAnJdzmfKWymZWUwLAC/Ksd0p+50kG4fjyglj
8kGdGrKuC3y148qfgz8l7cVhEF4ZD0vJnqSmIury2QrzwM92Gt7Sh8trauU8MLmigyscvyhxpbKk
swdN5JAyJ0zHfmPJriUYJnlomP3ZF7AARjdxaNJIamvY95Uf3E8uz08qqZudJLY4pIGuHxaasMfa
t5Nj6YjqGVr16UPReMnr5W/9lFyKbMeEm+dlx1npMfTbqW73Q2UX97VdycgFW/Y0166/sxCN91JD
M0+WtNyPwrJP3gjsErV191/aAMBTjUmxcc6sBBGTrV12yl7AC1RxV+g+dBWqFL7vnGhBkPJnfRHp
oP02NP3vje+n5wPgk4PB5NpULUQAC/fcnZZdFoME590tAdVlGLTt8p2ASHjTAr7yjchBvE7wDfwR
lAz0Izovlr0bwQWImqUqcMEsKYPJrJIxSXQLb78qedS8IDtCKDuUY9n+cDI23MNZgu3F4nrwOyVu
9pjYY36wHF79LIfKl9Hozt5N4QH9k6olf8zVbN25bWYfYCw9PRHdsKe55uznNCt9bKZqhte9bQU7
TzXzO6C33ZOSwtv3bTO+Jb4QrxkbxW97qrL7uhuCKO1bchTzkkIvzi5zSFbI5asra+DOdCtffYU+
cYpV8SdoHLAMs84uvqDNMUUj3ClgO5rOsV0y+qgWQUOod0OcwbfzB0+nfpTptK12UqOUVtcgwqP6
LCLdyId28Kc3UUOlYyQ+ex/cGn0Pt1GHRvnWTqvBPw5nVQHW2ur7IjwP6mmBHXkt8aJ5YM1tTsDS
xS1QRb2AFokNwkJo0WG5HzNm/WGJ5xwz34cvd+Oru5F4SViNGPuqbr1TlgUkqkjFjpZKrZ+k97II
6Jl05+QujDDmNHPeAt1bh7HK5SuTEFCfPZJFqQ/gDxa+c0qJnUaq8HQEd6jsVUP8dO+P1fyEiqAL
bJBdPxUUomw5H+D53NBm140k2XdwlAz7kuospFbiReU8LHFN+d9ODuMxSYp25/uyu6sbPh7ZwNxn
QFPK73CsTX+XFRRWqnwkOUa1cDaCz0qKZQKER0pp10qOMl1GxJ3jtfQeBuW/Lm+mlcBpYrNssDKc
TuPqx53mEbdaHspaHGh9FZoWwcpEZTEy9u1QTWBD1o9l+Zg1f4L5uvuSicoitQ8lsrlWcb40O48z
4NybcArq3Uh/XB6dtaF3/je7bWff9XyCyLbMGsggkfMb7ChvI26ujb1xIR4E1pZE9hVrj+wC1wtT
kDPt6SpLdtv2jdRcNWhXwj0W9YYgYL9zCEZ9Kct2S6/3s6EJ8HQjOZeV5cNAVE1x5ZHvFAeKjVvr
5VH/bFzOjzZGvYHOMoVIuB3PaHDSQTylbH7yh61Wz9rjjWGvOOTl6hl9MNmDyFH850KmiGdPl//7
Z8nt+b8blQgFGdKiqzsaJ/VD3r9DJiQk7FcuNrbryuNNigt08RZAWnGlY66ywnnujrVtgRPW4uhB
V/6KZY+PMBlHME4ecVRCfmVMcAqWwUG4W9rCax9gVOuoX4CrvGBRJrR1dioYnH3LQb/yeBGcSreT
GwnhZ0n6+RPO7/94L6WJ4OPC7bhpsmNaIE8aXYkEAQil3VJI7LN2S8917ZPO6+zjqxy7sHE3hVgN
reifIhuhliyhh8x1SY7uAFrz5aW1suPMSNrU3AUoW0FfzlX3fiJPS+C8XX70ypYwI2lD28DqGHZc
TnVzKuzFu5EQMLznycijy69YGyVzU3dFktrLjDUVkIPlIi1Jp+lX3+cvTgulzcsvWRsiY2tPfYa1
VXHobHQzefBK4p7SNrimVIM1ZYJROey4B50DBSxbP7nt3aLfC5pugZ9W/rsJRh1Rag7cEdIK3OO3
revd6Wyrab6yGUwQalO2Oe55EGKbHCjxse6U1iwqtHMYXdjQ2hsNlpUZNsH8YO7yYOjKLg7s/A8p
LXFjNdPzlHAKLNp1PHVMgrHbIJKW1KyGTsvYioOd+mc0+TLtvNzdshX/7DpznubzBH3Yz7gTQPo7
CWx0FAUQbk9tgo4FvcklnJQki9Bx3Ghdrg2YcYSC+SiWuqQEmMbvqPxCKv1h8d69dItrufYhxpbL
ACyHWKdHYIXgwAwrt1pk7bgIpsHd0AUwFebDGAXLdYbltmn+liurKf2Rd3Fj53eu7YesTp8v7+uV
+GT6vWkobcwt9AJjNcExVT+4U7Yrp41ayMrDTeSqV4+9XVMEv3S8s1yx46QKGWs34t7a08+T82E1
1cE4UVF7drywBXDP4isEmEFGDa5ze7JN4OowzxUChWPHrnIioD+/qiI7ahgOXB75lahk+rg1Gc1n
0mgIRyXtu/acL0MDr8PLz14JSyZcNa3V4tMOck4yEKHk7xA1O7Hsa93PkdVuZcFr42/sZt/1s2pE
zzqeLfYCWq0d2jL/qrBQrztz/hUpPkyw5/ZEF20/x0JXj5RXRym96/IwE7Ba5RAMq9IO8qKQK5iS
/M7Jyo2709q8GiclSFHU6jwcx2VuhQQyYH6n9pendSWsmb5qcsgSibKlioVoQJAfxURv3KUcTy3c
TfaBW/CNA2dlak2kasCcnudYnqg11mf1tl6FOS4qoRwI2ZjctVcYu9f3lilYhqSNCzi1C+iieFHP
mt3lgfqc3WfDUON/YwNkfNt8otDbraCFklr1LujLMUw9/S2Z6GnO3b/UkhFTw95Wy0+GsOqpLbjn
6svP0/dh3fZWHvR9YOH0kTqL6gTGKGGbEAQnBi/4MJ9dsmsdzBgnuY314XO+m6DvekiaengC/aF/
uzwMK0vRhFImU8pFDmJVnDQqrKl7B6H/Dejd2qPPv3/4xoGixxJ0CI6jTwdYD0kCZKtwrny6cX43
dQMlWS0VIMXfveHNmf9cHpC1RWec29KdIZ8v8VyfybvAJqcplzH+9/7y41fSApMunxau3ycz0r7Z
/+7MJGyhp1un+YE47c7mqNb2x8svWvsO4y4sc3+UVTuReHaCJ11RN0RxNw/p1IiNE2Ql1JjQSrtw
eJnRCh1O6QeR1REJZUyd77xyRGem79LrIo2JrgzsIUv9EVYjeUD/m5wyJLR6y8qNdbT2FUYYgFcq
DleNM7ZPXBIlXmJ9bVDaepRM5Edup9fgzpDYmihL6Fh4nLfYaDRfOkjgCG3tFtnkt95SkI1MbeVM
N5GRxCewnlywdksbxdigvFX6lfYzdKd/NfzKi9i/xsiHbc0W1Z89gxQyzXkOcwJhU8W3FMTXvsDY
1dAIc8tO9xSYheIHkfmtz50bp5gOaYr+Mqw7rtoc/8Lyh28YyFK4WcKdGK7Cf/2l6cImhQ5APW/J
b3zaszpPt3HEV6U3TRAZpfGQt/qP69bdjtdFsU8SdKbalvY3VeuyHU+t5CWB4ySE2kvyA15f7A1H
QxVzzunh8seuxGHTOc0v3Ea4iDmQPe5eFTxIwoVtebisRBkTTcmzzk+8AVKrwLF40NPr3pcGXt9+
15yu+vMm54L7DdqY6Yg/vwC1lC3Dt5mov5efvbLYTNKFV7CyokRCg9h5l9LfQ454R8lN5S23ZfV2
+R1rA3QOOx9Wmjf4pK6qwQE88UvBgsjJq1DTjcE5P8RsxWGRmVhT0sLdBZJBWMZ+8Miq4kta8x8+
Jy+Ln2+M0dr/Nw5xoK0Cgu4pjZsEviyuU4lHGL13YZKNy0bUWvsKY89nPmu8CsX+OEGo6sDemeUQ
KTlFYsuyfO0jjDMdeo2ZdhPbjV3Z2jvwuJx7XSbp3oNIwHWHlAlDzdLZ61PYEcRtmmCTpyEbWeRv
wWfXPsA4zDkN3KAUVRVnkrRxU+YLhCTRcX/xGr+4BtaFxMaEoooWausZD9zYqR+m/oWod59fo++L
RxuZ/NJN8EVGNzpmXlFHsx1Yt45utiSIPt/H5P/J8HoCAk5A68QI5HciHf40pH9TefZd9t7vxt5i
HX2+TomJR3Vh09nZFBdCAE5PLnLPsNQefBo0jdLWLQ6XA8baW85L4EPACAqLCZCb5jht8q8QRv4y
Q+eX9up5LvONtbr2CmNPIxEfvN6vkIOqLwQ5qJweif8mhj+Xv2BtOoz9HLgwWMubFsgit+n2M6uA
NiY9orei1TsEU+xvgE7kr5df9vnOICZ6VjDt24RiU/Q+mP2zrOSpn5KXtir7jYbY58cn4cZJnhJa
iMxF+asc0RmfGPyv1AZQ6jO8znnHGdu6Hr28Swu6xDbcP0PrDGFIWue+rus7VLn/8zCMIZBsOaDK
9ZZN1crsmADaelEk8Qf4leBTsucAZNJjB9+c7EYHTP1XJ3ll7aBWX//9P86uY8lOnts+kapEEjAl
nNjR7mRPKPuzTZRABCH09P86Hvlymz5VPXG5egAHha2tvVf4eH7ev+/QNazWg8KgPbqLgb6kKn94
dhfu8orTnQUIRhYzFM9iU4ElFGd6gMr8xy/dWBRrpK3tKGIFFxGpwk0z4DQafvSmaxt06+GXXfXP
BiXGjDW5CG54ADnASFvPESmKp25crlSmt15w+fu/LxiCsAx7lZ0mNdxqSn/KoNlNhFyT2NpY0Gts
LWrHuV85PjkNUCRrc4BIqtya9p8b+tXm99HdHTAk4ckiP/R4Z/qXYbgStrbGZXWKOyCO98CDkJPL
72aADdhSQkHhShKy9fDVLofBDXRcqyU7LeFDu3RxMXwZ+msU660RX+3zya4L1JBKAlBO95VzBsR3
YPwri93+q+n3/9NAusZE4qovMjRNqkuCrwRwPKr9wyAi8qVmOa1jA9RsE/lQtz7AnckBvKh6dVRl
/huQqsfW6HiwWh3mJJvYeOyRYJzyqvXSCjoSUGviNtq1prLPvm2ZIQaHNUiygcxZDKU2Exvo/tCo
KqbhDkLldYLmlv3jcrzE2VjNZ4g/DfFST9O9SwxEmTsBmTH4bYTfJ9HByTh0gerQhBAeqyATKtLl
5AUxLHbfZKi9PhL+qJ+GwYd9az3wAVD5cSgTHRbkNyO1NyQSXo/3fUaAI2htD2JhIXPHJ9tigGKp
oPb+q6oK4lBTULAXU/kmngehY09T/4z7nnx1czJ9nyvmVxCHEQxiwiry+rY4+hlw20A42yc1Tj3s
d6GXNI/D9ES7/k/j5u1tUSBuBVZRLI9NWcOihEI98mcBm7CoqaiEPh538ao6mA9OoMdHVub9zs46
8QVK2zCl4OPPgekhYd4M20nIpZxqOCxcxDnpAwQkZYKc3/sPIBhvL8gQ3JWMeTu7tEiawwwuKbza
Po4wu4o7R3cxAGMy9hfb35nBce+X3FV/KEFD4rbpEVmFqmHDxYUndzyjXeQqMX0noS1ee+LMaWW5
6GBMjo5bl9WJpgVP9FxC3T6T5a292AVMxSA4RzQf5rTOCrc8Bt2k3EPRFR2PCbS4+gQsivo7rRf1
pQUA5tvsllSn7uDBHsWyScjjSWTNDe6i5mgUZTJZrJa9yjI0Q+QzuzoYBaHohmFzBAEkpOPWq70m
cnMrSLTbzm9irlE3yT2/TYFTUU3cDI61Z0Pg3JasCr6AuOZbEDFvhghy8M6hVyHvI65YAwdWaB13
sD8G8Zp6TWuOjpobN/UtrzhL6emdX1XxgFTyMJb9EBmEAVwTqHpuIC88J35hi13jtdljOC3QrZu8
qUCm3wMFwpo+hfeu2GV1qy42X0FL474bs1NQN+wPav3kWwi74ReI22HjFKJ1xnRw+u7oZK6zb4H/
flBtW8ko4KK9rYy0/BTyC+YtGASNfNPPEColbp1Yfen28dz3YkxbxzXpOBNvhzvHDAiQR45ioM0L
APjBc6BCHdmWcndjxiBtKdvlMW/JcOg7VqECAG7l5Psi5R0tX3iL9mQA17i3DLC+wyQEpFcr/oTi
hXVcunAYoI3pqu8y1/g5NBTJ0kHTHbNNTxSi2w9lYJlmD9Frj10JaxsBeY1lZlAt1AgF8hwCrYC5
uAhDhDTOAST81Em1Ri2zwO1KBquYc+773/JAVXBXXMDGl9e6PH8LlO/F5VWebbsQ9YVRdXAy9xTU
qIf5ZfkBjKK8BS72kXy334K3+Wl8HG+zO/fLxx+1kdqvwbmFZK1blAEU8CQcHNBiuGhW14ZUUc8C
Cbdrkycfv2ljftb1THCkh8UDRffclpZOMh+oHm43vwS5VojfSFTXAPzMWeoqnG1y6qALNrIRpoUs
yYsv3QQpic7sPvUZayx+Q+tuHOcZkPmRFTslsuGp0kpbUUOuOcu9N1IAYfqrvKUyjVtjIyEbhWE7
LUEhRXG2fvr497+XWlwevspbwqkImtq7cEgGFPfFXX3Nh+29lXR58CpncaDFAnxx25xFAfv5qB/z
/GHoM/qnNVbxWOZlcyVj3PiCtZZ/qYoRfo1oI6A/VLd5wgvnSgjZevKq6rCIctCjwg4P6EEgP6gh
s/zxqL+3NjE47PL3f1L0oi8Xdw5BFsxrIMHpkXRfc4XmYV1BEvUa1WVj3bDVRQOlwwomFlA5wQKF
XFgT1RcBO5BgP/6G925ml2+4jNo/3zB6qAK31IFY0gQvU/vWqp5I5UIvB1KdYJdfTqOPX7Q1WKsr
wWw5bs4pGgbTGCQmO0pwaNVUxmZBo9N9+PglW1+z2mRjl9tZYJPhTIPcAhNxKQ8gmYU7SlR7ko0z
vsJ7M4h5ERZXzo+tN652XqUUOkfQMj/DleEG3hZP4Nfc5B6FO0gOKR1m5SfOrnWrt5byaje27qLC
rkQMIUiaZ5tFtXulFbIxO2tQa1tAIDwjly6eoNMtWOg9MvcWyHykNrEqaL0DMI5cqQNujNka22qo
XarJRyvPZ1kemwz3kh6G3KfAn5vYQh4VhVDAf7O0uLb4NsLYWlq/9gmH9hBg3rSYxZ0NOZOHvBsM
In1uRxAmrj+3GtbwRCJ76RM4ZkDDNZERDEGMSU1a3tfyygs2VsAaoWjJfu7UkOOg6mBVackI/gAf
b52NFbAGKC6C8blXWFvBzI9V7h3LUh5KW4LA2Vmw8MmmKy/aCGhrjGLuBhWxM1AGXL/eeSOSRgPZ
6v3HX7FFzFpjE3sKCfSx9Sb09HIdh66lDw4UbW5qf+mOlSHQtB4x3XUA8UVcQNmDBBp6B6u2JoFl
7py2cMJ9hslddeX0edc7BgF2DWX0AfUTbhYO8J2D21KdlXv44aRNjvmDR8a3jsgnwvnOCjygPOBb
MMPg4Mq7t0Z6FXJROljc8tKan5FrUOeh08/BtWr71kJcRVqnKDRpWqz0of0ZlD+c8kojfus3r+Ip
lNPnynUyuJvZYcLa54b6sYXb0sfLY+tXrwLogH6VRNFrOqu+SinRh963k48f/TflXef5mOg1htFm
sCtFmj+h/+Dp2CaNF4Pg1Z4dKUFA8FS3MyU0W8LWXn6gdujicLBdkU4qr46LCzspEBXDiIbdlNYj
t/clycXPj3/bRvhb4+Ms1yEiXy4MI95FcCI4eE0dW83BpdaVGvbGwK5hcoNNKdo7BJu6OcFfgl2r
mb1b1bqM6mo9uONihYC1Im2Ih7Q7orl5Vk9WIpJmh0Q9Ysm8a4/haXhyb4IzLuHxNYDDhlqhu8bQ
cbtvMq2hXlvcOPfBfjxC3n4334JNQu7K2+487Pgxf5hvUHBL7TOs7NPwqb1S5LT+AujeWU1rYF0d
MNMUqmjOqMxSJ9ZZGVXSm561jzItOKTINGClJB5sWHcNkRpCyCLCxU3cLmqwvpGcoH7GlD3dBUq4
N4KGINwTJJIiNlCcciB35NZ3itj8NDcd/KsYg+npLN0AdtoZLB4VHOXjgcIOQ3PjPOqGQwUMqvsJ
ofDe8z0FrYqspQiurnWkqJvcQ85WvcBbwf4TWll+27FRvoVGghYWjN6OQVIy8V0wxCByru5Imze7
KleQ0oEqELqMuYonzykhtDGIc3NRuNSebnYc5jdgfc7tIaOTfm4BMjhWvXJTID3Vf95kBxAaAZjq
tlo6tvP7erntWm4D4tjn//VtiQKxAgIK9pWg9Ue17MRdZ7XjV+5UhEa155AfGWgXN7ZUFlB/PE+W
MQBC3zdT8QuVBhjwOZI8O20+3dWs8iMye3k8ddlPj/vWq1OgLoqOqXnwaytIjQCt0zjQqtWWqkSS
NXBrzIjFT6N7Ib203Qh4s8m61GIN2QdUDV9g/gFNmtod7zmb59fcM6LYL/CtfUOSl0UZtbGmCQSm
e1nUiY9GZqTVgnqd6LNdC2WPu8Bt2NlvagNNBBIeG507sQoFruLDVNAUdVd4EvCyhChd41+s6Jkz
JYuwOYOpJ6TNotGXKlVV5sAp0bG+dp1jNZHdFSHsleRrPiN8IC5B6vrsySo45WYm8+7jyLQVNy4p
4j/Xj4LCHBHGUOFJV88a9bOqyK9kShsHyRqUbeP89z0iwxMzHYo6MLVvax+Ov+zwuV++upcNIy21
uMg2LOUsbhvuvdWoSV/pNlob2dgalw0j3GGxR1wrMua4SUuy/IcpR2AKpKxPGeeAQmWiQg99LpKW
Cn+HO/kS541Z4pa75AFwRdRhBQ4iOmiIkwMecq9zvlz5+K0D5TKd/0ybnJRsAfwFH9aeM+Si1V5U
QQAu2SiTIquuTOHG4lhr0rokh+9ajx5bEKJ0Wd5l/PnjudtYG2vQr5frNujn1jnBoIVFjal/DiWW
fDn4V47DrTR0LX7agm+QzUPvnNxQNOfAac2B4T6TGAJOtQB/CQSNIuGWGA/Cq5JgZmVELX4/NpPe
O4vD9yT/ZBq4BvcCL9dk1tLibDbHUrw0oNTk7Mq9cWMhrP0wOZLApS94Bdc6AO+7cxjo49xY+2wK
riyCvxIG752EqywWKhn6YoOCLBb762leyvKmy7h17LKOHOBEABBMNvruf+E4mGecHhwXR6tCjb6B
lfeS+/inHx5bFIESxMgy4YsX7nhby0MDwF48uHN5CLNW7UtPtqeskzJyi7zFvSQwh2Uw0w5Gtvaj
pMscIXWfdvC/ocmk+vw19Mhygomq3NeqEbdBCK/WBi6uh7JDp8QPKpF2TkHSziNz0poghCq4Ci4u
YtYd9BOsNFRZEzON/ylS2QcUwPrHgncqNYN243AJryERN67ca/RsHyCjJBPSKJXUIm26xL/FrXsU
ydWLzsZm/RvJ/gkJcN+TbU5QZiut4a7W7NQN13yW3y2hIwlcV5kl9BE82ApW595WaozmCVq5x5Ll
4muQi7KP/KFzBcChrvXGnfA09rKPzFi+wmHt4BA//1nS2kKWRAZzKr2g31lL6e8bC7bNVjBec1R4
D8fhh3Dj/b9BcTb2rEYXvFqnX7qkawaelhqKUr3tuoda2xDDaMNwT/3i2R6bzyC8MTZ/E+d/xr2C
2+io2ybEsZz9AKz7yVX0eQm9K1eHjWldI9WbvuvaUaNsV+aPfvCaVU8fh+Ct565uYg1MlVRR1dUZ
evM7ni+pl1/jrm/EpDUi3V8W2+IaAQOeK1E3zTGVbUortWfyGr9m4wBZQ6wLPrBxIugXiOVOuRBu
HZ1ETHT3qbFZY6vDFslWLS6l0mWKKucwyl8fP3hrZFahdMkK7vsUe9Qap5PTef+N05QGdp4g0lwh
NW0kLmtM9SQLKIjmOAnKIQrFLenqmHIo/eu459fg4VufsboTZmUtw7lxyjPIa1+B//jdufpYZ9Od
U30yu1ujpbtZs2IeHIgtN86SQtbISd1SeVfOtI0PWOOltRWCjNsLeSpDN0/5MFpxGMzucxv43ovx
LXkljdxYpmvYdEUGHS4Q5z273KTwo2zsNrXLK6t06yMuK+CfwMNmV8DrGykqNMrgWx7MT9B7f63L
MLFhjxB9vGK3vuDy8n9eoiCIriFNM57tfjeKIGJdHmfh48cP34hBa+B0G1RjBY1hECv9MYMRew/l
lZFfg2Vv/fTLW//56bYMTNEFoHqEzCTDsp+Nl0zulQRza/BXO9kmzFhwVke7bNn5ZtcvyVykvLoy
tVsDsyruIU7kOa7fmFrGE1xLY3lNT21rUFZbN0e+OBYXvZWheqXF74wN0XjNHGUj9NDVkbJMg62N
hlIMm+iEXM8q0wm6XyeNKigsJtrykM9qST5eO+9NAECb63ZuTxoqB5MFpzlQJxJUT0Wlvy+wJq2K
1v3E4r+8YzVYY2c5heXYAczmj1X7JprfqF9fqYS+NxGXZ68Giy55AI6h5Z6VMkebFalm2a4PyOeG
Z93O1VKKwmdqgedW/rOjgLR2I3VQKqneBnX1lnVZ7eurAT5i7cvuOLgTe34HlLQFxlmm253f9s9W
2746k4DItL5n1fzkOOiYEgrhMCGKhwqd/qjMr3GI3lt0l5+wioJhoQfp9C7ueL1d7gtSY+U1vrgf
vY4kRehbe2sMPqOHfnnZKhrC4VMuvQBmsyKBujUekHeXj3v6eEm/t+svT78slX8CFocVMRzOHSCC
rG9q+Crk78899/K+f547mZyTYWwyFMGYfScZzWGcWF6rIG0s5LUIEhSdK0mWfkKRABfAKAPgF3Uv
kt0aly9fP/cFq3hIGHeywM010r2+PY6qU3tiWP/rc09fbXOS9a20LaxiNqEdFkK88qh0Pn7y6auN
PpIFpT5hw31TgV1ccnUHYZwi+finbwz+um0cwEq2DEIfAr06gKC4yNjR5HROTOAtV0rhW69YVQib
cs7misCt10YTK4TFbVAuSd5dyZA2tu+6Mey5kqHhzeqzNnYI5AyQj7wo/Mh04mcO4/LYuUrT2vqQ
1ead68UJl0LjhAj2JmSISCbl4TW11a2nX/7+zybTjes0Fm/qM1jL8bzsO1iDCb/7RL0PoWGte0Tr
YKFoZk1nXX0PqIFZ8M/JlvH0mUzs8vxVOmM6DV3qPpzPMDiT0JFjzTPc9yB9+/Ey3TisvdX+hfyh
7y4tYN2VFHE1DmgE3NsaKd+1TbY1+qstLO0yZLSbshOfq2+2CI9+7z+hivT7499/iZTvnHNrdc8O
Y5MPMLE5Of2c30ySgqYjw090XDH2a8wC+POh3VPmnoWkJ5+RH2XjngQfrpWeNgZ/DVmAv1tbGw3A
fhm+ovOKw/JYF+dO5fuPB2djC6+BC6wAcrPO0azomqaNZl3dQVAoCuHLa0Orn7Tk6eP3bEzCGrcw
CQ1Klu8Ax7kwHmetZz/S0S6v7LCNFbTGLUg0aJW42BIihUgapZKq+83428c/fWsKLp/0T3AAZaK2
/Wpwz8A5RHT8pWFUKoq3GkIdH7/gEozfWaBrc+Qx91gVEsQ2wMbLGDqz4RfBShUrAVQRMOn5+ABe
wDAmuIi2V965NR+rTa1a3+1qCYKM9JZ96HYPtPuMZv5lS6y28xTYUGqEQgM0wJiJB1RPLzXH3cdj
tfW7VwdyW9TV2GXI6kkd3C5T92ZPxZXTbOPRawiCnArhGknqcytD+6YnZRj3eZtdKe1sLNG1/2fT
zTNV+YwGIHD1ADTEoyiiWV0jJG3s43XDDvhyWY/FGJzsrv2vY781v0UpGRbyHLIh/mfKpZjatZgS
YUDp14Agomxv4Riuvopu3hv5GaOxy+MvY/fPTqvsiWoaXjYC+WrnZQJp4CgEiVnNV6Z4Yys7q62c
c09YEjq9p7L/iVZ8sOtccq5mcjdwYM0+XqFbE706jXOZDwWMvIIThRHrbOhhoK/dzOPPPX21b0Gl
0GjOEzzdI5HbpwFAT+xar2trB6x2LrcG8BwUNhfY0TJamuGncsbfH//w9+r7l7ldbdwMCMJGzCo4
oToC4F3I4kCC/gsk+lE56OH72U3mCB4J+UkO4BoEMoOLQX3Ax846n5JgQf4+eE4C2MeV7t27bWZ8
0rrD6s9dbapJ6XPVErPvTYDbDXB/z6IyEOkeoRtOQjHsxgFphwduxzOuu5AoCgsOXXUrTHpvhpqX
uwzWoXKaOZ0au49RtMiuJQ8b87nu1NqBJpnl2+4Z7j6/fEZ5HWWVFfz6eEY3Fvq6S9tIGF5nbRue
ijmILf29VG/EXDlzt559+fs/kaDUGezAqa8hembZkRbhT9b55xZj+LnfvgoEjXJKpxuQjvhQDhuX
l7p7qscr3NONULy2qVRK87pdkG/aZopAdN7pCVqPQTQsXSqvMTu2pnYVB6APNFdlniGpDafnmtIz
besrQXLr96+igFOPPc9hC3AiA3lV4fLHtrlPo6W3phtrygD/LOZrOJONgPzXT/GfeQb5zeqauXPP
eVU82KM49Dk7E5/fV766EjE3XrFuaFmIAzqvKE7GKTPRUBYZnGRgGWpB5CArr7nDbszHukUMYp5X
zD0+BDLWu0bzvWWunYpbj77M0z9j1FvGh0SUDk791LFI96ZMhTX8/NRGWPfiQuDHBqho4kRXaGSV
/snn7Is211RDtgZ/tc8I1GV7i4G6ni3NAylInPW4Hsn2jl57w8Zq/Sse9M/otNR2euFABzALynOV
TU5SzW5iIOMacUd0iVaue2UlWcHfWuE7qfq6QSeM8hz42kBQv+htdIMy7wkGY/Q4Z7Lb223T/xlU
3r9h/0CwH75Ce+6UBSiJDMY8AnTMV2F5XtqAuiqigPbkuxZ1uQ+1Lr7IoXJeFJhn0A6Zx0OJPsLD
wIL8hmV8iv2+AULTEfmtdF12dKC1m6AhbkBW8hbgGPtyj+NVwPdBWVXEwjaHy8HC0wAwjd+yDnkK
PDP4snXfJmgwTt8m0NyWWJESV1Y+1U82U1CvU7ienZeKZZGnnekhI0X5n6ClP+4urLikcPsZAIHC
3fncLv/Mode+yJE4OwEgwWuIgswDOor6NMBv8lg7hXkklg8F5hG+xcdZlaSMyjanR9pk830N1fuz
rIfsV0iGfBfWBYhLPteH3FdBGxky9E8MXIYp7uq5qncQMVKgaVrNWTfMSWgXQiSJUP3YKJK9mlZb
Pwku+yDWjuUXH2S6LqrygsP3Em5XkSwnpDRlCL2tjtYO2MtsPkuIk1VACZY5aMpzv0wnfLXJYs9Y
tE2quhxSyFbMEfxRyLnzFvoVTtgg9rAg8258dB5Pyg9BKvI9UFfctnJSv2thSTGUst+VZeDvsL0a
sQMS1H9sXXtx0sJ3ABxxbXCRrWywgxg82zryaqOeGW3N1xlS6Ak6ahbWQi53vcunHSwrxa5rTXUi
slXH1ivRlylLlc62EKnL2zFZ9NgnQWGD/6zQE7I7I09UtP3RDiY75Xr0HiHWOL7hdjaNGAFuHxYf
HgkGVOQDkhEWja0ziAirNYSJ+KC/hI7rY9HY5FXgMNsLHdg7KFaKJJfC3S+68GLCVRDB1UP/8oKi
v+Fgo78wFTS3tOcywRki7/XoL2/AB4kYVJ8xsmZH7WCe/YMphr5niIv7bStFkKrAg57vKPlvH0XL
Bxlo9Puyerrp8bqdq2F+AqiugLFVhjtB66p7SG1MO7uGFJ8cVPvVYtAC9nO58MhFaf82H9rgNddW
u/P6unwA1qq/b9E8g0Slk8Wi1hJuKqSJofkcpqNjjS+uWtodgGcyFTRo0nwqMeh0Uqlf4Clz5s5x
jpm4NdSxbhjoDrsJlpGYuoXt3II1qUNFD4VlL7uTaD7B3wuouB4g10PI6+672w9B5DaduClL4WIn
DvzG693g0cxZeWt1mQaaqvDfKGCJMbUIfZxt3sMpkQIl2ykGGHHX2AfW+taBaqzM2lLmjitUI3TO
ip8GjO992LjZngT2mPaOO75YzvIN2rTO0euNtR+WAVKM4+JGNjX6FmA68MIdC5xrsESbg59p9y0Y
J5O2tK+s6NJkhx2Mdu86ZM9xtcDSNwoXjyW0rv9QZvNzM/ThLzusWJTneRO7IbSfd7wM1UtTjC+Z
gSyu7+Y7zxvrA6wh4UmvAAF+qfI5/2XqvI1L0ejl1DA2nKbJI7FLrBYyiLX5GkCVpovDcM7gkOI0
D7ZbdV/qqf5FmK12tPDbL7KdgA02vgPXMUbLuFETtFOLpk0lD50732vAO3cksNZWn39z8L8T0g0f
oa5SfrQI6KpTY5GogYB/krftt5nX5AjYtnlp4Sr+lLeqjX3dFN/AxleAkedj8SPUtnEPQ6Xqu9wG
8VwsORx7u75pv8KqqzkCigCbNmtuntwZNdh0Zh5slLQ3n222DD+cSY9NXEJq+o5NID9ik4W/vb4g
EZCfVgrWOL6XQk9+AEw1nlXtxdonbFdOwjrM5ewkDqM2MJE96t8Vz0hUjhXdafjawhMm8/N9yZuu
j4ax9vu48Ysydt2h2DcZq+4zn0NCfegxkFZmpXbHOggZWNZpyXUZj7MjsXzD4j53veCrMWBkzhNf
ni3ZBnsK4ZCbINA6cQPh49I/LnsvgDNyHJJMRSWMsl5NVdCEQeZ/bwbjRvMAf8NxacWzUV0QATTq
JABT2jFD0AHSO/SendyRXzjglWkp6fgzFwR1hblugLboi8dRQOqmt9tp33cExyicBqekN/MYedZE
0os34BubneLB6kZ3n8/NnAy+q+KakDrO6cRv0akdd3PRFzcLV+qX7FpxF5Ch25Vt0HxvTA45raly
qxiNF+eWuBY5qsppD1gWWCGBx488t5vdDImXlEvKYq+fwe1sELclpmmMvZkHO8sJ6HPL+QwV6C7w
HqeaBQt8eTrya0BR41bCQf3em+VFZcE1d+XM85fGtoO3kjYVuNldfVuwme2DMXCSWWfyNFl4wGwk
R/zup4dK9cOpsEpoPgOfXz75xIE4A8vcR94PcOwZ7ObrQnNTxbmaKGgyssheRaCtU4sCNWQf6nrv
cF69NjNrEJg9KI8sbHhoJp/FIQx6INo5qQigi24/yLJ7FpDz3IVBV7+4S/XfIECkTZTvLzdui7kC
4l09IZPAls+ssjwuzjwfXehQwGHWGuowtvIJOiQeQqv54uCa9Y1qwfq0aUrYNdndF+N3d00ZRgJb
XDUIi7UDqsTiZsHRywrHuve4yGRqq17vqjAXL6FP+5PNCbZWL/jB8TOAFP2+bKGSqoFlvB2gD9PH
E9yZ1G5AeDxQCWuOOOxx+ppJtDBarCn/SrllJbV2IVRSNdbXtrbdSGgH9wKOYoQjwQNRwmtISpaM
PZrWAgMAGMEkt+b5Dw2GLoUEtJb3C7z5IjEzA2/qDB1qL+x/BcaTJsp5rb9ZgaUhrmMVjouTrQpp
0iP5eZNk7J6t0ANTSdY2bJ4mBXMnrBYeaVgKVrG1uPk3BnOu2OmsP7Kh5uuiRAgMAyDBU9TX1LHj
efYg7eH3XgfyZRvsSNZoOJR5863jkmmPUAghjzZQR9USFkNgxu0iuL0ij7I6kn/zSFifhe3SlFM5
K+hH+W0ER8qQAKziICQuvn8sfH/aQ3vB3CMVC59dHyLVqFNDQrIBJBCiuPQXxDpqGLhIMDOUhMKG
AnUmrQdW740uqYyDMjNF0pW4A0TKhQZOVPZEP3h5qXZawmUByp7oJwWFSGtm6t1Sl+1p4qyG7omT
1/csKNpzCZACMJngGkZQTCR3DslbjQZUhXDvjMR+5i33/0xwi/tBwwnHr2/c4VQaJMsVR0PborI5
qBE8tW4E30eDI7uHbdf01CvWP/IKB0ijayexpWv8iEsG690mLEwQjZKap1mAUZNAKKRpogYanezE
c+hhSey350HyKsn7yrZTeGby+4DRDDhGxm3ISLoMoYg1s5NmhpNXWxgwgUXZOn9yH1plju7lHSAd
aKSVzKSz30yQ6bEqHkvWBAUkZmT2x5XLEHd95n2fRu5GjdZzKlzf+QqOjb6rx8wuonwxLrRc8i77
NcCj0ztAjxNgDteew/kR8JdRxJDkHneEyUPVSfdsbLhxguBTDvsgy+szYYJpgKhrCoJdGEL3xbb1
w8AVLEVnXGVZ0JtkHiboDoVqMXE1G0vGwuFIZrQuxVc65UAKSSPvjZ79KRoNNF4iDlDh48xHs4N3
O+pZcDeu3qCcQfDfHjJ2xAw99gCtU2uAg3TV9sjve4kqSTNrO+YXokaPM5bHtZwQ4Uo9CgZ/wKz9
0mQUAk09jNZ2LfK0o3AprpdlnR9zX2bQbJ9ww1EjOPKORVQUNoSm2rL5cdCVTqUnxC1sbsoThteK
9RhaO3jjdsC/wE+u1222nwYmo8EqAY33XSrBS7fqGFQ2fijCHtZlyEi/z6xV/TFYSL8jvGwfZRDa
6ZBP7Kb6H2dX1twozq5/EVUIEEi3LLZjO87eSfqGSndPEEjsCAS//jyeqzl8cVzVl5PqwSzSq3d5
ForzAoAH2LRBz/2+cjvth12jKbQZiumO2RoMVdMX8y5vc0BsLRvKSpYv4OO6AFEdECtLWhy7L8B6
+bee2yhwpOq63RZc0o2b6wlnO1KQsAJMI+ocWmzTSth7T41qO3m8e7Qzq/65IMne1UtWH0Z/VDDP
GKSKVZEqCmF0CV6ZrBcR0cae3oEOD97aBsJT0I2qC5h4TaKC6j3Kutol9oFnKvgtp0r20MuUfSQU
BGqQ24kjy7sssUo9nbFJpOFRvgz4g+yzF9tfyuNildk/kDyyN7lM261aSrL1jHJiGWgvpgs+Evqe
AnwbmA4mE7RjN7ljQdHHr/Ot1xN65HOpsG+UA+FinaHqVGSf2bTNIwjU1S/wZmx/GUguvJcspx+4
f1NEijUOzAag2mXB1x4aQE752snMHmHVajubtm517NgV33kQ/XjzG+LdgCy2PHe2ifmynIkKXT/o
AGUdMelNL8rqsXaRJ8V9WeQVWkj2yEFRTZtY+MW8aYW7QLcKiDncVA0nN5R4YzgJ3pQ77eQac3Pb
ebO7lh+AxZgYPDaz+tgFU58McxpMEXRBOsxerSJ/r5VmctuONaqYfGpQdbldLJq2S/LcpaENfSaU
73yMeJDbSFx1+UPlffvBSmSkiTNLGtxBdKTsnsCH9cW7wBhLJAUK5hxI4nb5AZyAcyhr0CWChbch
7xDnqy6jCCWeQdvkya9Zmhjt0KTxyiaPa16RmxSgQziR4yVI+E5NzS+MCqrQqfTwRoPCi6Eo5d0g
E+ubyJ2q9rkYiyELwe9oaRhg4PKytFCIijOQFNEMqTnZQ64LEkpiWfxdP5aICBnK0c3A098OhBPv
kat0IVzTfCc2VgYZ2DZXxouzdKdRH1T3UEibmmiBQTj4feAIT2AG57AbShuZRxZaWv+kUzNtJl1z
JLZzWW05NGRCWBSVIXOH/iVIS3C/uMNvXGuZfmWMjVto+MtoxEt8dPhsP7cK1o7D4LkIQr5bHSr0
fkJdQhg1hH1SfzMOQ3WawWtMOlnJDVBa1ht4lWbPkaPtFWDoRwjYeiqs7NreTBMrYl0O0NRgVrkN
Wipv65Gg04I++gKRK8/bei7k+Ga+7Bdk2yEaQJgSZvVyUqiNYndCAhgqCCbuPGsusRpRF0mgtary
tuSln/iQzNha1jSGYvDzDWw4za3R87TDAgYNfBnrhKe0vG1UlaEUCPi297oR9A8yvcPYvkAuN8uN
U5LmPp2CAd93KcoEMfupzlAqOVxOT4GcG9Qs2tt5qZ6jVA5sU5U1u+t46txoJ00FlO48OJUWg0ma
Mhj2DFt4QLY88I+ZYpuGbaPZsbFSvqs6rW8XBgRUO4z5MyiBywfSR/VWWOMYlRWO8FjDxg35yajM
iSirWpCBo42Ra9+/K6UujpaG9zIw/wYn9CDEZkFh+qCrXv/DJyhYwggH9nUwAbV0OKKyjq2a20ME
xW1E5RYlUh8wkiAQQ1xM3aZkROerKkxsqRJNrrZ1IE6Xl0lqK4hb+YAxYLAjvcNkbDeGNsq4oXAC
RpPRzV/aKtAY9hUTChVTZ282K/MH7KYshPFPfgykl4HGRD3kmrNOQGvpRQhwmTIhUAtpjGLT2fcw
DhQYinVQD3Glk70jh7ITYOaCfT+bds8LU992VmV2bdU1JwhwTQ+B5WTbljrOoQtEc5SuLH9BRI9v
9GyzLXF9rwynwqRb9BGDG2MqJ3RtNb2T2Z23EBE5e1hDsuGk+WKDYkX6R1/09EVISWKVla6ItLS9
PRJB+6axRtx/MLZwTkWbtbNm/4i+urP31UyhezPlOPBtvUvbYDJhUYggqjKM9nBSwLyubCz/DzcF
Ts60KnGwOXXngL7cErabypTtysawBM5OI0/SoYFoWZexAj2QQEJ3BlXdAJ5zVfFEaGOOZ8uNLVPT
fMvbXsE9dVo++84T20WAIcYyONeFgQM39w72S48VfDQOkN3G5F3CcBe0N2syB4UaqYp6qIP+ROfP
+4dUgNyimQaZv5TCsBxm8IAaTH0A5jUNgAiAX2r201Vj/jQ2ZKD3smlGJ6Yk6/yo8Sf9GTBVPKMv
FtyaDOy4mDl5dSeHwGxyBWfdahEEMngNvR9hp4IDUzafmebykYH7EUMkESNQAjxGwkbWJdJTbWJP
k4xmKN8eXadhO1M77aaGU+umyWuUQsSAhOzzFvSiPu+g3FvU9ykCacKAFtnpvoGta+EF+7of2WkB
KX8LVmx741Zt9ezoliGfwMDlzRHol5ao2xOIO4I148tuC/dh+6iZbSDVLPw5FByjZobj+NPynBR2
uXPnNzHw2859ali5s3WOjG0Gj1uGcBmG/l15NpTNCovsoZGDrgS40VsPL/XWwI1Fh6ISINLVDctO
ncUFJNDyfoOM0HlvqyYd46znLmq4FiCDolkeF7dUYCNTF7NcGCw5W9cu8nTrd6P8zZBD7ZkqAw8i
Z3BohWewL6J+8v3NRAGaLcDE/6hNJ2GCNvjddhyp8yOdTJMs2tET/IN7cP6x6x9HA7XgcarsD7uC
k/z5diJrQahJW+j18dxxdlBElLfp5I+xRQr+Rw7Wp2134wY6XPNLM1C1sTjkN6txdt67loLd2Zj5
p3YLdGYZ75N+FM1LjSQjqcpMxraoYxxiMcTo+bRj82RtDSQrvd041c4Pv/WhdFlluoH6oLTRjx1M
2YfEN+jIU4wDXmAn14cZ5K32SBJYUk9KxZPF9Wag2oqIj9JuBg0UsmmKLc9aDDyUFrV/2ePCb5yF
qIdKd90RrQs4+Mwj26AU4zudIj9rcjTTJc6xbV2ClUogxL8XqPKmCOAbb0tFWW/HhfxagjR4rC3F
cPrhaWSGbh1M85ZfPNDZLaxcrYNEaHm2u9yKdAbicNuDc1QbmDr0mAKGfBmQCdRNPPkog5aKjZHw
0XIlRdC8Y15b3FouwrVrIEzjtnNwcODNlLSDzD8qRdBbwEDjtpEl4rwEngpfMK9nqBuIvI/QL64g
KpYjUeHKfURgSDcLlKKRu7ogns4pRdaLPPDJsTIg1JA4bWtZLTcKns4RSjFUHqbokWKjD+7OKdRF
9ECfMkz/Y2QdOFb1nCcitQzUAKyAR5h+tPCmFuXPRUJSzoHKaDRzVUaOtyAhyiaZuAZmTE5zbt+3
5pWTALhrbktceS5fTS36u7lsyDOMLF/HzgJ1vcuy12lwPo1twTGkHUsaQzASXs7SozEm8J/uXE1/
BidDQ85M0GBUHFIokxRz4gWIPCEa7lCZXTwbnV4e9BumOHtb6nJ5bmZRZlGhqUQh5xY8LHxuEuGC
VQ1J+CCBmhxKoQBtaMiHLjejtMwxA97x0ctA1QRrVT7KUbSQZbXZjUaWkuAYq27tgaV3edfV7xA9
XeBh6lbbDh49kadzFY8NTsJ2bJawRFZSQS9N001AAn8jwIl+QMIpTwZpIHRsggyIwTSwEq9z+aaR
joP/nPXO9wwHC7xnSeBroDBKj5UhpLjeaD5BJGip+VF6S5n4S6ofuqmrYCRSQ7pltrJd0w78BEhE
n2i4U8cSnh4x0lW9TYcWB/iYBUOYpmz5gZyQnvxCkk9tJEe31TchyEgztMYzXkW23UI5gE6/RIb6
LawHRV+IsJ88w1SfdJXUn9yCCKtjz+0GuqrNaXDQsS/8onn1ZhHsYVML+mbLytjv+/PyQnVi8iaL
81KyqLNtWJ1bOKO8Ks9/Kh//bnaUt5HCht7H1A36hs8p/L9TDJ8s9JPe89yzd5klxg1G0iiUsq4R
x3Si4jigDxoKBqpKwIZ3xCA0CtIar7BshmclOd2MaFbsMs+nD6DnuHiQs+k8lLoJpDdndEi3BlOA
c9hujAGUxHZ+A41H3qw+JXdQSCXb2nJImOox2AsIdQAwH7gHp0A/GtMjuLc4cAcxM8achZjelN8s
MTIdXHWs5aayIITay6m5cZwgiEr0trfwcpliPuZDZKy6jNOS6Z0gWPWmQosgnJGHPzKwJLe2FunB
TPUEWeOl2tcSpSQtJn6Tegsy6aGQz3AP+oURTJVMEF1O+OBlaMOjY2pNub01y4jPagrZhR4yqxNW
KIkLJCI3s2okaD7+vE+1MFCfrheonKA+LdNCYxV7432XVeMW+QULsLc9qH1lqSpiZFZwDWo6sUu7
fNiPHqat1V0FaHkQZi2DbjFa/1FbTTCV17QK9oS5/dZkY04xsuzpPVDEuYBYc00B0Jz6Pw0a/XfU
hYDLk0CDNQtz5kCXYh6xMW3RNBtPkuqDeLN3YHIgd44a8n0f+MyPJi0xqcqLIYDgC7MU7mDAgY0m
cKvys9wKZmeNRjdTZFUZ0ZKUblgjP0lkQ8kb47C85+XiQcISh9GmAlk7DtSEhqFARBzTFOoxVtX0
UGa1oDqjZBHnZlRxg/TwdeoXCpRTy4uP3K3qMbHspnQTWLUPv8FmqZdECRviSoWT733X9382g6z2
WVCZ3wNGXH0Iprp/G3QZuecCSSU6leTW6WsP61kUIQr92zwPsls+1u3t2OP/DhkGZzSuECO72DvT
aSHnmm2rgagycbOq37l9j2wHM6riprMgOJn3UtyYpll+9mLWJlJVB7/lmkwfowqmVyN8c5qgubix
lO9sMZnyQ480xW2rxu5UulN58HPHeyLKs2xQmSedBCWKCGz3YdtWPT+qopwfzDJwMLXneUtq4YMq
0ZZoWPZCQm16QH2O6IQWbeMg/1eQZ+cgJQZq9lDP2m4WCT2MH9qC+rZxHGmjMWawL7hXpT+9vnET
eANk28At8k3hs+GhJHRMavRLokDP2R4N9OrBNlA/0rBH2GSwLnkKwFN8DuDtubUJK26b34xY+hkA
fOOHonc6UBQat6lPujcaVGosvwgyhjgrJ/Qi3+gMVSWjA3kMHBngdud0Q4gzH2UhUb3ZuqMn2x+b
Xxh7Q83bcR3/HYnO4IXQUnfHeHCCQURFJtHq6K1OHdESp8XRHkQNsNGiMUD2pvFBtC16Bj51/WSS
RKokT0eE/sGFE6Orp3nHPJO9pS21NmlDJduMU2kdjXMWLyIVqX7CHkF/VsrOIf1T0fQVtY+MAQki
NzRoBfg8XZnMgASgHlq8GUNnbzBRw9h5Mg91auqhIEIaau5SjrsPvSxvQzoXyy3r6fInF5YV1XK0
kpGAtRdVdmHu5Owsj8Q24idj1bJd2GKc0JuMimboCUlEiVyfWrDvDrMr3tlSya3hVP2jdS/3aDHp
F6iI02hw4fQRDXXw4g50emvyCutjrvvPCfvupcGM3922thx2UHJPoWItgzsOufHb0uuAe4HF2Kdt
bAmmm2o2Vo77Aw5FWpC7Qm8TfRpFoXHUToGLOn1WBFVquZw62NEh6OAUjHUOsM5WWa6AopMMkJSl
tm0nlJaQD3fdsnnmGul0qKFqbyc5byuaUGEPG9FjgMKXYEgGVH17PYP9FcrC4n8C4ZdP0KeainDo
h/ZxgRNjjxJ8blhUedoKz0Lwu4HYLKobo+5LSVEIl2gB/A60bMh+mLUNEF3bJzMqCAx6rdGtQujp
pxoNrABKN8A3lnFTlBh4AZ7DI3SysofFQ+Wbj+58HDCKeJeM0eeg9dQtkqbhUQWz2rWzLOOhwpiC
9UuA5k7nbAeGenrC97mvKlImONdVxKibPbRzOt0H03TrN/U/oq/IqaW0jTs5YhKuiNx2qFRCe/bK
xNRYpWHRSxlDoYt8Thjy30D0qrtbcDDGFGp1W7SDawhwTBxySAuKbObTxIJrRei7tEdfx68/sduK
e1LyadOmdLp3piW/QUsnuHcw/Ig6DT2ctq3RO3C6AT1ybdIEE6N5N+egKUwoSn94zFd3gFNOEHek
+T3GPALmSh0mWhqvrR2XKe5mwCB6t+qPXe94D66beZ+oretdU3ZDD1TKBD94DQuJ0HVS52EiTrE5
z6BH4DokCLAOahBMRAP0bYGpiYjJFXQCsTaLAR0o2Cw1t6RGO1wL9HRikALTHdZ0caj9Ltu0LoXG
upIKx9mkO6T0VdClTpKJsD+h6yG6CtLiGnXxPsBAD/MlnLpji565J1xzwvhDh1M2FO82stcpGqkq
f1XwYJlV2mxhP+MnNbQ4r2AkL+HaVhhJGchWBexs/1MCOlNWNt0AZHAsLMNQOqZ/h1Jd6yh4ZeqW
AsiNg4+2YQn2EmoENO3VNeHrCyjbtZJC1xPUm7yF8y8MKKDMV7Ia6CmHfQo58+R7gOEF9OJaRWFe
AP2qR/jIjBLV0AMi7vfXveAOaK+d51BSQDTOwAULkqV7iNCiDC3OQp1OlEOhp8hbqKK5aACNWxdA
MSL8mw6AOqu5Apy89FznlfEf3CHPIK7VwI9yL8qXLnhqgOT+/sEufZTz3/9z4TJjqNpAzoEYJCYm
0MG1/vgA+X9/8Qvr1l7hMdEjkwMCKdjEM+hqpIssKrFvn6bgCvj50t2v2A+NhYNhynLoTM4SJeUu
Hxu0L9lf3r7z/9+NJhhuDxgeHxZM+jzIVceoSjfUx2zctqtrjtuXXtJqc8+cLI2diewAoCNynZPt
Nru0P1szLlfCx6XFsyJDZLzzND7qdJBOE2XeH5jOxN9/4C+vjCRuJaOEvquArN7A93ZRbmtXJrbp
Xr6/9Jc0NVz6/Pf/LMzaGQCDyui5GmpPQB/+02ceDTtTohR2Oh7NbHy1luzaPvjyK+DnVrBn0vSY
46XLcPDJO83uHQJLm+Kx7qwraN5Lb2q1gQdUJdzyO++ACcdwm7U1P5CW5b++f1mXrr7axRoCeQAC
tqDSjMVeanan0ND6u0uff/I/38EAipZjmsXhesvSsGgSqwquKcZ+uX3x0lfbd0aJaxYXYPmaAWRC
3GkHHxyd2LK8//7mL/3AagerYURTDzPxg66aE3yCxgis0H9y23v//vpf0ozwAKu923GoNqY9RBvT
eRbxlNbuXWafUwqfEXcbqEY/aMwRHuqlYbdLPVXD34Qm/PBqS/sZ6cfFB6OEzRo0Ucc6TUg8Ijmd
62CvI1c+/r9n//8g0OECudrgfYZMzOMgSwPguhUAoziqvQOgDjml+WXK5kA8+pTWetcSyPV9/1L/
9Qv56kdXWz9zSeVYrqoOPDDuySIcmSRwfUuM1j/aMixrEgHky0ZZmsJegecxdQKx6YcihSS3Z8ES
yHi7ooPPm6JpsRmbXN8BzEi3mHR7I+pvA0iBQAcptAK3+UTzvghpobpiJ4beCACI5uXWGRq4bql6
2DWcdKd8YeaWQLPmvs9Td+sNpD/2bDBPeZ+jqugG5aFxUulkyLGIE9xu+ZxrDWt4tEsZOgdNhcSg
xmD6aAfF/OB1ikeUm2yTGt/f8pQFRYjxHLBHrMvzH6nbvgB+bW1LSdzfJbprO8w71bbpOn2jveCM
NGbOgYChcRhTyBa17jTDuKtwTjPXKims3t2WWeYmcvEKwIMWjNe5RTFVnQZzO6fAW4v+nEUq5d9D
Ynjc1C1FqWQYNGZDNst6K6FgvAno7B4BOLWvHRoXNuXawGVEr87BKIbtgco/twdJqm+u+q5eiIRr
E6LSHQERALt4HyBJB5kzE9c4zBf2+tp9iM7UWorCg1FP0903aa9jOI8/L2PWRzYy2Xaok8ErbgjA
3N/vg0uPsoq8VBa53btIzaBpOW9MCcI56B7OlaTgwldYOy4y4RYYCVnQDcaAGt5liU8fEYWvxKcL
985Wx91oZyNrpwXxCc3mG14CutWO3jXFt0v3fv77f86kTs+KdRRnEht1OGPUW6MtztFn/P7FX7r8
6sVbVtMENsSbD8D93i+LAZzZHsLZ+SvnQgTV1bE3kszF0B+3T+YqqtI0VvUpL4L47+5+debZPfry
BVSv9ykG4WTX5wGGU/OVV0P+JS9/FZxXR14qF7uANl26X5qWRmjd6jsodW045vmHoCpHmBd6PjA/
lhsP3Pudl035ayrx7y0YOG+6aXZfvE64sRHn3h4HyTIB3i/bVDn8cnpggF6UxtjWtlR3xBANqE/I
4fsP3AWotvXz4A7TwH7riQHCtWRoYtcW801mC8ATiy4HCg1n4LOdpWyDQsw8dPbwIUiZa8CXxule
wZV5w2qt3rmfT3v0hlN032vvyXDEt5rBwh2DLdTzgNnfBQhUWdQPRh08ljOA52BwICddhdIdRZh6
ctlCp1Uf0gUW8cqCMuZQEGvvjwAmoG3K0Q423gdaeOMHLVW1rxxz9nkcagAhBv9N5MR/6a1hujP2
sJyg6r6cBwBUol+ulg13iHohXTOcphkOeNAD1yAJEfOqVeC+jZzUJ2uGr0gMvGxxnHlO9zrvPbRj
cvKRVqp/Z563QNm8s0nkLU61hf4WfQww8txbjmdOY2ohTs7qV7n4QOTPcOPZ6Qnaa34/mh+tb7Gj
zSnBtEwCWupAxx74xiBHG88DUryhRSKLWYHiAqu3vLFNmAOj9Xzmtx0G3RJA2DEQDI1laChyB/QL
36DNotPqD+gC1pNbECjzO7n306JD+4uI1Gyg2TQe81QC4ww+9dEregCFQH26AW0FrT4CGBMEeV/y
1KJALjBPHFWgEYBF3YaubuWz1cCrE4qt7jXTpa8rf1hVr3YrGFdlR3qCBJgaeshmPbwApSaeF0hY
AZ/WVd7Oxij7Ll9QPntVO8SgHqEdB5rJrUw9uClm+fI3AkuIHKu0L4VmLbTZJr7vreM465PNrWNN
xiuR40INtHYlHUeozTPo6O99/QFaQgRDylD5p3K6Gj3OMeiL4LF2iFM+MOto9rC9mczeR20RliWG
WZ37CarSGC6O6UPA0uCL1g9PtsNfDQwlojz4K+UWqKatDg5MobwKWOD64ANaq1r5W9tsh2BxLUf4
+uTw19pLEjRcLy3r9gBB+2PV90CrFVUYVPbn97H962MVY4j/f/BJv05dijhzyJh3L6j3ClPav2ml
4NWsjo2adID0UgbvAoxfA1dhrAXvMv9KIXbpxlenxjh6Y+2VznxQ1gy4v7vlQXalNff1qvXXgksl
xSDe6rDFMv0y+J99tQDz+Y4R/ZUj78Kt/4/mEunboEXCvReB09/WPtE3lTZi+/0X/ZJQbPtrxSWI
Py8+2tXlwWkK2MKW7kFTfpqK+rYHuylrG/tKKXdhaa6llwbAI0pu4fuSvInghgB0jgg17GK/f44L
X2GtuGSgS1UppRbgzkVs9eIm1SRq+ybUrrryE5eeYLV5W4+D7qHNeKC5Pd3MGDQ+qEXDUJYH7cf3
T/F108lfG0DBk5lQSsUMGDsY1HlTwJfB/4CrLmyUF/UI6/UNFDiuaPRcWlirzQwoll2huKsOlqyA
Yrix/StPcelbrLbyXKdUQZkdxXnp/BYGzIKBwOykaJ2j7E3zl/titaX7tDJQWOHe3gb7sGMzEKnz
lWjxrxXR/54Tvrc65xZdYwIFhtuh58R9KmuP7/ySC/BFuNWcFuGBlDdlLWbn/ihgTMgnf3iE/Hm2
BSXXBjEBAq2JNdpWvtV8Gv/00pAl6rjKVTiVjh2BTpRvNPXJ0anhBALo/vTQDjb5QUarBgms458i
zYAZDZwcrnNlC5AeNDyhJDDAGNbuqfmV90Bc5Dy/Jul5YXmvBaEkzWFCrOQM64dm72TA/rIufQIZ
8uX7tX3p+quuCh+c0XRFXiPlaqJ+oh/2jElV0z9+f/kLi24tCQUooiOazjEHL1U3kPLdZU29EXa/
aZb8yoa5sDvXelAsy5xBp6Y5+BBn3HmL++Q67hZMVgyTBvYEZvAOufU1M89LD7QKN8LWvIY+V33A
8C2ageQX6p/W/1HrK4v80vc4h4X/FLFgeMPuNB2cgwvYSdwyV71mrqL7EVDTKy/swuGy9hJTQEBl
TWlwpjQLML1FVI6vlXkR/gihtCsp6aXXtAo21agWWMtW5GB8dqrOr99u6G7p2mOWdfpK6P/Xo+SL
gOCugk0mZwkqJPjElYqAbT45ey/qIxXbVggaN2B4UR9bt2Nib9Jw/5TF6al89ZNrP38hUq/VpDwx
G0epyjmYsS1/1JNwNxrSEH/jeMlAGFg1WQMOeQ1by/Yg6z8NYBKLe2dSFXvy4futeeH218pRhEBy
eXAMZg8tg3h9cATTZfd3l16NTSaTO4ULy+yDTbonmtoPfhlcyYwuLKy14FPR5kQtCpd2fH1TEjRS
KQPioISTWZgCNXllaV3YI2vHnaadKWmYmQ9w6sxCNoBPm5de9moK8K8bB0w/0L9lc+XXLj3UatNL
JwWIpRzdgw9JlqC969ufLhtDNPm+/x6Xrr/KKbysqMAfzTpIU26WBeelfIOdVuQMV4LWv2vyi424
tjBpnI5UqeV6B6CzIvZjuqVDWL4M4f2yB4Eg6nbO+wCI1ZO9KWPrxnrXr/Vr+ct+NGBHxMENsrUr
b/JC+FybnTCAOJcM9Fi4DXDQ/GBMyvvqKaUgr33/Ki/tmnUO0mtFDSriA2DyywkIviJiNrkmlXzh
6mudKADteK11hvdI3JuxVR91MPzddl+LQ7G0b0iVgTYE/9kCEjZj9aQVB5Xh+/dy4cWvzYOwhBka
LyBnQ+TkbIuH0YkBSC0d/Ctr+NKrOa/t/xyMyB1cawrwZX2T3XSdOcqUX4kpl+79/Pf/XLqEyRwb
F7BjgQjaDhXYYGlE7Gub+9KNn//+n6vbcHKceOq6B/Aq/0Cm98ZY6ebvXvpqX2O2Q+no1IDwgSmq
+teSzeAw/o1zBw4gsjrD8xJWSB5kHYArbW4HP0hgygA0bt4vV977pTezOr79TqABmAOdbVzA0drm
jP7h1177hQi+xi0VPXGobZPgYDCqipURh7pOT46EDFOGeAVNleDKzOTCY6wRTBOgrtOYdhTeigAo
5sPUx5nyriRrF9bmGroEFFlPAPofgdJ4pjNIAdCcaOe/rM/X+KWagbbn2Z6GmPP0G7Lgb77w3oqU
n1KiqiuR4cLhY682bsaDDk3pCbvLZcuDHzQC7C4gEYm/+FEnvWvG2l/XAXQdgYqU1IiaEzkIp/0d
eFUJmee5ygDJ7KoYZCn7xR7QwoYCxJz++X7/ff1oHlsFDgxspE9kAVU8zI+rQvOYAZUb+1wcwQe/
pqB5odfsr11uVFfaqRB+cIAJE5IeT8lNDzGQpG9FsDHe2Yi4bJtxD8pgs6GqnTaAYPc7qwEXFKBi
553lqHO/f+RLi/389/9EM4g0LGWFgcihhyIXIG0EVhNpMaL///31L633VUirOwHRlfMxFRhz67of
XkFvhuVa2/5CULBXIW0ByrbjAVwvKyq3fP4h/CxB+rsp2GdQ/P7+Cb5eFL69imoYn1Q+aLVIQVoQ
Npsb0J13DsFMgF2rQS99g1UOosD/RCtC0ENeZRx6YClYwbDF/f72yddXp2v0lhFtAMEixAQbKpxA
6gfiUQxVd9+No3UaQBbtw1JMy3HhNiz83Krb2GjTb5fRap4nB7iacMhkenYybd+/v6VLd7TqUQQS
Bu8IIBDoHNXtOFmPbFn+8tLnhfKf5Tx7FH152TkH1YK+UbWjQINPXDOBvXTjq9BnpUVTwIIMVxfj
vNM59Tc6remVjO7rrUL5Kvrkngo83WAxT8PHYt3BGTk0+dv3r/zStc9P9J/34kD50VM0Hw+A7m2q
GYT6lCdV9vr91b/eInSN8FJVhb6QwhbpBvDU7WMxlVssotBS1l+FEcpXG91gkloaZXkHVbCbqfTA
Eim8d1KTa33OC6fNGuNVirqg4LAiHWXtGNpl/255KqaiwFFqwZ7CFRQ/mSffv7BLn2O141FPO06V
4tcKqF2GYLAlnQgEpAuzK3OeC19kjegKiF+D44r3BZ43aGMTXOagTRwSZR64kdPffRW22sgY4Bb1
kMGowjsne3XBHuBAd3Tnv1LbtukavdI4Yw/LPzwFcoEwV0PoFwBazeOV27+wndfwFdOeZUDKASoc
ffXaz8NzNbjX5kn/ZtX/W0KjafH/d9wA4ThNwUc9QB0gmVvM14Mi/eELS4SMedFY5xCwASmqZu3H
NBcnmFf/hJbO3yX7lK02PFHIwynDCuvQVHmz/4+zM2lyFNei8C9SBEIIxBZsZxrnUJWZVZVdG6KG
V4CYJeZf/45rla02JsKb7o7sCDCS7tV07vmGNI+I45yLrZ2te961MWZM7dwDh31S2K1MvvvqoUIl
oLq5z/gAr9Jq+Xo9Utb6yAj8qi/g3LVgbszH+IHaYK2gzuT6o9d+vzGxUxT4lcu5EqLCDXg1Pk3C
g9T/T4y6xesvWMkp5j1+5c1cVmPCYZDVvVYoC22Zezf05TPUK58HJ37om2RjN72SUMxLfWup7DmG
CB8F8UhfOIzH9RxuFQ8s3+IyrXSEeak/9QKVQnJw4fueBKX3hW0hMla6wTOmbAVs+ljz3ALYE9ou
iG2rtwSlV+EilDyIvGzvr/fGWhOd3/9hCqRex3yog9xTATNNlj8m+NfCNlZZK11tygZnzS0G2xD3
BBVm4A4PMRx85wV2hTG4BPWr1Za761+xotXlnhHYqdRFnCW4Su4n6d3FMEKMYpbXb0CBWPesSHm6
t8q4lMHs8T7M4GIC7U7ewunyph/gmJnFdZ0sF7D3itKzvUBozXewLYQPxFyGsAZkBLVuG6+6POQc
U0GHUkg3k247niScz4ZkhjGKtxEvlx+NVPXvwYCyeBy1+EN3QlHaj2kqfqjaP15voLXxbGSs0hl5
aVEMhdqSd7N6spIXr31xZLyRVdZ+upG2CFyLhnjE8z24kZUVyuzIxuJ5LUKMVUlvw3I0Q63ciVbZ
2S6jKA4ToEph3ZXN4XrjrMSJSaHEqXI/JXMMeLU4+y5/iu36zaKfFFTMRMGw6saVicmhhLssrQZP
8FMlxrCgSVANv71NwsDfO5ULk7vJmJxaFJKmDmYlKBNfYVQUlhHsv376p+ao9/zTHDr7fF+8Zp/h
UvrqP9Kof5D3xefie/Xdtfdkd70xV0aCCZ8sYd9SZrDsPHGreoMt1mM/2zeFHjfJk7Amiz2lYAps
2foza/uvot2qNvhLCrnUeOfP+ZCI+7K3qq4V9KQdOYQ89xrI9JPudYDOMIRKYOKhJyH1rWAM8gz/
K5R66pG9p7arnmcXi/Gs5rCyWBonInWBY8xMlN9h/mif/LzI4OTpxNDxopr7R9oN40HD7+K5LJMu
HLq2uCNt4qGeNBE7mhX9TRsgRxgxTyu/sa1WzyjdhJd0f1j8YqfJzwm+Fte7+nJScYQR9IWi8I0Y
xHxC0Won/b3i07GYH3vyfsvzucnshPUY7HfjmJ4WtbMJjF5g0y7/Safb6ou4azRQ000gg8Nq5kRT
55lW7oEO5ev1n74WBUbTwNIA9vAZxbXtwrw9UD/izl6qZSNhXW547ho5sUv7Ec6Vrjp1ufVVxd59
OqdZ0Mnpc1Py79e/4OJewfN9MyvGoixinG7ryFbjgVC4J2pxz+PqOJRO2OvqDeadO2ijQ7a09zgU
3A12tjFbnVdZZjCeX31O1B+CsYYPRG8r1UUT+ZzZ41OTlo/tWRHF3KelGzcy1dpbjDXe0CawIcCF
ZZSRHnW0pQZ8IrWjNq6+52ezw76fbnzTuR8/fA9v7BRlCWqI6lJ9h0nEG5NFetclE0Soev7jDFO6
MTIuzZbnljv//cObvMZb2klbLTxl4U4NJ2gawgwAMvxhS9ix9gYjUcJnOCthhasizMTjs/aq8VPi
wv8fQN1q4zriUvCcP8JYB8FEA4C32YcJoKd+8pIcvB4b1OvD+lLonJ9txDzcYMggCX7+DNs3n7zZ
i7Un7R9plbf1ADf6uhtb5o1wpIlGOK3nqAJL8n1NJQ9mWABuJMaVkWtqialFUJdjJyU4okX+njUx
DRvt5EfbLyBzPftNeX0xbKSylQ43hcVDg1KRYbFguabjcZfByziAV6h7bPPylmJMdMp/tMXpkDQL
zb2jTx+4dveefR8P+sYOMXq8LmA3hiv7NnLsprwrZcqOzIGNYt901efrg+ri/uf8Af9J97JdSpg3
Ri2VywxMBW1/wI8NDq12Ah8uh7pnxmUNY0gKjsCkPQ7FOXyEN96/EjAmV1ONdpz4bVyAmuI8zg15
TfCW65+29mij9fzMrTuY8pcRrwrx3Fv8Tw9F1MY4Xnu40WwVWdIYbIMholLDZkvH32HEmGz88pUg
MYWc4MdD0CRhm4B1RPGjSOYMVTyjkz9SOBA+DEvtuCHR/i0i9vMQMOZkp3Dz2EOqPapx/FnM4s11
5+9Nu6V1W4lCUwo+Dpntw7+3jCYO0GUPB9mj5SkKp0qsT2/ramPWJVx7PRhi/FhZtNsnsTve4aRT
blxgryReUwQ+wYw67ZmEDqeCBU7x7MPeHsZvgbu8XP/5ay8wEm8hXW9SJWsiJ/XH773OIKHtF386
QIaYwpsQ2Ky7629aG7bGJDs7PR3YQBFuOe3utPb9Bxg7F7vbnn5+64cpfKwmx8a1SB2pXvd7BkO7
MLZVvdEN5868sLQypb7tUjmi73GPC48DFP1axLmT8JQHEQMIHh9bhhAntL86Vn296WtMGqwq4yqx
PbuNlgXm4ln+pst8Y5mwEuCm7JfOZUuATmwjd27h8BPj1AFu/o8O/Ov7KnNCOGtvADBXhpap/i0n
Jxlb0agoJ/VXOcBjO3P2c07u60F/u95OK/FtEmGxo+0gDBpUJGfyGs/6i/Dm7xrFdxvBvfZ8Y1TB
hjWz4JGK4wysDlRWgakjglwt99d//kpImHJfMuO6WPn4+SCkPNVNDRavgO/49YevNb8xB8FSqpSe
r1TUofw98MAugiTAfRhAlSCO2OjjtS8w5qK+jHuJEjcVTak3PXQkHe8KXd64ajZlvJUaaoCCnDYC
WA7G9mP6CxQ3L5yLG5dQppDXHeOcgpWjolHRIVQq/+V7Zbab9Fb7rAwgU8k7zwrXBjLGAB2/te63
bn4utojRf+WBF5KSiW/NCU7ZCQzQIpBbtbOjcnJ3LTobWdsi0z8ec9X3+nzg04C8sY9FL08SFnb3
3kinA5UwGmgTAHa6DpW4TkLiN6ewfvYujoCBSmIbNzMXNQuY4f/+/UNihgZmSXVWx8cyLxj4HX2n
Pytfwj4kaSERZo1M7/MYXpbBPPgc6tSl2isY+UBwa+36XPjf5DgmX0GxsfbXA2MlmZs65bhaqoTi
gCSSNUxB2/6hTcUnlNO9QOsbdi3/TBZrCa6/ayXbmmJlKYYmr5lnR6O7I7YPGkgb2I21t5p3179F
xoUm/qvB/9DEgELigsWZ4yP6+TdMNeZgWZanCmW72DRs9OPaQGb/nl8nOslyaWZxREGa24ANYJMw
BVDyejOtPd3IVUBsWRaq08kxm73xUMBv/tlemvR7vNS3VNmfG8nIVC08/ys6ueTIMbZ1C/Q8deGL
b2l/o6tX8q3JqmXQuCWLZ8dHResWtsfl41gh8U5FcT/6ztaAWkm4pgzZB6ZoSpsqPsb+N6//Y6uN
Fc5KD5gaZFJJKgWT5NjRh8mtgZZ7BaZ8YxqlK21jCgDdihNrBjnzaMWqPREQxR6a1IMVsEoTpJsU
NfHMLho4pQ/uXiQTEGFzDvpQ2y53I/hRyE+OCOoYRWJzmvj7GYLIjeujtQ8//+QPwYPCdMkoxYfX
AA2N8DPWyydelfubBrbJz+1Ah6iz89N1/QSAaVDJo239uv5seh66FyaAv6LEDz+91RmL7b7HTx8k
6OXZMoRwxwkkEn0Jhl06ujrQAnvbCfytcQbp0FvyjVvSlcRmKpAdMnAfaJAYtgL9cwwTxonDWT0r
D7OMdLN197P2FiNodZNbmdO2aVQqBgmS5X+yU9s7JNx5XuIBpM/Z2ji4XRsGxkZUwrFJVsDiwirQ
ycCnKNsDbEf/J5ndbAyFlcg1tchumnI1iymNHP9bM8qT5RUby8iV324KkRVNfJj0C9CSavsHPDuL
Q4IVNhg0W7e3ay84d8+HgXamDpF6suLjOMKmGphe/txQ1b/A3ii9sXWMMPRw7r/AWwREAXXf0yS0
qq1b7rV2P3/Uhx/fj20HOhfInQWcQHbKn7JdA2uejd/tX45B0zExhvf52I/43bM1x0HTxe8W4z/6
EcDV2v6UzIIGM+EB+Bt316N+JZVa5kTcO6AVEiKOnpwAGaL03ZXFq/YVuJNp83L9JWsdbszHS8U7
nngsPqZgZjrVS+50YQ2XletPX1mAmTJcmWWcV40THzsln1KmfuVF9ywG/dZbcDDO2NfCvfF0xjLC
2iUAlhYzPsRm7iO4ljvQsjcmjsvjSphi3BmKBtbYGnNaDUAG/EXy5BYjKQ8ebueG+zBkUaOsyxr8
t4ilWJ8zaMyW3u82Wv/yiBWmcSJBQXadUpVFNrDfrzg/ljzEgSWKSOrGmU8+9nBQTU6jep8Wzz9q
v5pvW4MJ3whyYBcmm6g5jWygJribPTnjaZ6dt+vD6nJkCFN0W5SzB4ImPqxbuhBAcA47Zs8twwoc
6+tvuBwWkNwZ/RLrAa49KD93ctjIA0XezkCTAbV94/ON2JYNwMSJlZGjysBHx/3tlPif/ewWOct5
WBlRjQwLoNI5qhsPJvIozlfWd1F8Jt2NHWDM1p7lU2w1Edd5DnGnSq2z/aS6B3DvLUuB0breCWtx
Z4Q0/IaceWTI53Qk95bkB4Bmvl5/9MoIMqW2Sea1MO6tkog27Q7AGaHVEzaGgQKg7bY3GJHt+lq0
Gci4UV7+4fkzofwTgaEVpxvbtMsLJiAl/j1CWU2Js1AsyzjcGFFU+L8YtO3Aavt7WrXf6o5tqUou
53BhCm4LmBhxlsdIrH0ZFFhfwtfGByllLhDZ40sls410tRJzpvg2mR06e5MQRwcW+wUoqbo7IwJv
izhTAccTJClUGmA2pcNX6aGgGBSBN663+ntlsJq6t9GrAXeeVXyscnYvcntXE/16fSitNYwRze3A
B4qqqvhIpRMMZ9SfP6NCeWujufZ4I5jTAnXbdivIcebOD97jaKQFkg3+cch81z9gLdqMQO4X5rrE
wgSKKRmo5iDxv57h54v0Nl6w0vimkhanCI7tg0R2FE37VnY4pBy8jSS08ttNCW1OyxTTIlbE86AA
M3zzcyeccthgFS/XG2el+U0prQPwAgrqiwRLAKB6FJLS0RmVt29GEt9ff8XaN5z//mGVMdAcQJvz
lkeIV9pj4nfvKveVxTeuYkwhLYCnS5Y7Hoo87O7Bt6bQiseN04qVNGcqZyevqd0Z5OCjW7rOO0+J
Bjoj/dMkPQtgBKlfS8A2NpppbRSZkzIc/OCXOOAOEfygfUnKfO9MnG+M0bVOsP/dCZN068Lp+iKq
rKQqYKNWWgergdNTM9Xysej8cqPJ1l5kxHPm+nDdgko98sUj7T6L7JOOf3Dr/fpY+nuj+t+zCOEZ
wbxIBSqFUEn0/v58JPvnx+wFwNK70xiAJR/MoRVCfBqc4vA3D+oAsrRQ3+H6KWQ7LKACyI93egfs
a7R8rY/eXfsw10ETNOEr2fVBH/ze+JVo1P/+SGauq70WjCrlLd2pyuFk69QPmlYbzXt5lDBzVT15
wOJYKDs6tb57n2l+cDu6UQC09mgjTtM6kz6xWjid228AXOf+r+utcTnFMHO97MAtaczasgN2eAb3
ifkBA0TJTTcuGi+vEJi5WLZ5XeMgqK2j2knTl64kHtb63rADmEGEdsxcEI3qOnLZUm+cSV3U8no+
M4vXUqDtVaKqBOx4jcvrspmXtwKwzcOCg5fd4oBRGAwVbU9UOwxXIHH6hAmIQwSos36fOkV28tLY
uWOtA/b8osfxH0KzxMb0ujhAM85LFvI6yWjQicZNgMoerWOhsGYPXC31I2d+jxm+JmHBvOEL8R2r
fnGndKuCZq3HjCDzJfyqOfw9Iy/R4nOrbLoX4AoeUG9Vbwy2i8Y9aENTJWXBk1PVKOs81fOwNCFw
PkPgxuTbWNd5fXQTDo63kxbkNJIUiLQeXBtRqDECWhB8qpRaXYL/T8GrI6n/lbZA0wu/6d8TNBAQ
Z55uf/rw/VrC3M6LT3VHyT9sBpB9j3qO8Ulk07QxvC8nPGbudsBUdbWiIDhbywIuDZjhbx6KcmXQ
WqjXhjvzjQsZZhYcSiuhXMPW/FiLKv494E4Oi7FBNCTw+xaoSQDK6EZQreQCc4cykKGGHaaQkZ92
QJRhZsJW12vEDWUD6HyzCrAbpEqHUieRpZ2fnoC3xLlMv5Dw0r2ec9Z+v7E/STxQsCpY8x69mD4B
3/PMu+bt+qNX+tvckcTjQKehF2AzUQIKtHfq5fIkIWAKxor+uP6OtZ9/DswPSyZL5Ahxm3j4+d2r
asUO1RUbPbv288+v/PBoKFrdRooUF2zJElnZq93KPWuBzYAI8vqPv3zww/6zF8n7uPTK0Tva3H+E
MTkIiCySzafMLQDdhkixsn/Xmbu//ra17zEWNsAD+qoilnfM+fRi0+bb7FR3hQMqZQGe1G3vMNY0
DgHelgjPOco2Xu5dmP63cwcJi8eWXar1Rs+sZF2z9m9oLeiqWxzxDm7+Kjr3gdPpBcudjXG78nhz
l0IVfncMDdFRuJn/jrs3/dIWMQwcaisbf19vqLV3nOfoD4NrchnpIQ8Qx4RWY6T8WfaB1gCq2dJG
mrrtJUZsQ7sP/wZdiCNtyTPgY99SUh+zdtyIvbVvOA+0D98Ax3A6LZCyHMuJf9aZ9QUwG9ATh/1t
v/782g+Pz1WnJg6Q3zERVjCVgE7E+E+xu+3pRnQP7qC7sRPsqMSdhT16AgM8d5g2fvvl7RAzS+Ba
NQ20QWo6SlAOR8A443/APLqbwFK2xeH6F6zEs2fEM2SmoDAiso5xEf9uKgJovEdp4HqFDHk1bCzh
zu1xYYXuGREtRFKlTeqwI9fjF8rhm0DE+HL9C9ZayVg96aVOYblusyMF1BYk0O9OtxRhJVHk5cJk
tcnajZOZlReZNSBdpgBrgHvSUSm7eV+KuTvGTd3vCl8lv+oF6seyLuTGNcTay4zQJnM3ZmNTimNH
gP6UoB77D7m6L5flkLEv11tu5aaZmUVyMnNnCOGoe7QnL7cDOY3ur6V2UZzVATy9d3MWh1Yz0oNa
+m7Hejq9QkgEJVLmEWerxn9l/uLnFvgQoYm2J6hcuvTUNP094L2HuXR3I01PlrvcydLH7HKKWbMx
EtfeZqQblPrHlc/n9GQv7tEiIqBLHDiifkDYPlqxPmjw9qTQb9ebeOV1ZgGgLXQ9tMDcHCfuinsy
OshtoO4dE8fvAobohmPq2Suj4LZ77LKm31glr4jwmVn70nZEipYQdoRjAQk4ndV4At0VWCLaV8mz
X2ogyfNYyKCx4nkHlxn+FeTMLYHEij6MuUZmzJjQkovcOc7NtLzZKWQ0p7ifmYOjZIBjI6fMx3uY
+DOIbxt/iAPR5iibslpqB1RKAF+duUf9qTu/z7rawhKes/6FPGQW08Bi2NUFTfmR+fPneKqXsJMw
KCdy+nS9v1cSnVlRM4JLKhJJnOMoKlWCC987BxuGcVvG9n91TZe+wMikFYdRDFhv3lH81bRk+yYd
XxpoXCZcWTFs3UohoBOrz3pNgLDAUKJkzyo41nyRMJ+1rDc+LYHDnyUuQEpW3gsr3piuVqYSsxCv
tQDabROI/nPU3imSha17XxXzcyW+3dS4/BxkHzLFDBboMI/cw9Yv+VJjL4uy4Y1+u+j4dd4fG/nW
7S0rs1UijihZqbDWdDzUq0xwAx9HnQG+7pVgtjs+LNUnvi89qCwbUvK7bIS6t1pUtwNolf2+/p2X
GlKAdGHMyaVohBKN56NY4wt1y6BGgvCbl777c/35l45wzs83xpDryjSP+wp8Cc8G0tvv2b5oJVzu
HWkHwK0WP4li6rjY8Gi8YRF5fqUxSRcSZDycJYooEU+ODVm6DsFwDK9/z0p7mRNzPWvIUScQYqml
vgnVHJMU+b2VX1DpvzEdX0oc+P1mESaHc68YC3CU8ngIRwe2QLz5qsv0Ro6cORPPdsltsrhe5Ovc
85CT3fkbT+FpntJstsLOqeWNjXVuxA9BNGRIt2D5iogwCekdaPCeCrhTwYJoY867tHQ5t9W5DT+8
QZK0QV0OXC8mRwe8HIPSGkKh3xtNAvzPjRG19hZjguG8mPKyoiKyaf0TNKFH7UPc5Vvje5/3IMKz
/nB9dK11Pfv35wA20/RQJ7KTAEk4UKTct7wtQ0GsG3ZA5/Yywt2Zc6wrSb6cZtyo58Vd3AJTzTfW
O2uxYcQ67tTh/2ihuxmopsVgB6P4kfCHgSQb/bDWPEZk99TvJllo4JkTfrSSGYX9KE6Os3gj6a98
gJn0F5LmjUPQ/EuJMha/HdpHfpaywKBO35W4Z9xf7+a19xgTANZCqFNHyosEex+JDHWNaVJnd4z8
7/oLVhrKXOeOrR6hmJfLaUxBS3OF+uUn/F3KW+4uMYzMWtu47dsBzvx+hH8EdZqGZPhTqnRfLxsf
sOI57ZtnyMC488VCpdTJBYXwZXHt9hOAsBXOhW12r2jTRO64TMHiuAk43y0KqUApz/ZZz+KdXS3k
ThHB71Rb8LvUy92HIsZRJKGoDBUMBUxwWnXKYJEJYPWQ8t/HNgQ/dbtk+0URvYNidHqap7m/L/vE
/4YZyh7CTqdso+ZlpX/MmrxZzhrIsSU7YXaES79Q/+QZU3s2k/31AbAywkw0S8Pq0lbWsJz6tPgW
DxNqRvL90iVZQKpN69KVtOicv+5D8iUkyfMlrRawGZ6kPd7n3hzk1hPtn+dsyxH+0iIXI82ks6BY
ynd179qnJsfeAsLUAkW+9tfrrXRxhXt+upFv65aDrMlrABFdr71XTOe73OlFHeiOz/flnA8v8Zyp
L4WeQFsDdihYdNt8Ana1+d/cNskBlGishXsnm0NJOWBpI228QJNUPli0T+7HhHrNoXWa+lfaecW0
MbGujB+zNNxJcshw4hHWtMz/U3tDumNevZ9cfrzeMGvPN9qF6Rp64CGeTonD2rvSm9neGpi8Z4zE
t+Vykz3lonxi4pSLaBDkkHaqCsD0ficZrr+uf8PK6DRLw/M5G/MKF8qRkH5/P/MqfkqU82UocHDZ
JkgOVV16t02rZg1yNchiSBZMTDg5S52fdVoFMxwvb/oQswKZVUmTdXEH70klxsCGXacPq6TJPxXx
9zTZktKsBZoxJw1oKehnMXmjy0UYi/zUSb6F910ZT46x7IitEWVMpQa1FqReOvxvKnXgFm/X22dl
i+EYy44FVQR0VJU8daJzvkNKO3yHzxP5wgbF2wMrY5hdV9Cu/bLYDMjg9ZeuJFjbiJByVEgCDhbR
uJ8Oi4UlO6SROyBzn7I8e7n+jpUuMbkLC7eRsK1sPikbhS6yGWoco6jbUohZzIS0pHRsuzyy+sEO
U9HshzHO9pLGzkYTrXS6Wc1E3Z6yRjVu1PnDrp+bo5vPuww0z+uts/J4s4wJ9u+CVNqpTknHgrnK
4bBX7Xl/29NNE4OigYetja1xhBv7YEx/F7QPRvV60083a8FzhnXs0IGBzrwpSmLvvciBAktvKdvF
rGaWflusnkqv4F5ke6999S0p9H7I0rBcuo3UujIwzQJwoLbLvBrAxWBjbwWNawVsgGvmbY1zjrgP
q4pR+KnHK2zfUzfFUSZ4I56VIYCLDZnNSuSaBd9DEy9LUaF1iISsNf0MS7Eg53+KeiNq155/brQP
v98FjaWFPHcBdO8hdqeQFa+L+1yRrULHlXnNrPjOtFtWuLXEJqgakiCevAeiRRoqq3gaGucVCLUN
HcdKgP0FtX34EIjswfwltYhKWVpnZ7Y7Rscq5IveSEFrw8hI3KAftJIpMp/6Eiai+ScwP28cQ8ZG
0bbBddcM29zEhmOh9pcj8Cg5WLW3mI4gxMyqbztNMtkmwDmnSBRv5UTTsGnc+X4qui1zxJXmN+u+
uewG1OGem5/rJ2F3PxpZ/ID11+F6mK0MI7P0uxrTBYQOND4okf79MrJ615PCDtJUT1Fj9/mdxdXP
6+9aCQmzXLrI/JIlXbqc/OqZQulkVw8CzCsFD+frL1hrq/PfPwzVLte69EGBj2ynhn99HXY4mS7h
QXzb442QjtOqdSWdcP7TeaEGe7zjViiWreOllV9vFs7G3TB4qAsB6h1ncwFglBV2GKMXpt5o3V3/
gpVQM6tns7b3k8UBd1Jhx1s4BwlI821PPvf5h6afAQFdcl80sO9vcbPSMRkuZCtXr/1so18LQLWh
irSqU+cA9dF+IVt3VitrRtNSIM9Qwk1JhrWJ1b16+fw0+cMnLwVAJCnmHYtLO6RpdX+9idb611gr
xl6ZZE1etKckm2AcVPtZmOuS7KCQ2jh5+7vsNK9qkI/MWlqKcx7KIWg+jVMnDwCypUEG27CgAoP7
VfkdvyezK+FtLdjnZEpZVI+uQtlL0u8SF9XQXVwNhxGcoC7gSSOOLg6Ed7gohK8D4CQNnGXT6h2Z
wd7jRq+EJEAlOz0U/tv1FlrpZ7P8tI8hT2XO0J5kTexD27B0XzjlVrna2tPPKfDDECWFm2Fc8vYk
hj6EkP87Ls3er//wla418TejL4bUkoxHvEwPjt0d2mX87Yhmd9vjjfFP57lxHJiWRawewFyDYT98
9dlu0VtT8Epm/ntb/6FpeKFm+PLBSTQdvil3CrBMD4auC5w+3ZjkV1ro76XxhzdAQll32oZWYbbY
L9LQONI2JzsFyfr+eiNdvH/G4DfLohOYrhEuUXjY4dwzlJUcDhz3NIcWOLdQtz7k4TA62ftjmUUJ
nUGJLbMtPNRKA/6neLcj1dBOPQiu076I01A733TdhHP8z/WPW3u+kTtUQ+EX1XTtaZhw0EmVqndc
nVkgDcA2XpMfbnuN/e8QcWH4qtKO8Cif99wrgjhPdlb+kNXNxgS0MgzMgt1uGbIeOgTsZQE1UNUT
Vtwy25r+1wLcWO5xn3S6yPMYhqIynCcdgpywEYGXJ4r/lOiKkU913YEI60y2G3jJlIU9hcwyIMRd
7mf4tIW+H08vQ5cvG2LBy1/zn9LdlsRWJpTvR5J68SfLjdM9zUd/44Mur/v+U7vLUIZFbC3jyJ9U
0NhsF/PXMxKvEU0wbaKY1r7hPJw/RH2ctq21MO5ESwsbeAKHZcjb7Y29+drDjazIlC5lBwMHZJLP
DvH/txDx+3oYrDXO+Y0ffrZPZd8UKCQ7lZyRJ5xR3mNfa4XMEl6AJdrn0t0yXFj7BiOu/azMMF8v
Z67x8CgZ7v7Jlsxu7dFGLBfWyBxfNvWJZUIA+mvHgfby3fUWuhzHwhSq921LUhRGeVFuO/AG8aBv
enTrSs9BSYo/199xOecJ3whn7WNrlQmEM8W2iuXtTs8wqRynIMnfbnqDqYF386qqu4aAJucSVAuy
sMvsCKIKUFl+Xn/DJTGWsIQpg09x2LLwCRTCVA1TmGinRFIarbCaZRfygt61g/XLX7qfcac2Pmql
383CXcj43AEFKeWJLHHqh1Om9EHZYznd1PWWKf6uxTAkKDFTUV/jhgRqzsDTSBr1sOUFf7nfLdM3
fS46rToOr7axWvYOKj8UPK6T58X/er1PLo9dy7RNT5e6n1jFVDRkD6WFjaL85Xi3ofMsU+JdTqhL
6MdKRTQrq6eOEHWQOJ3faPvL05BlKry5EktejOMQTXEOx+f3DAUKCYxBOu/gxAds7TY2EpfHkGUW
pfqwqNQlpMtR7fdn+/1BnyTW5IfrHbD2dGMhnrpKsV7CX7ovB/3cJ6UTySHbWiyvDB/v/PcPydsa
miKxp0VGwiJ3FCYRsIdrH3Gp24Z1Anbq9W9YGURmSaqe5yEtlrmJ4H53X3PIfxcvLgKqtoqOLmcO
yyxMdT3HdRl2cVFtJ81+zlrYqVbMK/aVZtlP2aRuKNrmpwIu98CadNhyplgbYsaMxCoXvj9lUkUQ
O4hAFv0vv2u8sIXmGUYbOJz22wrpjIjbtmWWKT0bwRQutez40bdoHCS16FCabG9Voa2NNeNw0SmT
pSgGWEkNDOVnftrWx6ZJxf31UbD2dGOKGgbLJ3rOy6j2smTfEto+c9/Z8oVZ2dFYpsrMEd3gJQM8
e5maftPFmQJR8U8FK19oBqLTKNtj3I2Pw+L/xl72FqssYVmm8AwnAgWBt1EVxfxUJFPo6vygGGz0
pnsGhcr1lluJn/+oz9y0K4uOy8jtWfoMiN6E+8yM1E+p0NlG76y9w8gESdPS0XInfUqzL1N8aLsa
7knljR9wfumHNFMPjZhjRprTZCfLXWPLbpdkTvWoXMjar7fRyugyBc15VfcDCkmaE23Fo07co++x
jc2F/ddc6L9HRZapS2bKKZe8K/2ogviBwD+vZM8sVvkSDGXRf/LqRIWNBL13sd36LnGKkeE4oFPh
nCeQnrpFOgaqVBBEZR3gs1bL+scZvo5N0FtKtfe25ZYvI5azVjjbsvydalqrwK3r9onZUOLU1OLY
YJZKnSjEPTB4ScY+4DOzHjVPvXBp/RT7ZysJp9j3X92qm6agTW3nWZfufAA5TX+y4Bl7GkoreyyA
ZY4YzRvoL9hd0Sr+uczjLCx7e/rGLA6J/8gwH2eMvsErqg+sZbYOscMbETqAebzJNHMeNcoCnnAd
SnaMlu7rmEOtTf3qh58l8U+ua1jjWbQNLGZZd4tL6G8H+Mlv09CwH27D5SEjuQNWByfAbYE/8kJt
xesnYGinNMyaqQerqqFPFqnrQ9X7E4VjKsHaPM8kGD1dLIoHnmAyDpOa9/0eyg73S5YQGsYeiof/
z9l3LEmqq90+EREChIAppKvM8q7NhGgLyCAQTvD0d+Ue9eEvMuPWaEfU7iBB9jPLJHOce3cNroQN
TuZ2LyyQh4lgUvgwrMrqc03D32qj9T0cKs0zJJfoMaiNecgmb7jL/EFts6kAlrSegrvBRvFTAbPk
mzbEgdUJn99lfR68gqMGiVcBzcTcUn8/QWz/+xC7SqGDBdXVWqDux4NG3pRSt7uMZ9UvNYxk28eT
PMBcqbxxgcbbDzCP2YezVxzA4Yh/RtRpoM4Y5FvpwtF8aydab50BSGM/KIsvQdbpr8iqgIIiZoht
Yv0+PoHoFMDIqgurxEMHEP8URgvRXD5GDPCvxJl9P4UVmCzhwFuxct9FU3yodIXFZ+d+R2Xr7Inv
jwcfc5eAZJLtvXZGTBkM8sbtMncrmnG6NXEDb2yWF/dDFfMDdOlj4J9ruiEaJPAEic74Dmh9fhPD
GeMpN3O0GzPGdGI9P9xBYKlhIC5X3saXujgJRUWqByBqy7wat5QRth2QOe5QHszTMGhGBAnDvB2j
YPS2U91DSSzABev0wn2AD1G+1Y7J72JS2G9tVZYpzwtza2MXGAM/c294qUeTGgi2JAV0T4YE2UW3
Y+CS7AJUsL+1SmWbuvHbU92G5qbJdPwnFqK+R81oLFCy7YDQzzUcx+GXDtHr1Na6jpJKi6rdNHMu
6ySwVO68KYJnRs7mL7PvedtME/oytDm957Urtj2b1EkgvRmPMTA1Di4J1W3hqkugT+mptO6B667b
Ot97daFf2CTLvVIVSRFUit0ID5AX143kPs5AGZVF/pxjEybBHIUbJgQch1AcTGyW/2WQE0PiPTgh
fFcVPN6jfrqHiEx4GsTspiFUdxPV8Wpjz7rLnRrtY8umKL9x/T76U/o0J2D5gLAIA4jI3xeEdEkc
T/nGzh3U0PrMc7M0nC1JOObmlwuYF5zxuJP0IUS6S9EFJ+Cq+t15a8UQdoYy0Q3za1rDYF7/nDhg
uXaw5U3jU7PNCWtQl9PFnyzsxm+cxPNrMXN9ULQe/1jWkjsWSe+nap3+RhNdpUxSdih6NT9I4IbS
yW/qjSnd+K7kBd/ncdTu5mxukJEWgd+kBaxZ7oDldJMxaGHSATNP+SBkFu7cpiYQ/bABaLFU181P
L6pKduPgPwq0eYvmfM4H7ifl6Im7Lp5avYGfAVBrIUwQ6ckP0Rz63L1Lz6HlP1fj0E8uLIT65gRz
pzEhFRQTILipEqrgunP5aly52pfISWNCyotONyeh8x1QGqc6nE5DHXwuQ1niJkM/D0EQQjer6yG8
O1TBng7gMV1+95UEZYmXhNhVgEM8q08ReS2xrqYs2HTQkhTONRnnlcBhiZb0J9maUObNKXT09y6O
7+LgMzLk5+DQ+9+5zWNFCOdTdgxaFmzBgOiA9WSYhqrdfmp42CJiR8U+62xVZSiZ2D1tsp9D4w9p
JfpfEO3qr7QjVkZoSRxiTezzMuvbkzfWjxGFI8Zkr5QlPy4eIrT43xGirkIYS1VzMkM63RkvLfkG
oXN4jV688upL2lCnuOPMdRAfba1+ed5fKtjL5ZFf2VRLuDgdSEXagTanCkImuudpQarEda4leivr
fokWz4nyItwsWJXSfxLtfAgg8pu10w+/zq+EtWtjswjKTTE6PWQDIQzdfQ3OKh0/L4/M2nPPf//n
RNMTyIsRLZpT3cxPNrbvbpc/X3702qgs8u1hRB0VDpjmZHy29aJbWaibWN7X43RlP63N6mLHdlow
bxYYE4TJPIIl5N4Gj5fffW1YFlvV9HUBBQM8Ovb+Vs0L9NEuP3dtTBZptcYd1eYON6cxfEFBYEdc
xLxdtg8AD778CytvvgTT4oJ3HDFCv6dH0p4MgMknPb9mjML+q/Z9kFwtga6mb8a8b6Cj32WDs/Og
j/RupY4OvT/y3ejCkqytPbsNgkK76Rzw4onrQSUAeIo8DTKvGHdNXNlT1GTdowOuy45R7T4MLA+/
EWHkD5+p9k6AqfUKcXuVFDkKyzVs7O4USr33pe31NoBm0R6OFPNx8Ix/V4btnCc+8GFeMlcVrNmn
fnD/TNqptz13/qpynH6C/V1vOgG5uA2x0ag3I6G0QJANdjJh8NRMOJhI5zgr6kPku7K6mctqvOka
iK6n8BCz90Xh8Si1sakxbYxAs8u387aaQ9i9Wb/YRbDheB68rgG4vkMjnrMKuFzqD07iAJm7cSxa
qDmIHK0kzsbRyDB75th7xufw5+xLeztllu9CBjNQdzgruru5Be7WYQXfCjaKOzQ95m8GUjYp+v01
S+pBqUMB1/h+j9am/1327iwS1P3tTpYNUpC45CTJatneh1me3RdTGe/55PLnGWzhjRtB8jmBIEVx
12Kv5knbKHYXomf+fTSRTqNOhgcOSe5NHjTuzzkqhl+BN7s7F7r0qJtZ+Toh4ty4cx5vwOvyj0ir
/V+u7/BTHI/+G9CBetOYnIktAlm6k0Ujkcd2Yz5t3XAud9bJ8lSG9ZQWk/5TIgf+MY0DMveY0GfF
SH0IipimxPHKb5wBVuIZJ3wvYAXzQm1bdhuJL9oEqkRcHQ4A4OKvSVUJe+KqD/YizMOXINNnRauy
PsAWIK9AYHCieKMaWvwATzU+37/R18ZriygpalbKxBkg1UAzDikWEaOXa8YocUpV32ew6IDwtg5v
6ilDTmGzAIVRmRn/hNfk7gnKT8gXB+EondY6HKttCEszsjWRqE64OM2RBYF9sjbvt3Clm3eCm6ZJ
gH0zXaJj2n7zXJoDrdmZs3OBD2aWh837HtuKPcCnBtetG8jvfCbx345k/NeEiuUDyoCQtocVUv3G
msq+uorUfkribJa7wI/YwwgLHSQ8vanh3pe196iOtMc+OK+AOahOXu3Hj71mZBOBXJ8OvOY7KWAj
EJjSmCQ0/pR4enR2bTXVBzJkzaaiXB59RQE51Mw6yF99cTQRoC0Uqsm7yhjgKZGlbRCKBKhNNOYQ
hl13O2Bfb5lrG2RVgd0H2cy3Km7KHTHsnGQIs62mDgm56L3byquRRIdk3Btr5ME0Anz3wHRxQkT3
1ZO0gB6mrtzNMOmmSEhrhyeotPG0hHzd0zmteMRJNaPj704wfeE+MJh2rrFyYwHKoeyqx0lk/JmF
I0zzMADTPnJLyGsXedTcyN4bdzab27vKbeUNMsLotUDuv1PYs79ziiMHmQwkYkbm4LlQ5TzrZdRv
RRQG32U10M2g+XCnIKS1BeEZaECny4HesE2GKVfWb55UNMEUQPh+2yYeVJkPjsumDbAWzhadrgl0
Ixg6NJSqo2jknAJd4Dw1fSTDFIl0tId61/zDIyO8MxRGPvMl/WrUqH7mYOdsJQ68vYjJ/CKKLHsn
c8ih+lSYpCrioEaxgcrb0vXCJ2+Mp/uSzuoRKnrDRoBUebCDsMeMYHobzvIHRYrhAJiLu1XeBEFh
QNa2vs3Zz8ixXTIPc/dDimJOstIneTI3DUvzrCsPoa75dmqJfkPHbtyY3jccPsdRDq8CInc1RUlM
eBVWORmRvVJnUtvaVtmOc794U1M2g38UWHB/rA+DedKMCA1ZnUgRIbVExbYhRZAOss4PtEYBT3Xx
a+T2IHk7+flAJ+WBUIin6pDGj5FmY5uAaGeCpIpkszMBYEEuhVyBAfUnQXI93ccw27vjEOJUG2pD
uhupb1BpYQW4UwTTMub0luhRvmYZka+9BJbOJVWwYbFXvlHSyX3AcnEKgdyHgiTJn9RYljtVmbiF
HYxWX5zW7eACjc13BFENdQkqzT5DD/OXw8oedTvapj5U6w6A/GS7WWMLeKoSKaRmIQDQArQG7eth
j9ltEpgMAJju+l4qB8SysoStbuJH43zTtxCiSULVAOQ6qh6VzjGEvRjOk5Kfy/kVhQ4up25zCx7U
8GWsmUUElUXbRgPNMFmWpxoE2i81JePW7VueRjmkT0fW5l9VNolbN+xhM5vp4bkulb/JYUZ8GC3r
NqTukI+HXZnmldceCUruJ4dClSQJoQ24ZVTQXaZiSNuJPOTniqq7a5SBW3U5yuNYWD9tpjDbj7EH
woPG2eLE80+3Zfl3MLXsVntOsMX/zJISWJYjwE8G6wrOV0HYQ9QFsdQDseheoZ7pmN+FrMYDjHiD
d9w/3glGbv6cuANOkR06HK+uYxvYEZLa21QWgi1gnxTyUXSj3Wkw7G9RZQeVOxs8iH85TfcD+4N+
5Z7rHOWksK3pUD83Y+vdZKWaQZf2gEJ0zbSJM396RvvkUFSF3CNaGrByGnqLvUsf1RSzXx3qfBuN
hHMbCl0fUHAcHmLpNweeZX5aQdN+b6c2uhk6b9oZFTj3Re14aSY65x6BqXsYKJk3rLXtA+zjsseS
c+elEV7z1pWufOttV4GVUj8WsNJNhG67Da6Gck9o1Z6vdfizT3zeWSzJA20pQVU4GzYuvGNSQ8v2
VsKL4ZvhuAA2rLDqVsLy+64bWI/Eifc7Oznd76FFGQ13e/koXC94mB14anionb83WqsfAkW/pI5R
UJsaN96pQvhPDPI4TyEX+pGNHv8zRZ3ehZGMTl3LngMBMbc6p+VeR0bf5pPnvvhu7fzO4G76Mljo
QxAx+nZncNLcx6UOHzrp2iSmbv+jnyLvb9hH3hEfbLfEZPVNwTP6jGJBvI/naXqjLTizzHr09xBU
0zdgziEM2Zlsh1ZUlbRu7d1lc8d+VVkn7oKhmt9yFGNzNNaq4YUPefmjHqruL675hifAGssfvGzr
p6FkoC5hdr1nJghQqaMaBj9pRY7SYTxbQXBa1dLf0hIiLUkOxRwUjnRdHHBht6h7ubS6L5Cr33dG
xPeVcvrbSVBvC+qm89ZY13kYAXhpkhmQV5QCR6Y2yg/7o56jfkOJLEIAj1g0bnrr2DdQMDXWuq5v
RKNaCLwFwyOaFkVS1QjB9qVDUPSU3rtLFCoPlsl95OtoHxdapRPUXJ6qwcq7Cm7y+xb6nHBF1/4t
GBfNpoEWy33pTeiQAMewD7soeBReJt5yKyngeswM25yOwTY2zrDB5ez/GKgf4gYJ4yixKBQfjNXx
49gRfyM8SB6lo9XTFuMX/84KHr6gbm3P7ZhuC0N195bD2KxIoK8Bju8Qk69R2YGhJEcXeDTPu4la
5t4Msis8TN40bb0qzx9ESZRJpIkseiuZu6lLW20gIE+fgxEaB1sP5fSHsg/ZfWwIgbjfOG7LDmaY
OqP5gy6C8t5hTrmbeR/+dkpfQ6fdsyzB4UAfiHE21IEhNcCV/DFEwHk/IC3/05JJxkAR115Cbd7d
QBCJAF/cgMeY1cbe5Qj1nqQFYq9qHPHUOnAn2xSIqnDGd/XWH6Y95MrY3suqaO/TqXlCuYK+etxA
I1UE85bTut9PBk0l2ygPbP3AQdjuFvWfvrb0sZQFSZu+Z8+TX0qZTrlfBhuq42sGqyt59pJ/6FUG
Bf7Mq08QPE/b6St6g7CE/2S9c5ER+6NL2oL4wIllEITQx8r8Hq7pfq1k20saWosC8ORYPLvDOsTR
n/phEuWbvrvmjbiSbC+JaFp7pKND3JymwDlGRfEQ2mvs3rVHL6AkjakJzYyDOnB8j2sfGciVWtja
g8+D9U/FZ55bGlsH4DNGnGM/B2+1Kq8Uk1YKhEvmWdk0aC1YCmEXhx5tx76ITN6iVyBhQuW/Nhm/
8gkrC9I/f9o/nxBRPoC7VZgTijQbIAlSn91zvbtcQFlbNIuyFeqzMXJDCAaViDRHDygn55vWUTqT
/HN1K39Rt5r0AJWd4iwuUSF/9MEF6IR5GMlwjR32HyvigyqNvyhf9Q4TjhnQp+iyRG2RQIm02Kg3
9i1MoZSGcHW6UpZcG6zF7s1gDRjatmpOsoUrWJ0IJEjwsUsb+TmuJ1kS0UpHjrDwyM0pCnBMw8EJ
SUvienMirsFJV1btkofWtdFYRQ0qZlk49qn282NVmgPXpN+QMbRJWKKYc3ltrSzcJSdNKeGH9Qjc
Ax+AfBoeZKVTob5/7uGLja36jvCJoDzfZC8VRZc4aKGh+Tl8O0LZ/91zpI2cyXXYuYTebZzyC6MQ
p3GuSbGtHEpLe05dGO7ALwUBfdRvHQTpLTD6l4flQw9YNHaWLPOKZIjRUW+84aZFCQXFbijfWjGM
SQGDlu+Rkex9jrOxTqU06n7uqhIZo5xujO+zcptBEj2Rntciph2d31ahiV8AvwbxH6Atina8Jhix
speWhHXP5cQK2fvwZoLEiEhLHA4T8BXM+1z3cslXbzyvRqM/co8Z1J5uc+HCP8Ch9ntTOvbKYK98
w5KzrnIPWoS9hkeBJnBDu6nCCFPpIwX5FLmZ/B8qIQm8tra+dwzdPInEbxnDQK5JpHNljFYW4pJH
KHkY5X1p6dGEKGVwXx4g/3/lelzZ/f85f/5zbYUlmHHz1HtHXjy3uk/H+AFyjFeOlrUXX+zPoW39
0BnZjMNreAKB+omi0nV5B609+vz3f95bqTl38x6VtHyMvoBafpRCbT736MVl6/d+ONq6847Im7e9
E6KoZq4Jka8N9+KabRvofYQ4Do5FPyZQ/oCaM1bN56TfyJJYNvhdjiwfCwUV/FiGmxqlinJ4gaPw
lVFfe/3F1VrQoWxt73pHlAoSxbDG3W8t+3F53FfuvCWjzI9zIGqynh4R1nM0KSAYNavhNWb0qIPq
rxHOZ9wFcfoumY85qhMTjdz5GGc/gPFIM3Ut+F45a8giQp7DEvXCOPCOQNd2O7SM1CFGevTgDshC
FeRX+ZVDbWUmlhzIeZ5E7EAo9OhFUZyCizWkvlt8DZ14d3k21n7g/Pd/Nlg5wky39hrviH5paqNX
Nt9bfe3+Wxumxe7t8zrsa2Y8WM6mhgGbVn3lDUsazT53JC/dNsFODCOU7CZAhat4085iW2XBDrHt
m0EP5JNzsNjMulLwbz9v5jxSaRfPkPn6Hc/Zlb22th0W8TJquTNvJG4VUr1PDQpah4rvAlivo4N0
5QPWpmGxnTvpWKjDxt5RDT56pPlGm2Jn+l9IUD/xEXDvXpptUpQrmigGzyfrED/lrzHPHwr5l4OP
04T02v340Vo9/8oCAtX6VT8YUHZvakcgNqaDf4zjsjkWfti8iUp5T4XiNkqmUJQ7YIHGrcML9Ntg
aVHgn8eAhgkR9o8zJ+MtCDDuDcRnKbCIUZuacysrwWaggL4NcgY2LGxQluyaDQFyKe3rvr6VkEKQ
ST/W7S00R/Q9h0lXGukgeEYZm23DcZhS6XXFOwKcHvVMMIzHpBFFB3c8ITaeB7J44o5efwRGdsAI
6erYh0XUH9B+RD22V/QQ6KJ7Z16WXUmTPlpf50FbHFVuEXkN2q4eGjlwxmJi11cdyIjjVw1QohnM
J4RVzz9zXnv/nCOuD30of3LrkzGHBtVZDmYDYKRXVvBHYcD56YtTCrU+b5gaMPqCGi/tVzur2SfC
gPOjF2eUP1sboYQNenz+HME3bL4mg7C2WhfxRVeWImOgFJwK8R3KEBuKTmlHv/z/H9vnt16cSY0a
i7yHA8wpo5D8KCEfHb6y4JqG5tqrL86kYZ5hCTTJ+dgNJ8dCLLl/LyDfePnVVyTF4dz9v0sF8oxT
WUZzdFP6opIpB3l5x4hCOzaECGUguvoUqxiFYxEhskkjeNJvlTtAGaFtu3s47ca7upjAXAygTX35
nVY+eMlZbHxg7hs+kuOcz98ldK8hY072DnrEVxbw2g8sji4PCG9fUxzBjse2bfkC5s+mbv9cfvuV
3bEkJ7oByXJ9DtdUWB0a3/8RtPXfzz16sa2h42FCr2y9IwRb06x4dPtrI7L20ueR+ufAgJNEB5d6
jEhG7JRAZ/HBrWx8ZT4/uvGwPZa+of0QtYOAhS5UuvQ7wP5vfkv3PIIoFQep/PLQrE3pYn/3hrCK
Ag507D2atPwOLIjEimtUuJVje8nXzCQDGldTcpyan3Km29r7lRmdTLhmnPLK5K6N0mKbcyDDiwhI
omMUvpjou2hjKLSaNCj7K5CztY9Y7PTMV2dGjAflg0Y0PwLC6KGsCMk2nNeotXDRu+j1hPbnp2Zk
SeTs5rqNuo6To0/ZiYhgK7Q9MPHt8tNXFuySvuk6QOxHSiIpgmVGFXx36ZUHryyk/+MlCjA5dKJa
9zjZINyh43IKWvtYGOeaQNHaDyw3seNBWkFpciyj4TCXPdwE8+ihdN3d5ZFZmeYlbTPgs4aZ6wy5
vUHfDYimksb1X3SLZM7nP0PmfS6UWbI3q46JuCiwJzroUGyLWt6FPNzPk/GTInaO7Kppy9qALbb2
1POhEoEzH+duyreKBNkuduJwG0hF95fHbO0nFhd4wbUn5qzLT1qORyekX+SQfS/ZZ5iAOACX1gAq
Hl0VFPl4FEN9ROFtA+bZG4DIV86+//oFyyr/+fmLnY0usiZnV69jD9tbUPCdYVcCr7jlXQeGxwhw
oE5mafmPsLXuCVlx/Xa2aYWMi8n34N+VKkHFqN/U0Leq02LQqDMAXH+wuopj6ARDAi4twW67c1Q+
AX/pFOhWKKd7ED4lX6rIK97nOZj/5GWvd34/jE9gDnvHwAVOCZ5ZsLGELUEFfNA0/r48YSuLfImg
N6MErjTzm2NkJpkUqrsTPHoM4m7Hx+Fv6BdXfuccEXwwsksQfef5YQGQSXO02vmWKUB7BnNTWPmo
VJyy2n6F98yVWVw50ZageoAhAbypMwOSm7cBISpPXHlNZHzt2YuAxx1tg0MhMMd4hhtQD9Ouzp3Z
56KpJaZ+UlRBjQFiA6D3bf2s/W7luCMl9Okuz/VHm/MsMLE4MAuQ0D3gN6uTACqsao5hn2+L8PHy
wz8amfPDzz/6T+DjuEOZt0ya0+CJW+7xLdhSvz736PNP/vPoPoZ6DgTp4T7hF0Blvk/VFbnKtXde
HIglNHgVb6AH6zKWRPa+yd8uv/FHIch5MBbHoB0HIqC9yI7ewN6VyWUSwPaurwDMI6O5Jnu69vqL
QAeUiLDU4LidnEymrARhazzDQy5/wtrDF0chOtpV6HToCLd5lieF4/7tebW9/Oz4g8MAw7OMaDQw
tLJ3oHcKEa50FsE9Fc4ejL/bqvfvIcG16b12V+fsE5fS+ecWm3aoBeVOA9RLXd9FmZvk/l8BpOvl
b1nZVMswJ86ATCQulMSaqULTJExDYFyckVx5/Mo0LBUqnDowI9GROgU+hqQCLAZkpGveZivLdBnh
UJDSJ0hEBEcXCEYFnIv7N2jBV7m2QNeef/6ofzYuJ6TyFDEa1iH3OmxgcHgS0TPpP3fkLA0Ip4mC
ZiBbfQLBoUzIFP4OwP66PK1rr77YwSoI/JlQDkUkXqNrFQDRBEwZTyIQG3YljCEu/8x/zY3lvXhe
m4s9rMrS8oqgf42WPxTbFO580C7LfE/LqNqPXQWN/ngaT472PBA7XPEQuIqjjucQvrn8DmtLbLHT
+15rv8OWPHaOeuZndKTuXj/16KUohSxAJxEMOvQusTBVLMfUAb78ytb4KKTA0C21J2g/2LgcASuZ
StiWOmBS0/mxtN/Y9BKUUFqFX8eVX1rZ40sBCll2tgsiCvUwaixq5eAmkwZk5Bqi3Fd+YmW9LZ34
5AxMIpk8eowDiA4TlVgg7lj76lfPl6di7RvOf/9nLwJ6U7SVxpUEFjESpS8zkKjueO0UXJuLxU5n
FZndhnZQQeOe3uWT2+4KdKoPUtIGWoq9428AQi5vJPLi35/7oMXlPfYFkVWHD6rpdgTFYz7D2O24
ufz0tQ/y/ne4AiOyyWZo3jmyupsIPQnwsiYrgEnm2wEm5Enf9u6VH1ubm8UhUDa5IzMCYX0qbYzt
n9/zsLx1ef6ZQuB5qyy2OJQuexmH+Josk3tEabekNZAI+OQJsoy4bTe6tvYAgPM12co42gFqfrg8
DytDs2Swov0+ujArBAQHkv00nNJ+eomDz/XAomXEHQHBjSB+xq6b5daDWQKvhs0srihjrezpJYk1
7OauVhKig43aS++5j/+gRdLyay+/9vjFjp4iWBEHMV7e4zdo5T0xyEVMDFoB6vVzY0//dw9YtzOM
Aq91MqTfM8beJ9SSYRDdXqmjnZ/zwd0XLHawLiYoJWri4nKD8MAYQighKq7FmGsLZ7GBwTbIsonU
4Sks5IOa/SxpxihVZ3745dH5sOCPTbV0i5mcqG1jWVQnZqF/E8Jb6h7tojnVMy6Jlvpx0kYsPkGd
y0Isw8vfVGGiByl7exuGSj2wruVb48LI4XN3yNJjYUIWYwEYpyc96SBhfvHL1uSRD+E9EaiOXf7s
lVXnn//+zz1ilETj0W2DU6OyBEwmOz2XKoI++9fLz1+bt8VRlbMC0te4AE/EOZfmf4+i3YRw6Lv8
9JW3X3J5w3P5EQkNha42S+BFmkYAUADynTjeNcP7lVW9VLSIUBlmeR7TUxfMaeluxvraNbH28uca
zj9DH8ysEKbByzO2UfRbI6Do9lNf69ivPX0xsdCsHZSAjM2pYj+pedMeqF3NswiuYBrWhmVxWlUt
2A5NlrETpLDQLVZDnQAFdeWWWHv3xUkVVGihFd55ZEaV9NmtA8XrPvrRBMOVo2plVdLFUYXNDA6K
zxEGMJUK6qeuvs/VtSXzUREOJ8mSAo6hjmK/mbyTq8E+ovVPyJ2BdRyD5gMxLp5mfXflSloJa5bE
AwK2i2PA1zvFIPpAPQMk79cAvLABOjy0/NGSa32wtQFbbOPGlA0ZcSCdAlDZmxGaRrCj2tB+vmbh
vLKelkyESEhumwJfQqoi6cxLUV45gFYmY8lAqCeZFyjus9MQFe1NrBvQgyY1bWfZAHUP9UaQMgOx
vXwerczHEt8v2gzV8kADi43m9C5jAkpAFfCvU43GpAy5VyZDHolDMRfx4+Wf/Pj7wmVTmLjh6E5S
uadWHmC2va9ofqjNT6X6F1Ff2Y8fT064lLLNg7l0uxoAcNOVBCSd7M7M1bUu6MrSWnIVeq9nBPlk
eKqdLmk1O2SQa6fBtVh5RUkxWrrlRMI3YkTv4hRiY3RSJ4bsa6CWxhzCnZ6T5PQh5gYE7mto0LVI
Yklf4PAnzyjM/k5eCSZc+LOcf9bwQrXNHeHvfvuLRI9V+YU0DxbxVxs8d0h2Ly+G/5CyH8RgS16D
rCwoZxU8XWqvSwuj3pnrJgIEFjgt5wd0OhPmdDfWFHsAbP7YaB43xcBeSZHflG6w643Zuk34OaHE
yF+cGrTrHfDGGveUlTCVnmj1JEp9EwKTdPlzP16X0ZL6MBALuQtRBafChd9758PivXn73KPPO/yf
y1nFpAuKLESHtjYptzwJ62vkk5XbbclxGKFJVjSqc08SliY8gvO3uQ0GkUDf90pQ91/09sEyWNrt
dKAc1wGOuhOnvr0rTCv2EKOGGmaXQRwApP50qo1zMOgf6KQxrj44sFF9gJIcPbgjs5vcQPMKLEtT
pJKDpwswbwSI8DT+jWd4As5hXMKfoyAvVeSS9xmNpp/MdaCqMOou/2qaeD55tiy++bBfeirBOLdJ
13jjLeTb2A4oaec+d0MHAgpZeVcrxl8zziDxbasIin+fm8HFHR+rctawWe1OTtxAiq08xTn9c/nR
K/ShaMmY6GiIckGv6pPUzfA7q6izyyF+cbAkbH+B2R/c20kGVTqVuniE3p4dEtSbskeA28f92Pag
q11+k5XDc0k6cQfacqBHsPpbDTiQL95Vx14i179WsF77gUUoJkkf0cpEwQn0kzSvbVpVc9o5z5df
/+PLK1oyOrqgjQG8nSBzWjn+XStqCjEeSC496iEY3iQ1En3tHpKgn/u5xXnkqElyF/DGUya7fof6
6E1bQazQMvsI8OU9HZsr0fFKR2TJ8oAvdTzG0Pk5id6Hzl4OVaD7QApvY6q6haJ9GwCwSUHqD/UA
RRESDMW1K+Dj0yVcyvNnhjM9Bxk5UXgZpab2Dp6Ge5476V+2vYajXPuRxUBKrhtnFMY9iexLD5Qr
l08UvfTW+3V5olZW3ZLEMosQ6hsQNjnh3n4vHW/C/RXPpP5/nF1Jk5y8EvxFRCBAAq7Q2zSzLx6P
L4Tt+cy+CiHEr3/ZPo31miairzMRqCVVlaSqrExQklH3OtfRG1lAzFGXPC/aSKXqW5aAWX0e0zy0
04SsjLBwPOntLMDr2V0xOVZk2PS+pO0nNB/XuLrP74BHTiv35XyKqd+ZRVbJqOPN7wq8k0EDPUaQ
Uljfpdk+Xd6GpQlozl+kPWptbjqC5Ct5yFSzm9FKevnTSx6iRWciZkPGNuSqoCa1Exn675l7m6op
FBmyKDILUTkPbLa2XEsGZf27XHMzxk1q56DLrZtbu1aPQ+38SuJy7aaztB1ayhcoH7MektaO4kT5
wJSYaE+bqsbfeqdztpx7Z9hcXrjzTwxXh1HWZZ2COHlmUV1BnHy04rsB9LW+P24zmoDxakp/MNn+
ujzY+Wm5eqnV9ZzMMnuor7nsxuavoPLdmtB/LqfrCDFdvdwqJ94CmI6XfgvItMWrfT2++eNN5XYr
L/3zM8Bl5N+NrxgrOa3APDjP93Vz56jmORXsQGJ7ZT8WfERvFDLBwQX6VQCoWfzO3MdGruWDz280
8gj//nJlNqAYcxorUo3clcr4BVIDMAhJ73YAIaY9tz+YUazs89IkTufzl2iCcpXDmUidSGTznQN1
l4BM/HDZhv62CZ+5jOrdQeBRAUU6OLajZLa6l86avEfbLrzHfPCmN4hQ0o0v5v5P0rZ0kzG/DoYT
s+9QlEaG4gkDZYhpOGTjDm6ylVDZ3jV21e6swvKhY1gh5+eK+mBIG/2oreM9WVSqIyir5GYaOm8P
al8QcyVc3FWNC0qyka1xtJ+/vLh6M0ENpL9ZlFRGXoZ0MNyv6B6h6ys+PFbL+6mNUV0a6mp/eRnP
RzCo6vy7RcRw+oqAkDpq/eRQymFjAT2DZ9t1Xz8ZxhcDUBXoWOwMDECGrJ5oBx2txL8rqv7jus9r
0b4tOq9kZEDZBwm9tq02yfi9GtYEKJeWRgvu0P2sJDQMVZR0vAhAZ/dgT85vqDVVK4fVuSCCfdZz
wIYbFy6Thn3Mul9MFEHtuqAzKTeJtQakPjeF0wiaA87jiAolTgko7c5oEXPaHvpombmrS3ctV37O
XE9DnCb3ZYtHbo4m4Jv2sR6KKHPvPXZjAbINOY+gj1d8fWkMzUjjhMF+TGofwZvdoIGnKOTGrcvi
WTEw/jUj2pbG0VhD2i4tmma0w9w3dPBIE/VtcxRCbP2R3RlyLXAt7bpmtKUF+p8CfAvAUlpdGJd+
cjtDcWeLvVJ71TTlimcvjaOZb8GAh4OCuXUUHZKGkGd7VZ7xyFMjuzWBGrjsgUs7o11QWIUUKEjf
7aNMqAI9e3oD2ZBPc3D3Qnbvbt7vLo+ztCfaectKoUYxo+ctacV/lmmFVZH/lCP/edXn9TSxMloH
rWh477YgO/dShczqXUY+L3/83CkID9FTxXXaFeiXmOrInMZj0aQHI4k3lz+9sCx6La+TftFQE8tv
psOHkZgqdIv5I+ZyrZi0NIDm3RAh7WJecDOyR2R42ueBD0HuruTZlj5++vuX0MF8u2E5taeIJPcW
aFZBj7crV5OWC6apJ4ChS5Hmam6aCHS24oBsgPkMFsrmlhTc2diZX+68JnPWgJAL3qang3PgTIrJ
ot5x9uUnt6xbKy8yIMLsDzee2+Dydi8Norm0bYmMd+7UI/FZ71pl+kHKygjqFr8p0sKXx1iyVs2j
0UTSDXwEXA6kCfekGF/rjKzwmC/tt+bEpccpbUAXeMxSFoCfNSgqM5jpy+UffjYjDz/T07YgrsNr
iYxmZECdp2NWcXQcsU888xO0tmFfkqM7i23sq1+qXMMPLOyIzmHjZ0WeQDpgjnL6S1rWBiykQZ+X
B4u+rczqdCzo19zTrE7m/cVJLNT4SkchjBszGOx9Y0wOUJHpXkE4L+7R1NW/1LNBjqCetfedz8zX
qZ4ttLFb5jfTqMtHMZlrQOhzT4fTT9GCAfhKez4j+RAN6RRSqFNkTAaylwHIie9I/J/wV8La0qpq
gcEts9yqG0mO9jjX6CFmW2YPb7GS77Hbrmm7Lg1ycoAvCwu8Mk0nB51Hg8gUxWOA+Q+57OkeXRvV
ZkBBo1uZzoLdW9qJD/Jly8sAsohIbEm0AowbZScfFh2uuGWf9kULC5y73OrAlHFEXwr4PlE6/6xr
UIkmdV/9vmyGC1Hh/zKqUNNRQtT2sW+6z97Lotb0ny9/2l8wcC0qGD260tO2gnxzO5WBI0/lMzNE
BebBHeIn0njQZRn/s8fi8fJ4C+eCnkRlla0aHqv5pEztQmnUElPoeQ/cbsGN/X7dGNojm9algR74
wj9KV21iQaEhlQUW+5NJPwBv5u7yKAt2pacapUsbs4by+zF35hsjqcsAt7t38E974eUB/lrQmeCj
pxonaJtPlaQQ1Jomk2zSFhm0nFv1WxqnM8Soa8MJBluIdlMjJ4nHdZ0+iJTYjxNEE4vAbXrwkNKO
HhvwxkV+XNMXnzHaowe/qH+4rigeEj8u85ApUP3WKP9EEApHI8Tl379gtTpXjLRqo6LjYELwOL8r
02FjF/2KTy99WrNatG8RyswRvcGKiYesIPmOp3m2Avhe+Lqe/fHygUgI5kEKDjTsN4Nw5T2YDOIV
D1iIfHqS16natufmNEQNKGY9VUlQRSV3SUpebYj+rNjOwhT+VrG/hNd49CvJBzTpo4ljuFepwwBU
ztdOiCXT10JqoSbCvQkMk8LybxIvfkXB5ZjM4u2y4fx1oXOGr4XUHvKBhgXWcWC5G/PQlVW6ycBL
siO1+4f0SbYzipbsil5ABSwv7Zu0bp2DM8UGJAm6z8LJ4k3iFzmIccb+ifqt/dqAjXglYp4/h6le
izGLpkA7Xj8dm3YEcDDJwIXfvVaT84S+lU0OcvtNLXH7vLwWC0utJwz9k/ASd1UTNdy+HXL2Kav2
0LjtyiNgwRh1NqFOZSPaVyzziEfxbQIaGP8b4FkQ+1srlyz9/tPAXwyRJE0HquDZPnqgNvkJNvX6
yMGRebTlqVB+eY2WJnEa+8sYkKAv0ZIheVQZtyxvnkxyC0aVPQiAVrxp4dAyT172ZYCEZ2VmlQxd
xkodBHtBAj/MTA9lpWrjjuP+umloXiX4XBfol7aOGbq48NwjR8wKVMzleHR7tXI2Lu2H5lo0Q8uM
jKGhOfPxkdt8b/r1rq6K3eU5LMQdU3u/WJ6QSJwKdRxHimt4EfGm317+9NImaDG/9uY09QmHcgPk
l3lBfzMOvWrQLv9XKVaGwvHeLg+0cO5SnVJIgQy5QqdkE1k/hu/Tjh13043YA/CC6+Mv9uq8sIfk
0byNI+vwUt6lb2tEsuf3hv4fydAsjFHVGNeoXju/CwsP2nVr4qnnd4bqZDyZ5U6F23ARJSL/KCT9
IMYaZ9vSpzUfF76b1ImNFEsPKo2ZZc8eu4qFDPlxPUMOaJGZkxRgAp6LapsS8qecW/Cnu2LFrM4H
D6j5/uvbeW+mXm5U8kjRp3Kfx/b8bBaF2tRqtt8TxdRKDFkaR/PucVRuY2R9B/HXIvJLMH1DbBpc
4bs6NVaSB0v2o/m2WdmVZaoc+9Dz0Kmqb73dvua5tdZitXAuU50+x598SH2JGrcKZ/weOznYA/5Q
KCBl8XzfQZDesCAny8RRQlgnZGjfnDwausYYDGaLnksIzGZFCE6rq4INtBH/3boECPQJ4l1tlBTy
2DN7H8/TilUsLKUOjiQlH+zGxw0HEk0PNa0ezcTYWpl9VcaT6vXexElQmxOziOqhzkOX2G+qmhu0
9q+ZwvlgSfU28qL2oT4RV/B2BQDYLZKqB9+OIWGUQm8k2VwOlEuLdPr712Oxh6Ri2QAwpWrxiQbJ
qLPnBzWUa62vC3FFp9IZIUZLLMfAPTzvdnbZBzS/CkCKuOJp7tggaz53cy8iQGt+Iy5GlW+8Jbbd
h4Mott2gnuxkeO1rsmuqVZWypQXTHBR08qPTVuib8OZmCyrXW8WrA3PWLnNL66UdvnmeQCsWD7qo
hcDl4LsiNHxxDYnzacG043ecbHuWahCRyt9rQHeY+9saVxz5fBKC6r3mSVFAjoDh4CtaiQqcKtvs
F456M2T+TH5zZ0gfTMnkm92NYARLrWll3LOQP0xKh0KMBAQy6dy3UVdwCCg8ZMM9RCWQPQYfhUl2
tjPfZ215bJA0GJoHEl+Xy6M6QkIZZIBGSwtdw4nnQRoHbRfO5biFYEjQzlB2lSvJqYU4oLemZ65n
l+lcNxGfXPMtgQr4ZqSG/buuONiK88QISd2tUbMsmLfeqj7HyIPZwm2jWUZOnYUsGQKPzyubtfR1
7aDuLGTV1Onrw/SeO02YINvmr17xGWLW/z85qd6nLlC/hpYGjjYcz/SnAQrdk5wl+wOFo3xjzVW6
siFLs9BCQAkZdWuqEHek5YMxtAbpRAZyn3jlPbcQAvRW9WxsoYXSZXU0G/zGHKZdYVsr9YOlT2sB
wE5Ao9qUdhX5SDONdfMxutkVyEq4od6CXmRkYmmJuCgADdnJ2duYFgvwVCG3yQz1r9E19tPs0y14
I65pfjmNqScJYxTnJUgCIlIaNuTjxR+e5WDYHO01KMmCSekd6XGlhtoC6iVqBuAjumZXunfD5B1j
ZgdXHcB6Q7qdp6h3KiLRGPDc+UkQ+wdG13icFvIc7GTBX053OoPRorB5FRn1j4mD9JSK0HGMMO/f
XIvuPWvFIxbsiml+LUow5vWlj3EoCVVf3njMXknk/S0+nfFqpp3y0LKZzAH6fZHviGEjiJmHfmrb
0Gkk6A5vwBUWxDmf7tzOtQ8gVIp3U5k475DXGsDZJ1kA7XNIhvGkCmpSWX/KPOYgYUUXu8wc9RJn
if3hW8R+UnU53ELWS4Bvrqq3YFKCGkRWQLsBWmo7OU75SX+vfEMSlq/kEZf2R4skvKFujmSUiOKi
VAANpbuO8jB25IfL0dJVECjWT9ewip+8RbtajLOdVZOawQ2CFqE+BtP0cKjyZnPZjhdOKb313esQ
z6s4FZF5ok3sIzQVBBBU2STlXdtYKw+wBTvTG+AV5EGEUWOQgX8M6a7N1mA+C79eb393h17kYBkT
ECkObfM/6gtAMcrAQp5u7WRd+u2nob/4IjpVwW4sMxnlPrRAOs/8NvB5e9Xi6x3w2VyRdiIKN2EB
yUs55XlAICAFicd5DKDMd1fU2evloc5NwzNdvbPREl5rVgWEgyp+69Y0SDtnZXPPOcPpy9rhxEDo
CSb02TuWtSHwBpX2TWnRiKT+wZhVElhF+lbP0/PleZyL7BhNB6wAwjlJ0rM5gnxc04MADu3i1ZRH
U8WfLo9wzqZOI2ink2qJPZrGBBEwAm0x3gS2O0CzdQ4hALRvEJguD7OwITqChZZUpAovoQjEcluX
QoZzDXu49OXT0n2x2GKCUFdFbII+9ymECGoWQAHw47pfrZ1MRNpAzvrQ+fEQqyFL9o5X9OflT5+7
np3W/TSdLz+75KPywA5LED8dtMRYIIlFZyTdMtmvhO2lEbQjyWrTmvqGCx/I0xxVUAOyxG3VhcaE
jOnlSSytvXYyUM+weRNLQJ76HKGuvAcf7ea6T2vnQJNPE5PKNY7oRAvT7k8dr+E9l3605sFgo/Md
0679o4FSMLr/OLT5Lv/mhRXXkSkDFVM/c5SDUXoTm5nZfRVQuy4+k7ZKV5Z8aQzNX02o61FiMWg4
iy6gZrGZJih3rrUHLMQbHYWS5+gOKKw0PnpOVPV4e8/fG6gZVmtgjKVfrzkrnt42pZBXPlrqTiQs
JMUfFGpWln9hY/VuNkCm5Dj0FkA66djthpgYm9Rv2RU5TzisjieY0wH83DW4Z9JC5QHL+JPnV/ee
d13Tl6s3LaV1BdpQE9ifIWvswIDOFORmN+AwiqbB/ByrtgdoAjoAzhqZztkk62lG2llPGI6WxrPH
aPwu5rD/8N/pgIEDdovjGZmCe4CMfry0Tx40h18ue8hfDJF+Tz6NqRmA5B3kPvDCi6YG2nJx0npO
2ILS55cl5/g/2tBqR1kqvkNvFSj9qR/oiyqKAii4WG7HtuySoOMKwFADanh/uqlWD3iHZv+Vjc0C
QcgkwgJQpX3R0TQPwDfWv9tZ7lm70rMAH04qT/bBrMrs00hIVa8EqwW30WunUNaCZSToou/aWt41
YPEHDs0qN36D1q3CgJb15eVbGkfbsWwC9XPM0Tg3DJDcyX4ZPboi/I3iKza+4EF6r8VAcl8WCb7v
e3FAEFVETVecc8HzzdPfv5x3Cs3QNUOqK4Jm77jL2QiK+Dzu9r4zrSX3Fq4yevGUlWUNwSCBNpSO
ZXsi4q0FtryQp+KuI9le9tlK7mNpLva/c2mr0Rjn1MNr2ODlNwOMn+E4zFAuNdGKssIDvbAVOniD
SECJLWQOonHIjqN0bkltv1+2oqVPn/7+ZStQ+i17SDwC35eVt7iEvELk/fPypxcMlGgr06Tl4NS1
RSLX/OP7v5LidyZIYBdXfl67b3hosyWWQL+Xm5QPVicfp9r4NGtwbZrtGuPH0hS0i0fsSc82TNwn
W0QKj+A97sx49D5Bcvw6L9abyvgMfGw2T04ELc9tl83hKH94SYUYt3YR+WslZ8KsDixKh2SkfQLW
CmII54b0XbZLvT750RPif9IuSR9ax3FuVS+HcCp6b1uaHQQhTMfJIskrBrMAnTraxVJnZ8ppWkmT
LFieqe0f63qnrqBnHxnk1gZbIggEVtZ0ySW1XWsBu6T4sWPUscgBIxyUgAN7WElILpiEqd0YVW72
dgYZhKj0fgqW1CEaxZDPkd53ey6uKQR6JtOxAISOJgrBCCp9hvy8GAc3LMhYBhAIXzl8z68++7+q
P2uQO6CujLhhkQD0C0GdAd132fPPbwDTq/592fQjhA6NY50oETTNUEJcumP5c5EKtdb2uzSD0wZ9
iVye7/VmyZw8yni2oVw9joN4vvz7F25DTK//Z2U9sjTOcrxlmvlgp6eWoxE1tAB3FrKHTKq5cRyP
Ps0uY8a+84z5h4kyZBz4DNkXNNYmB99Pmp953/pPaKPInx0HfxsA5P1++SeeN0Om6+FArjg1htNT
Xfqwbq8aHLCtSOMGLGDdwRHQd748zlmE/ckUT8v/ZZkl7aRMxtOzbkrmDdoRoCzV8qNSMTjgje9A
nz7GuJ+6dHqZPLFa9D/56v8HLbSF/DssKLVM02fSO6YD28YZeHz4mAQJZXko5y7ZgHOJHpD5zMNq
pikI17l34kZYOXD9hdG1CJLZWAh0zynI1Ir30W8/M4e5YPwx7meg7fy25IEx9fcOWxXzXHIZLazU
RWwZuTC9YzbinTixgDjfezBSX7eLOmgBO4h1TKmLt1wSlikNE4Nve9MKrPibrbotb9TLlA+BVa08
TRfsU4cyIDeSQckcAzpWtyVQdTYdKJTdimLl9Fj6vnb7hWZrG+emnEGqcw+ZzJsWNIZzCuayQj1d
XrOFHdHBDISUTWnZwLX47V2hyg0Zf/qgd7v88aWffxr0i1fVOSnc1K+8IwFVjT93gaL+xnJ+NfM1
+WH4rQ5jyKEMUXt5UUccdaC0f7Cc7MYuXppx3sjiyiXSnBQknbmTjnATt35goAOKnU8vXuOsPH+D
ZzpTvtfXYO5yXRWlMgl9tMmK6V44RQisVFiIb5f3YWkQzdF5anOzRSdm5Bj2oepLdAL2rAH/I8S4
DBC6OaRbCSlLO645OE19c5LSqJGBe/fyNMj8dNOCH4Rba8j3BYPV8QxIq9ag2KBd1BD5x0HPWDjn
8iCprTaXF2tpAC3d1KkpkW6nQBRd1BM0TKbmgCCdPtroWV8ZgvwVSD4T+HWQQj2bDFyDqXusVArA
LuA4G6sbzI2I1TCAd5KAR8pgcQO2SN/ey6Idd3GT1PnGjesEDVOOj0bOBkXbOQEDiznWh7ZyZ6CM
Z/BTCY+m951rtpGduu0tacQYSKr644iG6WB2p/i2yhAhey6cNwkk0wPwX80ejQ3DqxBu/KygiLwp
Ou4920nLDv1UepuusNqg5o61IbyZN72R/WJjP24480B1MnQdeNqJhFKMzB6sQXE0MzemegBB1RT6
E0TySq/Pdtk0qm/K5XLj+H1+U47ZfAAqBIBvahRHFrvFjWuPvynYa3fgw8qOuP8k9wqCHe9gcE5+
DbOXgyG6S7w/WVyoPcuHZt/NZnfbxHMZdqno9jUxQBnZxvyex42zzZQUu2m0u1C2/vxe+HOzy22j
3zJIyt95Q1ls2WAZoDUsOvOesMZAwqX1rCCxrB7EAX39Lpj/hzXVGLa5wULEGD+aySD3I3ijQjX2
p0Yen4ce4I6/mGTNrjab6t215uR9sJMUvXPJEPrKPElDlkHe1fZ2niW/ETz/r/MScihTAMNph85s
Z0y+cZ5Yb2Ui5U6C7H6jUGUJ7cz9OVZm+lrNzL3znLK87VxeP2euANWtFCfO6bwFwGVN6WXBDXRq
aNTXXQ5CABgn5/uGlCfC7/5JTMUKLmEhUujoGYBA5mI4RVXHBkanyUbEoiH/MYHdapP109q7cGEa
Om5mHJDTGce8j4zOeEqL+DEZ+28lmhiuCxbavZGRxK5MZ1ARpTl6TR5rngQj+j8vf/30lXNRQjt5
ADDLe5m27NjnIEohxSsCxa/rPm39ezQzkHtmqHJTcHPbATXuLfPKD2tnDW27VOaG30bpRL+xTN0L
4qygGZb2Ujtcsko0o1JS4TVHwI4HIneyYfHKU2Ph4zpOBkpUTuu4o0I/eB16dYH3tB20/ppAwNLn
tVNlmCEdOzdzE81OzTdpSsHFbeFeHbu5sWKLCx6lY2IqBb6buq3ZcYxBTV2y9N0xhg1Jp2bDjG7l
xrtgkjospmNxNlFm11HZfljNmxiuytChU+5fe2w7L+uqCgFwtFP+YAJMj7ZCQMNWrHLhBqQX4nOA
VQzqYHcl5IB5OYVkeC6zl6ZngW2t5EgXxtDBNgkDobuLhEM0sZNSiuOV+aamfNgNp1spmlfVPQE5
5hqCd8mitOCADujYdRTY9WsLW96zHUn6oJvlyt19aTZagCAgwov7zHDwNM36YylotwOkpwvxOG1D
uyj9rZXz/OVyNFqaixY0zNp00MRoq2jy77oiD1rzyQdW8/LHzyJR8UjQITBZ2oohnvF1iEFDjACM
/jdGbLnHERWWMM4dIJPUqffFyN6AThV7xYsqHJvJvpnSuNle/hULj20dIjNQaOhVJfSkYh7nL5CM
oNu4kfGuoX7gN8y96Sdf7Ox6zA9N25KV+/iCu+r4GdM05GhPkMgSzMP5+sCh0HfNfKg+H1UqQKLA
XhIRj8KJJn988JN83s6oNG+y1tlj1fstWq78zdBPKw+Z89Oh+nQ6G+QH0oOUJkjlf/Aq+SSZsxI9
z5sg3uz/BiB8tqmc2bQiSzS/TEhrwgKb6pEJ1ewvr9jSjz/F7S+vYTcGwLbMUitK/VoGwnAflD2/
Xv72eW+l9DSrL9+uyUx6U+GFJ6EagHQhXr+4iSCPXW4k6x/wn8fLAy0t02lyXwZKSAfNOAwWTYRk
G8b8AidNJUOS4MlweYilddIC2+DOnUfAiwQBgezNVfGuj6crl0kLar7KhpiSeQKE+nOeuqCYPjyj
CQW/S4C5uPzzl1ZIi2XtUINh2UfZz7XpsGGk5eHIq+5myMCffnmI8yc9pdpFyDUAkPTbU2XRYO7B
a0egBe24bA6kqdXRbzgy0ZdHWpiMrhfBza4xDa8CNGKK3W8Sion72OHxcaxp8n55iIXcK9XJwqhV
tUOpGhJl0kxuTJIPYYW6xnuR4IHX+a0fmngV3BS9k9xMRVqFwF9XK3CnhZXUacRAQZwJhmch2Hr9
PwUd0bpJy6Ak6XPWkKvuBVTnEQNBgqWsPkOJ2aVs3zex2vJ+SDejVODGgiTHO/GM9L+V1TyZ8v+/
Gahz2smvDmoiI48GR8hveJK+UDa0x5mo5NkjGT+iJUO9AV33ofwe/M54qUCzT7hI+ZeF7z6VKRBl
V1qOFii8skiMfPa6iBrjxvSNDU3rML/udkJ1PYoCZ2nfkRGU4PYfA6jEcS4Ca+gCwX7acb69vJbn
j2yqy1KU+QDdGDsGi1OdP/pdYdyAkDG0ANCmlrNFHg0idePHVMX1ypt4ydu00JEzrjqk90nkISpt
8xqQhDHuqiBvhLhyCC10VLLyKp+iHumpQ14/jaDYTlYucQtnkI7cnGtB3bk1pmgUbOsWElgWvrGG
5idn9RZSJGvAygWf1fGbhE5If4jMhGTgMWuqQPFpb6p606urnoJUR24y01Kw3cQEG5DxYsbppjLK
D16ylQPiLzTgjIvqEkJJAUQt9C5A8TBmdAPqJtDFVy4L+yFWQWWWbWgmVYGHqGXfgqIAfeolo/k9
BfEdD8CSjYxXnjrXGYSuwCGVdOaUkSJyi6EPOOu2NkSskbxrrztzddinUFbFDGYWUV6OoTUBtu/w
HbfYN1HV99LgfCXgLFwbdJ6ywa7LpKYxAs5YRxBSLTdDPq1hM5ds7hRtv0RVOYrGo0Z8klBNQl4b
gdPyA5K1aGK4psPQA+Wj5vx+kUDvuzFn6JIUEO/B+ZCvXUmWPFNz+g6Nnq6XFWYkwflIcyRPxjec
utsJ5UQocl+OlgvBS4eCOp3B6sYG+1CvkGq1dyhcBfaalS684ahOR5aBhIc7HfjYyZz0R+E1fgqM
bG8kIRuRjjWEyna+PbhbI6Plvp4dkOR6YNSUg2uEYqZXPhN0uKgtOpqMdWpGTfvNt8uwR6GcrRUw
l5bwZH1frMx0DOCWG9xGeGEFOdBVxHmla5COBSPQsaJTUc7J4NX45bKYt7RlTTgJKJeVNe1Dgfbz
Y8qmNXbF8/7i6B2tUo0NunFTFXmuUwJPkNlBfaKUGVI0nuZAL122ufM+7+jFID/Liq4ZYgZuwtEM
YuGkgfCdlXvb0m5oN5g+z8shkxRHJSlwT/sYGEUf65U3a506jXtGB3AFLhe5sLYgcd4LYd1U0xqs
2T359plD5i8BxxdbGpKiVXRgMkpdavwnewGNbKfHXTRMbNxAO0eqH3Rq23LHZ3LCSlWeg9pskkYc
CQNAiUSPlAEdUrqTJBbHdmA5Stx2ZodujHZep0IRd8qNWoSebJ0NMPYiCSEUzO86vHI3wMY3N5bL
xEFlBdtV6Fi5TTuhfgprjr+DyHN+cevWCFB5MqOxxC0nMaR/SHPPC4hnTZvB5Wi7I06j3uu6dAKF
BTvMneGHc9V2WVig9PE6zn6HBgJh/WpQB37hbdseldG0z2KAEmE3zemNbYsJUiz22N8kJXW3Yz17
d6Obzxtgyo0DVFWgkMCq0gfpkOuGwswkdKxLsZMTzfmWpoW9rzOj3vMmRUDp47Q9tsVk/5wL4Sab
spSF2OfQR1tJ2Zx3HaoT0nlTnbSNGuZoFuhHKlyThVlhn9Ru8jwcu7UumPOuAxqif2NNr0hPaEun
iLMsDbsR1LBlNf647JcLc9CR4xXKcE0+4OPFiLBc/VDpp5sMB5+a28sDLPx6HTqOBxoUNUBEF4nJ
evOSqX1sU3dacfylj2thOLWpS+Sc0mgoRui5dlYbtkaRr1y4lr5+CjdfHDNvCEf/y4R7StzTYDbN
7+k0rVRI/kaPM16vc5MxEwXbkoMJJc5cpGayXsyPBM1b38gJSxXQdjbCuqu8p9J20Xlj8ulgenl9
6B1/ziBs5NKgGwdc/7Ic8jLWZAcNCqAPgwHmvZGU3mGkjXXnjWiib13f2mQ+dXiQQUFrZe0XTikd
TqvQY8v6komo5EkXjA17T8hwi8TtGLhue+TQplsxoYXw/vem8WUfXCTRzAlIr8j0MeHcH+4L31Mh
cmabyza6NIB2oUuFL41uUsBQJoCjFMSWYd/H7CMnA472a8ZwdJIFz2itBE/8+DijN0YO30rT3/ud
WjHV8zNwdJRC03pZPiF6HnscrBlJD50JRm925fpoEcjwKZeGhFiK0b46Nt/0089SeCsLsxCBdDhw
0lgN4JkyPqbQdZvoCVR3PyI9ba1ims8vDtU7IHzIxtmzB2p44YxBNgwbGT9Lcw1ZtvT1k398tU4w
iZWjAjLQwclI+1ujvDfl72uMhuo9D420SdV4yIJSwErKE3KGOc0AXIO7UiRcWvzTpL78+IKgQGgk
AJSb0g7cuTgmZRyaVX6gcn/dFE7B9csISdXHfM4U4r/8QdrvKFPBC1ZMZ2np7X+/TYYM+pcnOHzp
Noe2aGTglsMWGp5rL9Wl5bH+HWBQXaq8kgDT73pinw0Qi8fbuN71SQtsrXCzFRD30kS0ACTVlOPG
I0k01h+u+ZuaRzWvXV8X4rQOEO9wq0I2E7eUKkt/UNeKGse66TrkEJGYSZs1ldPzU3B0iDhA16TL
AGqJiAUG/s4nybtAW82+quphja3iVIL//zPT0UHisyQNazkeRjhbDhOIo5DEsoJZSAJVZH7wOuOH
IaaVPVnIdjs6apxbJM+YRzroO/+PsytbkhOHsl9EhBBiewVyr71sV9kvhFcBAiEQEoKvn5Pz1JNT
6YzwU3fY3ckmXd3lLH78bcExnMJi0jTVxk/18FjZzuQ+cKw5x4SQtanYgGN563T9eOWxS9ANJVAt
EEixj4SR8gXIrfU4xCXEL/VA9kkz34LFfJzjsEuUgG1jNZDlzHpAGzgbAv+HWOIbOc6VJXGJFMCC
jmoIy60n1vs7AHDhk1mJc75zC5V95SVd2tQMi+x44KEy69d7Mf3yrIYD5IMobwnsXvv984P9J3YF
mPqWsFIGdc7ab5HtugfVtbB2dC75Wav01gl45T1dQtpBPBvm2qEf1o6AuIEopo9WDSEwoPRWg/za
JS4iZa8HMy+wGjr1/S9QDouB8qyq683fY/y193QRJmU9SQ4cHbKPoT6WNn7rZ749u+5soP5yC2J1
7REuY6QwUrIxiY9jXGaz/2i0zfr4Vnp2ZR9civqtbVhFqL/TYzParc+q53SRP/7+dj4eTrBLrDv8
ElgFBevk2FdsyIEXpfu+g4AIj9NnPuv4W1tV3cHvGrWFqP4td7Arr+sS8O55zp/6eUqP7dw80GZ4
hzzhI9HD578/1JVPfqndZ7jmEqc6pBmiImmrZzBiv85NA4+if8o52SXcXY66lX3k0xM66lBkmHi6
o+M05uG0/hsMC1Dk/7u9JSSi0pYPCVTf7SHy+j9mSPIlTndEzrdO3yufIb5IfyjxiFtZDK/6LvR3
XQk5txpmNQXv+K29feVTXIp2pbFbG3LmxfeQPy+XLrM+1NTQOZyWW5i4j3MIFl9s8H5QC2SDluQo
fbbxVlKQ6K5cX1vbYyj56e8r6tqbutjfS6tVbSiuka7TppPkIHn7JOfkxnF+7REuapiEi7Lvk2E5
kQYuLKSFxBaU4esX3cHPMGXrsPe6WLz9/VmuJCqXEEVBEjsOck6PlWpeaBLkdRRAmEqt75E1ad6Y
8M/UT89/v9iVJ7vU8Fpd03ou9aBtX8vyFCfDmmnjLRtSOZh/c0u9z60A+/zfNub/Ay9OTSuA+kY+
KYMur30YfVj6mQXBy98f58O8K06Ty5enINwBgHtZH1UFuYoaHXaIizsebyqFwbhX499o00V10UCH
6lcUxkgs4rWJbmQtH22n8+XP3/Q/hz6cekLlVSM/4gRO0RJnClgGPzNh+w/jl/MFzt/xPxdIwNmb
TRrxY+R6EL91U6g6/swWe2vy8dGCOF/g/GT/uQBo8mCZgr51xGg33A4uNF9gkV0fYMWrdNYsQX9y
rG1uofbOoewyKz9f7iKMlrNXl8lgQXZw9jGkmFYn/B96TOefvoieZeTbsGmgsNeyen7kncnKMibb
M2pnE4Cu0Kw93f592X0Ufs6XusiQoHgWUAtt4uNUoYmov9I2PKw3dV0+nIqdf/4ighq4JtNqxaJe
k2QzrevnSXrQaYqje0WaPwRzi7pB6BbV/E03esQMBgEDqhvvf3+6/50dffSRLqJrWVUlqwBchJmA
KZR6DdBdGZmBOfovD95QwpcZ678n8KzECQtSP5G7FmXVKv0H0gEcEARPJrSorZc7KA5vg7i/B5n0
oVq7Vx9eren6Htf0Bpfu2oK6CNWt8CSUzf0acvzjn6pOoTI/3MjFrmzuSyykX7FGJX6LLDXxj36d
3nVEF/AVfxtUtPn7q76y+y6Rj0nfxIM/4EvHXrsV4otKzOHMDS2fSPyPW+4SAqm9trd8YvXRX6G/
Ps+HWt0SmP8Q84CVegnAVhbQSh/2OsdypDn8PgvgLXdzRwvlfy0D8a2bPlFvyqRT+bSYjcfMKWr/
xeL7fPGLWLKQNkmmpRFHUeFEHuUKgT1YMWwVd/0RjmPDjY90ZYmFF4FlWEqCPar5sTfzU5+ao62k
y/6+AK5Ekkt0TepVExvTQMDqq9JwR4N4eoMLgnQy3aKlXbvExRkFM9ARAlpNe9QduF594H6ALPMz
SPTu74/gY8z3cVQPL+JhDPkdoUNYVsjFr7bEaIjZJFztoXCtV+jcNAaSIqHofqpED+Mecd8eTLmS
LzQd7QiTsGAAQxkC4l/C2JN7DJm9zwEdq9d28uLM0YQ+hp5fQxC9Kb+ADQcKM1yswzswqsRhlFEJ
+2xSfQnDFoMQAy2gO4h8gn80+rN4c9WwBjmYIPFuRPeyhaSHVBuWqkrnoaAxRBCMgtmorNM+Lyt4
ObUC3kFSRMBbQnu2fZYq1tthpEE+eSGmKmHZZoCp8X1JMGkHDW7cAmRc91nZVsuQtUvIt1YG015G
HjnAWand43BkBQ+lzmYoWiOcLmOQ93ppjzBiCV+pU5hEeoveyqVMjsscsJ/gG8Qn1RnvjS5EjLvJ
n9TPaWHefgGT8WeKuXjBFXCo8NjTGw6YgcunEPUuZU0iMxsKr0DzqYQIcxTP+SD7eMzbpq5+yZmC
8BqFDsJYXU3Yaz94A3SHHdhgfBqLhUOOOGVwI9c0LHO41CmI0LPE/JpZ7X833ExdHmLq/MlrBwWt
3+X3vI4pvjHV4YuZ9QwopFIsU1FQbeOzlbloQTWDb8TyQ481GutqjsqCKjL9LB23b2njlm9glvqv
svPFCwt7uS19Hr+72UxtEZNGFP2yJjs1t+4n+Ee0z3w5QRa2X+bhMR2GReS8JfOGiMkV0GYUkGM0
c/q4iiHNW0x6c2JoD1qpI97DVEKBNLdYNF5m2igu2p6TPzVvo88hhOCKMVjaA9jN8/fWV8ld2tLl
i49f2vhLan97dZVu+iiyBQOSsIA1Lf0clGNM8yCcEzjipvOXCb5nJ3wX9gL5/1RlJQR8WKbHcIVs
nZYxsLBNcPRHwQ949+HOlzR9GbSL/jgMiecMxIkzQDCSP1cXwAU1Jd4PuKmnT146dXjUwePfGKPd
TpfM6CzxOt+HPaGGk46Z6+8wNsUU8ixK9aP1yTTDgVn79wuG5CLr2iaNC1KCw5nzpAnCXR3Cz94T
AfQuRlrbwxzK5GUq5xD/MxhNRk7qU1pa87BMIZZHx5naMbbAnL6LTVbFYsg4gY1MDhfascmGtsRv
lnG5way4vhMdHV+7NInvuGjHpyZKI409Fwl/k6LgbTOrPf3Wicn8CUfM6TNnFBixS5fcoakVbqg/
tG0mybpuq4YtxzjGpqv5bIF09L82WmKQaTsL7xQ5v3PKNSBpzDw1czpsRaO6J81wKBGJM8L5kN2C
LUq5HdLQHYUKontq0+AYD8zPQxtEW2e0eVCkdwcFo9hMnbWOD+1k/Y1PW/WjR8KVtbS3LzaW6LB6
XZf5orH3uNPkK3K2flsvTD9UHN7dq0z6nJmqSCdbJAECnWH90e8n+Dswk047oWqxYzAkm/JKOyi1
B3ZO79XYlgVuOXyzxH8dzvZibdmIbZsG6dYbh64wwdrcp6KCgoueA/MwTgqO9M1sNhbsXOxDBytj
HyxD+EjU0L/YyAYS/WSoo0MiBN0bVfV/SNexN83Vuk/6sIWnlnV0Ax/D6ex7FY9Z1ajws4YxyT5y
XhBmcV2aHRXDejCL6e5oaunZVbzZIF0dirCNqwNqobmIwom9uXZG+2qu4PpTlTBdiyFJUcy8TbbD
5MljEs/mLmAL+bSEjQeDSBJ9bdUsB7gBRjJD5BU7UILljgHDGG8VHF2ziCR1NivouqlRuW1gPPpl
9VT8ZNOKfWdj3DVbf4kE+hqp1V9d40fPMvSbJ2/QcucSW75NqlreSg8yLuMMwYgy0oieAWnv1jmd
T5a1Yp+YhW8nTtSm9MH8VHFfbRlZ6vcI2/7eTmUMbjTo12sqCQZgsMmTEaOPVdy1ODxg2UYHKMZP
XUTuxsGLH6iyC1TXU+E/T4RBRiWekoekjl1WL+t48CRYHescv0+Djb4D3K2hhzaibsrSyhPPMAei
DgrFbiwi68mowKOxQui5PzSWLc9rHzN8zcBsx5iZzSTLuvCS0H7hlnUvA+/qZ0+7dLemAYE+ne+T
zE0C38N2kj4Mui5fFOzNf3ZdPNhsYLXet/Ey/JBD5d3beeQH2qFijoJ5BkCfSjCn0aCKoNRL+Klm
cf8Q9334jdEmPPl4fT86LuqjZ2esJHDzEKdC/5C4sNsQTrpt1I4p1n8MNvsEp4pcADGfYwn1W+TA
5S+32pHtkVyZZ10m6V2JRPs7Zr7dvhWGoobXtf+bjmP3ybYhf4gYJivA9AbfYH9g3jxgIT+BGx4C
AWmWiOU+PO824SR7nk19QL7EdTxkcDUP8sFb07cWeuZrUZNqnot6iBugEIJ0p1oh7suwAs4ZFtEH
IF3ohnheeDBeUAEhPkzfXOsxcLil21CKFCHkbZU3vezyYRhhLEjQrMPRPfwwOCILPS3Qh0I257IR
UKOdowK8qnIo7wcG/xKv8YdfSbp628kF9W6dUpdNMfaTHfrqa+yTqtBGxJ8rOTeFs6Uq1oXUDwsa
OYXXMwJvifmNR878mIKB5DZu7S/frsO0rXQonkrwmN/ncdD3zCAO+cSuXtaehQkgjVs3PC9BZPnW
UxnsXUU7wJF6f71zC+fZknYy70avv5tWmj4CYU6wEcahz5ZB0rw0qY/CE524rDMreUZTts7R5Jk2
ohLNnyAy4Qn+ZfZhjOvhAeqzQb5Ovl9mHgGV+CCUCEWRuiRZHrpar7surNl3z0XjUxIGYktqFm7Q
wo0PfGHtJwZ45l6wckH2FdnqqVFu7DPtob1T84YWxHceRJg5S8EDRb6VZjqI8bLCYFyPpEzNrq/L
5rmOVkEKCwe8Pp+HGKxEQL5e5whstiDwRR6Pk7dHgYLaS6xdV2gGOFXOAa9biymc1btlQsIGWMc9
9r0d0kc5UcS+cBxMHiq4bWWir8k306Xmc+k7P7fp2D+iucb6QukQGgRpXQm1ge9dt2sm3UHWoWsI
qne6mm5rYhEdwqTz9opBKcLUOc5SWqx+AOUgj0x5r+ZhR/BAbW6BMpfFJNseflswhIWGohu+9WvN
npWKE5EtMLhPMt3Q/qlOML6xJAqf+RCl392Qtr9dWckCctJ+lUMQf92uSHrejU4XnqmpVm9pTBhC
rRh9kxkBo6RsYiZ8lAmFOXEION27bObk1RDCjokfBi9caxoUPNJ0YyHZU2CTRY8t/Afux4XPslga
bR9xUPlInuaYPDAgfKfNPDQWr2NMt6Bi2KcEXlW/mSES7Q1f+b8nY6MHOBH2Yd6iUXkX0Iidv0sg
GgAUZ/4FflBkp1ZfHYN1Em8pqeQJwJymEFUCtGEnqmMyKMjIpEAcnVNjDAmQNYd7zWbXZXGJ+FD0
3PcfIQHMJbzjMKrrvYSnG+ahkKUMI+pcVoDa4QwJvF0/NmQ7zxOkZAWmDZt6TNjnCctkkOYIBADc
FycvfU8mLA8cxIJtTdOZb+0QuZz4cbAbbStzR4fxJ6+gk7qZElEVRpVrXkJ88Ue9agWhfTNDU6JV
XvoptSJeMiZm+RWyZFGZLYul96MI2/spXJrPLUw+NhW0dF9WHrRHgWEINHsbG+WtCXxg0ZrK/QaC
vnkIbNJv1Oj2QVjt0jCcQT5Y20ccTjC18/qlyZc0EhD7AACyh+PKc0uN27XAmSeZWTy3wVTZHKmN
9Sld4mljQJjZxSvSjnpICUB7uiyYW8Aos2Z5ahNBnmrG7KFNZ16MBqwI2Y3J4zl03ptFo7Poqbpw
MIS86yEAA9KSz7uTPwl8LhkH0W5B4iSw3Ux8Isz2QG0C6bkyZ/7UMB85LZ3sdjFXy88RifQxxnrY
AylHt3WbStCe1Lz3UxiOTzpJt7FuQFTw/KVo1jX6XnMSP2tUd11GhGfvYOuq8j7gZuMgU8szT/cD
BWQ1nEzeLATC7oEAO8Pxvn+Kob3/e+wtigop+AJCJmR62wg0anCrF15AM1//YDNXUGWBA23B2kAW
Kef6s2xgY+aphIBxDbVCkTG+ui8MVlZb0dXpT2mSc53IlHhpQiIfQoj8D3f1apM9TVf17ADp2Y/T
NEEdhSEnahPXDbtyJi1AOV4NaAM4RRs16HXPiOVLAeEzqKDD3gS1cIBDQiTTLgHq4gv3RhhTLKL6
DTfLJY8MEffSr5G+mxL+ahsXkuV3rzh7Zp2ENeS8QBUDjRzkFPkgxu6uXPhZT7fuujs8pJ/kYRRi
a8JGMsbWn6bTaL0qS2Q1HiZs/9xnRO9t04Y5NROI9KDsL8cF0fAQhNDuzEAQ5A91SVFf4NP3WWSb
IfNVM4iiSdvhE2kIpPJgv/kioAD8PV6EzCMIrWU1bvglCmv6a0zD5WVqCd/3JqhOdqzirUuo/5CO
+nzoetMW6j+1KTSt0QpR+OMva0+QGceteYK6rfdVB4z/4r3ffIo9z5ZAJzIICKf9bPNxWZELIDgH
QaHjuh+KOujAmgde2PsxUQIRnniR5YTejSSbXqc1FmwKR5bcC7p+BYTdrd8EQPM0s42qN34Uwlaj
CSCNKCcS4ECpp2jK7BBNW58qc0A3k2Sq9pGPgEq+cX7ZHSwKrRp+GnyhGRmRia0zicCJ6Pj9AKe5
H4ELIEWp5g5aTUsAfFONAp4DGlagGe6fAmz1bRXr5V33jO3kHM8ui0wVnyaTrAXEpNoArY0A6uqi
0fpRLbN+wl+Lp6CPtdq0ayOg6MIi9b1eA5ZHbYStMrLuGFLBobijUfWHrrWndoHxJ/y8+01FTfgT
7YEAdt86aKHSM47FCBTWXUencgOBn7goHbozZZdG6Da4yG6RocAwdIaX2W8fzI+8tVRuA7fIJxkb
ul3nTrx3M+zAoHGKEWzE2y+RRMmvjOE/+kVMm8mCNWLneTkq1JguYyGrC5343vs6Q0KuRFcIqs0w
bTA1a4dsIGz+zaintixMbJh5af82Lys5WrByHQzjG34ajO02bFwAO+/i5S2BjznqNjDmvzb9OL2X
pXBxhsImvFfRJAsSEIkTHf2aFMfXkQBxeefNbYSeEivzTqIzbtK0/yE7b+7RmOncmsV0ar5EwbRs
6NxBJ7uKphwoelegnO4LAD2QS3I9Y5Qacc/sVoCIHqQTiOoc+ZabV4m32PdH48f9KzSvxFfjJ36f
2dVwRG8MY8czuksFKjzJWKBn2y71m4IodeF6Pb6xNVlO3GFii9JePUX4mW8en/23NYyj/ZQKeud7
FTo94KwFaebNcCbUPKk3IGoAqrqSuHk6tzdOHvyzsZKYQKISW1Xnrh1DSDAs1WsIcOsruCWk4PO4
HuSwdHuO4m83TF2XY6eIInC0fixnVeazjdwjuNc4cdRMtmM6tA9g6yRr5qK0389ro78Fy9w+npO8
wo/KoM9W0LR/6VAl91qvJAsXhmoRCBx4zDhVVBMSLUhe1CjmWooXh6Pf182485qeFBB08d4VqBBb
CFaFIpMD6eFi2FevcYUjRikMfCI8YY4qRsJcqfEh5CTTNZeyDE8ruiRbG5XRJsEJtB1naAZ3Z3XH
aVTzfQB/jWojoo58LqcIGZfjI5gHjUp31vjBZilddPBWfJXYGO+FIN/pCz1P1QOWRg93HNXJVzAY
IQGQzqH3Qt2sH1MBZei4oeazqYW3E2KSdyPpzFbRWu26AWUW1JxZCCNew0nWi8p9k0iD82i0ssEM
CanwakuoceGcf/e1b3/1LklfpesUOj0Jvtxo5KGKsPOzpixxx4LppisqnKWwXvPY9AzL0fEBO3g9
xemgt35UD/dAbwUHJvi8lTYs97qBvue5JHwAPRqdIXv2uRQNxM8gQOWtGiD1pc9pFK07piq+IVp7
6KS16dMUjNDPC+thLqbIZz8BSzsrn0Pk8tNcN9EGwA/keXqSTyHMnu9b4qWwsR5jvqV68tCMRsaE
rTfCL7zs24KE/gjlrkYdbBuUz6EVNZQb8G62QaLwVAmVZA9tLiiizR0inrGhvI8aG2+Unaud6huF
XRPapRDknDEkSn0L0jbYMJZq6MVianoXldY/LEM7bBrkbu9N5Kn7YfZRDZRB+TK2uv7kz8bcq5iS
vV0t2CxrzwZUqcOArgS8eXdQ3kgOUcjVIVUL2YJWFGYdguCdTqcZVgli/IGG9ZQnOq4y5Uh/XJyJ
1tx1skerBILMKmtRyqsdjFHGz8GoBvgb0uZoysgOOdoq/dez8MsjVIzZgWhrTpiRwr+3btkDGdbu
EX2i8k2QSd1Dn5EXHHYKhQ/dyiKF1S+Ovil8qhIUVqKU4Vs0V6jHpd8YGJeydZewwPtDl5hsZg+W
gLsutuI3DrUacHbStpj66hHip4N7nsJ2+kLncIIpAJb70s79/SI439Xozm0H/MdFqWAItTA0q8MQ
bJAyHb+nKAZe61jHBeJUnKVNWW+ThHv3CRQH7gLQiYqB8frNqyL1Cc0cdqdGFubYVh2DFQFMObbw
q6+KWAgZFCFi+j1rIGW5j8hKdmg7tMmGOI/+BIjM0LxJFXsMLRD+T4BjwCCSAMrwMiRB+akcuH10
gxs/lbZr+aGFImm0DUCTeW8mHNt5ACl1VJtzOfw0YtJPdRCOJIenNPaTQ9P8E+Ez/WTQnSZZOpbN
kQbo0GwTVQVf0rS2DlU1+VKukFYVChZvDkKYESk7DcskNOTY6kVo0da+3nmOlhtFkOYUHRtn6AnS
oQIlzJG8AiVwzohvdO4GoK+S2epX17ZOZd0g5PfGcfgvYWsFz0kk5v3E4/JhHj13LBEMf7uqF9/C
VjmkyVJ/dnLV8QYB2XytMSTdpw23gNZG662R1bWx6MUAfFLU2jGUACUs6rXzY4ohi/iKKQzJYFyP
jD30b8y6P8LbnWeIF6NuA8vMCdrr3qGrUn0PHYUK6blrn1KvNi+0nNvn3hPy0EWLuIvCLt3/fWZ2
dWJ2MbZeoGqOgRnvjg0UHAqziiAPAuEKsixTIYxlCfBfsHfIxFijdoIIWOY7SndGDmYLSH+7g1W4
OqC7CHeIBcIhO46q8JOR/vCw+FJ/7SPg31w9ejuqxR8DWx7kZVVw10dJfBrkdJiGVZc5Thu0FaRo
A9jhNejGweu6/dXGE/oQoi5dNjT1ivWge7cpeYXOuwiGucmR8/n36FiB81mjsK7R3ai9P57o+B+B
dOeJNzrZekM5smPc8FnstIWXRDSiaWRnUm2iDiOkXqOmQ36S3Nk6YPetob9pH9iX0M4JtlhbPlul
RTaOtP8Cn1m29ZxqIebkd5/73mG8xFDXeKntdoFBxwKq3c3zVIdwI9XevKv6EQxBSAjwnIHLmDvI
UeVM2K8o/cpsSGiYJQstbwB1rizZS0kVU/EQAafCPI/13gESklVR9zgmHSF2Q1PpF5i0yBv4E/+8
PD9AaFyKqyyeLn2cfu0xCDRlOQoH/Wt0muVTWUH4ch5+zRO6u9lKQ3Yq0wF5iEX/5dXEZHz9+xK+
Br26FFlpVlEiTNL2aAQ+NYvWjPTjoRfjHrMt1HMxqNRm3rSN2AU6+vT3q16ZxV+qruik7XgZuuYI
sPX4RlYMZ0QfsBvv9coc+1JlBbqcmIEwUh3bdGhOq53CbULS+ZFhZIyJWVPewkj+r03MBx/wUoxi
jRgvFfo/x0niCIL69xnBkCY0KiCDYV96gfXj4SDI4URLijl04b2owp/4lCPJVu4n+34m5VsjGvNU
VRZ6qCgG//EdX+AdKg36L4Ba/ZHq8h095+4NmP/5H3/8AioAJZRwCesIJcpacUyIhuiF0M7cwIBd
Wx4XBwfwjPABmnp+bKD8SmmSD5zf2ODXPtmlFd/ox+A026k/Jt4UvSfOJi8Em+BHYOwM33YvQoxy
A3LY2t/Ppm+y2GKylKI+LOqGLsiD2+mphxzdLnJNcoi9St1wu7kWey4OE4M0klax6Y8Krf+8Guu3
eoKebijK19AxknNIpd4Ae1x5wZciJxM0ZjiYpnjBaQnBXmTv9Offd/Y1mMr5z/8DRLQWbNARPnVH
nQiov/hy/r4mvvwEgfRbFJBrN3/+8/9cIsHQa4mcjQ44gZ4k2GVcrDcQw9d++mJZ06ZNIwhe9Uc3
hUBNgjL49vfXcuXbBhcr2qDsrHgLTRy92vknjSoGPlbLnpv1bGZWBZAQEgCgfP371a59hIt0CCI8
cUlrQJ1W1BuefWD4x5reoMBfwzUGF+t0GmqKdHlUx1nC94GalJ5mUdlku0gS7TB2qYMDunx8ySmS
+WaP9KI8wW2zo4cAsyCTNUEz3wBendFPHwTgS90MDvdqLYHoPxI09fMYvenJgWjbmZ2No0OfVFvY
f98StLjyES9FVOIILtNwf5BHToa98fyXMlEQXGjXX2ECKCwm4jeC1JUD7FJPRS+K+l2l+HEplyPp
+Y40Muv8H7S6sc6vXeD8hP/ZQh5swUw7lvzYdQ2gD3Jy5ZuiLtnVK/Ra4B5WzZt/Wor0fAf/udLa
V/GAQT8/UvnExztqdd52t/xXrvgKsUuw8Bov8zhJ7U5QX/ePvXTjw7Da5UdC+Zjbav0FxBWEMzhg
AQGL+AYmxGijRWtQ5lQY4FpNCbPdBvVVxBW7URV8FEQSwi5hxZ2M4MOCMvwE76ZNQNcj8Dz/8DbP
P30RRjBvRo8AEK5juL5F3B7n6X2W7MbG/ihqnH/8ImqYKMbPU9WcFomSxKAWBy76cxnRYPv3tfDR
qjtf4CJwKB5oJjxvOS0jEiT3O1p1Mcc/h39l3lxCfUPjmR6IwuDk0egJjtqn6Mwop5648fo/ijZ4
gEucrwa9cYRQ/nI6y+4+9zTgKzRQqMz8gAcbFbTda4sx2Pe6nYNbTMGPgs75mhdbdeExZ7629Ylw
9RnyQ6IYEd20nt7jnpfAdKgbJ/e1C13s1BaMzbR2oG566b2bMaTmVeaVUO1bowz1SPH3NXDtFZ4X
33/iASCP5xMvbU4cTCI0ZlNEHkjJAFYIDIJ/hwA735UkCL6CvMie/37NKwv7EvnLY0KasSyXUxc0
MI5wAFW8cqc//duvX+QMzQogBgwG1lPk0r110yEoTUH94EaovnbzF1vea4QKrQYHEtyoQqhd2kA2
XL38/d6vhKrLvomFUjQc2iMQLFPzLIV7iIb6Bqfmw+L2vHAvdnvvACK0tMYEK3CPXFQPIGA9BLW3
8xdYY0zp64R2s+cPVVYOHtuN5paW1pUwc1nDy5qPVMdihZZWHzx4tp8OKwY4xVgHFB3spalvJB8f
ZkJ4xMv6nZl49ZsF/DXfdsGuhPTpAeNStNnb7kspRAePCzVn87LQfeJ1EqjtBKjVEKCmRcBM+NZt
fNRGON/GRYigydTLfsTIx5HlroczVSoV9leJYTQp33scm7nEzR2hc19vS9qUByA6bzm0X9nQl6X8
IsazZTeCurJB3rgvAUkxGJ2PVv8wzSMsHW885ZV9cFnUc6+fgPRtwUHTs8yaBgpSo8NUZKi7fwsT
7LxJ/hOaAjlYtmoIqjD3zRLAq1H7ecuNlO7a7V9ECeh1NUDzquQo7Oc4SnPqYxJQtv+WclyKoUKW
9384O48mOXk1Cv8iqoRE0pbQgZ4cPLY3lCM5SCSJX39PezUfd+iumo2rPAtoJCGkV+c8p+yrdPSQ
LqAf2MCPNshfl6eIrf5drQoGYGBwWIuUPtQY3dwfhkzH5diZAS9hl/ZkQr7Txphihy7ic8FR1jrU
3qo5zi5S6sULgxCMfC/0F97/NeQvN/9z+ak2umNt2IDWu3FIOrnxmE75XWPIoDDcMrAqnIRevsPG
1LoGoXo25OUOBxwDYY04C/aCQV8DeG2ApKx12QmmIpPWAiOVoModTqOCIJ4JCUjM9Kd0oRwwcpiO
PUUEtO04hkIOuIl46HaJbWFMt0qKNzU46tgL2/g28oQA0zqD00uWMao7a3qTc86jYSzJYUYKjM9r
yHM+9x6vSw8U2nsIYTBUa3t5NlRywonNITNT+5PXP/f4+7fYddKhm0G3kCM0PXnWR4TwHWwr+ZUX
4p8rar3nxHS7Zqb23ei6blnrU6s7A96o7LdGfO2TwUzXB9x5/NtqXe+d0rullgcfO05vbxTckvBa
EP6tEZ6BcqBLgh7ohwcIZOn3pFITpI7JdAs/hfyB4r51BO7KANZpysClYsynTfXLStoiQiGlCoYS
GYim1uYXOsKI5Q5a/wUMGcd4Hp8ebZl1EXwdy9HB4TfcoDPcMXyQh4ZqhCiazs9UmOXebpL2kPAC
+iWlp+GEk4dMQpWNS1OcsS8+GJ0PUCrFcEI82nNLHmqIZ3zNquJHO3W69KGT626BKDKDDmWAz5ip
zu27miph05hbzxHtaSbfFIENt+1Dof5+7rWk/x0eU6lFUhutPLFuFMiygKgxZuMirywGt9761Ww5
c9iPpnR2YviDbh2lfnHD+OQvX62noAWV5ZSl9GR40AUni0NDR+bXALd045evixsOfFwmIR4yXngd
utCGZMIMh+65RNBo73p+MYvjbC0xNzFdlBVsG+NTrzVA2EsAmNde43w777xDZotIc+suNcp9ucz3
Ch86oaCvzj5RHMbwWBdHcrszPQfeqdhobKiYneVoiOpzS4A1QFY0OlXGhDCSGRavAcKIYXy1hbo2
c2CMfTBxrGshQ2IVBdTFboylUn47WlBNJBBcwXVZQx95eXxvfNjWBbEsgdK2gYspLkvIah4rM67Z
z8uX3tgg/hs572bWnI8wZp8vLfoxSOafZALyEsJx2/zecPnJ3796+SG7GiYK5VJsFs2dO1Rf5GTu
Z8jKLj/D1ihfvf4ude1ZWA22gm0b6E7CzbYMb5+79urdn5AW2WKdp08mNFQZ+dFVV0b8VsOv3vwK
OChpAscBjBcJq7w+jBBWEg5pUREi8ePK8cPGyFljQV0FutbcYJcM0iKCxt+m4q+8hnM0vY1nWDNB
Melq2/TkhCCfUQcdceRhNszZhJDBPOcPFNPAQ8td1BSAHEpDllfDoZrK7jtAHdmJ5cdFLXQvgF89
yqGgD9ymgL6P7FxOcgaGXOTEOPsdUviddjnrILFzqr7sfN5YucL0xaF+pZ33LSHy65yVzd98VhqG
y1buiCwXqC+NeYfPp3fvOAIOB8fKBlR2ZNV95XZSB65Fqz7UsJaqGwQBwbAPzAuURTBVPZep5YQQ
3Shfjzgt6u0iP1W5i9q33biRAM/3b5m6xY8J2B+4rWQRTQ502u5Q0n2ppHp2TcOeA5YkxQsX6Zg/
ahMeON9t6xySUxt66smAqaAlmb1naZI+z73ujwXgv3HlTO7OSDIVJmXdHKuxanZdbueIJqZmgODu
ER4yb/BZXsqohPAJaY9WP+6HerT2MLG5jc8ayEWwHaF8OEtc+puhrXkezHZrhS0z2hNACf2LRi5G
MA6TN8OLUTgHw9bum8GhyEvmQT/B26Mj3kzends4w3PbZPXOSl0vEmyyoIBF8QV2VtVZD8VgOi+l
LOxbmAfcgOB3H0pvYq8JXXDC7+oejlDDrNTPCpK5HiaOdohAKLwFtbOMJALh7xH60Ox6i5B7KEwQ
1Dkl0BFgdoJToqfNKVmkitDbxo2yPMoi2PiKOxcBlreIrWz/jFXf5odWIuTQN7MG4cOu67SHSrk8
pqqiD8ITALFXwPnD4pf1aWS6mqVAW9USQZJJHxjYzr8JSGvwOy0yInsTqZJwD3LmRFVbI1wVHMEJ
AaWFAS+wke1EAwsmtgBdqMZZQaWl573ZiemsH+6eq4bav2xIxKIqSeY8mByvhYgSS+VXmWmcVwso
ZB87Dm9xgAqDMfoVMiqfEQ/dR3OrISOtZThilIad+2xY+NYybli/JjGKp2oAQZpUQKJDXvVSJhCZ
UGDU7KOTTU2MIxIVpMsyBH1a9wcAFd8W6iwgPOGx7xODwDEGBwjUJUImzL4B8dna9YNlEogw0vFz
SZCWeZ6v331bIK2fNJAPXlwwBIa0sAhXjL7axL52ULQ1u62+K721jEnaD+aJQqI6KmwNUimjBEzt
Kx+ujarTvxrRuyeATpCOVm7YcZf2rZ9ZMMTnTYVTRNedD16SJVfqahtfsH/ltnf3qZV2BIzdxUlV
EEmXlMJJKTK4lj/1EfsnE3l3+ZyYnlA5ov4g+qVIjS2aYzkONLx89Y1GWoNfDRs5e8uEYMva3Dtt
HqRYAkHYryZy5edvdPOa+5pp1th2idy9snmgKPQJfltc23ZvXfv8aXvXNEsnqpl6ZRIz4o4PGunf
f5SRwIjGM/vKGn+j2GKuboFgM1V0hUTGgDYhNVLeV7iIMKeB7gtF872c033l9J9bVpjnTnr3PBwZ
BtZgTch7t786KRJONHIRkTgxid53mz663OVb4/Xcmu/uUgPYnS1anNlRfAF7IymjoVXDj8tX32iw
NS2XNSmKT7BDnqi9zKfRhHWvyKYqbEw+RxZeDoTuDhq+5VpeIdVsDeHV84CC47o2QlPiQYw3jamQ
nW72v2avPyKE5kqbbd1jNRvCPzgkiNHCOVM1d19sOmvA86FHs93CjliWGVeWfB+Kv7CXIutZEWCH
qu7t/GS7XrJnkD5EkGmzAIFYOVqymvNXXrj81CYN1L9tkkaTlPPT5b7bGBlktRZvzFklszcmMYXK
ppvRkgnHedPli3+kCD0/2WoxTtPKqhGNje954oHoIRcgoIn8TXgSTB5uidVmMdPbIk/+XL7huf8/
2Nytmbtt1oyJYsyLmet1B9OZDwa8Yj7JzGsAm4/vwNa4XTrMnMyw08cztUIgN4FpwYl2Ulw5/v14
0LE1adeVQvO5Q4sp0n8dDGfn5s3N2KfPzLuWb/Vxp7A1Xtcp7Db1wDaJp0FBocHKvaD50elqpPZY
TWgargQcQsHvfK16vdVmqzkuk11VsJklcerSW7NQ8H1mUSHJlSn04yHM+Pm27yY31Djy3JE4j5fw
UfaL8Q3S2G+fGU9sTYi1SrlM/Wjy2PPetITo1puirtp/7uKr9x7wFAGmHkERNq928AR+YyLdeVM+
Xnn7PiRKeYTx1bvt0d60AZv2YoiLKeAZbnHfd8IKrcScohEWnfsEdsEIFc0RnIEOvJO+NrAkIJCd
cnsJF0eR8HPPupoJWjCdXVgHAJkUWdg0HYAqmb5r6lp/8gar7Xndn+vxHUNkrcAXtBt1Elh2/dKT
a7W5jddmTZOdQd5B+lwOmqyVlf4IIEIwzPSubRFQa9FH3bp1oBv93DT89+U22/gwsDVKdqTIuwfD
/dx/ZrLLhz7qWrbLhPOrwBmZj3OZL2MynNo8f1EtbBqXb2t9OIeyf8WDd69TYpIir80MxZ+xMoDR
mtVxymUVXb76xyUItsbLZgi58bDHaU8Dzt0KI/sC4sdXsyB72PyBJEEN/Mro35hJvdWs0DOzZdVU
YZqzk78JSb5zXd8jSegEzOW1Y5Sthzk34bumKofZ9doGSe7MKdsAQ1z/op6JvZqlze+I/Jhuy7aW
b5dbDj72jZ5ZTRiFIK5Zw696ygCi++nOqcwPHXwmdjDjaH88FkDbBLPFOiOeJ8t6ZU7dvxkdgBvI
f8lv7Nysn8BtKgo/Hebq2eJ1z9DkU36Ah3b+iUOI4g1mPq+DDwHhpd7UNzdmVltw75uChgN8zY+N
x7Hxrii9tc64Tn+ETXSO3MktK1+VX/Lql03bm54s4CyX5vIVLif0q+3K755AmZLlqvtlLghb81Fn
SFC+0YX8krYlPxTEtiOYGqebUfR9i68R6X/lGibrCY6AQDrE3LmCQKmgwGJwGEwRRKfmG7V6ABI4
qNQOzbOzCtLcK0PNCmtpYbxlttOGCdVd6LrQhWSG/ZTUKPPg/KE6wI3VzEc7MxrTJ/U0gNxQ/W6g
JvHn1DBu88w2gyX16qCByzls+DBGhVLf+jlh4BjMTmhMcNFji0B3qPl2L0vt1FOEAgN7QpMuf6CI
s76xzJWPsz5MXg9nMmgr4GuxzrV+y7b4kzkU268F9rXQ7mq4ChfHRrEeFrG8gLvV/tJMfbuzm0XG
lm7mHbAuOI0hyER9Jch76nxaG+h1L4H4yW97cFOTcnL93BpUUM32CFhDZVuRDeLKPYhVWIWVpHdv
ZDdNsDEMqG5lZ/6lhCcQRSDV57vOmxuK508VsJSImtnlpZccoGKoY4dM9GDNCSkw+SSI9+NF/Wot
tftmj5M4iMpJsNujqXcE+NY6MO2hdIAqX52C5opGMNjEkQe19PpXqqom7jye7SsbdBbEpaevBpSA
uwrmjzHItMYikc6pQvJSYsy+PdoG3PglHMOtSeoXy8064kPH1t5KtywAy/TSqCzzKiB9NYUDF/ZP
nIAUkfKAsPCB9PGOBUxCKK54WRW0c748eLzWe9nS/s5Cle2+pQV9gizWOMgBtssoA+XDAj0szaaw
rtrBBOIhrYagYIQ+X36nt+ba1Rea16zTOGjvT6hsnbR4sql9RbG0Nf2tPrgCjIoly+Rw4tR4I139
h+I408uWQ12bweUf/69s/P+rbeatvrkJsth0C//UKS3QaAIRzj+bdrKgY6dZTMexeaiKrA1naQ5J
4CJKhe9gU55/UrvVkLVJDkAZMwT9m1lp+oJ8j6Lzx6KnLThwsEv7Xt0i4ejyj91o6XUO3sKlpnPj
9VAjTjpoy3aCduKa+OfjDTD2Fv/9DmTezPH+qP4EAxiFzzk5zXl9ny3jS2UDGJVMczAhvufyk2z0
rHv+GL376DSzHgHsXvrTgsweEKl8Txzy7G5Ir2VhbizX1xEYpGYtRrgcY49MB5GksN7KPipS+M0+
9wSrTzOIirmj4amCBNX1YgR0dwLEl8KBJqdp/2KaLveXb7T1JKvvszLc1HBzeEMUBVsBuKofiVvc
tfxaiMdWV6w+yK0JszivxYDj2n6nlirQzm+Z9pgzrjzA1qhdzQ8DdQAOmlrQXWhp+8kyfAXB6spW
c6txVjOEKxe3yUZLnDI9PFtJEvPUCsg0PV5u+622WU0OUnNuaMLNuC/1GJT4PAW2brDo6G4n2Cg/
N5TWzPLc6+uKQGKIJBLn6BL6mObpQz31f0qqr8ykG32w5pIDUKCZY3UIv3FneaO9NL9fVCquvM0b
24o1lFxlTp0JeK3A8t3DLeFP7teRV5E1Wn7bAN5RZbuUfLa1zn31buooFwO6AuRanaoFAbTmPWrA
XjcFTXWllPUh7Ro7zjWSvF6AclIgkZ6sfbLPD+q5jYf7+dY8gLAWuMEULAHd6RtnVx1kLO7JAaGe
Bye6VrLb6qrz3989H4OihycLhvRk5z48tBb/VFojW7sJJixWBjjEEUmUjy/AoeehqZIngexDx+XX
viJbv371siOJc2x6UQH+BMsCkq4fhXUtEWjjA7V2FagxB6zCszh0CCRIwDpDmczPwNEbrG8K+UOl
/Jx0gK3tBWQE1KfzUM9eOI9H5gFv0vQvyZL++NS0snYXiNnoytkDHqPNgk47OOO5133ny+lzh2Dg
Jf13DJWs70jt2gjIbtOAJzhmFJN4bd3kSul6o5fXVgIDoq85qxn4Ht14S9MyYliOX26b8wrgg/XY
miBuFfWQsnxuTgqSNHHT5c4pISLgy8tiXyNU/wtZ/egmq4+3BlIIjuzSixPgIOA1TzB4MvsWhOvk
j8mb7AUJjtWjmSQ80COiZ8fCIFFf4AReF055L6xCgu0ixE3bQB4J77mnfZY16X4ZQdPwZ6OEfcxo
3hBGcU2NuKGCZ2tRMYzVS5GkSNGtGrMBmzafsPzEqQX3pTHnSJRjgPbaNjpDEk8/WxmDULEbc6r8
vsvklfXyRvesz93O5T6naRawcuu3WtzUgP545kO3xMrIrtxi46O7PnmzDCcfARbuTq74OmCXRvI+
mlgM/tDu8hDbWDSsXRwGQWikAVpUbFooGCwqMs5uXPLJ8vcafq4LlieCYEHVLil0k85fZLiEvE9f
qSGuTCBbT7CaZcsCligAxZaTOJ/xO111bBYW1amsw8tNtDHXru0cqE7kmihA25aePhtiHEJEw35F
79vhZKRPulrCDKDHK+/81t1WyyzPriwzETCPtIX9o0/neCH85M4dCD+sRvUm+duZ5Ernb0xda08H
VKpjZ7f9cKqq5ovjDbdCTb8vN9pGr6xNHKUJ3HmSF+OpkWDuCNX8pmDadgr4/ss32Hj51vYM4lko
ebmSxmXyJuqHzDGPgGQCPFruAE27cpOtBlqtrwB4l0Nuld1J5PmdudBYF+JKA239/tW0e4ZvC9bh
jLU4J9gYyIE8wJOavKEk3e6UckeIgkj263JjbU3y1mpjM7h2ktljT2M11Y9DTeabjJYAnkBiHQHH
i3wr5tHiIJmxxKB1TLtcyD/WbInIs4gRjqlE2hIdi/HQNYSCFDwisqgcJnYobGjfbZTrvvOeyls4
MD6n/WBr+8WEfBEoGfDeCeh7hgR2es+Cf+4LVU+XW2VrjK42TEahO1QvHSw9FGLWUwq22fATAPZr
7pSNV3ltuLBVUhmu6Emc44AmrGzAohUw71FhdqA2ZwmAMolXBvUM8tqnnmhtwDCHJkvregZ827Fv
B4BwBiN58dJr+/x/wqEP1gpr+0XjETkAh2XGTT09wR/1QgcVLUglAOUW8my4HwDMLeziKDJnOKS0
q95aB0QcXHv0DTbLqG+Ma0axje5b+zWMcmhRWUzNGAXM37TK70eg2gJkuF1pzI03dO2p6MFOMVDH
grC41kEjXxxh+IxPwVjdJFjMf67HVtNAWxQ14GQZObkZMKTzAxwAPpX7z138PK292z6VqbcsGkCU
GBpRGiEYKwHgn6LwzxGIcPkWGwuUta1gqKRiskTflzWH0ef3RI9LAzft57yUbI14YBCGTlPWw+49
mFM8lEB7VcPArzTQVhevZgBvGAD6XbgTMw8nzZwjFYv6ODHxPYBa5+KTfbz6pFeIRTBZabA4KQzj
i2dLII7BBjiOmc0Ol7th411Y+wxSahdwSNgK/JUbr87Ay9pLeu24/5926YPXfm0OSOhcNaMwoZxZ
8jwPgFlrngoD7tnSyRYoRhtP/GzBjAPt16osJHB4k0P9ViZljn/n9ktbuvRP0oPGupBM/nWbEmvZ
rrL0lTrF1skqOXfwu5HeOeNYEfBpYxy5A+3sZT6cHaOP7+hOkgV69FEfalGpECDqG0jljp9q9rVQ
ai5615IFEiNrIDRDQjseY0DVflqo8srg2Xy01QwxJWUmIBa0QJWh07Oypbq1WtfbO9ruQKVLVVA6
YxIOUoLgnzUowaOO8+Py850nio86ftWsOMUSYCbWgME0buFTgYsv43Bl9bk1ZleLqyavmnKGOSTm
U/PEetlgd9PcMtf8cvnHb0xNa9OGWvLRAGCsODXdfVPQPcTfgRglgOpp9Lk7rObXRlqwkOdOfuJV
+XWB2CvIW75T4Ob5GmLpK+30T6f4US+sFm/LMCZJR6kZF4OMp8oIG4TiYGmKc8kDUgXukxFgie8o
3QQA8EaasHAov2sne4O7yBfsOzZ5VzYnW11G//uaFYA3UIgyVAwGV/kNSgIWTVMig9Kzsvhym27d
YjUlL5RARADmfsy7KnaNFtWIdse9Kw+wMeHT1VQs6kLTgVksbrvBN5w/Scn83LvvHQcKkGtG241H
WHs+Kqzsu2rm1Qk5KqqBrRCHCZbDGxHOLYz5n2knuhZJUa2kYSlrgfzhnJblJW00dV0SwohRf27g
0bVaynYglTqDV04NTBqZP2W1/tkWjvXapq31CIMsZnwD2U1LYDKT/7ZwelxCQz8Bx1wMLcqQ3pLi
ZMBIcG4D0PfoILD1vJsgYGCXwhVXfufGi752wSi7BSHR1ipWjX5kSGCoswkK8SzEz/1MY8Ny+t9x
T0EJmZvJmuNkAfYajPx+7y2GGYm2tK+M+43Nwlo3DJw2ddiSzmhr/ddsEQAyZ0LFBEuU2m8nG2Bb
WgEwbPSLvjJ9bY3T89/ffTSHFPDqjrb9yUpcIwLY51tuyhnbuubK27bVMav5UZS69DIHT+Eguvth
sWv3voM3JSwydpbdATN9uXs2PlP/9HLvHiTJ4V9C7CiArJl7mG3EPXHyyW5ZzXhNVY2ZqTqAYuij
Zz8bnfClxtcKFhfvIR2mK12x9QSrWW8ymSsQdJyfkAl96jv7BQqdK0vDrUuvprzFKeY8t6lCcN5w
Ay1gnOXtlbXJxlkXWfXvMFRYmXgui3tbUUR05N0UGYjYiByCPCDe9SwyBthPAARu/pqT0V554bfu
u/ogIg3C9Fre0Thd9Os8NJ3f0C7iCILzq3o+GWr4RgoO+QwWLFc6aOPDsZZVFyJHn+uenOxmWsJ2
nqHxgfLGL+iMm/IR68xz3tunxvNaZs1UBhUvWjYequx+TuuoSfm1lfLWg6yGw6gaxOdRPAgYIm4W
VWM0vqZRFlphPfnpb8SIdXftg7qrovR+ebj8PB/PA3StsV5UUi/I1JMnotkx1655C3+6ing2d2FK
geG9fJuPRzpda63BdLd6iYLmCesUcgSXuXlFcN81iO3WQ6y+AYgER4oIYWZcFc63QqMUBlbuceoK
vZvMq9iZj+dkys93fzeVCWUs1Qjx68l09216L7IHYbx8rnlWbw2DeqpfPIFzb16+VSx/djIjvHzp
rV+9miXddK6g/HLNWDspfHYLP1h0qLDrqq6c2X88ailfz491lwy2BvfDsBHCon9Meed7yXfI5nzm
XKtlbI2f1atREjdJDDNFAy3lI7ITIZPFAvpyC21ce602ZvPijoXCKQWV2pf1HwLz/uUrb7T9WlRc
UoU8xakhpyGv1Q2kGG2Avbp75Ck1r3xfP55v6VpBXJgD78GV4rEcKhZ200gzH4UlhO01oopAhSqa
QBQ/UlnsFsGqt8sPttHna2Xx2KQyKwm89hN1EIyjy5eCE+oPXXtXTvVL2zD7U5M7XUuLM4ePxWTa
oJt4r0gZRRJoKDDObPEj79XnXhHvPDDevdiL7SX54kL7XRXjhHiLs6AhRalfWuk1hKv9r+7w/ztF
nKX99yawypcuAgVRTTTScscRAhsPZiv+uBwUv5sFwvI7RARak1+jTlzunZyUh97UDdKDM0flvlsj
3cBnOM7Ft6EXMTSwKkCAmYVruTJq4fD8Ripa+TlQESFM0YsVMNh6NeJY7eSIoz4nztFTQcvJEE5L
wv5YNeHHysT6HIj93LtjNoy3JjJ5QjIgWIIODr3JsxkhBhW4ogjCRk5Erdw33hfei2nqqfedObef
sV0odorzzoFFVuhbY67TG+oODDlKToMo9qJN9lCepXE6ZO1PVJ2mXVVhEgIdsQ6Qd4agiNyrdhQb
c0Qng4uuILoDUMYQUerh4j7NtHtADKT7ijzWFOXzkTwiqGO+HRgdY2mWOqx4VQdwHyNFdACcoRJD
ckDOXnPwShMRAplnIKbAXv5ibeLsbaglfMlTBAcag/0yneE2BnHIHguJKSwKOoUI7YHFvnbx4Nbc
3BigM0cKfsXnsTQdXyKf5okaEGMiB2RxkcFo050SpD4izx3rnRz66tZB9kdrWuUO72ezK22EhKhK
yDdkYLF9oebiVTpwUUiBbaFVQvCMqEG40BywoH8CmjaHqMp3z8LWfayzFjSEwT719oScOmSrHVU7
p1E7LYgbG4gMOwFzVJVTeQcDm/loW737k6UDSu+DcLFLaeej09RIpSDpeHILrW65MtOd7twFl0JU
getZvyTpB5yGIE8W8aK+DUYS9gKlGyA+efEtnj0YtUGPCnrtHRyGv9NB2kfUTMmzafUvZVUOCKIo
6C8IEhA1w1sxfaPIzA5m0OgQCSAwhv0ytVmAzKH6L5JTuqDRSh9LIfvQ66o8hODSfSigcH6uB08h
ILbmkdep5RsSUdtXIdr+DrCZFOB9/Rf5OBISa1XcI1AjQQOo7LZ3+1dHdDkw3XRCh7T1Sam2u8tM
R+ygyOp8ptovABJkd1yghc2yq48JrnhEWgfSFqvaroNu6suw8xz1lhTzHGuWkz120QyJ0WD8ktbJ
d47mtt92SAmvnFbuO7qwnxRu+RuZg3tOBl3/MhAadeRaTVgiZnLPsNqPcpMksIFBsCrw/jhBayzd
jbQRrOcxhoesRRJgRHchFyjhIpz+X5pLtitGGHCRxQrJupXy0OjMeWdadXawM6QhN5hSENAI5aK3
0EBxpNaXs2pCJh2kMSeof351EA3yWAkEl4A3koVdOaahrRwEhyiTjJGw+YyQxmGJ7AobAsQ/Ibqu
N4wcyDkCT0GKfMNH6THyAIoBQqC8touVHPS+BuEUJ7DFn4Q1yFO0iyRMGY73E+bkB8fk1PMRUJHg
u+qCY2GDVXvHm6aoEWRl8q81yW0/oy7q0madwOHQTtw7qK5svpvwX+R+gf55UEuNHLp+pDOSO2F0
uEfgi3dXWTz97pjGF1XX0sXcIbHXyDCFRAiW4rta6P5mEVD6gYYBJnStxS1qMCMyJ3Fk5DQoQTQC
xE0fEujlYckwCrPKWUIiUu+ECOYx4jyTIe/sxWdD496ZSOa6Uyjh7Erslm4zJI6dBtMVXzCqiy8J
I+wVY2d+QsF3xnxq9D2ycGctuU+qxfb1wvW+lNR4wtFj9xXKaAJrB4gJdTJ2N2AwMCOEOTQJuoHN
7tEEPUQGncdcFKw7BxMpgqkO5mxwFM5HvJs1zeiLrHLkcmfIfDSqRX3vZwlEEhwQkZHzJPVFmfMs
ym2EUe4Ugk+Doc7poeo4kophtA2GQc4Hzhi7X6QYQiQh1Xc5VBoHxHwsQW5ylN08atUHpSGRJKwg
93NTsYc6Q+KNXJZxhzcYw7TFu9DBQL0ryDzs53OiH5KfexMR2QUHHpSAqovAtT5kpFxuqy4H0DMv
zF3BG++Okpk/qVpN0HAjI4SDwebDbmDegx8OHbGk6a8eiXC7dhTZXYoZJ+ishYWFY7dBCSOYn3KS
xDMjS+HnJNG7/Cw+KjnHGgjLrwrhhqDYPnCoRJ6aUlbPZIDqqQVOI0KAb3kLuHf9AhJo4tdL2r2U
RQkyyIzRcxQtIbtypmTXMcS7IhgvzC2yHJm2yHfUwp1DgrzpEFA0DgIIzgg9nHn6Nipvt16GGFrf
yecyyheL7FFVEY8NzsxjVS3tm43sj6hipbuHStTbT9pT+G/W+5mprWOr8/6lZSU+XV2bPE2IpPuZ
QVa4h2jKfWSD1PtKiQLvCeEBITaSlA3hHBEBhfAxsMNuRpQ5TxYm72/MNOaXauh+g/FhIscKcRv9
NIsqUCiP3469UncWN/ofk9Uhx0+mo5+AD7gDgUbfTHopMzSxYqDKzQIf8xJQOUzgGEVRWQtJfeS9
ALhnOsZXnDMWzyOyf3+AQlyGC6aFe5oOxbehRzZgQrMmoGShaEnSvyJJDSYFw4E23DU7fFiSQt4M
dGY/xmVBECEwbziwbDPjWOnzYmwY5fg8EBvq2douQoaK+16lkHR1KV3ukq7t/pCxQIat7blwUp1D
VNXUQyqV5V/TvshvMrsYnzBvLzeYehkSMRb7qa50cyMwxR0qw+B/mYZ2ImzFQGN3wqKrKTwrNPsh
DYuGwD03lcXXqTHsHWna6tjW5nQYR0VPptlloWKLZeIQiyGX2chkXGRgtPugYcNSkcq0xnTeekdb
V4gRRlb8rxywaTxl0TzAgfw56C9dO0R6oA10z3uc/OWwhMwFa0MqwBZhCJG5Uq/a2GevjR1yGYVj
SzBj8B7GsLuCioXvkmzbyDNsI7i8t/i42krXBg8QMxxLTJBmkFEisnCgN11t3KTFuLPr7IjcNhuF
CXZlh7b1RKvKAWrnHiZR7NDagd0MSExy07L381IcE6O+Imje2F+uPR6pbLmbjx2JB0N3sAPah6y7
5pTduvZ55/lu69KwvHFzXZBYtOJNSBdTSAcE4+We2Lr4+e/vLu61/+PsSnrk5LXoL0LCBmzYUtTc
c5JOJxuUoQNmnm3869+pvE3HX1NIrSwiVSIMtu+1fX0GOJz4YxucUgbP5Rl+qydQEMv9h57uG4UJ
l5RQ4M6K8ex21vd8pr8m6q+UJJbO3UZJgkngfpuCgQ8BP8cQNp/HpsnvbHgufujV/5JG33SMBVQj
Z7JCr3t02MxKyRBSKd+uP3zh5bnRL+0013lRYvuHrXC1czNSHWY6e1+njk8rLP6F4zs3+qfsQGRF
tQYhZkF4yhsBCJbuDfYQ32q/etKNfr3+KUvRZVRteEmgvwnf5RMOU5BTgu6SB63kcQgreGJ+qAmT
lOI0NndZMRG4KLcbRX71pYK297YBr+N6AwtBYFJSWGLjpXsHduwNtkj9eNPn/GPT1OSjlHISui5b
AunqrxZWo7577PXaBc/CGLPLmLyZo62ABEhZJs6JeyKDWy2WqczqcrgS5ntoucGGb0DF5nofLbV1
mcpv2prLAiZPA4pQiYyrc+v5+xGWyqyDNfYIDRYQDf01YPfC6mAaYAR2j2pNMAPmptwgYqWAwTpl
cKyGgVooYfKzpVICpRnzNTmFhUls8lGwe6rcgHkZlnpceTPlTKFW7dcZQDP43uYrdfiFOp5pdJHH
tgAFPIlPOnkaa3CCezsq9UuZlCEUJbbd+I1MKyXDpdEyoh+ec7JtSAHkbPPHUc/D8OCVW4mxEtbL
9fmwkMJMYooXFx2XvVWetd0eK7f9GcAhoB7ZmjT6QkyaxJSZx0lmQ17xpD0oENot/TpKyKNff/mF
7jFJKV5VtyKgKNTBXBIyxLzecwd8fyK2g6u+QONmJQkvdJJJTqksqE/iNEBO7ahf4a/1SQzq0OT1
2ncsdZKRAKhSbckkoCmsc+pjiZrt3TChEHG9lxaiwjNCvssrAo4nrixnWkPLqIxI9uJIsa0tN7re
wlL/XL7rTVJpqsDyggqKKnPg74PS/x1nZQorG/Z4/flL/WMUZAOnzTzPB50Rx05oOLT7dGyO1x+9
NIWMJbwnOSWjJtgfJFBdaP+I5A/c3SOd4l5nZZewkAdN5gMOUygjUA29kgJCCSIgwwNsXfNzNc33
0C7fObBq2VpxwldGY2m8jaW8V3CNHXFQPVUebIvln9FrI1v8GD4oZEdNwkPDKktCThbDPaJugBJF
07x69Y/rA7Lw9iblwaGWC1EJ6OvD7fvg5eUXlFuKjTW196iouNvrjSxMKJP2AOMlyDlMLmyZoHJg
Kf2lgFLIygq7EAym6QSqUIPfe4l/alr7ObHsJ2lZm5GvICkW5qtpNRF4fg8e4YUNmbmboupyGMcP
Ps6q9rHuYPBMMrDFrnfS0kgYUe1nLpnHPtbnoD0EjbV1y5+imEKU/1Ym6lJPGWGd5IndCjDfzi0u
LgL+naq7jNcrQ7z09kZgV7krUJoCggUUgee6AlmYoBhdAgUdBmmzlrmXPsFYoC27hSNyouZz1gAT
Sal4rGePooSoVj5jaaYawVyCzdKXQUMg2l7DVLD/bWX+CohhoYdMmgNKc2MFNh/ykufeQB7nZRb1
TWmTT7hW+3N9Ci3MVpPpUItJ27Wi3dmFEnvPcLPZNN6nMuef+gTyKqrK1tCCC/1k0hhQZ85IwMvh
PM4Nbg4674XSauUMuYDcpiaHoctoAdWkGg/P3HlTKA2J69odtnMaHHg9HTtp7wGyfIaY5HdKqnue
Ot9kkD8M2n1konocMvIpIPan653691zwzv2kc5mMb5Zbu7MhPYN7K/i1+OCJ89hDjT6Te49Z8s6v
2uR+LppkH7t1c7ZctwoL6tCjnTjjD54MwZMzKfCitFN+cqH6ElZW0X8BSQm39GMFg4UK6iWf3BbI
lmGcgYu2ZXPv0oneOKT57bi2BGC9pmMYeEF5D+EqdiMr6M/ASA81s6QqHjWZVViPkPvtO033BbSP
d+hBGVrjGN/GOM2cUQcht4XjyWOGUw7UehqyI3p0xMYO4HBqObjw0f5QnlD2K74V8OWOKqrJIVUE
+tQu0XDGw2rQFMQ/Z1YZgzIKFJmO8Q9A0fqboEdm1EGT3OUqSL/GkvDDxFS9k4ktospFWs7kMN2N
AWcr2WxpBl5+fzMqTaOCxoF/K6RUynvHaY6uu6aru5BlHDNRFgG8mBngLAEs2N2bjD+6auUw8xez
+95kMvKkbCHeWrheex5P7r65AcMXEqveDT+Um2RbHeh9fozvXRF2dziq3Zb340r2WfomI3NC+TwA
0gF62I1fkGZbyhL282NH3C3NfbnGu18aFCN9piW4gXacwllEzz+hD/1SNOmazNnCvs5ki+BiigW5
x+mpg7nWTZq5VhhLd4aELPRdUby2N+Cww8KxmIfP1yP//XRKTMK2x2vowM9ZfHK9bIN1hkQ4vt3a
M39NZkgZlpX/5XpDC+5hxGQ61plbBY7up3OntMKSD20/q9bPom6fkpHRLXP1t0YGj2XpAD5Ib2MC
TxZIjK1sAt+fHLAp/DeWcA9aVCz1AZVpsmgAHgCq8Fup1lbt92cFMX2WKwozTiqc4RwnxZMjuu9i
WEWULz3bmHEeC1yHknQACsbdO3NzCwPqtcP0+ys2MVdsyTqbW1UBpnFd7St4rQdD2My482FDdH3g
369tEHPB7qkKbA9i+uceV4xbnenn0nbu4dmzSwGGEkFyTuryobSqlbra0hddZvqbpOmlrS9An4XB
j2+TaCKaf/ZxFQ3dT+sbAcJhe/2zFuaTuYBPIDZpYln9eSwiSbNNBpodrdcUvxaG3FyP4TBjiRHW
TufWfxG4FNPi1/XXXnrw5fc3vdNSCb4eF8OZts63Jp2f26bZX3/0Qioxl5RmrmIQlOF5EQzZDvpq
d2MT3JNU0hBIoyyKR3m43tDSCBuhDEy54DNtMKO6ZIs7kIglv4X3pNs1f7mlBoyFxOotvxmbdDxT
GED1Wbcp4ocEzMyxW9lvLdgPEccIaQoRPuVcJEWtw7SbN/He3qabcuvgWjeStzDXjPTmRt40d8Nd
cage6df8PtkVm+v9t8BcI+YyMyXpUDvBpXVguooQQKhcbi21rXfMD0Fe47+vN7QQIyY90Zp95vkM
7bjBXTtimLbVx7ZG0Dz5dx4PCWfa7a3hrOATWrvWNhvy6PpbL4SI6VtkedxppwxvrS37Oc6msObd
Sm5a4GmTvxZ3b8IPaL+xpKyIjxC8dw8yw11gCJl9tw4D7PHOJcost7VQMHuf3YtJX6d3FMngBf5a
8bS1/XH6KuxRf4m1WjMpWAhbakSTrGAwZSXNdKrhFhYONIggy3nXOvlzX3tpmJVevJIg/vKs/rsx
JH9FEN58fd6OsZUHXXzM3D7bQhjSfXJUQ4EY9oCBiCFf+Zg4rftSecWfVIK/qmF5M+sHh6rsQGJw
O9AB09dJ0eoz6I52iERgpxts1uMwZiT+cn0CLKxYpucEacUEsJMYTv6g5d1QZelDJ1N3A+XV9Kbk
U3J03LyHglirsofYddfUcxZG4m+4vukeOQKy08/2eBpKH6i42t8G7QzcRvEQMweKXqvC5AsNmWQ7
9KbmPEZDBcC0uQZN0L3jgoashYTq2l3NQiMm2W4uUu4AJtWdJK/P8QTR+2SGSJWrqq1yPBuCWOnK
vn+ppctu+k2/tXFQplrV/WmCOc1W+OW3tOyfhmB46rDxj4T2hpXMuWBFCcjpv00RmF/UoL4n5zj2
oG6Z6LZPt9LL5j91S1ECmlnW/dYuroe2TtLkDzAdIj9mlfJ7HNhbrFZMpihj29lUhZBCdQ+4W5rv
m6ScjnrKpiTUCeSlfb91f42M619wds+rKMuxouKI7azcAS1kOFMfqYEf1eg2pDv5Iq/v+mL2dl1m
rVGmlpYXUxtphIwvtLd4expgPgxglK9HnJkH6BZbPjzdN73rWA9ZPgFa2OiA73pnEBCIaavuz/UA
Xli/Tcpeb3nVjKvC8aSL2P4EUyknynln3fmoqhzKEVfQ19tZWN/I5fc3E09kDUknPk4n6lnWZzY1
7WYMiBumRWyt5KKFofq7kLxpwkkTNoKB2J2S1kt/eGUOEr8o4pfrH7D0dOffD1DQrcZUwA0IQIps
N9AquHOS1l0pLC8Ng7GywD6zCPI4boEgadJ9qx36CfBAQBuogv2Wo6aV25CFrzA1BsquACEWNpEn
J4GzrR0AzdondKWasfTwy8e9GQDuFakspiE5+5BtLuM84tbr9c7//yH7nfXQNuZP0qRUZh6eff5u
hS9eCI/k8DeP/I3ceOHtbfRdhLs2vH05n6PbHf7cH4+74+42im5vP98/oZoSHp/CX/v96/7p9fg6
ha/D9uZhfzyG++PnY3h8vfHDzXZfhNu702m73X45HPDXt9OnzeG0vztt8JwoOh82+D/bzWlzON9G
u91L9Hj5b5tN9BJFh+jlAOXxlXBZTAyXPn7bl6AjOUoi7zgeG74LL3Af40aOUeWjSjfOFbsn8NTc
WrwA1jcr201nO+3n6729NI7GVHfmJE4FdN1RWeV7wFE3+SxWpsjSrs7kIM5Se2kPX/njnARgL1jh
UFgHe/qZM4DddXtwrScppocWx0Q0Dl/pL7bHYIW2JohzmS/vzSPjvOJU2p3kDA0Ce7bdo7Jm8tIQ
CyD0NM5/faz7jAOLjfMWRKg5P9o9pEPoswcvuetP/os7+u/bIzz/nRWWLZKWdi5k15ndAPWaf88D
BeVwlLxhMGFnhLyOyk2Tg+XmdZRPjf15dOficx0L9kdxPu15VUNtUMAV3A5pApF24L1JpDy9FcC8
YLcoD1K5cJSrs/ymta3uRzfBHB53KrUWF1BmSkOXg0YO6w6KTwxgpSWDXu41JJQ2NQcKvBA9MBKp
kuKeDSjWexrILD2luYI4EI/3dWkFr7CcjjdF5kos8RXJ4dGXDKCkQB08Bxw/aM9+UAX72XFhMj3C
CqjaaOoyCOdIyDLCcVHKM2k7oIZhLwzmDqPjPY37OLJmR29ZmbA7O6mnzz7kaSIIoMU4UcGhz6m9
4qWbZHXPejZtXOWn277XvQwny06+lHGGCoUzOJFSECTI+qG7YRa3V4bv/biCutu/owd1m4L0xO5A
ggFQPgzswt1CaAjGAdenx8LzTe6oECqlKUzCAKvtxEOcJflGVG22AsN4f4my/2PRA6RpCqF0fvSc
J+U/aa03vnVyszWlsYWqpx0Yy4cHhaHMnxrvqIL2bpTWnifFsa+DowWUc+JXG5gzR2XtPCQdSEk0
J9Fcxit1kqWuM5cX5mug41BkQ2UGnlD3ffJ8fUze33DbpvzEbBPplrTpTnlj9fvMCeYD1Cfae84H
eje1dnEaYi/YXm9saYiMxF06KXwr67w8NZBZOM91NtzWydif7YQJsBymbg3w+n4WhRP3vzM5he+4
16cTpIcb+7Up68iFFngIAODKTF74EPPsD8fZNMlQzD15mm3r0nEiVkC8sON3bGjXZEMXGjGdiMC2
4AoHB35sSNROP3XPw368q39eH4sFfVeIiv/bR0rkUz2wNj95wWi7MAgBS+xAWliXhDrDCrTphgH8
D8WcgYTgo3pOmIkEuoR0gP1qJfLR21x/laU5aCxIySAnp+pZccomv97hklD8VOPkkI3DVLdN9AT8
GRnk/nprC3PDZAl72m+GgCNP2JV/YkNzY6fOo8W9lQPZwnWwbXKFpzm3ddUM/ELGm7Eg0EYmmzlV
3VfsmdSNlwh6dBgdnkipOqigKZAPktKdj6D7DfkGRsYyKitlRW5tOc/KBTs0gRnIyustTCqTZswv
K21auc0JhnX8oOOYnNJ00rcNmB401H0Qr6TjhUE1mcWwKkkKaJ0XJwVeTh1OMQ6RlsrBq2Q8j0iK
bWID/66VKbSQH012sbKn0hMF6+Asl6tDTOp+P8LvcCX7vjdleACm1L+hMtsa3yDdApvdJA3LPvsS
K/lrLorX61Pyvbe/PN9IV2K++FmmdYF0Qveghj8wN14pUy49mv776vCNKqwxVcmpVH5+iz2M3gdx
t4aUWuoYI4d0PujVLqzxTnaa7Fz9GbuZXUmylSy79O5GXugGnk+ZrMC1yr/bIK7Fdv+xJ5sFLdcC
i5gpPLnLwdOGaZC3Wkh4L8AwlqZQUpOxpOrhhH3iuIANOJxv4mTH5+ahWkMYL3S6WbhKplroTJXJ
yQf+wqNfplGHVr5md/Be3F7e//Jdbw52lHAYt45TBoYIylSbVtq5DBMvozdSDPnTMGt0l5/a00rF
b2GQzcJLFUO7mMRTepq5mm51MinQHcnaGrrUV5dW33xNA/NRNmR+AqQIwWUIEw+Q34Ujeh2spIal
1zdCl+aVX4jWEacqETduW+1RvlhRdloaCSN0FRGzSIdWnKQ3hV7l7lBeCF3tRT0nWzqu5OmlDzBC
mHOcYVHMFcApaPqpnQtvgJeuto/XU9tSOBgx7AtmFR7VAjgA8odpsi/ivIPTFqxlEq9b861b+Aiz
CqrzXtGUzwLquGAZdl99/uf66793f4BoMOufCcnqEmRBcSol3Ti5/c3vIaGY1WevK0Dy168l9mdi
TYdyYcTN6ldHOGTcYZV8KjPnOeZxD/GC5Ca15G3no/qtA71G9FgYFlNUE55iNJ1gXH7i6mva5yfu
fKYyBklv7aznI8DMSsCl4y4B+SbwEptOo5NRAbbN+BuuDTfKxn3k5HkX3wIaFmqAyyxfuwZdCHNT
JCvjWU4yBrWAKhtvvaGSYabYrWwztbJgLDVghHlKUEsl0k6xbdqJeY5c72me1q4ilh5uBPqog4vm
a2cdVfVt7kboWTwE8GS7PoOXQsOIb2fIm5yOePNc2HdjPh6LsV8pCi+NsRHbzQwFCClb60gygAKc
wElPbg516ovN3G5OB++Wp7V4TGZmr2Tb96ctN+tLlZezqfaFdaRaiqgdQFfwOSAuFAaDUddDh/R6
p70/Ipi//85eSLDMA8uCBJWKdA6JouKuUkzv6jKvVpp4f1xgePNvEzOzAKdkQQpxiIuYbTHAOIXR
D2VdbpYqJjfPucVrgfJH+3kuqilKev8wXEBog1M9Xu+kpS+4dN6bEE/bng9ZNqeAyVdhP3kbbxUS
8P7M4mZVQldBrFKXiRO0ACNdIf2W8qJ/ufOb+Tb37S9QL/lQfPDAiOwuCGI3drCAO6m3ycfqN0vn
lcVjqYOMuM46Sep4dMUpza2HLmgihsuf632/FAhGVJc9rqogTypOgE0fWfqqKrZL/Dlks7vSL++v
RTwwgnt0oPTcUOw+HAcCE/k9IfQ0BJ8E/Vn6H0F+IALMozg0TMuqsdH3rQeCYfMj++gEMg/hvop7
kcUxEhJlN0Wnq5CO6htMPH+4vnjQzDrnXvl0fSwWksV/jtS+b1VBjgzrxttZe7hZuocm7cow/MVu
/Hch5eY5uvZhH6G1ck6ymG0YdcYuzDw9uz9XKbF+ZzUsla1UqJt4jqvjYJcequKO3KYjnb/3fgPP
Vo/k5wJ2PqAi+vbdUGoSjQIWsAlEVNJ6JlD/hVsqtVvrDvKV+fZ6ryzMUPNELiBL63mcxUeMsn1W
uqkeA5Ymr3IEybNoJ2cl1b2/Q4O20b9ZaA5S1Y7wG4V4VPFNlH6xmajzaM/dg02zH3mpH2oUbi8J
9gMVlMukNRKGLLCjrS9KXB5D/YRj3n7PrDtRpNH1jluaTkbWcAVMx2xYzR+5k30vC+d336qznPpP
H3u8kTmKfppn4FxiaNepA5yP5Ean1Yn71fP15y+kblO9IpdEMALow5Fn1d6bocKU2sNPTtyTqBvI
5zQTvD3X+mohw5o6FmUDNxcJMZ2jsOBxPAbWJ8gcrZUfFgbC1K9wc1hGDGSOj5o+K5WEBanC1l5J
Gktvbiz/QabzoAXqFE4OHRTf/WHK7p2ZiN31UVh690tUvlmbO0oKpUoNR1kWOaXakYZsMsZWzowL
sc0vrb55+uAmPW6dsPI37XGapk1f1uAd45CKMLz+/u9WpxFl3AhrMrodSwg+oMizeueqlj4lWdre
tTNKKk6egBBSAq5b2FwATtaIT5LpGfduzZqgyFIPGmHOdJMEc19bx76iDkyTASUEgi4oeERaMq/s
Z5caMWK9Lly7nyiYIAE8szPY1pRFtqn6eaUXlyaZEet8zIuhrWl8bCDvxuD5GVLrg2duzo0Ngpgo
RKlGC/jH+QgiP+Rp1qiFC69tSkHowWkaclk6BgZBlziIUXCq2ZqC7d862Tsr6n+EICyO41yTO6fW
HfuHuMqdQ9V39q6bHOse0jEwu1WutRmgIRQFPuq8MNp5xSWJl0bINv5G0Xk422VNjz7P+DmHzFmB
mZGylQVmYVJ4RuxafiVLTav4WCVPXvGZkhuyFrhLj778/iZwC3fSpWs38ZFCDCrbMKsOUIYprAFS
7iL4cT12F4bPtLtrA1mVPEFRWLoSeOtAp798nZIv15++kHtMt7uhh1JkBQbwcS4h7tda5X1TTMDb
xONrAIGu640sfIIp6NG7bVokFDOQUXGTJ3LbiGYlJheGwJTzGBp3aJHb4iNRd5XXbO12xlRbs5FZ
6B3TS9a3GivmEquvUv6GwzXPVQHYb3pbjs/Xu2bp/S9d9mYKDbaNzU9/ef+63sW1yCJcgX+28m7N
kmxhA2HKdGSQNa/6OhGngjd5H9mMZI+W32WnCepoL8k8AscBVZLxWcORYHv9oxa6zTPy8OD70J5g
rgVWnnVuOvFYyW4PFbWf1Cav15tY6Lf/8PwzCl9qQI2PZWtBTsD+bVH7cR4gC3L9+QtT1jPSsd+U
ieIpb05W3/lRU5GjnVbZyilkYZNtcvqDsRzrtPKqUxlzvnNQUPrOyjHY9pCGiwR1AWlpwfYvKrtt
NmlWrU3npblgjEspYlXkLk7QJRyFyh2DfRzJUf/+Bdrppi/WFpyFsTGdfusWhRGVoEjNWxnq1Ik8
uBxiC7XSe++CyrCZMWVUFOjBzaicyxmlg8aGGo/wj5I1DiW8iCDflEQz9asohh7Kk9PBSwxizGMU
kC6IXJnD9bVk/r0Pk4qVF1qa7pdhfhPDeQ700KgQYmyc+r3rBP6XwdUZDytvxu2IyqGTcn1WLlQR
TA2WFOJaY2mjtMkh6pnnr6LzNswRqATfZP6aHfjC8JkCLIAmWDCiqrHNqbOo8+Ea4DcwAn+5/gkL
gWVKTrSQjKJDGpcnB2iM2wEej1Hn9cXu+tOXIss4B4gasCJh0erkpk1Vhzwn9ZPFQK9xtHUhOXe/
pIapDY1p85X2c7JyLbwwLqYMxdAB8pEVPTvBWwtK1kQMezBluifI9LI9ayQKS0C5fWy6maoUZIKQ
U8sIO2HPdGppesjHFmoq+U3KVvbRS2NkLEpZE1sQA83mc2fp6naUQoZi0OnKRdxCuJhoooK2NOfQ
3T7n5d7m817Gr6CrbbyYfCx3m4RWOg15zSDVei67ZjfGfCdj9un6/FrqGeMI0KP23lUFRJB6aT9S
Gj9kICqtvPZSvxhLDorXCvboBK8tvwjkfJvv5YgydvL7+rsvxLVJaCUQgFV1wWHNDdYHgJFw0NlM
1srDFzrG5LL6Tg5Vys7ip044j1D4vGf+uBLTS482YhodLHNaUhjBWmUWBi2U3qeUrwTTu8hrLCYm
WxUCiEGuegtPL0Z5mxei2SQp/Z402C8Bdej3Z2Bwx5sxteATBaXZfZf388qlxcKIm1zWvJ5tKLVC
j1HNTIWeE3wLsnTLtNr59iBWvnCpkUu3vlmdAOGNh3GAIpXjlT8hOPu1h6Br4HYHZxi+Xp9ZSyPk
/NsEI7QT+qKpR3Q+hgnJ914mPxZxpptmkHdykqxpz0iv3V7pVEZ+AVnz62++FBNGPMNAGt4DmWOf
xpzfQQwfKGPrZE98/7HHGyENImvnlcEgzmXiQsrcBsI5v8my6WN52mSrSg86KXCbUKegtr7VLda1
Jv1z/c0XFlKToApRfgjHpJ7E3XnKNpwlfzQYXmExt08+TDvB5nHqsJRWZKXWSjQs7E5N4moMW3of
WVvB/4FtGLiDQ/+QHPXIN1rv/WKNnv735PNOwcJksc4XacwZbEIcG3jHtnENqeUpDvJNE2t5j6o6
eCY1LtX7yRkegylocXTB+SVRsEDWRPk3hRzVZw1/0ZBPTnmemOYYWL84THGlfjTa1sB5W+TYjxOr
w9pW+ZZAcuwUiFzAqqLskueEe+kGGHX7oC7ac5h1EG10mbUdHMIiCCjzo1ulw0HEwts3HBp7XvUL
Cjhq5xV+8uAMhf2LTMUTeJaNtSGuDnaOJZuXMR3FAUD2ZmO3ASyydWd5c0S6DGQ/UvUH5rrOrpaF
3je+7ZzhizzfOJAVjpKG9lFWWt2uScvxMVGDfqjGzmVgDRFr6wxyuLXsxrmNcWWyvT7HFoLPNtIG
TTu/4VzIU9u/dsULt+9BL1jJekvPNo46cTz6CYNBxZm6gNyHvRDY8BUt+Afd1IqVGbsUJJfG36TW
Gi4Yc+sj/uzR2YFUIcI4UF+psr2wEvGPwoOWRgnvOzbpNcOUhWxuYicFKj8OZLBgemHFUyipFDA7
qUE8KSpvAzT72kFjqR1jbCDXXQRUDOm5BCHz3BI38MDy1fSGySTZeVoy+CWWYjeOrp+DuprDcyPp
6W526LQZYE3xBTRXhgUhsKI20PJBThb7SgDCrTey9dPvTuyPD7pXkEGF1zj9gR25+DQDS2tHiWc1
0Szgc1lX/hA1aUqirqiqh6oeyDavIZGGQxZuoUQ7JF/bNJ5OweD0ux42NaHnV+xos4BEuW5rnKZH
ayfyxn3OGct/T05dbX0mkVZcYB2sCHS48g72zP5DWmko8cPZYluQTB6mutW7LHebqMiAKw5g2rAr
dUGjgsM9PptSF2X0ot1VSn3rgQmBkzQNbjn31cmHme8+qxz32KmuikoU8KKS1Op+bDsGlxqU8eZC
Z9CRcqZPFptgf6tlEWFgf8kkrndjID4GtOGmLVtdFzpnfqVOSQH/luQm6MdNkK1dOC9MEttY3oaq
UwHxs/ZMeZnftanjnzIrh5sszAf9tJpWDgzvby+YCVMRTq6Kxk3qMwl+BTD9WK2Mv//+zMSlFHU2
0azMmrMaoctRI56UDyMUGFLIj4GRmIlL6dvYHxoJ5SU7VWHRD6e0K0Mp1yRkFtKcKVFQ+Ji/oJ8h
AwXeSyDmx8lzvk5JJz92JjF1CVpAknKIyqVnVnURSBpQWVJYVPKQS7K9vgosJVFjEvn16CRFwsdz
g62dgOTSbeC4f9zcf27n6rbu4KeQkbSNCEx8Vpp8f0JxE6/cOwz8P1qIM/X6O+3nj3NRr2wolx59
2dy8WRKUymN4sQzyzJiEaNvjiN3E9X5aerJxDJo9eAMxvxRwYZGPTAW4CWbyYwhueHT8+9qplcEx
tO/l2ZvP2B6AatWs9PXCDDUByYOdUsviND2DBvWYC3HwuuTG6tf8PJcef+mtN/1t2y68xuFwBJPL
+bt0imhsiyTktfvB+rlp1DpYKYUEazCdIdcCMb/yxKQ/hrMV3AiwCZWIyU7Ba24l3pY+x9i22PNA
+z6D/gP1mq86SbDM00Ob0o8dGEz9DmrZvZ1MXXq2JBl35dgBRNW0/cfusf8esd+MhQXPD5KUHsai
/OYKa+PMILPrIErz5+shsNA7Ji5ZwJ6p6lKEQN39Iqm7texbT8nt9YfD5hlz5p2DgYlOTnMYibW9
G59s1yqxAwB755B7I8T4VMq6O+U77Z9CWqN9lBr13pCKxDvFqu26SMAk+tGRs3rxarvkxyFxm0/j
PIiXefTld1m79tkfiuRL5WbsJWvhfVINIMluIDZVARIJUN6eOR29SfSgHirgkB5UGzSn1HbYc4MF
cNfnDvb9wErvetRMN9PUs58J6f1vftL10JIUQbHBQYE/KduGflU5wrMuox64vG5Z13cqHbKIkiw7
iA4EviBNrZ3r0fwsYDn0DZhysK5hx7VlDoSTw2zupxsQi4tDXNcxCnXxfJAEiyWOfG16A4+24AmC
YWA1BLzZz72k26B3rT8wOeRYRSGj8Quu5e196hew4OrA5N8r7vX7mZXVsdN2vy1ky38qHcT3ReN7
u8YbYeOa9n58nshQQZlCdmenlqAfc1FCIaXFjcwj9612F+dx8gXiziV4FMC83+tYOHDvbb0/ZVDj
nkFW7qNSAT6fVWkQchxZIbmfDzvi5fVpnuoE/n9i+gWoV/+JTLCl2qa+1313Z+ps216y+aaAi111
Y8ct7I0acee5cYebA0iY+YrVN7RwYb0O2QxccbtZVA6ts+PMKm/xWxVBitTdMNGKrT8Qa5MlSbFp
W9hh+LjwuQFSDMxtDVeoDeMd36iu19t8JP2zw2zvy5CN3kF36RxVE4NvUweTutCBBj4qgdrBBTPw
RZ1HMJJp4sMfyGHH2XK8kHtAm6cpi/9H2nf1Ro6kW/6VQb9zLsOQjLi4M8CSTKNM2ZLKvhAqR+8i
6H/9Hlb37iipVHK7dtAYoEqqjGQwzGeOOQRxMl2XdRU88X4M9lVVTweBzbhXehjBhrPjHajQzBdJ
BZZtV5GvFpyZbvJQcE9JQz5O9Si3VjoNd2XE6FfgUMQ3OcX9B6fE8jCg6PkN1ugm3D2sZvSQCAiv
muj4Hex1LzB040lqFdOmjrm87iDgag3NFY0m2Nz18jEfC5gRiC/wPIy9tIMrgUoB1VC2dbSy+h0N
ebGtSlZutF11UDCFVDFk+fUGVmLkGdbNeFV51r3vnVrcdGaISYUq835o4QqS1BArrfPO2ThxDWSG
Vfb7yGmVyxOY0wLx0KW7LJ2yGxGEbBuABbANAxhbJfAJ9eIsKYDcYtr0lAGEwIge021sgMUka57e
FaRCmmxX7I4JiE0hOe7d3JZGtwWl1/R5bjjfW1TkvQi7soZTpdG5NR/7A63G6UPY4TWZgKbcW0zw
Peni4JigmewZMDG/nYjjvOMTGHaaleZe2WmA+mYMnHTca+kHRLZ7K5bwFJsgclkozGBlVpk/VV3m
247WWAamvYVfH3BP0gYcwas04O5ClGoz5VBePAA8CGPFioXUlylNfUvjn0Ya4kOGwKKO0yLwQEDN
tmbM6M4ZGujGAfm6y2LWPccO3MD8gk3ZFx0m+dFOi/JdJHK9q80y+gjDv+ortnXpSRXWHvx6ofIy
hrAG31bgQNtbBUF8N4KreuCZBi/vsjqLweQiA4zYyh7V7qTC3Hi6jc3Js0nh5F5ep8VDB9wbXLmt
VGeupDaBs5k9fMisLr/ppIk1r5g5vhNa27skKYxH6AVQ4OEojL8AzSIVSGgW15+zSAVfjCEbDkEF
TSIvZfV01yuYa7rAHcl7bA0LNCCoIuKk4VlyhX6i2FsTzCDcoRpVfwgKWGV5AmSL2x5GdEfQxSZn
D0+4uL2rzKl1i0CnZKONIn6OZtx5PQmGWB8WZgTkma6CJ1xS5QXSIkIrGN0648NYdADYFYMDb86o
i4ufl6+wt+7HRYjIWvR2dV0OkHtid0EYI04p4s+DnVUrMej8QeduyEWYmIsqiLXM6uPUqmupIBUi
2y9GkD8SRF7Yt2usuTdi3SXdBTInrW44CitDFz/wxtmGcA9dCbHeKDMuyS2oPZh1IlBmTOxYbOuE
XXcGlDvg/ROhfKOvjMm640H/W/gUe0kdIA1qNeVQw1QkfQSAekONu8xaa3TN0/76ddhyXgcvAi6g
jdmsk1ceTWii/RQI7w4NpzWUphvwMFtjTcL1/LqCqOrpOPAYg7BBniEBD4HZhIpYm35p8+7pd1at
vaQM2ILkYRhOxTGn1qbuNSw8lXLciUIP7PIIbyAG7CX3v3G6rmrSoTzGQxccIqpyFJij6kMvJxPu
iNy87nVxHBvUZCC5cg0zx3BfTV2zydM+vEuhiHJbtPFajvjWa1s0HfCaQDcI+/wY1cZdDRF+TWDS
mIjmPdzi7i8/Mv3lOHJucSzyakPpGpIERB0VLsDHse2dm76pA+U1PYp1U971HbrGKKhFWatGDyAw
+bkeAvoI/0VpubAVbJ8bu7QLN7XH4lYVyOFCofN3PELWBYfYkT3nUogcGx+Fc0iSw1DMVaNTeqJK
JgDldYmzkSJhZVzA6HJsA4/LwroKTa4/VpqPjQ8cfcWBNIZZujv0jYlgAq5SG9RkWkg+saC4bw0y
PFhExl4EXqjh0ozAexAOjZ8qmMGaG0Pl4iO0k8ZN1dnBxmSDAa9mZTxDuEt8IROgrzujztQHwUQ5
esRpxseqtBp/hNYfyopmvSm6xNnrKuY3XZcVx7QIq7s2A7TCGPIaNt4UNuh+0jYQ7kD7qYYhJJX4
6qVptH7UKuNjZE5G4laF0ey0VWZezEPo8ZR2FqUQuimCB9OwAky53byHgSl5MmoB62VaIYUQyX3j
VHxPTfiQZqWg3xn0csJtXcT91gHL9nHgJnTwElPtc4jsO1U8HXpoONzkMJ92CVp7BxRI5RWUIVHL
AO/NFUjEYPZcddu4FgNq35ND/alN8nsFKWu/FECmBEZs7HL4T7oitYybxlK1r8y+/Jx2U7Sdxljd
jSyPYHhL4NCsjee0jsptZLMAxrTdkCaummqo/jhUexKIQah0yjCBC1TB7o0Je7mN4XGQEiUAwCWx
c096nYJipgZx1yoK1+MqMsLbMeqp45WkwsQhiDui7lbfUkT1QCIOMP6K6gI6RxwHtNfpMougC9OT
95OR0ysrCHG+paN0wu9lrK2DpkCYg9VUoxqeOC33alkEn8Y+MVyRN9zjgkPrHqQP2ARLgixFhuat
CbcsjN+P+wwpwhPVst+ncN7dUAhxwjCtJEc6jXzb5Kk+RnEJm1QIGW6hlhdfYVVxz5Cl3sPFNPOi
gMNxuR9Czx46CHkVYwtv2LryLatybjindFeVBmzxYoPfDbYIiu2I3z42NJw8alj0pq8Y4hgYeO3t
3lReJ2dvza4jHoKnatMMReSyNmQwTCXIwyi9q3ssU7cZNRiamVnZxxD3/3U0BOlG2Yp/gyA7v8nN
1oTqB2ppqVb2Z2ZZyX5UZTJLVsxGtmpobqmOjFs5Qilp6wR5/DWJAD5IEXt+MJz+Jy/7dFfVEnmN
6hyP8p5si2CobuKmHT6MQmZ3JUEK4oX9VD4a4SjR8Go1EpQeZfu9FYgOhA6A89yKlcLaaCGqfQkT
gW0GB1vfHGucxFkWvG+ToINoTkZ7NN8MgoNEwgWBSKh/epXk6R6SkDXzW2RqT2VRos0CswhVw4E7
KZ8QeU5q09gdGAs9DAquM8jQf4ILLv4sOSceETK+NXILf86gpxV7JU0QJnbwJYaolZYFjsYwQ/vC
dAby9fIx/MZRv2RUCCuFGGaCFpcxf010bFjAIWqVeWW5EmC8NcKi4BhPWI8BMbpDPTUWksza9Gje
HTo5vBfhsNZHOB+Q2UtqGbo4SqsagV8GK2ermY6kbN5dnqJfraszF9WSXBZlnYQVM8r79oO6jvfa
tb2tdq+gi/0Z3KbaZw/TwTkYu2LzGB32sy7rx2EFt/XWYy0C5qIGnKfs7OJoNxkk9d7nfC2CfSNk
WvLMxkRp8EXQeIEJ/WPUBA9dxG6y3P55edLOB7H2kg6GfU3nokx1pEa2s9vMCwh5l1TNRmXMzVX/
WZpr2oRvzdH89y+CTFxBEiEs5ghUeu2Pagp9eFiI7eUHOZ9R2Ev61xhQ05GBWYF/lx0IvORNyR4a
Ou6m8mudr/X835ouevoMGcTpSJGWPaB5/KrieeGizvZR0fGuTvp3KSvuw0yXv9V6Rvh6OliKZA9X
+xQdBS7Nz01s04/wus38WuNqvTxrbz3PIrYrejuSQLoXR5xd74Q0bxpDfixos8tVCoZp/WiHa9r1
b50viy0C1a+8imGrcZDIwEYHAVoVbgZ4Nas1Mba3Rpj//sUCI9qaTN4HwwFI68MQ5vCdyfbaSN6R
rPAvz9cbq2zJsCJmJlnXw6uySqENSjOf9ocIHe2JVZDT/HB5kF8tjTMH2ZJklZDcYHUem0f1iX2q
b6enFHbT6Fe77afhWd8d5GcEyOaXy6OdL1bbS69dJSEHoeDacNTTrKooVVkYLu+I2I5pWBxIGtab
PgFS1M2SzoB+vRGrFdjDGyfC0om3ShKKu7Z2EEEUh9hmcI5Lvl1+qjeOzaUDLwkZ5ZHs7UMcfWIw
uwunj4i/VtLAtz58sWtQkGY9TCXtAy3Gp3gsfowtSd2w/j1xKHtJtFJdFyjapc5Bc6fZEcHsPfzh
y5Uu+BtreMmz6lkRdkYELFnq2NUODI70PrIMFKXKqTq2oNz/yGNnrdDzxupaMnYKBEYtOoL2wYbd
U9l9G0uNNGmE20bksVi7g1F7XfabV8ySxBPaQyTKHo2jGFB6F5Xq6DOFUt/z5TX1xvmyJPGUMm8S
GAYNh4h/H8kEZe1mrjy6slxjlb+xIZbmu2kselkVA7Iekf7MOXvmQ/dw+cu/9SIWOBxoUqFWadZo
n9aJxyd6RD38oZUTmjfpExAtvtMFbi/WpNPemqvFRdk4okbmZQ6HFoglJ4NqN9olEk4YICJvLz/R
W5O1uB77EbraCN7Hg23aiPDj2Eezac0d5o0enr3khowiZ60VsuLYcd7C3nm0PN0p7dfRwG+nUGtf
163lw8Kt+AIhWjP1BbIUmH1rI7otIEG6z4vOypA/hepjMwT8KgjK4qgTnXxqrb74bmTi9zhG9tIr
FgZywnQ0yY6TNGMAjoaNkclmZZrfOC6WtEETdc6oo0ZxnInpIToZ0OF1VRR5Q0muymqNcPFGJLLk
D3ZRECSQlG+PeUS2tlXsUFr1hja8FVFy4Gb3wbSgRfpbK2dJK7OKtDFR1UmO2vpUs+MIgsflD37j
YliSyaoOCrOjMxdpu+QKPsfvByr3nYi+X/74N1b8kks2mcQekgEWgkHMAYETT9TUPy9/9BvwdXtJ
JROWo0U+2uJA575VCDwozOSxfgsj1nvUduI9yBytO+Sob/JiDDZVOlj7y4O/cVgs7aZNlotODfjg
HFJObhHBJwP47/uEjKabJ9NKoPPWCpv//kV4qEjZqdjKq2OJ2kMxlJAn6q6gIrbJgI8tRH6IhxX8
wlvLYBHqorMRkHhCIjp1ls+SdzWftln0eHmy3vrweRJfPIZo2ZSzRGA/pmnrBTWU1UDKfzdOf9Hi
/uvb8N/hj/L+z0BT//t/8OdvJTpQMTyJFn/891OZ47//mf/N//2d03/x792P8vY5/6GXv3Tyb/C5
f43rPzfPJ3/YFE3cjA/tDzW++6HbrPn1+fiG82/+v/7wHz9+fcrTWP341x/fyrZo5k8L47L4468f
XX3/1x90LhX818vP/+uH8wP864/3Rdz8+P6P/6Wev/5jk8fqufmhX/3zH8+6+dcflv1PBlyzIxzK
YDZgMVw+/Y9fPyH/tJhFuSNM6jDO5hShKFUTYXj7n8CLWhR7STqEwKbij3/osv31I/pPG4BsAl6O
dOCKjS3wf77myYv6z4v7Bwh692VcNBrfBkvgP3mDgzEduNURNPptx7TMpUIGCcwJ4i4x9UU+Fbs4
Uqhkx1xdNZCtWznpTsOJP4fiUFMHTtZhgiyBQAKW5KxSLfWpaSkobffsC/xCy33UmPE1OtIG5KNt
5U9NxD5kfVKudCXOPClnGJU4VApGl2F+NgHTEaDFDPV1EyV8GO96MAxhkIKvxMqTnh4bv54UQ3HL
wjBQllgiGFmWRZQaA/ezWm55Pj31dgZRoQSJ0eSg79cZwPE3NP78Ygn+9W5fvsvTs/6vYbnFIeRg
YaKXlm+qA/A+y2H63kdJ4OaBNLZVgOrm5VFOT94/R7EE3iKhpg2B7EUslcI9dxKBZfkmRIuAWsiK
LwbGxbLJ+bWJg+bb5fEW+iG/BsSmMaWwbMEdvqzVyaouCTpJzJcN1EyJ1eRXRmKR0JsCuHH5cHcI
Ws9Oc2fbgqD9s5/yL7FZAtQBCMX7le/CXm8XfBcUzgm80ri1XEQ6Hh2HRCH3c3T3XGo7aOnEd0Fu
Q1eiCzw2QcGkDPSNhe98JRhM6uLS/hImPQpY8Dv3Ln+dM0v65NvQxfmeazOW3ADZ2aC5P1n62QxC
82CW0NFfWdJn1pbFOOy0UbaWFNv3dKiGA18aDmrePVpeDegsZ5WmK8n92efBrHAU3YD+WmaAmTOS
toBWiy+xUw/MZMwbnARk0ylYKy2tDbW44XnQAFeVcNT+HMSnoTOjttrqpgn1mnrW2ZkDfJjDWBO9
+GW0xMwQ1ng4kfxq0GpTQh8UzclW/O2lIARuEo5zDUaa1jLhTJOu4ZUjSt8KmHlVgAFy1aVZfhW0
rf6NodC4slAVdcANZfMDv4gqIrymoOBI+3U2BU9xHUWbSeT0Q6gDtaKf8nruBO43DqsRwJQca3nW
NG2Z1EqaYGb0wPxF8N5z7UytWa+fpivzAYNXwySFMDKuBtwNpw802hKMEDQEQc6g5IetWXINrzvp
mXBk3vXAAX1NaLdWeXy9AE8HnU+aF7PYDk6dO0EPMGxAxAeADDvPTkyncUkG/vblc+L1NM6vilgc
y9Civ0Kbl2OBpTdwS9katJAg8xqYX0A4pwlWikSvLwbJpPVr9UlcC0soLiMiy4POgpE3Mcie6crZ
m7hHXNbnmEaCstHlpzrz2ixCpS2o41hULheHlUEsgynS+pOuKdr+U9l7gTOAWSGL8VAndruRQfj3
8rVfiwWEtXkSHUEYVGpO3xsQiSGDw13rp5JBCKFQ+SFDTAdwI1ErD3hmQlHQk1iYsMQ16VKHLYrq
bgiHDg9ott1daan2ETL2wi+rod6iZAk82eUZPXPV4pYFsAEOnhS6KEutBx3OKsx1rPzUTJhLdYN0
l9q1hYJuz9DBj2Ga5Nqlsp4rh6OsrQAFeJAwQH6IAYzoVg6a12EUIlzMMY40cKT5spEZN0Xq5Fmj
fCsDc8sdGsi3bUjTwBgTDj31O52MueOOA8TqvCQhyRrf7cwCw7mMMxv4IEzIMvfvCk1JH2F82DAH
W1aAIZb1uvEzTZ5bqEVd1e3f5OxgednIBRxC53PPhEbIHES/OBZ6YA2mptEtcNNFstHA6bkpTMG9
sSx+/N2XjaGE4DZSAIqjYclIqRoWClvnrd8XRGV+7tBgJ8xAXim7Yabf1z3fjWWQbKYRxWWPBpFz
JXreHhwAqWP/8rd5dRzaJjPxmme5fTz9LxTVy+cusqlpqaH9JlfAFhtODeEsEj3VVpmsXCqvthWG
Ish6kD3Ny3xp1TAVYgwMKwfJD2DSjYoTx6uMcHgfRMGwhTiR+HT50V6dvhiP4lbhwpaImJcqa7YB
qI8KcGKoSMpv6TCRrWygp3J5lAXO7NfKgSUOXqgJs1qLLl9n0gUBvDXB8oK8QHAkWgKGX6boAcIC
hpLDyJXapEOr3WRg0Xasw2TjpJCf7SvRwPAbvRsXNTR+PYkm3lz+budmwOIIHW1I0b/W27RpBiJm
wbCRsQgOHWPDdgKyZiV6fHVc2CYO5jkEwhA2WQI4Y9jZhpkFQmUXA5Lk8dTO38VTGgZ+Vbd0B6B5
8USyPLwCtBkM0cuP+IuTc5JIz6Mzx8ErmE/sJdwP2uLQfQk67YdRSjez9p1fBwWIpyW14EpeN26e
RRqS+WJw3mN5ynvdt/lGpJBAo5Mi+8q0kpUb+VXGPX8ni+DkhP4y2LKLwySkJXXSosWmgspXteGV
iTRh7M3GgX1ClO5ZqeG0Emi1pUUjNyNs6oKVM/zVGYqvAC0GiZTURtC45A6rTFjG4MyrEo6rdxVm
w7XTMb1qhSl/ToYYsDwnsrLDF7qA814ApMi0UGRgjMxZ+OkparfmYIRl1vuBwz5ydQsSLzD4hl8Y
3LXZTF63YeATekM0HpNp2xXpFXO+g3zja/Q1LYD883BawXu8ngkGDAtqLAKlIAd1oNPvFAF+HpnK
Hn0Lyk3Xaa/pra5IfT9xRA9GMqk7Z3Sqr5eX5euzDktScoIwArbmzjJaGeuib4Vdmn6hneQ4/kz1
hg9VvsGtttZROPN8uC0twnBlQjZgKeEEc52iFVM6QQ0rVg8sT9oNK4riMQWqcR9ksbieGKcrCKTX
Kxw3BkOVDNUOXB1LJRXCo6CoBSY1FpjFiBYJXCq03mdjBT3qvBDxPgDUlrmZbMfbBqbAK8fu63sL
43LESrhT4JO5LE6ElW3B6zyefFMBahohST4GTqk/A4W2pgT/+hRlCAZtm+JVYoaX9bMqqeZQbBr9
IbOC73kRxB+Kln2+vGBeD8JNE4UdbD+LMbHkDlfBKOAcZo7+OMHp0QAf51uMntVKoPl6WWIUxP4A
7aLYhtjudC/0Y6QGEiVQiWhVdmVr2B+7BolxUuuMeVE8SvG3r6D5XjTR9phvCLHESfRiGsvWbEY/
EMTcM1UbN7SH4P3fnz2cOXOSxR0TofTiucxQtazKsMeNdPBJYtXelOTp9jdGQVQM/j8KUXTpTzS1
XdwP8Cb3M4KIBV5W9rFNwmFlZZ95RwQXB6BQEFi3HWf++YuILG3NDjU1gfCQDvSqhPzXVW4E9TvO
o8gnJmErc/d6J3EiUIpGXZHPVfEFUmJIgRaOLYyXwx3iwBLDkK7iGVwswTVfuxnPPZzgxJnfEoLs
peC7hqhuB5uf1jeCJvIBPd1Bwu8nYJv3WD3Fymo/s6eQTSF/mA+p+Vo6nUkSCmXXI1QlalVLZEoA
BjdR3e4vr4oz8zfvJWLalOPWXwojlG2HwqQB0cGEhz9ytP1A4WKfG5xGu98ZCKkZslKUZZeL3GiV
YqRird+1dfGuhruX16PIdR1M7cphdO6RCGXwmMMVDpzeouhoiLyLRWC2AOiR6h7OqgxuxAbg6dWw
phFN5+V1Gr/NFe3/jEVPX9LEIxoKB8l2XTnhdaeqDF6uzhQPMDglwQNrdGdvc8DcAQuXcCNABFUN
za4uHMR8DDLT0nMCBtZfA1EHWM/3tGkAQ+9E5w7QrCieeqOofiiro9Qd03x0/Hwq0zWi/qInO0c+
nEHmFNsHrAzzlfiGoaIkAvSq860xNDdRxPRNOzTNpxFtsI0lc7lxggDEgZxPxjXVcbAfobj9G0tx
nkzOhEDNbIkTa0eksSNVnV9yUu9CihB3NrnfoWj09/rAfz4vQjwEOWI+2Zd97rEBr8LGSe4DKJze
FIzxwBtDo7pWsPsD4J/Va/6EZ44OhrqPbSFRNbFgFgvFKvAKurTpfI5iyVXM7HavZAh2QdgG5Ial
VbTSuDpzfHDEKOjqID5Cq255fExa4IWPvR/JsvTFLLEU0lW36jOPxXFj4ZX9uv+XpLEm4wGw+Lz3
a5Aj/aTP2kOdJmo/meBlGHpq/cunyLmVigNfWCi6IhuyluFMntDEpmUz+OEIVlA41u12Cmmx7RIA
68c6M55zBiKFj4Jt/xDD5OWraBH/rJzNC4/PXwsI4Rsq87gJUGx6hVnpHFAUFLyHRt6CaMJ4BKMr
nkV3rBDdcaQR9UowktwmGUyvNwBRMg2qAH4NWz8kTn0leJjfhMVgoZLbRFtk6O1K5nDmGJwbTmCR
Imgi1q+j68VNPCJLMdMSWqKVGGPTLWxj2Mu8J/dF0fffLr+Wc4sNixu7VzIEtWKxuiWEp00zzwff
BIl1E5VV7daDFW5/YxSkZgLdPBOyaosl3RtSTBToNZSKq2Cf6aQ8VLJbs5SYP2VxpOMgBPMO+RaM
Spb+N/FEMtBbZO/rcSzuwbpijoeGfALeGzgzOxBLcoiZDUHvoX0iV6oRr9MhFCMQpSO+4JRZy8wE
0BtINZWYSJQlpquxivPrLFRAysCwdddnFPoJpOJfL8/r2ZXioFVqonpog/9yeonV4MF3JTCGEAhI
P6pWUM80oYccyinfXB7p7Dp5MdJ8nLxYkxo1yQQy4niDHVR6ijHJbkC471cKGOefB0QZNJqZsJdS
UjmE1FDdVXgeK65cqHmb+awK27mOk5mffuOJBNwyTaxH9DgX8WeSBm1t9DiP0j4l27E0MaA2q5Un
Ojdvc6ETFYq5vr4MPGsH1Dpu6cGHvXy7IWPUumkFlYTLz3Ju3l6OsthfKTDaNQwSMG9IwR7b0ur8
BiimD7wCeH/tBJ2jsOU2g1IEbuG5O4wG0OlS6AkfzQQO0FgFbe+HXHSJaxS6P3QhaJK9ktAaZUJ9
Gioze09B/buGOGh85Pm46kL1uoExiwk6HMtfoPRlL1G9nY0I3OC6hxo3tL97Y4g3uRl9HIijdpFd
/OxY7INVGx7iRk+gDsbhdhRr+n9n3zFKPBJhiQBwZT4aXuyNpA0ic5iG3leyrvYWxEXcstb5Sn62
MLH/8+ZCI4rYc5yFMvZi3sHgFKVTYsqhZOwcoYWaPqQIO29xTWoBuWm7OcQ6dDbJmBZfDdHkIOw4
4hNFIe557FDIWVkI5xbdy++ziNZ5lTo9H3popQZicluFCUADotqU1F6rH5ybYQ5LGQs1dQpUwmKG
0xQRBXoXvU9A5nP7gI9+XoFhfHkXnbs/cB/MlUQkitaSJK7aHtqgPRTCEoTbrQu52ZS7/dwseuBm
mhd+JzN4j48a9SWI+JXpyi4+95RozFDUbhH74SY5XUdosoYOLLh6v4xkfgBOVHngkqh3l5/y3GvD
6WrOdTsLsDJ5OopKRVWA2Dr4sp0dB4RUsNpiqbgfpyHvVqb07GCAuyHTZ5b5qnvadUmoe3QpfLij
JNsJfGavBKH3KhK0X5m9MxV5nADAeyG8w//4sqVE6yhtG4E6jGJj9JxR2Lb7ztQaTyPIfyATDho6
+UmnbwENjL5ZqRwiN+yA0rmaoKLzcTJDYaLEMqF7fXnGz4UGWCUzqAHcL2DhTme8TmvIs3Zmj8qK
yfZ5aI6u2TfO/QRi+94urRLaILn1dHnQc/H9HOTyuTxFxLKZGYZtDPoeTumxzOJNHGmw3MvEa23r
M2mMD5cHO7dyHcw52iEI8bm5iA5o2dqDOeIAQM+aHlgtGjjuWu3KXXrukTCBOAIp/h+J7+k8jkXU
mygm4eIpo+ZjDuGpp6CEGIodRvVhIACC/8ZTQTeAoZnhANg3L+4X53pHUgsKLHhvsBHYhE2R309N
px4vD3L2CnNsOvcLATGQS7OCmI8ZUg00RkKRho+SNLaXVxH45aB6baiIwMMWkz4Uhmq+BAaXmyRg
2pVmT35negHkkDbcR9GLnl/yi8dFj7JLSsCkfBYaIYqyKjrUlUGiTW6nJHJzM0/fX372s8sGHXAb
9VmAzZaYePhctZ0DNI7f91L6kIHkvtHFyfbyKOfOIDwRwIQWan+oCZ8+FzCuVICbOfhBkJNbiEvK
A1pSzZUJtY6VM+jcDSIA/cKJh3oZgLanQ2XQMjbg3Tj6ImT9bSopfx84TbEfVGhscqyCq9CI+08F
DdhvTCXqz+ZcI0YgsnSHgN60RpXaQATIhvgDfPuYl+cFX8lMz70wFHhQnEOu6CATP32+KYOeTZex
2bg3Kv1c9jmDPnAJXevLr+z8OEBBQwUEr20pBlMhrCnsahzgnz2QjezluLNH+Mr+/42y2N9hCPUM
FmIU04ZEiTDzbAMt4TUG47nTHy1iJACASuHVLM7GOsS6VxwFB0i89TdtHGTRpm8Jit2mVLavxtzw
AzPrV8BEZ+stEKkiGNpBZ3S5FquiCRuTICfoW272cKOvnfsAOg7vcQXY+6AbuisNrC1I0El318sI
GfNUr/Apzh5uMMJDtIHMGDTrReDGJ6JLMmDvZX1AtxmR3a6DLsJzooN4N04F/27SiX0uqNTeAOna
2A2TxgJTOplWotVzS+rlN1lcwvCptas0mpCI2VV7JEVEt4lU9UoV4MwoQOjjBkTtBt2UZQhnVTBa
jCEL54dTl0ZuF0LTzIWyMFl5u2fGQa6BrAeBFaKeZZu9yiHzleuG+Fak8+shKbudQkNtZc7mUHCR
6aGlTtGGRAyBRuT8LV7cCAmFNkoYZcSHICN9gPRgtJWUDF4KOzevDUZ1mJKhhsFtNHpTCkXGlfHP
bJ2T8RcbtDCLWlkMytxcGApXgz1+y2HnvVMAYqHlG1qRSwFs2V0+Fs7cF8AjodAL9sCMzVqMqiIV
pVEYzgJyrXmfI4HdONDEe3R64+dvjIQ6JEJ9NN2wYE7nF8ojU5iJCdgrLcYjvA3rzZTWxqPJVs2I
zywYQJIELkBctQLw0NOh4j6p+iAWBGXPNHcHx+49WkZrFhfzWbZcMMi4AWcBIAMI28UmE8oKlLI4
8cPaAWRM2jr6KEfLGnfQjO7kdVgUabFyV5wBQiFEezHoIqGxUx3ZjQSlpc3SFuWVKKK7jtNmM8Uy
6Lwy58WOtX2+4YajwcgQA9nJwOYfaGwcRdBsyljUXgiH1G+XX+/ZOZfmDGlEYI+09XTOddY76PhQ
4mfDjKhMs3ADwcE1F3T6S4LtdNaRUwDtg6wRsAQkrqfjQOmrl4ZGfbowJqffO+NUf5oYdTmZPrOx
8NJMKNildAKNyGKoo6fSqaC3qEkkAbJug+I2NNC5gqdhwCDiOZHGempjZYR3OIOKm6Gdwh75fQdJ
0q5GknSocxk17igGYV+BTZ9U2xhqaqFvh2Fcbcu0ll8g3QOZqFwFJTw2jNE6pkE0jPtpakeUYBq4
0F3nUTQC2Slxz7t9MRoxft0YU0hGAbDmO9jeyovB/ZO+maD44RMaauCINLQeByW03JA+iyeXFDwT
GzkG4fVoVdN7cNUTlECLCeMPopZwIu14H25Er4LmkPZjBS1OMFigcQmT9wCfUjYZJF0dFDfNFlps
LkTEcgpHgbT8rNTU0n1hsbjYaoIaqBdVieVstCoC6XJjbKbtEFpd4jkyCvE00QgvqK5PnF0W5X1+
oBV0uHweMpZsVMTCFjT6upMemlvT5CZAQnhma8elm7UGFIgUyg2GW0JFCFKhEKNModpk8PrDTPUh
EKGsMVUktakP06DpgVr9qAAgHybmIsmEcC2sOVDww+86gxvHNP5IUSsC+Yp19U1ZG9Uny9IMkmCO
OlQjaBb4tLgqvayP2CNENBmEO4MR9jRGh+DMhZL/tK94YBE3geLSCD/lQKCmHrKkO2a0DR037rR+
p62YNz4RKboHYYNW/i5r7TT53+ydyXLdyLWuX+WGxxcK9M0U2C37VhQ5QVCUCCSQ6DLRP/39Nks+
R1LZrqjZHXjiCJdEbgoEEmv9LbXqaXBREELLpUpXe95rMZu0mFfFAm1aEn+aLTnJSTkvmiO4XeEk
QW9rm3SrXHYXHRYue1dho6g2qTN055GTomcsc7nmoBf42BIrHYMOG63ZDtd2UBuf03Ycv6ilHMqE
+Hg5nIdD7X9duIVf6SiYrpVVt+d43yqIf3OyY9aqU7LpWEwPpku4b1y45HEGTYijBmGT1SdW1vR9
hOy4mgX3fBZemb2OjMMkcD0/DyElf2QZ284aT30/GvyvrIqNHE3nfa5dI48N0yn2o6GM90aAmMVY
mYppN3U1t7BZy+WOM1MS+1av1ZNX1dKI6wysKwHPzV+Kog2PjhDV90YrcTNZM63TaRa4T6Xoih6d
k2vZ8ZTnuYnL3EkVN0+FMppGIKdLpkxLfayCRSuKpRbxRCaoKtGoTGlzM9urgTV9gHtL1kiob16Q
N01c0oLRxmnQji+9yKf20PVhVW6DIvOeckNO496iZtVOIPCc6zKfIw+Kec53OSImumUoj9Vx7i48
pWNdVcPWLaPW3BJELDNu5jW6LjNphLGR8oMILyAZVfJLk7ERLdY3Uu+iq5ogla+ZMg0jsSdPUD0Y
lu6TwD2RxWHQkgNY5oUoNzPqH7VFoGaFx8jAuL0RUchcV0eG7yRar+LG5uEmLTVDDJSMKdaOJExn
QkysQtbHyBWuG4u2dqytUgNRecqnNzCWxGKPsZ3Rtnc7GDbU/ZwLujw6s6zbzURMa3Hp28bkJWJV
kU8YXq4Gfv6RQlW6B3NFnYdff7EnU0fxMBItvV8ixdNp0/5UIbMf0/LAkz6ouLMFldhQKrh2RJ32
qOkipyZbOvTuDXIA7V0nV5Ikl8knTWLNSzFtqkETi5eieV5ifVJ8x7gijFvLa8ppP/sKI2fdpf56
Vo26Jse56qYIjfXgaRo0YmM2Ukt/RZtYz8ataUyrv8a9SeyhfGzmMsQzLElo1Hnyf+sOX2OING0z
alETUR1F917TFw+erQzQ0I4URV/4klxkWVDJNQkOFkI7VBfYj0tuFfxxpNVjkNYtd5RsjPovRrU/
YX4hKhuYPuRXIJpIl35bSDMUpWM9Ry7Jvdk9l6tCVpYucamI4GvGlPmwJnXQSctvvKbKZCgMogAR
QJPWxmHTDvrx45X/t4zRl+JNNbp573+3Pf/ilL5uv9f3vfr+vb98bX//m/9fGqTtn6afkwH7F4P0
PSbx118d0fz9PxzRrv0JjgZiFueBidzgZDr+wxHteJ8CBu2T1gEO2v9oyfjhiHaCTyf37kk6C5SL
yIkx/Icj2uH7Yev1IsCywEFv/Lcc0RZf8OvYarOw+RAI2GCgtPhBf9tz9OCpuegNOxGOUaESthkT
PQRj3bZp6Sja0eQxNwQ5qaig88rRayIL1zOepc/xyjt7LMuNWTJAxg5igTnuHXSNScHzQ8TsOPTr
1lU2jTzIc9o2AQvKnXPDscnSk9jduliU3rJu6EPynmre6JrET98yNg7ZIdnZEkltevAdhvDPHay+
T6VKDX9DzxQhf3FHULfD6d45GWHXg+nPFcbZziIcfrH6rn4jDp+HOA473rjWZ9vK+46hqQrc4V4E
/ewWMUEpgb1NM9IJ0T3kuSfeQer70kkoQiy3nPP9fKhkMOi7Oe0Yluhr8xzUbcqeqzgCRvPeHWsY
Qw540hrLyyGalXlDRmj6tQBbtbiavCDdOR7muug/d7Ia6qPPKGrvlx7NFcdxylwsOUGZxA1kxdh/
KmMpXrJsXh44TfV1N7gxig2LV8KcHYLayt+04X9mZL3qs5FNe/ZIze/3i2meHA/fB5HfdkzgItE1
bR31QGB73VlmvPTUmoRFc4mHdnpcc16NXaiJmkaGu/WQyfPuNC7GSFygr66qmHDFc29pv5LrfhFK
Z1+uTdytwee8cXe6Xoi0Vy7Sqlax80fi3u/5OYYxsQO9M0bOYivC+85awlspcYf6aazCZ+VMadIu
0p0uQmIztjw5vE+jnZgMCbjWBA9z4+86xyyv25nA/8gfjr2I9jpYupjYWlIkYS8S2DAGuOkrGGq9
FbPaDpU7xaOmV8IajnbtnoV8wz4ui7454sUgjii0917UP3UV0X6Jk+UijcdG2CO/d96rlL+hd5uc
7lz7xdYzlsdlUnUyciMTxJUmYZO7btKo8rqUvnWr6kV7h2ycbEJcMzPuSFiOc15u/eDXyTQuZMJS
RJ0nvLDIeS37LyHpu6GRri8F/rEjcPZBT1OZONL3iK9Po22z2tF+7IzXoht5hIzwpinMzdqZD146
3y6dYF4MSYj28um8XmVFOq26d7uXTPWHFanbbpWCY15vUi7rROseorlh3TYIxR6aLDKybWsS9L2x
JljriLuI4Nb2IDx1J9xVoTMgMpXAkSsRlD7zby3jYm2uRofIe26cTV4Q5ary5uD5y93YNQeycvvN
tPb1nkjrRwQoOzNFs1N6a3np9AiMqB46NwnJTFqjf9BLQOwuzF4SLYTMxKN18MwyiD3/dpaRel3p
zbpjmvfynR2mlXE0guiib8bzUXSXg4E+atOKnJY+oNdkqIs6AcA0ZlpCUh4+ZZe7minsyZuy8baw
J3kTOEN/MGT+EI0jWqolSk/HmdtEklBWN0Ky3LpPS9o2YhcZOfE6NDok7ZhC5JTb0R9jVX8X5da3
u6KJraGpnEMx+f33cjGdiNAubo5icY7BYl45/pJeohWO7DNbtcayb8naFfJs7ttLd06WMeexC3Wx
tYTRTtvaTa122zrtzggaoz1KaZQUN1CLdqFtMq5iv6jTbBPObFVQhwXxfVliCZGqq1P92iEKbV8n
uPm87HZpuLTzGG7yfH4oA85Ya1jjvO8fzY6o5NDKoG299CxT7pclYML+WjmUGsd+GKuwORYW+KgA
/zVjK62dNx31DQxdHV7Nhoouca9BGXJOlvSfjHHaGDeun1NC216JWrvnGZdmaKV7LZGyxWVIFI7H
oR2bWLQZ/os5yfyhSFrHeqd0hQ5Gyb+Ohey7mqr0XeXBi4xoPxyZOSMHcGY1WwL25vQpHZdLXgHG
ce6r9RHMrYyx63XHYnSuGmwwZcIZ1DDptlX52qRGfZ3VBA9YXiU2yq0PZV3cOMZ4RVifsvGGhf1u
JO55ZwxWvyFvM0z6UoVxK5jBQR1IlyYUuS2nc6tYL7U7OlueF/4Ibu/J6jpBsjYZvrdW1kGnUmQQ
p3zh0BbNfdCnG3As/o8+lJ5XJhFSaxrqpmTCUu24rXdV8oY9tmmv6X3Iw+nQdoWKfSA1sJFkRJ+A
rZe3SdbA0pK6cJ86+bOXTl8CrwkuluhzX3fk+Xa7eezamNfuBbqqZCnW48Dh+KUqUjMOouFYqwtv
Pc4scqPsrstu6ROsN13ieG28Nt1n1or+PEvnMEF4GW1zG/uwhgcaxBsJKENc5Jl3OUPc3Dmzm31z
xu+ylVvALq6goXV5I3j4l1LeRj2YujXv+7S8gDzMN2bbXQus/9Qx+uaLp7u7JaovZO7c+eFr21Of
npnFZtYKhCW97jp9aTaDPhgLB7HfdHLnWnnzNcpofAi8sym3LqseG18hb0v7aBrzbpYi7tIzC7fS
7FD1oJpNbk6XhhguMoIUEmzYj8viXfktie89T1tWq2NlZ9/bU5bDMUg5k20vvxbClTtGmYvQeG+t
24HktYBydCaHpzFajbjwixZ9Q7SN6C2mGqfcu5WQAhC4fKMWhPn5wXa+hhPHV+5SvPNtaFGozs11
k1U7c54SU13Sl5PM4EVtnT0Il0LMkCw8AsIKmEWtrYQokYPfXynjnjrQp244Crs4DLzHI53yHv0e
+kaCJJsCG2Mz4H6WtCVW9XDlr1du+LJqzvhcJAEH1Ohjbguv0Apf8sjeMIQmslLU2oSHbu3iaaAi
jfajThSbUrf7TIxn2p4PPUJlP3jDq3QdCucmr5pt2YVJhU4viFqGj2d0S5XjronVmWyNBa7sMbqs
hnEbMYHJYONXAHvR1na/KZP3p22Lm2HMuV7Z2dy0RaJWf6tSJ/EMvcXuf4F2ZI7TbBrHuOmj5nYl
DNbN3TPY7l1+8rPP0XVLg4kuq8Pg33Q6LzweB7w4eWFf1g1h9Sxy3CuEut8WUcmgwmAdJpOnJqIE
QoVUOHIOZlodV2fv0eEyj84+l3pjtdwtcnlrm2w8I86bQL90JjvSu56obIr9zgIEjdq2OfMxU92u
nUH0Ob2mZ41Btle2VPOWou2p0/qygZ2BPOm/6MV1jkXbBCL2g7XmuE5xgVEVeldhbMuL5jBWVkdT
2npt029tqfEcRPaUgbaxAW7GGK8JR2RT3nlO1X6enWg8+Bm/gTIYaQ0qOiL/3fdgKW+iaD5mfEk8
8b6aquo+gxFJAJWHw1gvRPYv1q4qqSBAIRlPlOgA3dx3jjQh3NqY549Xy56t1ekTd8IUObWJV9Zf
3HrKzyYS4/euS40Jq/9ICSBZ7Ulo568Ush2DoHhqspzZcXLu0yXf5kxg1DqRUKuPricfbD65VsCM
ho+fxA4/u2LYRAsIwmpfuf0tnd7c8bSWtFS3ijqgl4VIBkPgEV0uLGEu/H65MBi+i2MeINI3R6j/
8CBEs6CN7rdj0XHzukk0cbOK+UCk+CaXZo9xd9hOCJLytNq1hvnFEf6mnK0Nac33ldtcFfMyxUbg
PGpTPZ2+ylfyMyKUe1EYL5FXXgZjf2dY5ntvjI9T1BG1Xw8EvAKX9x2ip55J6Xqd6vt2SUEgCkC4
7pIW6DPDqc4CYSVLbmaxOdv3lqsfZ7PeOM1XLXm8ApfLQYWPKX3uAP/F0vNzNEzPoQoukXNSPF5T
xjozhNjZvhbt49ykVy6NVIRA+ruCloa4VbWH3MJ0HqfAo6/HB6SFdKPidkXb6plzbIymSLy8lEdb
uNsgXxNqEnKwxxZnYJV5/CLXMPbWbMfGIBI0v3uwi5d+JJ42t+fuoAJx0VHnIBexpf5q2zvyNkvP
otp5Bh+iIuAUhZ9tqzT3Yx+zUE0tJEEk0a5owrOsBmWo2i6Lo/ngDexZRf68YkqEY130oW7NV+iA
zWzjx6ZlK+RkJHMeBNSnEOk9790zZHwbo4teA208RGnwQHHq3m+suK6IjRr9+atXnqeGDWraKiAM
K9/QMnbtFyP0fnTCQmk0ikyCaz3vzJjK4tyfQYRcrz2gVeMEclAdE7NV2hR7eV/MydwDsm9tu9oF
Uxuc5Q21D8FyJwJxtDSRlXl9kSogJaYUTphtp5sXWfrblrf6ZBZbVhkiQEf6ieRFm3pn+Xp9UssG
7hdsDNQ2v2eNsR3W+lYsYyLaIW4adRZk/WbmGrn1tVkNWDN7smpId00nJqrMvF1t/+B548HlzVZS
NAZ+tzGr4qWR6tLwjc+6vw7q+b7z8kudUUKRvU4B5VIzzWGZ71+WOV2z/fS5GYE5c8mbYy2N8qFd
Qt4Nc5ixJ7bXo84z2laMd98h95JWC2aZ7CrV2XLuW7MnNxIGwoxHENC3Movc4SINPEY81Pd5uk+V
XmykcWHxFMB9cgi6M3D9sDbpm8zBy/B2D/N6Z8yj2SfUEvrp3nN0abN7WNN74fHCJWTIL85EC0wV
E/znv+atql4iU1cuS09fvectHdyndhNxUVVOtNwjBwqc2MyWpbvMp6g4Oj0BfRsaD+oSJ5LXaY59
ozgVTpTWNXteZsSLZ2mfRipHkXGW9urVzNizKXBjX8WllLlGXGL7hliQ4xLF1pJB6HA75C8yZKTf
aVeZZ463jDRxD0APcSTtco7DQhtmUnVDn+1YJIKt2eA/DHxlwil5tUfTUG5dwVI0T866OJeDnZsv
ThdlAG2VyUIibST55Pgui9p2c73NURgVGyd34fnDysNlAfpJodNs0MQRt7BFZEr6APQ1V5fRarTN
cEP3nP+YUTDCue0R+umJMaw3g2Mx/03eor641eC3SaVkmm9sZ9AnOF9k5BpMc79Ju0Jc8YNND5kx
tBeTbThlXLC/31dBwF0j8II/FHNbPsBaeY9rlE7v0Cfk9Kymou7QymtoGXg33EXkgLBWTCjd2D+l
V9S7ziUCByLVXRnb3SxdNx3EJ/lSo0fORsCJESTuyC4Zd73y71LZeg9hsY4cLctYkKHWepNxUeio
OsX0BJ6/0349KZ46tKdbh56OcOP5wpti5CXOteu2ksd/GILrsJPzGNdtM5wzViL8p+NtaJJy5k2Z
uCHQAof45PVxJqziHkaPYJ6Z24doYtHAPOlwzF5FWRmfyQJZsr0MSmHeT8Dtp2PPNZ8ncivItbUL
tWywwbw1wpPcgCWeTYhFsyaiZFos9QeZ+1/89B8ujPu/z5dMXpfqtf4/Ry1f62/6Zxz19HV/wKjs
+p/QXkWkfRGq+IGJ/hNHNULrEwICG7UnQClao5PK6AeQavFVhD0i7Dup0hCNgMv+AFL5I2R+4Yk7
J8UPeYD1d6IlT4jsT+w/umlU2CC5SDNPP8WfFEf1TLdL3QIijKLs9zWt59dl+7mEPMDKYecI8gNu
c8cSz3givoWTnd0EJk3YigwPsyPUpy1BHqKsiQ44t9kp1EIqUStCeztWa3pTopxNgrE75KP7JodA
f6cZ192VKy7Mny7+zR/c+c/Jih/iqP+l1P/4p8At4CEHfsb79xsinHeyFMpR5m51CD/NysegXcj/
6yZEPZCTw9WyLPuc7dJO7LwlNanAopo0WTMe8lKJ68Ze2720Zv+CqGvnzDz1SLZ0pHuwteNwr6BK
wXnaJ1MWfzxBcAf/OuDzw2j0y4+OXufkVTxlkGKO+L2wzQ4hBgn64VTH9p9vLVc90OA9PzduN7Y0
KFom9GrbvDaLW9+13fSYd8K8rDNruBJVXTmJ64AbjCZTOeekJAqXzFq2BEI2MBZV0/fcHqmCyvvn
pVHOibYdXw3WY/ovl6q+7UOOIYMjUsPPBUfqjewAhjdPJWsPhak4vNvdkosn05fgOziqmI0QCBDI
54i++PpfPqZfPgJrT4b5f3+gPGYcJL8SMqcv+OMkgXZBIW9DxuC8N5mdUYz8QcjY0ScCYlEI4atx
cVnD1Pw4RtxPIPQwbOEpYARRyylG6ccxYnD4oO9HaYi69qQvcv/WOUL+4y8HyYcciqwI8uvwEyOi
/Xg6f9KdTXIptO1Hd7xMV7p8RR8asbkMOQB1NhuXS6buO3+qW4B1CePdthRbeQ1OoJiS9fzZmAI1
x5XP7Boryxdi39sDkzWbYpAlHLMsR7KwYJM1sS8+cgnoPKDddfpiysZbjhOZGAEwM+NHjLIofRhh
9uet3YVFGFtmXr3SRprNdAO7KzIFl+z8dO/kZj9BTVvrmN5G6wrbJdEg1NraOXYOA5qg21DuPk/b
1raShkiC5X5a0NedZ552km70KygSb1r4USf8g34SDIW4V27mq71JkQyvX9ADmqc00q3tTH9uBp7R
M2+YI+rsWFRW9WUa2PvwNdTmQAuJZYRJbqfFuznY7hcCoTuAuKpmQbDZaOmAzeolIX7M9mN7lSHz
H7N7t+OMn5E8KN/36HsNaF2zzamot5VuzUPEYz7uU78o34pgVsZGtSsL9JSS14b0xXReqA3pHiFX
UZGHWaN28DldsG0ylP1s8W2xl6bL9YB2aaNzRBaBvSc4iPfCYKflm5cWMt8gRl31k5iQhj8z8LbP
xSyh2Qr0RvZmyUd5pOXOnbZgo7BmmARfg1lwnxh5vUAlVZQgJ2DGAO9GK9tyQzPLJsWkX2yCqkb4
UlZOeaECKifZv1VpxQxua8by3zXRtlsjfQ3eAB6KEdnLN6Ux0zRYuct6EYS9jRZgqmYClQAJZ4hw
q0/JJrcYYn2tHaa1jPQhgBG02HFk1dijuLtoQy+rsqHyjyGX6JNodNKYV8/KydfRGYfExNPmpqr9
KIwpkpxQONVOWqEu0fl3izhywvVhWADnLAvNxpTS35zA8KxsoplXUmhGeeyVAomSMYqwSG1mq+hz
XPJF+RUQyLrhzSWrvZwN8S3UPfKXMSJSfUuj8PggCIS7w5aSTmQkYzuy220peAJ0Eg6pU3ZxLssu
fQZMjuR7VnXSoyhx8tfhmImMuyOm77aEJR1IzUlQMEXlpSHL8I0laQpiEppcvc+53ShUtsblWjqr
g6tiXZR3afQcB4DZA9IdXEuXq89ecCfkqsO7iPKJILZTj663qSzrNyMkvm6n3HSuLrJAFIj5Alja
Q23hMDiSXbfsnbbov2LODh5yWqX7ZNWVvCWlegQU8SXJV7hZdXneB8Zpex+wV9stO2mshkjQnO3N
V+Es/BJYqS0OrizVtK/CbH0ALnIJIGzt6N1kKLii3W5dLgMjBNdRxDTck/E8PZtjTqq22UXDslUU
jH6eoHhSwooClr7A7bboNxrFZlFQCNaaeXvR1EXX3TWT02Sx4xe+tyXEvX32PBK9Yt2NznNe+wWk
HTrrpJKzQ7F16QdNTFiGfzP5Njeb16kAoWHrZRsNwvOYRambXtGxAjKgIiXPFDLHds+eRhqbDAPl
JtIQJW2VbV6Ve2IWl3dqsetZX3gD3aE+K1/ZgKCl9VTdmTmN18D75fSasrJdB9Lz6w0xumuQ9Gu+
iE3YD9VlMbjs6jOcqrt36m65zvqyrwAWzKnbecArboJCVKdJ6oWFybcWFD7Vbl7oW9fMkQ8p7DAD
Es1ULxhgQktvjElXxQFSn+/jZnbxWMMQVs86cMehBVQR09coLNx+5/f5/NZxtn9xmJC/mnVl3dHO
Hu4cLU25hZJe9U3jsW+rRDsqOzRGk1KRLkX05gEde5smWMvpLOwn6NoF5RRc5qmzGyx8BNSQZDEd
ELADjHtpy9UgpQbBT6lG398W5bC+9EHFY4AQ0F6TIZNNvbH9VYM/R3YwbOfFMbKdram836Ry6MCm
vShdT7B9f74OpWUlujGnz23Uz2Fscr+fOacrEHueavCuRpb+0en7323rHx8W0X8/Hd0iX1E/b1kf
f/+P4cizP7FFccaS584o4p0WsB/5/SablMmEg5wXLxF/43+mI/L7+V0gTrMJyEGIe0qg+zEd2e4n
l1Qllyw4crzINg3/zpL162iECZiXDp+Mo4N0OT6HZe5nSX7gVsZEhgIVM6p1Ly1K68+Ead/+NCr+
i/XnTx/CUEj4MkXuZKlYZEP8+iFDs5RGCOW1maThnXmKFJeuW9Ljf/6U31Q3CJX59iYx1oSCobz5
3RpfhNpoMI2Q6N6l5vnsi4fcU9lOjIbc0XtrHf7zx5205/+7F3HlTh9HzBmXDn9G+HtGoHZFSjIO
UBp6Tn8jOhj0NVzIIctpFaVPRJx55RByVjl/pVL715+MjAlKxUNndPrzn8ZZ1h5zaR1T8diP8iLz
R/ToeqIddiho7FtHbJOuuxwLT//tXAD+zQEfS4wcqib79wzCcbHKtJJ8ckQWRjxNY7UZW1MzlvXZ
XyTz/br8ny6v5XHH/CHjOt0/v/4jRcZ7YdTEeWXd0iSNmbU79IEq8fpl2fzn3yRM7J9+lxjDkMpz
E8Jx4R/89cOqpk61FsCAcGrulHTNQEWLHWT3wsL1vzXSWr2EZjbpWHTgDckSTsNRekP1IrvUwYyQ
c1AXsvAuu2VMP9t+iJ0N1bB4D2XoEOBUB1/IvG82bjubu9QOE+gdFNXKYaVomxRJy9pq/YVmlezJ
HdPxBZ+keEiZ+CD8ynWwkjTtEaTaUhNQpNOc2vEcs3yzCzNFbzXozkUeegI6b037C3K6wYrdoYM9
sQpj/UzgnPWWrmpwtyiRpOa/2vMM4croMTcCKZHf6aUAbtRZTzqyn54HhRVAJJvLc0oy0cs0yv6p
13b6HkD7yWSQbf1tGtrOOk6F9qxNj075UaCllpvQqpF9qmF9JFE2fFi8xX3MVeNIurV9GLE+sFmT
Mss1novQWt7sZbTEpvKmwjo0JD9eCYj8BVlYAFsJ/yXrbeafAnO8cMw9vok397EzY2qpCWvsN17v
BxAivBypL4bLedXBOpibFKoFqdjkG+dDFFbEjLQ9rKVfZ99NdKWXY1l0w95UXf6F7FTxYE5CB4hf
Pf9h7Z0JxUERyG+hmJycb05jJXFCVD0Xy7rtAzNDXCCiOlnXPL9WfWSeVa3tDrFrGED5SoVM74QD
jGXCUGuwFTr9tBvxAkjCmC2IqBEkdPBwSHSV9K8sR2uWzKiIvoHe6lthmqLdm3YOrAuH0V0a+YqL
N5NrPWAaWIvP6dAiquLfxATBMgWzo4tavBLfC1FekbpzXjq9SnfWMiozWep2vkYqHOjtaLnV1hSZ
Danjuw3VE12wMZplQGgFTPttqYqa1LFl7XUyWJK9Drnw/D6GqjkVqyyvulLjk2EqlGt1vUKPcSqj
iZit1v8Sep29xCMVtUNSBKP9FLSFRHtOcu5OcFIex1aFe4Ri49ch7J07ZbZ6A4Q8vve9LjbZBINE
81lt3tqDpeu/8CSfUIXfTm1AiJN/8YTJoQ77zdvSwrY4vbtQCtsR+o2emmC9/RQ9gi4iKJi3hHHG
2uNyDH48wFd2b5NzrmVFM/eVF13M1fVUdBvIiTB96CH8bGM3a7n/OJD+O0f9w3K44P9+jrr4/vW1
/rVI6eMrfsBM/idw4H9OT4BOuJN4AeLCZrxCs/0/05PjfiK16Sf4mlHhx/TkOJ94hbnMOljyzFMM
6t+ZnhBB/Xo/cZKHp7ho0hjYlRjVfrufVD+GyFRKK2HeICGvGMvs26m4NU/Iviwv0dlkccBN9VwF
zbI3gkUVdIGXxktAqGO4lUXWfAOVsaZkbKV8FP2UfsXnHbgbRTbMDYaXEpNVjcSRRb6qX7ISup4C
8RlFGQTlBZUKZb3LFO1LcfXBJ2nzgyQr12jkexYcN5l/4p/MExVFoZD3WMuoeChORFVajzmsz2oE
9w1WkhIFnttCHA7TQ7X0NI+Pw9JvihP9NSiSBHbygxVz/CHdWHQuqng8MWZg8JBnfaSieuOfOLX8
g14LfO0/Dh+kG/r+et6v7dC259Y4p9vInWG9gA+g60KPkyxWy1Q+4/f6JidV8iZami2/Qxumz5gA
M0CkYADdDzbQzibzxT1RhMEHWQhrKD/4Q8MtLLjEtFx24YlgrLsT12jnDQnJYd/ZmAZORKRpczjA
b58ISj2b5lkrx9oBVoPB9CTv+bj+IDZDhG24Z3TnGLHzQX5aH0Qo/7V7xYvTNTS/MPcmOULN+7EI
iyutPfMa1TaEaj4sGvVWE2EUcD9IVwBDM90HevLuBFLflxBNZrRnZgWnS/MV+00X1dO2kg1vHBI3
spsTmYDzyArSAlV3O5mbLkDINg9NuiS1r6EP0nmKFig6vzGSJqi6w2AN9ptsxnJvQj92uyWyaPhE
s/2Nt3PRna1KSyspAY2+c70QxqhuMNM46hA4JsFSHR17NqBPUdp+VYtuDSJi50UddC/1ZVuA2e9Y
q/MCjwSqoSQrSnUrNM7suEem5W0yk7PRdNbuvXEat4awDHoDgrfUD267VvcykMypRmFXVuw7bXem
GBK+oDDx3H2mB1Md/nua/sDsT9Ev//40fRhUWX2vhe5f65+XU+qX/onc+xypYeTzy4dyJpr25Cn9
sZyytqJlxnRuowDDfEv2xD+he/sTkL3P8MnWyNZ6+nb/PF45lG1s6nSXkBnBi/bvnK6/L3QepXf0
vYHnQwGgludjft5zxpROVEmuzhYxvN5NlKPyoEWIhaCV91jI/yoP5vc19fR54Snywif04rQP//p5
6H+jOqq8cFuVHfJco+fQDY0steOffgv/Yh3+U5TCxwfBqBGngMUIx8JvH1R0YWOENsc/dGV1YApl
hOhcEWA9EIF1WTRGJNAqZshOcWem1pmkLaZNVpG6f7ePBvc0DThcNsdl+yFQ4tefxXWhQzHrk9Vo
ruUh7KzsAfEf/ZgLkoG/+IefLuDPKzOfRTIet9SJ1iWS97cLPKtg6IYFmewwzwZ2vs686T3RH/sx
qp4Q3ufnNQDrjWGPf2Wd/pOx6/TR3LHkV/w/9s5kN3MkzbKvUug9E5wHoDsX5D/q1yyXXO4bwgeJ
ZiSNNM7D0/ehR0RWhGdnZMWigS6gNwlkuEaKpJnd795zGVGx+v90yXNTFBw3x2ivA2u6LgNXPPSk
/W78qcbJYI2k12LYfvMVh6/uTnCdj2WY5tjAvVzhxeVAhDtRPf+bO2FTPn6+IogIEDWgWZpgiP54
9RHRKToHWEJQpNGHsBDBqXIWMg2LrZIoBRk6O5jbkBflztADHpaVelxemj7B+7T6d3fmPz1xXKUN
fMd1Ir3Eo/fHH6dSXobHgz9QvS4LXsOCsVgi83aNkklN07nOMvgTf34N/ump277nlu5HTudZCH/6
y/SKKliSo3zPuemvyzJzdj4Jm39zxv+nWw/8M+5VXnWMGlmT0dN+/y4hiduFhpzJluKYcm4Ha+zF
gzaLATVbGOrbbKgiOo92FehTXaju34E82JD+9KfmpQJ+n1koep4TQDv840+AU7mxW6KSByQAn7BD
V8DiiJ2AfWzSFt3wZaTB6fO82t7nxhrls1uYFimiJULZTTsG7NXilG9llpYlLlTlVSRP5LAeBFvd
aJfKjilN6kMMixXJL/uusv1yO6xMYp8VLqmnTJnNMxhxH1vtwtxBIX+/u1U09/B5FdN432c2+Jy3
86xz1OjGbPZhNSzeszkyVZFx0JftejIEwNvzCAQJ328zMsZyW8vGxs1O/lrqQPV7YygGxlUe2ZnY
7v3+Pi8kfnhjydx9w4RKJBWOxulYEwtNSbrWTaBOXQMy5A4HlH5xsAFfBwvAR7xcnWqir6r2vR6H
aF2x302IgwTVfS8qRlK1WZBk7ToLdURb9jbPZDLlvqcE6JansR09gjwmBv97gSXkXTFtwSzpKfGt
IUZjHByBa2PfodNYMVgnJJ7RwSgf81S6VjLhyPg8uQSeUR3E+lnaPbY3DwocxjVrStdDO+n+U4Ed
tOetQa8XF87MP03rVt9Zu6YUZHIDJ9st1hjZsR3aRnjxZWeSTcHy2SdNw8uQ47ojo4spnba/2Bmp
nbgkv9we8pVofbIaJofiTjiNOvrp6BonJtRsy5Q9LDc9G/cbW3V2CYCAMFI8YDockjbV5Qnrn0/t
1urhYNddT37VcThbx+mIgeK81N00J2ntj+9tHQnzkSGI8K9MnHRzABSlFC9tULTOJ9tJZ4SU1Z/E
vfDMGpNm2SrvsbPSXOx6MQrzK6CjyGCI2NbVE7Ta1Lp4QWdFNzWdeTJgHmRS85xzZ0wfB67efMy8
HpuqacIqEfEEm50C1xoZtbqsU+Ywm1gDXkLdfnFcT+9h+Ywub0kIdPhvU+663u3HCk9h0HeH2ptK
xkmFm34LRqZQVwWZ6wyHPWIsNCbUMaARUe4RlxhD4gmhrfnF1yXKyUfbeb6vO92L4+qVfg+1FSzB
pZsdhW+c8AuJTBd1CD+ce6OWBRjPENFkv2s8JyP9KyOORSr082PazABRQiaCBdZG3wQ3Ec1FubP6
srmFoZpVZLLFcOZVavC7uFFTIUOUoA6ccC2/SKfzl2PUFC1kw7ksTeACguoVG62O/Nwa8oTiY3rL
+Z8vBXntiYlwZtmv3K5+f72IqrIuPcyOelcMUZXF6xSs5ZEXRjd+lk7FsDwcgyn7OlcomYmXz6l3
Wq3ar45jyNmLLrWi3LMLmo1jNK8i37tK+wQcXc3QCbrVbO5XZzJn3O/ZNG/vsekat/CYHrPMcagw
UdOSwoLJZvvUEug7UOoNc7IIKuHs8qHnkEcnW+OSmwwIJxFIwEDUD55h7cuUK5tURWEfqWwjg+SP
oQxiApfbcc3DCBWX0gxfMQbIW0gRdZNoLYlZlSJcxp1E9aw5MjbW9zJ17fMkV+zbeeFa1/Uq2s8i
LxznWK5hs2Kp7Y13CPfod367LNMtTVZRH3dGm023YHoW7zDlznhdFuwPXr0saMzT2qSYQSVWcCbk
a89wPIwXqcKchG8Ha8D2KDSt/MxAGvPDO1lJmmbpJRoDzABQ6RLgDhho29qVL6FF0eoeDXh7kaWF
rp9KFzQnlyNNy8tCfZaIe8vKl+sgx9F7FU1T/WEtvZYc6OpoFyKGga2tgkYhEy0xIzBQ1Lo8dPPK
3yasxmi4Hpk3zUfDD+QQRwVZsD3RwxJcQ2njaF/akXrrbAIqwhDxjdcyVhd8vYY+aGE736OC7TH2
bNPvDpbsrTXOTGd8ZfPdtElQYeja8xq2+ousnCo9tfPaGqfVrTrnvAZKAOMWAYQAA+is08TBKtzi
OBleGyRSVq1O7IHm97jwdbUmEYkzce2QZnzLTGAajys6aZAYWRE8tH5E4rLqHSJJftf4NzqcwBOA
midFQSVa9hTqkmou5TWoIhFIULy2uuwTLNnNHWN8L7zINGrDG1O6wWocbL9pLQ1DoezJabWr7A6e
nMfLBGmEnG6vvS7uxsX5pszVAHFQDuESS95+ZF5LpOs4D2mlHHHTOMkSdTjyATPwKxZpjoVtNalM
o/LQvq7Zb0QsXbUEhV+LboF8A87qsqSNJz/2RtnW2HyUUd7WK8GbY0Zij+kYccCVnEGddZV9Vxrz
tDIw4D1pHgxpqeLkokoDNhRtn48rgjIt0bteuW3QJagANopmlOUBFt+mH6xXVoqtZQCfgn+pW0w1
KmZw3c9X7STF8EqHCsE6txid/ij1bIdHsLjqrHy3zfdqapDKCaYE1Z3lZ7j2em0MTewGTc2oox0q
U4HI1JJ0WV6a+Pq5bT+2mnUvaSanUmfCAKWdGHM+PQG9yZbnXnjVjObepMZ9ZcvuPiBj3cVTYzny
qlYGto02pfqGrQLIkkYomT1FhpG9q2FVzXVb+xEW9LlF0FnRyvKrYjBBLKX21KT7oMQk8NrqrpoT
8A3VdO83bnefBqUSnwaagT5K1yjzU9nMHVle+rOxbzUbn8YRPPLkcogZftbk4yXuImtlayj9xx46
yko4poXBYxZoPzxLVXi3tIRFk27VGa8vDWQ3Xprezu+sdilfhU4xhWGg552SUqmHy7zJCp0I9kQI
5f5m5MlX057Q2qJmSJZAR99cmY/PMF0rf9/Btr/nybe/BmYuLs1qgM4oZ3/5butxfYh0TpDYSJ32
KW8wAXEmXJvbnEmRvmQznqY3d6yzxz7ycfH0Q0lSdRok0xgTTl6LKUsYXyklYM9HBKFkF8Jvbn2a
qt4nlSsV4efOE+ZN7oczRi5Q2DVZK7vtmVX1gAWFXfrRrnSKzSaHcY0xxdgpVMC8Q+cR3cvIXNeH
2hKSScXwwWygYQINrSpkznIGSwA5aVwIYca5iojetJJ3QWI0rfAS7AvCSgh+63xnBIyMdyOvOhol
BK8ZUCDkX5MqTGV5KnKXjFCGEkG4wlZexLveES9lUfHXLWc5fTAGh55fKxfFu0V6o06aRdXfpzFc
X/PBj5rEY8nD8NILy+d5yfiB8L2bz74M2i91vZB70b1tvUIzFHS1MHv5ylFN9zeE8nNiglphCnyI
wJfo41ilCJZ+M/tMyHTUhd8Lt/X0J9MksXVm7xhZOHfSkdkGKAE8JzvVubl39uc0YmwLPtVbTrL0
RP2FrVF9W+WRw8eMjujYpJdO9DSKwhcXZyhCAEKEgU17h3+LIoA1HFM8NQN04taAIkGkmDWyysw3
z9ZhecjoCOZS96Vpxx52lGsxjNNnYy3kABxgGJ4NifPslpjm/JWax3Y4YAoqioMAT2TuNnwWtBX4
Wbuoc8i4OgtsrIQEQVfv0RtDsceU6DcxYvFwl5vYuMntwZM5eP7kE5JdlA5ibbgzoUPdpm+M2bKS
ZFkXXS9cwAhX02wOcesFLRmVKlWnxSvy4ihdMHnxQILldSyB+uzW1nXI5HfGJxYbt99Xc1pCnBMc
Q5JCy/Fz4OZjlsB1n9CTO4kiasESAC2RzawmDqGYnKb3oO3Jm2B/A/mbBwOgBmf+njWGMpOsznPv
EIWG/VD1bglip4SmFdcO0zNMRiWrcmF2lrVf7KjP6KNpgm8m90mHH5Cn/CibvqPyNipnFqhsDTBA
spp992QdXbtpQNCyaj2sfE69DuwrtbQpwNZd8BDQMalPS9SHeB4Dq/8YVVjUD320VBz8HNn6iaO4
m+pJjus+G2rrra+rTavHkslkfM6j/GT37UpezO9X86qH8PUJtc9xTynP8a3AuPbu2Tj3YqvRJBzz
PLLuB0+bNvWRkvtjdbV/PYS6oFdTZLk4L9W4vFudyaumc+TMt82aSB5Bbtgf+ygAzBz2xjDtTW/s
yp20ii485UGhrCtwQwMH+Mma/BvJ5DY4qz6cufaFS0x2X5ud4ydQWIpxP7oNNqiZOgY04okmxWY1
qbkkLO2RfpEQ8HivBIZAAnGJlwaWIQ845idjT1lwg3ncKsRHVBAR7o3Z4/xa1hk3U9PK0d2ldZd9
cXKL4+Ww2kVw7Kth/DTmBY63ahrXrxXobvKffkMmeVlyjJVNZ6/hzmSe64ARMRH/HFKM3YmgfFN+
V56fVd/MMpwpnPNa0zuJxhXGSdBCk+7LjI31Aa6bcO94Nflj4vEffIbixVgnPwSTvzQd/FPazx+4
QP+SHrR9P7IGcHYy0Xd//4EMIhKwkXj+8H/2VS/75WF4a5fHt24o+7//z1/CA9tH/lf/8Ve2D7vK
t//1P77VA21RfLUMMvrvhWlAX7/Tjv6JCXRVt9//qGT/+IRfh4NkTyLap3Hk4IzkbviHks00EP40
/c+o1RssaLMf/QYFciAJOWDG0asRhXhB/UPJxrluhQ6oUujv7JG2vs3ffvFfJV6u2S8X4v8g+YKR
+qP8Y29Eoh/ff8PWe+7PdqFxprcNEEWfRGKjdNhquIYEYnPIAtkTnCj0Zd86sQadXaY6KxQLtcMS
u2AubF0QA5AYz53lvEzKbjjfhPOD3fSfhlru2DtPt9Uol2dDBc4HG8ZEldTDPB21k88HXgnr9Wxb
CDgccu9RyZqbzlN+d+VMVpTty5lQ1t42fNUeIu0oh0Bu0duIkQSpaSvysf8SEm+7G2BAQz8koV9B
efFDKy3eSnJr9Zc07FwqI5zOjfAnZwLbtDTFku2hTtidpvtI+S294y7cEtLOLjAjaW6+Y5SVy4RR
vbnogMd41QsuTkXBBEcajx49s1Uq3aE6erdlO03nsK5sCGtbNbHVr9UNpnZgZgID67AnV2fhCNE9
BLJbFihBec3cggSqhtl3H1Oj1VVLIjusieYu8tz1ABmuplVamERWUfZTyHBNZufW0dEHpxtSk2If
rhMjLCcXzcUrFMkSy1CfGhoFg+uy0dVtw5l/VxAnHO/mDvIM5ZfTM+gPK79xo3webstI83Un0ni4
QarI++IMWcvvIOem/GD6S6WusIcMWLd7+Lh63ctsGOYyKQOqs4NDZ6TkfNvKlB8HqxH+xR8sBb4p
N82FFpIfXCfGxxiGxYZ7ko4/rztN7wXH3yzsMIevTeZcSj+tkei8iMXMKUDZodFtoBhi/C20PruF
MlV0JcQpjGTY4tkJFxCU89oxPhXg3tbE6U2Ou5ncyFVT5+fRoc8Gj6gzFiAyzRrO1fojwDdJTxnJ
9CPYBwqEkN9M3I/9MXaXed5CgNWWB5x/iQb+iAnaPyKDfuCmL/2WIyyZ7a7x8iNe6MkCgZ5dWPE0
bOI08L4tjFj+CCaaP0KK4kdgsd6yi6E/s6MytkQjaX3CjQSXnDtaTKoVY44HRcUam67ZGRwvzimH
yXfiJ4q1eknDS7oEdc0CTQ1z4ta6wFxjuMG1YWjbw/gVRKfSKVeM6cW0Pqo1MMxYZm6mMdq70U3B
9Vlj7E/VGc1MQudbYT+yKK3Lh9ZrRZPIqRi+hlKTGeAWCL6LoBuiuAxm87Vd++XZ0bUNxsmhqz0x
YbB8oFCDBbGWC9Z4t6lVcW0DXKxvhkU40dGra2iQPQ221SVDQWZ6jJL6BkeZA9HoAtUifG9KuF+K
soGT53rWjTvCPM3DsLxY5FZAt+jBzXe17Y7rbi6W0byGx0rJA/HtZrsqvq7ZErStvYdqwBS+G5kJ
7kgUGGrXYf+2Clu9GK236v0ajCtMlCJSH0xCLjt/CN1b36w6Yib+KgEWVCQBcumbYu8L0TYJ88ch
eFh1MJeHOXD0S9Bm3RvSVeQcPHakr7JVxWNYA/QCqOZYp01YV7GoxxmQD18oODRBMN95bV6dRs8U
1s5aqDTd24Of5u3RS6lIOKwpQBZm+9f2TI+MN9Rxq3ofIg6uHk5Fgftr7ctfWp//5ar7+0X373+6
iv8/uD4jVP/Z+pwM7ZdvX+rfr+g/PuOXBdrww78x18As+5+YvV9nzYbPYuvbzF2xX4Y/1uh/LNEW
cD78Lvhs+TePEQDzo1+HzZb1N5zL5mZGDbbCen66n5bkP1uif9R9/OcsbvvSfI0NK2+x5lOd8VOv
A9V40FVXWLiWbRvf12YUtyQ1EIpwrJmnYrT9Xe0H1UFr18d4aMJosPPL2M1BlOB2SFHJfKxhYW1F
e8mD8iANfyZHrdspdqeuEglCavuUWWN7qOaVE7OTggXGjronIzSHe81/eR/xL57Xakw9UiU1J09F
nianZOOmF/JSIMjzmMv1U8i+AU0+mjpy9N26K9AGTxEwY/eUOW2KOyNbWgEmCwv03KfDv7Hn/nFS
uF0sh80RPmsbB7rHFfvjNAuZD35aV9u7qPTOYnUu09wxsgrmJFKq3f/1He9/8Yka39p+aN/+Awhm
9x+HgcxizybzvwEP09pSif/ay3FuvzS/f7B+fPgvD5bLc2VTnB7Rtu36bH+Zff7i4XBCjBq0Y/8a
FNjq/H7b+ELDpDmRkqtf/5Hd8q9PFRtfkwgnthBc4gzq/9pTxUb7p40v9jyPZDD2An5Cntaf7pQA
gb9Mma8j43DfJm3b+aesIl6ZrFV/Fpuck9YpVG6Udoyrem4ncYK1kovnAHkE+X8WnngILBiDH3Cx
0INch6jIR94ojp1kXa292MQGrG9Vb0b5IajgURyZK83ZIQLw51+JylMB2yxYuj7bnNZpPg8N4btH
NkV6SDwjj4DOVoXhvoDL6Dp8ymHWQzyAyRSCPBLWJ3NWaZHUaI7rgb266TNrncr0ZsgGQoNthArJ
ok6UKtZDCTJyKLr8PmSUhA9aNhVswL40yn2m22F5FooPwrhFqDM2I1XzMUvZZ/sIjON7zqPX7KGb
DvVxNJfed5NxRJ++IUblFg9Nj0X92U7dQe2Xpul7iDK1rA1zF9juNF15Ge0JMYObwMVkXkFhG4aF
A/EEUTE4RstifZBOaYBpFEEld3ZRDLfGWlXNPkWhZEA4LwKMnRTLXVcuz2WxYTVa0G9fQj2Pd1ae
jwsVeAWKXNG3zsRh3qi/U0ViXPCm5zjbV+3XieWMnrdLOQzJXVPVBAVCPNrASj0s9Qe0fA8mj5Y5
IF9rJRaGI5hG4f0mxD+7jVWCVqGJ8mYsIWidkYSKfq8h4WXvpQoG+0OvzbA7OH2ow2QZStb8JlQB
eglwAMjMTcD4K0ij8YZRolscvN5tl3jOCm4nfHUKxT5SfGu3yhzBbLE1cS9nnc7PXl9lzy2DYegB
keWoPflQ8BY6HQGVG0aXPoqgJwrbBKE/7sOoDL+nBWe/vZPj5dh1uIvFdbPY1SNxvJXAbuOkb3O4
LC9qSdse+KnRr6c8iha4xmq2FDXARt3tXU/Zgn8NP2WmaZyYr5rqmFah315FRsA41s98bjFIoACi
l3Eu8kNVMDVMlNNOBwlDYN1VwZxZ53A2GhNEsaabZLDWklusoXH6MFVl+IiRO7hxZk33DUF6tYDs
1K6IhyUno1ZNXQceSInyDpANM2hits2noVWkMKxqqZEQ3aIlP+qppj/OQR+uW80BmktHG0tws1BJ
sezqNGzVWatRgy0KvDxxIMy9h5KK+R0ovxm0ytqlH/1+CdI4nB0NM9UDV5162kLCHPvpNs/bKI2x
jGNvBAwGBpIOdI8S3xS/oSF6VGVNpDpFd8+IVyh7yV0Y3mP4JbKyQQA0QvRDX6/l9rj73ZPJxCXf
T+mGqOSgV+jDaPfrkuQOb48bmG7dRs1KYYCDxYUfmPu1+xzlgd3tnTBtYcyB1W3joeN4fECFxPow
TMvM8MEkfSdaD9tAM7v9fSWH/itjlOi7dpuAxLA5Tjfo9H3P1S2Q4bWBGB1742p/LHKw53FW2AtA
U3gQn0hTByC84PJyUwvfp3JWjDUaFRMFZgbYgRiFEhNhFpVPuOvpULfOFb+ZTvw2JyqBq6GRhxK/
rHsA9O5C+3K1YhAl+vVWDtB/Egm+3oE8uNmIHYDz1c6zhUFHgctJ+qTqDPmy5l3+zS0bGh8ba9BM
rdMRrkTUZNAga90pLnwWVUM88va4Ld064O/mYG45SEOqQyZ8+2vjKUKGzeQ6r0FNyVQcroN9weOJ
0LtWTfeIJkr+eOSlg26ZI85zTOFVSIDVtu19lYbWY2mDIZNl2D92ZsdANXPk1B7zucCj79nBRoCg
kuI0cE5GwzPLZkywJoZWgj9jS3y7Kn317KwmS81VQ5wtHItNmIM0mJS9yz3nTIVxtsOVtLxcx72d
iztKYnYS7rdvpcQtHCmekUwhkjJmFaud3zoyGK/5cyFu9OZDgWHqTgQc6AqN/6LMikfEhgs22+a+
CKvH0u3k3aKCXRUaDOHEU9pvyRhpX/pF36cT6GTZGW7ih+O9s3j7ymwoEyO2Fk+ZNlXC+78+KeGQ
bsfGsMMy0jykXn3ltuZZZCuVKB1zstjpXljjCn6A9DGowvyZIs8XndFeavJDcOJKinYYvmfMhy1l
v7DPPqdSBMycC75R6t/h3z4Wkfd1WqcPuHX9pB0X/iKprU8c3nhkreJmbfL0UHTGUa7519ovnrtA
DdCV+6uGFOqbtubDwssEQ0poXM1OB3x+gMD1SoPRjEIwMk8au+yMieRDw1cgSgbuc13CjamVm4SD
lor7ncDcAJEFj1Yx4VhokYuV6V5Y9njLsd8cVWbfERgih4v6kwKforfTHYkpp/YcPkSVb9MKwmw5
toSRzJ75JWDuwZitLvK4q5tDJstLOtVX/ahU4owydhnPllI9YNu4hrCM43tqveL7QJC8MFR+WTM1
PwQVKwojHjxPdXE/GfNtPsjhgxprn1HMYpzcJX+eWlnd8GcfqRWo/eu0oHpC8C5iKA/31GjC6q4w
3Qd8S5LMmL94x6hoj3ZlBCfDLZ7JAZW7NGDllfDAdkU+XGw3/dDaKjo1bnGTEsF+6gDvhrFQ1gM2
743W6DygckWU+k3VZ0D6fG/VhPfg3sR+9QHcMD4nGmC3t/j60HqKCMvCzquq/ok5dvXuBUt97XJo
ORajWA4LIh/l5DDmUPy+2+ARzg1s/hr+ShcvRgHewAPggubWvHW1dYd2iHpYUTh5QpCqn3wNQ7yY
kQpUV1UAggd5n2fzmPFQleNt3YhgtwXEWV17ChIIV90XOtrGsOJDO4uPpu4hwrJVTbDytXsp9cd0
GMe4nLJvZdl/Np2GLQ0cCffJyMz6g294ziFtCud7YKXPuQnYtlQGYFvTZf+y2nG5IAhNrhz3lpqO
OCGapIE8cMq08xkEuc141/1OV0qCeRSrFocxejiMJyawrHpjyXBwCQficum1ts0CdO7Czx+wZ5X1
ddFMCJNrpRLbmW86q+VpFl6UHwPsJufejc5G4dOtyNpVE5Q6L4aud2UXgNywywPVv+X94Gf2d88p
H9NpfWUw+y4HY3wwjGn5wHgeYDno9XQ4Cy8HaC49Kkz45SttH5va7apzXpsoGuQcOhvRtBNV+nUL
h5r3Nla44sb+haIe/kCqN1lNIytvQek6uyn9AV4f3K57bHss4Fe2aqcRWo+glfY9hdkJbJ4x79Tv
A7YKq97NtZlXKJ5tSJ3sART6yJCrKIyu/kY0rNdyX/eLBS6ePYFTFbdIOJusWTRSqSsGEQNRmBLT
P9PgMJxU8ZALp2+emC8Z8ydPKUYoewoAWdau/GWlt/Eo8JJY7odWGRgM70NfgZy8zjBVVNU99uky
7O5HwjJF/iVt2owkQ5eO6bsZARdQMVBEfqRO+9NnN8tnHAUdMiYiEBjRcHT9+Tg42n/Mo4ntMi0m
5cHHXsJC7o8MGUDJ5obznFehfqVxgMaRCjid+RFctmtU//fOt//NWh78PxWMdrXCCvXty+8Ptttn
/CYYWX+jGJkwARZ1j3TVdrT85WBr+CCCYAexmjPH3Dob8PP+erS1vE1mIorlYCpGndgKUH8TjLy/
2QhJcIg4/eBz/mtFDz/yB78XjCCnWaQFTPzsnHGZOf1RA4HynYse7X1n9wqyVx7i1i5d24hTaIMy
UYPTrzEsEcyjbrlUEbQh6LmehaDfgKvV8YSm/sbR6sodF3pOGBXcW9VsH2EOYjGIlF2925zsNguX
nnVsDj1PLjNs0lHQhq6lb3CKEHnmXrcEkq/zcFw+oiHXNtngUb0wKrCfq0YNx6Eu1ivOwvOFHq26
iVvdtnBMSdvtOTjcaoodhsP/12x+nlduDb7/WrLBdZF9+anFZPuMX+5uG9WGETYaGsb/LSvzD9XG
RvH0uG+pDyHg5nlb6eNvyRuoWSRXkW5sF5MHzbD/uLddHhaSDXwWDwVnaeaff0EMDe2f55X41BH4
LH5GvhH8vJ9kG3eS6TSkI8T1LMvvRqewd54BXCghBWwegVLOY7J0kLSSdajZqFEKV6dJ4QxgrKXZ
5R/9sPGt/ai94raFldAlizvk7K1XZaUoE/36Sv4bHx00EoB+FvoqZCD+cwB00rPrpLfnNjqzo22w
BFbY3iKGLQA4Q20zghFW+DAY2ANiawbCGqct+eW4ssuMM22UWd/RELIvufLml1ws6TVZHr4tjrMi
5e7XgXmGzBrQ7JO+2RbjxKHI2I4ERSNwdG+lGqDHA+/OdtSd8PpXA8LTPIU3hieuCxaTSHU7BmWH
lJSz19CrnM1YOtVe6PmUQq+2OwuT0rxt4pyREatnnhuIP8DCsJ/ezwSDvnr2CzA7DwOTsG823Da7
Qmir7T4M/FNHp2nTB7epQTt1mF90Ez2bBYUVxPxiI6eL0OIzhwAAUaY3byeXIWTeSWUSe1x6nOpm
32RB20JRMtkAOQuf4q67lD2xpj4tGJxXINgHxo9n9oWaSRAYfA70pxliDlSjJbEbC2voutCSMKsX
meUH6P4P7MG/Zo0ZxGz0kmxi2KWpWPFLTvz4kcPig7s2B8qtRLlT4qFbzUNflmdPjw8u3FMu72vr
v+Q0WtTGJ87uh7yrr8zVxlLGsLX3b6jx4iLN8RqhihnOlL2GTdoevK5j15CZTyJ4RJp6Hql7t6U4
wn+CuTroHZy2nO6x4aCLgkqEaqA2EMjgWuylp69MDrBU29iXesnhfLn3WzVIiissdNm1DANkWfx4
OP58s7wEk5XkkiYU+P9cOcnu2eAkXIc76taune4K2sGe1j7e+C9mWR6IFe1nFfBb289Dpi9dT44x
Kp3H3vjs18ENk0RxLJpvvKPvyCDFYF2ZG+q9DLr7Lmv3c+s95nP1Prg4/efuxQVkzrYMjALO5gDR
0HL1XaXhMNXMlzmazrl/plsuwIoEjJxuEaz/wDgfQ5YbA2PjmLKbJHHZVdn1xB4zGs3iWUyMC9D2
kjItT34xnjy1WnFg6j00tCto680nIAODSQVMhzGcQV77YvBhthGQ/0+HO1XjxClxJYfuh1KN5o55
510mx+PGcliMjCH1Yp5G19Ts1pvOxUOKBdEC68SgDRuxvHgNhN2hwfzccrQe4Rn5+IM8UZ0sOd7Y
qd5ZVEDGpgxvJ5cSh0zeFKl1opDoCsAITYW9fx/o+dz2BbGPhTN6iophQiA2mw6oeXELg+5sj8Zp
9r33mdKWUG3IhTG2DXUGydQnZXtro6PdFSDC7p11jusOs/RmZbUppsBOOy7iqfDXABazhj89YbpL
OdHkk3kymLYi8b75jC4RnxIbOn+PYTVaTMyDRvFpMRnstwMkEFRk0rG4Kzt6A4clPQmHK1oC6dJs
TFt5QIICaOrE1TAB/XfvJnxsvbB3NovzXALtkDCu2QZgy8ZZnlv+EzaqnUztZ1jzScqpsYShSSL6
KrAIEGJblkaj0AEsecG1dD+r7HaZ1xunFtcmWIPZiHZVY2Pdi87C0knnuic7gsFW+CqenPFGZbwY
BkLRonyfNfFc6jP9sD9ZRGHgjySWevAkTO92O4G4tXhdyunipgtICRQLEFiRSBNYoJdwQSPCwFW5
+TnzQfIvhX9qu15BTeHgGnJ+qkpzjyd9iJ3N7xXW3te1JZUh6E6NN+g+OSTg8JzMcnkVGNaNaTVX
TkvLUlC8tZzsP2qn5eSRbvSrbnMmXqdm/vl/U3dmu3Uj2bb9IhbIiCCDfN19o162ZOuFsGWbfd/z
6+9g1i2kte1j3az7dIAsIFFOOcQumrXmHFOZ0Myj8JjZ9rpS8yOI1OtQBZzrJDLTYKTYc5r6gtcp
p/Xc2buUNh6+5nszlT/Ip9rZk51tWNbGw+SgGWhMBNzu1rXHZ520O2pT/boJhyvdOUdpEtITzs26
QFzIEyAUynP3vqFPre7uIaNeLdPRiGfATipxHNV3w/fWvU0MldTfRgQIJrV3Hd3Z5tjvyK1eRXGz
qilglzXG05kUE/+6zcaTmvWhc+OrWC50xaI+diggTDneDGZIDTNLbkd/ehFIcOM5zLBBRXfDCI1R
Ic4r5oeo/JRV5fiqw/Ggike3xtvgRWc/Ma+rdmnh+5nP+ZQChnvSY4G0A7o8XMhoqJj2dDuQLEpz
pvjWom39FNIMfRaYOPMD2acBqV+D9O4lxUhr1RZEuXBmt+pvtSfrp3H20uUwT9nMpxNwR8wKUSaz
dPVLEWbNMzHl9lf2xBZ8/qmG95bHwD5siVFzVSE/CjiTVfat7+ftUznUlkEFYJoXl4TwPk5e1lvk
0WvaBMSfN1+9WhuPoLpBsOvcMq9kMTlogv1aFNuwCjyKok4cLjB5b7hSSRvDeRzN5Dv4PZwwmIHq
q2ZA4LBOm46bQNuF2SUt+cKvCsqI37UlhlctazO8Wc4CxksxkWC99vK231ccA+ZtopFS7PHipdVO
19TAD5qkdrXJp6RVG/7n1wTDTPITdjiulh2SWNEz5iyMeISqL3jAfNzogXTHK+LM4uiYICNsjkWr
E/fawpm5zsmAsu7Tru7YBSUonNbCMbBDICMZkFW1CVUokHCBdcVRJHL24MoBGVtMttM6hE/j38xN
S7kqq03sRyMNNn9jOMpnNmgHSCiF1U/ktdWJzUbM1cvHniD6X4ezTyXSyCLT2MYdhuUPPLvI48ON
hgOiD1GcEqRPeBlJg3KvQLIPIPOtTDuQZqxiuCEVhLqeBx0mX7cumJe97pvYvy2xLjifkggj2Fqy
qSVcixW83zY9FYRV2VttcUfwlR+sMxJhzWuQyIS00BFDw+GETf6JEKmxJWqnanpwGYZiHQ50M9L0
Ri5NXDMYp82Us3dcNWbBHodMXKRTQDwma61wPWNm9OcxBolEDXltFX1JbTabCQjj+zHJVJ29+QeG
Ygfqi2vOwYGHD2peS1cNx9mCc7oeO0m6re5tjBBeJz/ipjPoLpWIzRAK5A5r7cBftcoTfwJPqXy+
GAcnanAElsBGYMp9Xe2rxrXDz2lmLzyHyA4pl09j5wCtsLtphRIMt2M8zOXJt4zJ3CFsoX7pYrjD
SkVpbuu4DToFOU/xs5om0rBmFpeaLqqonyn69Vd+heZ1USd3pyxI6QCwA6VnogPu8m5CxJuv5rHt
z2VJMNXaZ+fOZGK20bhu66yyj4ZndunaSGZNFKwzEkPXGol6qfMY+Uwc9MRjIkir6a7kFICI83XO
3VgaxWqgAnY18GHGG2LdUeNyqFCLjK5DZTb34E5XgagxFcvOqNC2R2XIUs62l/8nk8SjVvSZxp10
B6HXQ1i75UbNsgdj6cnmZeowkay80h8GdhhYAQnWoR23YfGx1NYHr2qteicKvQ2vTrFsGJwR+x9+
03oLSan4htEXDpEcbU7DXQczSza+fRV5Xfm9QTeX89O8Ldj2aFSQulxtGks8VlinqSaGTkCSdGg+
JrbkKYVpStBO6pFkWEv2SYRcD8/URcmiEO24gY8RF5smHsRXuyyg6wY+btNNSWDyCWhMc0579nxb
J/fzdJ9ROIn2uNiN+0lkiKf6oAg+2/oJ51m4DjPVfWujrrdv7DDq7pO+lnIjAorGK9cJsJP4OlJs
ftvpdpoM2jhhN4inmMnZB1SsWZ2NtAv8FTfYedSlkq+yaItoScdtSf02h/LVzd2m3lJWKyQB2qj4
VoNJmvcKNQidB1w0QMfGrP00gdLF1kVf0aPFbTmvRenKHwRtyW+KhjPclWqUL2KQdrxtEd10lJKd
nujFJByY9UxQVJsULemPYCgHkmfLXkw7jz4h2/W5wHFFnVizSbArUlLmpNAPRaNGEiXmpHkdm7xz
VnroeHxt5fQ41gHFkc/qCJYktADtVoopCiHE4hfVafog66rK1nW6YJ6LysNGGGqsg6tGeyy81QR3
c02MY5FucBJVLMmzpU49kjxsWTmJMuvKTQbaHNqFz9D7xrgBslrdo2IwiEbo4vClcmrvm0Whl28h
1qW/on5MoFIc4FVYSWfo412J/+YBZHF+z/m5+2IAvlGrkg+Z8JixrS26zaS4bbHoFkfQX5T0Z19g
IR4TAYca7UaAtybDk404v5nVdjYLTJUW4YN0tAkJuy1xS3frxpE0cgivwoNMvSxS/4UO/f9RlfO/
rGrJlP6nws4j8Jwvydt42r9+5P9WdsS/bIcCjmminvmrTPOfsqXl/AtJ+SIohwJqwdygfPOfyo73
L2dJlqboI2BULHLz/1QtlSbUlnxaKtoSKquiDPoPKjv8IH/Vz9AJ6kZ/0UgZg7KTze/4tm7ZNFPC
F1D2a7/ORPjZDwtdr3K8VObW6C2aZaWoofkEHqjzdS3t9BuzKq26ztrovisOA5jfGv8jMIO1kQp3
P/syfpn6KEdSKyqcKm23wMO9T0Hmj09ZDI28NucPdonLKrOnbtOMZfZhRje6Z4fJei3Z2WPJRE3H
vPCJzsL8EAPKyhEDX2XubBzMKhm3uu7zV6HYPg1kQzyVfWMTQ8sc6dM0uirpAi953g1kYD1kB2Fy
2J34HE+qzb/W5hM8mVUSvKQhR/VYvYLMu/OSu1A9lb6f3UOgq7a2zPrjHDRrpxvUtzKQ2SMN3PF2
MGn2Yd8V7Y0uLftrMPXigcD4+V7HofPJnoggX2tS0PeY96dDRqblfZwGztHrnfYUmzVdM9ttT6V0
1xrNHuFsBEebXeyifcLKU5W4peuA5pOHtfkwDLb/yeuFuvFVZUHx2jQZXcSemvYuWyTyJj3rm3yO
P3aaGF86iyQ+bWnzjleyKodzJoZ5BwCq3Sz85KvObkgfclDxN/arldjdph2s8S7XNn5MmRHWlAgA
kxgkaahHdy6wvk0rzXFnln58PyTeE3mgHP5r0z13WcMlpMiXnKBpToVfj2AXmpOTZSDGavXNcLns
qKY6hU/gg0HN8NrD+7Xqinbca9vJ8SLQzWanHzwPM4WrATcNpWhQYXFkfwbKYN9B3vHxBGp5RV5a
ufcRy68GdyJHzyUgc48x6tVHbrMapkwe2CEaJxFm/lbWEgcdde+mpGplx/W9Y3TiesBQTNJR+6P0
xMQ5gmPuLWKcBBlz0V6P/F5bo+rIkUTTeZ5HtBnchjZ9IBaW/V3fZwedBHjkZ/LVp4kkqL4d2ydr
0MPT2HPjesJLn5mIP9pm2p9NnQXnHmbYqcRxtBM2FTzYzeuyjCMwD8KEsM5sTTRmS41tFMOJZrTY
OTiHXko5VPsmnBaLb2le42Eft7KN5n1fVCiwJ8e/JTCsui4hVLertoqJbDPi8XMuxulgW2l3W+Sa
HM1+Irutb6dnkx+hphQFwTGTAK8bOikHn4zkQxpZATopW9/W3oheq0284ilHd49SgIZY7mYEfM3E
UGLm16fOYyUxSlTeNYmpH7OSOsgqbqaz6EW1S0DDv7aK1JLBcnBNwSP4SAuwPmJ/Nakxka96qtPS
OlpmLXfwwj4PaKjwdecx9PHKxD0VP4yEQVALLQfvG2/PFy+midvMY3cKhwIlAvlCcOvzZm0OqiCh
dM738E/5N7NA3zo7L7Mbxt3WnADJTIPB6o+YY5f1VXXO4CgdBzsxcUBWWbtCdcfWU2lmoAST93KO
v82Hsn5kz9WfTF2wX0IssBVR359tNihnX8BJ4+I80EhDdZbBwmOXluY2GUR6IeMxjuyw4NcXpTjk
Q6e+hPkcrsGfz4S6BfU6tZpyZ4dpdQY9IR6xWgo2oApHf3GNgDL6jHnogfreZyNqum1ZJOJGK6O8
CsMgpIkcPGKImLYlgJQwp9rw1+kMQzrkAY77VKb7jr5yQrh0hTyynhAJ00KmolUUPMFiSK5QKlEf
DpT+qpJp+jg2IzXYTOlH+vrJvKrN4IxbGVB8R+YEtkjnqs48xTfRwkkYJmbfouzN4+SYd4EVf43E
QSmCKAn6Jv5VvQTGwXGycINCw1nJRO/GsvoKvE4Vu4yayYT7Gb9chgQjNyLjQbTJfEt2Iy2wUh4T
Y9hizyq3uFMAuLYkvSVRXxLvZfm7ntP/sU6Jg/Ga4dlI2EeaHEcjhGW56ds2jguXCPT4DgXqikQh
7A4i6c+BJfJj59ho29pcHLy5eVQuUhziO7DB9GLbkElw0yVGf4c/Ong2/bbcdsJ4aaoZD2Jgu3dd
FiP2Av8b9f6n3NbHSgztocb/eRqUdyAI6WTaon3Uc7yzwqTbG4M+6rbCGGOYZ+3xb/4UTOXWDJxo
E0xVsQuGRRnj/ZBxfGcjntrWFUrMaQy+mB4VYcMarJs4qsqTQgu2QWONN7Z2cc/0FdXthu80dkr4
j8AtAsdGroKMC8WeT6xGJiG7V1P5g9Tmz2FJJJgyMvHByNF/U+GiuD4O3yMcWCs4HyF1WsrAszDs
z5jD3asGTcMWXMSEz0QheA/cLS6YKl11zFVj1Ns49P0R54hGQDMn1ZVbdtcUz6aThpJSS+uej4xK
eIgFSkScYvV8Y7lJfNtxcvCcqrW2hejlEf833RE/AIPkQmLZj73qTBrvnHgjSvg/wOH3H20LKTtZ
5sNez9K8KYb0pWiE3AdmoI9OM8ijE9Y/eg5cO6QIEP+J53Ufk9Jf7OG2uW6qKDgb4MD3TasbLGw6
SPD8+/ZDNdvqJuB0d+cifYakkU97BEjZg90m5n7IPOfUza1/ndFh20HmKcl/SItzaPnT0YgIjB6H
pl1ldWzARKIAZBccPHGPstq1M9I/atdq/ugFERHOrls230lOo16K2FNs6ooobM068RXhk15pg+BG
Ly+8dZob7VM8d90doM0IRMo0fMtLCRhzNlRwjs00uM7ixN06RkvLpb/SIpU7lZF32JnmDlBMdQQJ
U+604Iwah4+cL9W3ZFDcWJbsY2rK7ArKQ09QhKJNZebIqrj5epWmRA2Y0vBvx3hamOzJiI1MuIc+
dYOXxpjZ6rno47zzKKazQ1smUcbOqcydKTFVlyglE9M/YSY/VlhwyAA+d3Qa10ALOC/Cp9hBL762
6RRFwSRP1FcIsHbGZiNTuYmSLr0q3EztqibfJ914QuFY3sPk1Ped72S7kXPYzgmmV4PIap+w27nB
EThOdxPgEWBQVoEjGVSAjoPPY9LIrT0WgD7yGzcY53VjTOcWZfd6sXPtibh/tpL5utdgsYvMXi2G
RrDGdFxqcCFZ+8VLiHmh4WHsl2qqxclQm+khM9QxpT67Qdm+qTzvFQaKJtqHl5hvZBdlCStw3XlU
/oItbKOvlfHSlmSg8I1a47XLUraRM5rZ2pseCFN+QE26c0bu5IiZkxhidRV3ycfEs9Jd6PUZzT92
XEFBGZ300yi/9aawXhezvSdkMl5NRVZDLaYG1U5mtsmD/ltNaXIjqcyuTWOxVMJBmqSLmJ79N4Ha
ydEN3Nei955s5zSJ7jpj273KpRVvDTN7qNEiGGTpSiJbe5TllFNbnPiaSSakKjmkFoU4OCMcw4mW
mFS0V4H1IUGwZsU2mYacJW79sP0WDuMZlWm/SabM2Q46fEKqsE3M7kXmxWPRpt/wofzwk2o7mPGB
DEQq3X29hyOK7C+ZSIixo3ufjvN6LrPsCn19uZM9G9+u765A0ZEsD3AEYNku7ByFloeglWZgb53y
4FcoJl1YIYTXVHa/LsF67IL+GdWkgYjYqp5oYu76MLoJbFou5KiudUE0ETzyj3lB12Qqq6dAi1NM
9M7IfEofoL2nPrrxLcp0HbU2q4rHW3JxhmexTJsGQtPyq9HKD/2cGzjSrOjK4Et22eiUDY9p7A51
XX0obXJerdalgxjZuCnT+Ca38/pkWLl9mMKAUhtvnfeprHCmNpkhfmAvtF/SkWYzNNdwysjrNnmo
BcJxjA7UD4giGsubhNeQs8VIfyFVEVFBgRMy++v6ey+9eRd0xPkUFW850cY7SerVdjLjns1bbtwg
Uiw3rWN95epOqWFcZz35BbB6+1uzT9yPLcJ2fpnRvIHh47Mpml0QvA4cJ/7aTU0Pgayjrnm24mZY
w3G6zazO2oVzil2hrYwznB9zrWcvu4bV63x0E2pdbFzKvUCRtW3Lh0mO/NoeEx2kGhIfm1isIgGb
LG6/9C1wO8+lqpLsZtyxV+5AOjsZP44SNwi0TwSlFO4qyKNT40Z7Qi8/T3VLIO6iCS+S/pTky8xE
AXiXQBrB03sTWZ55blRf7fAc4oAUyoEJT30oJ7jGSYvrSXcviUlAjaJh1qCxXI04wo/kabaHZh7i
Y4eekiWAwPbZP7dDW2zTohqflb9Qm6vhe96hCKDwZq5U658ILWSjXxsDytq+Z8tfA8wK5XUYNQ/t
kn3MKdLhcy4V30n0KYUR1ZI4SMPDqf1bol+dT82EQtlnOqX9q5ptaLRf0yiCmyADriuVeuc5Abyn
4oNKs6d8MfKmnvOjt7xHUSQPrIabPKICyHd6dB0o7bVwzI8p7zlMDSQcUwpsyx/g70YKof088HuW
HsrsoZ3v4TxSXsrTLwJNM9PYZCBicNhAUPremtEsXm2O/Dmn+DaC7E7QzR5yxylPKJoZFlMYndNg
G9glSE/H22K/t+iYU3ZPaNP7BmoBHesnYQURgif7lBTuukq9q1AM7NU8OSIkIP9dQ8nYA6t5oCdB
Kd+2r8kYouENeLoxcPFMqR1tW19/9nn7WGuc9BpC0LTtI/Haiu6JjdFtl5n+nZ7ne2HTfM7VZxFX
igo1u5/MFhvoyz67EgKfFmEf3jUXslTOvtwF6FChAuEoVDwV3gykIgzNa+mgtGbDmy4gsfK7G2XT
qZHVwE2k/FvaQOK1bXfgvC26mXym6B0bDCLQNIz4U+G67bWN4xftTIoauJ9j3vhy0l/ybCavzFFg
MLI0SU8iRrduzL18XsKngHpExjmiqbIOSBbB1kf3o5DBvJ/CzDvCVio/CnTWKz9rZMdrOCZwEjUb
TEIVQpYqgB+jR6YZtKlB7Uik+oQdgaIAdDi2aaagAazpd904lZzYbef5R9BJLx3cxWMQF9mpKoQN
Y8VdeuNsjXMDCzlRdgH0FV1cGZFSx7xr9Ua3hb4XJsVU4o5NVCV59CGHl7bjhGdAmJlYdXVLi5Pu
RXPTSmhdK9c0vgx+0t53LcwCiH72DyPjzJfMk3VNFML4gTyK/GAGqb0Stk2ftOIjXXBD1XPUj+ah
BVp75GPs8XiXQiGSJ9wrmF1Slhrk/4+W7RtYssjj2zr0fR/AE8Yv9NVNTl61fbBDEfOWNcZD4VXz
GREdRXCktBAmyQyXGd0JJ/HdXWD65t6NG2NDmTyF/Khj/CnlHN57ImXjWAPp9karOKcG7Seqss7X
upT6bHWNd+IuRjF1Zg3mpOkZdG74EHsp0y1x9izjY64weZbu5OPMwGXFMxYjjVpZ76pucM9JMiIt
zHpalY0BLmYVjrpbtzZ5zW5YVtsewT2dIL/pz8BynM/OlJnXdQDNe+qXjmiVVCdS1gjWy6zmKHJQ
BFmU+DtXEX/lqOALoSXR/ainLzZkoHWhtLGvvLA+2hCYkSfIgM4L01VS5bSMWg270DPZ+RUbJ+g2
lcyu8XrY9DQp0fnzscC+3rdIbTOO985MSB0p8Hb4QbkgsUDcbsqxs77ZnXZPbPI9UE804pAvuAe7
LMt9mHfmkXq1/Ay9fR3nAOzJ3moQOkl2ldTSwIc19DPXaszCE2TM6FAbynstaPEdvK42vpbdFO1a
sHt7pw7LcEsanPiYwKB4tBqJk8bwmK40VjA0/fJhRhCw6inPrIexDu4MemtrlnsDWb9bHyo99nej
NVT3SpT6meklffZ6O/oQhL6+MfEmLhRT+eBjBJxWqWVQuRSeOoKVSJ/w0N8IFRj8CmMOzI1YluEx
SRVbOhfxm8f+Sow5Ta84u7HGUj5LWn/Xo1tl4UIW4PgFA8I8qryyboHgDHqrgim5Soqu1utYGQjN
Ue/fYesoHhQlm3wFj6P7PBQKPXsU2cGngXWLzHTmhMfQieG92a5hWtSYZIBlzQnacypjZ/XPpZ//
26zt1oJ++Z+1nNhv35Jqlv/83+V+B4bMYk2H0iWQI7t/h58q9S/OQZo+gA1VBX0wGsr/+G8JUV64
2rCM6LTy43+X+wVhqjbmBk8p898/9k/K/YsG+W+NskZIaoNvh3nDCm8RBsGv/TP3mBqxnuKKalPG
8svmpBHROYwBtx5Gl73iCxCJUoM4ClrT+Pdr8D8yb5C2/jI0bDewzmyXFrrOxdAohSKIrOZWdRFA
tzyePgyqJ1KmN0HQ/vQ0fsPXubxMBwaABYqGLGuIPRiO347VE31BZ9SZNiFw1R1mr29YxaBZUYN/
tvAO3YC1Gt7JkvntmCjTaafQs0FN/nZM20jGscj0tHEVojlURtV3ow2DZ6NMjJukKh9g3qh3xlz+
zp8f53KdgtYRu1SY+LSLLsZkoTWh7EwLFxLvlt/G8pbjk2Bvmo/pY1YHxf2f7+zvRlSEhHvYhy1t
iYunOEzNXKdhMW3soUrOKLZiCgGz2JmVHJ5Mg/3MPx4PjAeUCGT60CL0xXgN1DUAjNVEEz04h6Qn
EfkU3tROEKG6QvX559F+8wypK9OqE5jd/y21/vnzqBuvobkAE9VMqgCW2nRrGSlYoc5YOZzRpBs+
/nnApbd28QBJGsPRoOBWcJGY/n8ecKLW56aceLFDOR+bPvZONjujd+7h7wZx4JybnkuXkXTlt4MI
AwSm08DbmX0rRzc6LNromR3o8c8X8+vd07wT5BfY9OmJVL24mAqztulIPL/BAMCG1Tbro1tJDTjY
dYange0DP03PoC6y0d78s7GZVtUic9fMnrCh5UUTk81FlldhPW96vBNoRcv2oxX2hKs1GKGCKJ9P
NJem9xIMLu/sMirWEuZmx1reUaT5Pz++OZnx5wV4raMRWuFGISipSb+zgnn358v7ZSBmMuZuLRxi
ZrnQi1uLBbMuqMDMm5byFj2KML8XKOJu//ko7KQAk5Gzh9HgYgpj37gkMoaEBLvW9JLEsCs3dgAS
8x9+ZtriSmyuRfBFLwO9vW195ZTsgiHq2Z2TfFPMqaADrezWdLLunLOIrWOAC8E7i8JfK8zPHxtt
cyi2BPpJlmUTU+DbYckZhmgVJ/3GEfsS+I+bbJGH7R0hD41hH4YYETiqPVO+95pcfhhLwBTPj86N
IuuCb+TtwJwHG8NImmlDDxMNdoJ4o3ULDol4QxUqsCLqN3jl2rs/P87LFRe1AfAakjzYVSxgq4th
de71eGYtku/cGrWZquWM4ioGCDVSZS6M6PrP4/3ykjIe2CiBFcvk679cjbKiHkxwvibki8pCxlMU
B9+DTPDnUX65KsQSwkVYxG6IWs1i9fr5m9O9xTeN2Y9+SO+elUMKAhXhcRuO0fzOYve7obCNCSYW
k/3SZbKmUauCALwQlF3oNduZ1iiekHCIaopVrBTvvJ+/3D4ujF2hKTGPQR1yLqbpjgNMG4Fn3jQa
Z2ndupRiwrE+//PbR+oF93Ax9HiLv+7n2wdjI+RY53JA90v9mhPI/qrQ2pJMJQxj89+MhWOIzw1w
jLh4VEDuRuogjt70pp9uq6GJrkmEjU4I/aZ33vXf3jzwUkqxDWIffXFZgU7m2Jm5eSKIy7MLXnQN
lKj5pxPk8oj4npYkUhY492JfKRrEGh29l02m++JDn5cx+sk4f+cRXe6x9MUoF9fiZLJqOPoxiiOM
M2ZVehwSjgUwVrlJjDD9+OfH9Esazr8H1MyzyxnDdi+eE+dlst4VN692wBUu0oRHmg7ynERTsrNi
Kuz86YKAbMxTLY1uk/RQXWeBWyFO7J0Z9Mk7PKllxDdT9XIL2IIJxfKg2eG+fUvDpOQom/Hm6KbP
doZF9ElWWPAPB7hZtdl9M7FIPP35Niyrzi9j0kxcDluuYgv4dswuy+dizCyNOFTQ9Bjsee+lBnn2
ujOeAlk8kEE7XLegBg9/Hvh30wwOdVZdQeIya8XbgcMa0qCRgTWWVS8PVplCfez6eU3EgX7nwLAc
CH69xr+HujgwuDkZLMPMNXa0aJATWA+ii6Ax5zaABJkdXOICH6vIEDvC2op3Hupvv1HbRbvARZoE
Jb69zgJrxkhpltcMSfh+8GbAumRs/TeTzt+juBfTaBVQIR56DSRa9uNZdSEiA89FYlRiqPrzg/vt
BS1T9pKURsjZxQWl84AqyTV4cMLr97nWxYsuuvfOCL99Lx2UJcuJHXvzxbdgoEewg5jbNiKXOnly
1qRSDcHz6Gn1hejY/MRR3t67lRLv3Mrfj4wm0MEhvbygbx9Y6KL9zQQjk7thIWmuCuvggJDcARkI
T2Ol6o3jRPNuqPvk9Z/fWna77A/5JDwc9m+HhvdcGoPRMzSElcc5p+sWiTF4Z+b73Zf38ygXt3bC
KmHSgifftbTinW8UCsRNU++i0etu/v8u6GLpaKHZaDfky6PUCHNzgac0NBPf2UP8bulY/O+LpnPB
uS1//lMWuM5NCEaCC5qqnCapUJiUPDZjlgagsMLW1Lzzivz2Dv404MXSYcratNtI6E3lpOlrbgt4
7n4aPTVDJ/+Lr43KFV4TYhHYTVw8LAyzqhs9lsW+ruUr6s/pWGNqeWeJ/90FUUhBdgn+WeG1eXsH
cSriELL5pglxGtecdP2zKAFcFDy97Z9fid8OhbzXIw6KDZ+8eCXq0ETOWMTwgMFKoJAFnKY7G9cA
LfT7Pw/1u5mKCDfkwghZONhdvBepiuea84BGyEmMlVlW5ZaIjeSdl+H3o9gs2aTRSzaxb+8dETaO
FHXgbhy/tHfom8urqSAa/b+5lr9HuZiVJlB6/mTwhAjPZZYPegjwssj+q1FcuG0cuDkNX74HvmsS
BcPcV1TYP5tpFJjS4+idV+B3d8wzORsioeNNEBcrSNL72LAzroVDsiKyJsiY2+V7hZnfvGgLBwBI
AIVpsKoXozTC7rp4QMbrwfovV/Vo4QH1Jxsjte8H3jvf6a+j8VWw6ecV+KtgcfGuoalKOjRN1qYq
7VyQmSb6eW/FA7Ids7DfzfD+9RYSjUW93uSDtW0e1duXzhKRO5mY5hGuZBYSO8Tr3YKB+/NL95uL
woy9bEfBMyy187ejNG4nQDcQtFHQtJ9WlcZ0CoY4IF8ODwjSvT8P9+tFOVTJF27RgpoH5/p2uJ4A
OOEhw95At7G/Udua1HrKx+G9Ssxfv/fbDSF0lKUcL4SrKGFd7D1LwKJTiYcE89WEXsmnR1XpbduN
lT4OCECAxkFzlwlGMq303uwlIqkefhQWU+FzluAswJ88UO8W0a7gXF7tCBg28Q/6LoA5/gy34k5r
Y/CpjMMD3Xc4WN9Lqvz18eDbBf7CRoGF75ezc1DHSdHWkvNCxzfLcMSrrTup4N+NSV48/PnpLHf/
55tGN0471FOhcigcHfbFoscTmzn32KRu2ZStVgOEqc9dFaJ4CPg5DyDpiIHwz2NeXiFjejg+bIWQ
mEEvi1ddA40kzQEWes3suedyACRCFUkaMfFuRIG/875fvoDQprCDQIuVFHIoH11M5bYHkN5LeGYB
3iMKEQQqfK6dXrwzy/56J10YrWp5+bByUxB8+54bkFvjAmb5xkg1mlYnLfX3KeP1CGy/fEEjYg2b
P9/HXy/MBTrNP6zx1CQuE9opAmMbnAUxAu1QH0iIio8lmYPv3D4+n8sjLMc5/nplWZBzKafKi0+4
qWE80wAqtsC98uRLauIEPWiXzctDJOZm2MHNGJFHAFNAgpEOm7ATyS1Biu5t0MuRHEw4yrhLcXAZ
iLbD9rGKE//LnGUGNhxsfHhIVPFpToIzgJMPeVCogwUG0V2p2JeIdzLPv7EyduZIsYc7NrpIPFsq
L0/hXIFPBdv3SMRo82Dg/MfvaYX1oi6dy/KMOr7ejOytwgOYLnp0iWVNNzkCsAwIbpR9sNsOeJof
qSOYRcqokY7t5z7wFg5BNd0YovpeCiPCoNHN5hLNZn3LYjgkA67HF4uotDNRN+kdwnyWVaOoww+y
AxWpZd5tILOEq9oF/6Ds6WtCOiE4FjW1j6OHJHjl9VMuNmOcWzBrq4UNUgzkMW6mwA3AxiaDE2zN
OXObVTn3gPJTt0SS06r54AyZCzjQyPByS52uQ0MRR2XDwsyaIt6SkglrpG9KsZrqypSYS8zpGi4B
WBSlEjztiZ/NK6kyk5SOJnVhLPjN9RTAKFsTBGZ+1n4PXkZREUnEIpKxYQYMZex1OyMM5XeFO6In
/YCwAcLgo2FVk1Gw6QPRHuKQ/e5TW2ojWBsQ0bhTIAL1TRgPQ7i2B2PO1llAJXKHEjZGKANXTj8j
GcE0iVTFfKLHr+nuDzYJXoblZZsSj+OXNIYE9xf440faWvm54RF3HwwrLVpvVduuW9DkAqmGvR7L
MFTOPuzK4TtZBqEFiwRiyEaiFbvVk4VGgr+2oTg5JziUwtERBBSnE52xeGhT67qSnei3U1qXBx8r
Q72tcHDBDy6CaSUy33LOAfTH/mQVYV/eVkw69h5Fe2R+67ssKne5V+lnUruMUw31B+ujG2TPYowf
rBD05FR0zScxCY1pBV19t8oKwHDboJ1Viimn8F7xXyd3U0kCbg/t01qjKEuuB0NASdVxrdaKrLvp
vm5w6TGblc6ApRNP76rKscOMhABlBe7mCEfPQcTOYKPAi53KLvpdhEC+gEKgpvJIYn2Y7fLIS2/A
5yUmmNgR3eNQNeVN2zDYegC/bK9QJUYL8wNnAwIa152uiXgiQeWh4BhDrWUM/GT8KDukJHs5IEha
AxhEhJpl1RQ+/B/2zmPJcSTNuq/S1nv0Dy0Ws4EkyCBDp9rAIkVAa42n/w+QPT2V2aJs9mNpZZUZ
ggQBF5+733vPJBEb4svYtgAUW1mTPQHPLenZM8Ab0M+xWkz1vdVmQnmLIdCSccztkAfyLeN+dLfB
JAPbyg18pGPV9R/a2WyxafWWEH9BHlgpJyOucGXoWSwI59oc+nsiflAESYxLWP+RlYgJp51NGUFm
STkumQyQJmQEo5S1BQP2qj3K0Rr5htlnBn7zGFkgNnisbGneWmTwEFnlq/TV0Z3FKqv9ajVR2U/0
JD9Ziu0htlBluZE+VRwxLStLLaWN9e9l1OEOFAzdgsnFMCbhFxkWTn3bOUKUGK8prElxnBsXrRjE
9AS3ygchFnASCoq1Kp6RZjECQPh/92mT4bcxu6p5A54s32sLFmsySFuBVGKpR/fZEV5zl0hbqrhE
/eUhKd36cmmALH+KO2Y/tzsYUPjol5R6BiyjnVUZGiWji7av80GPanAlfib1AKYULnPOV4hvjt90
okFUl/xc0tq2BImD3WZpxvXukCq9I5LZRioIu4rTfThWqwLSatZ2upV4kK6GpUaI1217IkqstOtl
HXYuVhdzQIVjY+dlNeLOztpNiYC0qoOqRe5zhudk3mlbzO3s0dIGoHARBgyRSzroXNZB6hoPape6
A7ySg+UFVBOu1wIog5znHfdFkjHkr+mggE0Iiu+g7DBbTVqzp1ubi/Qgtzs9jJRLUqJhexnvo5Rb
N6omSGP40LXPur7zx5SDRdYcXDK16afaGX/yyjJV+tHMO8VM3YFmskHt6Yw/OWcH82wxpOHjZg0m
PvaDijYwazzCd4OVph7cNJICYKhpB09taCPzjkjn+ruAL1y3S2nGQZ61A4rwuI1gskkHn60YDf0b
7Qtqm8kULHkSXvwEWftOdtt+Ut6GnfiGQ1t5TA4OXHIw4dq5Xr7XBynO1Hdq3HgQ5NSDJlcdZLmm
3A13nA2REiDKxGDY5kGi62kIXxReUUZVsLPqFGNRBixNvfAZm6TyZT64dtOOuMsO2l069HkeSDsE
r9d2Hp7U7my87Scnr5GtO+mg56U7SK8V0HThrJtrw7Y6FSNGq0P58vODwVfqcDnNg8xnHJQ+Nu1Q
QKoHvS86SH5IxqH6YZLIXzEYFrD+Du6fgQNx9DV1Xr5uZJuVN11Oxtfo4AVaWPa/gFFFgHbwBNW0
oX2Ql17+AOvMYNoMQ2I91vq8ocRPBQJzYfARGDuWw1w7Sr8kpl2LCVPbJLQA8azSmhUXrTZ6w3qN
yslTqqytghXiS+2P3GzNafKVjzhLpCHDTixErGqcnH+Dbqsol9aoyVJFsoqvpIKhbJ0TTL+qk8+E
0Tn0LvzLxSKMJskBDLGEi+9Ixc6IwSvKuVTfkgnrq01wClq8ZkuxMBkHjLFba9Gvu7oER2nN3fhJ
jhjkw6nJpcxd+1mT36JxzSQy1eQ+v9XVxjG9XSdJs3pkRcyVS9Sj0j5uLZkto0fKeJJ9NeQ03ZN0
BD1i5xEybxGosz5t/evC+qbfviDglDlMRYmiZmQDkMUs43/TBqjxXgQWgcD6TpAAaem5DA+YDAWi
9/E8Nluriw7BIzqhYcO2TOl3AoTl/JMhEYhHjNFYMkQalCMIPwHFAncnooZ8klJfV7+oyFV3MUD1
mLZjGLj3kQxdVeEy4DXnLVCjqFeLH4zUIAqMtoOY0CTJptlLyQaUTaIuyfBdOic/+gzYtF3LS/ss
lgiYfCJWtIAkCRF3C0eb2FZGvuLSf+VryYEO0+nE87QVhrzYIeMsNq4dqlTLX8u4+6zy2oKHxlUI
lHaY5kAoh6F2sSBgMC9HKMxehDH6scgGVb8shHl/mgib7301NiSSdrdq2yNl806y/DbTlo6TpHh4
rpUSqyhKsWx1SsHEpYvtIj6THCHhGaybZXvtOmCmLrNFY34sagG3awOT/m1CALg5Uj4w723WtFl+
Ppad4swj+6LOTJj181KAuHa4g9rOfCVu0I+XZEwcRY7IESZNDueNKU/WUwyu+iY3qDIvWCKnC1IZ
4i44bUw+r7mifM6yqk5esDnnbaAmW3afLD0DVtemw7lb53m0CUhVVE+wioxikQ2az1BwZbKI2amI
/Y7onYz7baqVL6qd+VABPHqX8nI1iNPpR9GeDEDUDIPyLGMbM4ikMJrqKwOi/FJWEp4LTSb6Ptgw
K2JXU+CkyvGmzw7R0cn7Lq1QgzKXx+8rCcAiixeTjc2oWWFZZkMTeYjfinerZsZHNN+JQIPzASmt
miOO12op+pHJOl6judEp2tt1y8EkMJF5ddJ2d+K0rZUzCjJzMu6hntVbJHXnqkooCKdeMRofsBZ1
Ns4pycXNpGQgHaBje7DzkOT3aT59QpT8Ecg7ziiiILVZ6by+3D+4qg/gRtR1fB/aBqNaNPPKUQHc
wljS+84cvzc7wIptpuy6xMAcyWjvTEI3NKiSDwld/aWZl/SdpB74rok+7vawsfUxwBK4SH0gVQ4z
YR+s7Pz7HKcIfpbHMrVxu5Vfx2JqP2aC+rywBEp2ywX+IG1MTXDni6QE5HtX4N1A+oiQQ4j61mWS
PsZYF10qcVYxE6n4UpJFTyWhRCtotFa6gyockvqUuFAJpBdVjJc7AvzAbQyreTUTXJvyalkfEHVH
F0usJQew87LaozgLLw2uoM+lmlfPczMKPhRYlczxeXqczJKozchKv1RJyf4PRvuZeLqMdev+2Dq3
2cztnFDZB2mEZJlhy/gIdG5+Li1tcyJ5m26qVhZO1XaUU4JIpJyG63oh8G9sSlQqw3YnT8Ay546e
Tb7+ujnwzUaHogeKh5mpH9O2SE9STYz8xgTiCfjUHXVuEU1Hi3nVBTZJaJsygYVCxMeq8/W5N5gO
k3ZUz/OaQphh7xrKqHgHjuMCvDwYjJXcT5WwOUB0tVMlbPJZejHaOUh1G82C/FFkcX0y6iUP6nqR
P2+qjmeoK7IPVZUvEHtj0bjfkm3yu8W8LGtUva4C4VbkLJL4uerdJVKts8A5zDvZSuAap/STVarJ
TRFJkmxUsQfcXswk/WnCx0RU2ru106oXU1OHJ/J6Vt3f7bmsVWdZPBEdPOBrz64KlhAfb/XniYWm
va1iyAFT/bEb2dCFOodhfRBM2CBtf2H5ma4cuIrW57TNjARrU5Q6SW/ptlp25gm6Tuyuc52GqPT0
S9GX27tpCoQptAXFdA60xWIBvc3iF73RhafCyqOTHA/CJUuT9JQ2bETY4HwIzVrih3rQ+ge1kNIX
TEo9wY1jfk2WRQjZkSBMz2gYy6b1x4hGw2f+keA96OMndqJKrxlJ6QQfmX+L8ng71xw43u1EyYrS
izWFYmCRUVW3n9b0MpdV+ibEZf2C1lc+V0LXe2SDYhxbdZ17bBJCpTbt5GdrXRdHnoVCak+X+RnL
eZLjsihEf/W4WZ11USe0ro5KciF5AFiY0iqfiU3WJ91tOJI9EzEunBtdOk/FHIWqXueXMdc+kN8l
PGymhHegV5sLzDmR9rgt9UcQiMbN0OUnBgzjR5mpzA16rDwYefQ+qP3Hkc/wxsKj7pxSK+ovS2El
5Hyame6R894/y1uJm3FLu5Mizg9FNSr0GwZVGCfAvLArKw8IMWRbVYf5c7obhZeNte8yRimJtwfT
Qjr4FmWD/NlmiQ/3It8RGJKyYrrYs7QlWDk9uS8yDjSLhEbgGUXTMmWnB1OjTrsFT6bYw9qgfBuf
kmqPi9tRHORP4e7g8snqsCr2E9zxIHfgUcB6QiBH/7TMO9vDxKp/0Q/iR7PDP5qDAyLEOxJkaEo/
Ua0eisTBDNlGPbstB0mEjaECGsxBGGl5WpnTMEQA3jwoJOrcmN8khticrqdrAVSB3YU1LXgbjDyn
3IoOoElywE1StWIzdk7Y50ngFGI0pA2RyXZgUdQDkQIxEFxKeaBT0kYBowLXfTefHngVYSWRHs3l
ZBIYcyBY9KYwcIakgFnwNmOMzU1l/SxkO7olOzAuBfaUj/UBd+FUAsZHS8QxdhdRm6/kQYKCyXYq
TFcL/Vd9GIaHYirJmo9weMfutLNkCEYAK8PcBmJmOHAzGwK7mEQzAwwNubvqa/UTTnOAambBJBgK
lgMAm5ENFII7foJtDshNvxZt5mW93j9XBwYHYx1IHGbfgabAid1bcUBz0rIzFHuYByyncTpgolwx
6LMDdQB3hp29M/RQ1G1SFZGnLWk236wD1FO1MQCVXG+bV+NA+VQ71Uc9AD8igY6xC7RneB+JE8SD
vdOAsGe2ZbgckKDuAAYJyr5cXo0dJFQRM4mEWM2ZaOQDNjRS+Y/uujOImolAQ7tc2S+1JvaMbEZa
7p4c7/Ais5YBGcnLDjVqJdISp510tLU79KgkDk5nX6dbCVc8wEiGmgqEMU9bvCE1gJ0ETwaMEi7S
jBiHcWKITHGGwghgq9EIrAPBJB84plrshdMaaZ+VA9akEVuS4+FkGkOEXBDFvq7dBI8G3ObgFYzb
H/DURT/iAwS16m31ZKZpn9zJByqKNawks9sDQYo4MTKEY0JRaIIYi56wrO+4KXlHT9UIPkuPpGwM
2CQZxa/FFLGHTQPMWPWRtpNg4cf7ROLHANhqPiBX6qACvFLlFR+tuXOwtrpjPWYdeKzmQGVBUUBE
KbN1ZJKnIoLTIpN+lF/qA7OVHcit8cBvSWy3XYGqNeOzeLC6BAxt+2KkRQLrYV6TE99MSY1zmoP0
ZR3UL1Eh95O474bUioVsa+jxpBJfOBiqv2cc3WAe3uBk2RL0TtFdEYbc2h0zJi1WVsHjSdZ7Ym0Y
AEddhEsW/WSUqdpwGw9yWXJQzBZIKC/TwTYbDs4ZYj41I+QHWa6jHiy0qWNFdm4riQcPhG5uBp1U
zJ2f1uB4V1+JpdPzx44UgvaaIekBuJbIRYHB0ig4/zV3KFt78NkwNZNKHZUNIbVxuTPc2Moe11fz
YLtVjHXs1Oogbdk6Bv9WHyQ4od2pcO1BiAOZCy3OOshx7aoZEnFYqYbQJtKtPqianGgucG489+e2
6eexpQTYcPuv2WjVD8bAOGqrk0biSbmVefOw5lInXUVSvEWe7VCzKim7UWRXXCGPREdxzUp03jNG
IiUujXCZLCIV2ZQYhI/QdlBG4y8kD0ur0Z9VdoRTSPywZJCENX9ZOAq4WKuRLWe2MKfhoe+bdPUY
8uXpWetN1lUkpiiEdLOLmWZ6UKcRpves0NTSG6FQzY/RqojxO4HxpXBOkIM1Z3Mho8VnYGm755mI
KzRpTZZYX3FIN3oCrCYjQd6RUmC9gcaZUBX2VLlweysJA6dNz0vbW8puH2mOVgNKu3bEkvMjyV6a
ca5FZ9jqhnjPkqz896FXl696NHCeYrHJoa3QKg1N7HDB6mKusFcN/OoDm13AAkE9C5vQOJUV6S1B
RDEEFHglvUQwlbXkynK/Yb60ntJCJtqXOOuJkoic8zXmWFhVWAhQSUnWWZ0zAZ6SVRazJyRqTzxA
K2UmxXYmbGThExgUDx3eu2ETnuaVYKA7DISx6MRCK7CG1OYJiPZmrYtOoVdx0GSzb90vPZ5sbK9B
Q1rb6olGR9jwHEXAiQl3V5rIcqkB4/JD2S7z7jFe4IjauCMn3oWkdKyTuHiE5RXNMTBrgivLAUxz
t1r1HJB5WVsPZTas6yWqydm/6KzyUwINyWNzFQ4JgPg1U5cVxKOSs30CpzY0TxxMRbKvVbk23Qpd
rjmDt8a2Mc95hJZ2s8e+gnjU4Atu3yqJc67nlaySUmO+WwScnsc53/9hd/+62wf+vTXRfku6t/RX
dyK/8NOcqIl/I3AFjw5nCchcUQT9dxYh31GwIBIoSJomGhGV7/zdnCjrOBoN5JpkeSLl/s2cqBkm
Wg9kArgXadH/G3Picdr7x3P1Xb69WzRki9AhCeXNr6fBhMMpmcHM6eqJOYKsK99Z6aVvQNqNu60V
CpJkRzJmskUNosTavsicZ/mroOpokcv6TyQYv5/f7hezW4kwa5oSXoP9QP4PUrqZyAALp0HnbqbZ
sp0+JZ+amjASLYWQJaoAgiZOdP/MQrHrSH6/BfgNVHRu/E/+XY+hNdUsCAtpT8SrsehNGenPFhHP
CyET42TDcIveBBUYsd0PU0k8CgEvbZMyUIlRds20MfmicZrwYLbNV51daDdSZ+U5WjdC23NK8A+E
e4uOEKvC5zG3CHgaZ5lIuBWajJHeS1uzfOrYVmCX0GqMD3KsEhxqkIJDVZaKzpoK0CIyXRc4So4Z
ZFKsns/rptVeHxFJ0OvQpOyiAk1iM1iQL0G2y+B0hjH94CB2IJaUzafMJnR/fZcUI9ZIQi6ZDydr
1b9QdAEuE0QSDf/QAx5+3r6/VGP5UKfV0P/XX+V/ErLyLDmO3xXlvIH5u7WCjYWCWazp3NYYieqV
PTa5nJUDZfZbKrKLo+tUfpcaKZgITiRIuCrNwEie2im3KzFG+/dMTo9BUGSz2la2hC3bA+Oo7cms
ftoDq2Shb0pAH1WTYHXhzxrFv2gT9EBkBLvcRD7AQ39oiVubD3Wc9Z2r5qwOTH2Ap5qn1c8B89/6
c//VPdJRUeEKMTSJFeSv7V0ytpRtnaJzjbViG1HjmVbR41jeFUb5ZTNmYPZtWv+JqkX6p3dF4IRw
5/BLI6xSflNvxUrXZ40+dK4CmchrOFy/m8uV1J2J/IA3Tc6UH3RUjrwtCS9rpnDQFw3j4EPaLIje
ShLhTgQ595FdL6AWK0FSbTfnwQJNT3Zxkf2ZwPZQ5P3SQblghk+wyibQNHR7v94mRq6NfE/0EQkL
Tpe6lY1RUHnOtg3Eo2R67Xcj53LbFHG+Skq2n1L0OIJILHINzyLUOBkEMZwUHLZBdxjkpj9tRBmQ
BqCZAefnZ03vH8timJyyrTO3lDXjKtXCfA+ARAn0RnxidQc5MIsrd9SS4U/6yj8Ne5rIoRA2NY5r
DYuR+NfPp00Cws5xbt1sUruT3HVhm5qTE8vquwTy3CRA5U/e8XcNECWWiJnYlHk39Ja/uwGLXGB9
U/KOTde9rKRY2iuDEkaXc02GyZ+M6odz5Jfnx7vhmUZGb5qaxrT16+er85yoL7VrUVyShjxog9+I
qeFUrAPdrFRMv11LElUexJOOiwhj5/t/HouOEfy3C2CuROpJxKKJOf03ZfsYCd067tnhsW7FQVGX
6rkYyygsSJ52oh5VWbLKrcfBvWGPbWsRTNUysmgGwfxjN4FDmoxQnCAg1QYcCmV42Ygc9Uh6swgs
G0RXTlRQKnnFBjPsdUIpk5lX0xWUY6hB4kLUXsrlka0mUupmSXgo9/itZF+7UWvGT30mmC/UeBVa
ngaHZMYKnJWOTJ4aCVT2gHPxVUqLHW5GJ6BARYwEgWYZivpDyj4rCg+QL6nBo2Mpvfz0Rv1fWfdX
MgP+0JLct+HtLz+qgXi/21v547/++lKTefw2UskdXwy/M83tv/GzsBPw4v9NMjFFIm3DhWmY/6js
+BYJ1Lvwd3co4y3cjU1/L+0E829A8XavAHJt9cDF/yNnWrDgjgGXQsKm/yz8/je13TEu/k+zJ1Za
1lWRcZ6LpsIkreDXfofzyVo3Rq9nWXpU2nt86JHPseYKhEm+zHGoiE9NfLdWCiB0cmJuTen1mb+d
VZRKH63c2ZK7wjrTKuvmHOtAgyAFvNdu2TvaCzTrmr0eZ8oejOVGXvOIElO9Lwkpli5Qgqbxas1B
vHqLctdaqi2roQ4KwNzz1kAkYYl9TbrPIoy+xmmDXQc0mS+CTi5ai8AhO2vVQ5p+EaTPenW/iFdr
O/XtfSHfVxwfi6RimfpVyj+gymF3BoaDelrjuyJ+TmHluO092b8ah5p/ePj/oqT5rVb++/3EvcsD
V/a6/bdxehbloSaqUnzuU+0TatfUXYhzBfpgfDEQD3ImiXJd8OePwjJoVwN1g5vNY/Nnl/GrnHK/
DNSoGitZibRpXf69Sq6q3myUXt2e80T+QPaW+aTFYnrBPEiMzafZrN/0Rn0txUVwZBO4rdgQkwkP
4bnOBDTH0ut/vi2/lhNczm7xpqDYHXxcz+9FTF2bMtGS5vzcyZ3oj01q+UTifxqUNSgz/YwEXwiJ
XZd+zir/Nyr9lVqQR0yR8+9XnM8/kK/m41/Cvnirvvf/z03fCJAY3tK/PI7V97f6j0PWP17u57CF
AYlwfFkSKc5pQDy4/16PSrLyN1UjzQGn7T6a/WHQIhGHSgHMJkET7IRKe834d6In38ITDghUJisE
TAQryP9FNj7FNYPS/wxaAtUBYFAF3OGvg5W2zaqRTplyzcL00p77m3APTMdu3IYdvat83v+p3syb
7hmNPfm9Y5zWs/S8q3Tuo8f0NvmRV13Xj+sp8ha/9LL7OUjPstO5/Tm7Qwwcko6tWLZMBkCoBuMl
8+A5+LqDgcHJXdnVPf08hbk3nVRn5O+LS2SBmz9FZ9lrg+VClL3TntpL76mO4BHY6ZILfVqdzZVO
BGCFqzf4YqCe2yAPkKh4gl+f9HPzHJ8VV3LzWx+QoT5eJbcJG58oah8h4Q2MiuQr7nBSXeHKgVuL
7uouvxonhAln414P2tt6JdQ5VN3tXNzScDo1PvKkoPBZMJzGs3muH6MH4VY852frVl/LU3smItlj
EOVzJk7sCVdUnw4Hb7NtoD65JvfoaKPZ1jmvf40e2A61l6/leQg5ufcyXlbxe/tH6PXMFi8k5zpS
AAPek73oHbEkP9Gc9OMyILCceAW3DTAmn4DWh73viQ/R3XJOgzrIPcHp+WRjwA6oP/ttuHlK0F1G
Vwq6k/65u/Ru6SuO7irn/M7wZt8I8lAK5ofqNPFb81P5mPgYgh/ZB+tD008eZxc0ZVCe8fDlweQA
ZApWF6aUE9nZOTlnZ5Dk79I5f8i/y9+sL8Op5jp6l7P7F4cENXewDWfytHN/N/v6fR2qPoJmLw+a
E6n+bnIa74zH6H69IzXCJWHXVRzi7lz9PnsS78rv24eWhEs2BPbjOxvUfXdDtOVpN+VmXfswf25e
K68Nl3fRZ4ESGm7Ji6QPyQVA3ykLtBD+iid5uZ9d1avmFkGkhMnoopxKn40HI+x4N8tJA8UheTN/
qM6pq7lZkLpEI56aM1P2RyEEp+TKXKzpDd9QYPOH8+mn8qKE48ki91RyzJv6JD3QEoPIg7rltfQT
ka99Hy/Fq/SQfqX/8JPZoxGuQQps+awGaA7ugdxdszv5XNzpV9Jvn7Irzv6gu8vC5Fyd1Uv/J5Z7
crj+TVf/bT0316NcsxCTrqsze1NCLxxcgimd/oSixm64hs59fx+C1DfolUVIBrSreqIHvt4VXpSQ
/VivfEseZodgOptEQH/2ZIc8PPsDmhEfwpEjO7JnIRc/SW4X0sP8/CSdoNhk31LP8GhFTuK2DroV
3/BzDzugyzrPHS5qfC6D3Fn4M9ikvLtlsJzqR+0inQRPd+MgDtIg/cEpT2GcoXT1P7av5et0Gi55
kL+a6LpOZKLeE4NH68/hmF2ewFI4wgfV7fjacIo+J74eFhc1zB0kNa/m5/gqh9ItTu9M2tJVv6dB
hnEov2xP2pPh9f50Nq6lcYrD6UyJc9luuFh99V4LlPrB5Kc5NnQym9C6QHOoxzxOjh1Ea45pA9G0
30e7cN4+F/Y30qE95LU2eZZu74nnwVXs7+8Zvz+79El+NnJMB/uQXbq8kteH2nm+y05TAF3+at7a
0+ATG+tPIUQ5yWWBww+nPoGE68miPRKb8JEW5zbOm26LYepsjm7vF/edMfxODXgoV+FS3aEWd0dv
dmpvvFgPhaPxr/y2+YMP6u9JJUg1sGgOciAHmmu4yDncwis89CZ2FQr363l/3+K6fo3voc7GlR3z
lplX+4lHFwjbEzLLID6J3uISEe0Q+30bnNSFveF17uyojnTJPdFR7NTPfSJi7c5fg5GppvcEu7RH
+z1mRphcRn17catQcy03xgQRZvxUexKf2lPmGC/G59jtaH7pp45XJ2M6FJiBBJoxh60e0m83ejJC
9Ga2HAinhhdJzs1r7I7OHyb+f1WV/pwa/9WUKf86ZZJdm8sKOz3X1tOvG1MZMIZAsAe3PWFOEngm
7KT6nWs6fAJu5egYdwlPomKuApvEVwX3OWcCGj2Nv8LEtD8QDuqvXml/rxzUXzYaEycKCJW2DbcJ
ivN6Gi8EX9LlJn/vsiPvtrhfzEAPJp+p2cab4MceSSC0sc5HYbM3m32S5Btu7HGFTK4Tv60Hkt+F
5jlioOp8k6E88gq6sPhlPBfh/oL9SaeNEbt5W3wW507CoNl6PX9Gr1suZoCs00YOcHwhf9vbc3/S
XPZFebxdmD+xyg9brz5ZNAmZt8nC2Vn4sPuLt54UZjQWDo6PD5JRKEy07tzjdN4t3I1WmYX81tV0
OCe12w8jnw69isNGEx85v3HTmMQVn9GLT07f8Ou37IXX576ixnQij2T3YPA37qfkll7KH3CXrnzm
9bjdtCnhoXiNPMKduaT1ncfiNC4d8Kso2vEzyorktb+0tB012FydO0e8r6OHJc8ZAihj5+JXPE6L
Zmr5CX3WVRn4zAAyJrUKDd0Vvcld6TirI/Bk9u/t9ww5Ow8z9oGnnQpvnxg1GvJsI8SjN9LpQoJ3
/b0p157F72GJ5E0qPgM+Hu1Osgs3cqNw/zh7qTT442U9MRLw9Ag1DrhB/IRg700PVBE3rwq3T+YV
+Ce3o+eqTZ499UQQBfA1wv7c7g3V1QPhfn/SuIxPFWOAQQNGRRkUXuc8I0ngM6w0uMp5h61hW1xu
wqiAiOS4F5rN0tInDfm4yfAZKeoiWg85V1Q0OIw2njOXc5IviBxO+mlgVk7dyLNOwoUx6CI8zKf+
tNKO9/dSqfL2PhK7mZccDVNiqpi5UIQxQQeLJSwYLpl4PDYdjyZR3TE2ndAMBRGji0gTSxg8kGEG
A7eYusNpmLAINfq0fUpC4nDJSgwYrk74XtjqZqrH0s/YxWlzQcsTmZXbr1aohZ0v02flIAnmk0Av
3ltqejMD+Tz5wqnzT0B9L1bYn5Jg7w4wh+i7bEUxAmMPogxJKHUZoh3hlITDN5Vh2Lrbx6oiQPtB
k9mb5cythQHKHUURylsgVWEI1J3V444GdKlH83V+VG+MaTzr0pWupbvfbw6zaXb5ifLX5dVYfs88
EbYUHGokn2g2m12t/X44KT+z8vlrRgQzmHku8w1IDmOJSaMkojwc6QkRY5HCVU1MFPQLymhyf6/a
N53uKz6ugckUA/rKbd6QrDOs1fzO6NUfAJhQ9ct8kp7JBfk7TRq9Oe8Ma9vHE00hQf3qULadcJG6
jU/4qxPz3lJoeqzcXYo5p+Ams9N9nlxcFMfYJh4tfPElRqx95tl76+pI+zAk8qjpqY5C/dnw0XGP
3PXwXZlHEu4pMjw7ciWbAHp/SLiNlDv7rMelTHcQ8dzJXmz2K56S7/Vtv9VsWnChBbeB0ZPvg2Oh
JDeD7CWixG7uywB5jZu4JAJTdG+XTb9W9+Xj+mM57YXCQGWTUq50J0YOunoU4AcPrJuFXvfCqsQr
6Mf5lcj5ikFaOvHPc+WX5/wcn+sAXqLA790vl/baX/sfCdXy6lsBmF+HIghUzWvhs6Q6cS2+YNcO
VA+fBmajeA1aZ7HTK6siG68BVVIdNH56ArLNT1GNuBlLitQG+0dVtJddxAfwfziKTuKD7PguODFr
BstpvL1uaTwekL9ex9typzuZb7qg0z0rGCjUllNj2j0vjyOGVUkUKrgYbs1JCTavpWTPHTFEFXiL
XjQImfxFfDZeW/117Tz9jkLMA0m02GVAlpmjBYSqswqwU26L6Vqe/jIxmITDJQrrV+4vDUV15fuR
VUh1kfFO2ntoxKsaylRwyhf1u/miPqQBt4efzZ5jLkf/nP6wbt1FfyiD2Cv8MkfBb5PGHjvxo+AJ
XncqA6ZIysy9DpUgrnpxIHgArX3Sy52YL7Mdzd+BSDlYM+1vwymnktICvmC3Tm8/UJu+VW/ACIbV
y+/SuxgBrjP6SjD7jUeZd2LXQG1PCCtRl37RNFJkHKx8z5HoarQT/lK/8MPUfPvjBSnrI2rGzSDR
kk3uYR3u6zDreG4WL9j72Zu6XIQvlKc0QKG/i06Qve34hSxnGdRYuAWJj47XzT5LtIdvCw8x+ja7
s794b4hDGRQ6G/I0PZFrNBxSlG0g07Su3m1ou2Di7dXdy1Byqm31qBpj+jjSayCXZm6z5mJ5KbpW
IPsSafEE6EN7HN57htUB1RfcK7QSL/K3MkzDzktuG+qZ99WHn8nb7dVthFqT5VfLOxS8Pm5nrvG4
CtsKYvMkPMo+wBl/v4yBOjmDvve9eCpuaxyoPma6o6yjCGJYi2jTzYmF6NXwaO0M67GfeaWr0x9G
1nw4ISk8q4A5hwdH23XeBgfnpMPFO3unaXh3wEtH0Z36e7G9N27yMp3X9yzY69n9du1LkMFmCc2b
rEzRqOg/kiDOS05n4G92x5S915oMKDYeHD4TChcGJKpzFgIyX5OYd3hl5kWD8R+hOpX0XtUhInaY
1FiMVgx2LmlNTKPm/jm46SxDg8obuFhsjVxI40QM8ns5CE+TUhfzhN++1Az+Vgg+KACpTu8Ugv0n
mX6d5V7jA6gn60w7emlD7heT0uz1Hwgip/YgeZu5F+RvYJ4aVhtMpMG+/zIEyT4MezUFAEsABmXK
grsJ2fp7T8Uo+A1vlHkzcwuFi80vcMEUUn4Siuf0hqd8n+MMynrZZgWiulANKcQSr/nBUpsZZl8u
ClQV/7n+Jufn3yxj2f7/o1rBRDNQrkCNrxSpVJolCko2lpjXve/UKR5aqpU5pFIcFgA8AAJHmGQn
9oLYOWJMyxkBVcdiquPgnkJlc+NT8bDXW0so7fNCkDDAsT/FXhKVqb3dR6/RNbp2d9Z9F8reFM6B
xA6HRcXaO+wxUVTPZ409o/5D8bJ68WkII+q92dEZsUG87Rs1p/LcX5FRXLpTxX9QR/ZJ4zpc9HAf
EUfffJ72ZRtXOH1cPi72g8EkVAb962ZX9/01e+5/7NOA9LLPbyWbN7mnnSS7ZgroH43LYn+b6Nwl
88E+VFm2xh9xH+eZ7VSa8/+n7sx240bWNfsqG33P3ZwHoLuBznlQSkpJlmXdEJZsBWcGg8Hx6XvR
VQdlF3adfequD1AwUJoyk2RE/NO3vmTjHeZkNfNtOlZswQU/nG2SNa1czgXOlXCjzga7obUJT/6H
ReBL/Wgj6Tyzb6KO5hU5aA7LkTKTWDLMx8Wq11RO1kipeIlsA6qerGY5lEbWG7JjXtzip8dNfB13
S3SDEcISNa/s53mzxAZL+c7eyl3LRrZcCM7SvbH3d/UGqSTvMCH4xFWJbYo7gufm1uV0ro/zqXKu
rc9yX9WUsnp2dL3Cvi1nJx/XWbXHspId13/ko7MNAHXY9s/GdWah0arbOqeUVN/j1O4PHMz7if3S
2bI4yLPSXUasFO5H4h+gMUuguqmIEJcYm2yBz+CQ2Xv6LrqXF/Nzdi3lITUJ9bLLwPJeNhF0/mK9
LgnCJP7JRHfBRm2WZxLJ8EaRap2ns9h9yogUu6NaJWzTAPSvo79OTmrZQA5LaktyzZpF8kkKyAaz
He6WELEj/llCPGeLFxUjwPJUbE3e0BIYwnfddUeOVvYSya6xhHQYaC6VHII66dwsSQmSQrbUZedi
H7uJ31F33w+bkT1pKTmUbDMV0Vj477Jl769W6596wMxq4michMEl/m7d4fuFrpY4mXjvk/kwP/r5
yr70u3mzBLIhW+MSWlq76t64G6gy6y/eMX307uszVbXr/F7c8PWP/DbYOQfO+G14CglJkruY+vES
PcT34lQ9YuZ9tvbOaf6oqW8KYp55a1PlnHbpEQHRSt+QQBPGkBofe0JikridOkx3BbGGf6/Owaf5
RH1v0x45NLf5qeYRSW/KG0zPo8sXDke2/o15m7PhzdstzlxH+97+ok/lDacQAa3NWRbvOoqc+OBt
/UN7jK6h2AzvPTSdY7Nzz805uiuO7O/s4pTPqbw5d/Zte8bkjaB6SfCzfXT4sWH+rcbNU13y3/9a
fgc76kmlItE/ugZ//N9f+hr/8kvt//nxR8T3eune/vI/nF10cq/ddzU9fG+74rcX+P0n/6vf/L31
+zRJ+sHvdVfp5a8hafp12o/27l83a/5vJbq0KL7+3JSx+I3f28i+TW+FAUAo4ZjThF5E52P43ur/
/T8MjA1sesf0+6BVMQS4dCR/byNb4T/taJkdYnzDo8u7gBB/78jwLfAxEWpzWnKMFoV/qyPzp+mN
haC8NLgZTKFjusCCliruz6NQZV9h1yLcTe0g7/HM9LOIME6ZZP1eR/otTMNr10zWAbmrPLV9h0OP
iyPuT1fsX1W5luX5R41reRceVwE+DgNZtId+LOuf3gX0BRpTQ+huOsc08bjrT2FVInel4mK0mPMY
1SLToBtc1Tctiu1/M6ll/Vqr/u31A64yHU4LUN2PWvZPrx9NSlotVoyb0g2NdANex0FGljd3svQS
TNvMGTqMY+DdjBYqMCXaxcbg0G4xKx/wF1zpcgBSIRoRAVLIM3o6DdPrtqrVASdoqCR/f5X95RL6
Zdn9t/MJcZhm+uvVdu6Gr6n+Za0tv/DbYnPDf7qOyYwFw7hMIy2t89+WmuvTFF0svrnBkceN/mMW
1zH/SbPU83EJ+WEhsvC8fl9pNrMcC58sBPvNIvEZPPobvU8o4b885AFDITggBL65gFoDhgyW7//0
kE150CEOBLVgDe1IYRvVR4c3TT66HMSdFdUKgA1TquvYA0y2Vp0/jCtDmg1Tn7Eyqf6PIi3Xlchr
ggRdY6TmpwkNTJrH6brq44aILRpVjPtQIkEtdok1rlFiifjS5X7ebGwm3asDGrnxHUfXCS5IbC7s
I6hQVB1AGZ0WfADO0n1oXekyCwQ10H6YfEeFv45ciXVzCG3Mxoin8CUOTRZRiMkI2NoJekmzNmiq
I0CjkQhNKvNixDSVD1VbJDcqLV0UEK6doFwascEu7WCujgNsTYrQDGP2uI7XIWlhFettXkzpHavu
dtZ5eDvWpnGxI6RpfEDlZld4hekXMRoeLqxotfuDgUZ1RCdAQ26M4mcH5CUtBQwvnysdux42cqU7
Pczx6KPpaAwGeP1YdN+iLjO8bSEq+j0Jg8LeCcrPIHaFr5iImZg53DRTnZLiBrGL+XnCRnErjKkm
8O0ZDF8nZm1bt12fIBnxkU6ueyY7DsjirRnLzcRJrlUSdSNyB0cfpJvq+F6rxiFux8X55IggrA6Z
U8vz2DSV+9Z2tXWHixHq3kqEeO8Cq7kvMBeQ65KrvMFL1n+MLau4aVXWkySO88RXe8UwqQydCgrA
KN+TXM8rs+LgefGEPRwKZCM+rXF56znTVzSZQB5LLuPK0R4YB/cUF6r4HORFTPrs1fM6E06xQjpm
etsus4cVXKpCA/yx0q01jXcaM7yWOefZ7zHNVQvEZSSpHcIKJ7ccVMc+q0f1bxqKf9qjl+XDxJzN
QJbPoB90zz/1Q9w6iXhMZlqqIk13wkh9hl/A62F/a5YE5Ui8iHxrblPjuD16ldakrF1V2LgOjjzD
zAmuMqhdoK0yucSVhah4uXpoDMfftue/nPx12Wl+Os9+f6/MWjAdBvHLsv8Ujrp6is28yCkfAMdJ
V1nmxPl9nLZhyN3O8nGVoVGiIjuaBcg0u30d59kcz46082jLdCItGQWbDu6JOyvsp5Phw9e++IhG
j4PJiKqDEeXuo53kRbnKSgV7A0c6jHTtyt9USfXhZ+HFGYL6tmYx7pCXY/k3tF2+EWgYvkeTl12x
V9OvZR/5zcruKwYRIQA4wbrF0eq59Azj+yTi+tq4YXFb+hGQkLhxJPbRLX9iXagEXc4I7HLflTk0
nsQodPnvwvlfh49+u4y+yQySj+UQ6Lzl+z/tmJk1Bv2Q4Lqb5an3gDdr/9JR7csT7LEnUeijZ4p8
Xalk2jY+OmSmNQO4cF17Dx3ROvp9qj/FVoLBYtFP5zAxkl3Q6ByFg93/m1v+L96qHyIyACvKfYel
+utbjfoqQcgNbW1Wdvc54W5sh0zOu7ozbUSOPtVLziduvA2q5acT8F9FT79GLz8uk8/YDhDaYCHs
Rn+6TFGkEuzk4VQJgNbHKkeAbmUqAlUyyafQ6K1bkEb09NK23E1zS8Wprvv1HOEdXs/z1syj73Ep
jBt3ssstM7b2aQRJ9m9m7n/QhP+I8ZZ3iUQGVhEty9CE7PmnNRFm1VjWPiMRRZhxpKii3XSijR9B
EXB+YMVIRoyMi+rB1NmYXcTdNu6ded0E+Usk2uEAl8F9sV22nryxjVsV449uhX15wGB7OoxB0e1F
xTCklcTJ71Ynfyut+W8XSjGjyqPy18HUXatV3f8Di13VyX/8z39sNcgd/R9zZ78EWb/9qd9nzIiz
GInFc8bFfMwEB/QfcRZc338uKQ6YVdIa58f02e8Zjev9kywInZRnAkRGqvdHnIWNm8ssK8P2zmL9
Q9bzd+IshtJ+3XwjVh/7LmEekRYWi39GAMuprIijCv+T8qxvVV9gNcWEOoFQkl/qOUKr4mcfSVOR
zqOJna1y3sVJeaPNmqkBq790yeR+G9yG4YN0jqDhafuKnLq5tm3R3JYTmoNgVPohzuxq7zqFd4fY
z7srwDWuYA/ftP3iz15gwz13E72BKJrO3UwNxHSuAWLMDcZKLyXgsp0daHcTmOLbZKV4nxMtrQDr
P5aTOLZZ+MXqHXZpNz3Yfiu3Q9WDoQnmcOWVzlUU2VtXF68xwIfVFEKKMIfwSdVBu7IsA+BJoRvM
poFF1uYMQGvKXqN8frYb8clOytdaRGD8JObjpfE1sYKj2xUwZ9BPZKZ7m85iZxuOOmKMrFaO3X4m
7klIZ6T1Ujb5W2qFTy1TuZxExsq0efGx9W9j1zghejKgTBEKZlVyTrq23gCFhFvTKHODTNNbp9ZM
X033ctclvLts2RTH0XyOBW+zKOOnzi/QD3O8U1zlYjVV8RHb0tzoyHw2S4WhfI9AyJosqniCf4BV
fguMlpkdDLpXZpMugCXhr+NgoNjIpHE709+atFmszLJOvgm2JoT2VXfALC9+HaQXv4iF4dGZfQc2
oEju+0K6EEKNjbQk5+IISxRPe+aBlKC2pGd1jBo3XbcYdG2RfnjrLOX1AyiIbz7onZdO8gSkgUBQ
Phdy18yq3YD5/2YU7jUKjJM18KGDhGDeqJMPKBQfqSM+UomGqneqm3oaKSBLLpEIXFprqouP+LIb
h7RHUc5jkq51JMyDGORDkFfVqpUWftezonCnMngMs9ucppGPz1qg7tf3mGwQxCZVRZ5v9/h32dNz
HybuvgdftuqtXh0Rp+Zk3Wa+q9rU+VxMNj2ShAdMxO1+Nofn2Cio67VMdKEwvrYuSBgRe85emP6t
0fbebQoFAsoCEZkMkaTBDrgiepBoaa1rXmffhgyYZ8P7zmU9X+SAWLbs8EXXmqdIdJNaO3P15Pu9
vaib00PAkb6SaX1fgY3L02ZsiYS4i66jW/ApPZplET/FTfZmzPKx6rj7dcY1yGUbgZHgmleyRWls
eVcMwemuhZrBuCY5D7m8N4f+0vvFjZUCsoJQQh8kYyUBPIMzWvGwt6D2Vt7o7V0bSGpW8+h6gBo2
hjGIm6gMjxFWPxujru4bJ0ivmOXc2tzNlZrkizHaSNd7cFMooA+1rh/Nits3zvVr087PIphwZTft
51jznACEoGdTAjlIdXVTqMrdpZSc9mCDeOxc8IGyhbFgpWH71GJFvSW3iZ+kZn/JmhISSUgGYzAT
6vLZcXK5YIB3M0vebzBFT60t7+ue58mM0P8TZeLDwqsnRIRrvBrmAxCJYRPYul/XXvZhyO7SFJga
OJDT180IXzUzY+obijyx9Jv49cf+V7clPRiypu0k8M1WJk9REQOO9CdG9XRcbz1u0tpvEto6FvcY
jT4cF5LztV+kb63tXk3DG1coNus7WMvuOpyDcWOm4Fah0hhbE2U1OKeCvAccyLpW1sgT1ec22oCF
qFhbfF9ArjrC5sT+PWLzAJ32ggz6xShbcxV0bPlT1NBTnqrHQMlm5Yxu+4AdtrcuPX/nmaMN9aFc
rIfm55zYDeRM+BT3nAImbwY5uHrB6+QjkTE5U/JReoM61kWbsW/2evvjb1eOnW/MGXJdFzzF+Sy2
0AHyTT7nb1MP9K9FcLVpBWOlQ9FQQsZsB4mQs6+S6TlOsw+7RSk1x6Z1wlns0lhGvR4ES7aovHSN
td9Ngx1tU/L7nJ63UTtcnDiGE6M4luAgvlauelFdaZ80Thgr05ifZevTvux5EJHaAa6BcYDqH4K9
2lWRkTW7LDAq5jSwL7hEEIN2qTkxHdTbuFj34a0jnWs/sO5MIR+jsnptjOxT1kDhFAnPAihSARGc
W+uSDaysga0IAp9LgO3fWkIUB5hw+tHJZQD5IqNJYXAvbY6DEdxs0Qz5abCyb9IqIDZ0mt5MZzA3
4dvOqfD69IAobmSyM7Se0OCQtQ+OB3DAvWJXH+29woiOFFa2oq/a9dBK7m3sP9WFWUJ6klxjg+el
BZ4G2fNxduv70ctfR97WGrZGuMm89E1M/Kqwqxvgyc+G9hnRbpp9ZvfBIQ2LHhgxN1QL9VLOBT2n
jCuhQ+N7JPhyIRidiopXnoOXauShht/+BGPxPTaSb6QFwD7smd07HWCRTnP8EI/VfZFPz6KQL3E7
9WuYneqCLrNfeS0ZduQb3zlpiGfr9APLNb1rSuQ6RVm+WkZ8mqRPxzUR3wyxXPqa6ocHnQB8im2s
hrF9GWEhgxTkPVpc5n6Ko6MRTM9jPcSnPOxpto5ldjVywVFqwRwwE+NpmKZ8q1zQNp6XfytG8TGN
Yqe1+IbHAFtNnXQHQxb1YcICZ+0AWFiFA2fdkCYL0Sgc95AHGJ4E/sj65MZyYCU8LT/grAMXycg+
opTVpgzunTVwBsKs4h126VvvGCdcmTzAlMZT57GVdx1jvLO3XBCfzbnLePYtuL5rQUYvBnYDMLfh
yvQV4BW1XMGkh/CsgbKsbJzW1Nr14umiegsdNqCLldBsut4gExxc6/TNQw270UZxLyvH3ZjU0JTD
R4+yCNSFMT7nKQgQL+f1ZUX9yM7jp8Q1rzoFABbNSm5Dj4Ux4zK4V8VM6Udb8C2LhCn7qBpPy065
7trxOa3C+KvqfT5M0b4s8V2bIqRKQSfts9liIpXYao1jO1fYZsux0wYUZlrTx2nZZ2PqGFCATbGF
i3LTlhZ6kJzp8L5+BYjC7Efk7WEI0RWuxLc0b3n82K7ynN3fNAKxbQSRoxNX9cEDjnYx68DZTY2C
twUNam847JBZzz+25NEM3LFYZS57N07z/e3Q0HztPfNqZvS7hG3dpAGrRnMx/Sqm1T3I+37g/U1m
kaBqrPPVDB4LxiF7ZLogFU0nfVMgUddFycGLOIo+78RvhprtTFjka0WQPPaG3e0mxYOau+MyY8/n
9h3xrZb5qxgiRsKWEDspSv+iHeT3bFn5JoFrs47HEpZ7HD6FuGpvhY/SY5yto1BSrb1+P7/Fyu5X
mTMZb8LkMHMlA9ytwUIvYnc8/tgMUzdh3DC2T2XifWh4NdusdmFGaeIgGevDMNrtPoodyOs9SMTI
K6Jdr3mC0dnSRq0435aNRQzc/2YUiNan4GluiZexMwQYQGqK4+yIaA6CLvWekcuId8vJTBL9W7Pi
b6Wi/7Xa/1/+1P+HTTY8Lv+zVPXT/PY9T1smn35OS3/80m9JaUAz7YeJBNo5E9OSxVryt+K/h7op
QpmMfQq5J6YIf7TZlqSULwDiwP9oqb/wrd+L/06wqD/xafCR0JMR4ET7N4r/v1ZoFtMtl1fmpZbc
FK7H0rb+qZCl28Tn4S2SQxmnpFiGRnJkNCgoA3bjqrXtp0E43f1PV+hf1IV+1VotL+rzoXHwdT28
LjznTwUXR/dRkCG7Ovhd6c+bpo+sBpS5PzMqZOV0D4rIKi45kR5jYkXSMnmUFKP1twpjv70LBLEW
piuQoTAz/vWjO8M4NBzR2aFJGN8iuIqRLK7EbA9r7ZevpT0/4Tj+/p9/dJKsXwtyy+sGtoNGNqDa
ZAGp+FNBLlWTMRleW+8NDwvGzmtvpnBypofec5uZ++CMV19DWT3jMOx9S2vZukutv14HVkcRCibK
9K70OLivvZL2ZzJEORzSbHb8T2NSZd6WOkRHL8eHgHhIvMwuHr3c7+wba+yLvW4gQzmyrG6hpBHM
F07EHJ/R+ffY9942LY61q9giBCUf8+rhHKdQPYypcz5XrrlY600h2rEiUhvuXZMdq5Ku7DojpxtA
lc4uI1s1xggk91pYxNR2/gkCd/U9l3nJvIDhrkXrH2dcdI9VN4jvVF3iFT6YxcEYlpNFCobtkCHJ
qLuPhuRzPi2ViEIb12l0YrkKYv2oxrE5TpYtacQAc/L9yvzAvrEFgVk9hmrwHxHoGod44eTbpsV4
H+fYKgsye0dClcNImopdO853fjMP3iYxui9Wo96aOH4xCscDHOxTGpWOueEMU/Qn8mA5Mz7wxtO0
H0KjrVa9XeIV5YfVCY2r/6an8CTKNAIzxkdEclx9l/SW38NeMkevYTJBUnQ/l2jst5HhnEdPwv3H
IjHytySQOSEMLZRDVzhVeem6qr5zA8GEYdk3ewuM/feZ05CBDJqBI5YSvcXMTCRFcd/Rh2b4NNf2
Xdb13kdNnyTlujd5duaHYUnQS2EOMZk0N2WiUIm2P3RWYHey4BQF3RDcJV6porXOc9TEsq4M/F9G
K89XOu7K5sFO50E9etyo8VDkvXjrIrLqS9MELZqeKrJPPoYJjNxGFdmHZqGFYN+mcgQ2A1f2gDNU
cDHGOhP0FLuxO4su0k9xVIOZzLMSVjh4LGab4i45WrUDajqxzYgavp0SdAEXpphFSYLOlmyq4MHO
Ex9XA3wtKqhm2BrsctVY79EYdJ+I8SdzJ0ojkuuwVmAv5UAEsbYwihhQgYAOqS5xY/l37gDj1yWq
TiNYjSVQ6w3wyal/6xrId7TUu7LYdnkTMkfedN4utnMKThkMBEYQklo+5NqV3oaCXfWKn71JoSmT
hbGNDZlZexeG3UMHf4whw7qy5FOvzak4y3HyYX0UObyHutMVrEg8QdDsKNyA1j1Mdhc77MSvdqPO
arG1Or+tTzaf+GmIjCoC6mwoG+YaO8umcH1hH/FDsYZV7UR585jCdp12jlTOrsbQol4nukBlWZRF
2J20EKV5NLVTMvBWCOMuqAXeDk3flj3sOCdEEAJeRW97O8TJQgEumr5kXeIjWqQf/Gn0c6d4HOco
KjZpZodPlCmHZ137ziPUv7G5zapuBNvkNzkXOgGQTNdUpfkXVrVG85rbnvjcO00PRmcycOps6Q1E
hzJ3qksGtnFcC6CazBonsCsfIe/BMtcOsffWLKcxOHFEOmrrFnZXwjF222NvB6O7EkE14MZu11Rq
glDG9hMx1/SekoQlZ6Vcg9GwpsAcgjTVZiBp0mpYWRCldvjwDGenrZIHjzDO2xn+0lB2jWhKdp5U
1ftc4IS5AbYE4DvRKWpQDc7j05R5KtwCnuseIw0KkyMro12sIjv3wWeUeASzcp34BvPomCnFbJwf
3FEPxbopBYlMqnBZ2kSqJ5HOMR1hitWLbQQCkdF9j8zSA12kEsTFjUcMabgFVvAT29C72bsdWOJk
iF6tKpu+BlWchk/S9vxbk3YU9SQZoyn1o+baFFq1+PfQaNsOEIlfPHMW+lxTjmX439R2A3iljc9+
EPvjIYevi5q4yDFlGKegfA+cApq/FbSoNM0oge9f4WKR+MH4tcD1hQF9+uZbI0+p5PZmYCPwDY0n
z5rte6MyR8RbbpKc87AsE5AmGaUdx5uCJRgFYF2PQ3sw+xZ3OjezE//kFdMCnxXZ2F0LxUZxsWQ+
zBcVxwweuFLAHW4pniLk89sUh5qhKva4sZJjUbsiJWt9OpfUUYH93oK+7jSY4Wq6z71C3hm6Juau
pXSK4zJmxGlh+vmwskceJJgm7ZxRKrOdet+l3cDoszc2KCacKb5LMlPdqB4S672e0nje1q6b7hVv
5JXNVGDKYjA3kDZzcvBKM3FXSrcvmFUcm7EcoXfiFlSscqWrFxnmo1x5PC5nv1e+T3KQ1k/0smFM
2bGRHbGapkqZVMZdinGQOujCangucGJRe9FBWtAUeQVWMgU9d/MG7pu6LU0l+89RZo/Vmvo3HURw
Ld2nvBLGvcQ/gpIbOed9N8QYGllJEpr7AQZuhX1nayK9HabM3tjGNKFVmboCFLA3dbccskRDeR7Y
3Y2Z6MzcNQ3Yte0gzCrau/lI2kpewihtPBXfvILjYwMxs6z2HjuOAVwH15qjwglMnc2wapPTKL2J
b1LGG8Ic1o9ZGIg66dY/RE2XqnMYqjzZDeQ0eufCI4MF7WoE1IAiQewWllKXGuI7I+EVVlHniNCw
PbYj4O8NN7z+1o1mfxNmoHsPnQIsuZmtxrtwjA/Rtmm74KuEfCvxbphbXG8KazZve53G35nlMstz
l9aUINvG8hiXpUTW7PIsEkjWI2v4nk29yG4KUxTi0PfQUTd2R1S7mhLLSzmNRFGvXFUIYLjD94pJ
DgD1Xf+uA+8ukZZxrju0tbYjw9eoRRk8WZ+162wjz9AnIFHIJGzoJW2k9C6HM7wOLQ3YsUwO1kLe
XTUN7Xifdo25bh2fc5IugofShWrCDcl8+DVkCa8GzF8+bCYQTvmQVEc54A3Wh7M+VSTKcEGGH3hY
Gq3Q2b77Qckkbt/En/AOyL+QAveCwrPlnIFB2wgksAG8cZPC+qaTsjnBhxpPEremCxBaGi9Rlr4G
0jM/ZZ58GFRoo+vPR2NBeyN+tvqHOWpviVKrXSOLG5zJXmsQcFsyZ1acIdWxzymQU1pBlz6Jep25
rYb3qmEj2dOJ4QLz0GEEsZlwTFwVvZ4OianTc6BxTjB8AOoBhcJtGhrFbRGWd8RG9Ua3mdrh3/6g
dE5Y0A5gAwQKaju6NDjfgJrPYbJU+zwRcjdNjbcJiwpSb3DoXQ/P6DHfgCJ4YfYvvqVABhq+jpER
aLZ7t2yzrTOqCMeKqdtZfdAf2B4+ILLmey9Qr62glS2y+ADB4tlsAE77U7Ydoebe5XFbbq0xOfEz
FMxaJd+p1L3UosGvgzrZPp+SMzWcg0raXRuVV6JmlCyGeY1VTyhleAdBtRhuvsuxlUCmmWFfr2xt
2msh4cx6U7nVvIl11KX+Ka47RrXK7F5aATGTBkzHHUQA4VvZA+ZyOUAB20vSFd6MF51RM3RTdTsm
CfwH+jRrn/bjNvOswzxD6omGgAW+WNaeXRCp7yLGi2c2XaZbAUJDXa6f7bnJvtqDNd72efPq4b92
74Bpu+lCM97imFGcDNe4t7G92sC5gttusGP0vgL/F6zNKXgJEvOiVFgeSJH0V2m5KJ5Lf5+A5l7V
Xu2dHCNAiDCE81ufz3tnpHFXe2KdRuL7kMUbXyFv0Ma2Bl31oivsF1KI9pdOznIvVY76wdaXecyO
Fu4jn6s+eYByn616OR7j3JR7x43yS2R+C20oD3SSoREmB2l1T1L5HHj8rVMLO3UduFjh+MyRtKH1
mYhmwmdu4CmsytF/0Sp4zobQ2uJPs/JkLPc+5kAguBCn60zgVMLjPumzw3jBghYGPFuUzoNblvXZ
Dt3rNAcPTuJ1+3K2/Vt/qMI3b7CJnPwp2MGiPPOsdk++glNhOjeyiqubJDXW05BdKBuW2yin0pSb
VNtE7k3HVuf+0UsaZ+v04qEw+l2ne5Q187AzIwvWWUJBsV4XYoC1pPau6+IIOO3ztEds5XbibDpN
8D7RmnsJh148gezziSej4mWqAvs2CShmbwd8Pm+TpMMvTKoEGaxvXQsjQB0B4H/dxQxGpFmK2sZq
q70xT8632EnT5zIlxjJFGt50DARujIh+XjwPz9DQ562MpDx5c8GUX8aT6sTdVaoOzG0yP5mRER7M
ugm+4JFRrXxFfYBpqWBb9UDR4nI6uQ1WPjOeh6fBH6xzIxuEC66+V2MXfdRTUn6dgVFNzeA+dQ6H
3gA6G7Rgij4w8Z9UwDRhnw0MJzKMs5rtAJmxqfGJc1Lc6PL4ObPVuTEZ7cKuEgJ8XQ1ewrqkYjBN
2v8ibD++zGzjZycsyctkVeD2EqWXslPpzuiQvHFj6ILXGBgmjrkN/G5TW7BP88RA/ZZQbJ2dyrqz
sKGGAU252a6NeJ/SFicxd1Ogk5bTYak0VydrwiltVVZG/zWIhL5mQjp3mD7hQeTqmA6kIc7uRDdF
j9mZXBREAEz7p5hlnZPUVN5bEIzXKNXRV9fD4Y68Ewvd7HZIZNisU8Jh5AlNd7R881SzdAjTmWYa
I9Ncm6rxPgfc5EsfGAjAAl1dEtpyDH7iDbcaHVHurMno9k3oIzLyhH6qsuJmqCxnPeYFlmYW/Zi5
JyaY5zh/YIy0Ovmlv4HJEX5WkorGqqeocOc4vX8ozSlaTx6JAqzh6oytxWfdjEjvOoIIO+/MbTLH
c8peN9w4tYOXU5O2lzL13zufHbOvzWOg3UNlotCU2Q5zHirrkIyjbRzN8pR6NciRioe1HesJxxWY
lCN1Bgce5dCXefSYeP3YYt/H9OJ4z3Rv6LRHI46TjMzUdFr/IdXMVaRbTIMSd9qTtamp3VhC+TSW
VEsVedXaASOdhIheC7AgjjysjkBe4uu4mjFvaIvtAFMaOtkwyeYtjGIcbVeTAUYbRBCWnP7WNQCp
oY1kTtjkSG/rIXF2mRZmPb1bgyWie7dtPumhavttaqceRksZxd8B1btpdrjmmV6vumskLSLSooja
ZCJ7Sus+eBFjZpcK2lNWedVhlEHr62NUdCokTEpVhUmn9AFwjft59qw+3vfYdjD52XQAxuad3WBT
W5ygb7agejfl3JszWsBQjw7SuDhS4YWJsgYpE54Rr6KVkMgb1945idnVq7BQ4W6uM5TCzJSuWxeS
G4TVPfDBd45evcbaSD2qJlt0eJFjbWE2TjsaBECDooUGENUfsAdhEhVc0zZoPln08+cQZiiujHeq
M05ZYyIxNRZ2fuOS1s6Zi6thjQKMPQDynOl8GUNLbZuRR7MB7r0yvaY7KKdYJhctRg/WnYPrDaNj
L6XXlieWotqJJA+uqVNCTZpbMsmuyA71YKLwFvRYdG2aYjV4RrOJtH9WM3O1h7kxWU8T5mdjwTmi
fX1Nu9bh47Sj/BzOGXOtsVYCjMTo+ttYNmRQo2Vkd1E15V9ouGVrHfv5rnGDGm1ig36D6n6aVhvT
tnheBQYngA8oZs4rikzUKSZg9+Vm/n/snclu7Mh2rt/FY/OAZLCdZt9Iqb6dENLeWySDfZDBIPn0
/rKObZQNXAMe3MEF7vTUUZWUSUas9bdQYVBHImSicOLWPZoszvZ+7qYj+otQvGW5Q8NI6hfZCe6H
eXooU1j7PGatNuWLTf8dRIqabrreBJRqzZep94qrautPB80uUWLg3x13XuUNG7uk83Cau6Ooe7OF
C0c8vTTLg7eY5NAgULmr6RF7sTIiUlXp7epyyS4FFSVgTqb5cSyiVle9cfsbNYzOjWVZj3kuxJ6O
U4JjOIbwM2S3JqosGq7ERjl2fSqzEsvmSP/BqlEloS2aNjOi+U34SP0GDkAE1evU7uenTkzBl2Wl
LL5BKY79GHgrz6TOvg4sfbo2/7Qibo+OpscPhPYlqJbb2e8DsswXV+1t2T0IA3vv60Xc2MsIVaPr
NexkcxxCr9sWfdQfPW8+0FY7PaDUjtY5r/pdlnfBMS9iMr2Cljofq2nYuEMhrFvd06SyMcAb94kJ
B8hwnoo3gBtMo47dHayqxgDo2XhNZUiHghcmFAW58kinHw89mo77bnQfyWIctyX1Xg8N0jjGnWQ6
lYnlWDtBc93GD6p2Q3tAtcsFUq7Q8kvSEJHEnixrJGMY6Wl4S4VNS/rDuKDZb71oX1LvOW+ppsY3
nWic3kVvbatU+k+tWy64RhGBrRF3K2jQxgybTI0f5P62r0vBj/gybqhncUD1tr5B2oZQ4r7STMUq
HrsnzwHcM7MVr+M8K3ZgHY5acR4QVmK3ksYzHPTSOM6uIhu1RZ+q4mH41rZHVS447kHqhhXBqhba
RBOD3srrfsOZqbPU15xc2ydKwWYRQSFor/SQlDsrXjj8i1m/sbfTHbfKqtQPSDwB8c02DsmGSH8K
J1Dv+ZQRnAPOvE3Ctr/MLNo3Mb//MwjHtPXZ8z+HALxy7afTK/n3MT0xemBT6kpyTaaJuzDLui1l
0NPBAaQeDd1lV9cEaQFBar3Odr3w6YaExZRWRw/G4u17FPYnJ0GiP3iefhl6VmBR5M5vd1E/ac+I
DJBcEzCTVONTm/qPs50qxAcFKVxzqG+TZhFHM1zV3AGjRA3HPqRzuiOwu9xK6b3DRTSrgqpAJECU
sjqAA0xx3MBRnoT7rhndmwpR0YFeLQjgesDivNTNUZX2tKvoSr6bUhGsRFQ6e+C7+BVlTX4Jlf9H
T0l9L5Dg70Oy++4CJu1fKFBo1ROWuozlNG0kdWbbsG7hvgebvl10uUgWh3f0Bnu3JFUkZqaj6fYE
DXpNJh+xDtbqyLNVP/p9SSuf9i1n6/gMMCtlZrVj+cFU77e83nU0dI+DhYhOdWG9JUs9O/RFNfDH
Dh8U109H5FDZDcgp0TptJo6zfxVY6QRVb0dRGQEFIYEzFcE0c2iKtZ8xBZoipBou0kp845Gz9mjY
icxpGgG/nMZN/xtAavlVFH5wUiFq/pKeceYeF4FH1qMMJjH9TjbWeLRKq7jYgFgVF/yQPQMG1Agr
JSHsWUu6itI3lVNVZ9BHIhUq74DKKgIFMrcKq8Y6MtkhzKz5OHT9dC+TPDvUc5K+RcwbcquaqMzW
7eKgLpmQXz/QloNCY6amGZR/JI+j648V5yhKqSdjwhoVmXrRaRfuMjorP4w7XWZt60Ohu72qa+gJ
z3+YbMMTnflLhzW3tPtbJPftd+fW2bIqAidDd1FjuNlBXModP25/giP04+fMwljuGUJIVQjt8Nih
zKJhO0bKNTOrO2cbnPgUNLLGdow20n0vYpTWISYPq2vT3wwW85f2KbNeaOegrcZH750MhLDp6W2k
5BAG5QYoBKGj65K+Vcv2phF+iQoCGUjV+wzCM5LQ1TyVpX2XNYzBu5Bi4Q5FIAuO2znr3qLuanHt
bzfN610SD9TPi6rnLm6mDdBmfensFPhYx94p1Am7kxS5XNGh4j8kPT1FRU3KK+VOqELHkYZF+noK
lAUoFJG0PLUoYMi+EXJ+qlu35bFZnIfGn4ZtH1pcwHmTiH01ipJf0hvko2dNEdG1uWFnHSRZGyPW
nFVsYLsmB6y0tK8yIats3hzuNwQSvI2rqlMM6bh3tlU/ptvB8YjcGUT2DAqjdyUz3NpYIjnnMwtY
X2XNW2JzvMM1xae5dN1Hql/8xytu9ADK459cSWLt7JfBwGMc6EOYi3hfRrH3MHKrPTf83dmqUrI4
MK6Sc9CGLduvnB6JvP7sg7r4CCIXQ5fpR7odkbzzsSCEdT6XwPFAjHPKfRE/CZaVwZ8/h1Etb/Q0
oRkcsTUyNKrq1xzk0HJjhOu+YTmNFpoIqUUTBzbsCEFok3snLTABOBQg0G/sjTcFrpW3ZCrpTBI0
CNmNjeIjkMX4POiQZAKJYj8ByDzwLMZXxQ6q+8IqEkBimofmflsFYqYYMm9uiZFdW9as6FVG+cKe
gd4uIEeH64k/vRFeO4B6NnrZ51Tdmjd7sCcJhWOnCRUqVfajJ0qryzXT9FXaZEfDebIjjzAnQYHt
qltcyzlXiYUMRHcY32mgg5KAagtIdsE0V2+1o9on0Hga2WKdgAf53i5VIpS7ABjlMlN5+In9JoB4
BHYr2LM6964r7G9YuXDcBFEjdnjr3AuQLeM/PgeA9rBQ4qPryuzVkEGuPBgZF+WJpOOitEMS/Zhp
EENa9nZop+FPVMeZ/ViAO25AMZdnVdCAY+QVYSePeGM8ex833RPFMjwogb3t5+wiqQ1qaTNtNYxm
IsmZQyObq/AzVl8LhZy3g+kOUZZof5XwhG+GyTtzNq5LuyxOQ5YgYUU1VS/gwFDA+whUFHxPnqjV
omOpTG5mCTEdpD47rz7zB6Mcd/1N4GUPyu3mnbTnZhcsZqBkmtSi4MrxNBiTZH3vWzVMRnLVVmeX
tKVReMI7OOlJHEbtPk4TrFinUGpZeqEbUZEJ08uPKo7rTRFwVeQ+9YELxCRIxSEC+Uf5eLbGVu8M
pV3g3YT2tIDdsMxHF22rZzl7VGjsHlbHcp4nZiuKLHwK2QK3MpvubAIRkigmyoR3ZDPSvuSZ9pLb
+kJ3wNW52P/EdX2/sEmsXab5BwsSWY366PryFgtytJnzDvw8W3ftVBzUbIf3qYnOTqnHDRr0D8cu
v6kxuPNnsl5GFO9lRY9ZGv4IiaZBk8f7WORV+kAjyG1bTb/KVJl1y0mKIg/llwj3VatJMorImo/y
OjuVXE10HMfFisoxtRootjvnmC7QhBYps3tGIsSks9s0zjoyN8RMVxFV7SLpyCUA9EsXfQNmnaOl
SMWvxQeAL6xbWr4eKgH6ohQTbAJVjaiWMqI0tWmvbVS7qqr+jc/nMI/Z2VHiTcRZm609evTOiiNk
z8SXcKfAQclpym8jo8wbL0JMaUSdl6seY9Vq8SZYjuFqUo07nzw13Ka8imWU8irP4o79FVua9Ga4
H8DamBgNPCPIRwuHwFIGG5Bfh1roqpEILeprm7WmiqUlGP+KT6xgvz+1p8XP9fxaa7sqfiXwMOpU
tFbMPoXiurnPZKaG2wR6bAJWBJg6Ks+w2JnODby7sJwbxjeVZ08U1tPd0iQ6qHJoBw6vU183eXoD
U4QOn/4t+0dznq7+dSBbO8flmh+ylkHqw3Vr0of9bmjf/2eRiotP5m8uQSQq0V9mZJz3pI1D8V1V
Q39TBUnUtFR3ZelBDHH2QKHd8GicjuXJZp2YNhNq/BA3x8gnnmsNEt0hDhjWFTU6H7Vu3DtkDJ61
RphfhvsJ87F5rOHLsboYcAz6ZHKbdD0xTsTx0HJOL2hc55S/ZlN3IxD3fdQzLW3s3yPCkTRRzrbl
23f/ae7/v6BX+3/OYGVjPfo/26v2eiao6+96NcxS/+FVt/zgH17kXDVnCPTF9Rn4D8GaFTj/ELA6
NBAIaGVECSi7/t1GhSXd8+kQQc1lX+s9/majoq4gdFxcT46L2o3/0/9KsYZp/r88nX5wzRB36KLC
YBUjX7t65v/+dPrYdui8oIglm8bKAfcXjLd90XhYfacgAdJM5fI5Lo73srQZzb51BHOFHLyjQsVM
w/hkchREhBYX4rPPovzedlWCfBIC9nkuFvHbLG3sIo+vT0yyUF3Xvke6gyZDHJjVXe2wTk0C3xVl
x+wOcWbVS/Gg9UBKpZeEoD+T8l+nAgUA7fKsyABeLCyQCTPNAegKen7hJbWfoFXhwd1Epu+9rQem
fzCPTW8Sh1DvIeUvChNUtY4dJmgTalF1W3eywy8FWv/QtQmsf6ZF8QcICMZGNalY+AsLRYioGWhG
Vn3/pexsutZcVoSZ+UEfwf3WdXjuYFBTOmesgcweKLphpUAYiq1DnRvpR4CLH0Of6ls0zSW3QBTP
wLNpNT9knLTePoA7PyFEgRStqtG6Uwt74K4Pr7SHyyQ14kzXxMxVOvbHTS1Kekb5Xir/2C62e0jT
IGwvJs28ZZX6U/jh+EOSrhE9tQSA9kVMyLmpfXJxw1H6fPaGYzhF3gtY2KmeFR/H3qGlctE/CuM/
Fc2YPFrSSwnw7oUmzK8cnEerylLyp2g8u/X4/ciggZvV61SEy0uqkpCcAjuLjnbAhIY+rCNIObMS
SqItL3Plms+Q5sESOdF3oJgnuTH94duZmOpXomD1OrjoNZ78gXl7BSs5PpuiDMl88vp516a6ozc1
AylxtX+iZnjZGpMnaBx13NJCZXzCuAfDczxZofMDPWVVsOpsIivdOWgvRqYg0pKQ/rBslK7XrQep
gnmD1kO062a2bCRf3vybJtjmz7gE9s/ULPZdoOal2yc0c7WrwaZvBxFUCShRFCX8gutZA19ZN+ff
WWAGYohdyrdXZcSlRq1u+xlSPo8vQfsc9xzDjKVBUOFNp84WJ7iVb+2+VhbDiIyGFRCF+oQBY6QP
TM8V7o75zqFr1mOWCNF2DFjyqZm6TjnsS663rboK1IjOwFZ9z6xklwQnI8mTWdgfdZ6GfJBjWXlb
Sp18fx+6I6CmHWiXvKyeOGwpqmSbtm1L1TmipXWdZyCgFMpTDD7BY1FclhbVsm+UHB9UDGNzDJF9
zOugLgUh5dYSfTN0OliDvJyMiJgeyeAyIQHH9C4Xc4cpiD3STnX5e3DIEDirOMxuMDyIaeXZ+AH3
1FHO+XYQEKIs4HwXyA6b9seu6uxP4ZbJe943y5fV8NUD0gXBR12iK1gPttd+lBAmiNBTOVob28w2
JkV57Q7tlpi7fuYCfI7ckd5cU7jjZWSlJF9wcfSnP0nxZdDZWRsmC0kqGW29d/WyWF+h9n3BIBPF
vxnm/XCVBlP/HGdONBwFx1+2naUanyS94w88Y6JHvuMWRBUv2Vhj0JqCbh3NMQ2Ykwjy1yixc5DN
igcXWMV2050Owcu2deO2+swtHjsnbbcG5tfLJ8rhTBhdpfCjHtjgYj4Ojy0V2ZWP6GStXavETFgu
Cj9Ml10bfIeWaQG5nZQccigMWb/pCtRnGIumuPgtzqMtrLidY6cowvlWsr55d06V2t8Aoa6NeRTN
/R7VSQCUktuOBOQcpumu86MGNa9o7eKm8VVTIyRo/XtdWvPw0Cy9DRXQ19B+CTLI8NFzrIzI92xu
bPC7fEpOSuO/IiwtDxxN3/bYzZgIQsrHif1VTk72KpjHS7iYABXFMltXuUvIyJ6lFs93lolaX9wo
ndUrRVhD+YeghYkEby+IyP3ne0WU2EUReESqgW2cufTeoqyK7nueRWwdLj+/qSbX+U79xvqueO9J
KUvaltZpgXdn40TV8Gz4bCgw9ro63skOr8PO8vIAmn3OsotPOzLjY7K857JKNELUWN4uDuzvPolA
LcDsI3BHYxr0CEO6/PL7Qt01iEU/oR1CaLbAeaPeL/rltJCvazPEEO8cOqHamGIJf4fG6Bfhp83V
qTpWA4BQAvmoR4ixVWvLSG1UT607jhUvemPCixsqRS2AiWGphmnbIUzbulG3EHaM4OOTrA4Q1yRA
GMEH4IllI+elIVEmtqeF+zKQuD5y/eQGNeC66Vv/tTGmJMNton4XVIRnbyzKNF31XephkzJXJ1s+
CNel1VgBEjd2xAeI+yEFZc3TiZpddpiMNQl96arIptDAWnf61Q4mj+AZSnDYTXEFyVVJ3zvbkxHy
JQ9NH63nMCbzZkBRz/4RSv6rMk6KGzqz+Hs4jwPK9FKkSl7euJ+u9kA/Gg4UcmtKuOWdrGL/k422
+glRhdTrhqgadWWI5UfdNADKrvRhQxIbPTEVis/0ObncoNhiqhVBN1jr5mnof4UNdrNxiPvfUT4X
98ioGg4Mb3RrXMVoSbZt5pcPc50TdrLntsUPeq6rNnnVMulw2KVDp1fLYMU/RVPNP6Odxj+O19qc
ThUWa7EAF1Px29/5tVUd2mRubvtqGt7rCEBhI5yhec57n0r2ZZY2EUCETxzz3GnDA5EOCFnrJFI3
5SDSfKVo1MYNTeQLYahLSQ9BEpIxg1KwEmsQX8xCA5T4b3a1Zd5Mbebh7/LDhJRBmZZ4i0c2UPg6
9zkS2ntGJJPGO/rLwZmMLZNrvWXLzDXJ6HnoE7Z+SHMW8rCtcfgIU9nvdh2M77ENSoZBRyGcqXsh
8hXdQssFlwXi8F7r/oj4OiKQty3lRXtpOV6oFjbOxkef/MKNYhdHGRfOaxh22APERJM9toS+XE2W
DWJHWTWbvgj1LHbo8dAB17UKXgbQKSzKTE7vKsTBsBEiK54XVvJ7GRjYmPEvN+mUFuUNh3r2NWAe
/l3pAs8bJqDvUsvmM1qKhVNouH51Il9cfsuQrxrz2oSEzGlbYvkCpMb3eZhkL/1URsk61YxjKxPO
0PaJVRTPRgJ6b9DOBR+zlsu5TnO/2/nCxPGpRV/FRg4q7xz7PCGPxZap89pVY3OfxnNTHZq2nH7T
C5vhvg1cwgUTbbKN8mo4UpXqDGFJ0oXwgnJ0gQqkczLoiBAD9xQxLXQTk08LlTeuQMhD4gQGXAar
2R1tbOFpC/YjRs7GxWU8WGgCgkkBlCKHqpmcd2YEVOC6YUjcRF3cv2VDYI3rHq6cmoVUFajwh5hs
ZUQmljzQ44rp3/JQs21qtcQgnst8JTVD8+xhsX5DKt22a7i1BJ1R7WZvtTWbP1Eoy3RDQAmjUO34
OsbVaOXnAsEkKXO9BQ4JiP5cIe5uVtzx6SVXkcISaLezXOO4m4ibKid+mgif+LKETi62ktesFtp6
F7UVioO0xOKsG23qE1YHxI2jP/tHRLfeixwljaX4CPkXNH6f3I3USsdrU8Ojr8bZSd2VEVhNEXtl
EMx/7X7/fw3+FzbV/2kNfvqjvvP/sgb/9QP/tG1RSmXjyMK1y0uBz+cav/ZP2xY5h7iW6N6z+WcB
AYn/uQMTMuLEtgvF8RdqQqHwf7q2PPcfNI4RgcMizNbqBsH/xrWFC+yayfa30BoWYDApgQqfxBKP
Vub/tgTneY/eLYUOIItgPEGk4rMtkc3hWGm+ROPoN1cZzPwSmHOYp08BjYkEbVB3UZ8kN7nJve+k
I9ON1Tg6ltmcvWVyWXYQ3N7NIiV3I82a4bsjG2LPy4TQDD+M6/vYHdD0NH3+Y1IMqRZg6THmMrn4
SaEerd50F0dKUq9yo+9txxtup0C3r/0CBFobmCvja3wTE2kcxcBIpWLXepEDCYctBOFxcGYMCkjn
SdnFVfAQ+bP35KkWBaBVyO8mjOjqyXJzFEQyoFqphgczm+U8DYF/QDLj3iyZg1SbLMadH2QMgljT
yUa6xz+6TafwsXRwhi+uQyo56wPhepxEw0SyKZzCF5g/CHqDni/RiKnymbLX1v2dGHhdk9KkAeXQ
ojNTVdjt/WLYSS61lQjQT4iSWpgXMzePMOz4rlLf3Os5qXbUphO/gg/ZvNVqnG/qOqICUWhQd9N6
exI80UAu7tVd3aJBmc38TZqD/QQA1h1xhDw3S20+KFYXaEw8a89ivkEFdJGu5+8XR9UPUMfu7dJE
7Yup7fkqLwvwx1jjc0quEsMbmyie5NKcss4EcA+9fh3EhP3AcCdtU6+L7zhXfukOxapEJVhFaJzL
hBvaipBM1tw9v3Q2ZvuqE8ODQBC4qnGQ7FvO4E3b0glkJeTVN8N92A/v1mgZiFWxNjNGeXvysIgh
Z/K6DbI5fen09JpiUoCqs9dpob9DkT/6zLdUiBa3NmD2CWeOzQKyZDvqgPGK+8t5GKdzZ5GGXPnr
ks0xc1kiU53iUazGl9GNMrUCrIDr5bBm7e1afgkavVFs10EDshsdoy7UrzqUxdnJInxt6NQJajAL
Jq4KUm2uCKse22qTSro28nprut9uFwFAxAvZ325Ktk53SjyP37oXPbKhhuzxwGxonObjzZLk1Ohs
O9VjcatiQ593HMkNcMs+kgLFYmoxUxuLTPeOy4mbMKSIwXH0/YzsDSvPHisZgjfYSnIPrJU/lwRc
wEM4CjkZfFIJBSsGF05i8cAHmunQ4dU+uWP8RynnCJtIzY4czg6GEzii2cFxHk632Ti1W8WVOsKb
bkcjz6NL2NqifV44kY1b4xXAWblzGssuu44zO185TOuiFse8FeLSN+0Fes97gIyEWQ+7X72lXog/
a+6cyH+oXco0ywFiah4rn8/cg+8Pra8JEe4NkQ/yUdmS3s0ZN13oNdiWJwIdymuUThjMtGV4mDx4
ESCNBg/JVAY+VcBvrEafJiswobth4C8inejDLSub2m7HvGoSW3e66fSTdv1bchD4rAhTq9v6FPbk
rdfiR1bYELwsvw3SyXst6sUF5bob+hheZGa2V5HHLGvML0h1duzOFq/4gLoN+rf8jLVjJ/J5Wg2e
9R53ub2rVYFIUGUoKdUmGPJmj8PtEDq8TZuoycObPM/bV28WBPY36lcJh4NmQ9/nvbfKYqpPhHPM
5+G1CTGXYdTimRzapyTLf9dzyArfXfyxbC9hDokclLgxqiY5ZGVOI2k7YHPSgUJQUIyvnVVVty5J
JKuMvAwAGBh9qNDil8DPeZNj8gIALJcfJZviCrsZFNJBei5o6d2To8Bx19v2TAiSJH7ZIRhpIPNi
18OmrGRW8j51GG08F5mKmiMoXCOpNMBesPJitDKGPeiQlz06xr7ItkHVXChQBPwJxnqXeo5DGasb
nWehljO6rOxxxgz7SfahX2zCbHAuY1Cpuz7JT15aPOCrb0EgypjURG+5JZFincQRMobaCbLfgVUE
B+gZ+Z76+YzgpFd/4qLy/0x8badiiR+cUZLPEpnp26fJ+GtuC9Id/OTMH7JgS0ndDbm3x4iraDui
BDiqKC2fqhBj2eCExDB0ZGAPTv3aDMv4SPxB+drP1UJl/XLMlI3cgzyOB6sZHSLeZez2aCsDInQw
YdRsWYAtn3NYvySV12yMXCw051lyGbvil8lsDG45uYOdhZyYAvOUVH52h682y/t2rS23f81x+iFl
cJKMNi+R0ugEeJiv3LrrHuvlSpX2Bq/Mvsd/c4ysyfoQY0tWdshpRghTHQKBWQgyIdn1R2hZ7iFe
CJUaLD0e47hobtyGoKjek/SrsOq6BEuko7oRsk9RTWGTe2lrLqkxdzkGcvRZaKwiQ4PGlfV0iq59
pdbaf/acZmjXRZtBiCLICeIDAa/WF94d/Ti6rnqySHF4dNusf2IUiVauYQ0rA92v+ipF9OnAR0ub
Q6uJ/emOuOXldsSXcyIhst37yVK8NJ7z2nQ5jxhg0DluJ/LpFzV98XmAIC34iv7MC2tJN2f6J+X/
NEPR9uIlJCAEXj11OSEx6rDUKXFfUBvsxDhQ+3p8BHgFh/TJb0L0ukmT+ElKthBpXzoFXFyE3MQN
YeiDkTsdly/BXCY/OSTVbhbWoe/nfen/jqJ6Y9nhfvAIv8yXb9vdwdoSAZHlJJUWcTLf5WWT3EQo
weglNkfPGb8iArGqVcVBsXZzi/QtrGfYAHR8X6U9trlpSSCts1BDjjdf3ZhYmxlU6Pr43iJD3cch
76jJub/iARfgkvovYGRmwxghbpFaElNUEI9S4/aIXLFsYQj6h1E6ZMvxOlUc/lP3JMme3UbSi++z
tO6/iOsi5UxzzSTltXYcsd6qkjI6Zj4bP3v/sksHAIkhNgFWof57pqj8pey04cOp1L61tfebnSXb
Mnv13KBX9lMxpGGfOpPOevWZF+EuJ1JtAxGzN82ice4636G0X2kvp5Sg9+tLQ1DuIZUdp3qTTB9l
kh/sudu7vJcQ9zdp1OzdJOSUZK1CsOPZrznfMe3ms5ueuYTqP6OkeaWC9uUft+neTnKDO6SU6W/8
61+hFak7tyLQHzT0RuB9efTbsFh5JPzeO8J2Pzo1jmck9M1LCq57Z4gNOgTlXG/6AAsD0Ka3x0Ep
f411nGzH3oVSLoR4Mfi9GAXqLvoRVQmI4PodUa9XG3DTpBvfQ64J21QE492cnuxCN5u62vsGgIlw
SJz9QY4gOSvv00ahgW9cdZj6gWS9XqZ3dgS3vM2Xqt0i5ECCnRIz6XPDHms3f9DLHL75gtXSLB0S
Zh9bwyoHu36hNrdv1qQ5aQQSGZ5wjvGcnCoPiESyK/qZi37008zFQVhAMU7yFJc3eYTEa5VOAW/F
AFugZTQSq4IL+CjL0fkpvL4/tKgeUAQNJ5Xm4qwz/t0KRPRQUA6PfK3Vx0WH7lsXObhXGYRxF+HD
pRwiD1BrVF1P9c6S51sdKgLa2I2gNEo/uUl1X8BogDLEWzdPnJPCH9tvvcUTySocw4K31LMYztw5
7Wnd5jnPm7n9VFNubVt/2CPgat4N5maejxmZ7YYHn24WmwYzpigH26CVOddM6eSME5OEGF0oj9ov
H+GUmq7yZNeYuEImE1vPsbLmhXiiMCWGb64jID1fHNq+gxspUWjjQF30m1EQDF0kQOk9CBZKKXJt
P5N4jVvH7XMCfgE8hLMpDQrVFl7sFTENpX4Ziu0EfcXzHKQ29tI4LR6B8qu9FSXhLq0X+r8QsF5l
yZbgm68I2msjonTnvGtXfVPMz6UBPcXiWt1x/tP4kzLIkZ9pb5eyyu8SoOudSH315cqJF9qSRfPj
Wv3yVWCXgmoPaENquuexx8iKWxDdB5lyl9AbmOZc6eBLJDDrgvnJX+bgBgA8hdtS1cVTWp1k3ZbP
LmsABxNLHReIt64EvwCUqPfJp6OPgPrBJhtLaiB7iyaoNvRvkl5/EJ8AvxUNeKiwqPkHPATLUVcJ
R15t064+a7Jypwy3riDzYT0oyagirPHkcDmfkG8glLUqexOpxjobK0rXlgmWne4j+5xw822rRIlj
LTN6MX2Pgi3Z1da6DXX13s/oK2UbUaYYEfyDeILetrCaD/xPXKgYZ1m8elM4b4EZl4L4R5p2u/i7
4vkl7YE63NHMpP/BehCIQoOny55cpR1rUTbZHD2Dh7I7SoEwG8q5gsKyzmOwafsnwGyMkd4p6snh
QCl8z8LwqePfYkqPiO32ozbxMa/gTwsnX+W2eWzY+FYjQNwpzgTlMImXH3k+CrTlZnjnF/1Ixpoc
x6F5swzK/KKTw1dQeJjgaPglNGK90HZ5jQqllOF26gg4lwnZkH2Y/QiYSVLQW/oStcvCEI/+NpTV
2xS14c3k6de4t9xtoVsUlxUepqwgzcvo6qKEV3MCldFhIfERt3qUUSw/cFbNV9ttaNkvrZuzcl3F
mDgUcSJMmNpnpsuprnGcMvXirBY3nq73OYHW587FZqyK3bTU/pNaEPFb6Jb3+G4/oA6idw7C4mDy
4rMGsM3WsS8zshByx3oloBCDmNv4e776BrVT7x+GBEhzZEPkaLvG1sQDuwIL/QqOpYaST/A9eGmN
F8CgjNo3bZrIbWeP9JzZDd14SSD3/GC3XeLpCdrv1xylqNitgUaZGjeLxOJ834U++04Xvoq8RtsV
+ok8erHU33J0bCIXB5T0vDpb0U67NJa0g7uTdQlDNHFujFRurZLotvtLSzzc5kVV3vmgNmdBJNOu
m3WwC2BJfV9FALVdu5kE25Ho51soYBLYfAbMbrjEXfxLaujVboZSr0pqLC33LPIOJ3XQUa4VdUTI
WE/KQqzndj7tdk7/MSB+OrBU8rz6fB0doQ0kPQTjofPSiL+QC8mkl8RxvBMg5HLnTOXngo9gHQry
5vAMWiuWFyoIKyqwupz8SJUeJ/ZlAgbZO6N87zOhw2ApgvR8293KtNrDmm1af2bgsR1K2gb+62Pv
fOWDIpt7dj+l30Xb2uRromrUph1xEMbgSlu+PdTGJJDC/FZ07UUwC1hZHvARP3UOhTFXnZrlzzGc
gM8h7Dn/Rt159TiPndn6rxi+HhrMARgPMGIQlaUKKlXdEBWZc+avP4/a9nF3w/aMz90B+qK/VKqS
yM2917vWsypPCtU9z9tVIASPqfwhyOOwVkVt9tqpiT+mEJUImWubDcab0Q47BGK3Bk6/xjJJF2Iq
PfKsaE991lfb3CiRKQqa2fpR3QWBvGyMoPAJ9cErUWk0brozszYXcgRDV2v2+5QUTzAimcOztauw
KDYRep9dd/AauNy0S6MDCsiCYPassZodPWlfRgsffZviGili82aprCoMM9ZpgAMxSYNDyn6cUUtG
xeSC2osx+XnME09pkj108a/KNA1XLEmdh/xc63mKqYBq65siFc0F4NlTF+CV0LKSfexodWti+MOR
MBsDUo26dhUzOEd0upcMbGeB2oR2poZksxJsHyKsMRdU48VqYoO1VJA+OL596AYFePKYy5sqY2Ys
M3RMyUusQiQYZreDS7UR91MYUcs04E0m5abhyLFqW+DxjHlB3Eh3IloZifFOzsNTWkkrYEOo8U2O
+BfHdJyqOn5E2LqOxoxtCpSj2IJhNZuepvUaiccaGo70+jyRG8yjz1hMQZI2Sae9h0qMSB8VJFKm
d0AhNdZBxPK0wEUXhtShxBUWH/wC9AR2zabWJ4ri0NNRKIQH7ALbsMYVEOhqCqIi9MMMRU9MZXrm
UOKbeap9vSxnvCniq8SD56Tm5kFkY20RqE06qSZ2m+7GonjpGynxBV2MPV1r4j0zWi6b3iVk2h3l
QNcIJ0hS4SsTVzmRbGs9d+aFjYfo6r01s/T3dg5q2OFO304zno2h5IDZc4NCse1/gN2Y3+YcfZJG
hYOVzvmKcBEomqFiViCa86muFb82uTnZT8Xrui+wCFjdgzZQ2bf0sEYDrXtg9rqy4uymyEm9YfoG
sDnC4NxIe1GoLnqhrxtF0H9MDCdqHKzTanltxjutZOCAseQMRhcEC2bccbMWdPWGGy98s6yBRNFC
7ayc7ash+jR4KK56hfcN1450k3Le+AGxQM80e5GG4VKSSpU7esQrYt5NiheHvOA6BONYYVJyoLkU
T2qaR5gGp11L+IUHxzx6pIjf61Tf5kG3l4I3Y+C6Uqb4OwNCaAv3K1AdECs7oMdNxR5d0wo6OHud
4jFTSXdLpF+mgY/LGmlmbCO2Tnm+DjoQ8xFhDyTRhB7QpXDlwIv1/CnWrY2UkggED2ZgNEgqcqDd
zJletmblWY+UH1xq0j6aJQg6kUYxaaQ3+74vhb3Zvon1cBNIxFlhojhaU38ZNUbNqu0yxmBC5cpL
ckePVFa0Usfig+csBhAttUdFafy0mF6nxaicqMPF2tTfjUqRqz4dEaFXNGF89u10Y05MwaNOVkPP
IyZLwFMOMfP6vUTK/2kJWdwFFbtWqr4IffKOK0fxLfjh+UKVeBV+Mvdd3LkWp/04t5PTJ1PmoX+z
bcGGYAywh8Xd2PMwmdrZnuErrZZKZySqH6J+dq2IQH7Q4cu1KEnxcAqKrzGzBnOSqeWogtZXZsKO
wndLzInrvyY/KwOikYj8pD/zcu3F16GUnZhn40Iw2MlxsM1a4ZlVxgayK5KzvrSZ06ciAJouH5Cw
opc2yYRNKJDIM5e9wWr+JAqYxwpFyL6iXtaBlyvi1pCb5YKcqTiw7JhLik2GhC8UW7ajIHm4s2IB
6m4SHDtBH9eDXMeHDNOZXbXT8xjcATDQwUPIrFovUGU+kdBmZHCT1dzvl4QW4UWIdmqaZAfefrwX
veYHvco3WkbFU2MReeKt6m9M/TRrYFQ9uQQTKaZXcgoOc+KWsyo1j2p+F9NMeRtKyyblTlyzJfnU
cVdhr96JQJ76fvgqgpIUGxclx6MvokdrucRLQMJlJ5QwM6yQd2yhAZTskQJHTAC2tmJA6ah05Wz1
RTOpH80UbzHENVEtaRdNGpXFUqW+MHxlW2COlCOO+XhPLjENXcTlQLOG6U9BW3kcp0DQYdq9yEMi
bGImBvVKzQrUW73j0W2q362GIwF1RZqmT4U4umdU6vSacrNzAEnsZXycQ40SBC5CEk60PscUvCZ4
p3jiaoSqYuMVOAsIFf5lr/fbcIzmA5am0KvAIpHCXnVQiMUZRQVZXGb/y/Xen/s7RNRKHhsm2U7D
ePmthRKSBALa1/iACbPGhz7yVG7a54JdE+48a4XjHPSWZhhbnEoYEs0GuT82Pic4WrbOVmIWW2GN
B1DbNTpPKkSwhiR94YZjP5PKR0CoDW4E+Ork6rNY4akXl8zKDYx3PBmLEse+BhoAe4lMCKsfyD3d
5b/qMGGS26XisKCbjCwqA+rcKgjbAwIpKeaCpFRQs/BK7PzcpZXaUzdgJcErRvO4ymNS4cTlz2ZH
f+S8PBm9oPidkJMQFTC0rCqJfY8qmaMzRfBL9Ka0Dm099EzNE4v7utAiVtYkAEAlJcazMfGcHnvL
sku2U5vBSPScOJweRfCme/BoUsnCxDModMW6owV65ugs1aQNeTnrnKC9fwhiTe3KYLaCLZZ5RXcJ
BoPVUorvatnvBTL9AUjZjdUq0YusESgcsBGth6nuvUEFGihPVnC3jIXuLA2PmCyDbz7cGoqsOUIv
NgfQGWlC7WzWil8Re5tqFeD6+sZBFnOaRBHDBo9jgDcSB5Mq7qPMEN+beNEBcHTjrTQmELpoz3ZG
bs/r0irbRjrifo0NGDk0Vl5lPGcHJCFtnTRsNHsWwlNgxc/50gX7KbWKS8Tp5mMQsZtC3LUmR8Mi
5wBCjK7A2bQUEOOwHMEGpIeso7pFmlrKlAEDHeaxr269sVjbUcgDD3WKQk0z6/BDBPKhmJqG5FPx
HtbNWY2ZH0QiWhKGGmETtYlx5IIANmMxT+ADE8tHtn0VnKJce5XLOcfwq4XjdbKSZNvnqoTOFKin
ucIhgRY5ilurXNSdlkrLIxnLeK9nVG1FedHNPGrlkOQB++GsDPV1l5kmbN/GfBnVqfkagBQ4eWCW
XhnotK834uLdQ/NYZXoei+Pi5GEuPaipWW5kuWpvhazNe9hv5a6Ml+CrkZFO0ICKUNLRERuVqzov
vkYDIVuNDcWplva5EySR5UYIly/IS/lKIIG+RipVdtifkjbFzTh1AScjvfPlXOwvbYhr11wmZnLk
O9ZTmiS2fmdttEE78Qhjc5Fil+bmAUhOGm+yW6rASvZ4+JvPcTCMvihL6k4KewP3lFawQzCyz4o3
AGcKo1ckBlgfwrIwx6GP4qHhhO/+h8qN3OQm6u2SDFCOBqJhwdJq6Jqg1JUwJAUkhBFLjNr8BY76
b9kx/r/LG2j/0mhxeP98L//w+N8Pv4kc3P/NX3tbJOVPugjMlmm7RI4dc8TfvBb8iaYoho6nQiTo
f/f6/zVwIOOokEi/48NQEPRlFR9GCzUx+vMf+SNJxDIhSqyM+t298W+ZLe4M3L9bLQRexaD7Ufl9
CiZM0Ulqqx52xqBCDTmmpfI8KQeMAMQIzoGGihi89LQf76hHSC3l9VdmlPNfXuAPRZ+f4T117Z//
qPAD/MPXvadzfpW+ASXXdnJbDrth9pZ+m3FaHctjET4zuPbFWrZPWte8B1nl6KHu4ABl2r/lPNGr
D3XnZ/wFBgTs/b9Fdqx9VrjWjF1cP40ZzgrV9A2rXJvpa58SaQ13PZuoefr41987XWL/5Jv/Hd3W
sPohT8JoYOK4mcTvRPvI4jdJcVU4c0nxqk2wwT4L6cfAP/wp6RglnGU8iwng6ulozWcUSpvYo/Aa
f/CrHDGuXPwFeK28P3TCts4fjfQ5tQYOkR5w/oHANsaSNnSpCHyrEa45nkGF2ZR+6xeHgnzHKlmp
nujAEVjP/t86gXuXjRoNuNp+WXFgpCXXdDhKUAnNCPQkrD646VdUDaeraJ/sZRZPMpTBCxVDtiF7
MqLoCD7L5zAVSK96dcyyZ7DrOXAf5TlFoR+Rm7MXi0AmdouVCRJoRg3tWZ1OYuWZzOMVZ862b7CN
yy1jSy0+Ue1RPzBENBhGoD6yYyo9rRW9gL0q4gcwOM5iNYUjHPkyAmO2oftZ88QLksTsGsmRWh2I
ipc0W7Xejyi43bUutunsK1RlV74OWE71p+Fc9ycC9xLn3WGjDF86kgDc/n7w89JL+W+usB883LPw
FpgfCE8+6K/qI3L651bB9gJQ7ABhT/NoqFZd/P3aA0N3wpqVS9tedxXUg069SQfpvjlR78B/0rYE
tFADPOVQHr+OOq1/yJ7v6qf4CamwS2AIkQow4Q0lNDTqdNyQZbelh8mwg6BbVficPsvgZH6QW34t
YCbwxNRxPfjjY3yb6BCrLfBcCEVieLwLJO1Ti6sDDO8qHWsUj4gJptMKByZqUrnLU0KE8buOnSK0
G4Z8Du8T5g1QGxoUhZViOFHmK8augJV8vQOTmVQkXu5g2Ivna0/cQ0nBgm0769oOXu0xEnTbjeJm
2+zZ8uWt5lkeuCu6s/UAi8M6/Sji47++xaTfhvT+vizdnWG/Wh4mXcqjzrT6nfCYnYMtrmY/OilH
7aBsi+N0LLbFQTrn/1PJ4W9DV39/td8BwpMJLZgetn5X7PtrfWzO02P5Fj2Ga81NjlAoX8m7u83B
PJb/r694XxZ/9fPJyJ/LGJn9TjqJ22CrXyFqrqNTetD3BFy32VHc6778Yh6Vp//hHcXA909Wrd+5
6YZs7KUJ3+dOQU6xUc3vOzIKq16sY7ydNvo2e7pjTVFgr/NW2iAOuYuX+twC28brt/yeh2V5026L
vfWpeMO+OXenyot3xTlmy5l5WetHkPcswD5sejgjrkKHrLA6ejKdErJLWyBVwrEIpcQ2gCLmLnM7
QtIlXb0HBm/9h1TY4yWeHGQJQID1zKndTqgt11eLgZHY3h9L74LJY0q9ft5ona3dqr1MCRL33L4b
LmJjQ7ckzq7hqmi34dHCBNXu2bEZeM8YQP0wAAUi0rJx5hegTPA1JSSwf3RIwmAA1vlFPOCKoPvC
fK8f6qO1e2rXSk57E355sj92euj8FumP+owbw6b5jI4ceDkELM3ueckNL3BawIevgA0SOkEuXqvw
VyWGg2jbWGLgP3qmvK7zbV9/Y61fEayxbmn7mVWvnXKVix9kxQajeeJPnzKN88JrKtha4kiqk6xz
fVuFPoPQ5lv8SA5Ifz8tYd7MaT7Dj+V15MhC4ldY5R/TWbxciVSH5W5K3wYiYbnT4HfToS469COT
2wsyX0TjJcAH1Jq35YfB1fIZH2eXNhi/vir1xVJpK58onEev91ta7cEsji/6g/ggXrJN9KTcehch
0ou4JbND6fc2ItG1c76Q6h3do/PyZIFdX0kjy6NndTbE74FrBasSay+84Q3lt166Lnzt0LjLSrVR
W/A7rkbbdOmpcdNjWduiXe0Hb/Ksk/gTnXeoqitYkA4f1Grk5RPb2GS32rVO/RWIAJ+w5CSEdNzx
wENvY7hs7lfmlh+x2lgrbCrUG8UOT+5oVb3MJ+kYvrUpcbtLqLAmX8GlrcKnAqICVFaSWfZcfIjf
1q5+qF4bTig23Ok6ddVk3XA4b33TslWXy1NzGwRqO/zBS1W48XO20wXBM4eNWay7Jw1FOjqxh1+V
zySY+Kd8Ab2g42MlPYjzo5l5ykU8w5jHa6KZnvIgboRL854ctUt9ky7zydxD+/JyV9nTAWOn9uwQ
0XCW1ZNuhz6mzJvhafv7m4kL1g62b7DO+NuJV9uFQzutlx4Mu1q9gqz3IC563ZrYlF97r5P9Obmm
N+/Tr4TGs9fuPT4TWnvsb+irWDyYserndFtzYuWrcVraLlueWU6EQ2qlvqfKukNTLuyoxvSKo8eV
PiQgo47ooq5ieLsHHKpZdXnwizWtbGwvoIg+cN1NPINjlwYq6mjIt3uFN+y429Qv8vjljQpZo9iZ
OqcpKjNxBWJMXele+1gd9MAZCBlxyzrCutxzJy7rfJ9H5EKmVbrXXOEYXmLhWr4ZXreHsIb9Nc+d
8Wes7crazFz48kEY1i2OyMmOMSaRuTBdGO3pm+qGvrqFQcduSd9IL9KL4qtut1G1FZGsdiN5/ZEx
77E+otZehd1yHi/Dp6ytpsZvI7upHe5IuPERVzKTAuw7n0nl5BcZ5gNTnnJVRGuqsch+xCTUyOQN
Tmxhrdn19OyQ1ZguDOebdrd0wEXxENg1tiySrris5OUcQCib3WU9Se44bauX4jHdhbtu36bbEjuT
9FoZH1b6pgsv8O+W9LUVDb/uaBEWI4SMVfsUzj+ELYvETZ6zSzZ1T22RfZCIdLvQLvE2ifeVcvST
w0S/0Qc6yaSbLnlRwJEIoNGXcBuehrP1gpcvt8u6fivhmRmWp1e4MFI554fhg0dK+s6/zVfjQT6L
5/mULxMJBxSyVfDZvZO7fRgu4a0ez9nYrUV9IPOLFIskLLEnpIOurn1aj4P4LczWWiFB6lhhHYIg
VsbParOJ0g2iaswWqnkosF13j+Z394VLj10zXJh02PfH7qS+6o9scvr5pgo6rMQI/Jy8kZqYIBOX
BJTj9zg+DcM6xE4m+/Ct1IfyKwkYOvs6Wa9H8yoOH2lLReRGuOXX7oYniStuIGxVkjHMtrppWx8E
fxhr33vGuMVLsqikaIfr0ntB4cWg6O+mU3afVeAYw7S/O/jwNxzINimWjWmQPolqhHZj18omeq4y
tOBaXXUvdEIcNBBCM1qOLbDIajD81rr1kEsetg+FmZ3kVcqpF9acjJDf2FmS/NqrfnqqHxFloORe
NfKJAFFqOwejM+O5cIaceCJbPZehfAXTn40oRd7D7l4+mOOVdafheQGMsY5t8ZWnGz9asIcreAk+
w6+oXWkNX7YqznP+qmO+iYDyzDYMp0H1tJk9LshPd8SxpNgqwzAWCGWVf6NzRi0TVfDJF63b4fZg
neMzTX4G+r3P8r67zFx7lR8174qyA42Sqx+Wugo4AGqb1txytpOaZ5iNNn74lTX6VHZk0wrwWzLZ
Qelo0k5JdlP2IRHS02kA7CHV49KL0ms+IbFPXzHtlhQwsYHpPOE0X1kbL0a3arnrhZ3SH7X+mF5U
N35I37VTdVPKt+yGgly+xI/lSXkO7rCU7ppQSblpnelBejuzJrmdXT3HMKjdCgomKiTjQW4zv0hd
lH9YvjrdTa2jWr4JxeVewEKv4Cy9QKTchZK0EofBFjd0IizrxU3PRAKy2Z8/wvIiP2qWmw8p/gtG
/MVT/0hkmVGm+SIdxKf6DNMXx8Yyg71BFLU5XE6X8RNICZN1Lro6JiuxWZjQ273HBZl+Ugu4T3pb
fTGeTK89o2Ana4wCAccEPACP3ZsZ4NbwhHstyM5Qn5pqF6s280Yjd3snbf3Ez536Axk5e2bCbO76
x+KSfRNCmw5c4QzdCUzyP+VH/JPsp1e4uQXh8+don77AnaZjC+cErWShb+GM+qpfANXDFYe5xMZG
lv0aQ75i1zy+mdl5IuO8lQkqRrT/I8YBkJRBOuxicpsreO5Q1BRfN4HI3DB+PEfEeJEGv/WEqlAb
wknSHgSG98RdOS617VVG2mSX4424qO+JYOCVojgCURZWqkAxyjtweBdXyCFTZ5fjtCXdxqZxp/Ln
l+33vyV8/dNiKBrOP8sKIEoYdf91fB/i4qf8z/uX/vvv/vaX7X/98uvwu3Teu/ff/AJMddzNl/67
mR++2z7r/tafdP+b/9s//MP3L1/laa6+//zHz7IvuvtXC+Pytz1QMueofw7ieHpP4n9QHnX/R38t
j9L+JGnMbiQqnwA56jJyyl9SSLrxJ+qfZJQpFc/ivdv4/ypjqvQnUdU43BiypBMPugM0/qqMKfqf
qOKWJH7TslTks38rhnT/vn6lUMGJUfkOUOVUVSeLpOm/O6opdAXPGL6tdZED02Q8ObMTqAfaISna
/ehqDAu2GHYlNAq2/WnazSuzppNCHQNOxpEuP5d9SQTFALRuTXm1aUU4qvuqSwn3ZVU83WjcTl74
O+PJQDT2MQOLr4loyR/hyDldYtDoWBTu2kPIaBddNnN/9Xn8AxHuDhb5/Q9p6BBmVV2mVkEUQaPw
5786j2JSZ8ZDb9paHo3UJwZePfPmGv0Oy1MgeYHI4DigPBCjR0DNARi2YDfrbHKJtGafbYN9mK51
5dKby7g2J8u4WnipH0XLRBnKi1HhmaFFpqfKcXiJgHj6o6wMFzOl5XLVYxCSmAWrEcTUBfFGMif9
IwjGxEFsrwbAY8EeWxs5FeKvK4ndEHnJ5oOaoM6fclzlEpiX9wnDLzDpbgSrORAhIBWkaZ3Twx5M
ttC7wDsInOGQForvCQLsT1e2cJ87FH9UszFsSqeV+/xCMwNzewMHaTUG4UESGnZs3cBCntOAelIS
ZoMrXDX1pwVDBSoHQQ2n5yH/WaaFdauTsHBhH3WO2UoWuA9wnJyE8Uug37GGYSBSNeNZGAeaNLIR
ySWl3JBOTyEhyRQGwO+XiQiPPSY5J/GG3Uwzy1AtcvCNrjHj0TDLqdgYLX6vAc+1T3sGMQ9T4VHU
UHSblmlyns20XAd9GHs5CukPtS/kdXus+0BrG05Godzvtd6QD3KnCLRgS9NBsoLqCXe+4I2LyJA+
SNPzWGacslqCD3U5kJMax+m102JI8PM05F9TOmW3JQil3Yxv+jAM4eDNiVJfMbBLnsJ87bkLEpqc
6bSWmT6amP8k+jZiVcN4Q49J/WXpo3bCrYM1bQmBpRF2jldLhNc4A0ZMmF9stgJVY8eKOus13nUi
sj1aWFzF7TsSkQOb7WiJjUswcbELOJN+QXZ5o5tifekqWTkVUj0x12HanYFhZCUStplRQu9epBBQ
pNhhk85VL6oUYUNLj3Q1TZNdDi1N6zIm/ZtkYv6Wqp1xaY15/slhzGY2kK34EbY4Z5I2nns7jTFD
VNI87AE0U0VU4Hl8NdIOsMcCo4y0PtFqKmI6BqTKPTFXhKwEy7xZVGjQyhBwhKnYxWhUdCGrMwMm
c0sMzbDVgRMN5OCzpgvmt2J2hygBjSpZPM8HlGYtEDi2hPWJgl63ongVw16fnCH2p44+Fdqu5qQg
hXqzjqI7NVV6qFqYO3G+oIqqG4bmdBlU/T6x2pwNYGEvISiIFEM4+PbhZZSlbUBFXJMlsqOI4bcg
PZI8I/5LQVAGOgaK2WXKYgIm81OjQ4KNlSfGRo+w2B7ku3G111aWkjtmMq71Pj4oOoPhgC1ZhISO
zZSbKS0M1rXmiUD5u5CM18ZAQYVPWQBNgAsBwTgLnmcQyVo6fESK+hSl8tsczd0BkGF5EhomrbHW
KedWTr7mKGRgDCvjWHXCPp317UBaTmolXx2j1dJ85yTuVhmpoEohEw7g3KmXFh9R1j6BEXBZkWza
PLkIKe/FGG3uuzgL8Bw3T+j7+5JNqSJObsTRN1w0ZhXgZWJpxZvK3LaJyOAHi/IJUIaIdqV3B4ap
EQ1ZeeoX5t34E2jbhmY0v8PM+6lEQuGQv8c0KmlOiuwNeeAmJJH5LVjEM2jH2ybj+DRqsQrnnC5r
SeOoRDTxhfMS+ZvBwpgkA36LtnhFaRt6GcuuW+sSJgj9F6CnDotJxB/ypg13eKoSkkhMvgu5fkjg
N+LWZnmninceM+QXslUU3D8bmvkUmccojp4I9sUsfMVXAHJmNdUyBeMyKh9KkdrhDUz68cEgFFfo
uCNFNl+1SuRUi/Elyg5J7jcm5ieQMgejgtltDns87QLl3+PgznF14cN1psb0I3A/nMSN+wG+feiW
O1WX3EdbQtLQI7cUuhYyMh52NT7UjeZqGA+0GJy/YYEf6evlKLNSgXO8yAvGSKE0CAQRODH0+EZJ
9k2uqoNq8VnFDfzpznRJXlz6KD+ljYQLE6SdaCbsFjmfioK1TwQO8jl11Kua/qI0RIoXk/iUKHSK
pd2jADQ/xhDAOU6naPYXJxUNZYVRYxC6Y69Au3aDdsI9cN+MV6dxGPYVFXzVWBwDk1rlIMTQRzp1
nji9RJaxnnEQLpgNMLLigRG1gzRzOFka/SHse85D1bFYTLtPhKtGST0pSzIQTLWifLikPCx0qSSD
Zdw3rx3UrlLZjCHOl24hlsu5XOJQkAWdS4jf77RnuUOIpdACDY3+CBf/Fsk4cB1+Bwt6yrXDVOEe
Vqtv7i9OF0Qj7EUBnRJ0AME1QGFuxAK/t/QI+G5tpmtcTBwiSlkszkXZTU+LqQvbQlcfaPa6G68B
pXYFL4JfenasHA5BmmIjYeG1uKxFnn4G12jYmT5NWqSXSkYKExuKbYw1GlMFqkCLK6tT3quRTf6s
MhPDq6DbFlRjTsVBuotN4WCEs8D1gqQKIQEtKa3Dx3utD23k1bS8D0b/AKqY2IJ+WpRcuU40D5n7
OTCfzRLlBwVuQEDVdGNrqrxBmea2QIBzXbYIEU0HU9l39dW8V9MM6v3oKMRneN7cyjLaxnwEqkEh
nHQ1BONZnRnNDCnygJq8ynk0suhBAtfAK6zAX+WnLqMmfFTaN0NvzsvEYb1ghDk3+jZceBAtkk/y
8mrW2DnTMHmHdsFiJZte11ZftYQeTUYOrWMs7nnAgfWyUr+GwnguQe6sKq0anLZC18kzG+c49fY5
anTbTZsFnzPXEU4hdpKPPf16FZJwUcfnNq0eIXQ8Z228C4BzzgZH6ag4T4aWHYvmsRdbP5tQlykB
CoOJlqbiaa4RrXDTYCIAqxuN0TalnIXHFxhbU8EIFGjQvqtX4hGrIcBV0YheCima90akpXEibVZu
57T7wdB/sKCMN2q+BiD7OiXxQ4U5yKhMEtuatg7C7kEp6RiPxlq1oyp+i8wMS5o6cMgUjG1ozDsJ
iajNR5aojgsefnqwpq2A8tMAFhZgikqMnAX7Gi2W9CRg8p2MYt9OoFiMe4lCxYXKuGIDIb1266Te
Jybi7MDChQ0d5ZEd/qoWmrOsFh+NSGJwVot4HVZNj0e/hjFKs5jbTY9hUxA5GelYqkTdM/tqlwoi
qTRdvoYa2mfSxw8JDHEnNsfKF4PwnoIhFNOSTMTl7Q+iTAd8XKuemnNu7heRzT9Wd1J/OIi1unD0
jJFMjwKI2U1qsf+bkNPtRKYgmRQJxdStJPtxLmFdZ4/t5nN066RqTZXAlnAZYGR2YiMLyarv7jBb
6FzNFDn6TJtbWNH6LLCrcAYY/PBT2G6D6vxIAxBDesYCKUmyCyNItA1TvHL2vATLcpBUpKrSqCHe
B0jwYOe/p0pzBGB6VE7hS24MgbBL4hFx4w2eWAphWrEkRXNxy9s43o4K+26uLeLdc3vN2bFB0DM3
QYxKCobfEyvoNREdsf0S/UgW3Qth0VxToT9XhnxVGfqH8IYCuPFTz8Cpu1+UeprjZMNVmljGCWyM
XZYohzOJF4Jt4gFOJDp7Xr3J93IjURYtW2zmuzUfEl+SoSCVOfjpsMTyWwbNZenia9JFvsj6zDHZ
1sCKkYBlrTVe6kCEiQj9eh3JFG5lpei3UwpJi5SEUk1umnOhSsSj9Ww+qEyGax3unDG86LS057l2
hobixzUOzcnkOY6q3Wlfs74LwzbxhnbG6goDYgESECvid90C2aU18L4l28lB96q07G6sJd8tCuJM
q9HfXdeDr7Ra+171gWtQPkPOQdaRA+e3ewIa+W1553t9N8fwprbkRWNSulKJwCMrQgAte/gw8+yi
zNGeUOPkCCyZTqL/Amim+cYmisp7Y8jxVlgk3HDhplNp3qaRoEjqNTilfdGKha3WzFL0OVpXWow2
T/lEhFERlwbYsxCBDdiay9xFYg8N5SdncQ1Vp1UezLCBPq87YHmJRFHTqbp6yrIjNjoLffKkpF1P
roABiKb8SMwKpHzYJxOJbXl+glM1u7XRrSmIuDZK80DzI9t5lty+ow0N7yDCT+eN6TQQDCyjp0yh
/c9pM03pHOw2pT9a3News3rOiTlxBiNH+Y9opyTvNXoUClgbqur0S81um8Qd+T9kSGnaiHNQbCCS
Y93A/r/u2kX5rrCSv5hlhOIqgZH3izKEe9+sWENAWpJLp71wEoNT0qqIw0JZQwmeWlHYRiTSP2GX
KzeRPkUEMaJH2aqqgvjMQYrBfjHVHF7bCJN6Rsq+suk4UZ70gfDROGQcKK1JUr5TDhisGfE9uZmk
zc+o9/djRDTSkatF0qZUhdodq0qaPK1uhNPUDNkX2ORyN5Sx4AuSqbrpPfY7AoLw6wUUCmZWmiGn
IqUViWz+A+KJ4gXGxG6xrAv9FsvmgLit40TMpbFECRFNr7Baw5sNs/66F0XuS5qwAHhacvCsY139
lJdg3tLMWt10wibOmC0MjkSqM7eSTGufHRkGDdEjSQM5LoJH8mKmF9M0zDg0jL7kacEAGBtNimYt
jLnpx2IOvTe0apNhczn9dJRRnXKCwSvZCLbTNJPGs4ivzmo9Nyx3jf6Fz3nCUpdCJmrKSD2GwhJz
XplabQvqlNVKZ09MBRlCpYR/r5Mt9Qo+X3ovFd78Kc6/l8IyHhf6B1xaBJpuRWH9sVMU8DPp1YxF
lNkuFtdT21YCYUtGHUoZ/R/qzmNJbmTN0u8ye1xzOPRiFpOhIzJE6iQ3sCSThNZwh3j6+VBVd6ZY
3VNls+hFL/paW7ddJiICcPzinO9UZyMYxl3bKJ/GqtK7tCMQW5lGsCdoJ+emrVzjiRg+UO9hk2Ft
p6fEuFEGzjGslURa7VlMx/Gw/RjANX5N3dE6tE6ht20xUSnbjXGeFYk+IlS8CsOhP8aBWeHpgqEV
0NvvRh3HHzknekPThRz2btY5+YG+l92yziNiDmbTKVDIwachJtlhwDimzRpxio9hhuememuiYvhw
u/6tG7nvydUGkN3sytZyJhhYbvJNWIQj0CkhrqdJQu55Z4sQIEgGfI/AgZwBia3S73ZcpSe7sgf2
ExZFo/CWzTdMgLvUSsObK/ATMW+oj7rTzbmx3WyNP/zKZY/P6W82D7Nvth4OklXnOpfGooWryLXB
5zNeyLRxeayNwdt3kSYv1h2q7dx18zfC/HJG0Wb8Dg1h3PGGyR/ILg6/pNKxDiA2SgZRpXzsQrM4
N2oxkAWpF78EHB/7Fv11il2hAesyufF0Z0+dR8vlOZeR7NnpzgrtYutKBmUxFppVJdkLVl4ifxSJ
AxrPa/xPOGHTdgL+fV/VNoD7KJ7eMgzhz+GAd6bKHO9q9wMJRL4gksta7MQaKcUs29zgZCBfPqKT
PIbYg67Cyzi1RxI/23ZM3+ygL28ZJNerFy0Bg3YqrnblDQ8IS/V9TEbL12wJWnBj5QC/hd8oCQY+
2TpQ14DssK+8H2wqY79012DbsP7EGfQy6eTJudbwo1CEV+Wn6mpKSGrW+zpoYNQHtY1uzZIvjUkp
B5kJrtrUTs8Y+XnL0OB1HWCxyFjpGTQnSVykJCRAAyqBgJcmBXm1V7tX+ox6TZIK8lwHlZM/C/lc
lyz24hAzWCPI4HERC7Pn88lBB0lGzIww6w9DT2zXUpZjnel5OG/4p/sKYX+u2Xr4nijeJtD3p8Ks
LOJXjPDkSSQtQ/HkNl6yC0I9UuNQVMiE4Q3kTPtpxmqHHTBmEBo4pKuMVcSfiOb+PZ7RkgQ6SE5Q
OfuXehQ2iTfK3xAiED/Nyk83iK0pIH2PhPdgJlmL2958Dg0RILmvliARCRfwZgijeWjLKr+32ih7
z3pshNsyrbyz4rncVnETUc0Tk02WJzzMvWzo/3JEozzdHttH4cMQWNiGYjuMrdGfJ5yG7PwaIlPu
nCxtOiAvZf9ctFX2koQ5PtYJ8yRo0QkYQZgsLaDFAynZCZPzSONH427TiPoEZoOHm5077dmox1KW
hl4eO9ec6sTBh1Z5q9YyF3/NIgrE1Nygjsiof1wyszZeWOXHWiKNNOfaBNuak3c7yerqBpKXAmEq
ppbZpSRL+7GYPPPN73t1g1fHERXSxJ5bct+3yk2/JJD7yV62Z4yRekZbkfTduywM67uRCHdXtcl0
MI2m/zZmRfh9kLX8phIhn2o/MY5u4vbwjYI5xs1jBCXFPWPZetvkyfjqBQXb+DDiRGbUgTlPDqZ/
BoRPT5k0A0ydyQ2Mr34OgKwDwfItNJlibjAetHsdRJjCpqQP6fWGAII9MOJnyMrzth+9LrkRG73Y
obzIlevWI01poydF55bDwMN1SxQqyr6O9EknidSGHth68uU47AZjcmDtk0fO8oEioLGUui+xlm8H
j8KRxMuAjT1T7HTfEtf3Sjy5t+lx6m8hS2CrDVQzcmDUtT4CTykoau0YN36nqhDaP3Oa0zD77X5U
+biCEDHsZGfZX8M+k19sQ6sd33Z5tOfUkay1Q+RSnLTFZ2Sq7jCCdrkOdWq/GhQoV6czI2Dl/Psr
XGv+oasWxhr8Ruulaxgbb4NmTp7r3AScESeoaApyBFZ5iiIxT3GSEB+1M0sTnBY5cGzna6d9anIW
4myO0PmW8TQB4a6ROJbu+D2yYkBDzlw9JWNdoVYfI3lRdTncoqmQhER5HbqzIquQjeTYjcbf8uUt
mcXPjREYByFy9SInAuzhdHkdbtqoefdT9RnpCTO0qgKGxoTdEpnuktUmV2aq174ub2EU1XsjEvMG
IwLthFl3eBL3EYY+RPqVkTF5D8WFwGPvZI8iLxmuJO1905ryFKqOkGrDBPbBPVEhiBnttUgZ/HCC
fYJHYRJdmdbZcsb2uaub+qWKWI2tYmOYj/g2MhKCDRgRZsYQyyfjF70E8uYrkSIes7VYy20JlGTX
SpxEgU19VWLZWXdzFq81M+EXmjr0Da6uTjSY7VaSofwEfts8jqiqTQYblvPA1Kw6WrU1wZ3FpNgG
HQ0NWGT6uRgRgdkV3BWEYm3iuvGeoipEgVcaiXquK8t9A2bg7hSf6dUZiF3siRwvyGyyFt5p/EGu
tmGcq8HxirMTFx4A3jJ9z1tsSHEAVSUmmycAZJIES4Hhk77OGYKyKlFyZzHoHl+VatwrLYZZnsGv
SWsdQvfONnMdkuU1cOpc7aStrr6olYeGtUQX4WMd/9JVTvqdcRXkKZcIs1OCXfFVQlV6UMDvAWHU
5fc5rcufhcQbRimi8CeT/AO8yf6iO5Votn9V/tTFbrUfrcI7NBHsJm4LYj9KGeXXLlfqEtqVcegc
Vu15YsfXymms+0axVG4F6NAsF/WVKRN3Vh/Ij8RPZbnL+4kiD9hdv8kirV8Yi6Hk6JOo20QlOb/+
VNkb+sNiGxkqPiScSkTPS+uF++OzK10KA6ZLOxJq+kejD/rnuYOueTfa+F4Ljhp0yaQI8ZCRjf7g
B2wbRJYPa3NxzBD+rjfM/stPlgfNboD5NbIqMaeNoQyena5RgcC/NhT3kJEQEnnqoVVMv0xnyJ+J
HRcbuwzkkW0gmqfeJ5DNI9zjJc6Ut+WwI4M38Jt1Yk/YgJw+ir45mAJzqCi8HkwNo8dlalQ1fQud
z7Voyer+hzfIfN33hri5wThfeoEg3YzhkHiTq87lIGiebK8jRhYvOrVagwfbG9pbGGbGDRLTc5AE
z20ajo+FVxcIPIBn33GpKNlGHqptBHDvJRcmlvbYGwY0WE7RUltjHWgBLPjGYZ5ZhBqdCUkB6uAj
JFSGBy2IaCJWyq9FggeWQ2a4t91pPoPptU7Q7pr7pLTB7ssFS++59dcsbuW7I5EQ4t/R3/K0Mp/L
sPssgojhbBWH25qRyr20WZ3dicYCiMcvAUpWF/pEzEJx1elofUwq2s+WPx7hXSrm+SRh30W6g53Y
1ePNLX0bMUzHBHDFHC9DpNWmxX1IhzW7Y35LHcEJZBf1qRAe5DPCsPsNr7H6OxlC+oVTiGEHLeqO
1orqSs6nyYRCIayoZPxnfWb5lPt3upAxS5HMgojUjlOCATbpCSdKiI2gWKlejdY2f7geg0QQ+f12
DMmMo70l6m2e9SadgNH2RVcex1aeci9tuU3cN8tG6Up4Fm7HzMTMNDQ1lW9ih7vGIvJyBWS8uKiO
rYOsjEueNO73yBUfmR/Hr0HF3KsNHTYWAskvrJQ1LRer9SygVurg4GaqQ8gbIa+pjHFRAfFjM/LG
X57OFF1+DbAvafzXKGCsGcH+htuLlpRQIkvAmsiG8jzki5TUMB5111onnTGPo/0doAEv/bsyr3VX
T29lyhplpPDC2MfH9tiVLn5JvmrV7rx2cJ/wpR1ADTKrDKyZTnReVXG6ll7xQvbLSwOG+5DakzhQ
ZBwna/xq6H659rw3HqLUv+LPvgwpTs2IsrASX8MSYWQDoFzmh9EMHtOxfEiH9jynMzimwsoRpYYP
kWq9V9OaUSXh9VxFENbIy3APKZUnft1hFG+Une2dMmzGPQTguAB5gBKKbWuMzzQbtPV5tXMHKmoc
vsX3mXHzcQZ0CDbBbSEC4RyzvyXjgJrLjgJCQkawgZ3tFPldReFbb5mFTcfRgIaBRbB+Gzj6dnPs
YGxMfOstSJBxkTWIgSAol1FTPTz2PNLFKlMArdiAegyzQSmj4pnS527yg4FRfIi+iCRxhhtDccBp
y/bX9wsETCk9dd6128Zy2P0ol8X7aF9AbOdYAad6H9C3weax5E/AWXwISCkI92YCnQfL4JTs4vwB
XYZ9oSVl2Eu4Qrkz3XC+aM7C3egVoDRm/UY8J0xNNvDrOesZ5dOZ4/eMw1dBGP3WJUErBKto0zRk
grHLnVyciyQSDVtSUXhJGbqrHyKi4BbnHpuqtmkzvqSKndpQmLvUT2c010Gg4GpwNK/MaOgZL4u+
ffF98px7iD4ACLvpnm4R38rEVLSkVV60U4N6D1gbQteOmY9NTdR/FZNTPeahNbIqMtXKmovpxCiY
WDnHqZxDAdYKaNoYl2eB/xVvgNPd86oeXnKja+87dDcfrqE6ZnxUGUgWwT59NnU/HkfIu2/IhbrT
OHkVe95pIeWyY96V8DzBMCLBgAAOY5MSjGB0DgpFh6IBRyDHAAtLzCpVBwOWaTCfmL3pF5LT05nG
unCtTWcH5f1ETHC1gfUm8YFEloGidrYxRrG+L9EPsoN9ygF7Hf3Zs8+eP2Ts+jMDqmyG1s0bzUdW
hg3jBGiP1KThCUWO4TJ9jIojKRA17m7L7K9hhsA+KSaZIF21fWSTHrYsdpEEmhtlXL2SxJBtdcVB
rJumfMBJYaI97yEOyjkwzxSM9oHBNdo1K6rQAgeVoECLxdSiM8wHd8P0tkIUZKMdyAO5ADZ97yhq
75moNQZUThzhNaEvJYIM2hXhtuyh6G4Batq8YIXYuWHm/ZTg3W9z7gxkNbZoPy082PZKW4bifnTz
k1fCXMqivrmmNScgSze9TUjpXLtZIle8sfl87BPZ+vPxksHWDzosWSDHUWNsfG+YnktHVS9uGOLG
XkI7/cDvt7PrhBdBTuY+jB9iWX21yuTNgTeyrny0dxhk9VNhztVeULu+22Dfbvj0+zW1l8adhqQQ
/IRxX5OemQMVqfBw1UF+m/s4eZo6VT9of/4mQboNG8Z9NcOnzBH2nTCn3ELNn7LtMuCsPJqUmo9l
mbm3xs68tZcUDXgWbPnfh8TJDyDz0M66NvLYiTPMaITx0+Q3XAlQS68FXeiW48A6RJDSVllUENSR
W3PMVtR0keNWMcqDQB9rVdC61K35rTZCb80i17mHV9sfK63Ly1Q0PmmYSxauV36Lw/opDzGIY9+i
pM9S/kaz3EsKpOQ6U5bD8UWmnd36xaY1g59dNs/PqYyhH/jJD6tuuhP4zHxDBz6d/SJJr0yN/Wc2
5uIRg5B6mNjqnJM8Y/wZzj27DTZjMB9Ib7cMD50wuN/ggwaf9gmIK91eX0ACkSUzp3lucWHA5EL2
6k/lPh4yxK6T7/zg9kfoUff2KwFQ2ElmTOwZeZBb+lHkmcm8V04B+MOvXG+rjQVTHJQs1/LaDNF4
sg7Cnol1xyce8lIGfYjoV7kPQi87TBq7eecVYA2SzEKvmTeOilbEjTD8y83IOTDEMm9F6Vc3lYJL
Hqa8WhJQrGEF39XZ4IcFJJsTvGEOGcOqvOl+FiKJ3xSEJFwq2YxvIwCXBjOjeJmZfOFQnRidNZV9
D4ifRnGumw1Bg+0mjxirsOwEXmvl/TUdDCglbUZKSe+o72GD9rpNfA1kMSvv9VyFhzzI2UiC2EAa
4fWPypnLizWlybrpe5R+BYEAd1nH69NCx4dwlUIOXiEB903wYMVYM5Mgtx4rkjHPRl16q6H2m1dv
2EATIA6w7m9uSGifQqQg6hpfC5KmTaU8WwIU1QEjtYCvjPIkPEFB9tZqEqMijsNLTrmtcZRoPIeK
1FYUDEvLDINqFVr2eGybrnxjtogyJkrZxFXZicTL9mp6dbKjs81e5tnqr5MzoPmeRPHFpMvbRdXc
vIOL8d/cxHA/7aJd6gkyJhGmjSt/dMx1CfDxBeTMy9AV65E+4upPRKqKQnsXJWaD77ixz9Luxy28
1OY0dVCjWclL7E7EKzDz57Oa1kgMBWMjcWCuHL6Cyxx3WSbqeE0VZuy6yu4+0lLLmf19EH7GUezt
TavpIfW5KiTuIkufIKCyskR/OJzZYgz7oDfJNfb8driXkRzR3nNgtEA1E+tTILhbM+I/B7qwmbfY
EdAvh1lNLZe9uZFNzlFpisu+G9i2DOTH3rmsuZ5NyNC1bZQbbbTht6wYlwNVJONnhVbnRo6G8Ncm
AZ/pnVOnzaacsGL55Y++oPaI5+lZC0I+WlMf+TvWKWO+tgnjXqIicavma4dmZRci82TwCavzMev6
VUDTvDFZF5/HErLwui0q59NJYvb4RELPkOrM9KIRe22Iq2s2VgNxCGopmw2KHjbkNlmQnPk223rD
N0l6MRzIkn+vETV/9Tojg/WYsgvLDWzoob6UfzFs/99cRhWiQydxlfTsJJUcMD2rsC2ClHaDp3vc
EFQr731f4Z5SLSq8f7BM/poJwHX4jm2ZwhJoEgltFMt1/kmpSgZLNFZicHdOjCsti+N+k5DBsfuv
0mn/t8MY/Ol3X7Tgf2i8Lx8FGu//1apvH78ADP4t0jbc4F8+A3gHATQ31G+q6j9U2oYn/iVc9Nkk
FVGPwyrg3vgDYGDKf7nSshy02ML0HA7u/yPT5v8FsEXwi1oBwzx0l/8/AAP5K8CAy3IZ4bM/8TzP
coAs/CXO0/AhvHnQjhn7mcWDIxaw1zxH7M8sJz6wgiwOxNEUz8o38IVPDWnHTkGmYm3M2TN6Z32E
fAZDBuZoY4PDukvGhuYuSWvc1OjDj20VJheXdK5HOfjlE9IuMCI0QeHvT9p/gUXgv9utJyU/yt8Y
BeKPJP8oP/98//32X/kDoCGcf7lLHibPvvQs20LD/rtNIMAmYHNfcvqZHOu/eQH+DdAQ/+KmJLCE
moH7wnJQ7/9hE+BfQ+q+3ClColxf0kf+7ZH4QzOPvQLzBe6K/0RDby42gN/5FofP//k/IBAH0uVG
lsv1IUfmX/vlXGLWWAfzaBByniZodaVWqEsYU+C7GgVgGF5yLEWdCMmE74gRy66tnWJnU/QieOgn
3yIbpyda7E9f4X9yXb+avZfLAjniWT57S7JOQYz8elkOTHNNkjGXVSh6C5nESDVcFRvjWlK7YUMo
67MRh0tKSWNlN6IOhuYf/AULDuPPXw0zGik82+EAkMLy7b98NeyzFSOVatxFBlzdXWRF3SKyA4XP
hF/w8f/+I//lVcUPTRYgsA7fcviFIZssZoc/vSIyNIEA5mNvZwP5UhvtWe+ZHNHII4AQXzkEhmsO
BglU4kAYe4ComEQnNbb5/h8u5Ncz6bcLsT2HFYtPiI3kS/j1QurMJNpFCmeX4w+BuOqN8maLKfoM
+9C8BBDOixUzcSQfiZjHr1AKyycaksjYqF4CnDZgD6LbSFlG/sNtsXzlv/wknMqB5UtB/BcHs/iL
34OCzSECNQMoykAl3Npk4tn7Nm3LP06z/+dz8df7jyOZEEtuvsBxA9f9629vBqXl2jWwdzPnD26i
RtCd9bUv3+ZmcH7KbFHvpr2K1pUBMO4u7Amt+of771eIBD8DJ4BL1RE4ZgAE3/tL6SKbIAkBDepd
NfuYDFMD76NXjJNcD01rRfdiSOQ/fL/LY/Xr98uh46JKEXYQ4HL5y/cLhbuViJ/VLulw9acDFGvI
YyPjdJ+ciBP/Q8qcH1vt+PXv77n/+Fk5yXgVUqNRqfE2/PWWm5D11/PE0NGiYqPMrQUHTma4WHUt
aK342pNw1v/wxP3HT8uPKy2HnlxyEv+1Jisrb7YHS7Q7aHvxviNHkgGrzobPMmjrT0ndi10+o/X/
+8/6q2lp+V1B2QW/v/MJDfeWI/lPz3nkBqap+hRW+mQDHg0L1f70Cu6o3cS+Te28rkYvw+zcL7e0
ctLd/f3fxxr16xPug251l1eHxP9FBRL85qv60yUgRV0ilpDPkEQITy/s302NbM3SlTjHvfNcDwhR
5orQeBKc92PaREc/Dmkmo8lhr9ZGiGddq1zTbFkPNi3cIcLZsW+CMX/O4sy8siCvF4z394Ioxg2B
NayVyUqiSeoLqDEESjgt1DUji6trNC0zdsD1ztGowjpdYnuafcxMqrzTAkXGXREnxgdZtPNKNwMP
49z8lE1F8JpJXN5o4Y01o+nIDARvQxYl+2LMwlPnG/666sviPa7HmDmn9bMhvvLes+i044wnqidg
4YlJ57x1Gye+5iMfHEXWLbKcq+J5PCR+FByTThO8hLih/GpmwXs/Fsj8Ilfek/PRkj3lluADOkEb
ZulT1ah+H4QKVr1X4O/2B+FDDSF7FikNXERi1RHby0ToNcPV4X2ck3YjOEbXuaOS7ejxBtgaM/Dw
JxacMCcwY0FgnT3t1LisHNeBwTSUfePF28ocUnQ0QVlxAGl7MIOT7v052GI7VXCHcp9lGfLCrF5e
1SlPVroOQbVhnk7KMZshZLSMKm++QbgdrWTqw67hOnrWtuxDZi7HkS14ALLIvmT8i/W9sAfW0Hd+
n6JazxEfs48XAaj8W1UgR8aR4+jsbeoGjuWcQJh4TVbieOsKzeq8ruJlge7VafLAypD/XbJ9HF9y
EGIuMWl2lYF4HXnRS8VkdMk8qLSHzkGgX13+6MT33fgl5Nbf38i05kW5c9pB2D8Z3vLPmi666keG
kPwjcAHrL9FkufiXmFPgoTYLxw9PDk0w79So45xhIi8IBlABVx2lhCpgpSv5z5YABG6SBoPoyuAe
ytZh4XN5ASs8LowM7WVo3SGYLi5zqWGU+npaEkcIVYLs6aLPPiJs0vYXyy3gEYaSofc60VW1r6j4
1b09tU2zrlvD8S82w+UMiy8Dxm3TihaAXoT3+1gyNyB/o2j96T5vEaM3KmPCJGyrIeeS540vinKh
YoZVEl0m1NYt02hYeePUdmtzUSwdHDPNH81itHISJg3Huy8MxhLbwcl7eTUjkPRP+Cfy5CGxld1v
pzYryu+JYf5gPzaBJwhm+9PUyRicx8ypr7XrSEWeqccdR1RrH6yLPkfx0HUF35QmLWDd2F38k+EE
ugeXpASyNwh/h+KNEcB5zFMS15EgTD6Kz8wH3ycSK3wvZAV4w8VbjoxeAmMdielsprntGE86y1kU
u6L7wBZYi5PJOnPa50KMz54bB6yLXTbD21Y48wrxDAHpWlapd8vYDqwdFz32daw0eo48MOdk76WK
c6xzwjphY2YYKxXlCr14HixuiwVniHkmc5E1pmHAjdIHVTyg8UpQ3PS14zNLRhF9swRa5G1mKfDw
MhATfqFoLgGQN8ZvJhFeX7WleGWlyaI/sQcClJcQEE5zpxdsg4YuWby5BWWMQiIXniJvJqA1aBlh
Iz+CLNxigkD863uwDc0xYf8zz7yhii47l71XIrdPgNsVtApbk8iKxywQxjZwqpKgbAP72JgzMusd
s/hZ5tiCIM1nV9nZA5m4ooMCX87xp6bTNV+qOsRJxJcWrkgfxWsutMnXk/SEr1Rk1F3DKI+tdZcm
ONaUHwcbelJSwqY8QftusFxZEiYGa9vEtvNtIuaX56gp4N6wstmYCgrmOATRKS9bYEJOcvBq2V5E
ivVirOclrcWIjH1tj3DnszH0NoUdWy/KksAsHDk/8A7t9r49pLtSI5HUqPQJoM3QcxY1EvdSzKSL
uiUGSXh+q8Bzqy3YqOHQZc30LYlJfmXVD4bWL6NzZc5vggglJMaqJQrOKllkOd087ch3GZ40ZlnW
OvRM7B5D9rO+7pljJvOwNUxU2ncEPyE08LsGi2Vv6PLAuZeVm2xwa/QaJIn/UDQrxCy4HoQZ+SY6
V1/sem6I8pn9Nb6i4DAimN0gHcxArrR2b3zkRsjx1PXDqUPUF2/I/I7sbR5ZQXhJbMN/Ko3GuWUR
tijTzuqNr7Gegj7yXLBYkcnbkxDj2xS0VbQiNih4ZxbXxeTY5MzLGfoCuSlBXt8TLm2R+uh3wfep
c9SPmpJr44cRhPKixxlZoxzYhk2ZAalKXZ9fnLW2xYj/UFRm567IAEGek/gOjIIKkcaAIQckcWPe
Q0fHb7kYQJB5ppdk1P0VJSr+s2rmjaVT58Z3yLa6IKFEdTkvaZL8ngLLBtkhlHuc3Fp8s5wBBVMQ
8+nvKBeMdeDl5s0q++rHUMtpM2kiTZD5t3YOpb4sGD4HQ3pAHF48JfGQb4ekjs9J1PQHaSMvlDIL
qCF65iJ51d0HmfDFhmPK/+FmLFS6pjM5rqF/4yPJO0x1ClRMoJbsABdskNQVO/hExfVLlmNrjPqA
ZyN1AV5IFMjwyu34VQzC3TugYzcOHuqd01Ej2LNFBlX3idEaEApP51X06YivTj6wHUNGC05jNxaj
s+HwlWtRhCTY0YiXGzfNyksymcbBs8t87ZKT/J1CsLsfKXjWSnDirUKFxbCdtEXKX3uMka0gNAcD
hh1+RsnCvgOZtY+CqufnXjW1zl7tyWEtz2C9ungyy65DNRCrQOyM7qkquoHNUxxkm8lmrXnHOmcd
xKGJTM4y7uYFbNvXCR1pCVGz74wNufHxndYZ8p3MfLNNx4RMMT7LvH7J8+G59xfTuUajzkIghSkU
h91lnuR8JDbUOjoifKV1/5nqgNVS9OkN4HC8WJ6VQrvScjBuEn86o+z+ILG7oucBXmLb0UsyILjT
M5Eojj+/uAsrMQ2LtWhAIfltfUkZQ587gpNWcTvutRPkZ+mqZ7tO4i1g0GlV4V2qJr/EtYDjWw4q
/6kW8AFV2QZ3QLwpDLZuoceexmtlubENZP+x2x8CNDj83+Gy2Gk7X5KO5J40wEoUg+F9JX/gZ89a
7NDm+RfDcQjuIy0eZymFltdyA+r4LRflR9DYkik/hBnkJR1K3GJ4Hav8G0fwmVP9VliNWOPdyu5U
oAz8mQBDJAkz29nKf8STfktynW4BWU9r3vBoJrB7ZTIjScSFRlNQV2xjBxZBNiOz6aNdSxAUKEYv
2c/J+L0Oe4xFjBjuFOcfaIY+ZXOaArMiEDScwoWBTDRfH8fBzqUAYj3URZeR9mRfsdFce0H4VCgC
a4wEeX9FXqAh5ruypjxFr1WAWkdHBfAk+xEkhDJTUiK+8QCTsVOf4cQJMFS6884jM4u949gP4xTW
Jw5P4DK5Q6ZsocUzZ+ILVOuQyCDSxP1swh0aaEz3HJvji9OA3iTaG8CSgdMysPN0VbhYviazEGhg
vI+GRdx6hok+Zqxjq0GOd23lfZeZvJGY/uRMKKkqX6X8+I25CtLwNdbCvOORwMNVOe7NG8a9VYst
G+5hr2uO1gQl+A73IWhQQu3uxqg2DpZrHbEZQutz6+wAnoFMnd596Sax1xEvfdk08X6KZ0JBg1AE
60pNoGjwGx5mHLEeQVRYPSeq2Vlg3TMSiXG8qCfCC9GK7q3Zu0ZF96QnK7zIWc/HuuntlaIQvU9n
nW5GhesYjcKrWafTp7YGAihbYT16vAUehz4zjlkam1smKdnW8MfoOW7K8qkkQ3gT5dJ613XaEthR
AQrHcMS6JtLzG4pEsesK0t0KfILTSLQArw4n+ihK9xXRNWWUICrQlIXLOtHXpwLh6jntQEmJWcot
WhGoeapqiu0QQu5q2ugdXXixDBBsEA+YBNPJwFHjFh5myFjsM1Mbm0i273LIrUuJ7e+xQ0Wzxom5
s0v03kVVpG8eSezIaArAQYO0iwvjnxI4gtr2jWFdUCtFK6l63yfKUbiHcUiHCVm5X62Ah6NMJi+B
W8t8IMtvjYIBX4BPimwvsp8tDaxbtosngBLA8jxign2JHcKTooEnR8ANe0p2XLTmHUW/RVBkH2Ws
j62JzD5mPomJq69T8pnkyDMSmGbb1dV0xG2cEJrl07OYQXvq48i9jCKwgXGn3VM0dLyO6ll3QNVQ
JJO2WEXfEHvY614FRJQwN4P6ZqBLxG3Seoc0YgS6Qvk3sa2dECHgzeKAHnTkLhUl222S3AB2IJHH
2YTRf5dr+i89jsXXvClY2eW8T0iKIiQrXLcGXwIzW6Prjw4zyWZbNkKSW9iHR4PtJDcipIgH/Vs2
HmE5hFDFqmI9WKTlLpwshN+EQlHGjTE+7NLvBmcnSfO7GbUVrT0rzvZUj20M/6kaYA4Q0XgN1Vjf
MjFiTp5ih8BSl7t6QxNlj+shBGqkbGqX7aTd1yEntXGV1lF3FK3bvE9A6efVqKNmy3q0tNDvEsLC
6rj28GaTrnzIzc4fduE8Skj0bT3w1/xp2zqwbvArZN79FIvowzd1+xGoUR3Hwg82TYxAA1H/dMf5
NZ9C7fokoxnZgbKOryDLyPujTP/ZT6m9DqeguyuzKjnQBNKvTZOJtBqLuHFoEyJm2DdHaconEURk
GNr/4dhZcpS4qr5gBvysUVx98LFQyrn+qFd+VCC+bd39cqtyk/ud2BsxgczciOLaI9C5FUa/bP4t
793PU3AOy6vnSvESH2jL7fOQOZIrNYwdWyX/oXX4nHfZyGQUJgUcgW0xEft756qOF2ZbGABODbO3
1mMe5q9JlI7bSo7pl1mE44b3MjSOaMYJwbBH3lLpzzCCIaRVNRwUs1h8FGrKnfcq7cz7IgT3odku
PRJrPHxmk6o/6CCvNjOtB1b5eo/YllABnYNrMcxacwvaz1lVpU/QbuajryznhcTb6VmMPknOCtnn
0EfJikHryFbLxG4iZPEUVKM4pjHNtioBOKSiG+QKzpEzrBomR9nGkR3e87lq512tZXLImv/N3Jn1
Ro5kV/gX0WAwuARfc09lKiWl9n4hVKoq7mRwCW6/3l/2DNyetgHbbwYGaEx1V3cpF0bcc8/5Dsuu
gbTehn5Yv92AjQeOESUMKMz7Hpt4uvWcm9k+2egxDDhZS2+1tN73OKhr6miFTCOcVWHNmrklfNQF
fstFgtB3XVLUfUuEDhs9QJ44DZ6nccJR0trNDx21DLlNmvknQTndE6Zdhd3OIbhF/p2KLcqhy0Gt
FYMrzrJoLvcTzpKdH+rEsIdf/Idk4ZYQVDCkY78HPpY6jv1CZ1NPGQGB99AEVr8PqSj4eYsePUQ6
cO+gsv+ALE0+yPEnfC5lKbdhZs+7PO7Sw0BzxHQKia/uhCRD4EfzcDMbvmH7PPTGG9aFwCIYesWh
6vFRyaQP3z2Rb+NsfBx54F6mSe5t15wHK1jXuHFbLj9jbNxD3/d/zNSHriWpshOqLWhKy/XJU3q8
W5kuyEFhlNsstovnXmWegXMmwHHb0Y+Ofmdel0y8DMRi6YGe1kIIvL21sgEmNumUjlxD5qC7tLF9
M2faCF4HUQ0F8zsZPRxvcYd11i1u0fSxZb26zhc+CZuaBFZPpzNXbjy3fRjezXFDexWehx7gcyzz
hFD9KIajO3GFeEgIa+WbTuYB2eNEm/yYykz9jokigHzFaLaGiIPMGRGQD7GA40liDqyCk/Fw5FKH
9z5WbrpJLe9AjTzNK253ciFr0e6Q9Kspbahsw/BSnhP0qnlyyG3egELTLvWCN5ogj/kyfnTL4J8o
13RvvtHuvKkwm67JZhF7Iji/SkX50HGMsuwgPZvOwTmDwLGWdp9sopCRWGXhNkjmX3jy76WDSbC1
3wiY7YeRFF1NJNmyKoCKHT7LBD5KOk5XavEqKO6wy532mS4zIu7K+crBLDCo+I8E9+kDndznbgEP
kmDdlTqEElwVqDx9RKXhjW2D9ejEPb24JKX/o9Zqn01ZQbUVZFi7ya5NY73gU+KJld+PqjyTS8hR
xcLlvUnmY5DH0boT6R2uapLibY3SkphzrcIdAxIrtkw4XNWL8paWBJ/ecaKRgz11PHC2dgtntTFt
zIzARd6O8etk8/wBPoD4eePrXazQ5gDZ+t14F+rxOxWYgzO0XnubigmSu1LROSgAVmS4hAoXum6Y
IvREYCKUQy9hEHCP1uK9y8LnWMcOlbcxBITOXbuIwvfDQtDL1BZ17dLmhl/ybKk8P//SpYbgsyTK
8jde5uLjxBkaWtshqablhHiSvSNs1/NvkdtN+DpHWfRdy7SPN1xWu+Qydswaq9wI8mktCi1Oqxoo
AaTBuJt3Iijjn5kFkmoXuHVtHmE4BP1XIUEybrxqKazTrF3UCoIn9dTvrTbjBYg9kVjrPmMqWjWl
HdVbmxu3PubD9Np247VKLLBl5g0Jn5hABmyoaCndHGmc4ZTjz34j6uiBdrMoCHa2yQBMzrHaxfb4
xhUx33UtKuNQB9fAstDsXLu9x317TobYe/RxyNEgtvSU8oV0qNzwZ45H7ym0sjbmEj5Nrgi3xhnt
d+RbvnFOOLr0Xyd+Buw5as+Z5xbHRgYAssGhZFesi7efL3H+iHkpgVzSNsBQU2B482hRjXhCueGd
Y3cwG508NgTaMxIqY8ZtsyvQJFZtlzYHt/Tfe2f255PJo8S5w3vovtpp9AvBebiQBg+IJ0vPJXBp
Ow2NhrGpAPzcZsM5IMU42OMHMZ2c5rG+vwbSmF0se33UEwbmzMJjiTyTXZYiGK4BlTHXbGy8Xec5
fM+d9nsuM3P0Cyv5jHjes1G0ID3lFOGCZtE2srSde1ShErZ4KHR/1xAyQtptkPQzimsJnoFluqTQ
bbB/0WXKl5ECLIp7P1kr42A04gYlG2kJ7Yp6g5ftk+fjdGcxIx1KTixAlDFWu0X08dmJBtAKQ8hy
wbAhe6hi+l7hQgkqTwWSQtGWdIANc3q3hEbvhlJ6x8jjXcZ5O0Zr8o7+a4X0/Ua3XbbTKmq27a28
ThQllw7V0QkpEDF7fiBWiEUF66NON/SaU+2KRVzxAU3GO8kJt3FkRYYsALtV6YCFkFUWVbWKnbin
hzIFNRBL4A9WOvhnLxrKT3oWzXPTTF/NVPdbK468JyND/GrVHL9MYwpnw2TXoppIHizVdM2KMoNu
TmBk3eKw2HdTKX+O01TcyQS4yYDyfr8M/F0IJhA3Jxy1hZ1WmAPj+HfnL8lJVzXhXM4+cB4Aca3O
fNMz1T5FBNTzoDpZrs0NLMQzjJgamuTq8pDe2SxCSKGxplcls1JOjBOeVe0QpxXckeFIiewtFs0y
IppmckuD4q3bPMsuTrwEbz0NJSuK6zUZogTMeaWyValQ4fmpqVcgnLkGZWYjXcCjEEX+q0xKsU09
Pzm63fgyL5N90H7rQ5UOiUdDVvoJIKF5d0JtnSyvAjVTeOG6DH2JIoFoqnUAZ9niWngKWun/sIiQ
PwX5SPg0stJXtgreLhlq3o+67ulJL0jypQ6updS01zAi+cYB6P5uHSpFVdLM66zz3I2kIuzI9UjR
KAcf0FsGfbl5VAmzEN9MsKHvk2FIN732bwuGPn9tfECTdGgOH0C2lj01VfVGwrJcK52U94TDhnMu
2vw6F82zM/jJ3vSwy7wg87e+BCtrccH7o5Jl9sC7PV6V38iXsQO8wd9Rw+vAEgd+N4H24NIC/to2
bYoAxhZqpeuBAb2s4ENwrC9MHtKpv32CYaRQNLHIZvBScBtp0TL/MSgT1iaVG9TyBlwicwwFTA7d
t83SyF5jx/Qvo24mdBpN3fxEK9575YTphSOqQpdPyu+5cXBhs8FzrnqoqVUKSy3KTUVt9I0zqbOj
GZBMWeXFGKHHfhflTc3qbYgeCOtZ28jhruSJzjqG2DUN6e80/RwcTbG91cRAt0Z2J2DECzffFVPj
P+l8gsMgKdacuKreE8h2wcE0sX8iy2r2+VLT+ZFXyuyrWcSvHFMWQRgYHqVk7zp7TfPGRmO+io42
YshjnFWl6l+zesyPtm+sew9a3S7zjQfkLTVqJx1JSok6VE7T+cfszEzIATm4CtXzrDXWYjnOcu8V
7bKTimpDoaGOOCOsMAY0qp+juj7mBfcotXiMGxHb0kob8UxMn7LR0goe0JLdbQCgaMfaMz24IZgQ
14M1E9uwBvkG40pubw3LWfqNhzlI13ONQJaM2uUpGeSb0VuWI5yNmCRYWO/8AXtrkw0HFnQIjFVE
aYGMzQG1xt9MXIjWTNWoomTnb1kFRcNYNnzotjL3furad5jbpz2CgkU+nhqT0Mrzww11cVyqnBku
hj3OOKGecEEtRD6G9MzmILn33DDYFNEwv3eJXe8n5d+w7ImqP4LBD3ntzTf3KgG/0a8/Mq/rBJve
/kHpRVwYL73fGYTBdZX63kaJtD/gueBD6Bv1hbd/5pFt3rIxCLaVIg+6GvkkgCkEwjm66qVQoNYD
VX5KArq7eZ6A483+TxZZ1WZkzCPs6+t1SKwT3jNkbmUlL65X3dZMjdq3qqZdkagrbIPbtoco73rp
OXDY7mUviZxCtqkFqllZyPK3yKiUqQuG2O4Wgugym0uHN41EtoSodng/8MkCGllz3WnNcVqW7LVA
Jlk2jShjxky/OYg+osnCYKRZzUk/NPwQ9EC6GoF6Kyhju4UF2iIiDkwTsIkgJk19VyLjYNJIt0Fv
3w9pu1A4DWw1Wd+ktnNpFhwR0zjyTYOpAUeJft6uC7glmjh6ILrBHNqa+clD+Dnatyyuzg0/pLNA
mdkykBF1ZwHgr8omdmx6oBjyf2dZrABIG+XF+1FpccO0RICVULRcnMhAR4yUyalX8fSzGClGb3C+
y6Pic1Sv6VYnpxGbmVNpUr9tO55f6wR+rzSeANYgbrtqclvH1OJNAfWV2R89hriImuoi/qrzEhG9
jp2HCh/7UyLLaNvC9axB4ebxpo/1cgVnutD2GPD6r4ieEEBj0MQJHxYBD9iOLbyEhqVXsjPJYeIj
+oGDNPnO3REkO5vxWynhVxIk3wAQ0KLnOMkeAy+zV530Obqd2Fg8Ew31fpk13Y2touC+JjG0p0LW
OcV5Hr5WbhaBybGk91kJrR4TUpfjSSeaIuxbb15UkH9KSV7/kGWFSFvG3mGysplxfjD9/cgTBjBx
4pqT07TOwY5ZtfZFzJJCNonF21P770HT2VSXTyPprqKLngWopRcpCd/aIGEJn8d5v5qrsoel2QfL
sUvoHodsEyegVyoj1slNCpq6TB7Iyw+Iq6pnbgr452segse4wBGAjFeEp1YRSm2LUbQ0R4j+Pc0i
pVmmBOUDlVgdSvycwD/M5zY+kFwA3Dl71L4IXS2bKFCbyilQPVEu9ypFOdm7riydlWarK7dLbpHI
bEiNEki43ari27aPuSY4tAXvY+M7ILTm2CJCpBzeNmKTDvehAXQCxp1F5WubReceas2DnaTztqjA
ckWxKrbujRePRqKflQq54VqqEmQGm1I9LWFs4gsKmHXqAtEOCK6efDZ0ru0pLQZJTleDoZfclC8w
fpFJMWQnO2RI4lYdExvPmliTbC+zkNy/nfFFT3uAHXj5FlSKoKECJ7WpsLHmfnqlAFQODDbePLOm
aFLqY2Ux7yVLRDbjVVzd9RFbxlVJ+G3ddUX4PAB9osvDQaRuBY8ougk51DQPG8ghXS3ZszcsRWKn
PtaV67c7mVRKXAfjmB9W1aZPEJKDecNkGNwugX3greZRpg+gpCCW5vWytdga4FyyBhblLfmzkZxi
DwmrGXSyzRbMXJnDsoDI7nK1ym46kFaeerq/Y179AUQFxhvb2TfZ7B+JINCeXEif1Ewt4bqrmW8Z
TIkb50uSjgkKk14ApY4rm1TKvst7fq7cLu5F0L/n4+h9luEELH6Gr7zrrITyj6VZTklYxjZZvWTx
N5mZQH+ADO35JqCaxHJxPhYBG2Jx5L2yENb42BP3Bd1xaZhomEQ5SxA9hqDZskqhqBR7ywyPSF79
suw2FT/LWwApb0cQhTGH0M86IL7yVNqErZZR/izhlKD90lnBxrLb6KlLdoSauWSr50yJ6DDN1FC4
EieWXugGIz8fTDbTgC6fPX9OXzWX3adMspKzhTRXx1Xs6pPcp+VVlI2V7pe4GOc7Bl5WFWRPfbrd
YrZIW+YAFL7VUPQThkEfIgSlPhWXgkM4eZiTiqTFtkLoMhWbtAmi8TqKlF/xVBMAFK5qa3ydRjh6
7//4lTKZkbsEJJjqNQ7tZnh0cVJTKDRx3UQ/bAjibxw6PtstwVgsqFaR3lyL+RSCpC0H/xdJeM0z
I4oG/EsLrd7uUd/8UCKlF+Bu9vg+rqY8xAllzzyVV6ZzGyLUmMibH1Yy4QryA0t/KicnpZJYZTK9
WnxZuovFemiixabS3kkPHU+6RWqf6NWffpICvpN76Aw3gg1IYtwYg110bBaER1SJNCsPZQ6LnMHx
CgSi4eZZRapfyz+NSPbkD9W+jHWCce1mzdtWQuEgKwOLknoRTrM5WiyWm4eSM8l5iKwgYZdmMkd/
Gsvn0Gp6XgasSWDi2CVPfGwX56aMxxUu8863IT23MdAPz/uuuZCjeYgJHLgE7lrHYR/w/4OLHDV4
R617s21pnC5h6UjnEpmWfKHPCYk7LBnpjh8oWdFBE3+Loh9fmCapIuRxd5xMno3btoWqtw6TvtvL
rrI/dOqE127s0wv5/3gTcW15Aa+XU5LDDZc4Z3IRFNitrYTrtdJp8UtP7q0UJhU9gTlI6asyFvYx
HWBe4QZwv0bj5T9qbravBgZPteqc4DZ6VqxH2Ist7o8xc7LHaIiKBzdwqdAa5uyUZ3QUQru7gSf6
6T0eq52OlDAgbvh63BDT1aEx1pUOjcfF8ln3ByJrjsw7C8pt3GsKc8RHXyIOp+7UnIceRXiaXfnQ
RxbPR7D7X0XWfpA7iPbBUKqXUQ7uxgqG/GUeR3rbYL9uGTpdHCmBPqTcKv8wpBq2hX/jtWrh1Rue
nN3Z6UkZZo6f3qWpVd+XE4N7WofXPAmoaic9vVFT336i0H4BEYFamRf5ueCb/ZmUyZPiZncWtvvR
RTHlrOC7knW3wMhwcxsL1IQ1DmRLsFkWLmm2uanXlHj4QHU2IfbsnTcUzjlzynad2GFnbyx4COc/
3bD/p9zKS13yv38tqfgzRPFXg8X/rv1i/6u+JZK6v/+r/qUN4/9H/QXhkv9kG/4vkarHr/9afvHn
b/mP8gts+FRfOPBGw8D3MHT/s/zC/jelXMdW1FuIMHQE1vp/plpouMDGTtbJ+/N3OAQu/hlqceS/
BXx9qYP1lBsC//+/hVrsP7MSfxnZ/1GJ6N9iJH/zVodA1uKh9rcOO4joHHfsDFCrM4cSTdz6AO3b
0r/CqcqTNWZRD+p+Lada7x1sXrQT63kJ4O5EbTYLfm3CP5CB1jumJqCEL62CEHgD4D5kMoPsiYiI
5cIiMq7nCo17zhbkC56j6snyRp5npWVSeojwsb/VMKPUllXBVG7Y4ke4k0wV/fCGWdMIBVf6dUJS
jO/nXgRmhY6SNOt5Hsx1nIeFBD1MsIRIPglSKP1kQWby6O4lS3Lln2PAHPF58Qjnw+ylAe4xCpe2
egvaMhhPM3xxkt6j8PpoWSlcIdN6oV/BPgdTD7ZlW4heTbsoM0u+kn0tUJNw3ff4PsY83dejHzfv
HTN7uJ9nVTjrljVW/Do4qmFfkIzhA6sS6ES59Kv0LrT5ml+qrBVyHWpkh7NVJ+X46LUNXu1bBLy5
mTAwQxgYYj4vxxrbgqT5qgW/9scoHKGP8Zz7hvYs2+deZkk5FufEWQx7OIEzu34CbRbr+zIUHk9k
x4yDeGLbX3XH0nZZBJTsQru3rC3mZeehkANH9dpbpNVNQOj80VfWSG1Pmxl82RuaxjqlyOMDFWT6
NWVOLl83EUW4pmibF8n1vj9r4AW0z7qBxd1+tMLygdKQgTdADXlEpzyW7spb5zDGSLgKDMclxKvg
hqIfqBLA5Z55KmOF0IzLpHHbkbM/51PlqzckYfig6LdLRGutzauM/S3lpIAvUnN3z8sQmLonxoe+
BMN9H1TJkK3Hcqy6nyG009Yw51X0PklU/JPrdKqnuqrzFCct98/huYoydMkmjQvxUkSJpMOwjsnr
IjbT8MiIwbuOpovTu3Jr2ta4Yi+bISn7SxM4zSUeUkSxiq31Z+QqHd/5KmgxO/NMJ23uMm6CkCWS
jhCvwCC3o97XvApiI8WIERntN323l7rmCA5L6w7EX2tt/TahkXdutfsomlIcOWYkfX9lnVH8yhQb
7GoZ5zAaXMvGkcZdC8OA63GxY7Xcc1FefPVZpnihMLupWKxKC9IRLqN2r6LaofpFBJCzSDn3ul3A
jCTUIWzciPvdSqhS73EKyA8WiDPiiqd1vgUXr8ZN1GO3APnryp8uF/LXZUx+OENsX5eSKPceW/QS
cWS6MU7uRhMMGFoGJhuz2YvEY7epmKSnHfkAL7lMcWgxIvJoYJPWdJ9NI+I73ITJlwOlkj7R3Kr1
GsjGKI99GKX1Fad+ATABX/uwWYqywe6py7B9auhFeaIZnjm0HSPxCPlP4bHNbNbdfqGyrygqmWrC
RT9FwB/EYYYKOWz6qrsWXeMf2FoEXO5lMLY7qwR2sGN1DEa2d0aOYFstFDLFlbTvbcwosP4IGGSn
uDQUctUmMuOxysgAtREQbtxJEc4U0JNzd5+J5lipsf0lFtRgLo3ZprOGmFFPUAqXo/uwjnT5x/OA
SWmdQdF5Kqscf2XrztLeKYBPrHrEGP4o2cbJPSaG5Pdsizp7a0O7vMv9pqRShcXjUzpKWdB2xhNn
E8nYOUlo0VQm0D7xAzTSxU4XwX6/HbN75Q/DxMXYi0DO8lQBtdS4MAwdxqRfWeuFFyK39HNOdfnM
LlywZK0Z7LrSY98I7OOtySz3s+0p25CypNmm4ME6IMDHnr+qUsbzXQDZcpdMfJUbNx0hBmcn8EUZ
u+e0l9OqGRVldZ1l0wvmdwKtkK93HJwDrHTLGx+RpftBf2+RHxNMjefeQqZ9jipT5ZRNxFX/q1va
3kAKSLCNRHhxvlJh6mrnz20KAjrpevVkKu/mJe568R7DkI03rj3ze2o6k9z17Yi2YE4nlmHBG9FD
6YwlB6LXglknMw9E3jNjAkE+Ij+EIZJWmfW8aKk3PRB1XBh5IIF996r2NhqFZ7wyFjs1R1cR3cvC
Q5ea+rSl3rUPDEYFXUTzAxburt/UpeOKN4dt4bzjIwcibCzDRJ4IeREnsXwu7ecy5APxSyUYwbEc
VlR+aO2jzdNoDOGN2ALLedau49nyF6s+NF0+YvSuMHZuAiTvcZdn9mnx+bmpOOHE2cw3Dw+9rCyC
i33mJdautdP5tW/z6q23wtTFkKvREcVAInw95k4id9qkLPXjJtLd1kqa5KGaAmMfocEW8gPObMKT
2IwfMMBmni12RdKnbwCnrz2sSlQXjjVUBJy2FJpSrFQdvaKEnWRTmrRQ9FMjb8+IUtnTHKXtA1u0
rt5a/ZxOp1sE71Zz3eTAd+gvONRaA+QAS1tVL6StzBNjcx3ubFHA507Ii3Z3iUWFxz5i0ih3xgXc
tbUm37aeetuQnIoMcud6mHRn7vuljQhRdDG+Wo325e/gtSwO3AWQOcBehRePR2ED710XhIJYYzoL
1cRa+X1zkUNizLrvS0k3K0ITRO80TII75BDIVU2D2PZ7dlgZrVw+CfMWHY03rItGVWyam+K5TvED
849CBm/fSY1ZHYKtisymjm9SIIsQCmvymnzBkizy3KrSQ6xipfdzNKqydrUL34g3qG3MiRhSeFEW
j5y95XGY73Fxe/NL2LaFR20Hi2MCC/1cPrINkh/a0/jPXUyGnIghvjI8N+lIXbN7WzqiZ07BXloT
yraMaGA7wjajIV1iPYmvcQsC+VKG3gK/swSXBDDFcngFSqe/EEjFZ5yMVKMBhArhtgTWxDtdpH5e
HSxj0xJRpdyTSOWmpbxACgElygU7k6th6vKHwelZ9yWunfrkZpxwPnjApItTgzPmRRMcw2PDD78P
HKEeYPHY/SbzaYq6LqIdr/y5scYrnEP8zFWVHu2lI2JAIEoN38swKwcUUCJGWgh6vMFZkHbBW9x2
fkuxvOXn4G0DEcY/DB5/oEippmQsnqrwxaOR62YCJl3D59/t2IhYvV3t4opFJsuS3swnRn2DhBlX
TkNQKsOrw7PQPqdMuAO3ra6oTiX24neZGWXf6oYEfuo6CBb+HHr6Ch0oRfia0nGsDmCUEodFfE9r
a9ci7q/4s+ICHwK+sNiBjFm2RjYW7hxnyKdn9i5zdVrmBPnBmea8PE6TF94otEXH8D4JAhWiv0no
i/Ab95COjkLzGZwE5nffz/1BLL6HwSzjCH/jPZfeyeVO3P7SFcyWvecjmX3ljl9QR+RD6HicMVSK
JzmAqyTMjGTLDs4GgO0G4qN2RH9JpMy6jSMa9tSjXfbJvpTMSPhIGjz8ZPGMOehuwvOj3KxiH5dE
TfDExQdJBB5qCgmNqKu+zxOuDCsxVNPZpvuGmgj+zZcqWrjQlGUii1fw3SX1VhXmvg+r8Nz6Y3BK
238QExyiA6hD+TKADtB8zgr9UA+tlx5agnIeuylX0BNmMmqh6Mmh1KOn9iL8JaXdojilYhm3gTsb
62wFftTfuRq8y3opGlpKlNDst5vMuxHWAxdgyx2felLnju1Z1kNqR5H1OJG4QraMLL5Bq0ZniV9s
q5D3aSdne2ZDC6UMp7DfY8Cl7ocGqr7w+dD5yTLVn7o22fgd1jwUvvs8EsvPcOCT2/12yKvWqApl
gIwOj0jh8TYF5wgaZ01FSdcEPNHSFJnc5B1HD2a+AgmzjRmmMPinXxg7/A+ElDAhCRLfgoxVEPAN
WI1yjHdcHTpn3kiLv0ZbQMFmnE6RO+LJeRRDbyF4hYPMB73hWZBUvKmGLph1xiW9JuracVvuSXDh
RTGdFW5BuXJIyTSfWWtJCAS495oYO246yWE1MNy9DXkIiX/VDSAxbw6HzL4Z2Okm1Fh5h2J2PwQr
/2DD5oM7kZsUafwwiFHGv3jM0pdCmUM37RLTBOqovEGDEfLCqQ0/ISQ53dUkTKRXcszg4DrPr1C3
keSIbBNWoWKK52jEEkvEaUikqZfLPW+rT19TYoXPTkVWcS8GDL0PVie5Og08YbK7um7GZwIHWf+o
ad5zn3SKWWgVMpvavwxrXbFllPfKQzMCsaY5zK2G527usK14S1kWd3M3RsM+6YR8x5zp/Hb6dsTz
V8fTl20F4lmZmIRKammsZ0lsMGEXtXGpbh3H9FdVzVFHaIGFAg12Q53zKUSQw2g0FnaQ8VMSKog7
fSH4xa3AeOYjsYtIreRg1AFOufqd2QHjkW8XqPicuFO3lfhNi/ued4USoxzMel6uZrzDBb1OI6tD
ZRbvMVMRRMl5cQH38/Zuxq53Cel6jQPLFV7eScKRk1iOOd5WcVF57WqwCuMALe049DKUS7lzGpu6
xFBz6n9PIq4MQvuEcaxqE1Z+ShR8w8jzxv0qCVjwYZksvAcHybN79PSMZ10WdA2sF4ayYpMufZec
liml3XsRBPBWEiQy4RjmHernAUDfz8aw+8M5M6pzR6aU+7rFrr5bUZXnv3uIvj/lZNn9pw3efHpI
AmvAh5Sx02T9hibO6VTBQffymPUnijle4pTE5RmSLGuAshRgFzvPuonGiI0Z1m4CSbTbY6+nSkKX
nngTNkoHG6PZe0a2RQVoPT7e62Lya3XkvOnxoXiJPNZUjvr70uQk6ziaqP2xLSwX9+PMY26btwN+
WpcMmLtponqErlByLzu1tKcXxDu4pa4ZJ9R1TBq8u3YIy4a0Zpd++FzIYGlGmFxjp1SvuL+JHDU6
hJYdN/47ro2c9l47T79IwCzPKrhVkTB+vUVm1nvVzi4JnUSGjwg55FYsPfRkXMa8OvJfmh/lLK0t
T9eczresZxTogXeuTaS6vRdPvX0sM4AkWxfIS7TWuYckmw2KAoOFu0C8myQTM4edoe9qxAI53Flc
G5PnGF9t/YcmpZKu2RnV7m+rUXHyXBKfZcEnOKoQCZTy1ykNUvklD/viTBzD3mbGonCSiBgrmrbN
cnUltGWzhrHYpa4jji7CR0nqeHj9TW6R0J48CzfjbMEYY79rhRR1JtR2F4zkK7pttnlYX2DNzK+E
u8GBYwKYT31cV+13R7sLJ0YJKfTOmqnGiTnEUhkiCWfSfYQQI+npIkzZsDuGNvsomzm579n14Bbq
dXBc1GRFR+ChgUsTBEHD1zJeRvOIamTUOUMsDNc3g9UTuiFR0VQu5sXYMsfzXkT1DM0e8hp5Z/Bs
kUPRAyTDplh7EacpFt8G8Ivrqh+iLG59nwHXExbRafgMjye/iwkJ6JVrBnorFjLMb4xBFQ4y4u5Y
spes7k8WRT3Un7Tj/J7QZntOlrKqCQpH2QUfTvm7YJ0PDrcFl88CYsbRcSqHpZhOQ6sIimAVwBky
59OfFszCok7N4z3bq6wYAGezvEyj58CLtTpZmUW3oCaRz+ibT9adExmjeTWD/lelmpxMG1UIwUos
NLCxmC3lp1ETaQEuc7gOnNE54yZ7MgbYOFfrUdEGZniidzLVDoRrt/pVEPV6Uoisn7NK7fzuBsCL
Di0GaA8ntz8blkQZHsO+GdOr50n55PZRQg1bFMyfdjEFH041Vnd5L6utXdGImjDce9U3iAxTrNyu
Gz9s5LVV1EmubD1wO15D+xKT/n2QiK4woOkUZSLgDvWWiGUC94YQqmYig0coluhyBRDBJzckCUgS
zGPlTcT6Ltb7b72Mqx4vMOxve9wE+z7c0lbq3+THRGTxM8vw5IN+D8KdCkMctizP7GvyNDluRVSk
dV/mvBWZn8rLTMbpQjvV/BWhLL2WXtQ9zBro3iGk5I6sNmvd9jeZp5elKLAat8C98QIvOdsqOBAn
r0mSI2+MBQLT9/nGFxShbPqupY+Ll997jSzafjeUlMJiMCz96FhA1PktF+69fBskwmfmduE1tBfx
kGL6eLBkVnYcPXPcsUG7NeFE3Vw8ZaCMhx1Dt0szYToj9g2223xK20dzCCIpkYRL60mEVn+kaZp1
GhU41bdLFOiXmgdto3rhxeJcIIFYVVX90/WGjN/qN9QORTx8qUav0IORvxLn2YlRRbc6HM1nA+YA
fgZEYaS0tgWEWYewrTFqeFRVpWKezmZiebyGB7+8oNnLaTcNVkUIzHTjH2hSmp5Cv1G/+GI5B99f
LhU9WxfYjvm9XFqse/h3zEPjh/E9z+wAIiFr43/sbv6XlJ6/VP6/kZLotqg4/Wq9nbE6RjyNTIY/
PhhX3fwxN1AMPgISWP9p/fHfEKn+ldry13/rb2QaB0qqQFzTJC2Xdk/Uioy8TbTEiOWJCQxDb4Aq
34b/w4/2r/Cpv/5zf4P+FDyLDOtQvQ2q/Kybf+fsvJbjRpYt+kWIgDev3Y3uppVISaQ4LwhZeO/x
9XdBJ+IcqobViMuX0YRiBtVlMisza+feqLKq9NxMD5cno/1NAPO/z6/DviJ+oUeay6Tj8zAEk5v2
9F+lA8g5NAFixTigiXyAc85a6S5oDHBg3I2DJ6BkP+bu/vJPkE1QYNWKAF0pZbtUfuC09d4MXFpr
ktD0AQdt8Nxof7NF/W+S6+RfTbJ1grpMq6qCRmAN6bIg9bMYyDLCLPRDj2XjHhfaqojyAXOrdeih
mhz+7CMWIBo1QEae0ZxSvTIm//KcZWdIYPyhf4wmUr2ufIouv5EO/kRCSinJK7/AenINzTGJx7yx
xbL1FSic5mW2ND1lLIfDCbDiOlWR1kjq/xdh0//WVuAGWwYwE1ON2gt0PLusUk8R3TC681g17dXl
xRL40P47hCW84ZXeKie3Up4OFRWcBm2H1RvOwPihg+hn4JTGqsBiAsbvNhihtHV13ng3tESP0oH/
DA1ioYG+wzKniyU7V5aKP3xS2t9zHR3VnB2LK3pIt46pxBYtwbMU7soxMLST79B2VsBsB2MRBcM7
YMeHMj7VxdElc02tp6o6qdH3vNs4IX9zbv1vfQUXoxG5VV7aTH4NCfxNpCPR2MTQOpDIL4+9Xm7a
4Xom3lpUwdnYqLrr2CEDRQp0OOmBiZg5nOPFo9IOOw+Ub6WBKew2WMxkExNcy7BosaENiD8VGPsS
RcdOt69GEI3EnxtDrGfwrSkJrgX8NAjguF/pYosz3M67yLMP7BSOxS9sKI3b32jkbhjCehDeGkxw
GyGMOwoIJfhzkblhkHXMKRh8J26esk7bA6LYgU63k+Qjf6jNB84K1ab19yhoIC5es2EeslkLPmVC
Iat1Qn4IWA0KrOMdj3UHBoNRncw8q8q9aW3cf7KhBP9iFpMN2jabQJVCP8STXqF/R9B1B/DDD/AB
iwEpeHfcWGHJiTEFVxORJ6iIrk7+rDzDnnNV2RDet9czInczCTAJKrVDKNZ/V8u0t/HZUwQKcP4W
Ry+Aly//CMnlINI+UjjKXdD8dOKmih9TGS2sr0qen0L9k41qSNJtXEK6ZGlNwd8kQDYR/yjwcTmO
bZpvUvIgqwDXFJXjj1G78ozsZVCPjL+ebIfSYo/xmBDDlV51Qp94D6SKOnq0W48X7WJ/Fqkerfue
Jy8lsq5d+m8YB7W6n8g1I0XbbNAoyxy0KTgt0IsLoLGaH08svdO9ByuHYt2Kbw0NnR0edW2MgVM4
NfZhNcTLe6NLQglTcGGh65EOry4M4NUXx178xeB4uNNVaXq+rgVHbYYkvTqErGIHCDkpns2eygiO
zrp15uSwVmIT1NSHqT7RKn7WImDW5T+q6hxa5+Xyr9Rkx1hwfB4Zcxa5yX+OMQ6gC747LZ0bJFic
5PXMYjLlYgDTdyHmeJqAqHOdOOP15ikWCGX/e6uYgmeMwPuNNShqf2nvshooDNX9trz3sFnmi3+K
DJr2yGAW9ehAU74x9dUXvuEjTcFHZvUSNZT0J1/JeQZVab9i/hVeqnQ/4hE7DiZL0RTHNuD1Dm7H
jXElAYMpuMQktQroJ+ANh2f9oc2fNXDLa5Wysj8ZzR0tWHuQtMC1+4OLVMzGoDJXITjHJsv1Cs4J
Jusoxzq5N+lCijFiwCovrTafG/sbgQNiA3BfcKvPdM4xc+TEbuNevUb1FxhHhjTW5nUoMQ+4sP+K
tB21a6ibcjF04PP8EEKdw6wU8ceN+UrO9Uqd/DqQz9Qmrgu6aP5cgKHxvQzQIWqc+zm542jRXH1n
jHfjeLK7o5FqPibnjto9F9MMy/7l3yD7CYLTtOcErrGVJyHSf5l5+kArxhn+St+ODpcHWD3JGwfY
EBybDqNTDQhq8hFxb/e14/0uy+rMUbr8eVnGZwgeLBp0pVBrIhZOgqP+HlCSAirEHe705gGzHMH9
2DResHijxyWnblim5Kwagk+K0rmwpj6cScIgzart+TOt69/cSP1SzeExmetvuoFa7OVZynZJcD66
nfczrx2zz9M5gDzUiKGbQ33C/UC1d2MM2VkXPE3C4zVUHRYOrrS+qHbyuBmGSC5mQ/Alc1UWTueS
COSGgQqYeWSFrvMuuV3jV6Q2j3aYfsJZX14rWX5lCF6kTVxjzmaGM53yvpmBrHRPeXmd4K/wmBwJ
a+m/vXdyf6KRV8l4p9qwGI44yjXLGYgnEs2FYq7ZBenv/+Q2m2ddcuR0wV3oiY4QtMXExgpJNbf3
dbo38A3hlBzdrPlJXHx5CSWB+coP/9ovQYZo0ZvMnGo7+b56/tUNNV/RsrgZtI3jJvELuuAXaOvr
ysFmjFGdz2GR+85i7SnCni5PQXKaVyzu6ynAk2I1ybRMvpqXL6UefCTDvPxl2Q8XDH9Q1+4CWgd9
ZH5/gAR/KTOH1sX25+XPS0xdF0w9QLlXH3Rj8sGE/rTn8B6VxiveuHmlAL16eQzZFARTp4g8T05s
4zMVWBigp4e4Ja8fuunq8vclBq8LBq/Rog731kjwgHIOEfc4V4iOP+hlfarXGDF+2IzLZMslGDsI
m0Qz6QPy6bO41ky8L3foooZfqBa/MzZfEd+vz1IaTK7Se9Xs26s+FfHIRO5krCwAmEZLBAbOdY9D
aarTpluRxZuaYOw1XXum2/FmBFfAefXyJGqE3etqNl8tq/bX7Fidn6z5Hpd2ed8k50IT7J5qjela
Xjr7feP8TqaOHvgph49jyyglfuVPfP/KVw7aXHUWN6dPfftRDdTPjRfvK2++Bu90pWifLs9CNopg
+jkQdR4txtlPSdzrCtAdoNf79Z6BauvslenhfeMIjqBBQXZOx372dRvNeTXSrvuo/EeHUxVe3Id3
L5rgEHITGBBtaDNckkhulv19UwdHJAo+zEp8N4wb/lK2aIJL4PGnBNA3zD6iWURnUEGXPWwa5TOU
qU+h8b7q6p/s99UBoEM0aAPqZr5tu/1/MunR2PdIjvPgOmwMIrkm/8QFrwZJQggJrIpB4hAB9ijY
Qze1Zqzcxi6obS2P/XcdAFXwC6GSDqaicQCidDgW2nhXunDpqig/UoWIwDqkG4mCZEaq4Aui0mod
4GuzX6BgCnGIezYM8p6Up9IOui+9G3xbmzcqVBKPqq4n5NXyeSBoAKQQ2Hpz+sGbW97Qp/rcuPV3
8JMbK7eayBtJgbqO/WqMCQoAMFZkHW4IKViW1nDC4Esvb4vEi6mC/Ztj1ioBjQG+GsHuGyzFF1CF
gDQ21kcWX6qC3Y+0kI29F+Els0/9/BUdRpJSso9JqQ6LxbGetC919T67VAXrLyILQHXJbkw8CLJS
7T9kyR6dCDwfI1RGZ2ygGRszk1zbqugDOpDGvDnjnruj4xpHVwWQGZ9WwBLaS3ura/ebUbrsSAsh
QpcaI0KvnICmnyAjhf2layEMocIMqC2KUELY8mzS/RJChHJWnK7yPNIPSzlRpdHCJxh39zw8kg7M
xUMDRd9mPPL2GiJ/8ffJtlvdjb2aeZF04Db1cjhDvb5mn6zkshbUbe9d94/jCV4hBJzoVEuJ+6lo
DA3d80qDvjPTZdoNKVy1jrdZmFlPwL/t1fEEn6CbY6EaELT5Rm7wcEoqpZ7qweY8mOsTKzixXRhl
E0irpXvUA8d7GSAS3VejFjxqUavsL1u2bHEFt9GXjZ3Fc0JMxMNRbjsfIQoFmYaqveYconL63DbP
49ab2ds+CqGcv3eyx4+HVUYAlkUtlL9Ws88WQE6XZ/K2k3XoB/zLAaLbCtuGUs/Qw1bFroF92Q30
lWtgPxrmhjm/bWKOJ7gO5HR4WFAZA/i2Xw2qr3bjd8Q46eN26S4GqRdv6Re9HT04nuA5wJYqgTUw
1LohvCBCncs9qH6GAwyiiY3z/if0fesUCj7DoXNRM6OCiz2J/oEJ+etsZ8DT0nZHp+BBGZPrcWhv
h8nx1yQAXQq/NsbvdF/crkGZ5qE5QlWb//5mof/48kbKTongXEK7H5DiJTcI1f4D0jeHrKi/Xv60
ZFFdwZWYuTVW3XpGUJigx9M7Bnbr9xNd40Pm3a61wsvjvH1fOq7gR4xMD+yoYJwxC27nAW4UioCP
70z0kQf6+6hP6NpqDgx/vB9qP9zBvU1L88Yc7G+Xf73EJ7iCTwAoP7iZQ7QHOcN4RNO6Pxtmi4+a
oBCPCgQDVGNtXEDtDNa22to4jLLNEbwDCONuiFK8g2dCO+6h0U1sdt3mOcUSSic7Q0Pd5/IMZfsj
+Aq9mWEcLEkAHN6vRr0/xI31ucHVX/68xE24gpuYoC0oZ5vt9xQg7B5WpDrlS5ISZGjldY+ceF5d
vW8owU3AFw5ftKUCoUse12e0coGTpjrxcHfNw/LSbD0sr8b3hqMQZb4ARxZLZS94viQzvscDkKZG
O6/g+jS460AhZJOSAwm1bbhu2q2gVrZPgisAIV2b1aSj4lDGd66mnxFH/DCXGwdOcmM4gjegKSUu
1Zyva4X+FVKET200fA5i/bRpqBJXJopmJWZMsB+zalW8Mtaizb1W0i/vvOzbghNw1BYlepNvh1H3
uJZLlNLbcJOSZRdl5CDaqefc4fzqarWvvf66sPT7zR8uW3bBzoNOT2G5YNnVaJVI79GjAXtBQ9Vm
uUI2gmDekIugE1QpODAkCnhpMwv7E0QqSpVtnBxJAAxl9t8eeF6SSfUWetloxLqbsyfCXnji+Cdp
fl3oPqNtZviSh2zHEWx8jhtIjkymkxvVZ8+IDrCGXWndcpOoCJpTH1dUEwDnMEI+SkvmojnPl4+Y
bB2F6MC2ufiTQuOeoTvRW9k6LVjla+OQRRvuSzaCYOBKU3qGFlvkYoDgpxU5W+e3vQ3uNig2IlyJ
nYj8DlMEXAPxQ1IwY4IWM7R/bz/wSBy9LdzztHcrRpXUC/Lsbk52oNuHNFDSh8Jpu9u+qr+plQU3
VwBH5uUdkQ0oGH3bgNtvFgY06FB2yUYizdzbQChCoMiBrUHjfLo8kmRn7PXvX9UTFuDIgWOEC+SR
+U8bPYOzORfhix7rcBdZvNa/bxjBGTT0sbRRmiwEoBUcmNk8XfW9FR+RY9POIW0y/uVxJC7NFlyC
SZN8O/cQck0A8wbHPNHSeFZdbWMa6/q/cT3agj8oM5jH6Xda/KQxHsKpvVW79Kbh5ocrkldmM/U2
QgvZaRZ8ATSMczugceNDOHVD/8+zBpX25SWSzUGwdjcx7KSrscUA4Pma6SYIZXVxC78nZJrLxgRk
owgWT5FKQYHOJWABDerasH83xc2U3NF9tY3SkhxeEQ8aVUZDgAeIpRm9Y1vE35VGuY9C6wTF+sYV
IBtCMP2u70sUJOPFr/P0Ce7K67UAAnmbX7c0Ml7eEdkY6xq+skH2gecXjWkkMZxWEYayQ/AsoQF/
ia7cftw4vLJh1r9/NUxdldCPRUxlNKfqHrku/cpDD4fsjk5ubcNzSQzQEgzdzlBciAcMfVG6aF+q
853iKjAl6tHGm5LENVqChadqAzcl7YNsQLKblOVs2U8ryivhyaLIiuNm/VB2H1uCsRu0Os7Qcy9+
DpWdNt2bPB3xglTQ+A7Xpc97Up1T5nOb/Xb8LVs+we7LoI3RKIF4Z/36nzcryu8gyZbsV0IbXAG2
E++8VsN4JdEo/qVKitjY78sHUba2gmuAtc4soNPVfZ7Gk+Jl6eDepbhcBMO5TL6m9IxcHkfiHCzB
OYTcOmmqVgjIUFccZmglXfUBmTHaal/gjbs8iOQd0BEhnDGiA6luNbqfO8cK4St0Mf5ILQThhwQ+
CHt92rKmYxpbqC39RlLj8rh/xLDfuCRE2KaZV7bL9a37cQotrm76gaHSGn/kzq6qK4hmfBih7gEn
qdkTiEqzRKqKmvvcZteJF91pcGtS9ETtcLu2KjF9EeDp6E1fux3PKxGaE76qdrSCR+lpVkLnxsx7
hM4uz11ybYlYTLDOaA15uQXgquh3E33gOw/iq9Plr0uOpwi5RCwNfqgstOiIou3U7hZE1+rap989
g2gzfUwCYote2zxA67F/ayMFVxMZkZJoc2xxh6UHSOB3pvk81ccsQh1kviuLl1j5MgWP/VbdVLZL
gsNZzMZbRqhTfW20ryerObXNdFfBu0yL4MYGyYYQ/MtC8y/BFtIAidHRUuAYHZT5zXgVxmFzgzby
3eWdkrgxEQMJXxjal0FpQSRY/Eyy+pb77cryfl7+uiwtMwX/AfNJkS16a/m1np06E003UMhmocJ+
kp7dRf9G96JvWc0V/Wu/Lo+5FgveOAsinjHNFDKY9WQHmoX8KdkfAjVwZ3XlHSKQ3DxXhqJubJLM
c4noxjZEts+deovu4LVkWZ+t5i6MrRODDeV9y5CJe0yn46Ikx+0iscR4DSEMKcelafOKUTWQgLD2
fB6CB4SZDohCNdZXxp7mkJz0Pmmf1q46145Q1d2Ysmx51/P6KjbxvHHVe1IsP6/amzGxdxWt2t14
yovx67CgtWrk8b6HA+bybkrMQIQ+wlVnuwiR2L7VnKuqeUJvcx/U821cO+8cQfQdIzRFQc+EkNW4
meg4y6b0m+vFFPAOl+cg8YaG4C2Mir7soQzwTsuM8IMJeFpVbnTEIpwlv26iydv1wcPlsST2bAhu
Awpa1FTU0fSLGKIxdxhOuTqgOr2x+7KTJ8QdStEtNcAq06dj+ctomT/jwN1aJpmzEEGNC3zIarne
fUYI9ZD3vS8f0xy920+Znh5mspOqH3272PB8kpMlghq1ZIGQeCls2oB0l/g3vJuy8LkyWogB3rcZ
IpjRtjOUJQKG0JT8SffML1naHDcf72QTELxAaCq1uUy57cMdgOpkS7NNU4Oa1/TxnxEaq40tl5wo
EcSICIYymjCN+EHVZfvQKa9MxUURpM79dx1ZEcYIe0wMPxF8n649wT7m3cRGDV3TshGLyJZJsG8N
lQlVV1zL17NlPqgzr8ahQ0PgylWGOEVmbJwnWRYiohpNSx/UKmEgmNt31uAd12McjT+dihFNGjlB
0SUDtE3Kcmi2YIgS36IL9t4ZWp9MoUUcp3RHiPeupyVD44lXStpGody/Jwy6vE0y8xQRj8gM2Q0Q
qgH90d90Kdhu8DmskD/gDhqhhAKhBy3cQYc27PKAso0TYoc5qgo43PKBNtXvFXonDsxvav1pLDas
80+M80akIGIecyVEVwz1KR8S0FXp1e8UOBVuYbz0vRgZPMoTbqnsechZqFEFEQxKmqGfSeLI+daa
5dpGBWH5YxOGh9Dpr6z8zg6bK5qI4kj74vH/1mmxYrIGu3jxwOpXVusX5TV/Yw5dvjabQFn9j0qT
H1AKly8m2XLjJT2CcBuTlOU4IsbSQHDS7ipwsMibhQsCGBn0RYUWe9eqaaJPa2bqnbNMkN1qM4IG
2XiHltjyDN/aeKOCyX2moxTVimEyzP40DUV1N+pj+wF+A7LrplODK1o8ood5pCV8Ix+UbLy2eqLX
IQZk+NUSURqsEf9A2fGQWcP1VDwnmyXo1UW+tfOCT1CGuLCDiQK+GilPJmwJqaXBJA8bwDjAQTJ+
unyCZcMIF3/QWEpJn7Xpm/CS0c0afCxSJN6j4gCZ2XWu6MaWba7371sTEtwAvLB2l9tc+6vv6aL+
DgoFrz1l0zFx7TMBKBo4OydG3f59PS/OHy/4apOWdAGKw/s9yu/NLejhbxFSbItqbjymyZZONP6w
stzCTXGmOYI5Rh3eWwXIZMRbj4WyfEVR4fIWSW63f+EbHXMaEMuxqBctP9qhuHITeGqy6p2fX932
q1UyIUqeu6YgEbZogO3i5W4eebnZsm7JKok4xhqRgTRFTMlXrfRjpE+fy2n5hPbMCCEm1CybEaxs
lVZLfTWNhAxRg2WJcfrwyumcOzfJqePpG6skySlENKMDU3UTt0wjgyUfaI0DYxhaEeBMnqzstHiR
T2/L+/ZbsPwyDhYn6ZmJFw0f0ZzZR7Z96yI2+b7PCxYfKZBHLwDAfU/9XQHkOqF9fAy12X1frCTC
F1F9tfMwHiwfSsfbYEF6O4jvN4MJ2Tav3uXVNsObqqfjwK93kaF8ALaaHRH5mpHkzauvlxdI0svm
qIJh21U/o3EwWuCX/onGoxYhl0x9XkfyYR9V10gq4cOUPWFLXrxQY3nXEYOkXphaDJshFJeUU4oP
S4qMVnReXWKuPvU1Ip8oo27G5W+HZLaIWezCDIyiyVAt4oMHcKZBYn3UlxZO3Ue9yTcudkm4aYt4
RXikIbdcj9psdkdrUjMf1MmprRt/JXkd3OE+qmDqdefneM5+bc5OckbE/omy69pJ09bXW8d4LqNf
atPcWtUW1EwWZIrtE/QfV3Wn8ublloNzQHfUO5W58TuHN/FQo4v3c4j0/ipFfOomttc26XyLkOjt
idme4OOCsUUH0cG0mglkn6Jmn2v0F5uq24hq3k6dbRFr6WpQ8E1IBPuQxN3ls/d53CySSJrH4Yb+
+3RrPHnHXdZwFgLzW2mo097p7RuIAh/yKb1dAutqNvSvetlofxITVS98UFwnqNah7iDwTYvmFgbB
DRuXGYDgBGFaa1MjJWNsjeR7bUK7NgUzfKT5SpvGq3zjfNnsF1x359+Bjy2iMrXWcSYzIHmMPAgR
o9D7lXXGS7V8SXUg3Zd9lmwMwS3C8jqDo9It33GCl37RD07Z7KvYeNq8x2UrJjjFodYh5a3I4vRM
vxvI5ms0sTVC0+yEliNa7YfLM3n7orVFuGWIUlQ/lMwkXZSbKDRfgt7aA9omQDTnAPAdjNBbNXKJ
Kdsi5tJawjS0A4fYBz9kaJCP0RytBtA7pFAWJjvYF+0CBt6tAd8OhhAw+NsIWEN1MEPGg1/lSa2m
uyky9oue3Vdzexi3MGrSaQl+wlwcW89b0vxgxbxDt1kW3VnFxNLE9fu4uAf1vO+N5KiXSNhf3jeZ
s3dXp/XqZlZiKoYGPHH+jPAzEu6HBkWK4+h5qFd5MKIuzghjdfyYImdlabZ3Y2bUAi4PLltXwbmk
0J+C3UKSFZDrh7TwzoRQpxGIcgDF1ubuSdyvCNF03axC/CizfZTtDlWmn9S5vslqx788CYmFufrf
C0iJrEOQobL9kL4BdG6/eKNaoBCnfyqG7slxkGmBufDyWLIFE/xFHNuDasT4JLUH+I604v2fKJAE
wMoT+Ne3irEyaxa8Bh5pgtCZx5WxfEwoGrgz2gkQhhRttkNqdRd2yXlRri5PSsLIZovgTMvt1NFb
7y8Ujy30pI07eN8+U/3Jd41SfgS52R/jVP3SOv3zoIZI9FbRIVK776WVQ0ycT/uNH7JO7w2XL2I4
J0VzEAXBFkzlqcw/kONqZXAVdc/T8mIoT1ZRfN9s4VnP+FtjCT5FBSURuwsXq2Pa5Vk32vjYwAJz
eSaS/RNRnUPpTIperbd23N1qmfZiaeovdBtP0N/OP7SqTg/2qEfnyIx+Xh5R8l4F8+XfZqA0BdJm
ChcNQtI7oGv7wHiIc/VQqGumxStpB2EaaVeqnpZgo0dDMk1bMIemzIZuKm3LN+Io2WXGeAKx+DTb
7pVdJFeuk78UhX5totu2sa6yTROc5Ti7SdImo+33jhb6K+1vl+lbPf0y/+8I7hBOcpvW5OWPo7oK
Q3O5bb34Z1a6n9UxqfeKqX0Aq3toyuR3p1XaRrgvcY8ivjVSLQi1euakRf9os6lTyI7QPlaqDauS
xDgipFUdDbeEr9v28x69YkTuxya5QxbKf6+Dd4RjkIdFjOplbPuGpXwYKIQiHFrtUPBrN6YgcbuO
4A7LSe/0dolYoiXau2r6WW8jSPjcEy2Ep2zr/VOyUCJ6lZfkugwK7qlVo7QLa8X32vCq7nXnsFmU
klnMeom9uu2hBu498hHbH937ePnW8Wxdw4w6oYGkOMYasMEzu7FqkovRFjxcW6slYXrPqvH0iQ9Y
3alzP+ihv7qHTWj/n+LtG55UhK9OpuJQJ+b66IP2YJI09mYIxXtUotQ8oouOxlKAZElWIrednh0F
6aE6dR7HeAYTVMzZwUF/Y+/kW9SNEidhi05iQlzDg/2cNm06j0ykVXhH2YJNyQ6J4CMsNJxzGo4I
RUODd6BJ7x+qpSD0NZX4WA6Du7F5skkYfx+UqGxIWk3erqsKqUrLaPOP4MODDT8q8Tm2YFAVHLl0
s+C408a6xlo/61N6lcNDcfkyktiriAkN+sEcqcPwtB+hhtPPzi6pn5EByMgUUYDZ4iKVrJFIC1qV
2hSFiLb4WjJbxwAu4A99WlrfL09CstOWYD7BPEGe2jOJtAx+mM7yYYqja4WTvelwZIHXKtP42htU
yMWUcUj8Dbr9MDjO96koUIUzw7M6EZQrvGCjwuq1iAlFCIFQ/OlK9ZZFRGBhI/iTOIl/YUWTNKe8
wCxRSYa/NexOTRveJVn/DI632eWBPu2nRNtIOGRrKliPjoDIslTsWB9qDygmIW4cwBgf5lnplzM6
IZe3TnK8RdRoXZk1C5vaMA7kh0qrDxGMRp3absBfJU7cEkKtbIyV0ciwHsvKzF0alac5Gg9pVaMn
wVHRBtoF6BWoZq3aMCjZhIQbNlEy6oEFWBnbVD4nXfOQxWhfWlWZbCQ2MlMSHIIzVU5oGqvFwgu2
X8VX4PNdXi5vh8QdiCDQNA+dubH4uDGgiTmb83id6XPvB27+A6br5eBYSIZdHksyERH4iYTL6GUp
JmW41stQLKeqaN/FjY2o0N/WamZLkBYoafgIQKJvpGvfQOx/NLzHy79cYhsibhN5c0TBJyo4Flra
06ADASsBtCnnd2IbbRG7mU3I3QTIIfnN0N1pSkUnUxT/cAP7V++VGydVNgvBwiMFoYQ/KUHv5fDc
Oo9xquzKyrzbTDpkIwg3o4vCKzpsKndXH9xT5Vco1vCmMJF1XN4I2RESzLsODbQJM4ONoPfLi6Np
p5nl78vflpmCYMiTXoc2Om+8IJgUyPTU6a7tZnlCwvI2durnMLKGDYuWJYQiQDOqU91QFtbJVR2f
R2NiPyJABEwOa5zW6vdmc7fGnCG+Ubfet3YiRFM1q7To4ULzlXZOrxFSdI9owG5R1siKZSIoU3Po
a4gdlg+V+j0hba8me8hYPtbaLwqdPItTfQa+sGv0/n0bJgIyI2hEIZFmFSleXem1+bVJvIcAidRS
G7afXiS3sEgzOU9BHeitZ/ogwslrF6hLbIjl+kU9xw6cyuXi3ptTttXrKxtuvWZeZSFV3IchSiSm
H6aG4ewKU29/VJ7Ge1bRpNcVelF3RhRXvtF12lbgLLnCRMbJSWkQdkG40x/G+VOE7hA6oqC0tg6e
LHkXoZhNqEE4rwFMz/RfWmnv3Xo+rhGttiQ7hOf2pdJdz/ZCRLOBCpMtouAmVN0clNJkQgiV3UZe
cNuN2j7Kwo+dnT3bxHDOFtZatnSC0zDMoAgHxzZ910XiB1XJlXt/2F47iUcV0ZmaZoIzGzkOjWkQ
pPfWQQGDO9KIqkBGthGTSTyfCMqkvSoamsYyfbXUsn0eRTlwA2O5RouwPaloOD9WxphuuCHJW7Qt
4jNR1BvQk2LJumwyD30er1IrMe0fbbsLKv0lHJLPPeQvXYgUoO3c6W36s1lQ54O17nzZ1UtWVaSh
VCaAVqnHhMexeuqzARHW6pMbdJ8mZ3i4PIRsTdehX9kxZ0K1aZg2UY2xv1sIcK6lNzQAPxIBXW/y
IcomIniLQctMSkaMAmuEB96xP6B+lx8sL3neTIUkd+4fhu9XM8lcozfC0mSxQueRIsmxjZstgIBs
lYSAoR8GahEtPUBRr0a+Sr3QqN29XaT6Tm3dqwqswuXt8Fj2NwohImKzGcI+18BAAAqru8+R62T3
Wa2glNFElQ/5D899qqlfl6PhPSRItW4cNNmtKMI3W0+B2tlUTepVpwYBJcXSDvxrXjwhBb7LhxrR
WxVBTpjZ3+tu/4ASX22YMqRah06iiS6osa8TEEnl/QSmo+cPOnCNqNlptUmrwkY4IzkgIqKz0+Mm
1GfGW2wgRCkpUDt1G1mp7Nurh381lyK0cgu+DQtRqzm7KnXaHHgbaDe2R3Iq/gWrKBPEa3VCoi5v
ftrK+MGsHdqJYDBCw8ynU/Ma2b5foW59vHwKJeYq4iy8JDBzfc0jlMm47kPjOUyBvRoIz6GXOHy7
PIjkShKBnKMZuWXcMUjkQnLeGegvOjftVqOP7OvrRr3akLqE72wuwNkEYFj9vKBnMMoKX8u8jbtb
4hL+XBuvBrBMpaoh3ycMn5Yd3CT3BMelV18DQt50abJ9EOIDXQvd1jQZQxmmuzirH5O+fu699p9O
ex+A3/7jEF5NI0Hos5psEFderR8dA43htu4QSazd9yFb/gRbrwYwzUDJw4EBuDObXVnrV4nrtRsm
LdllEaCZORWv+gGGEUBu5M3etV3VV6rmvVw+opL1F2knl6xd1E7l8zbamsuqGAyIu0lo291EDMhm
sB6vV8uT4Oa7sWSIiuCyrrRH3oyerOF9LAHc5X9/niKtWVoNZgCK8TGEHOYww3eC8uKzpkbnIo02
ChsSaxBBmqproPxKsdyHJ/EwtPWBm6PMlAfQh5v+Wxafi7yTkTcMk90TRYSWul+lzchAV+GH+Wuf
Fbvp0Q7RO64Pl/deOppw5y+Wx2OuwXWBROlpHrtro42+rau3KGYNejb7RaZVEu0l5zbe7KCTHTnB
5E23T4suJuSz07p5SFIj+4xwXx3vRqVUdkmXmRs+XnJjqUJGoEZRY7gG4VLcJfOuQvl2Nsr8fZG6
iOO0skBXmx7E+dClg4o8Ey3umR7lu7wA8F5PRnd0jab+fnmr3r4eLRG+WbozTHF9w04pNC5k4XWK
pmiXQI+XGt9nzzrbsY7JbsURb591618QTuSmOwjoTd/SI3OvqEb+O53V5RCHS3WYKruodl4XRf7l
yUlGE6m8JrS+C0VL1jQE/lPNSJuzNq9SW7MN05pqfLDG4X2EmpaIGo36hn7+sOVMmPEHePx6kCKp
35MoDpkR7pZC3Xj1l8SbiFL/7ZcQzm1QiuAslK138pboznBzdNF5H9nl7nRU8ia+zttpOBtVxtnP
rZJ6/7hRfJekdpaItszbdshrKjHgSJu9CwUMvG84kvXplM6ISEOb+HnVorPs5NAigLt5dN729pYI
xXRUL6+XMqMBs0ju7SlNevou5uZWsSfvy7vOi0h6WQ9t2AVNSh0IIJg5TY/OhBqImp0Su04oy0M4
fnmgtz2VJYIr03pKG89loCJvD55qQmTXf5nKkohrS8hOZtiCj1LUMa/SPDL9vu9hYk61fRuAy16d
Fbt3ThT1e5Yu2gkUSbHl9ldH++8MzPKEZ4xyzr02dhXDL8GdjBA6oJ3ybXCKPeomX5yxOTRFf+rL
8miDsN8NQMU3AZiSFRUBmF0eDEk9IJWZt/ltXJrfEM+7iYLo41JsJXqyIYQ8pWzzvl7qjk1L0ZSb
n3p7OESwo47z0+VTIXNX69+/imeMvslMD2Fmf2pHZHPz+tN6bdoKkmGhOuw59pfHkRwNkfWSsE9B
ipijYSXqhzpQDlPu+SYEoXvXDa9IoY8LcMurzWz17evSEjGWsEVNgYcksl/PzdVQ8eQdaBvZncQp
uOuQr5csVsNUifm0Qyt+G7rLziWe2u7Pke25EMioQ95bRCiGbycDFEFG/wNuGLBd3dfY2kiGZEMI
UYtedfoYhgzhrBVTLTnMkXHtpFW7I5e4vOGyDRDs0rYVL3NnhtC8BC1EJf/WLfNWZVkS7FkifrEH
dtQMCl+fSuWcNejnFQt7YNvVtCekva9DE7EvBcpZ1OLOyAVvvUeshveGuxHxigPJVhXN2HzgtTwK
dFfohdoH1aH4Ydral6karjRwuxv7JLEaR7DOEgZhNW94l6Ld85uacNTMaU79OfrhJIxa6v/URebt
psJw3ndLiDDGNM2B3mckII5jfVKcY0AkBnf8KW+WDfOR7t1qV6/sR4vqyQ0KUiiu8Lw1ziA/Ibpw
q2FXhsE+mMJDYU7nzUdW2Y4J5qoU7Vinwf9x9l1LciPXtr+imHfopEEmEjeO9ACUaU/Qk/OC4JBN
IOFNwn79XejRPacL3VW4pEYTIarZlZVu5zZrr4WgnANJxqtp8jNgu/Mk2Q1D9qhr87uoOLHG9VmS
FCl020GnkdbvoOcOPKRz9ZvZBbFG9bkRqnt6ANwTVDL+MpmkADVmnn/exHWdMQtrVF8qST8nS6lS
QcfOou2Hjjg3POEFYDwbZuHs7q/sQmH3WUMbjDGUP6DpA21ncrUwzZv0gIOAAp+dfs1/swQl1gC/
vqbEJWMDoJp0Hoyl3k8IATcnc+ZorQkqaWPPKeIicIE4oYeU+TVCpgc16Dtl7EMW2u83G3TPjbQy
BNIqUaJ2YAgaFh6j6anLcecakB7Yg3PXh/WfiZgeL1vuM0ZnDe7LkhB+L8cOjeKqsFqvr95kto2i
8Rc7IreheXSuLw905ritUXtyJGM/OKAImYGmB6zYcxv3Tdr115se2hnvZs1LWYsYpzdHHUA230FO
eEDDiu0uquqo3lnvL8/ijDuwJqecIlm7o3JQa7CHGBGevtUqRedr9Zufv3qrCaBauZvh2k+tRDYo
RMNDrXZ2KrdgA2de6jWkGzn7WKUpRS5cZpHXUvljM346FzeuUYc4oCalHZIyJpzeZr24BkzeAJcV
3ionvidl91OWGcJkrFoUTV9zEW71eZ3BqIoXiMRKFSjFIPsEnoO7fshvGMkPOYI5z3L7zzNT+7iI
b+bc/EVE9tke1Q5In9sJpVYEoEe4FFt6wmcOyBqzWJZd6soOKaLKkNu0Zt/QCLmQLWxY1DNnXKxM
QxS1rpyTGZ615mQPCivxlxBd9NUFS/mtu3BozoB+f7h82M/YoTV8schrwcMCdacMtaW7omrCD6Lp
hxlNt62VeW7GnLvMselP5FX4VjXv3AIu//9zh2FQoyuWyi5FnXNZQBqBgXGrifyMFVozW7qRWxBT
4/4mZvLxBKkquS/S77ayd5fX7Mz9WkMTM15ISwwKZi7sjT+GwK9kpN7w184Y6zUwsQFDdh9rWDhw
U5APeYP2nD34gxlwFr3tdLt6GIXlFc3cln4YOjaQEdxqf+80rMl+kJHs2WAjpUCLbkea0Bdgw+Gc
HVmY3kF2cGd1W4nxM7u0rhZHutJ1nyCtNkOPb4mJJNP7Jm+v09j6fnmfzg3BT4+ZQ+GYlHwZYiYa
zF6d8gAiX4RiwDfaFdXX3xpGrJIkRINnA4LfMAdMfh57g0x4mb/lbQeIRJZ8vjzIOaOw8rLatIpT
YiFMSa3xEyCGoIDpdm2l3ijdLyzql0c5AzgTa5gnadFTNfWI6hESPfZMXOkCehKNNLuOVVDojX7O
6E5ulIDcZ/2p6frj74awa9SnJLlbji12SwqkOuncvx+r1OxMDXCpO729PMEzR2KN/2QmLif8s5C9
UeORVF0P2KtGqKtm+nJ5iDMWdY0BrSSIO4uwxvMOKXC3P0Tx5KEtCFKge5TwPZHyjXfijBVdQ0Gn
MiSWNSaoHCJqDVueelDtDDb349w8Fuv3zEi3i1nRUSb2Ra+uoH/+AF+LtcleVs3NQi5CWHB5wc6Y
U3t1TZsxsgq7Rs8OAFHsRnYh8amdTxv29NyOr7ytWYIKJ4/R7jmGah/J8XvWRTsOsqrNzNS5EVb3
H/5VonULpPrI4jvHuJ2/nKuiTK+SIt5KkJy5/2skKImnuXBSNB2RrLbvIXeVHBMnAr1TV8yAwOhk
X0xDvLFm52K6NQomIyBuYGmxeHncS51pN4ZvUV5POAoSnN6nNdpZ43cZszZM6JlHbw05TfMsojkD
utyWxQ9Nwr9CVYQeHcfjOLngTAYcP+bAMgK09HuXZ41CrXpqDSDSBxp/IeaL6adI56UXTvNGiePM
oVhjTvN6SNNoQO9PnkAjMTMDUv8qeRu5uthnpjpcvjpnTMAaczoXY1JlBn2BcHXYQQk7cGajPD3q
ZgNXc+5F4Ctfrciw/REl6HaznE881G8NauRDmr9JxunPvqj3fCgC05MUHVqAWeetcEHRuNVOfG6C
KyNEWYvM4EjRBcJM4xHdPzSsCqqtJPa5XVqZnnqE3l9do2+TTOG3TMbt3pr6q7BE13RoqZ+/t0kr
C+RWVp42QCfth0WUmxhxBQ6VN8DmbmzRuTVa2Z+xpFOWEhdY97ju/qIZT1DwLQ10R0yVTe8vT+KM
/VnjSwV0oIUM0fDfieTYOiHiytK6FdJZ1K0Q4/1uymqNMZ3d1hAnzJw9r3L2Aa2P5fWgyvlBaDNC
zg95v9+zAGt4KWnLMcwUZgTqP0GR7bHcO90mTekpOtDfdKiX5Xz2iIJnRoEAolX7EUwAxV4rqj6S
tER3SG806MJRuiM12AqzqfLHLlfNRnXmrAVfTvyzgdECbdpKaIAxa+dhKGXn8Zlyr5qHN8vrVI/t
5ybT72GlRn/TZTjzkq9BjDn4Wpu6y5eybmodE2Rlddi1G7bu3IevPGDd6kwkIz48too/RU7fNtGW
Xu+Zj14DE8FBrTX6UYBricK/qiH/Shu1Vc8840atGR67wslCHuOzVaH9GT3CUqFzQ82+VtXODT9t
uiFnzMAao8jtKY1Yi4HKLvdIReMHivxIxed6w86cMZZrUCIYRrmlwOez70fqz3VyFeoUmuDOzWZn
9blTu4YkTlNC0iFG6qOyW2/KvgLEhARyVP1F4h8CpgaKm97vntanjs5nV8TYbemUSOrus5kPngIK
gE5bjQXnTtTqYSlnQnKSAI5vmfYDFFnflI6lNwzXuRO1ek/q3tZlCy2z/TgS5jsV9B86IUqvrubd
RPU3VkB/NcuuLxv+c7u+el1MVyduCXXLfa7eSxPeIQoo6+bjJjL9jOv3dBSe7UI3ziTUEkAUunRD
5u4NwNcefM1BRl4tHDBi0e0DduYVW8MVIXTTDTnUH/c9yu5G5js5Jf4Cr5lKd0kiX16yc6MsG/ds
SsqUdWUhC7sneZbfJ40uPdH1sLNpbKOPrjegyp6Kjejp3J1Zs0x2UPzLuQBiHXXFBPCnovbTfv6y
+Mudqr5Es4Y8UUF8kdIDZdlWrv/MCV8DGycITllDjURw4lh/QXnH7GiU2VeXV/DMoVujGSkvpzh0
Fn7RusnNnvAueetw6CuB1KjZsxZZnY1X5czxW0MaualjN1soQImDNmD9yFOx05W9Wyw1dYSXOewB
DUH735vXyix0C/nTHMfgOVR4d4uCfh1q6xqiDtrPB3vj7T9jH9YslMBwOcgUoqmJytDLl1ANL0/b
Ui9uP8GxOk5mY6AzL84awdjLuQ4dhXYtRfVhKJI/XdUHFgpMlxfr3AlbPfh9NIbODGA/PEH3U1/z
OzdxtooJr19Re41YbNB1LcVCAdEM0WPE24cuqpODpvyKJtaNUsOWl/n6SbbXWEU1UYDIQxBZgCyu
KbiGZHuzK8GBc9wkTT1DQQDl+lN7M2tjEt3b6KbNG5VfdREZHNREYsuGDHKbBQUJge0rXUA4fBVr
56OF7oJ+R4UtIPiSp3G364BAX34/y9lhqEK2RY32+h7aa5ghd8nEOwulR7kUHsUguddtdRicsXz2
GkUoBkLQ1lnh/AGLJiJo2ThDBAFL2ytEctOV9yHKqaBl2S52nzs2yzSfWXbUpCQoMZDby4aurLyI
hyK8aQjyvR6vClfehnaSVle5pAA9PN2C//o+/p/osQz+hqK0//5v/Pl7WU0NBCDM6o///lDm+O9/
L7/zP3/n9Df+fXwsH77lj+36L538Dj73P+PuvplvJ3/YA9xsprfdYzO9e0SK2jx9Pr7h8jf/f3/4
j8enT/kwVY//+uN72RUQDnv3GOmy+OM/P7r+8a8/lhjyv55//H9+tnz/f/3xHmXCvCz+cd1m34of
7foXH7+15l9/UIf8k7qMANlO6ELy+Mc/hsenHwjxT0EZ4NNcEi7wsz/+UZSNif/1hyX+SRQK3gS/
YYMLdcHgtGX39CPK/skJ9KvwI6DlhUDD3//7gic79L879o+iy4NSF6bFt1k8sf/FFCk0ZdvKUbbg
jFEX53NlwVhm7CZzch2U41RfQfemuJINhcyBmyXvS1JXexSCKfRYihSGaAStUzWXQTEWyZc5CR+f
Ld9/vt3Jtzl94v7+NogvwVvhCkfJdQjv5NFobLdPgtRUzpfQLukiUT5mHzi84MdhytoBXJb5vbBH
K/YE/O23+WTYD2Rk+bBrwxRSMqHqyMem4jlUqdDiB8mEKSsar7J1HXnTmMRP4nHD98tf/UmcYb2Q
rmtTBk40LvjaXHMkHGUKsuMAmUmX7Mp+qD40PSpkvs4cK1BQI1BePVXudaHz/t04Cahu8wgNlWnP
HshI2ce+UuMHMfJZeNjD5jGLy/BojTJ8OzE3/YnoRn8Xdjx/nFBreZ+y8R2Je+vT5YmcmsG/t8B1
neWkug531haLxqYhdtzoQLIB5GqRnfiOEHTDlzl9j59GAdyXMU4YQEVizYFGoCoAFNSog7yx0l1v
08Gvxrq+fWqcuTyh02ftP0OhS0HifHPmrtFlfardSklMyNLdT8ABwKIesvvWQnGlccXHy4O9Ni80
MoP1wyGOYi9IKLtUcNXYOugBx7mNym7yhV2WwchlvuHSvLJRLqOgDbRdxly+Trcz29X5PDdJgBQ+
fBtQYu/nqR7+tuknJv35lXx1FEEVs6Wk2K2VO4iuCaJHSZIgi/LkgL/R7Ecgn3/Jf1r2CMbMwTCE
M+XKdRMzo3IIR1RZAxgoxFRg1D4gFc025rJ6hZ+GwVDURU6LEC7XaDYz2sihxCmOwixBWcjy+MpK
TItkNPGcKMcC1ox5zqTG/TyWk8ezctxAVZ56vH9/BUaZsm2bOdKxV5FxIorEkT2A1VA8+dlVSXPk
rDfHOI6GHfjFO7/vG70zpbN1415eA6E4VlnA1CuFZ+fUL6BpLuyQKWwkIZ8Qltt+kTofZ9N/oyHZ
Klm8Npig1AHqQlD7hZg2Wu87Daq+JMin6jOpXe6n8XQQ1HokQ8T8y3futSXF88kooUxwuq6T9ImK
p9auksA0GV1IZ8CiURDLqxX4Q/no1nczGiS9LJebFL6nTtbTbrooLFBYFSYYdvR0Ufu4U8UQwn9V
459p29/bE9+D39FTCbnucnAoZYXPADAdi3DnOugxnd/HU/KtQWvmOFVelzq7tPtxeTlemiDpUHjx
cC0cnPX1jZV9HTNRznHgZpb+NJVdv2vCcDokUP87Xh5qBbFa5o/GfzzVYE4C3J2uQ1Pgw0FO28XJ
8rylu2JacLRSz+AVRrjYxrFzBYbS5CsZwsHned6+gRBEe6jscqv48vIMSEfx5XzD38IhXxyLZ17v
QO1GoTMiCeKYptB542afGjLus5zEfkgKGzo5s37HnGarAPnyqGNkAQNGCXeVu7b4OYc0VzXi9I2x
O4FdTNs7LaFx5OaueFPohGyt+eKRnToaUkF+AF7jsu5qPWCkyiIEmE0HTRjTH4PK5LvStdSdnEQC
edEBMHXPZrxI/HSq82srA+MsSUGc+ut7Dx+VKTzfuON4H06XvJo0h3BAngRORd1bblp3L+HFIHHU
MlixtLjugFV/nyyA20FAP2jkU7gr0nRLl+tJku50RRQB0xmH37VY1DW6pavoZPopN4HWBs9HXFaO
8cqEld2+6ynUzRMrzzp/cMvo1rKavZx6VXs1pKgqv0QZv/Xr3OoDO8yKcF+GOfidiy4hSIRFklVX
Cmh7pN9arl0wAoTqrjEF+1oWcbyLpshVaEkrzBckNMZ3edKpzoeeZ3FXj9RCXxVt3uWZDI03dO0k
PRVVzU+k1jq5sR0vjyH85uU64h9c/nWuS7smsvM4bYPS6pnfZnBBW0DX/FjMrjfVmr+/vP0v/QK4
BES5DqNKwpFb5VxD8FsQCTBMUNt1ejWTzD1MYbb1aL20ZRgFNkwRShzgf1feB+3QP28Ixaw6+lPG
cD5KNEPsAXjXG9dqJW+1mLLFxyHLq+VyeL6r93HSmYrq2GoD+PBXo5Me5fjXhKJ+hHhBMbkDRv0L
+lR9GmZXVH011rC3cX6WlKW06SGWxVtB6qObdz9AqemlCJour/ira+E40kUkyZdI8vS+xXUPnCUv
TSDzHDmaBpEN7nboTe6sd5eHemVzOU4RF4AQU9i21VDYkATvRmuCtBqABQBd5NIF+euupeKKUcSx
NuccD8jphNRkkF4ASVSQh7G8T0swKFXFpnV4+TJgFBd2QcEnR1izCnChb8dd40xdYHfQgUryKPMJ
jvPNnAzzbSKjCNA7nvvzILfepNdWcQnhla2wX+4aqSgd4FYd5JaCBvyQPqQpDdSnsi07/MqxELB5
cKAZfK0XVyQvaCPcsWmCVPeT79aJtbOwCt4oxFZ9cJW9e7ojQhAb+QLEAhxH8XTHOFQLej6PTZCU
k+W7RRjtLW7A9I2TuU9p1fghM+4ds+PRtxJRg2iYQUg9qjn4Lkrgsnpn/MgGwzfKfa+sAWgLKIJv
Du3vFxnMKdNQqBsKAw9QjHtO0XQZA1fgpUW7BVhfQbuf1gChisJrj5eP8XWJ0VR2BL06gbtRJtEn
a2rSxmsjuxj8tBmOcQmx4JDMBaxDT2iNfOIw5X4YJYJ5oLiIkp3sW9MeJlV81kva0avdMi/2v3yB
4Rpw8ZTbgXDG6mrlU4RexKbE1XJE6Lmpqq7FqLuNZV/1Rv+9Fs+HWZ0Hx6lYjiRFF9AmBgPfxKM3
dmw1BymGeBdazFxHg0ODSrjWG4cAkGEDb3SEXK7lJxC085053pJneHp4Vs6AayMkVrgTT0b99IwW
BmWZiYohqMBtfpfkbe3xpgIqGbiM4bukWtRePBdtAkVjS8mDaxdNgJxTRfy2N8Z4qUKPmw/Mpa2v
tKtYfwwzW0Qe+NZKd19LoAViYbHBE0VGUx8ZmCqQJRyyDXv/RCW3ngncSmkrRIrLI3g6E4UaaRSV
bhfomrf7NG6SQz9x6heDVJ6Ddncvl8lj4iC5FaJb/SY0N0N6NN0AJupMNpCezyJ0uDrtrqmU8fjE
kJbKMob8Let/DEWuwDFfCD9uJQPAQvyMTWcHyu4jdLkn7K4Ix+J6SAb3qLRSuyFu22uLuWQ/Osm0
691mi9Dq5TWGubQRvDBkhZAEWL32FXHQjhuTISBWCy0v4zafpQTYJSU8efurF8QlFGvqOjZCN3gX
p2tbj+COltA8Caxm4se4zR7rtN9q1n35AGAQB324T/8661to8do0cWHGADm8YVdaYNhG7nBL8+6l
54dMmgOfQCEPx5AvPp3KZPBywmcYg1gmXxxlHWQ13ZgymT1G7H7jUL62RajeYBhwWth8TdoRDrZI
8zIc4SU1KMzMPXp5U4LsqlVnGzbsyZKenn+X4LVBRnUZDXWY04m5ekrCSaRT0ESi8t1I6etap+zA
6gxyIIVV36Ddv/1GtWQGOqm9vFXo2ig80YIwwsuH3DW+ThruIrES5exonHT4mXBFmo1FeWWfKUHn
JUUEil9fR0JD6+CA4REO+DRUPkHrqi+baIsn5RVri1wDwm1u0yVztM6Z1jmznJxiPWqA3ZkXDtlQ
ezS1G+jIJo357jRJ/LnVNoBUSeX2tzyr2jdGQM2kTjsZ+rpg5L6q7X4re/fKCUTiT9Elp4UHeJ2J
FFHEG66rORhmTb+pBAgYCwmZN4XTtDt4j1vZpVfSDu7JgKsjH6soCVuwZARIiZPraXZRuLSZRkOQ
jG4mjdIA011xZTmteIdZVweTZfyATll5+GUzApcLGTWbwZYg33V6ROPIkW2Sj3NQgo/4yqETP3S6
21rfV/KWmC8ugFxqI0vcfzpMphVnqH7OSDMpfuyRdt7ZIIe+TdNGXVlxb++ZMxBQXKT0JhFW9SFs
aLJxyF+WZvAdFFwf5IIpAsyVcbYq4M2mtJuDCTfWc4d8ui/BF+pNSZVeoVA0+Sw00x7z+N6gTX7D
1XjtitnUlkv1Eg/D2uuiyKubJCbY8Tn7wuuFWiO1+YbFeaWGgzTCs1FW6zwlZV2wwaJBDh3j+xDo
qAWP0lbJDqy15s1sy0V/JswA8R54S4M+ahhyDFUuj8A0j+AjRI7tQwQCJuVNBHLeaK5ozA6Jerc8
WAVrvqMVhnRXToYe4bvZmplEG6JCU1tdctdHl3+0SU314nKCVxSLjuCAIE7g6wKfcOKxoMLiQQPh
kUOoK+voxpB5iO2IWjs1VJMLZhYUez2oTJRv3bYin9GwTEChUqsQDdKdmI+Odp2fYdpY5ADmc+t9
avX0069dJaYguCY5Qz0cNWq+xtNorSSIe8s2CKkl4B7y+TiAZWUjTbI+R0hXIcRXLkomSgoc5tOb
NMg8Bdtw0wW8Sd719aBA2D9l9NcUx5Feh3YlSrdc2bgr3HZXw+SNyVUNrfOA5blzFyHA9CrwVX60
dOFcW3Lq3m8s3hKRP38rwXsILwZVU3i9qGysGaCqjBoOL4YEYc2d7ybN0tCrqRNZoCnq+wj0A05d
gVnPUr2Pz2DGi0A9nngafvgP9OWgHABBhib0ls6+z07dtXRnJwVgkyVtaebNotOZl8ObyX3HxPIN
zXWGZ7+W+s8Wvw1FcG6ZxJNF1/7VNDS6b7vKuY0Hy0q8Mhak8+QMUS/woYbIm2natNqvShD1ekmr
DQqeLG1neOqiD/KuasZdPNiTAruSCzIiI2JR7mLBq3ttKaj/JclYfb+8hE/MOadLiDI4UUA7wwQs
8d3p0eg6StKiaLvA1TTWHkLX+codFHmw6+9WzK2PIp2nr7OdyGuglWqPyC4rgVBhSenndgJWsXKu
fhQU1TgvnTsr3+WJ5pnXpKX1eeodCrjo4JCbuJna6o46fL4GP0xMvNnY5q84VlV9dNCbc4Xtxc7k
gxsHpJHNhzhTKCNEmZJ+Nzcp8ZLOVPy+Ay/j6IUmNzd5Z8CXwOVEkGGcUo1D7VpRve94b3/quqhs
vKhNrGOeiggUJS5ou0D0wob7eK556aPhrP1UzQmd/bJB1sJHit1J/bbousobVCfeouJXuRCAp/HN
JAyo7VgYosd3MOjs0e40G982TjPfWkOSsRt0gZqP6M1BqqXv2k75EahJ41slQYptRXP/tizV7HhZ
RP7ECVugwHFHG6+AsgoEg5w6zrzYiQflQwS07I6CDQgdqzoqrwvWlx90mtbaH4dRpX7uVum4hzQU
4PGjXYGMNp/iKxSfQOvbFGHzidmIKUAXG0/Cy2f+JQTuZV6Mc7PVJbo2LXD/bMldZOYQv0g0M5ye
n3bKNesq1gWkkwbdqbzZV6hC/qLHgVGQxkIh1gE+AmWX5Vs8K3RUWS5YWRRwim2VegUmc+02m/jp
Fx7H38NITAjkzsJ9go08GyYsTd6FVjcFWdtWV0QaSLxadeUb9P0ew9YJaIYrrd1yOqi2mb3WTbeI
bJfHdnUfBa7hUqpEXQWpyNOZhnVNs6hH+DtDZcnXpPpclsi/JrC8u6i3uqOU5Z+XbcATAP3FmGil
gD/FHTh2qzFL0zsAkNd94OiuhXCCojluItYA+XvLdX8Wpup/uhGkxfE9ZvmAVuhpb4VV+BmtGr0f
TtUDCwWKjR3v+v1Ep8Z4aoDetmcMyzb6ttaZzWWPAJVB8WlJwwNNcbpAbdGTOensPhj7noAwu9LH
nA6unyKr4qdLv/pYuQbhkLMl9bWOAp9GRjp+ebJR9Fs3I3QRkq1jKPsgc/GSoG9k3llVyz0738y3
vTJJJPbALw4ZbAfJhcW9eXYQW8PTfiyRE2jcAmqs7cLv6Ss997bn8KL+qsHLB5jqVMc/je70Vov7
KzPFLVuQVpzYsHqrR4H3U1sSwHKCNib1dTQx/VYU/fXAJYzs5cP3iv2AZjRFyh3FB6bWJcwyjMIW
0gJT4LI0BvC2HbwiTPWG/XgRRWLvMAzq5ARZiSVherqgpm4MTGk0B+EIgLyKmX1rw9r4sLjmBu2h
KCgQ0D2FBhJ+hYCmFhiMjT9AzAMMyYyCCnHT737tOyF6xEFarA0iyVUeEbrTmpYpvpMCY6vnlPFP
iFJBbiPR5VVamZ8JMld9W/l8gCLG1EfpN1sRc53z1D7EbvJremKIsOAg4vKjHoSdgIleLVFhY8cH
XuDroLbikbHo3mTpOOyRN0PJj5fjbu4msru8/U+furI9i6sIJxg5doVDf7oxUkB8CVRRCHGA6zlq
0j2mchp3skrb4zBb4XWDauQ9lCCI1yRZC2oW1e/s2Ki3CJicIxB6oD6M0/rOBi2PZ+nI3AIdZB2a
bnau+1Sa75Orh2sehwy6PyrbsZ7aNz2xP00zj/cxvMudyyoKEge0zTGDkn0/D8MeXUc5cokNrjcU
XnJlUpCzttmOFhO/tzWITi4vxCs3HpWnpWCDxRAvApa8Jl2KTZmDqBHzniHrsVM9CD7dqsl3oKUZ
/RTyNlepxbe2YLEl6x0AkN2mkgqFwtfK1tQmFxHUfuagMvVwT4GDBNo0hI/FckjLxU15vDzTV248
fE1keAlBJQglldMdd+J5nhlJSABavH5H2rDcA18w+JdHecWEucghoyTMABZ7IcfkuMzWM+sxSu44
OL4KNFiaAZOSELUx1IvEzHJzJO7PgnUFr+zTz59Z62Lm8MzbmAZhhrfUl1Fcc4Ac6+EmGsf+s3Bj
GJlwmON3ZTTS3K8z4dQHK7VJ7WdlAyW4y3N/bYWRfkXBCsUQ1EFWd6ovYwgpWooEzQybOsw9PFzI
fG+M8iJTCVgs6nzwUpACc2EvVgajFCrh2ilYkIo52Y/YhWoPvm77nrRIPXq8RGIOCdOp27FUQMRA
VXb81UpVHflhV6OeACxfu5Mqbh/4mDlohpEDXbTBrUht2P+XK4KvCjmQpxDVRn3o9MwlvYt81SSQ
u4A8tl+aBhc87PjGQXh5k5D5BsCO2ojlbXhvp6Mgglez7EoWOBJmpONx/FBGuXurwW5xbWcpQP2X
N/rVAZGCXV5pAEDWVwkvXjRP7cwCGYL/TGkwVg0JpVAYV8Lvodm4cXVfwAWWLUfl+n8GXJ0sxP4U
3MecBQWfvMjRyU5BZUbbzl1SaX2gQwlGipzro0PrHPGqBP0fcrNHpGPSXdeV9TtkO4pdNAh6g8z2
1zFVyb5GdeC6kLN1GMXGjry0Avi+Chm8BefNnbVD3zLZ8m7G96Ut4uxGWfZhMGPqj5Xt/s5ePBuK
n26+C+dmHpGUD1w7N+BGRkmfZLOAFPUUg7U5IRtTe+1I43ZLiguOesHaD57aqAPJa86CiqMT21gW
QsGxmzYuznIxTh+Hp5uNHXAAR5Fr4riwmspxSBlOmKilX6HPPChkmuB/FYWfs8b2AQRzP18+1i/f
QpRAcIUIx2VCPXN1jwpCezdXKQ/MzCUoprOf6CVRHzpc8A+UF2Dic/v5W6hBmnl54Nfuk+MwLt0F
Qgho4ukecskmXLOEB6Oo9BWs9rRDoXd+sPMM9eSJdRvjvba64H5AAQVILtRQVhMVMXxed+w5Kqnq
PUtVuZumcrguc5Q6bRJ1e+0I8/byHF+5EjgyiCkYQmnEmaskXT1neBl4Ngd6qsmOSbC1FyiveJFU
wy+mr2EtUAgE7BgIIwy4zgeGuh8HLZo5SHhNjkXs3APMWm3Eg6/MB8hehe3CIKgQrfas4KOtLEXn
oOuy+gp+WrybGWohYdlEvzGUywCgRhyBcuATIu/ZO++6OW2sypoDyyj2RrW0++Rolt8ZqHH/+i4B
3c7RjMDgwDjrWaVDlkJFriBBPrQPYRz2X6rW/lymmgeXj8MrOQ8XngsOnyMITvz60ZrKloKOQJJA
VmQ+toPbvOVxTvw6DMkB9zQ+RKqmXpWp/iBMU9yAvdq6vvwlXtlDfAeH2XzxWNAedHrvCmq6KccL
Hihk6g+6LxeB1IQfObKnv2424a4RBBzcUQisVy+YriIjJeCyQQ9v8BbQ3QR5uoZsWLAXmCEc/aU8
hrDQBYQPjtjpjMq6VHm/OByTo6rv0AcCiwS3QBhXhOymJVl8S0w03DBntv1uSNoraE2QhzyJ2Bur
4vRqmKriUKDlfnd5pZ+SFCuDjgwGQWC/AABe+MWqSdTUogU+mNwuuYqcIb4TQ9JfgcXh64hurCPQ
Vvomy/LPLCqKO2eqxLEakdYtqkR8tiZAvQ3eUQBAAOyuB5HuraJpdqZIkSzaeFJfOxbYLJtJVHJQ
AFwFyKqo0wlpexI4RjVHq+ryd71jNwjQw63+n1eenKXUiNQbAJGouq+Ggih9KDMR0SAzRvsCpYT7
scmKByOTFgLhLl0asAieBGZ+XN6R1yaJJ0AuBc4F3rzyGxCUtHEC0jN0Z5jQi/X8ZysGcZUltN9f
HumVOAUhJv6DdD8DZHzdfwx5PJDoTi0LZlU9lEjsH2kEUk7Zj8X7DJrLXtZk6AVFWeVPOpbso2iz
6Yo7euNZeOXVg2FDqEsYXQzpasZjrHU5Nz0LItYMHvg0H4pByR24S8luTlCbCiP6/vLUn+zl6tij
WI3nQQEvgndv+U7PTHfl9FY6hoIHFdXN0iQRZ3f2/2XuPJbjRrZ1/UR5At5MgXJ0IosSJbEnCFEG
QMIDCfv09wPPHaiKDFboju5k945Qq7OQSKxc5jcT/KiAaWSeBQS16wK1Ay9AIWUwAi9tbXdXjXmZ
Mo2Zs4eysf8wLmyTjcGMZOvPmv/N8YXzIkSfil3ixlXG36rp2fRYb/+RcpzGsPC6OgujoSuyoBWu
KbeeK1YZ+8Y3vut9MX+a7WncL7MSzp1ld8m129CkCDjmiAV4RXETZSMATnORjaLxbNfdJq0iawlr
MQ438IoGpk9LN0Mk05K8QGYCq5UAygmT6SnRnXszYhJ2p7uzjs8L5VEVyEqgrOXYfTeF+RxN4qA4
KnvbdcobTZTlT5hejhN05Ff3JNAtgnJNXe2XyU+rsFFe9c0Uo2ZsymhBLKVP6uFbvaR4qvqm/BXZ
bVVfqT62VZBMrV8HRVwzYVF+JfduFMWXEODvHWoQOTo/is6J479xomKuBHC3Mx+Av9y7S63fdqm7
PKHA1f+xZm28VrAPNy4jvGfo1gIhrKnuPul4jRw+PmPvJOSUP8C4uK/hjp9/XahzCmFEo/kwjGV8
xVgQCiEk/P0/r7J+wgbcVYpv41yds3Q7I5IiMh/yJvV2njbIrZXEL/+4iEFrRgdxo/lwz+nLnn4t
BqJobmUq50FZCUK3VbJsWqgmF67iN5GPVVzTB/rm2gYskrNMdO5lTbtNdx8GP/rjcvV9ympXPzQ9
TYCPn+dNdGc0xYe/sotJs0kWT59nHEFNKLyyHypXwnPP68dMmxH7mAzteiilDe83mTaeddHl6Z2F
Sax8CgoiL9TSs+Q0Z7qqZ+g1Pswo2aFiobqD29ZjmDcFyf1S/BJe5QXS1rOnj5/4f2v/k4gHxnyF
rMD5M1Z4wVnEa4B1LsJMs6PXuRSldHGSHXbw+V3fiXTZSHNB96bS2+GOyZ482J1db+t0AdBbQBRF
fxypNacQ/r2lfP9nUUn3a7r0zT2CcpkV+lFXVV/opqRLUGdoZe/0eHS6HUlPtW3KpYgoEZOm27am
kYVu103VdeMYRhO4dVX0G6Kre5/prsKcDiWxJhR5B1y8zZLh0C51DIXfWCaIkX6cboYsT4+4XAzH
vOD7C+dqKB9oMPif2rjMf0iId8Ttzu9i6G5p/5DhQ/VNJq88hmIcf2MC3i+BozrMi106m/Y80p3A
y/4mwRW1uyOISn3f6c38TdljbIY+0IV413U2AFgSgOnX1Nvmr6KNtT8V1F3ntpOdUQcrYNPfqiyF
r5xQzF3NdopKCUzR7jeKDVeCwET0jyN4N6ay5XIQWTbezsgPfVb2InjINHcOzbjQMgyc2V22vY9F
tVsAOQi6xJ6TTavM/teQQK4J03GItzFSoqirZ37ZbZlFpQdd5Ea8Waqe5onXMIV3yyHa4WNS7rRY
/NebefatsEBk8G5gTL0+lbymm2c9ZO0sv1le0yWhiBIbwZ0h6b4rq2uarU+69eD1i9xZfh1fNX6W
Pedtb2rBUPfmp8SGohIkKm+iYAJwHl/4Yt/GBk4vXQcGQrxj+gCnXyxE+9IpXTM98hLSjZ521Uam
TbGfV73lC5/KGs1OvxS4mjAGCasWAe+czqiJxiqd3suOgDFSooMf/4DeN4eNEPWh88cUQyP01LOK
YXoiF+NgluPPZcn0G7dz0gs15psWBAxmyhPaLYxj4W6vG/NXotKLZvF62h9H0xnGgFI9CgwrMjdy
Gi3kRFVxqf5bo+zp0wOR0iA00hWFcXw+apT6SE3mdtWxGmghma5Y9hJn5aesgri4DN58o2WOttVU
n22EiJ7SIp8fC0fJ3x+/hjfXp0FXwqJ+511wl5+bZmmeSDyvlMYR8dTqxpvz4cYxUEf551VWVQrS
hJV2zRzidHtjbLIbp0ush5SGKjmP7WzARmUXTu87z0I/wltJPh539Tk3t269hcRvth7agok9CJsk
QDPH2378LG8vF1zkVwIuwKfXt3f6LHYy4WWPn9nD0sGvSJgazuUs92jGQ8cdKpfGKi3uOnIuGbu+
uzCwF0Bl9I+oJ04XLuckLca04/EMvw0dAKc/4qmxdv7oz9eZM45wYpnquMsiLmQ/r52A09NKU3uF
i9PXNci0zj6PzkC7uWgK+wHhnK9zppwvbo8V3WDaybWeJXsUvuYrQkqycazK/zTp8sp38r0SycvH
m//2O+WH0JzhaocT9GZe59SOk/u9bT90GKze2wvVclAPrXGQBbSXsIY78fTximuScv7oNCdXViCt
GrAwp7vOTSjrIjXtByD8S+j1KU5o7hRfFXM+3letd4PiLNRfmcQctkvjtLdptkFTFHYJEzXm6KD8
TlcfisSdipSUEAZE/aCVaX0Y4rm7H+oS4fZlLmKKlg7x8w7he35bcwRek28nQ15qjb33cf39S86O
AGW4wPZD2A+lTd7AJBbG6mjJq493+zXqn243ajMOHD2Y3mRX52iPCfj9iG2689BqhQAWJvPsu+nI
4ofNHfBo1+BKQ6V5eRyqWpnfSRD0bhOprAV+b8yJCuskGuMwdkWZ7/qxQ60da4rlOxkCkDbMsB0V
NMBM60CiUX0gH7V7WI2OD8FApeI74HZDwLHK+kOu62MXZkBQf04tSczHT/rOqyUtZvYLT5ClAVOe
vtqmmsitWs95mCfG3VUnxJXftf4nTnK/A9RrBOM8YbNiDD/jSj3NdbeEnW5o/wofZcbwShxZu6sa
dPazI9YZ1TiMVeM8AGNrj2Xp/+ZjHg9uUng3ozH9m68zeId1OY4zzXfuWyqR08eufCnnZBidh6ao
oU9obnebCYU11jr5v7DFbyMmnHGgz0hgMJWFNn66lr1iqIlW7oPVCPsFsDqF+pwc9dTw740KL5hY
KPHdnPGLGPJ5ujMneaOkL35BsSJFNgrE1mIj8rKNZhTRgx/58UbLzSwNS32YL0AR1g/o/OQbYDFW
7ijh5jwfcnMtrXtvdh5GN17AK8bGtgNPCKGuM/51AEKew5mjwnzF/5x/ZJlTj05am+5DhtPzPvZ9
fS/oqt40Sk+2RoO6US6HS+am77wMuAskGz6nnRL3LICUuakW6SbxEVnm9ACohJXjwtnmvsAEOimZ
hWiy2DK4Li/kBW+b7UigcGUCubUJ48BdTs9B50QZcdRJjmOXHHHJQYV8aJpryrh6kzaGhSjauATZ
HPlHc5DPJuoKF47i23tr/QU2GL4126XjfvoLKkvZhlbZyXHIV5o3vPmwbtMeWwe92PXAev85n2U9
UmvwxYQXJhqn62Gq58Zz7iVHych/b3pdcYibwgqH1kMfaGEQ//Gntpa1p4d3BdDASHK4k22g4afr
JeB7c4rt9Ki5Ep2DQqBEIq/qyS+RrYW4kSfykgziW/wkZQq9TDgxK9oEGt/pmj0I5E70eno0omn6
jCBF1QVNUuTWXTyLpA+jMq+/QDwEgpsZCrXceKhyI0iaaC6CMo4l0z5jGMfAtNLpqBbH/F0kY6xt
nLlDzt1sy0vAgXduN34y6QsQPyITs5DTn+zpM7Mss5bHZHbFpkyTeBdnhfF9yROx10oRb2rl6Yda
b/m1XlRfZWbjApY3xWfqZG+L5ph5cLzMO6R6727nHv0RPar7o9uV6bUy53kL6/kBy+TMB25vdtdu
53UHB3zmNbgiHWEBOwlKitt/P2/Mj1CDILAAyDmPtEaku20mMnk0zReQ6ypYksIN/WlKdwuqkh8f
tnc+JsYhoHXRkSMNfj0YfxVrRuwMNAVSeaQ7oramNqkwmf0Xn47xfi6Sp49XW4/u2dFmNXC66MSt
JfHZMctpmhf64qVHYGle0MtK3lZaUoRx1nUXdvFtjkV9xP75TMi4BM6bqkkK6clIW2wRzGgGMjc4
+ynV9M3HD/Tu9v21yllbTo09FH6cS4699NMDd3SKt6juHhBdd6Gyly//D8vR+19zWIfZ39n+adM4
uN6gIVg729bnpq+XcJhnN3QTzNH7MbnUEH4nFNE0d5C/BW7DvO0s1OajvbqFQuItCLhbOJlqU9VO
sh8NskN7QhYGqucl5tN7h2SdF4NhfyXOnS3qkoj30BTksYUseOO1+neEKJyt68lLnPP33h4DAxSQ
VhUa+DenIYQOVDkYtFaPXjT7tN+K/4xGf/FydZXqxvePX90755GZDeW6AVUaNMFZxZl0Q2/rOVHd
1ut6h1gfnjTFPFw4j6+S72dfmEMYp3+PoA6YofMDieVflGgWgdyWkC3A3KtvJSQXLRgzYlUAdsK+
0kjJNkyR6WX2o1BIHw9JDcbLRPqYZor2u5/gmS3LWIVutHSIoI5y2anBX6iTyjG7ZHb3znuAgME3
Cnl81dQ8C+VTFtlLJGj0Di3g/SK1+t1iJCIw/H7azRAog39/FzCFoHswrjSBbp++9wSZn7bBxpAI
69RXJDQYnUXjJdnnd944mHAY3CsEiFR0feq/QmsW8ZoaPNaOqBFZjMLIxWYKrX8P4N468l2lSmjT
2OvX9NcqTjHrVtVbxdHXZHediopP1PGzbaUtzdZrvYtafO/EhHUx0gTY65yfs80rpnaGxBGXx1Fn
npK69Zp0TXEghknbe6AD9m1SjcdisvyDVSGUJnPf/lEbS7mh7LfhOdGm7eZ82snB1G/b3ms+WUvk
7z9+x+9EEY/keJ1l0YCF0He6L2PvFXHszOVR5n1242mLfzO3TblRqrh0fN950bxlOn6MnOg+ngMy
lGcVclEsVbTSxUJeMIx16vjw8QO9IbmS8MN+BEdA7H9NEE6fSCbRynTLqqOm1Sawb9O+jjhe35dm
eP2al01eVN31YDuoLUO13dXgre8QBaXPYdvNrl6Uu3NF/butq3QH3AmztYjXMCxZeuUM+bMhbYW4
Yr38jOG+YW+4JBfqsvd2CqQBM05E30g7zooHnCaRMwQkdlyWrgysbF42HROIC5/3GymRdadIoSlX
V34N+K3TnYrh5YHN8+tjqayM4yiHdF8XNfpqAmhnvunNOn3B886Tm8ZQ5tdljms3GC0r+sGEQT8O
kzE9RUZcfy4Xx3mJyrnrdj40/WNlG9FPeG5GSdOwh/vWSqXXSI9Elwru97ZqbWuvveRXlcLTZ1j8
xmzSKquPplXloY5+WRIsXeE/f3yq3luG+d6qZQxzkcLjdBldlWaSR35KsdbWgdXn1PVpcqlqXP8r
Z7cSvWSGl0xCaHpq66/4K0iZ+Vzwtkp5dKoaJeKqnq6kbQ6hKf1u7y/jn7l0d32k2idzKvMLYI23
LJUVh/ba90PvC5nfs2tezxpNQoIrj605uLA29emrmSBaBaXH2UtTZx5Tm5oMba1K7kaUPre1M3h7
aKIydBIcm0vLrC6IwL5zURObUAWzICmB2jkXVu9jFSeJSZPRNaf4R9vxLQQm+Krn2RlEEYjGYKyq
zV6MCpyV3simxfzchMIW8BFp0Tbl33rJXZ0yZ0olDBDVTH/GaaWMyjLSGMZpmnZp9vCqUXj6IkGF
0+lgCM14APWS0xcpo2LK4XNS4nVW+2g2ifOUx2tjMGaUgGgS+o3VxjN6PwpdmMtXoDfrPerPqQjH
FHJO2NhRn+2asrde8BjU7xQPtzPKicOXTWIAQ+P0EgZeJCoRdqDGk0A6vQGmfjayh0FYEGjcWnTP
elrwZ5DzvDHIqiHaZtYk7705nb1NbTZjvdVhImcb5cv5zu6T2N6UiTNBv4m9fhN15H7gy2vh7Mxm
RkR+9HAkDPsW8Y3NojXuGCQAiq5E3CfaNZGw29P3MIogRwDq6ODmDXW2XdpfHizdml+HfBelXKik
+wlhH6goIziKxV6cnxVCKU0QWaL90iujz0JDS8YfWutaWQgY00Q9rcvKn1E0VM8qX5xxi5pEeVAe
giRh1kW2AWc2NnMC8hCB9pkmoV2nY4ZcSMfabagTvBHEjVygIU1R2keV2Y1B3zaef2VQhJpw9jum
nBIlIQeBuwRsTN913p/ZqhmcfhxQ/DcRZf3U6G6vYr0OvamzZM4Ulp3Kyl6OTpOB8iEeIL/YVLWW
B3rq5XB+F9cJ537xy73w81F7kraW7wasZdINYA49u2GCN9WYgLXmb2OacA0eVNQzIZHY6S2Vw9cx
K62ncZ4b/9XDEqkQqtt4A9NdK8OcV/CY9u1ib+E7Gs+pp5IimJcWbrZltggCzvp0Y0wKJ5suaRuW
zg0zmMHW/UBzZPlaaTkfTjM0tbmJci1/0JGXYjSk5izf9lGaR2GFanu9zaa6eLGQLzU2leEpYzPy
xdtAu+cR7kTuUZ25Q20+T2nZXSlAFF2AtGUx7205zEPQWhZ9hylXRhuCmIp3bjcDtarMwccCtcdG
MBBQGRRU8Rl1HDcptW1ZzcVGGtLPQ7NB/aCJ7eRXVMdVCqYxTlZXWN1JriHgCbJ6aSZ/tEXF39DK
lJ/1pJ/oS7ZOexA1bf7QMsWsBYxb/O1YLEDIgOzOMNDMYrnJoCmXeK071jMysRHBso/jH1ETQ3sf
ISUF7QgNKpjFaItQiCa6S7jZq0+xyozxWka2Nuy9GWjYbmmr6vPHZ2xNMU+iEKopKyiE6LECcM7N
QezCsYQ7q47MOh9Du67da8toj1GXVjsLxYNdtMw/tarWL2hAv3O0XQhfTJkZpqxizKfRDxHmppXO
2B6dZBl2la3VG70C7ffx0723ChTxta2MLijcj9NVXESCJFo4zA9wxbrmADGHrJdLqLO3q+BGsII1
gfTQSDjPkbql4OvQiuHY5/YcpqbxM6/MevPxo7xJwlddJep4Gooe6NBzdkCk0H+Jjb4/VsgKbSgG
YDAyJ9hlWO/sPl5qvXlOzwTdUiBKvB36/vTPTndt1Lu6IC+bjiXquSGf47KFc+jduHPuQpYBGP7x
em8b4XSC/17wrA6SZgWmp5+m42JN+taHPRf6c6xCMzNQeuAi2uvAOb/aNjdincg2oKVeXSj+3tlf
G8ELCh1ABz4CP6cPbbmx7FrPn46+Wf6pfDu7KzFP4gLWvAuH8u2Ijcc1KJrJRTkvlOunSzmtzBq7
FdNxMvRqLwpnuGnh6G1ba5xvQBJ4YROP8rGsovYQ86NDsFv9RjQYFX+88e8c3JXXjdrrymAAdXf6
QxJfF3OKqOlxiBYqapnph7VBeuHkvrfKirXTAN2tD362s+Ug58EeyumoLSK+zoTxnam0e6Eceuf1
sZng+hgX0iM4T74RnEq9hQ7i0XemfO8sVZEHqlMR/h2a9/jxtr23Fl8FtaMPLomO6Om2If7Wu0i/
zceVWxikwjDvizj5mVCIX8DjvO3M0zZxmBFi3QDlCmzH6VJOFhUiiS39OAJXpUTSsAjbWWQwZTD4
fp9u0lHWyJBOBYljsUrkPWlCFzhkTqoKJTtmBItrVw8N188YzH2EIwNZKTa3MYrQGxUV5ha8m/Oy
RJF9n6dcYWE7jX/w48l+Erv7+aYYxXIFqZULzp0WK71borG81EdaY8pZzEHfgEasR0uPC2Hd87/K
GmuqBjOeHSxv4rzdicSJNyMNuCCq3c8olld3Wls7F9oA771HBrD/izGi03d2/MXQD2LOxHz052He
uAM0VQb9zjbyhkvUw7fXLL1dkDmw2ymagMqcPh7DRHsikZyPXQ7KHOUojXwjRr5SLPxfdMSfc60q
A3Km4hJ47p1o7oKSYd4Mqwye0lk0Z6C02EmfL0ebHB15CsZtrYNqHv56LIxH5D9/HMw0V0efFZUC
huz0SRsnbwfXnbWjD5kEQlTzZBamuppGqM4fr/ROHGWYuDJqyCQopcyz270voHHWeW4fF/AKT5HP
5Fz6Hge4aSAQBQOKrFeVYOQflE6OHoi/+JOxiesMwEzTuV8//jlvwxxtfepy7mjQCuzB6YNbTTwQ
FNzhmFVlBnm19UN/NP4ZFoEg9Uq7pSmzNhncs4BQGn7aNEZjH1sryXbj0PLMBngXXXlogg9Kv1Bc
v/NUHoW+vSY3SM+dz+Q9I86bPm2tI8PD+VB52tc8RwHt4617e0TX7hLwKXj4jBBe66C/Pv6+7lqt
kp1zLFu7vM6gXuCOZiZ7F1+gvYsMyP2/rkdOSL8VDPb6os7d3qKuyZfZmp0jnX89LHQPqK2G9fcQ
5/5BNfMlBODbrx+qCfghutTocPPP06MxpTG6uUPiHt0eBSyZMREePSWuGt14QSdw2nS9n+6TvPr9
8XO+5XcRc3h9AOTQD7WAtZ4u7CQKzYqWjcVPafxjWY17jEXebu1ePLHD3WPNSHqTdp5xl8wRHUST
YpeZIza4STd/0hM7D31pvnQkXIjEJeXRQ5x2FynXCmCjlhcC8tv2Er8XzC0CCgQs5rZnYbLLMISa
etM9Nrkotw7clNDtO/kcVUh+aSPDBT8a0w1WV/4ne868jdvF6VZXtYBz1hqbbAQE8/Eeeus06fRm
gnVMkECGg4/AOh+0gk4abWlZyaOg8XX0m0ZQ6E09EAK9VuMP7Kmto9tQnYYLPXlvJ2NUZcI01fUK
Lbd2zAKS9eo+NxYHLk6Sei+4CfXGtYffzaGUsb9PpATt5UVtOgdTncYjjZWuwSXW9tVxbmyMoZyS
Oi7QbNlaWH7ZxVcknJcbxynbAqG1xAcQ34ALWOdVy9ZNZHaQvj8Uzy7qLc0qsNBkeGQ6+ZaeQPXN
76FvD22SPdL6LX65cWqpgybG8qlpLV9uyzo1HqPFdXdk7cUPramSNhiXaMKJlYf5zURaW7DVq5Zn
w8xwXurUbL5K07TXU9230XbUG/0K0IP8ldY6RudZBYU19AqrbdAkc+qbrm/ln4ZcDQ1pI16+NZXh
3EtcqbNNtWTmp8JASW7vujiWoLo8DXHQo6M2hW1UJ/k+H8shzJPcCbOxoY8HYGhSWyOv7VsRRwkQ
pdoae2B6TqYHH5+HN/1XilZSWU4DkCH6M+bpJ4VSYt+4uUofE8Nut0J49p1ZuOp7ZwlUPMxBXbeu
MLdVw6hkqfTpQgf23eVf20JMR5iHnd3mCN64SGlo6aMzG08JYFuOVOaE7pg663WjHxLw6KE1xsUG
i/ZLpghvsjTkM0lewBmDSUfm9uzhnRSHkZ5Z8yNzgfZuqlx8dRIHwVVaLzs7kvEdpGBx4Qt888g2
eSu3Kp8fg2xKs9MdFznfJt+U8Vi0SfzF8djiFNeobdzm2s6usmhXYyYVlFld/YKw2Vy4LF7TiJMA
wPqULybzuZUjf17eq9bQR36B9YjEP3isqfdssZWGPd5P+IZ+0mVCQzFCIssMHCvugbkM9rPZWV4H
fbAZECtvq+5miIt53A3Yl39q/REtn7JYtHFTk7agH4hSPZ0rPyp3o4w7oKRpMgV6Ofbx1p4cS26s
yvKvMrJ9ksQFZfONrpc1bADarmUoW1DY4GwbBNhjV7XdhTfw5n5m6wmC/A8WTxQ1Z4kyTZR2bEk6
HpHZs8Er+cBM4CKgI6PBDaFDdqFifHNfru2a16YN4zkU1tbf81c+EAt0nnEyMh87p6UOB/G6SreP
6kujVV+yVjOem2q0nzGz6/61LbWujJTcOufkwjyfb+Ru3MIzmc1HG3mrjdFpdphH45+PQ8jbxJVV
AMIhvcpe0ts928/CL6bRqBvzMZ3j6lrz1fhVmCO80RgZwXzJvbDKbfNW593+xzX33VNWeoX28KW8
600BtP4OoEqUl2QmzPdO9zmvrV6mcW8+Douhfy+tId35NWOkRIn468fP/CaPPFvqLAUi0SosSyrz
sfDwfJxqUYTkK5fwfm9DBbUreTFNK1RRgSScPlDq6hpCO73zmMymvsu0tLgCMm0+zOXCtKJUzT42
TKizdTTcV2Wtdh8/5NtGFvgXuqmMrwGLv8X+pdbIfe9E1mNtTR7u0cU+TWQeWKq5Acr5PJTap24Z
riqrvR/cS/Y97x0rNMOY0sNqdpjKnu3xMLpCU2ViPy7LtNz1mW4ekUpN7oZMLRs0CMabLK/LT5mp
Ff+1ef5UVumqTtrKf07jAFWt2EeQDcBQGOWfvobO793Fhe3yqLVk9YHujqMKUORQ9y1/hnkPaoJB
U061GXqd5f4Z4/6giLEQC8duDhdVp/qmWXz5cuH9rDvwdyi31r4bjB/uEgOY0jnoq8ti4MfAio5G
P8f7SbNvvXg2D65VmRXWJMV8jT5r92BnQC8aWYitKbLyRxeb6aXP4fzTs3hDa/+IW8UivTwHF4FL
TBOHpuqxrI0m2XSzqLOtkZBS+1mTlWFJMk/sRwdjufVrkUDpLpp2DmPLV989/m60mRDdnkE+9bq5
WUwvX0cso5Vu2wVNnkCzOofkgK5yEmKjUd5Gbo7fNPro4tBi5vGzAYZ+S39+bKEGpt2zxy3aB8oc
6zFAiXp4sfrF+uZrdXrbVMSowESCxA+rEipYWLRrO0nG2fTVM2cFqFUWN1i+2RsmVqURkLbVxqal
sBD7yqmXiR5mXkqaHgwUAx3yyD8LkK3lDXnCKljI2aOLe3rotFiV+lg32efYylrjalqAbAQqiZH6
SwevMwLCffZ7yIz8C7YsHc2sJVOfDdWbBxLv/CXVpQUkN8XHJiikHyeh5uAeEuh4nFy6AM6jIb8V
Owdm1TCegbuc1xQoQVVdIfmt/URnFMxDrsJhaPS9WaaPRTqloSmKZWsqXW4ZW+bbKG7923mVMmTO
jyf4mGUhvcFLGhtvCjCsM5gygGFYyQncg2e5FlKqKdAeYXwWeDcgiX1gFLDVnf+wG0Ck2tmt6h6V
86PQ5Sd7YQur4WBNlziY59c/PwJIPp6ZyKVAOzh/k2RKQvhMVD6PTMjDqcLScCDtvi46TDqrrnU+
Z940BUamX2giv0G7kNnSDvRXYhVXM2H09AypXtmR6xTu58V4SPO7Tr+vGP55Zr+xIrHRaKlaiK5K
+egoH8+s73NmAdOuw9i+K9yrpvW2VqkHvvFNlnKvFe32NX79k7n4XfqTdLH6o86tw0/cxu/r3+Vn
1f7+re5+1Of/5v+HJuMgOf8K5auJ+YnL+GNV/CjTH3+7i7/+jf+1Fzf8/0EWl1agSUkGPWv1avtf
f3FD+x9gKqsoGroxdHxWqej/6y9uefwRHl4rJggP4dd3jaLN6i9umf/DrNABS7I2a8mQ/H+xF7fP
mvgIGa2qTWsPjasZgddz+7U89wRtdQ2DoSxL62djyAs1BVW1CFRWRNPk0f3K8yuOxZImAA9co3Zr
Bj4TF/UXrxQWIsu2NNwXjfLLDyLHiupwjEGxbfJWE9a28jrb/zHhATaHTh7rDdIXZqLfztq0IOiB
2iGWa33MVPtLlke9uIN0b/mIMhZ5Vd3amRUjo0PydBhkHXNrDFWlc5xHQ332+tG9yRhMPJh92iHX
3mcoT7VKoKwMDCzezfFY3Lu01LxNH7tTw7i/1KvixVaL3pfcJ5jDcvdk7ahtElOftCdtNvPoU+Np
c723/Nwrd2bsz11Q2zNuNWyUbm98LSmfraSInJ2RD8N0KFcGTwALKo+2kOVqFS69qbLNMjXkzFLA
k0YJHDW6EP0vEe8KZ4zFLo7dqt6UXTfGdznKBXeFORWf6wzt5F3bdOOtlo+VQdDHxTbgEdL/lFrU
IzhZGBkzQxQ9FENp7oi8q3jhKFprZ8ksxVM3hzURaGY8wIVCCXTI7ywoa99r6dROYKatm27zuE31
gF4baIW4763f6azmr1nibeLIB3zQwppdgSfOMceo7HYh8FhBqxzMcpsUT4KysDK5F5HAPlOzUZ+z
uu4HOo705FCSDBkUWreJspZvs0cobhpMyt1XRkUEDCKSibqRomvMjTDa/ClBRPqqrj2kjBqh6Amh
i3ytl6p/ic1lxp9jIhcE0fdTs0sd/2lU5FGZzSQyKpmtIwA7j5mi6uztG01O8r+8azk1rpyiidRk
qXmccfL+xGnPzFYTUIADoxV5srcFLbyNuRjdZxCBKIi0/lDv6cyOpAOZWbI3nNO7RUygNOIlwb3U
9WXvBzZgFn3XM1HJ6RFlI7VtF8/4U9cJKjSWEg18t0wdWhul8TA3CvXI0EvAXkqRpWn7tlEh7ZLM
Rj2iLu6pyK0oVNZAS2hC3uZTxeSOnzqha7DzoIJ/KZs0/eUZqa1Q3ZfDtzFJk2ajanP+0neOiyJ/
i3R+MDaNEocZx4YCXZw2/uUj6frU6ouLHBB9imofTUkvNxOyXX+aDtOCTREBeCyFT+0R1504NqUN
Al9OVuSClXdyje0FNTpiGdsFPhIWcWCISr8plOwgxsQi/YWGg5pvVZKNOM+kJr1rdOaegAoigTU4
MtonqeyzIFaR+R37zjkKNA9J3S2CBvKenr2TBTbivn+KRMQt4E3+LOhyd2II5A7jbUyz5wvTv+qx
7d1ekSx1xlVW0m4N7cHqvgkkg9Wt2/TzYUAmQ9CciPw76P92FeZdI6eNVvSttsUJdQAOUzjavQc0
xt9JlWVDYOAK1V8bzZosuL3oftWjGH9XZrvkV6XK/PjBrhtkkZiGzdEWI1e9eTGBipJpdm70XIHa
YI+Y0JWEOdHqIXi/7KcXF9a0a2EBYAuBAOSTmgb4PYZRuvg/DVVbbOm/ZE+6I+BXqKIvvk2+SUem
RVnqJ02T8sEbcx0/G5tp3JbGl1ntij6JylDojfgvtiMLxwofwparhiT5P+yd13LdSpamX2Wi73EG
3kT0zAWA7bhpRVIidYOgHGwCSHjg6ecDVd0tbmq0R3PdESdOVYVKTAJIs/JfvwGCduFXKZGe/NAd
Qp02uairJwI0u/aiA5jCzdeYossSWp+7rS0NaXZtR22yaedIdbednSet34Kyu4GbjXwj257cR0PH
V58wklm0W0sbxPW6Vj0S9gZ9H020d/xYm7JbWTv4rBqQpu6iQhENpKNS3spOxk+kf1XUq6bnxXsG
xR5+Vs0oOrSJoc+BxQfr4Hx5c4oLgFEloSmj4kWoo4GKa2RXCyVL2ESk7GbFlttaJANbra0pxLe4
vbNJpUfQHVXATlNCjygwSQZ2wL8L5YIg63oKWMbLVyeK3cdK77vvi3CXq4K7hQhaL84/t9lgpr5W
2VUU8ML53W2aynHYiDi/b4H88IDRzboJSXGDV2rk9Xw/kneU7eBE5YWfzRABw0wVNPeUZkiJJSB5
U2wNjPWyENvM8iNfbWgCK66ib+6QkQpSWAuhLw3UXy1w+C0fCTZqILbheYbrExp1vxtpFu5gDIJn
LiWB965AXRfUmdkfiCnRK2iI8/Bh8dqx8acoayFpNUP8idiH+AYGwFgEsxBDgsyiat1AnarlxsQz
UQ1dIx45UrVx+YZidrxInQx/l35utSnQprnrg3kR3Z2i2HodcKI6T9yGjWfN7vCbsTqvnX2yPxqE
NItnfuqLWfugqCXKAL3lmuLTbHD2o1b2iY8PnyFDVUcYsU0Um3p59BQzDdTSUF9gLTWa35pjSXuh
FPZtOeP84WPcY7aXc1yAWBqlOd8qMGax24EU04dVrLcfezPR6apqJOlxZqkplL5Ue+RgqvILa+h1
TrVmWDZpkhrKxmtyGsulaHvVbzlv620VN5jVoFzr+T/C3HlaMLUXUIFN5doT3iL8UbjMGiHrkcY7
Bqc/aL1V8EQlRRH+Zj3md5bS9l/5Gdx+1k7zc2wm6W3dq6mxKcZaZ30li3YhphxSJin3ThRGrpXe
e0uXREx5yDwbkxKhCZFLtEfS322DBBivxuZ/LlhvqwLgy2JN2bWcdJ1czkpCRO1gIixhnZXdnVaa
1Xwhcm3YIQt2oX5OtsReADE0x21E5g0Z93ozBdwx8yfNiKY0VDRLXhb9zPEVOQvmgYKQZEoJ+p+f
rKpfBmqN1nisck9bdiByiDjKTln6bTviMOhjX5aYG3NJx7UTxEgBgpoK7MQEwdqDWDkisFk0eAsk
o/VAzHxlIC7l/WNlnni3mWekAxS3PjUvJ92Opw2oLvFcsI3cGRdNCmA/Wgb9S69MWOV7buS+AIrE
n7up1+RFbjmtw2ledHSV3Fb5UGhVk4eJCx3Dz7o57bdanhHspcuhv0uIOY0vFnLDnYMwe3u4bBZ3
XUqzVoc1h0F2qc2mOQFMD5YawO6bsTCYB+3DiHHkB6w08s+jQ+8EKmeb7ay+F9m2Jh64DVJsoexb
MWUliAdmCqnYYj0ykbxV5aNyzUGayKMUc4oUo3Wt5LkgbMhufHOObe9O64tIFn6LmsQ6skr78uMw
gMxBdClUtfEtW8BNVRsxKV8mFRvEq0ovpHyY1IjSs2Nuld8m0gKSjWWIynjuK9Hpz7/cX25/Yk7/
o+zFLfTVruVO8QaJ4k6wQpQrnM6dBbsF+wSpjDJdseusiUPBH1+ZTQ5ht3LE1z+PcgJIvg6DdpOW
zSqVY7iT+zzuHGVLtZeHAJJzSeFQTPf4bLE9UjPiflZoen1p11yxgxlk4UZtRhlGTto8/PfNtZsP
3/7Xv2lrk/p//u9/5/odf6/e3VyvXopv6fC9/fXq+vpXfl5dHa6aK88SLBDyISpb+z+uro7+D4Jb
lAXwE35eHv/z6ur8Q9sVL9lX2S+Xy1U68K+rq6L+45CksDr1gaJAMERa8DeX17dQDDYMqwsprjb4
vKCLe2dAlc7TnNptp4bp8MGzPxBQUgZqx+LSSJMMnKZJj5p3BoU5WRpEayNnguTKpRyvPACZtyBM
5E1JWXkI3jtZ5qGGsU4wl/o5sd9rVOh/YcE82joMkhGE2itE8AqF/dJkQp8uDDEmaoglhU+3c2NE
+5Zzvt30s2+mz1X+KS/2aGza4kIuG+mxKwUqtleqP8cH+ahwN3Qu7OIa8kFUBR1nh+bzDwFvrgmT
K1jqUE5BS+oy4WhUyRr/bITiu5fa9YTQuMKX6VjP/tD43CqAabnTZS/5N+PFq3bWAhV8g7Fmu2wz
nDy/zl/lSMUSZvHWTAbf1sN0OToeteY9tEqfaBZowWDIzrDPlzA60wF8Nw94WYCqiIhBVkHRmXG/
duTGJpXccZkHUl9GX81hBI9efMyy4QNBBuh9FqKs58W++2WtnN8lX78RjpBANAyO/c7JsEUJJlDF
DKsm1bRVF+qJ0mvrMxynV6Lf6VRY+ybYaNJUR+v79ukGjKRwrIL/kpASQzHshGZJIPLV6FV+NXw1
baL5cFZtXkT5sS2uNetGVKQZZluX6U+/IgsmJAgH7UFWATlJjfcpd8agVG8c/UJzjmlzg/n5SqCA
Bvc8G4+2wPlweI776yn/cjY85rePQ2PPpoGJQoxV9PZxqL1wZ3IyNYxdBC03VdEHTpHRXbwcZ85h
jFvzrNtZdoGmYgqniqv2eJtB9cH8IVIhee36+kaoW87YYnmx0h9KchikGXJbxPSBMvCyaNpNPR5y
uUn60MmuPTOEMOHnZBYiAbf7beop3PMOf54Nb9kHP1fsSs8GSGMSaq9MnV9WbNzCQKG9hjhzgDlp
yGWbTu4UohjM/IisMZX75Zl5f9JT+zkm9w9rDV+jeWSfvEvDWnBf1K0lRP9y5aUvRZpH+B2al6NV
r9KyNVMYU6bKYzvsazhrpPqFf37sdZKfzE6gcBhRFj1Nntt4+zkrAw4snJkJK+HSDBb90mibjZjK
ryOl+e7vxwJwN1jp63I/db5GC9KrZcsGQnzITIcJEAEWkBtVCd9bHbZ/Hm19eadPtppKcFDRdCNF
7e2TzegxFt1aPSU647JCEeJXmTn7Qieffi6aj7njBFnebtzMPbPkf3PGcH7SYOAs5pA9lXpP0yRz
2YGpUTaX/mh22W4e7PgnXv/zqP9/277WJh+tYPy18dQ6OcnMXtVXvSP7Sgfm0pcy3kSmMZ+ZH6dF
3rpLIm7Fxw4jOGq901BsYgCq0ujVJfSGYkP2ZesXfbIxes1jl+lcZEk3CKmtQIHd7KPuOrNJ/+Zs
QISw9ozAYClXTmrMBTZLZ9rDEpLZxadSX2TnAQfNAxfqdp4vYjw7mcFnRv3NZoBZCMUzBG5GPbXG
9Aoax1YRL2FVTvku0bGVbqGuqekL/pxaACJWn2F+/XZEdlW6tYg+8Ft+O1tzTebxONW45WIS4Jsa
HGonAcCLFqHhwJ2jJ6RteObj/mbx06OFCYmBB1SRU+PeOkKH3g3THArtxkKxRzLHbIWDV/2Y3XPZ
z78di9bkuu5ZjKe0m8gcEyxpGSviDj+im9rAqqvwvMVEfFbOMYt/Nxoj4bhFjctuc/I6oy4tgEbb
Ocz7x2HWR99cqjQAcIlBAc0zr/E3652G+8pfwgVo3UjffjtDjSd9hsEc6imCQn1SgDWLxDwzQ94/
ko7jBuwC9mvc1k+97Pt4wafJY5QoJ4/cKj6D536ZLRkQSn2Ol/pu7/RWNqoJgRlOqsnp9PaJtHWC
sypVULH0scHfZUfILfleufoRD3RMOIY8bLURG39rOLN5nvhucigyNi4cMHQR1bFxn7RJk3mue2PE
3J7Upq9LUz4SAF8EkzkWYVvhGa3KUMz6pk9GQa5XkmzVSA+GOkvP7K/vViS/x9pE5yZNs4MK8e07
iKbYJiKyUcNx6b7prI5NrZq7Ocp39P5zlDlLf64eWEvBN0fWOiTs+3Uxcnk4ZUBm0l3ENPRqaJCS
57t9FI7Su8uyMgn03rpKJmI89NgKPInVVe+ZP8oBU+jzlPKTTv3rN0A6Dt+H34TkjlMzcZWUGw16
LDczgpY3qehoLejKhZpJ5aN0rZs5ngq/wIxo66nFwzSNymZQ3Qvi564VczjnRvHuDOC+yR0R3ys4
mmzHJ2eAms19CkoMZxl/aECrZN2MA1nOoRwb25/15ELUyY8/lw+vQb9vPwb91FUzAO8DacspXRzH
rUkvAHRDFa51L34M3A/i+Kmqv7NkfG+0fAPz63KjAMDbW2/5KOxrM79W28/F8LHvD7ryOfGuU4ks
pvbv0hvrohj38ejhAhw45a4HrbO+62Y4sYLdg1PcR0k4a5taP1Txx2x+HpIfwr0b86vpnELhZwr7
6bOt+wiKT0Ai3uvbub0otpZNNW80a/Ymsnkun471bXbJAIq3TfssS4e+z000P1TFETfhfn5w8+NY
b0XCDca6bsaPmLD7sbwze+mn3ZPd7zrnya0x1NqT4IBebPa2Uu6sg3D9ZgjrIoCUh5gs3kj7FhJ6
0x0qGhLjNsoOhXGZ6ndlf6fE3/TiatCPRv1SlVfmuCW2bW+oG2f1G7gjl3iiOfo0PRf6tu8+Dcl9
UVzr3d7qLz2uUJZffbGSpyl9IobQVn7Eyf1iIi7bAll7vS8sNq7N/GHWgpjU0XFfqh3g6W3XHPXB
1+Rj5e1pOMnyYfwKZCXSDyX2DfEuh4CbhfqjA61WxW7pmmq8SHiObbtsvDp0vC23bMs41vEdYXgt
aTolzJ7x0YnuZR+4zqUz7KheFPewVqJItKSDXZbvqvvhuZWbCYp54nt4w1Th8FW7tKLA7m9UfSvy
w0wHDacl5SLDJHX+amu3SZRv0+6wDF9E8mUqN/iXlfWVuuzNZusIIujpfGLsAq/kRbWv5CEHUEXo
MGyi6Si7PRhkZB7gAJXnPKLf75dcnrCLwcyH/CRuvG/nlMvhJEpsPMOkMlxf07IjFSFEakV8Gggt
B0bvjTNH4ruDlxQppEEUvyA6q+b17ZA4N1VNM60lPv8lIH3E9N1CPSsFewWFTpcLhRky9pV9qZ0K
7GSKvG5GyR6Ow02BGb8b2PqdEfn4AS9f4SC66ue6eZj7D5P5zTC/07H0h3bv1pmvq4ekJcnVLzH6
qP1lCHt3g9d7l24sbzdqO0dPAtx8bfcp6/Vt2W+G4Sm5M3I/+qAcBbyFyK82yR13FlMH6/aXY3cZ
XzhXAlNHmjLH7qoDVUYGwg+XgbezrppriajRb4rAniFehML2cVwXfuUFcMDi66G4rPu9MLae8A8G
rpClX3wdugc3vS89/BV+LNsYAwMZ0q9RqpBFX3OJn4kxGGF0qhYRLF+7am9Fx9YKtCF05+u0PSgY
78RPTXNdJ3sdmbURTsM9gAAaVvJsu2nXL+EwXhlZiBgYT6FEbk33om2fLcy27qLlU1U80m+lNZz6
g/YZMYffCRJVtMUfJCQI5cV092ZNox00zC7DRt4O4qLq945xl8/f/rz3vyu1uDICaQNxsEWu//l2
XnVVV8B4MPnediYhHQ5frYZ8BsUyj0tEs/fvRyPMhVgSvOK5cpwUPLoNN5o22hyWoxFkJiDeKPXC
d9pIC0usj/482vsLHYgvUBQeVdDgMbQ5KY2bvFUM1LBzuLiE88xiICTTcJptTquCnlbu27kzbV1J
nESr3XuNaZ3RPKxv72Q1USVTyuKLz/t9RUV+QVoyYjmSPud5p8XjOC+I9kR5+HeygrWEgbZFcB5m
foDVSGrefkO98AbDhNIRCsfaFkvjEDlRwtnUIigg7nLObu19jbKOBYxj4p4A5HByG89k5Yl+kHPY
VLbcZ8qFpwJwcQ/xO6sMo9LihHWT+kyNejpRyRdHpaoDyIPHk+JwuufW0SIt0ulDiFDPdUVbWHWv
9OWLxMjnzLw5vRIwFMNghk+9QMzMqdttRnJXbI8VgLPm9VecfHXuokmR3qORAHFHF0PahKu8Yfvn
+Xp6rKxAOj46UJl1GrH8Fm+/o6aQqTrVESQfrWyp8/tQ64AdoOoPABDjdTmQ0v3nId8tESAPdBro
UrDUtLmUnywRA5ZY7w4OkLdV2xe90lypQxo644wdjpJvaPn6eabrXIrkYVKXcyrn91+Vji0Dg7hQ
eHIFe/vIaaFglpx7VegVEgCULJC+oqJpZlCAbvE+/PlpfzcavnvIGlYTIPv03CasxE4KJavZ7IkB
VSEoE8KIm5PqiM3Y2cuZM/vd9+QHskbQqgIf00s6ebjaJiyI8rIMVXdqAtTGLMfIqkJ4Y5gD1P0P
HBDOSX5e8Zpftxz02xQkIAGU5g6o3MkkSq1W0ao+EmHl3i7oUHJvo0aXbvPoSOOmbxRfranjxhj5
4Nb15qCuD6q45H8Myu0yfs7zLVRHZIqL+jkZHjOt3irVNoVMZtWXfXXFv+cq24zeo0yZlU0PmYs4
9dtee+RnOHCw862FWRgVb5Gvf1URwteiy6V6/MtvyXMiBsZXzwAuoz/3dua4sKes2c3LcK6b+2hE
LSeR4QQ1Bgi+ZaOI+PNw7/YEgBUmzdrb8DzggvVb/7KTT2M921Mi0pBjOpx7ghkS6fmKqPVNURQ/
oIlWQaumtwQn3P5/jIxNBrUYth9gWG9HXrTU1gjgSPG1zb8nkzZunNGyAjngKU3Y79YjOMBVN/ri
nRn43WpZHxmUDhibIxsm+9uBez3NYVghStMKdTcTnAuY7XAFmjsPbsM5jPddh4BtbH2vmrkCIgCh
J6ulsEZkp90yhVXR0j1qw6ax7b1op4M12vN11U7b0hvKa7pXcWgXZBe58TmU8BWvfrt6OE5pUgIB
87vQIXn7zEbtWJNoJghbUAcJm5Kqgp7lURuoEXUF/ki6UcdHsVe1+GHADa6g7ZkeTKzYyuLAhCcx
ahup+bFTNnP+IqpL0qp8Kx583EcCFkh5n9Aucrutat968sB1m9uhyLe9RrRXBUky20byhY6ITnB7
uf6bRagNVdAAO5AYtRQfSU7qvIFKtfCNmsEuI3500lEh/nXThk+ySra5VNNaQKt68jaGTIMZGFkD
2PB1qkGbci3RHZcsI/U7coIY07ZIIHI3vOqIBYjhN3TLziy802pjve9QQ9HZV2GoIh19+0XUyEo7
uVCgQw1W/CVVNySB+fXw0ZnwfE8biKwQlP+85N7PfA5hJGj4b7z2S0+WXOEWMusa2YcLgq+ehHUQ
aZz4YhOwwlT/9pQgZ5GRaDygXgIvPllm9GZl1TVLt1YbNoZ4vQvhjTuPMMgHnAeEZYt15vnevVPK
C66SFusMYSjf+O07RfbkdE5rdGFmNvEeTuUVEOC2ni3a53PxEnfwa7NZDmee9N0e+josZAQ0m/S7
Tu0ixi4hyRHdFQR3NSegZba2iSecKzctNF+FwjU0HC8lyGA4tdO/RB//1ybSSXowWU7r8Mxothak
BOgY3j41OZL60i52F8JPErt8IqEwo1fNfnZYRq6uZa9/F/AXLzjUdBEs1pBsyYwBEkm7KBA2GpU/
T7P3n4H9lY++Vj4mrk4nd/qF/sigeBCFBkUeYV/vaRqQR8eB2mNvAxWh+jRmZ24k76Y2fsygrjiE
IO+glj4Zc4g6jzsYlApuTt1FoXwpIFS6Y69cj7N8+NvnW7Hk167a6nhyGg+bVtXQQoGqQoVls5Mq
13lnAlr1kH07fViSTHLBCV6emd3rd3yzhxvMLRX7KhgINljJySXTSzvPHsuqZMcepN9q7YZ2vbor
In3eFJr6lGf9udSb94cXhmdcacHw0WnibHByBSutFsJiklehRvC8D4iMcyFAPSmyfXQodSXlJl+M
F3ktBr/rdbkt3TEJ4FSfObPfLzH85laWBxU1Zq6nJWdf54adS0OEao6vXWexjay6eDMVQSSRLUom
FEkp4YQZ5p8/9vuJ9Xbkk7eejUtPoPQ6shM6kxttBi/1Aru1nE18TqN47inX3+WXYqwGwHLYrUTY
Qi6fXW4lSW9Ao0KJ010v3SXRm3JL2lZyZsGuJcjbmcUzsmuyMGlMwRh7O65IS8ur+wQUIdbgG89t
H2RK+XdGU+s+5aEiJ0AAf3aOA+dkicaLlcVKopehJbQySFU7nI3RRyaSBlA0zzUrfzN1PROWAhMX
bwLWqf72obIZzRO5vSVhiMXX1M5/VEobwC6NriDWX1WR3FQc/0nhOAdaF/DiLfvw56nzqo8/ea/8
Ciit12R32JwnO3Pc0O1o0J2G1fC5TlY8rnQgjRYZatsaerAKVf1YKSNWdKb2Ys6K4kcgiUWyRH7e
aeMlZgNuUBh6tdHE8H2hAkOJIuogUdDKtkl5Bot4v3HzyiCFMs8oEnlrb19Zb1hYNMOqC5NMuakH
GWixWW/xWAgLe95yp8aMJW3+LtiDeYHkjSjNVZYLZIeR7dtRXSUSNLEz/IPtFKvPOvusjFOAI/In
NBxu+Odv8m45r4NhPQbhlTsHt8m3g1WRa3ZDm+QImpp4p3k5mGiuPfd1vWvp+/ztYNCrsG+gzGT+
vWMqQntQxyYBMJ3i5gt6snJfu96ux0Gx1KR95uO9f7J19VJoAe2syODJk0Vtn3QK2UlhZMk9nhk7
xCmrsMYU/pTaP/78ZO/OotXsH3iOaovjFq7y29c4KwSMdhrQtAR83DoZRsHSc19KxA6acIYDiUTn
XFS1c2OenEUKBhHOkHJvcyPp+oOd7whI6fy87NWnvtU23LFog0l8HTQbGUWCOWaiexc59WlQFp8w
PShDe1LMoxMRmk7YyhnrnXerh3dCs5EbJYAzkr71z3/ZvSfME9n+TIjatauEPZbWN3r3RVbRziYg
NvTy5NZFmXBmk/nNqGwuQCIMy9a/6mR/HRUvNFNvnZzulkWjIrXmG8dDRIDRdW1cVLX3vVPO2YK+
9u//a18jEEwzCKrBZZYaiGl9Ss1Qi9rrPNSQYWSj4NKLY9cu2V5mg7NhmT+SSqztZ2XOwt7TvrV5
/zSbyzFJZjir41If9CR5Iag3OvMm1vPj9LfCdZ7qAEiBCX6yj/S4ZoyRkmQgJ/aV4YnrTkYlJeea
6IUFvWc8J2l8mdqzeebDn1TgvA/8KMFPKE7w4H2P9iVlbPag1ayGtNtnkx378KL3+F0X27lq9J0K
nbK1oCJGGnZkxCNuUmwzq0NpNc3neFw+/nlxnoCfr7/Pah3xep5Dujr1j5kyZXTIes3CFJuJ0JAG
7elQiZ1m47UggnFV7ZbOe6Jnr/oiBwP78/hvF+q/hudiizmYSnl8Sr1Ko14dhozhB0zTw3meHpSp
hYWs3srWS/wWR7szI75dBP8xItcvgsBNMjhPll499aSqmWUGJVyPg7r0ppvUCBbUX6GF1cteDs7B
iJx/JXr9t97+314jW/+gWqiQKBZvBfevf+WnakHTvH8Q23PEIivhAFwts34K7l3nHz4QtR/sfWz8
qM/+U7Vg6f/gMswqImQOo97VW+E/9PbaP1RgdA5YXmuhajp/I1ngjHo7QdEsrGQ5UJfXspDLzfrn
v+zUUadUK3AhriAfreb9ZueqAeFikJSkmrfjVZuLLDVCG83p2H+c2PancElzSOb+allSP2aVN6rf
7QRc5wZB9zAHzMDxiy45/V5yD7evfZ4J037J63bU/EoaAzx9GMrLRVvCjrotMkxktrlnNmGrN0kB
77KIdqrMcDH0CYQFiK3rRtNu59xAzJ4bi90G06CkD0Vr0WO05Cge2rarx1u700sBIGcWH4ZusNUD
bvFFuonLvL3ryBX8mJcF3azZI2rwk7lkpNWH7tS3ewK6LRMDEUWMLfQYtm7o82TPplda3Fh7G2Sg
20aTN/e+LCZ7wol+6jP0BFAriaAfO+l+s2vFvdQzDUnpWBjQAwg4HuiaQe3awLMsevD4siuv2kL0
1XGCmG00yBTUOd8vyEvto0g0ddk0GRqqJzHmunMdJ16aHPQGjd6e+4jefss9A4wwUTJIKUo/Fp/j
pe5WqZwy3miVkdKjrhInfVwcWYUCNm+NK3kN18Ic211vtdNOE91YQsTXzYdR7Ry5dUWMYYdZAIWS
V4HcNrZwVvQT4un1IItGbC9zK4qV72laD7NflGY5hWXeWdCoRLuUONiMOkmwdophKZOikd6WZO0F
V/4+WgC5kOhc2sNIHk4wJRrwXt1a85QS14k7JaTwGYIe7r7N0Gyrcqmw62n5Te8EMVnRBTVqMYS5
1JW9M2Xuxhgr5wM7vbJs8yKW3QPq4tyUWFZpSn8vhJvPu951Uo/W78iRc2u5BBVcd5ZA0hBk3YAT
A+4KuDrgPhKLJa74lduxuy5coeWfpGGWFp63ERgWJtO6u0fRl3jqPjJ71/02oF80D6OXTSBb7oD4
1h9GTBq2WqYR+msrwnKgnM7d+EF0bne5aMNoPmvMBOPTWJNnvhnwoYQbMUy9kLgfaCnBLyVWO8aj
OfZqfgGHVdihFzlq5VsDyt1DDAUzuXU00EJmf94o46YahAUVq0Ts/Nk0EB36Sz2N/X3XE5lHmrk7
tBsPDWocRoMJMjGqy+TsvShdzf8mcyZf2tLT1u/Io073Ud/WYzBM2RDnKEobRXtqyA3DUbpHXMTV
hyenv1201Dow5wozu1KdZpnERpliF3cGyrE6ubDVbFRsv0MUXKCbtsypccK4hJiFoifvW9MITXti
K/CTigvpJ29QvXECA8vT+buTTJX1pXOwBWOPqKxc1fyMczu2fFUOVkcMYFVbH2t3gXkQKLPn5mAe
GIg5VwnucbifFl6kkz4lTIwNcT3U86qi2YlFTer3xSSse3tJ3Wk3zWNjfK4NMpv3Br6PsInU1rAf
QLmlCqeEHmHQCejhjyiH8e72SqPFn6KOyB50ly76EKlWvOaORqbYpyR8NX5kmKI6enpulQhmrTS/
kIbieLdxNbe8+8ytv8VT625UYmeUfd4mkMdwZVTQS5VLLsMqMs0HoZQuq6fEE2qbpuoqO3Ta1Hiy
3WpmY+SyKXc9SkTnafRsmCz5oJoSClg9P9mp0qc7SdCkRFZDMmOY50Yy+pI68ElUQ4G4SpsOJuLv
5hjlor9spza7mg3UC4gz+KhNJrl5l3EaW1Togwa2ZWrYIfiehpptSYfqCdX/cm0g4fQ1T3pHqzCH
m9armorln6s3pkgXehTtVAVpmU6YDODwSxZlXdEwSZXneFG657yVxgG7V8Pzq4IL/X4cbfebKvIZ
OQN/1yd5CP9Gry0v7FEbDm5dDr6r1dENDmeu5bdiiD+6sxOHeUviyD6aIZyl2FeRCjeK76hblqdI
S42VHWfO9bZXqsk69EszoSZgEhs3rdRrcnOSKTb9eR7hPmHFYF2ZWVJ9If0U5HCKhBX0rYyv9HTK
53td6cUV8autr8JNrQ9zmdEVZBGo8xUXzRyLETxR3O7gEk2MI3MdKfZVpKh9dWN3aX9fAeUVB8za
VH6UZXyYiS/aRvo4w/nNG3j/ZS3K3VwJHUY+Lje36lI85HnPK4Gk9YBXl+b6+FepTL8kLic/s/DT
DJJGaR9hsTY6rIU06z7Ncsw/xtbQ9CTERGqAWWZK/wbU4krW2vwsylkeRieXNzFuF2EUQ/kUsZZg
BII1AZkSMd5lOvuPOVRHaZZNdG+ag3KcY8TtMJZ4IbHVpGQpiaE4jHiitLtWIZ6BW6e1HHGqUZ7V
vGwucW/xbiOtty/aonOvxjGZL5ocF/6kRV0hNOak2zmR8MUsm6PbYo9ry7aF2N5Pvo3w+cpdFCjC
o6UfbbO7b81GZ5Lp+QBT2tVCcp3cypccYpsU5TRzGcHIqIv0mw0VLV3dAxbS3+8ap83u8zFDpVVn
3YHYGY+dAJc9v1Ij9ynuJ7LnZrAHaEzMnbZKL6K5jp/VpTVmv1/Ga30q5mMEyBsIgKmDidFkQLR3
euE6tL9TWqq4HOhqAR5a9FT3aTP6bjo4H+xl6c1A2nIIR4cMlbbpcYJ2evaNNS/qxcxcWLSo6PGe
E41C0G+NeympP969Wi3ZjQqb1ZeTQXx7tsh9X87ZTiC+fkwV+oTRavWTO3Ao8d5hWva69hJlKZuB
p8v7CM0C2VRD7j0R4AwcnMTataNn+UHmVE9mtxjIpw3vOpKJ+xLb8/e8gP9JNI9z18WmuSOPuT/W
YvXHdVTvrlG9/EOUWkmwQIQo/EFXjJvBqMR1keLGV5fFrUxRIlHJGjB+I27CFFN+rQ3lRY81337I
k/LIZqzgkDEnO5r66nYm+g5DmGQ+ZviblX4mpHv0qiTdT87gPLQa+s5cbe3LyRTOnUIA2Cc9j8oL
j2nJdgkxCOfjWwzE6k0trGVrY9vxKV46oECVAEaUpFj80Cp6wDnqep7MgmWzEMFXlW55ZXuUpF2/
7GA+FFwJzWerG74m0azuYhsWNALAbE9Ys+nLBpY0l8Kv3dBlD2TCDqj17Hifiaxgv4W3D7LAIkvk
BTbH6mXdNdseG+jbeRnTQ+tgSFOn2bVjiG4vFcOBpBYBrjljdWn2JV62MlHw+pAyTm+ZEziqWKnh
FTsnws74tsry5trso/g79LDss1H11Qc8AOSmrWAsDnYyX2YR9qA+HK5pYrNzyaoQVSK+EQbcfJRm
IXeqZXq8fPW2xMWRJ+byiWuPEpTsNPiAm1vbXZK9GqUEoQkAYrGMTiBKT3w2FmO0w0qJ+jFIOzO7
Jc0aM6GpM7s7HGmSSyOyrWOF9+uWwzreZs2CWbosGsRTSTK4OKQ03tEAwD2U3lj5Y2k/Uvdmt10L
Ez8fesLDMIChDGzhJh5F3esbvRuqK3NelhSn/izH2Q8LSj+Sg3HddVPkD1MaEb3ulEE8Jj+wBOn+
D3Nnshw3km3bX7k/gDK0DmByB9G3jAg2oqgJjKIkOFpH3339W2A+uy9FVUmWd/TMalJWmRVBhMP9
+Dl7r72dLINzJ+xH52EGABVLp9O01xY/wDFI6/auspSLCnoqWuYxHtFYIlFvciQPjQFmtkzLqnxi
WXskeXgol0EVLfLRQNY+ozFCF45JP7jmXS3iej3hgFs0hN2dlUPt5lAObXHhhd9NyR0gSnzQL5WJ
zdHi1rKVBWUZ9yGqQicbFsRk8b/KVm5gJXnHGrLWc1fjsIkDP9goYeXngXeuGhDRY15Egyq1ABUq
CBattuJsnp5Cv2/6gBsIF4uFxkj9S9iVwaY3k/Y42uwxiOfMFy81u71e55wdIs9WoenmP2Sj34Gj
GDeCg+Wc5WmDgbciQsduM9SR9XA0pvJC6924L5w23tlpAqnCn7zPQtZPuSw9nI2tPxFPB20ZdkWA
xCk/KUqvfWjl6UbXCVZTPkwYoQX2g5w8ufVF3T0Ydvm5TVCrTyaVfVtXMXohPHfFQI9C5VW+quVg
LbhrVfcEcKQ7hmzwYGro9KDY6ruyzAjwi3t00ZWPoL0nkX5vOgI5TOh3h7pAYUo0y/C57ZsvpS/T
o5NE4iDDTPCS5y/NEEmqwknf+qkCj+VZ/dSvrAE7UGNNxSYWnXdqhsw4yii6bzoDeXOhArE3Ehax
GZsPie+RQh8hJQsLO/nM9vsldx34uBHYL1tQ22iGtyrLCvY847FNK+pXFti4wxk3remxqftRFS6i
F551ZQGuHkSQXA0/k7OKM0OnKu0VxUCF7bB4wKsH9cyyxwMQqm4Je4P7Lw3fH6k1x6AZg9yMk1sv
9RHBdtbVxqLVOMYZu34GxBEsaMuBsAtLJz7mwKxg2lnTbpyGcU3Qm8OVw8zwHRVZcNeDhifkM4uD
jUd+2cFIO5qD1VR0CzA6wl20LrprpwlfdXcozl7RJ/u8JinQSv3ygVs+1oP3KJGKKy5XI8Cwgxxv
FmS8W6g87aFRlr2dIDYdG71O+Yct6Doaeymk6Oqp1qT/6rd9cYsU90RuqFyRId5gDB8d7aXREM3E
YKYXtd7Ih8INkuWQpe2DXY9vNUy+fmEWSUcroQTVoiJBgyvs8SoUlZ5cUuitN/6h4T6dIACxucZ7
ApvyJy673cvojfo1CEoHXh+ptjkIz0stRXwYFUVI2lq0BfQs29b50N65TJqPVjw829wLnn0VyS+e
SW6dMRjumlcTcwlHzDoU0A8ma7JvSrWPymhuRoWeoO/i4ejrQ/maYPw8cMy0O0Mv7JeozfN1GvnF
JezU8KngZXkuOqSqC7+iqpOybY8UB59KZRjryKnTcxaz7Vbco1+FpCDw6CqHqVaeO9futmoU4VFM
g8IIwkU792RyQF43rsfMuYGHsTeD3xC2kpnjJgxSZ1NbSnzmhjKcockJTOK1VW0b9uFDoXvjuZHV
4wRdDJGEyd4Z1voyGmK19Bt5HIRmnxp4bvs2gU2EjtYDqEtYYkHs/crPjbvOqIO1dKenwgL91eSh
yS5FOyGqmgsbdv99Im+Oq0RY5NsotLw92bgo+2AcLmxCNfbu0FzttJ0dBXb3CXgSaNViPlQEftk4
aOp15LXlNshy9ah8cYuthglxboZ7c6RGlhWQKVSi2Qa2ro+4NzDOvkGgguq512u63l4r18X3RpxE
xBVtBNMujUqgqA7Lau+1abodfevOVc78yha8xgZmXT0Id/j4RjIONbkw407s4iqqdpObWKu0RNPf
yiHfc563RzXU423y3egWeEl1LAmX3A6GVVFoSOfAH58DaS28hWMVJYWn+egUtbX29fYQGYlLDKXe
PvpNjpKsj7THqa6ze10fEOglEuBTWNpfelBUy7xAVRvlgXbU5uEH5g0R7Upkc5c6Dbpt5RbfqsmQ
x0DLx7XhFO7C5Lr7PWGmQQueRIAF/nb/kGYV3OmIom2lXBnieDD9zcC7eLSnuqfabO3PpjcVr+lU
4hDy6DSiqhH1doxFea2qAsgt16BukbuJRo8hssOdG5JcGdL4/Kq7sPDTQSPT1skF5U3TrUTU50zK
oIQddIroZSNVvNJH4S+5uuaHVK/b5yyuiMqgDrnWErdHauTVlllt8IkjOVhr6CBeYyuo18HUI0fF
H0Atr+IjWlz4nDrCH40YzkXpWTkD5hYoHRUwF0YoxScZ6d3R7oW+pZtlLKd20g69EZ+L0e7WeSOC
CwD/HjYJkZtwStLpuyOApC+jgOdbT4O9KtvwhV5KiG+K6FhIbcSXFI2fXWESAx5rZeus47oaV5hT
XytZGCev96NNSWxJvlBQqNd4J7ttFJf55zE2xrNetMnOrHRt2cVlc3WGPDqPY86bOpBTMYHg29gF
RlyyWbsvoy1HH0yciyGq8cbL4E7mc2NF/SY3pXq0I66Ji0pPK9hyUGGCNHIu5WiNWw4Qk1jNLvsm
mKYH+FIya1XWU/KSe9pwX8fetwDY1gnuWz+Ppwa1KICdbd0s9DZROhZr04vQcHO9Pwvy7LExIlXU
8qxfi1DDCDb0fUnKdoAlK7Y0jcSwlj6YKfqbQ8Dkg+zo+dB1drY6PM67RuYiWsYZlvxCWERG1KF+
69HKHSFOeveynYaTn4himZJYjJUExWThd0xztTBxN03OaejHfbEU3Ns3Q9H5qLhUABgyFl+qZmhW
dYwbxMQOsmyD0uLkMy2s/QIcJvfTLljRnW+3idf0T0aUcHqElqWZi2C2q1aA8m5C46qOmnvCleTP
bc6EITdnkqV53yBoJsXc26U3QUNH7PUAHNyqD+i6jq1qq+Wc/LXqgBmtyW9pH2jDD+Wu9oZopn/Q
hoMBkG7NkGvtBJRzD6gWTOwoq7WZ4RLdjG5XfxUAWqmfwY69anUjH8WY2PGCk6Z/kjXXWWCq3laM
Q3osDZ3Kz4FRtbCrgSq6FDR/goH51CLLingZluNrH6bmXdtTbzIQp6LUvAF0rU5Erj2l35XWdN/0
yLD5Gq7xJYwabX5rupstCv/U8RIbXNwrY+sJ6XxC2S/B0NrWhezi7jzEQ7gXQqM93to0jA291mBv
T9Y2bmW1CWtRLXJV37xUuRub1ck91RkWllD4yQLzSyZI5Sgiio4u1PPnugNdHdUtTKBy8JZoRE8J
oo1lBtiRNqP1LYnjfkdp+92L2pMW16B+je7Nq9o7nL6wECe3Mq6TVcChFgaQ1aSfNgT+6AtJ321F
19k8wEipNoL1uKAugIQ5tmIZ8DCi1vtkD2zoA4crNUtxsyN1KKL5oEi1G9hh+mVV/tjh3srH4WsY
ai81IbpkUkzOC8Dyb6FMEpoVnkEFEhcb1IrZBdxbD0KDJ04ZgQmOZuYMDGwetNonad1XXrrsg8Q8
9xrwIk01XHlFwr2KHIAfTWowuo+jnQlR8CAs2uKypanTZTJaaiqKuPbnVuXiAjVex5Ltgou5s2Xb
fhhs+hEWaZormmnnqSmpA/Va1/ZDndwi9APcfBqPlax/rvJw+FRKlKOVLsTcMJdLUdHpqLQpula9
LE6h4wRn4VliXRr2PT30pzI0jE2haU/O6Dh3gVeenR76A+8TEgDIM1ct9o5K6MMdbRvowDZ30aHt
zolbp28kdjCbdoth7cZ0FJww5xoUtNG+CLmRmiMUKXvoO2x3aXbvxYn3xTAGCitUlyQTq3o/JEP9
xerINFoEJgba0gmZcdb5g5VU4jiNSb3Xq7Lf2Fz2dsFExHeA537DyMS/itBIj8LNgoUhE/eC+qtf
UWHV97rTIkEq4v5e2byU/eQZC2mHzacgThLs6lP63CfzJmuTpEUwWk93DTWXhZQ0RHMQabzEpWnW
O0jUMYTCoN/GRU3cehuCbYik/cUzaLCq0eEDm5Rmg5FrX2taAjfhghntMxZw69NGIy6nvoZ2Nm0x
gMVnL3D6x9DwtW0LnOauDqyILtoorI02EbfNfi53YenH196T7TprimoHP9V5ZBCltgUNu0NjudFu
VlAuGKDhaTZoBoOrPAE9JOnBoyNtKyCXhp4Fpyrtp0PbUUzm/FnfJ8/9wfAGQ00auCjX3UjSoA39
9aBp8f2gJPta3IqNFvXBUzbmdGrjsuY3kGD7janqH13gEnjENcc/1qnVcJfoeBO6EdxnXRjsx4Ht
nDvSgSFkBj1+7GyKAV8MZLtSIQOmtGMQtpanVQuTYc2ZIRhNlyz37tKEeKx1EdViGar6xW0sdeMg
ARM6eNDDPU6VtT3QRdK7gTZ33bpX3fLYHEgVzRdB6OPcw3ycVzW9OL29s83kAS9PcHXwLh5pSAQu
nbMmQ8Orojv6unLpEvj32BRjsyHOcGIT06JkbXklYMmW7jrI0Ogx6pqHNkizi4r85o4/hPqoNgJq
7XTolkno0N3MxlRx6o9q20UAU/wmVeeuKJxdYmbc4JlTnb0uy68+nMZX8x1LTMtjuI/tCEcpeYY4
CfpupyG7OTF1yagAW4vOrC+/amP7mpOTATrSktUnGlPkmQOTk5dZY7ZyzLo7FAVHIRYfh5mcGnOo
aFnFRlb4ZNKb1qoyHTg5NH9hIPbxrSIyHnoyldDOK80bgdf9Gwzs/m7sfI3uWfXZN7mMLHSnLGm7
118n6fZ7rnfwziVFkuunt1Iw9y0cdQaTYOynxO2uLHXoW1xWx2FtTrKfo3a7uXlTVVkVrSfkp/6K
hoapwT4G9FTcGCpn93EZUv/7iW09crEX9inPlHgeY5eMOMKBuxzTDsemASd8cICmmFPTvBHNRUdF
M3tmMB586W4zuX7jfM7LNmcmO1Y2rscoLbhg2RXqYqeNzDcjS3yGtA15S1e7I1NqIQPzvrI9s1oh
ZIM1MChiNTaD0w0gx2Fj6wtGGX2MLKilmdSb1n0NEFBt4EzC2K044elUYgkZAE5emcTlG4Vi5qAx
Bgv3UZlHzVIOtRhXo5Tel9bWiOpkts5/z1tIeZw9Yjv/0M9tE2KVnjTvQHesvbFl0l+AUSuwL5mQ
9fQyfdAApr65jn/risn9OjIcIkSlB/Cce9eKhQSmOvKgkjDruI8yYfW8BMF4MgiXYxZu1NYj6vq8
3kwBw44irez25KSB+q5yu7/pncNb33Fj6/ca6hLSdEL7cyR7S9+3cRHfYi6wCU2fHk+LQJrnrSdf
dXd238npoNNg8h8T24OKbUr2hlfL1pJm2bdBXa9tPwdOImLGCuy/XF/TweIhIoSmsyMaOynuavR+
dKTirH1wy8kRmxhxb/ck/brS9mgPiRxuNOzAq1Rj9TgqG7mikBxhdqEd74TNc8WY2V26MYy2SUBp
tjO6On8ZObw2ArQ7t+jGSbeOymO4CX0bKUbuUUfnVOseI6E5Gx6YiSdIr2As9/T8UvOb3bOhz1ui
Q4zZhnsfYkSiqe8crgr7oenbr5S8yXKyqnnKXKcre+bGm5wNXLqTCtAt3WI19fouL+3prKKYPFrT
zpZ6Z40/INI6D5npV0j6uLA8IQiybwlF9ZsuJvtx6nvvWS8Dtfa1yBVIO5nkBrktT60pskPBvPpN
OeQ6jfEsVRRQarZjyaiW0Tu0dgZs5QkmkUfXq6TzS+YiLSAsqta3ri6zXVcynEr6+tnuWjZTqzw4
qsxQNGV1+dgMRbEY0mIAWoF9qq7n8qo3zRelhleo7uqI4c34ocVOs5eJ113HQNLniUKqXXZoHSoK
xaYZN7SEq14c9KDztiW5OXRTqHqJBKNHVHXqhqDK3MFyVucyHFjC2jAaqwyRxUoYyBZMKoNzxFu5
z1zjOR2k+aVEefs1JmN0k2hKPg7dKO78yvZ3BZgs8hgCsersMdi5U5w8uklHjEPRPlB2gz0m073f
okngJ44m72xrPlOsthu9oxVZ3o7V7z60eaOD/WMk6alWPKt85JiNckutWq1IJU4zNAxRqTwyxF39
DtUMlipmtM8ecO3HsJLDWTeHboXsQZ0tYT2xI5mPCJHlAUciDqWx4c5qJqXLzNDKE2462M86s4EI
PbenJ+Gop8RvD3rvug9a2kIk6Kb7oNS/DeRPhIsmoulg0G095NjsuKI5aCSDyFg7ChbARItiybuL
cRQlMoZWgPQgJI41bVHoga63q3Uh90nq6Ny4LaghE5vXcmDT/ZT0wbRpXPU2ESJAsRTwyLxOmPdR
Y6ilsGnVjK7lbsKhm9q5tJlfuiS9KxViACEkLtXQ4vUKLYr9sLcE8xcpz5VRmmsaS18rK8S/izwG
OqgHSzpsOoa7o81YJ3PqHa+XuWNU7SyzuYhPWYiX1py8+9EL/LUs6luIaeaWWG37SaZp9KNRg0F+
vNVV3/xuMM8NLq2vQzlZDz1bwEIDbvTY5U33A53C8KOEObzLtNicR3z3ttWWx0IPhpNm8pr5oXkf
msYVz4vzFPnBmlNBp/yz0n0S+F9DhX/PM8viSGSSiLa5VhUXRlHlSoPCvrC0mZDRT+Z9HI/VdUiH
tzGRr51r0XRLwbfvpjR5xA2sNp1Vl1f6ll2/KSqKC6AGp9CbGPra0POP/kDS1aIko4vwowLGg8uI
NeL83FVm7i1l59ZMgwdmAVCOED7YFhUIlPtjEsafSVmVBojGuPlEBimdZztxHlkaI+e2DaLJw6uZ
hOwYZVfylbrJPbXox2j6OeaG3Cx7jfoFK7I+qWpBPgb5vSX617XJrfxMSLN1LbN46zV1hdtB77FO
dtpqokJ7iFUHVcNHcSJ7/l1PBj3sGsoPo23s14GZwU5YNfVVNxgmvIO8eAi1RD4wKuofHXr0+6gO
xvuq6agQygQ7gWOruF90UW4+K0YJuzj1P+t1IA5u4NvHSsFW0ZJQfqdaph8rMy0he1Ly+i9K4hLl
N2WT97IIwPTlJ6+zg22TVHtl8M6eJh7GZdDCqT6hwhGbMFJjsqmjLiFXM4qXGnPWFauMcVU9lQ+s
luClaXBcLGQjrUvVioZ2HgJqqsUZNtAyPN75k+nujRKST6LZYqcJQKmFFTcnIaI2+pQRKHzQpzBd
uV7lbJMirNc1ds6z1TTVOTc6J9hWjFvGVVTquXFI3ESCCULWE5aEKNsd3JWJ+c+qM3VtAESOcmPD
hCTfYe6aTqkZo3w1gB52m2YSVvQS63SzJXvWEPXbJo+M5kfmtQIzqIG6adGP2CdvogvN5izq0nl0
Faq8lS3BzvIrcanRP9k9yPSb4Y6hdSJSQ3JTZ7jbRWs/0xP+ULPxx+FAiLGjPfZW5HjE8KE6OtqZ
FYCA0FLTW1eJzJqvzWja2gUtWRreGOX2PZQw227eRtvvEmRgkaZlnyetDOJqAeI1R/BEjzPWc9yG
OeDBV7/QjeSH1HotWDP0ZQ6bJtMO2TU4BMKBs8VY0Nawu5LQXq2e7nJzmGBPxFj1aC4/0I+ZuqWB
tPCYkoRxp/PO76RXk5k+BpmPpddAPTP4Rbg2yszdBK2TrLpI91ct0RIPjWnucgF8gAplcIzkFDMq
/0EvqfriitF6dTQndWmemSJZ5fE4fKdDMX6bit44NLovXjvDatxDn6kivaqRy9Ym17rYPgyqZM3h
7TG/FYQhYS72YUuhjGJkEzSIOYNE07eZ048/BPz5xUCoC9v1mFUWQQdR760R0aQUyWaJWLG16Jks
NE9F39XE+GmfNDnylITz7Qeuy2mvUY3sfLvhnwUXGqRb5Zbzwe4PCL9WJt6IYeu53Pk2YCiCceGN
ZqjAIWhVIHdOmlfdxU61Ol+ldRcZ5mag12uCxwFt6DxHVT0ROWM3TpF8QwkqabExBRVj96wRtmxX
tGnRclYX6sWYKtFJTfylzeADu7ahGSVfm4ZUhR13ycgBNuw17b1tFroVIzbUnXQkecULGQDINkAj
t3ZlpLYj3LdntzJrD5J9O9Qr1w36OxrcfQ2SN8+K8V5aVbMUQfiFsUL3kqvJjVd9SITfwvLpKY0r
wyXsQq4V3pLwma0yTZ7rmqsYQJ463fnDWGWrhkuk2vUdAQ0U2ZrbINpIVcgJOrNrmnXnKR5O3KdV
8oiiyGriRUzspvaXcfAfSbR/G3aGz/ZNFWMVhbL57/8Ynvb/YSSaYeHw+c8S7Yc5q+y/jqr6/voT
W37+t/6vStvS/zUThKg6dbx53sxI+kulDZLmX0BvcWbp+Jlnmfb/qLQtj+wzE+I79B+oDSBW/0em
bVn/MnVau6TjQiJBw/2PyPLvdpn/Z+fAaspXw1sL7cMCWuN8NLY4uHjQz2nhlZCq8SqdOX/K4Yru
tCQ8BO2kdkPYoeLzGosiukc8pBVNSrUycoDM+3hgp0RRBEnVn0mEor+TNCmxG74rt7TZAZf+7fFe
//pmf09s+OC6eP/CEB4wIcHXh0L90RNVFRI5UFOF18ictBtz62Y5IFLYpBWeBNFmn8uB+7qdEwe1
1EKhtiSTa8fff4kPynYe2pwGwBPjP/x8HxN7G5LYG9tNU3qPwr4Ek2u+Zp1R7m2EGmh+Ebev7LKR
z7//1A+GoPlP5wd6993M1nuewc+CehkNaAfNWl0lWk5xaXo3f3EyYd6Npoq2Nmmvp6kowscoyeid
6Z2iovEL6FU004Ik2kCr9m6U80E6X9nytUkP+w9Q0p8tIu9fEfM05AeSd30EQBgP/q75zwKrHttZ
uMUJnJ96zr0FN+Uatr7ZjeWOVr6x75vBubM6CRnzDw9o/n//eTETQOiS04CCFGLWR/JrTdAttpU6
v8qouov1Qj7aXLDvWt0wzlpcRgchUnS3UzkES2kb1R7RqA88KIoPySj/5Lj8YFjiYVjwmGdEAowi
mEwfHToThzFMEoUAq2AIuugKq3+b7Na4o+ivYbJqofM6eYgtlV+ay0T5GHVNpxhPoYYz5IxGPqNO
6sbmCU30n36pX18kRIQCpwewn5na6n1YTQ5X5GhoG+9SFrraCwJ37rzerF8Mo+Ma8R571PrmDtVB
c0S2ph0UM93V738xtrGffzDgRphRGei9+0Q+uikrJZWj97W4RGnfPEVGzRgfssKxtvvipWb++vT7
z/vZvDb/InweCwSLOw4YnKk/L88xRBlNVpFz8Sc93jmW0mHoReqBipyaPrOodKrWXqfY9Q940dw/
LdDZPPnTAuXzMXNCa8Bgz5f5YCPUKiBBooALm2hOuxdqCIlUTPO3ErnxwgApYVCPXvSxkp+6yZvH
aN5j7cPGjJNe7MKq+yNEGL/Pr98IO5ADvhaqw0enrsWpVViFEBeNAeITN+CQPcNiQlQ43AcWrXB/
kBjuIgouubSM2q6l37s1pGTCPpiiWBuNjL72eti/IZYm0fAf/2A8JR61oBvsOOaHRVrYVqaFEBMu
toEAGI2trfZ1m8EdlabaJ0YyvDWhAmscpPl6GOC1/mGF/pvXBNchcHcGqQbQuo8R0c2gbIwyrXMh
z2y8Z0xio85Ilmjhk6NymuaYMaXaGOgNd9EwpNtE2MWfDr2PFvd53bpgAGFvmNj9LP2D865tC8W1
zY6uPlqqxpD5WTOGZttNgXtNNSJwvaH35p7GrFzqSOMzo1sikO5xAQ9j8knJiKjN+rUN6bUMbR59
i1ujvQhgX4sSiQMKQ9zqf1jtv5ySs0uTbyxsXhfrFzgkSCYb0VkTX+vec45TNrm3lhPuOLcToDZ6
Y79ondS7/X7F/LqlsKNB/THgAQh24A+vWGZmFDJOUF/oSBV0WVMtXRTzDhfxFF/svHb+UAwYs+P1
55cahzspn3ANKcn4k3/eVBrsM22qOf2F+ohzd7ZCHODyJMv3/UxpuYDyRD8+0t2O4bVHU94YN1os
hz+8LP/mwGFLoy5gsbqmTo3y8zcJGGWHWuENF6kTM9J4tb8pWqwnXRBKeoGOHp3RPQbrPsmSU5P3
ETNwVMcrZiFrzGvdYkJvQq55+AdszC9VATlJwORYC1Su/Dwflm/Wo8mmaNIvruijLZCT6gCLXa4x
0ogXg27MwvZHoNFqina/Xw2/1kx8tHDA1vCp2Kg/nnKGgzJe2Y198erCfSq6Ll0w+lY5zT6/f+vM
0riz6869WrnVcK1lWDppTkKLrkatnEi9YCDS9zvEh2rnhS6Jwb//gr+eSCwZmq14vdni/jJR/s0k
Wep4daGYsulbnIAt89Mlk6L2Cy95dZLQqy4EpJM0lLPgV+OUiq+///z3evnD6p2fDZRRm6/xi7Nd
F2mC2jKijFW+9lyPWbmMvBoUrxkOGyKGo61bGtE5rDSJ6CMew08Y1cgsyw2/f8Kko/9hw5139N99
n/lt+9sDaT1MIEkv7UuWic+hjA6GH//4w9/866FncQazMrg/UA18XBSe0cWVF3rmBZ3ybGucGrhr
wYBVvAqiUxum4SlOXG2T66oArM2wNJy6cu92ebInb49ZomEbzTfFoGdt0Gz+w6J9L+R/fgbsmAIH
oDfXsuZHj72Mmx5tnCmvA2CTrXDa4okgVLXvNc291bnBLoO1yruFieTEzaST4EvoJHmIfqOuTPQM
7v/oW6Fvhukn0v8eAmoNANmyZujd2s6RsaVzRC/TvwW94d4Gu8S6BPlpMybDYzm0fb5A3W4vuY20
uyAuj71uoLpojYwYyj7Ms095MHK9GOfylbZs81RO44QUcMLG15TtvWQG9xKge2ae32fzHhwzP5mS
yNxVKhovfpj3b7//WX99lbhDcyFGxCyotj8Wkxlak8oeOG9oQImTk+vJTtoDlGjghMssTbo7qaSx
mcYiW9g1mJB//vEOnI6ZDIru7iPWJYSUZNl9H10RH4OpKg1S07DsHandq13R05Gehfp4Ym33DdCS
+VcL5j8Cyt7ZWz8vGl9HT0nXAKol6oIPm+zYBX6nUGBdKR9ZFTSz8nXpQ0xZ+M7Uv5HgUry8l/rD
qBt3lSvzH0blyWmRl6nvLZQt3FshwnILvQXhSJPislgUbY3iVsxD+xG5DBLaAIMbj0+Vey0aDOgP
erQNW0BnKAbbrl0SwKmmBaUMXE1mZs8TDlByT1vUSivgYpI+sjO32rUMLW+sJB/NOUTdkk9Nhdql
6oy7tgr0YZkz8HpyfP67xl7zloyEXssyzD5LvSufGn8KDrOC7ijfr7ui0t2bMuviJYsK/v//+Y+L
8nS25bJHU878vCt1Tg04uHKSq0bjA8AbN79rYVhogp3I2BnBNH7NdS/iCjHKtTaG9h8W17/bsTi9
Zi4Zl0kC4H7+/Brtgk++tHXh3Gyeqh7HJtOpDqdbNRCa9/s/9h0H//NSgl8I5I0eFMzEX1J9NKcZ
mOl09mV0On7YqKi7T5iP5NEDqPnGJIbGZe1FiFCQSu64oXZr2627E8vrCTyg16IidspN6NGSlaJG
rYLVPd1DAa23U5alCJdkl//hJ5p7Yh9PDppsJHNBAvo3F9qJ9LAezYlxKVuGE4sYHPGyYkGf1EC6
OJF1OIRR8FvN0Y2j9hGC1jd/XiktgtMfTS/IDFFEivhZguG81tJHlObN0x8e7bxQPjxa2mxEns7v
qs+3/fmHnMCN0YvhS9al3sXL3oqNO4TN6G9x8W8JA/b3qF6Dx7RLjbvJaPtHJj+rDKop9qPoO3LL
rv7fPDg809TK3Ol4hPOD/duRy2dOtlYa5qWeHO7etdE84T8oVkGkXAZoU3QcAzXsGeVgctJS9QUA
Avu6xuR8ji990Gjcn2LV8Lb2Xv9G1Mz/6rG990otyIt80w/rn9BZyyzz1KDp1Rt3ZTGlVycOnv2+
GI5tXRNiHBfpzq1RlRN2dF9UBcXdJLw9p1Zz0UJ5/v3vOH/ezz+jr3tzn8sj/ApW4If9IOwVbU87
VddwCMyTndgNkp0oY0LFfAoJKX5Lon4ZM3gH+g3WH64cv650lrjucR9mK2AWZ/78g4kmLSdI1Kjj
e4H0PJWiefJST79z69Zcok6jL/v7v9f8Zd3ijYBFNHPbCTMVHzcgmZhmypguvjlRWi1bGdpMemKG
wR58t/X7TYeWZ7EMWqNBF95U+N+c5lrlrbZ2i6x4mXD+rc3K1TdJjS3cRsNBW3JS5wbE941CZjgy
BcI8HE2f3huTCS/j4+//ind4499/NlY56Bp28ZmozzH94e1D2u/iQRvbS1hHxQl9S3l0kG5u7Np+
GJuUKiVkiKYy0NuLIZuStzYpnypj4iIZlvhK2RCcvYjseAU33ooWKiBnpcNEMNs8zirOP2Os5EQD
zTh9wVKhtgMTcmQHXvnoSav/TuL0eH0/zlQs1N4nO/p+oKj65hOWvMl0UZKkODjDl2wyzeekBfKV
qIBSLYoGTF+EUxdeae0wF2s7I0mCTdl3YpVht9pknetfAgP9iqOwVzaj4607fMvIJZAWbxXS+RnZ
Hb263mCjwRsRL+H7TqLte8stj/X+is0TBdxUfNK4iJziRqvWqK/ah8ymipici/l/2Duz5raxLUv/
lY5+bmRgHiKq6gHgIJISRWqwJb8gZFnGeDDPv74/0LduWrQlVfqpHzriRt26TicHEOdgn73X+hZg
k1XnTw6oh0x6wh9LPRroYmmKydjZTTML3is5NBdMwfaF2jAadaTsniWdbwIynZMrJBr5vZoV8g7r
LYfUNp6e7VBVHiPhWxs2znKFXhkxdwlG4oO7+HzdENAFRou+tDaHoUDhe71uEOBid1Yq+brMDKqK
oaXyNeYyRDfE0sFN9fz+/fZrB4Q3IsWRXXk+mJ93wwOTOXXi9Mq1U/T0PbKoeOwIvOXih4wYR0ut
bjUUzx/sDr9pWfG2tg4qSDbJxzqfEzi0dtJKytTrIHOCr2qbYChtseNx/qyXkjr1x3jKyOQmhf2o
qVOOUGoeGLz/3X/7KWyY+Ag+eZRCuXp9sZ2kHwJpiJXrxFYLcsA1u/ZaiThvhpsBRrj8q1xO/pOG
0QUOJn+etU29/scfghmZwhBvnrM5ynlRbrVVi7lDna4p28Mdlu38Spls/TmJdKzrPm7pYkj3U59G
i94waMfXuv3BZzh1N37edObmh4XowgTJRBuMgd2rx6vVK0XDk0C+HuhFaKQYydSo8+M9yObqyhcR
B/80ScxVNk7hXsePdDtkJfLHNgqnhakbxaMfzL1VUtaae/QfOHg7XT1aZWHsjLmjFYDR2FSKWd8j
ls2RUI46EMkxSKOVRUdcpecRsS2ROcohch79WFP/YY3MZf21TJ3bffzikIkJhTgfjKVZRzpj2/+r
kkiRFOx1q4jW4WRYx5EW567KJGORB+VTjDjlhl3ExkppGbtW4smVB4a+jmR1JFFAvQ2A7s3i7xJ3
jBiWqTHnv9Z6/1LVvbbP0dRWWseRYHYTtbWwDpFU158onzsPJ7bl/Zi6DIOmwfjowcx0Th/PLKGy
W0+hjqZIHUagGQwt0eChiI8nRGDKPKBhRECLUso1Y8eOmew7tVuW5iTtMJiW27ZGFe1AKVomcp89
lCLgMGDDCR2VPN/gVE6OEGoCbnyFeysxxbeGUJKb0+FL4qfamFakbJ1iLO9Al7bfMU0gQ5sYRohO
Da5CqlMcxeqEO0vKP1m4zr8WopFDN5wHJBr/myaWOj9Yihy8uoUGcB2HVnnlp1BoaONwq9CosY8d
9tKNzajyWDp1iBF+XFVTAvgosD7LkXRkzqCvAzlAcy0VbfScm7F9eXpQd1PDtqgU9lYr83gL8CJa
GwypBhGHWPYQjRAmNyyrSS3XiJaH3dSDIkFVYR3jtgOu5ZTjC7KKZB/BZiLmzOe5JtJ+V2olropI
lz7bWf+CV8YBHa3GhSsh1NxUvq16oSaeRNI6W9o00qpt0AnasRJe204rXQofFIObtdF4oefGQUlj
/H7FdBklklO7favkG2OuPwXiuxsRN+xrDLg/WUpKyoxdYwWoTs6C01/S5TS75Jhr3FZ4tvysFUsY
9CYWsz4KdtXgpD8qWrMYVO/UMqmaiQdHxgoO4xJ/Aw/xQxJE8lozEpZcaVjDkXYMiGhn7idF85Ti
1HAp25LLcPrRtJIL6TP0/4rdQ7+iQWuts3oADNI5mYpPKCgvRtTTU1/vGgBTXxAtXaUdEdb8po1n
GJnvUQabVC2oaf04hWWLfXQNl6a5KxBNemFpGJf4eoGRJ+ng4dNAU6xCRnV5Vie709MoKM2I9Oxy
ogEgZdod5WxxpYxJu5l0W9oWaZ4SFaHr+0glqho7V/e1z8v8kDk0ogJD6hYRLsJFlyl4yaIeJHgX
NGvVwivpNk4nLTVRO1dl5tx0nT1dZk45XFS9niwiPFwrALyqK6vYk3Hmhsqj09l4AOSxrNG7FwDG
m7aNPV2Xw3t0nbQbR1wvCwWol4e4Sf9cI7n/bvXSRip0fyPjo9+FyGfx4Zi6h2X8k1KDVtBD/0kE
aXLTDJb11Lfhg18HClwcXayDLGV2UqYmI7+svzjtiiHL7J7H0IrJLB8sygjxwRnksRifMElO+xJ+
nlvX3RetClHADxm55JVdJ1gQKHDiBuQKWQ1dpS2aTnvqjb6+53Dc3Otzc+JHH2woU25CWdenjRjz
8Cmp2P2A3Ywe33Oe3lj2WgEG7k0+Bds4VsElbnJ9bVJ23ZepyJbOGIyYrTsfhb9cH2IoOKtRb4Jr
STTBprOyYt8ZCMok8NBISjNpzF1bn2bZkz7h1NVEvAoqu/yMQ9Df+4UZ0se12F4wdmKUasYbX3XK
bS+bxWMRlmyEgCnYUgru6+XUm8z0NYOnDNrJ8jEEFw6mar7ZT1cvHU3zMLXVNown8eyXEaJLYcye
ckwfBMKFCaOrLn0mx9h40Iy6/yaCIb8asNNemyKXbtW2HLd1rxqraqi1jWzV/QYaDmK72Zo9RaJY
5S2i8wBlliv8uPC6pirR8KfN/WmmlKUTB+sppHV72srQcTf3ReFkESDzFE23qFFBxJlFn2AwyEXW
1U9EwW9pcOR3aiRfTQNP2SnzEfgVUmO46hww0GJi0iRl2oIWytcJUaKXtY0LLwpG3m3EffdJl1pG
O9lU93zPXF3UbVNdmoPzIBq9eCkan/G+VahzkFwnP+YmsYm9Oq4l4ln9OOx2dqAFF2aS6jh+0IA3
mMw3MIGNCzvpSMvt8NWl8CryqGhuR7WPF05lG0tVEfaVCMXBNPt417WNcbTnatNpEdK5p6FXHQcA
x6kIrbXKdtuL7hYMPYeXyVlSlE4vkWNNVx1GoR9TiHgujuJI0tdwXi0v4qdap51Gz18LiOwNLUxo
ToDvyZRCmczGLF20iVOvOxn/m1rGAc82KXyw7eIS+0K86oOg38l9ADurz+U7gfQDrW45PmfUfQtO
goG1iKcqQLSNhPdeimc1S+sQWlP4yjddHrAC5IUE4ySWx50GH8pzpJJufR2PW7jJLdNpS6y7EbbB
6JfJVUVospi6wa0cgkaVAV2hj1Fp09JnXJedLGGB619ycxiuFDDPODU1Y6mVnAlSS49u1UTGGje2
bGxqB8BCVf2bVBqanWo1+XWajXT9dZTSrCpWPdJ5ZPmRnl4P1YQmNhyV7otCxMzdaXpyKvdKM4+O
pZYI6OKgLOosO3FI8PpKJiQcQyfENqETpPR8HObLQ+XqY2ldW0haCE9MFa9x+vFTCrt8OxVZjdld
rfY5W/Oa5ke+sWQy6TW5tEFDcSE3LQ5ye6GSAbhxWOCf/dZPXEYOzlV3ekKW8bSpafpvCk2bx+qM
vYEmtTGrfGodnmYkwnuRVvTXcTevZfBiC1gY2k07H9YzR2aAZ+RLzrAdNryUKwUCjalZTKMIG11k
O7dQ580dwG9pTRmk3MuSucmS3pi47YCQdHlkISjrYvsIA3WuiueqtA9M84uMEZivn4T2cSBipXed
VFYfC8oKDhFVxQMdHTVrrqHbU6FymvgTfOH0neY6Mpu64tGp5kPW4E8xK8C025u45k8Bu1MpW2P9
ENQBd6BjkwXpYGjZcmIMt1GsmM+OOjT7yklaLldtTxh8pHqHnUcFLjLV5VddL3k7/I4Y1uSpv2uA
q94FkKivUbeaq1KbMN7ZypRt8tN8RJWstlh0gFHQD3fmqB/0hEP5ciwHqd1DwGy8KEqGmz6LrhNf
KycPGXMNk8ywultmzvU3uZW6h4Y28yUmP2EjQmd8Y8vDZG1OveAUeey3rPalB5mqFxhBqdVHrS3K
F5jIjHHqMEw3MZqEL51q9QRudXUTeUiCo03W4FSFsHZZ8XEe2Xmqxu1MgxmXZmN7mdB/2FUhfwGn
gNMxgza+Gyb1vsbYeDOlxWGMjXsrNZ37EVvFhn0Uox/mMVgP5B6ZQcYqyxks+AymVAqNJTBOacG9
Xmce9UogeaZQKrTFqrQQfksgkVXcGND3NwzGxmVZV4abIkt5DK2iv1QSW1+FGu4EzfKx3ubhVo+N
jCIiih5slNhIwqjcQp/x94hm3FNVCALBgD4wacZyrYczYDQaoWfHOqyMwS6geej4PkZoVVL1tahB
I+DAbvx9ZuBhXzSDpn/j3vOdzcDni69yDEWVZ+bjcGEJLXjIzMKAoxoW3zOnMPuVNEbh51I4evw5
HeX5CUCnBVT7oFUPdhfW0iUu8S5YDrEqyktrEAQfR521KJTaCVzMLuu0Bhflky/nBlZwLWxtO/ai
3ap2P+x7oohXapyWV7Evv5RRzXEoxkl4TDObhzfPgeSJHRHAXBINeMnNiM1sabaGejnCHyWMvHCs
p7qjlvdSsw7rLeEp+qc0AO2wiJx2uO7q2mkPfgd0DP5Dm5bJWoc9/EkZ04zXswe6jISqEUmlTdG6
t2j8QSaxjt2Y+CSK+bjZGVBbx0nWAJ2eJjc/6ofULGvbxaPvXxcgFK9PQ55TT6gklmDJ2CjflCbn
WBXaDTosnG+xp4qOpaOKnKVz+muxrETjIi+bHDdPzBlIw+KE9HSuPYp5UB0LTimnv1r71FvpPDAK
6M7ZC0cX3UrHqMI4QmsOycStUclC2fPQRJBg0roWIiofo7jqn9nPe/d0lOMxzDvOvNRNIAqKAjt3
Pst545N1bsKQ8TItLR7hMZG348z4/zbC4fFDXJlm84EgC9p4B4TA2JlmS8BDOeP3MhHln5r5wBuI
nukNA1zmsJHNXqcDCLNdJ7Jo67aDzVdv5wlBk+hsO0NhNgWLCjjYkholISrFHo46MLJrSbeae40s
gpXpkBfm4JD68THyouYFpQAZP7ukzlXr58HgRAAKxjknsbcIc5SVnBTRvpzA6Lv0Kpie4HGb++x8
czRFYFXtslzVzjRcjCL83nZYy1oodRseB4e+FHBFlCojj8DxSfPVrfugB1kVAlHc53xFl3I3uJAA
Wm6lzokv05DaSrLT4LYGTnnFmrV6D9bH4MV6o9zkTdvc87Nz/ag2k2U1gI1pkimA0KYKvLn+NHlA
5ORtEUqrHp/FlWhq3F6ZxP8TpE+nTojSGxzGa5l0BjkBHQSSGT95EnxzJHu6Gu0S7ZMTyOHXLJK5
OLUf+TRu54tj2fMtltXdgYmRthskILzpGEXoZnhIpb1R3ysk6T13VkLEHE90TicQE+hBGTfQry5O
P+0UyzInmET202Wmc7bvoe9+tSi8bzs8e8uoF5+lNOS42gUgCftYEUtdic07LCzKhvMfjJVp5qQm
EEZzlNb7OMRJM1Eh3EpRw8OWfZD7I/AjDA8JpwYB/Y3jNndwnNDUC7C8uNYYxexy89DwxxNV83sS
4RHjbMq5Y4FvZtgwbBi3GB/vQQZ+RalpXMfl1ODLrEn2tQEie32ntpd97VuYYDTtCOitenZ0374B
npNobA1cML10pJfaYg7jYezXdDcYUBb0s4c2GP1mifEoHOcoNO3ZiFT5wh7qxpWceVpSAOH4qlht
Ql+LpECXjId0Vdpx5PlBR2A3Ts+NLVnpsreH5HqqYjArshR9OTVo4FSxWOBrmuVyKq3x0w/VgWWa
pBZ1qXZPG+uzno7AepPSSL5INXEndaMxiT7N59PAzr6lg+8fTrc7nm//mFNbBJS7rO4kTRyPboh2
BBJxl8xTLhkMTECUNoZPF8UDu0hAt6TsJXYjLaIJV2LW5wbXHOnqx3ZEZKxrWFNBi6uoG8vtm2jK
scE39+bcNya6QK28AZ75qlESgmcoyo4RXtHUNaQeRiqjCYaZE8duscCXZbpVFeQG/0ZJsSOTDLxq
Qmm+031VfBn8GksR49rr0+6mI7CC62HcRlVk7zuwktrq1CU8HZHodJAaHVmpcvC1wriv5nLydLzj
eUSzECUKh1KkdJhOYaS7PCX9y1xO7GOPOOl+Om3E4Dwg+fnhLm5yQEbhgESgRSC0RQDY7WSGY3vY
g0SnDQl/NJXbEn/RV6My/aWGq+wgy1W4ylMpeTSisdpEIM8qAn/2NMekmwwBgXfq9BVwaZ7JQ5nR
o44krnqjqB5TvTI9BZ2Ml1Yt2IK5s+34RrMzRc+hZhCrvjT0DVHY9TVGIcQFc2vr1JBEu5J/TiH2
bqFT5BzERsmrCj9YSvkMn6i7vL5J6jjbp0jtjp3TBWtmOt2+RUCGH2neWAsLQ7lqpTt5fvDBamz3
oROX5J/G/XcGvDJtkU4hgmjQV4YmUzZ2PptR2lNBD0IWB+zz+cXswWNSqTnP1jTSs0Gu3mVW+3UU
crsxxnyvaJOysNoGf7Yj+1RFir2SasRAVmxw0xklVXlnjwXEHt0I90bExEofam6Rkzq21hM2/qaB
Vw/Q0xgXdMi0AIZD2n5T9DjQt+0Y823aIe6fW4NRTnLS7Jye81aAW5SG8dwIsEqZe820Un6HeUyc
O5Hv5YQywbWKgiP4pGFN98iieSFjmpzvJQwJyip3AEprOdxWrXWqNVwmDmNZgTe9NIpN6Yt445T9
ssgIpFTkLrwDf/40Rm14SUFDUWbEyaXcTBfYDdWvdaE39+kszbILSweM5KgrpxLhlcLpwFXSYbxL
cIzd+bqc7B2HwsDMNHttxI2+FVAsV7lu7y0O1ZdOLqnfuJ+ixw6l/u50x38wgPhNRxwtCHpvm20G
h83ZyKlsYiDbeYMowWrSO5rn3+wJ2k/d46/uFCPbVrlsr3tRiZso7D53Hb47RZVszYuczH/5YQoo
kW6uU7P3P9AM/TrFZjhkEzFszCNs63xE0w5VSx2fTNcy96uXILjD8MhYUyewQXigOOJd22YklskF
1PrLDy7NPKV+PRdBpiTrFDSmjUDzXIwPKBDrolXq110QzfZyZygeTzsyXSp5CTKrvJJD+VNPrgKn
CKBMB41A9JcEgxsTZhGt3v8858NBsnGZ6dN3mq0Bv0p8IkAKXetL9nVhUY+5omBuIc9HRiIsmLro
bN7vv+FvpJdkqChzVLjmEI9kncl1Kbe7uAAaeT1KPLtSeooJIVKy801RR/l6LHL9Bsp4t+YJ5VyF
kQLEHDgUdVzZVFszMp1P73+g38jM+UBMDWcRCPazc7W9GunUBM0kXU86PTLLD51nCH/TSq78ftXU
9fe065x1oNnjxpqGiVIoOI6NXXx39D6fvSty643EeSwySY6XmKv9HfwNKt4osu/BEhcXLXyLD+Zr
v1Er2dxFMn4OZvrWL1NduYOC3hBsfd1kLZnjddFcSGVI3yjJ5EXZ+18QDTaHIItxjoJ16ZZ+lkmX
Vgxevc1RhmQOwDPoNC0IhYgskEpuqos+sJLd6Xlhiw816sqvIlc+MjJt2WEi7TjnkvFcT7IwpOy/
thIrvZxTAlZdqCfrCJfUioaysWt6qms7GI3HYajqVRL0j6S/cyqeDzr0lOxVAsztoyU533HnS5Ih
ua1YmOv4dGfCEnxvhclZWL8m0TT+lOeWv8Z10N4TfZUuojRQZ9znIq6Ap8GxdbYWY57STREKXCnt
ZG7tuRDSEJEvfM2sn1vsYIuTNeP9G1X5VXKPKURluk3yO5rLc8XSrLfvAylSryEKzE/q+UETjUnx
GFHmu3wy0pVVZnFalT5lEaF3vTrRaZ3nee9/kl83DaiXaCixUersoOduA2ouHjoyA8/TQFcOu+mb
Y+CUoZUr9v4ssn3//X6jcUX8h3oS3TLuQ/tMwNKrJa7HLlWvtdyPwVhlz4xjoCMTjIEYCJtFnzrV
pq8KgkLnVt377/4bNb0tM0bn7lBlgszNs6dZVAL8SDOW2uArzR7fOR3t0bT3rZPSxG66LROG5NIW
AAKGATVQAqfpaBDT6+aZkJ6HvLizexEc0Sz+68r8IwvyXS74z3+8shH/13/8z7zHr/7W+iXfP4mX
+vylXr1y/V+nfxy85Iun5unV/5jLnWY8ti/VePNSt2lz+hT/+pv/03/4v15Or3I3Fi//+b+f8zZr
5leD+ZC9shrPtsK3DcqX0ctz2LxkdfMS/frv/bAoO39xyoBeMC/6eRedEzR/WJSdv9BL2ShlZtUd
j6jZ1pzRtg7/83/r1l84YHlYIO2A9oTh5N8WZf4RVSQlD/pReVbt/aMkKeOshJIVrGk4pDE+8T6z
DO21fqKVe3IHqtJ0mZ2AwzJHoG8YOqhOWNc+0v3ASLV9aBC83OjlsNTojS60bEwWwHhNSDsAB8tM
b6+mvNbXCbwFtQm+SjptQxFUnkp8D2RPPIFm0i8Sv3DjJrnsQIJAXKs+J2bvuFVqq5uksAg7jkGy
uWkVU61S8KluGfllTVpR/j000gK8XVcvYEmTPSS1070kMAkwe7U2RZwKkgygI2YcOMEIpMhryzqG
YyPqRSyHSItzJt1yH7uJ0neuBrAGPkYGhVTJwrVfxtaNXrb6D03U/183H6ybOa7v7WXjjRg965/X
2fz3fywXTScojXrVYdufvfmzqOjHctHUv9TZRYk0dHYKYgr793LRjL+QYjmGrMgaJDS6D/9eLvPr
oSLlFqfstHCA6v8seO31M5wiazajYQBgNjjv0mePCI5a6JZ9/GaimyqkZkSEK64cU994nQ0otjK6
7igllXLpMDv/2oeiClH/K9XXITZ96BRVrdLf1olfU4a+9BrJbp5ywywe6P8IQspaxWqWRNwXlWeh
A87AAieTvvrpch9+1Bw/+/zPjiZ8izkeF++nIhvIbM2zRV8VJFnIxEV5hjIKDxI2vLk6Nrx40kk1
soJlLWDOxu3jP39bDWm2xf/RGBidXTyOIAZdH0fxmLG7ve4v+Gr0D8U15e4W99hVX5kf6a/P9rfT
V/35Pc+KrmHoJa1o5veUh43iFwbAJp+QllL9IChXPTtxnd6Jq4kWbT6P4ql9vZPKVWRFUhEz2uOw
2hHoQY99AV0ohOSDFu2uGSEYiXC0Rjdvy5iZl9y4Azkc1XKIAnPHDsU0Gsd25xIrBtKxCDWAB31E
507JyYqRDSEZ7qBNbev6qZMfCq1GWUViC/Xj+7/UD+3eT8Xq/G3IKmEKjhIab+x5nrbSZrqa5WjS
kX2BLxpiiwgPOexBaWJrHpZ0QjIiPrLWQtUgtCpaSKKcHpypsJhe9EaKaKlTrnw/m/pVpbSDmBHt
3UvI6JVsFqZV/VKyJETJaauTA6CkhdS7yukrqvO31RM12TTEMuXu1KZcDrvguEZLkKuEgMjcOaSO
VrAOkTtnWtQi+5wvbT1f5Wi+3mWC1sdNTz9DL/XlkqOZr6D4s4lj0IpZxt2FQn8Z4zwZvImtI9/i
dcw7Lx/aoVzYLdE3CpG73/WhCGi48ybKMqRlN7lEj2rf6epPktsLpbHdRgXzAc7N15FyaB2CrAGH
bnxZh5Tz3gQcovFEXQ1zbk1sjnCutBqmWzCpyhLzYMjvCk7YXySqEsS3Ixy4MogHoEeZ2m17Tlee
QkYAHHZZVQtXlGL4nBlWHoHFVkVD3Eh7Q4duuokL3bgLcf6MV6EC5+cgB06vLBo4pjcipZEcQs7r
VsZU99O3gBgiZalKufQcpAxHjkMiysA1eiKIl3ZXjze5DVPIC83R4bauG3RQOBo1Jod6jJ1obEj5
ce3GsCSvbSulW9hBnW5aQ8wJF0GUYJGDQARji8idVc1EdGmEZj/ChgY15XHiNBKvx9x7p/pjtVXl
iOgG/i1uEHIm1IlWOrk27jgZ9a1pSgGkWT9Qv4fkOTK41jvtJY/AkMKPVDUSAMimeeL81X8qlLzX
vTbidyZpUNizlh5n3UB7DswXFpcFeSsA1kCSSoOn4ZkZl35Y9D7SEzqshk2ggEdqT/kAZLt5gk00
oIGZN21z3r77006ezZt6XhN8yZ3JVg+kRbms5+2fwq65/T9iNDDzl1AeJ0ciyiAozOUQQOh2TSck
hQDlhcTAuZad0AWI79xFsZh096N1fP68guJCjQmBguKOBX3WBel1W+1BNPIhVCDJmvhmx2O3EHZD
klsbXQ5txTNJVb8XYNOJTqzhupmXulE583DgZpzGixLv//sf6uyYRcaLRYKKyjNUBz1nn3Ma/r4w
UW3xjcFn8eXtBFalcbom+Ni4PogDQsXFF2Aux/kCnj7DPyrM3iQlvTqtvEte+n/xyDIn1b5de+3n
A8bvmEr8W38zlUwHzg/+Fzz3J3LS30wljiLYZy3qKNyzlFn/fWDR/iIpiDOzo+Lh+2G9Qp0xn2U0
6y/AYZyAZpW2PGu1/0kF9rq5I6mKjsVEM85d7n1HiGkfDMGNY4n4glBDZR3ak/wBYeetVz9bJnDP
ZCiDpXTMYiDwDflfYzp9UHS99dpctJ8NYDUpnCwGEdxAH7t2RMF8zLCMP3zxufz5yV2mNUVTCnRU
R/q4XwpTVTcofroPFuxbn3z+859fvKt57uIjual7e8Y3qqgeTe2DLWr+hH8XGn//oGc1KLZZvWik
NLjRJcVfAsTKn9IM9F7QCXXz0x3+m3L3rc9/Vvv1vAP4Dt5CGdthl/cJkGvZ/8Cs9taLnxWzduEw
O45t/4gqg1hGXf80NPLT+x/8rWtzVkrWfhdPjMSdo9Ux206qRKZSj0IMRfIH983rk8C/r/6p7fvT
TwtCdZgySqFjYBXTVdoXxUVl1IoHaru5HhJfB0HQfpVkK1m//5XeuFwnVNpPb5gy2SawUtgo2Ns9
QEyHRzzpg3/24mfL13C0LMt47BxJTvsi4e708sr4/P5rn3XC/75UZ+sXVVLRYv3rjtQlS7VEqMB0
2fY3avPJnqCBTy72/ji5Tsp4CY7ERWeats++v7FInvZxLDzD4/7gi57K79+smlMP8afLSKZUrU9m
3R0JRUFz1K+mYCeJmz6+MoNkYWhfiQFwBwm4vLrp7AcLbHvGkk1LsorkS+Eki3/9F9m8898RJN5A
l12BnGMw+13znQ8+6Zlx+O/LdrZ5YKcj3C2kHNKkcKNpX9GEeCZXRBuwqawUqkAhcEZU9mIqV1JL
3LXeuBaCejlztknyEevo7Hj29+c422dSh/StSh3FUQYe3tBu6rlytgCzZHKFkASqm95+8IujH6wU
OA5cH2pTS+mIMa48H/Ho0DQX/OUkIf4VZY78wRWy3ljlivp6exUjUt9WKtCuii52cW9u+kF+sEsd
tC+ejSaVvb7KSRQrilsFLgapD1129I34E3r+y1ouv0fQtqNCPDhadANA4Kp1ogeCeO6lmuZpKxaj
Mmx7XC0VgZ2kVlzh2EIKF9Yb5NL3Zl99TQRiK98MvUwZvpSdWMJQWDhhiGNoJDLJv6jseBtO095s
BhSTzlaW/XXbWjsJMDKiiO18xSLSH8Zw3Nddu5505Qjs8EuUlVdZoXDQUssLp6vWIVo6hmp0OCR7
ZeAIG9P0E8cyoPBokIw4xHVRAtwftkZUbC01X9ddubPTbq8p2U2aFqugSzLSefzDCL36/bX91i54
toeTPRzgo03Kg9rxgENZMbjm2IbrNlXFFUmM+nU4aXOcdvzBb/7WLni+sQ9YtYwx5jtUJMtE1Sou
xZ89rOW56v5pZ4h7BoyOUIuD3nNDTMhY1KL4oIHzxsc+N4jruUhss9DKA20TjMWmv7ft6Ob93+CN
VSCf7d2dRK8JoUd5oPFX1+44GOExpgWMTMpktPH+m7z1Bc72cPhDI9EMY30Ye+fY6uk2Jmjhz156
/l4/XXcaeopTl1Z5kEqpRaKZ37Sx868+8pv8kbcuztkmKhmDLcVaUB86B3MC7CTJVepEXieNrP7h
fXO2Pw6G7RSlqVSHRhoPEwdiDmSo1v/s4qivL06LcTXrgqk69BbPG8cImP3Chv6zmkI+W76DPcS1
raf1ISUS2iI2yzSDlz/74GcLVYBSieSwrQ6K002eP04HmsKF9ycvzoj69VWxbCltup5tJ/UV3cMe
QuyjsP5orTLXef3isSZlQPWa8pAMzvNETiURm/IHtdDvlxEd3NevnarVGOt51Bxw+ayzCl8accvi
g834rRf/ZY2OdZnYvLhKrm5R0/7pfcDof3bJz1apb6DGSQAFHBQ4fmQwawZplOSVvf/q8w/3a1UG
yun1dRGdSIye/hhZODp4lgnef5rcArTfKen0vdejbdakHVCN7CP421sX62zV1qY5TnIyX6wi+c79
5GmZ/1Hr/K3XPlu02NWCpNeb6qBWxIGETLqZYHzE3HmjHtPPJyiNGtlBVEjFoUML/ZQJEmMnayKn
qPPJlimxLybcZl6aleretpwKsj++F4bdyg0lQ3mdwcwn9Wds7weI9/uUwY8LD9BaSKZCml869jgu
2m+JWRMQ1SkfISvfuihnG0KTCGsY6NjjRbZfMD5gWuuaxfu3z+/LEKz0r28fwOZ+5TSCH5MQzgth
EAXXatYnmURLkuKry1YQCJYWcr15//3e+C7nMKup6QWwfaIqh1R2ITYgimtQ+f7Zi5/tEZZKgmTV
SjxqRxK1pcpqXLw+0Qev/vsHIv3D15dK0STgLO3YHAw7jBbBZIid3jcCOyDaoj/7AmdbRUviEe+b
VIdQyjkxDPjkLTObPtgq3rr285//VC4QZVk0BOvVB6ygqhsY9TeTMcUHL34m4fnvww6Nstevbg8S
SuyoKg8OsoMNgHAFrVP0DLOXShywzzIeOmljz0bRsVYdDwEo2rjQcj74AG99u7OtIycSIyGusDpM
or7Ji2rXZs73P/tZzh72uRTrVSWa5gA577mQ9W9y3X17/6XN+eP9Zv8+70j3/kDshx1Vh5jRD3Ee
o+nGWuZwXpVIOgiqoFsUMdGxSWx9hgmkL5j64h1gs9pKzZxxFabZGmRagqnbaW8tMXslIpuEd0fk
nG6QPku+Lzwc0DyOmRSsyVXFuVDIzjoNjTvsPYJRU0+ujLDVZYeKG1MIQyF29QD3B9l1TQo20hl6
mEBROnm6jPaHuO1iE8KacRuzjfaSQxyeZvr1QqgEwCeIlzj5+eFKGxP1FmNV8+An/bhVkAVjdCEe
dbTl53asY0/uyUcgb7HAAgHeEACYvO5N58HqYEP0KmG8U9UVboRPfYik0itF9IdPG+tsQdS9lJIG
lZeHBpbTAvAvYRaN+GCne+PBbJ2tB7KJbL1LuuIwBJHwRqy4biRnL5Zp0XOwsxSQWcHcQYk5eWB6
Cz4oTN/YpayzDb2D/EAcrlkc2MrDTe0TYyw5otwMavfBO7yx0KyzKk8l6Doxbbk4+JV/KQkFDa9a
KR9ssvNm+pvlcC6dTdQ+J1FULw604rH/OriNOseS6BxI40bBGv7Br/N/OTuv5biRbcF+ESLgzStM
ORbJoqf0gqAkCt4lkHBfP6s0EXd0a5piBJ/6NA8bhM3cuXPvtT66iIvBHKR11bIN3Z/6FuWToJYU
1dS/P+mPnsDFID5D6XeXbupOVGAY31xhVPdos5qoRwYd/vtPfHT2F2PdsnZF7WRLe6KO+ji1yy8M
py//PvRHZ38x1okWaAclmO1JlBlyOtnSei1t9dpicfzJM/7oT1zEM9LQC0fFSXaiKd87tr0y7gwH
a3e7uPOXMuT/H5oH6IyziEW3T3argXMwlyeowJ8U1X5w8y+Jaatjd9nYcmyFbW/gMuK67b+W2Yeq
8r8n0WKZZGKz+3XKywBpE7isfz/Vj8754nV3CldZLLOwT+U47CtveksM72sxy2WvgT7PdicwvJ2c
zFMCB6CRn0+QIb924ucL+itmEZ6yxovrWacu1UA4NjClFi09fO3gF0O0Mc1jZ5WVfbIURPKiHG4A
4X/GeD8/sv8Yyf5M+H+f+dwNOh1O9gkeZHuDoVkNEk9kO+nRG41+BKgMnJPw31fywSd1yb+jaIzu
39GwTu7czYEHaMF3XaHc2ONcb/79Jz56hS6+WsXzqAyCTXaa2iyY7O5Z0b33Lx36XJH390NOMkhB
rVh4yB3sj0Tttc1sad0n9+aDE7cu5ivXHtIC2gEnvsQjfY71w5hqX5tGrMvvNfVoy89scaoRyGka
PRxpa77++65cdG/8T0R9Lkf8+7bYQD1T2sDs05wf68HZqm4RlCgA6sc4jcO+vZ4zK1S17Vy968aP
0nhRzZWe5L1D8en537pDtha4Vz8Z9y7UQv/vfM4v319vNP10WOtyeFwuqkMYG4FLTZHWAbzzdLq1
jmxUmPLW6fI9SOYzCaOJGR9B3MwdyebzJkZHI/+/b85HD/X887/OZcrBlyJ9aU4EB3QYWrTqCura
vnbwi3GhNhFespRsTgCTr50GZI6ufDYSf7CNRp/9/z7zNKbwWM3c6uTKYfoJQUfuqzZ5IzmfbdrV
IAfaWQskrfZHGo+PJvyZFgLx/bysBqQeelmqhErFAjgVFEj2rRpEJ6HR6tPtqJnJXdPze/3gOruG
Rrrs3CZdzfp3Nhuu4VN9Zub56PZfRAkzm/+WBKRzUtT0t65TZ+i54/rJ7T+/3/8xcloXI82KjLnD
7FOdurm8bhYalhcWdr63VG96Mn3ty/1D3f77BWIHKRunqTw5yfwmZfLDnp6/9PaYF+PN6vRITpWx
OlErFlVefspjMIn/Prb+wUBPBf7/eu+zIV27dJ3Lk2TPkoq6VXtojSa/1s+A9rbMkr1X9W0beG4n
wgFO4w3+g/J+lYYI+qktN+iCs9CljuwHOrvx6Bq1io6S1OHASpBaCA055qzT8zG9z8IYupAGMECk
FquWKvvajjzoxP99FUm5Ut5fj9z8QfOFnm5ZUYT/vkMfvJmXbqZsXanzFUlx4iva2k79bA3lJwPy
R4c+//yvV8ZxLVau5VCcCrd+91rvVbM/GVo/OvLFgKNOs+aosslPibCSyOxtEaXKZ8zMjw5+MeBY
jgCeisP9VMmpirSk08JFdp99rH8A1//xtf75+V93xYD72K7azOGdDfWdAVENybG7Wu7Zcq8sakjy
MVKbN+M8tWfvlGZvK9NjZU+rIR0U2hqmpQWoEe6B/eya6caqZgAWdP5PadBoD3ynQL+QypIbaF8o
bCBG9sHsP8Qj7huyk/ylwX2d+Kk1bP7vn9USJ/ja63QxFk14O3PNxAg3r+qPAvpMr9Jx/aVjGxdh
D7vRWm4UTXFCS81eOVaOTN9+7dAXY1CGQ9dWirrA+5scgefftvJr4+ZlVaeRTHlarNV53CTl4yp2
hBHz6WtnfTEslAwwiBXs6mTZ+9g8dV+cz//QTf96RZuqrLXJnouTQYddiIE72bdSOJuvnfXFsFDE
RV2x4OToTXedxPKVvNzL1w59MS7U6NELcCnQBNbCChJZtFulLOrwa0e/GBhSq3HtedSL0+qJJuyb
4sYEEPjFg19ECMCfbJqfZX5ayuRFs9M+6GfgW18784uvErGVa0zrXJ+Wti5gHvpocJqvPc5LL1hh
qtS/EdWetNzro3Fyibi8WN996cwva0lXsk6JrWXVyezMlyqvf9T0j30yVmFF+O/ISb+IDuKkLQpp
19lJ1ZUtA/GRz96ynxlrrc7dq9CMsgo+3P48Rs/rEKXDCzXxkb7o9MWs4WKeLQnKHWyWyJDGVlQV
dJtfRvHIEUoSw0ZpHXWOYg+0sdlyR+7XN6tlb2jHLKkwWPOSNi8Nq0+bsd0oVNgUAtzNiQG8ra1d
I/ejujkP1b0z+a2ab/nJymuhTOqe+aMz0n1tf59pUA7EcM3/qRcmAYLhD+7yw41/qe6TFqNdhi1g
WEcmA2N1f4l5DwQ6ZPRXeFhuYwddfqZO7+l18TVIuPx1KA0PFj0ZMxeStfd5tYcVBdLzHb4Mz/dn
L60/f4dDauSClZgStfyaX6PfO+I8LJr0XToOuH9/bmNfwv4wtoNJ/DLv276nK+uGa8vjdzm2G24I
s9motgfMU6HM1LByYr8W3WFQwaAn/OvmPMctjgYbuLxtNAmWtnuJkZsyy+nWvpiSo2RZo1VZlOj2
C+eQkF9Jymqna6/0Avh2bX3LzOoqroeo6urAVtNoTTS/H651++iwgZQmiW+TQZV9GSSqFgF5o+pN
ojXRgJepAYsyqW6kQBQGoGb4luPQVBGv1Crk2ZTyQaTk7f58jbp8dQv7miSAD1KCrssvfmwXI346
sd1L+yoquTwB8RFb34GJffI5nF/6/whM/oTQf436SdqPldqyjHCG6dEZ9IkdKDlERsOjzEQKoG8Z
rU/+1gcx1iVgARmzLUZqQk4FfrbRap7gz33SIf7RoS/mgK7o2gJUTnGyZWru3QZWkzmD1fraeHQx
B7Ry9mzc1Kyjlea1mubrYqg+ycFq5zP8rwdwMQV0bFpbFpr2U827n85poInpwAeGdDHi/T9HPH1x
N/HqjekuBbekDc//vqqPHv3F/FDOQ13OeZyfXKP8zZ6Xcoq9vn2sbLf4jTbeu3Hl8ll910eXeVnP
LJbYBFRtZyc6nfFpeZZ1B7YRqGpMZ5iUynxdn4lXSY7u04ylt/JNah6Ezt4Naj78feYk2ifTywcX
flnqTLtlWQpYwic1b9pr+iHKm6F3y9eMbm9GzSWJJFjpr7072sVs4xaKCWQxr0/WPL11pftaLcnb
vx/gBxPZJQeiHAzMVBSxnLSksBifnQQu++gFOUxDqNDC2yleuYS6pjdfW4JdVjc7s7ZAmCzKk17n
Y0CBC7uN5Rc3Gv9gQ/4aimg20yuE8uWpmJpvdd2+VepnPaAfDA9/3sq/Dm2kgkYxU5Yneg6fNXv8
Tr7zk5fpo0NfjA2LVIohN/X8NDjqc9znL+CKPkuDfXTsi7GhyXsxqI1WnrxRfcGlsSm74ZM55UJt
8z95yj8Ci79uiRa7jSw9pKrC0asDVjT41LAAHvtlcaI017PEV2qX3eVGgc9fTsudYzpeTo1glYep
zLRt06Q69BOgbMrSjdE0N1mUJV4XklTQdqJKTN8cE3tTcBEgSLS6CNO4iz+5gI+W1Jf1tKJfRtwS
XnqSc+0XVrGpGUly9srrwoVNfkc8s1BQwT/UvvKLkf0EQq3JfrEAeuUWmG5kLzQSMav360kvHtvq
kM8KV1TAct6wqB7sKiqcKiJaSwUwUUKH0QXBTrSVGd+r4l72Y2iY7Mn35m4YgdW+jvKTeeGDR39Z
0WtXjtpaOVdH4JstW+2zjww00Hl8/48Z57KgV6CtBDXc56dSa9OHJWvlhuTp+mQibNmNWWlHrueJ
qEDME2lTmWxrRVeoJkfNu9UgNGA5ymk1XkUdeNYQ6wFlFtVzoafkK5TehBzYa1WYoeu4mURG0rux
bX908nFrSIR7bKyNN3NjQRSH6UNvhjXs6lFvwPHbg7YZ2qm4moa6D0RS6QdVtEQiYOjGTUrNIU/I
VJ4Akd6rpRpas3abDmDPjNmgIdGiIGNYlzJwylb4TtqueRDXTnNGjrchEiHjqKSeQSS/NBtVVsaT
iWkSzHVdREapZL8VOeVvrjfZ72Mztu+wm/rb1cAPgdm+iLyVk6CE2zpDAORLLLIk4gsBxzc7Ncll
SJHgJtVjTBH/BmlCuTdyOkgbkJG0o//IU4MuVk1RAssuxS4fIO9RZ+d0Qa3nR5qJErpbu7fMFaPf
TqN57ZrVu2noyXO6pt+8pi2h60I/NvU+3qIm6DeW2oLEq3IKP2pjGm9rtRy2+OXlbrGlHZYUqNA2
nTkHfI8GkFukZsW0KnS+Z89lJtqbnHb4UMG99MyayKlJT7f2m9lp5m0+iDuma/AHqblbOjOJOHbt
a+qwgF6SGr/ArvSEQjPI26aISgdiL2a37DZrR4NF+KD4Msu/T3NbRUvBMLJU3robq0UP4RqMQaH2
/YOSO3ynrfmbwiFz6+pJfcthqfQQCk4YCqqLZKZKcEwkt2rMlv2yZrHKbrKt/MgHT4dzAiQXm9Ww
M1CE+slqyE1WObCHk3TcJUWtAX/WeDqzgCqsD0sC2bR0trZRzd/UyTJCrzO9fV7P6naAUoYXyqh8
8NxepMJgPCmurH+k8J+1oKcgCPZ+mx9iO6czXNWJypxleSxB7qcAOVPy+4a3gPorbbf3ga9TmWS1
diAHjwqkfmDVAjxC2r7nGVMZWGW+HjGxF3diMJP3wY6bCFqU8cNMTFGxLoybH3RM5xtPsUSkSVXF
Tam7Ic223c2c5XnY9Iv+VCFnLIJeiYe3vDScfT214CGWcgkgptKVr8ux/62aFm8o4MqDS7/dWybc
MTAXVpdyRL2waEqxRTygb0Y7ySGfK2VEBtf2Xav1Sn+U87Bby77di7qRb7ElrEM7OXXiN2U780VA
FgSHvB8RtPuGZEll0CA+6K9WZwSejtdETGlYzfa06zJnpVXG8+6WMq0PZ/bYt17NjGttlW7la4uX
HSQfJqFnmewXbJN3ad96UcJsslUnt++ifHDwWwCRPVqKKbZNNprsmJWL43tOabxbhVvZQW6ockOB
SX8lJOkaEqcZ1MvUK+LdqNW097fqXFythgUfgF4ebe9Kvb51O1QaESIrakctq4K9Z2FuoKPmaehH
s6d7q2s86MLuHHnwpuGGdMC+qUuigWpNddZmnahW4AB8OHNH/z6QajpW3LJdMJJh8Vs2Td7QhOBC
pKb4FQIn5GqzgVhut4mkDnwefuaKE58PZEmkkwVJrUJMv1uhMHjkUpupNtMNeeeuvR2NoAXA0Hko
UKQJgJXdidoA/A4bZEpXWgdj2d50UC6269AYkdVKuqtM4K7hmuj1Ic/0lT0LrqZOtdIXvYHibXLp
9llS41it/XDV9RougUaQxGxcdYhWE+SC7cDk9epJ3qkkCCFP2GoEeqAPETV4AToeaPuJoCqjcJr3
fBjWt57aON9a1hgFQhbIrgsA5Wf+in5mAlTmTytFZTUv/Ay2WXF2eS/10FGSKVxsrwniDFSDH482
BGudvbQf7tjJba8n+j2ytQWwuTuZIb0F9NK1UN0RaxQB4M4ymnVDRNKS2I7wUkallq6BNibErzg2
gjYdSt/NvFSEZt4P9o0G6j6w+J/fh2mQL5Ncp2NCKe6uc+TcRkPsFg9jByE3HTI8IFTmqr7Vlm4o
dVriIXfTlQXsQp193Dua3yqdRV1ZOfhaZmtvxmINQE0dkhe11t0MbhcTqifVwZznem+kMxkErXaC
ruE76q0OPH9v2Lf2kvWzX+BQAA3Mvnwd68khFWO9LfTRjFSvqp+UTtS71LSwzi1a9TtPbdr05hnt
d0zckvXGLVdlBGk1T+9xvCx3I0XOwQCx9EeVm+5mXUblBfi0sp9ka3yTlVbydskknA0Ac/SVYxzJ
1e9alv9UK+c2zYFG5T1U4LIxV99cxo7+VzltsjJ+mHQmgAo9KwTlekU7ZeUhkIGWN2+WoZRoxswF
qkDFCbn6DFy6Zg/DTZU1pIGzuqZMbrjtq6n3nQr9sqCn/bE0dIURcfZgrqRWJAwiuq5QdB/UVBWm
Q2wF0nECQBmdv1T8PDHe2hqWhKxgATsAppko7ohifqq1rfq51dj8HoBi+uUFiqLCCMvWgiooZipc
AKp2+FpTgbNInK8jGZKNSDVt6yaYFEAZ1VvXHJwbocTjxita9X6ySy1iu66ICjM2qOVVC2ObTRJy
vCYK3kukSY9160EfbnqtJLqSSrZD7qOnYSdHdR+vak355iI2Utr4TnIPG7XhfhOjBI6mJNtl0eOo
bAomLyL2yKgyJSyNs9m1natDXXiV4a8LzR46EoeNU8iUvjjc71GjW95mrJN3KK9LkDgZlndP1GMW
ZJipK/olM/FoLy7WIeL/MNW8OFBbu9j2XrNsGYLI3Jm9uhV1z0M/d2RmmrIeDA1XT9BO9IqCH/b2
Y9kZsByXezQzrm9mFhhgU4l9g7Zl6hu693M8e0N7LljuWJ9UP3WG5CwRYf3Q6MkQQmLJQe4UMsis
1toqRmzu2zqdAqfhS64k8rKK+eMAt6eBa2MrV6XivaZrjloDo9axaqenRB31QKXGdz92mvHN9vIk
zM3it0B8sCsGdGIt5F+T8I2EaUFViFgt5clUcuWNvKcaOM5oH4TllKcKdPgGzEaY4xdKLVd+6znB
oDe1+iZTLG3nNl38ZMtJHFcmzfDc1enVywNDCPZowM8owdX0J5rgYr9Y87rXu6TbGC5jNd9p48/A
6/kkei/bGmXvbZGpVwGt9YA1lNnQj/U0NpuuBvU0GyP9wZ4YAs/QHtZVEh56dMS2vWMj63SSqza3
8Qp5tXHIiUhqfxA10HtLzO9ehSAjmPolPd8yUAG+Ys4xLWr0j7dmCZueeIuVk+IugYQJdNP1en+0
u5mYN9FGeVrd2cXkIiAa4cwwfqa6qm3sUSRX49reEinqj/k4Po9wsYOJYv9wWRM1XBS9uoe5RXxB
lUiUT4Z3K2Ih31WzmA6Jl/22vVaNjDbTn1a7UUafhvYG6qiu7VJ7bannz53rstEoZI5V8u3QSZdj
3LGQCOoy7c4zdQcfZQQnRD01N0aB0jt1qhIxgNbfCjCuZw0ehiLVzApGwIIuahjPG5n1N0uXOFfr
0mTfTbvJt7Q22/7Zy4xKLl12s1v9JnPPqkYijSsYba8kfSWbebDVEFrSe2k5Q0DxxRxyw9IbDHp8
+ZBDg1YfBbWmGgzT3IKNY8Ox6WWBzQUfzk4zDAZDMzXZq53QfUi5/kwxZy9B4+ZzsCiZl0WFNTB4
pp4uYDqrJuxnc85WtrkHv0rb10qN3WNeY8LwCF1oyC1+ghJfN+3SdJFeJBhd2Jihfms0wYzHtUpM
ITz9akqTys/dqo2Sc0dv4yxzBN7v3VQn+84wxBJJ0rKbuXa6wZe9Uj0CR6tofKjIp3Pev2Rbjfss
ThQ/13NnM4vW3sKHqPZd6XhEubLeeKpHcfswoVm3G+N7m1kuTq9VDZg0IbbHGFzpqOtDZZzktmrj
/jhlWrLLx7W+lrPW7MQwFoEWL70/Ugkf5Lb0buRomE8C+vHRGsQY9BQA+N7AK5WcgfZuyvCmDl3J
EiBNo6ZhksmVRTBKNclNIY3z7B67AXsNzt422vrZndqVaMFWjyqnEJV9ZlN0ThxsIwMM5roUN1qa
wPYU7Jh1Zj9E5tykYS1MvDsQ+h/yhTMgX+7saZxJM56d4r30g8LqdR7rb1U/mEbkNon73A3OkAON
0ujsttThGojweotVfgjK1jF/r2QTYKuhgphZvcb947ioeoDZxv6VxAVS9b51/dyhPsWdnZSChHTe
ZJb92sjJDVBNqb7pKb9NyGobMDDGRp8Bfp97wWTY0Sv96CXMemmZVFeJKe2rpVG1sG28HESqUe+4
vBUxFWAqg0bkg1prFLO0tf6jmfMXUdPoJVgnsKhBYDqtvafAw6qHnZX1vykseLMKa2z8ZSrTqFu9
XxPOgQj7c+uXOjN231dVNLQtN0r26g3rX7RHcGOCQnTWZikYoVzZL7ejZHRb2rlB/5As9yygvPtF
VyDo58gVpTJlYa3ygOh1sMO6REoMckrfiNih78LE0VOfVyKWLj0cGbW6VyA7R4aSiUPjOqvvaYv1
UIILaxmFWNotylgHLm/ffds3aRTT1kCdD0IcJbONh9rAjOWz0FQDQzT0qeloPVxK8TYD1nWsv7xW
EPu653yeqdZgIMeWkf1OkmVAwdYWfjq5WkhvUrnRPL3e5rUct81oa9GU0w9c69jXk3FGTqeLrGdI
bn+nTZy9lgWuRSZK5wm1CwYISz8v0jsT3lpP3J7EcWAq4P+8FUtMqrvLTYMsOTDK1dwanrXcgIGa
tzMiqB2xQRdqLsWPWCKXoJWY72gwmu7YmeXmN6my60d9/bV0hh0qZ6wVLpX1lGFTi8a6+lmVSDHt
EnkhxkT7yV2reNcSdF915Hx9d2UJgQlo8V2YeCQc3GwDPJ9QXoNoVrVlcr2WZnw3ilqEo0XXQ0V4
Qmxfptm1bDTjXtMHFIVUNe0TNF00AVrj01LmyVYbYqpizFFEdje9TqZNM11fk2ISjsv2pNPvoDAu
vgKN4SpmI8HPFse5sSf2VWVXu9e9KuvjAM+NNhtvkYSWybhDYQPhoDKxxap1vdUEiSo7GbNXveI2
1Y6FtbRwTIgG8nucmXT0tXb1rbWtflOL6l6M5q0+Lt52XtIydIcsvwH5n/pOM+knO+1OjYuvGkHF
bB7UJpV92CWqw9apo6SboXOf7cZBYumAWZVNoKv5EILwf2fd9Vqm8beiL6vfAFizQEgnzJxZDeUs
9cW3uyZFUDR/V+PG2rs0f0dFt2QBDi03GJjnHtmDTsKB9A3YtraIGoBxtAKN2XGxFJqPFD7lxB66
iI/9DU1pATadsghmv/fYcXQSZOUUaQOrV2n02YH01l1B7R0ZkhWTeeEIvtXBniHIKXkkUwAWpSyt
R6EL/dDUZ2kUvshl7uS9ts7Kpsx+tCqrUETo7bYwlxOLImfHcnsMnDOUSJbNS54mtyiIeJNFP7Em
s+eXoVedX0VP5otvrnXvkXi0V3qu6PepmdFVacjqGcuHeYoHofqO0c3+2Io8ShNBbXuh2QfSJdpN
ZrEsblQHGaTqvfZyvTFS8yo22b1347IJi1lPNkVjL1cxqu9wAs7yVJFkuFYJTX/lMid7pICrGmE/
+kPaXxdN/sQ9y8LSbH+Vg9aRRPJkNFU229DN8Azv/YGA7ARBgMWypr9lXvk4VHW+p4TXCSplqkEg
Wi6L25ipZp7IPSzGDWuVwedjua4YX3DQoCCa1nIver5PH0Bcfi3R9x4VOnnIMtTzaSjd5bszG+cg
Q+C/y7MliGcRdo21yXrv6Mnc9ItacQ75GEv+Gwu5jFzsDeGTGiVpRorbk+mz5qWhitZ2KHUjQp3y
iljkCcrw/Gzwuu4yrUHSWKX2Iwn+bKPU6bC1hwz5ThW7PE4rjKXcNr1b/ZKJ1DJfACblNVSbQ2qX
9maqBxUTrWEHLAY6rJQ27pOppujEtyoKsafWuFMMxVdr142MOhNbBSzKQTF6OAOs4sOmypINaas2
VFPP3FWihUYiKmtjunUbOF2VRiVxUGgrihPWg7kEWjdXL13q2QeJz96XqRWSHc5vVr1ffMfJWTSo
yUFt+7ARfbpj4pk2NT14R5kXyh3G3vzJyLnrPGnvytXrLpLeQBSg6LeOq7FStCw+LxfXHJ7CPCAa
+GkNDfnsxuwDIvxbxi077Jg8ccSZVzJujo6WaccWpWzQ1aNAnlUpt7GxvGEGS4OqJUixHPVMrazK
rYIBjwhg/Wmfc0/U+D04QnpBO6B1cVzUqewmZUA2xE9NdK8KMtdIU7ObcabAj00OyJYCDGRZXelG
DJUgMZ7XygHW0np+pzvHbqJFSO/lUQiRB4LXBDy8fuwbE66yN/ZRMWo/DaY2VFwB672cgHFUzpjQ
7yM5FIMYVJvjO9PyWKqv1bJTK5G92A5Z67yr09uWBcV+Whr9CpQcfhXHtQPb8+g/a9ODs+q4ZNjJ
1bVtZ1hbjVyno3VPaae7J7dG7NfoqnvovCEJFJ113qyw4tMVnIGjq4YFkrCNant4g5s5SlOd0bbg
bVYRyd5RVpr/1CQs0VZ94o1gClQyDEkWPiENn9I0wMaCVEOst7PH8riqyVtvxAcEMzddZed+pcxX
2XrXr3boqPM2S7OOTYmJGg9LSULXssUGDvgOwnwVOIrnr119jvteKQp+MLLaC8eFkX6p7sc1Priu
UuycFG1kR5h5VxZr1Bne1cAENwzuZqEiOMHFGK288z6I4du8NY4oSPUDDOEntkxPEHWutHi+63ue
fo3FLNQKCxJ3uU67cZxOCQVQfoMLO1ysrD4VhddspnkdH9zEJg+era9JrbebTHkTbf62GmTzTRgH
gW2xHdIV+FHZx8s2riPsH1a1IvQcx12aQtbNcl6VlDANUL9Xts9S5o8lO11icJ5Ksw67PiFuVepv
TtG9n3Gh6cxkEddoYOnFPOJBuFacTLtW6uSejRXYqeudLtRqr+uiCgedLbS1WxIKgdJnNI+/89HY
GTY1r603swAS96QLim1uT27orjXWiXlEidYdsQINYb1qu5nq16AANxk4vVdcp7Oq3Dgpp69Na2Tm
6lVH/TJDT1UEVp16DytycKqHuGcauw54LymFHcwy6DorAmj0YMmlBjYaA4vyKrSxZJKmtN1luNr3
g16BJC/q0q9LObx0br9EeJNhGvTpEdjozlHXV3qp1Agl2YSBi/h2TnovGEscc9UyX7ctJbva/EOY
w45AUvF1FvJrmf+0hTceEIlJsl9i5871tm6zb3mXHVmfX6Gn5+0d0vYx1oyrzvkF4vcF5vPBUJNQ
zLeEBmGRkQyxvSK7yvOBWmAS8qxrJnVaA3xO2Utt1z/7ieHC04qNMLJXePDOlTm748EdyPTpSWdc
V3pzTwYXfq0wHpGikeid1kM/YLt04bNHijZhi3Cmb9kZ9twZw3XRsglqDSdzwdTTJN/IeGK19N68
s/cpwc9FsXznC606qh1LaoE1ZJ8KfQgm47qIRRKOGS0to9RvdYUi+0RoKAx1J993kg4Nb32pPBVV
09RuF8pZamhWgWQHLXDMtuM9083DuiabJHkAZXKlKSdtYl07u98Z7q9j433qS0Rcq0a0h8zqenZK
cq7l/J6YntymIC/9xVR+F4ay03S729OZsmfJU++p78rZYJHljynGtnUYtcXF7GsZOenrNXFESDVY
yT52aRUE8ob0WaY/tYpHgtlxjYQh05k9Ktgc8b3Xp1+9woYUe5vGXaqPT/H5U7W9smHrwNF2jdaa
BCvKSD1P65GWHePsHaiyr3TyZhEs0auOCILlfvFIVv9dKZV2h9LjqrNTPSyL9k6dWf7qVonPkubM
VFVx9I72NxLidqi32u++9O5tiga1GiRcgrgzIKnZRUbcVNsu/pHh/10U2YQKAhXSj8XLomVuYJYV
xpcjVeNqoI5jVPR8s8oI6thZrHuFja2xbN8l8Z+qQzZzYq0jkq2pjFvQ7zWquVEoVFcGXACjZV+V
Ug2ahMXVOqUljTnV1cgtGhcZOGp2VUj1ypn4VXp6x11eqg/n6Uzv5iupivp2tud7GmSi1Bi2jilf
HC9z/NoZvF/wPbeqzYSH+ttnJ/xnUmlOOE3Lew6yWK0s0tAI2QLR06a2AEBTypMrknsV4ZTfGsit
42K+ggK8Gd0mj5Y431WtEgPxqdNr9Hv51tOH56kXDsKe+pqdzZJhiM0RYwRnEhNQk5350ZSUwEnm
1pW9CpkIF5Ba/o1UF7kxG0W5Tr6dNE4X9orh2+i9ov9D3Zk0x42c6/qvOLy5K3QACSSGiOO7AFAj
i8VRpMgNgqREzENiBn79eUrdvu6WT7ij7+6EbbUlNVksFJCZ3zvadrKw9pQP2pw/6tLk+nRnUyKL
iJrXnvsz6FT/6JLkvkmqgQp0b31VhvdepPmr8Lp3mMV1o7miCYxqrkI2GDugD/phWMUp0ykrax1g
UpntLbTUp2HKC3+NexlolWd9mTmsb8wuORpk4oWVC5WRaaa6X5SUYdPTs5b2jE5JOkI4g4tHGWSR
ZqjiWzq3MmgK/bkZtT7UMp0e5aUsA7kiSVN0lgWOqJr7IWFwipnVmCWX9pkp8J621HWXNybCTmfO
WZUWa+9GWhukztgElMbke3sYn2StdWedisnN6hoIUGXVb9M5nx8KS+VPyZgBDFtJ9+A6QHEJlZvX
8H32Rptd+8EZRueuqYcXRTI55w/XIOYgqdfbmSbSa0Yb66HUUv2RncC8d+KaQ5oz30WQBeT8tC5w
+MARxU6cr/o6qp1TdhXXmrU80ifzXjXVtPlxVPVUHlNcr8bh1LAFnoy0QkPYLfWjudTWRsqMsO2B
wBRiaH2mkipcjcG7m+zVvRKqYiUhf8pPrfQNA2u1KzkkB/Y6EWBgQF6hOxA7mIUFwlnG+1WVj4tK
e1Zuc7wrWkmc9UwnmjeQ0pdQxmfGBSkLWnc9cjS4sslsDzTcCvtai/IwN4YI71Ez79ep3q4Gd++S
ZNrGbqnlZcWOYWG714kuQNuve4gUD8NuKGUtNrodqytKFq2DNguxSYdyCYhfuCpK0QVVRkF6EVMo
N1fRgNUEw9xjYljVSYg1JZWELEonX+7E4MD95zo2O9PIyGaUGRtlRFJekZl0ZjfzXaK0i+ZG/zR7
Pq+8kuajZdKULrUeupEgdFpCtGc1ww1MfUHHNiErh8mLHhzbArYbWTibgMeD2PB0yJYQfEH7QlYG
wNKMs5kbiM40p5PFfhCD2lMuPTAnd7YMU9ddr+aEizgusj3E0cSdTOFZLEI6a6EZOit9rPJuOdZS
I9x+ktPt5FwgB2tyyC8vKg5SWvo0DeRhrkvn3YlpegRd0P0W8txiPY+G/Tqm3nle3fgk+p7yn7lA
RTBN7Y4s8vWOTG+hOLiRjtWYaXQ993N2sOfUfFOptYYrnX2nNBNI8nsLJquxLpuCTJIdvTp2kMOs
7eB6TT6zpiQs34pSYFj6WdVkl9+ijm4vfywNDoioRwS68FWnyUJF+cH2pDj0qlsPkxisEyHSqyQO
MCs/Jh6rG/7lxgoSpa9P9tiT2UTg/PVid/q9U/fFK4n+Jk2oFdNpEjXPljuZ75BkNsqXqNxm8HcB
oi72ChBTK0zXJbkG+YyDOY7FuXJbWj5NvQRBtgFTU3yvJ1HN8w4WLNk0qYNpLu+6QzsUwHnLSGWr
dM3nttSN25EP5SD6qr9qOd085pzk7z2Vtd/iUSwOfvnUDPVSJ0c/p4iO85gM0h7BjDEpLVy1Ibmd
Ac0+LS0pd8YK3HqpE53GgLpJgO8i8qqwzihhaDKlgeT3hKmnNcsMoupsmw2IEXxjqJ3jOubZeW6c
9Zu5Vj3PSEuG59gMb62umC/qytvni87KmKf1Lo4j6zt3/XAaY6vcolp079ex7wLX5IaHZaJLAjxa
ypdYJMl121J8k9NKMoVGTciuDy9rYc6q+znZLU7CzzAldhcuXdqeJnNObvsqNk5OF1MQnjo1xd39
NtMvRTqAoe5O8T5R5JgOqjc1u28D7W7AxgDX6TBcQgZoNtYAqIV4te254bhX1cv3qEARmsPoBlpc
xW+j5kwHykCcR0cVWUewjDWFQnQzfA0LLzQ0GB9ogK2P3AAeMGDtqs+MO9fIqu6cOXyYiOEs903C
td5BilZvIrWnz9obwa8zKpkvdRy3feuw0Ks5/pxtK79P+5L65sGE9oui6ehRWxEUbQ2TY5jZtrQ4
5sZs96fC6vDdLNNVYZvtobAtBBNzbqvntWbz8Yr3hKbw7oLcFHtNqCmYVEsoK+W8+9zJNxPa9k1E
kyuokoZboJ5c/O1ucoYXe8obdk6PTk3g9Oih8LLmy9ouMeYMUI16U3al/WHFE9CSxnePp7k4eoJ1
OMv7diuM3DhVstcDMUEHOQXinQi0+03XvPgsCQ7yYzUboN1pG8D9OjeDaZFuotoXrW9V62eMKSyM
NLF+t8qCCokOsCXLxgQRVkpxsMFBLZ7iPvcbqJPbGkXeduhE8tB1DeqAlJZR5fFvM7Gx3l8029tu
LtetOfIzaUNM9ShW1TBxpdhouWJepxX+qnKj5C3LYSL1pHiO60rzK5YD2iG0TqahMir16sR2/Txx
YTaOnNkisBaTqYb6ZxlR1PipVuU7lXRvU07rbGe1r6nrzDts091trqYu4Bwu9oLQynNh2eaTk/fd
3kqXEirOBJ+aG477HS2s7dzSvF3TjeyMBSIPWUxBuTYI1SiV50fhRKvq5VXIxd4t+hRtoXJc5mfX
2TjZYoZVZuQI8SGNV2+at56rQRpPXn/drbmN6x6CKI5IXzYms6dOxhm+NRHSuqlQXnCpFffTAjvL
6rnJzoxm0C49zq9jR44UoZhmvBOmxZ2ZVpIOCO9Jpi6PA5t08ZKYbXtTz+6H3evtSUwxK0NH2aJV
iOILC/+4SahGHvpHnfynB2tpwAva2jxEg1P4VkKzIvU69qkSUOc9RSgBaM9nWVLYjIirPE1Tpjjj
ZsRxTlP/MCHNhFyX05OcowyWU4fkIB0cL3IOWmNWdXe9ipw650gwDkY8/3ZBAp8glOpGWu0Lz4Bz
oPF8Dhnbyv1cdvpL7kbjcUkmOGUH2VLXx/qXrNUQceYNNVuUMC+TKLl+iXZD4fccCrqbQsRpNBKt
NkItijs3gz1wXq8thuu44+1nqDlba30d6H1BC2SbPBstfeJJXW96t2VoaxrvjN4/2/YOR2oNijuI
7OJb4jbubvRArpJEL/emPiKNsIfuymYvqqHbJnE11lN2amZL3KdisQ5zPUc7U4u+RlEvdnOSa6c5
GcRbRJ8HSQr9csqdUR4SHNo7i4LzQ97W7a6px/g+nwEH/HGS2jlV4xRYozl+9GW21Ey21oM30zJI
5PaKtCZJm50TrXD57fjhmgP6YUb+27jIlgZ62TVOMnayYJHQUso0rKOFzqcJy25o3/I6mvkIB4aJ
wvM+8sGororOsm+J6ESTn2tfh3gpTr2CmxSWKDcqAnXSnLE/6vj2dkB/y3nNtCGMy6oK+rVfv5px
AlkwteJkWGtCxm8mdor23O3UmtaBNE4RTmwQL+lUbRG7+WNbj+AnSWClSC00fbgHTQcL70zLH7RW
3USzkW9SYQtKZZzeCfmo2qAvE9ZEQ9zAAn2LIe021piO2yZRiIDLA2x4OLkLBSlrVx2bleyjZNLH
x7FY1EYbl/QxXdGL0WkyfLgAVSBva3tUSyM3zhLx2ziFhuAgUftytp740u4o2Xj3hDp/JAgouZ79
uLOjtHhbicT7Qol6v2VhiE7tMCZXFcpPsiZMb2OvOB4WI+/fDMQVr5rVuTZPTheF5ag/DbyrHVfX
uo/iun2gr0wlftMO6UbVqwqjuQvjWVObpSqjK2MkZUz0YnnAI7kQH2eZobMU1V1rNKigaBJCPkon
+01MheyeJDQO4JQmHVEvzPcrnZdhNi99OArlXXcwU8/My4yZiWVy9Co6PQ8hepttA6O79wbRnzJj
XG4Yo784ZrnsyFGVJAfHgzrFxvSlWRluhVpVMJou9TZSXLVEYSOFAV2GfczhIxFEYjS8Jz7nVWb1
hxvFGXhACshKTgPYhd1QwS1W+J+8HBYW1aoPGVgrFnwGDYL69HfhROaurGV2sBoaoH0d3jDyRRyb
ijIhMbckwPPHRVFr+0XG+d41beesJdUrZeHIP1fi6fa2l9anMl0QR7mYHJ2my6CXmwoSVt6ZuZ3e
GhE1SK2TtndLt86PqUM+XQNlh9sO2jwp82mXZ9prMbtZgBxL7mUDf5JfYiN3BCbGV4UrkxBm1AzN
mMWBvNFRnZEuf1k0We9aqykOFZGZwViteLhX+SLRr1yl5Wh+paexRMIzUiM4R092Mb+n5PaFeVla
G1QR+ABrbqk2MqP7Onf3ujxPK6oLO21eNbtMz8ptq3vZUgvru22IgsVYUw3LYLIST4/gPYbA8O2C
zuCiSYHzzfeGBTlgd//MXHvby12s7nSz68+ir7uzjTFxHex4EzkIE9048a71YnnvDKMKjWYE8e0y
l71rqNhtAe+K0mHOqUrT/fAUIWx+TyOXn6wWnTum3m3nVBHJB1ix6SX6z85DiIfJ6uvY1UXACEDe
jh45Woje136wWQJvRJcntwoZxEuW1uunWOrqUeioMZx+MO5Rd+QsREMF6K45vhaP2bPUOhMxPeVH
nJG1JURvj0BTE/to0Jqj5jEGbiopiru+mBEUAdwquL/IUe+ewBqLZqfZNCix9gY8LBLtlJzs2opR
BhdGgASW7WOqrd2CLRWeS2tuE/C5w+yJdL/UlIsNidGdiAR/c1HnBkMZz4eimMQM3xXBvcfx9DCg
vtuh+GLHmopo4yFIfFR6XYQc7Zd9E2VxYAC4n5JUjwO0E8A+I1OODani/8injTSwCaPti4OhG5yU
e5qvN46hASbmq+bdTDPH8SnOvB2lfcM3BdPKUL4idxJjvunGtHpStnUpnAdzRaKbQ/RLWwk+/Qw7
elxx+/uyY7T2C+aM63zpqIDAcpmivLF5TtZ42vV2+7VnsvjsgPTPg5WlWRjbo/vpVC5ytQENj5s0
+bFNvYeZpfNEszNQUJpWD1MpBCn4Hihlny3vHvrUY02XORQ3cOIoMeVE2Zh9GRFSAVCN01VPSW7j
R15tb0VLzJZBRRBvCR2wtnjtdYd+FWg+Q34QF869o5dITLRR+NmMuo9Di75rhPoKGEk3Z13wTWOE
5GsyfiNZpHz39Lk/M5NHX0pwrp2n1vpYr/nM1pYypDTcq21qL3smJBEYZtkevaFKw4FB6WlNV0oc
urFnSzKI1Ezs+GjXeXccqfhlCczQdsxCjjs3L+NzFVXe2ziC8lFNGNF0N7f7JOdgU4/1TIUFjMeR
ojuxx7gxco61Odp4jGzJgqZyzmMKkxfLVS+ttNbNzLLo21k6n5wUuyKHIzvZS04S1CbAdppGivIo
kf132uTmNLC6uv4KfF3ezx0ykDrVoitFCNLGMeF+VyNOHyjlnijxQlxJtCjOmZIZxexHD06ssO8d
I3lIdBXt9CqDnyuNF4Q1A1307Iuu2UZ7dLP1rpoi49A3DoouKzYzv45t68GMXXVaUNDxGND0pnik
wHqkx1MPw5VENsi+Ntv+RJDwM897do4sxKgMzeVT75E74IvJXsBz3C7ZeIM53QgVxa8xfx9k7siU
nLGP1k1EmMeSDkejdLNNR1DwpvHiJiSBMg4KCcoRk89GrhXLL/j9g0TgHpKiCa8Yp+q9oziD0SCb
9jHy7cDQluFqNFY87OmUHyrP7bbp6s2fjox4Hjw20x07URPU7OqQrROdGlo34kzpsjXeYMphie7S
AugmXp47FwM8ePHHqg/DZjRRWupmvCQB6e3a3rLVayIUNCaCow1CHsEBtIgnnCK0cICbYvRw1Pxt
kmvjxzywKIjHJMymNNkpnsKznq14jga9/wqFXGxq2go3K8PrQV9c+1g0boayIKpe87x4GQ0d4DNh
ObEcrB1RvbzQFrlikLEkCvFOCxr0vfc5PgaM9AWP8yLp1kNNQmWNHQ88DpZyf3Wc/qUKtcc/74T+
X9T2TPH275yxl97p31qiL3XV//j7uf5b+Vb9n+5v1Jp/+0N77eXrfquvlb8YlKdTdkY9McjDxTT7
W32t9QuuY9MGlUYR7diSv/mtPM00fgEqowlaGJd+aOMSyP3P8jTjF8xbrk12hmNTTf7X2p4d44+e
ZEdInUJEm5px+9IB6/6cuFWM06AJSd/lguc5S0+qNc9xU7/XjVj9RBRbDNO3qWl/IQ/5SEcmpPtw
3RBlZ+VXhnlRsur6i4NAMdAIQEtMeLHV3C5lfLLgZOw1rEk9NtK3rhevWmQsjAY4o0DAGriJqt2u
XQeuIZHluA4Mh3oT1k6IffbgZTddvmsJJubmbbZIBO06qI+kH7TdTsLqu7c3vU1DkHMtmBMS5jF/
2ClrU5rBxIGnD7DVTDzPZBNlvt85myXbFNVBh7JtNroVNsOtl9/BoqX1fZRdpc1W1YGkcTP33RyT
3U7k59bbEptdPBQPWZiFxU0Uf6ovpn6vroFnyzjgVzPnxLqesBVs5bNG8Y3yy1d32TUPLQLy3H+k
VVevA3bpLv2eGPfVA8TOoyrOtfYkcjYdd/XjOMD9atYBYlHRXKtsp7fuDjdhp827COK2SScOrmt4
KOZT6ylIjrta2yXDVlG9g6YATxjR3YQd7jpUKyJgBBu+Lh/aq/a6fOg//qn/+Ofl1+St//z11+RN
fPSf4uOf/xk/sze5kzvrY/y0PuTOphxJExe16nnsttGy9XYqP0GtIgbNfSEFwL/pmyxO5Wtxzrqt
Dqcl6hcGWkrBy9EXX4s3ywxGWGDiSsLkftYPOQknYucbAfpCtsAynOKd19LCdJNjXpBbvFtjAb91
06pgXm8Y601xx/e6RFSNmPz8sr6B4HZMemDRr/kloRt+JbeJtpmn8GVG3HGpEPdNzgdHHGGXf+YP
c8B4MeCmesWJduNTsRu47htESwXb+orvYp81H8K9kRdp5bIx9V0MqegE9rw1i3C55X0mEXqbIGes
eURpbj0ut8l7RHBId1umV051nMW+uorMsNkngxW43chB/T6mSrW7Ke0TESd0p+/48hqdwnw/m6+y
Ot7apJNorPh+TNMyjufAAKMUQMk6Im0X3ygDScgYDi2phcNIXmMIcJBaVy2ub3O+RVhhjjt9DcBL
lLapeMNIttDZq+sZzlWj/Sto4p2Mrs3oujnhLsFBd6z7k3v3Cl8FIRRaSYBcvj8iaY4hwM1gEY+d
dtuNA/gYJq+WvvTbDCTrM3lMz9fhNnSLo/u5RZFea+fp7Rq1LpoA9D4ISwKkEmlyhxxqtAJIuE3S
hd268ZCjjH7xqN2MyYbvKJYNmWqIH2ZUN310LMQpLz+j9NnF452jidBOICX926xFm84siTc3d0Ii
N9fY30QZNpwWVVoFLSEuzqrtveSq6LPASN9jd8AccWyzU96fKibTJj8B9dATrF9+Nq/fEND8BoZ5
mbCf2JnVfak+c7bIeEEOQ3mx8Ov71WYqa4ZQX/3GZYG5QSWQdfq++pbWVwKAI+ihNRnN6t4L0B7y
e/fbzZYgmLDhE0XQcjCwy/ilHhjOax4tQeJ89ybtuc+2hdwXoJvmVeltcA5j94H0gv2QvNMdwX95
9VTpT3qxacar5ey+CRQXHe4aSnXFepyKK6Kafd0FD5v8akvIgL480jJtNduRdJpr53liPWS0uyvv
YMovSmT4wB//p7oZrrvrH3/Mn/36NzrLK6f9yr8gJQHa0V//K4mG+l5fp1TsTgcWxvVqfV4m1BV+
jh55LQ00qiHw/K2yzpIy4uWd296k9Hl+R2qKJfssMUYv4llDHgh5M/BMKRv7Bwd+02EKejcwa8Xa
vdOSnxMfYkQgFj+FUx2YBXD9O/7EGc9djpHYJlhB5ZdyE10UMWGO9zJbB3p5I/trp7OuJr7d3HNV
KyOoIAnV5MuYa/Pu+vAuQ0hr1EpfMcLYEZss8kKGIp9iN6/5Wkz2tggvPImDwgAw/M0+Ze/DFKi8
Cyx1ndRnO36q2RMjwi6qvZuFjuOvyXbF+cb8DTwZzOIrwq2wR8gVg65G87xJiUkvYc1cseJGFmQ1
uPwe8Zl6I2VkU9ErPe7S/hlh5KYhd8/r5VY4tDHU0Zbuxc9YFkED7y8s6KQB3VQ/0QT9JTLyd3bz
l6wgOGSmmclycVUhH2kH/bbsKb+Ge9ZpUVzXO702aV8eiTc2kb8bwWAZh66C5C5gX7GWyMUNMd6G
aHU20/RJsJHbPefatLNtAwO6nmwz71ZDF7uBkb2cX1kolvQulRXmRlTC+EQ8BH8ayvFuvBLeTTk/
GPHsG+DluQDMrFTIkaOidYxBcsI1cjH9avOrNMZznhmnWRY31Ps9lYX9TVTWKaZcrfo1qeQvHUn/
t/X1gvP/p0PnI4Npl3Idvlews8vh2z/+/uMrfuvqNX6RHn5uz4TrMEzL4bz363HT+UUKrIeeq1Ow
jNGPPKB/njb5K86gIA2OJVFRcqT8f6dN/RdBFQhHV8PjpGqSi/t//+sPJWXdT7//WzWUt3Va9d0/
/n6JTvxXAITDYdZ0HRwiHDSFcLC38/e/iwAhSmHFk1yy1BDk+60Q8FqrlXpMj8P4QO0D+2y7zrdO
pU/osDjm/e463f76Qr9/+T+ms15e3tZ5L44rDFTH+s+R04PdLJVMUEFZdaLf1tU6vKddND94rdmE
f/GlkDR7tu1I3bLxWP5cRFZqkTV3WNbp68iKx7nP7KAuIIFhmbw/eVf/dlEt2+VdmQZRGKbLaf6P
F9UE523bGdu8LrvUx1LLpoTyltQIuD7UGrzkI6BOCTcI/Pe9w5xn/knq5I8Ynj98sLxLnXuOLmaX
G0/+lBvTpVAwegv1jRcsw1fnTSQLShSOEsklLYQcEzX9oQPgfpGxJXSf4bl58i5apnGqOJ7HBCs8
SUti+LIn1YlNha74z7Kg/hhtwudvOZc72XQsdg/b+TnAJV3cwlhtzncV9VLXDcKyo1aq8k9i68W/
3WYWXg5dMoHrAv3Dz7cZ6YqNp4wLDq7hgMR1Py/4h8YVmFa2gmGJ6pEb9FR4xm1v1dYdRv6JA29s
WB8TxU/JnRJ6cps6Q5eiKR1rbdNWk5aHRVToj31Kd3EQRy4JKWPTJ7vcQ0FCFlNv+m1sAh313iiX
LZZ6QBGVNdbHf761mUr/8BALndlTStuQ2I9QKLOO/P4hdtmSFh610hcDvABKO3ereOj8aSknbPnJ
dPufX+9HqtTvby5e0JOmIz2dFzSF/tMLxl42TG69QgIm+s6SBbsifqKLC0FE+asbtQ8g/7tMITuq
rRfoSkC/ix6t36FXvaYkNFCUWfzJLc+S+PNV8LgGtiUM1k3357oVR2oA1iNxZUkr04fG0MsNVqXv
a5e7V7OFm7NQxPv95yvx8/0rgESl4CUvzznP/E9P2Tom1QzZTSRS7l68WTpGWkxbfykAyKGS/fJs
QNMjo7eEZf70KgM+yi4T6Lbn0sWdMLT9JrI7+0+u3//0XtgLLD5Y08U39tNWsMyWHY0Vr6JGgjcM
2dthTZ7GX2pv//Fe2Olcdjdq6C12vT/eq8qrUOG3eIvzVL1Blkyvhmqtb3/ysfwUGs/LAGTwMgig
dFZ8/ecgsdmwu9oY5Qf2B5Z8PZkkMkSOR8132ygkj6keP3cE8ur72LK0i9x2deQGvzNKG6DSYjoP
vVmLs0xTbBODTo7F2SwlOobOzhb0TsRpKBIf+9gNsrnt00DMXYo8tHMKyWg8qwJ7BI3ap1jEfK1F
tkpzTCLZsAEtukGncRdlKPDNjEysipTFBoKFMttVxSO0WoGjCuNNkmE+aj1mfJKtalJpPPxlSylH
zpdxNr/30sgp5OghyRkAWkgOKKIpvmnG2NyTJDAXzxr+KCfoawdzUZGUw3o/mPjSv0RUKYndyM20
biaqNj68WdPIOCC+xA30HsHYnpwAE6khGZAjai0d1EcRFKbCvhYNhNLYLeWW7CaXZAJrbZ/1RhvL
cNCjmDzrqJE3lcJgv1la1x2O0dqMSAIqWRshPVnRcm01nUoIBaMsIZS477rQiozk0bXXgThUmXjG
Fh7Cdn3DWiJO/5lwAYCIQ0eFQBzJ4Oum0tjEjU7isDSKAThnNMy9bnR6u41peTUPrmFxffJOrgcA
JGJXdDqfXuulJK+oIcw9YhSVmtoac5+UYYy9DACpKIt+s9gyvutnsov8lJ37vNAETNw2l/TSR9WT
7jPWtCz5KxDxy7w0+fd2MjHXOHFGgEzNT/+lHVtugsKy7o2efJ0bvhmiuDwyLk6LnNaunWjmZsFx
F63PuUgX/Xqus6TfGFhZQbkWKkkWq6yoMe9YhI84P/sJDtIkfA+9tmq3BmKNNKSYOYcWhJn7apDs
RUl4o0oF0t2WL645lu9RmgDfcDJN0+sFAVaNILWXMmDlhkNDzI5hkmNg9V1rjEwhr0yLqzRGOMAs
j74g7PRSfSM5A8hoajMLy1iOgixW9opvl2CXQ70m+KRqQ1ZzwM214Ia3NCMJRtcpnWBUdEJyvijb
ntOkNE2m9Nl8lzXO6Y1khyBBhVMbeZeECxZXjUGIjO9kEzFLugt9OI9Y/7c6PdB4ALCn52TnaiSM
R1XHhp1Shfm2OArrmK0Kq92U+Lje7axB8zllC5EYbTlrVhgjSzyXCoP7wcH0j6e3SjBW5bl5yiLo
5FtZ0H0bKH2qBPluAq9orFqXEJWsMFAC0K6FlnyBF6aEveHbss2oz8ZbvLNYG60/S9O15l21DKtz
S+CSeLE11VD+1S1x9MXoEVcd1VBjt9QVPbtDg0w0KLuxSoIOj6IdpEj/oCHAF1+yCcEZotx5rBEp
OMa47Tw0y7gWpzsTlSBaDZwQbr9xJyXpbsyR326xqts2AAVFThfVVL7uEqSe6LDztS92OBpljQTA
6PBt6KNj7l1oud7nmJo8aNR3YrVzKmsKaL8mHsJmTfWA4xKyt+ohNumGWjGWozVq3SvVYCL2RUEs
TlD2qbrHJ4oapuUQX+B3LK31VrgDMJcrFB2AmRkZO2te0mSrryJ+nl01ggosmfqWmj1YMUFA9cZs
dPZpYlYzAhw86JIqc5sr21D2Iz9SdB3RI0yMW12JiNyOgjSzuVBqnxbEo/h61qKAHmVlP6Rmi7IZ
JeoU2nphYWVxKiqEIqcENKWENA7TgsSBQE8b7yiSom6vbU474BeIusyD0JvogRoA3vFYmvE3D8/j
WbNWRx1Kt15AwMjv0EOBkh/Ze+GtTWjKhhKzMepX+yDtBl67khOyfdteCuKO7A6EQbrLlV4aJYwh
Hm0jGMekeDLm0qs3DavZbk0rwwIzTky1TeHEBjKIuIGR/ALQOKtxs84pWXONJolbIwIW4W8s0DUA
axpHl+AQ82R7mnZVKcg/LoTX3BUlWl9i/VobV2Y5wUmtjigmn5x+jEWZm1E/3s5C++T56L4uJFS8
1U1Nf8u04twjeSehc35EKUv/aNLAEDgutL4/zfGSB6itGBobG+NHoEOmdiD4jnz1rNwQIP8jrF6N
jimD8U76CqFpqd0SMISmRZ+0C+zHa35gI+4iMhbqFBnzmgDQdGnZ4rPKkHttLgq8rxmbV3W0IIWR
nWk1YUookrSbOCo9L0TUUj9EdgpemRlpwo1TDOlj3s/uF29uos9y8LIu0BSH9xMz1+zCDCxpRcx1
E3927khMsMzN8on+MwYiEXdyCJP5MvzYaQQiprTYBa+K2vZ6GNBHaDzaiNFzp7m1G5v0qCIaxZci
SnoXIUvpvqxIue6kVlRfIKstHGwiETIQumgIR6orfQzBxxagVHSQ7p3TZMW8N4bZynfLtLTa7nJB
znhX6umYdGg70W5SiRxIqaaPciRVyoc3Ujm7q0bsH6s+6HlD0Aig5sVzbPfUBuGJRr6y5JL0rZb8
j2qfWbFWEfLD7WuCuZILhEbh8lgh2+FTHStVni0sBCnmpXyu0C2mrYX7u100+qUa3YlvTToM5gfN
sGh9D9AJ9M6x5s9A/hcjXlD5VoTOEFTO+pj0oVFVLFHbGn8qa+7SmZ8kMpMHOavYrcpNl6e2XYY/
jnx/CVa6Tj/auqs/+/+6fNlH3SzkLyb9DzjkX7/73wY+wVX+7vT7b4zn/vtb++1vh+5CeP7t8r/r
j7Cu3op//ln3e1jqx/f6FZZyzF8czzYtnZHCdIVrwI/+BkuJXyQzI2CJZer8ov+LBUVh9QvWS1Mw
KGAoN6TNV/1Gg3KQ/IXGWo8yZ+Yh13Mt6/8fmWJAYJC1PYdBBAhMus5l6P0dMrWynaFkLbWDSeLN
lpjA9Qj9CquwtrvKSAZC0PN0OxrtS+0lj7+7gv8DLGVdppB/Dbi8OFARUB2zlgUEB0f8xxf3+tUl
KQXdyPjf7J3JduNIlm2/CPFg6DElKTaSSKp1yX2CJe/Q9z2+vjZUkRkSgiDX83FNqrKiIgUCMLsw
u3bOPrjj7kh1xv6IBiN90Q07fqNMSw/Y+4A1mk5VsQ3o8LbyPFEsNEaIsQvlyZWWiZugZhk5mqDE
je9hn10XkZy++hXojaWKEhX9IzTlHxHCSZhIxvAwBHgf1KBUfjS4Ip/7wct/S0G9gZnR1XA26Nmj
ea6BJcbtmxaaT11E3eJQyJKsxeAr0mtPi+MugimVJHWyQDQfY8RU2opjTTkPuoUnOTJNXj94/r8J
+HcvV2ar/P/+01T91wR8aJl1n5u/43/hb62B/BekXKDhJpgOIWi3/meWKdZflsHMs9iist0eZ8t/
ur+S+EvW+Adj15j/BlOBDuN/ZpnyF/82rRcLpo8hv8/A//y0v0f2uf4vfOZPQ103mFmabgkARHjk
kTfwMz7OM7SPTl/Z5iM4EJxYsCyshew69i6H6/ZFUSrtqrSN6OAZVnqfIPfct0LvvssJzokm4GjV
RL25cmu1PEBv6r4CIWofez55T3qqZuua3uZOj6LgC7sCzt3d4Vm0Lpwlr3TvnagebrQKnR1SrA5w
aOP2ayLN9KsEh8VOrTl7ZRER3UIgtK7jymnYGEa+6nI+y/HKKlN05yr3quY1tHJOzALPyxBHA3b5
pscC0qCrkeEMSkUtj0qRWjdBrhcGH/QyvjbqlgZtkRuVydIlG6x1TEMhWsqRPeK6WICvehc+Hy1F
2pN0w2Ca6pWW3cdqYni7Cr3Rl3IMKFnkoAzv4xYqHz+FozxH01l/O+JOy8aNtybaVTqGQGP+4qQU
LtnohZY7f5FApqsycV3WabJxVP+gGZ58A6x2RRxDhyPt1VbrO7Aziz7gYMnI8985J9Se1N7jjLlu
Sut7Efa3alJeOfHNwNaibapnk/NNPaw5QerMhSwXj7Ln/JQcjOh50b5mqYN8O2tQdmtYgU1s/YVa
miuFnDNF7qzbssqveVRHwFqPnZ1nCL/rtZePQdSO534PoButvMz6oStBsfTYK7yxr/ppGOzEstgW
Xzu9/OrnNuYz6TrG5Y9Q1okeWtEHGz3v0p+JjAo1KX6z4HjmQ/Lo6PK2b8RVWBTrEk7YMpH4T7lS
jmkgqtaAEeRPD6yR10FmZds+dpSrQtIejCx+KmKR3wZK+0aPA9yA72zzBnVqVtertmAD1NBgUm5U
sB8LyORPZdD2WBoV3TUWopUVDi8L+Xfa8r5gSxIyG4RLCa086gXs4iAU0o0OmtBv6h2m+OBLqzn9
dWdiz2NtFTWvTRQZ9U/Jrx8L14T28JXNWI0AFCvbooyRx6e9ReM8zzxryRa08FaOVyBd1EEjWXCD
VAHv0elrILiwMBadmsfNrciD8k3ilO6ubDDAYjlwd7qH2WhRZKIPCbuHJ+EHycr3yviL5Ob5Qmmw
kXvoFnMXEyHoRGST9p0Z5GhF+nLbauWLwvHfGLCsthgpXeUxGNgTRT1HpEp2X7uRv9a7kn24HZY3
NSjtZaT5X+U+WMNMBVabevGCnvA1m33lqs7q26T0vG1W+7c4ItCkgtyG92ndhoZiLcqmzdcsVtde
qZeHOCxkEEOhxWrYTVe0k/VFiniUrfzA/2BntdDYo21wnwITDEtl0eXOLQBVtApxdEtGFOA7cEwI
b+LmysTnvKKLhasudR9jz7d2Sd8pT1JMu4ajBmeZhTxK1bBQxqDD4/i4qn8S9/cS+8VOin5XkIOe
ImvIiYIxpC8JfrKdyO2tl+UvWaIpa2JuKU+q2Ib402rDqjcof1W6AC1igCDr+MJj33OQQS5KvIZI
aWW21KXFMe+galvYitZaJK3YqKVmfheOa65rD/FIkQ3K176zH0BSb1E+gMfJgi394+9uHN6nHt21
EXLmoWry0uqxBDy17OOwQe1vYc2InWBTs7WkE/yDlgCg1JiOWeboP7wGvCQa8MjzYHizq+rr8HuY
lNsAQSGkB6RHBGo4seavNAzaPP8jna9DIvQHSSqxaEsNNh0NqIUlv8oF01G2U9AYgAMV3oHfdjh5
EGEnRbRNEkfH8ReRep0NBW7IwT/EulqzKAmcraTV7VVqqdduhVDScNotgR3mVvP8L++ys0pRvto+
bjkkkp7zVCWDe10CjSMwUeHw3PDpcFaOy44qeglybQPUA72/8dXEVrBohaUl2wwCpXNFsdVePL6f
d/iT1eeshTLjWO534aOBNhDP9DGchSjHRZUOnL+M3heEJA2nOQCHKD3EHymVLu1gW+OU7jzpBlOB
XL9FpLrcaKKuoOAZbTeKjPUfiSIl2sp0tFZdCZ9lMWI0OV/FQ25ufOE3h9QvQhQpaSqeawBsy04L
JGkT4yTAUlgf4ob+7sLAYXCH361aVkUhVlRue+1CKty1IwfGFE6NuRd3zyK1y+jA8ZIH32Q0hIVt
xMSk5xBI+LS6xtbh1fj+lqSzftNZmvmSuWQhxmzinGqLRnyTxdu0a+BNKkGyVYeIBklDCTRKt9lh
otqqkfFbstP8Ru1kGQdMZGAn7Cy46bkmba2qDdZwwp21yb3gJxhuijgXdzSmlq6Bc9XnHprO+AJf
pOUHkRI1lKjunPKtGQJ/7TSZ+SzVvbPuzLhcVXKFvsotW/ahqLMdgHpfXDlM3yQAdk9IDP2rzmni
vUqKyReJJtiuB2q10VTfvW6D1LsOFVs6ECHe30u+RVJrb3Ak6bEU4evZW84u1JCb4RQxHirwOvhQ
5ORLJVKg7cIYHuk0OivZwOkDYUdeW7Hl3HEgH62MRHZ2peiHH/+3Dv7fdbB2dh+69PxRCvKPBGL8
1/9WQKjaXyY+AMS2ssIJk4p29u+tpvoX606WuEKj56HYBqvTvyUQ7CZ13daELGNYF+Ny+L9rYGH9
JXRbsH0lEOb/Z4/5+cjwf4NPTI2DzM9rXja40GKkCvObIFktdK9x4LicNjBP8sYYgcerDzuCExvK
zye0/1xosriuIXr6g+nlR7h+b1ENvzNU1prLbDEGJ1qfv4gYzwH/2bX+c5VxN/thq5xURZWnLI6O
mWnciYpTJE74QILQK11mI4fJpgufdzQ9BfLJwbSPrMh/n7/43B3SD/h4bddUQkPPbO2YOQJ+nuTv
Me5HS08ptxzjnL/G563KP/c3Of8cCrUN9UDVjpIsPwWCCoF/W26yR0Ipvqpyu/A5RQGGd/5qpyKV
xsExOQe1gsKgDipcre4hqKPra+6Djp5bexNghcv6C6e7M3c1Dv2PT45FTJmBIdOPoa+/yVq5tbCW
sFckG+IVHsYjAMdny7xwU+PIPjFE3oMQPwyRAnCIyOm0HOWQbAbQCwsn0EFYKP9b/T7piz4Ket5j
lE5dYJxqHy7Qpti7zEbSjj1ZIC8SVrdrPh3bQq6Sb1iBzDXrAh2AVScAwLi/46RUtng0vuEFB/uU
GsGFp/oeXnTqh4wD9cMPiZEQoiDi9fkMwVIiv/EHALMOxR/YhW8sCejX1yMw0rvwaGfGizEtJpLS
W5xbKUe9N36QorCOS5pWdXJtBtGq6uxdhgH5/NCce4uTcpLWg9v7jqccU6kayUyexqGbJGO1D7zl
+UvM3c2klsgGqRtaFShHu1VYRXxNvWEHW7jhlFpLDoPz8/xl5u5E+fyW2AObpgno64j8i2a1664G
vd3T9lcuFEV1pjAZk6Ihh5KUGaTqHY1Ov6rxPgPFDetfPUQn030IcuJ/RLSSsp2X7gEkpME1RDLF
2OHPAXnxqrecsYGVr+4zoI5xcB1hSDUjUvG6lVVcUwX4/xa4msZ/CbZexBgLflVYwcssWLOV+rPn
NClGYaPD222EhRDf4yA6QQBf08SrHS3bnr/COHZOzBd9UoagpMdYW2z3Tk7adq0moblN26q/8Ptn
3sJUeSVwdRVdJbnkCqKRj5KahlEhi6XdJw2A6G/n72Fm0OqT4oPEYkiDKrOOPq+C/g0dk7bbRHm9
awwIz3K5K7Or85eaqdqjQ+hjeSH/pWnMpvDu8C3aCyNzYMvIL54+3FotmMBAPhoOYuuLA2CiYfvv
x28qJpRqJyGZPHLvEku6d0R5Z4WDtoCDmlzVzYi5sTwjIehbsb55du4vu8wl52UQ+VZJpJvCzdxF
Ao9CSZ2vkBDbBSIPwk7l/pdlhc5KKP5q8NQdJm8FRXsm7Sor4JhKord2YQhMfE3/3MGkaulsN2Sw
xYgWILLlxHIJCWuy5JnmVrWSZ6jedBB+505CiCrcauHcDsFr0KClaqxXKQRyr5JIkLWhf+kXjbPn
xJhXlM8vsQwhJUqa7BxIXvezR9lq1sK54/8Yo2aJs/WFtiEW9/yImZkCyqQQ6bVtIG6ppYPI8O34
ab5JNM8eM9oz9eX8JWaqqT4p2nxsIVOqjnNQZO1n3VvQMMDvclr6JymErInQHH8a9baVIgXW4/CY
KDYUbgewSVBeKEAzz2eqVLXCmv5KjPK8QdEExwTLTMMB1P0gG0/xkHoXLjPWghPvfCpvC7XccAfE
X0c0W9eiEyu9gdz24oXuuhThH4Rj8pym1j2vQYA5tE54lJyopKXVrGVXyBcG0kyl1sbq92Fl4w2A
xkVcBkdkb85CT9xk2SoX/vZMBR315h//NjRV8s/SIDjKNOyvs3RMTSQucxEGTA2Txajut8eq1y/F
6c68dG1SRgvHUcj7EMGRbMMITqVVh1vIagRSXdD+zl1gnCofHpbd507GCWNwrEjZWYFXWydh+1q0
VEipejo/7eY2XuMW9eNFsiEKOdLW/KMIKm0X2Ir8pEd5+t0MScszAUH2WXtwPIMcHW09ON1R+NLm
/LXnXthkyluuUnL8bfistwNAnRKpWehDlV2G2gOZwupiWuTchSZTP8zJWcHKHx5dC3iaGe09CVBN
smboEVGcAaI5f0Nzo3tSJiVhha1GN/nYu0Au9Iqn11R6tz3/1+fuYrKOkvWhrVWnD49K3SqHTLXl
m1oRNKbwTayk1OpIa/CgnKmxc+F+Jkr8/3721HEF8XEE5r6R1TDojjDE74pBoVe4bRPQnPZTwlbh
yiG5QqvtleRWEeZ00F/SbZbuSd2+pileXVjPz3waxtbLx18hm41b5JJDqqIy9uhDpVoR4pmhFrpQ
OWbemzqpHIlh2spAivJRCXJDXkh63b8UTpZfGOdzv39SKGS3t+04jeJjrhubWla+d7r3s5PE6vy4
mPv1kzIhGRnaMmBQRzbft8wZNPZ/VoBGB9HHBx9aRSAXvRIdOw3Iqt/KA1EKqGHVFrSQ9fv8zx/H
0omP2ni6/PEiIgdAZWtGhFcURKsXmddewvFQZwEZLaNNLYIr2BIqaVHqhQc2M5HUSTkQgSgNl/bZ
0S/LQygfawC0aptfjVG6lJ+LZWfuxUzKgWPDHZMsk+tIprG3LDIpXK280CQ4GRzMd1qdlINcbTGk
QDY6VjInVcUqwhybAd7Bk17vIOMsixrsav8tib/a9TXpsFvOERYdkGYH7TeLxBz1m+Ps8movx/Uh
RagrbozgmVAgEGAqPsTOeGo56CW/cQFdbEXBJKOPgmkFzg3/q4h/dbn3ICVgALsnw3z40y+5Mik7
9eALDi277Jj4BitmLx0SrNcw4NoQmZil59j/PA4Mic6zFudH4VzPRZkUGT+xOCXwEov1Z3xrRsq9
LqyDrXv3gQ/miv4qVk4CzBT7ludw/pozdUGZlB2UE6Qt9CWXJFBIdwsaquDkfPfCMJ8Zfu/+gg/F
20g5tndzzQK/ViNLZDc5aG3yp89rUnWCsLUCeNbWgdVPrbz6w66zKpAvTzKR2uLRDFWOYy+M9dmX
M97ih1uJG/IFpNK0D1reP0N7W4GP6nOxDWpto+vdfRF7m1ImalBnCv/Zy5mUJQPFZEh8IXjcpidu
poaAUvTol2oNz+n5S4z1/0TlUyYzGJxRz7laxcmQF/2MPJZXbXeHIBxbunnhyzYzxMRkJsmB0XjY
EqWDh/QNUauJi8/Hth51FwbZ3AUm0wbKt4mZZ5AOcemDZfZBYeL9aOL66vwzmvv7kzmiJU6kZ6rK
M6LJlvJsPJdAyO7h/F+fuMH+u8B5/+cfBlai4hhBRSEd3BoVjPSoRDTKzLVsP3Ttmsx1HVZtvEOJ
swhV7BLBvk9+Kvqu6C68n5lP0fvC68P1ibPxjQL7xqH0h72CyXEYOCT106XWul+Fm2zL8P78rc4M
tqmbyK8dt0tlHqQRd4tUjDfUL5z2VhgXFotzb2oyYcIYdmrttxKh6N3W0PEgGW9Sf+HXz9SyUej5
sQC0YevWxA1Ihz4g1WwcB5oFruD8oxnH0ol5+L41+vASXEWt+tRmHtbs4MOmWIKDP5JhiHuSZ6WX
4sJyau5lT+Z71PVS1JbMFfrGD0M9XEeOtcsT964q202mk0tUm1/P39I4v0/c0tSUauiqGxpyx7jK
TRy7jxD8oG8ipFgMFaiTIYePduHVzBVneVIClEFSSh0IxfglkMjAZYrgqEDfs1T0A5+CEGY8c+b8
jc0MY3lSDxRYbgi0eYa5lYLb0XfjNxOx7zoGonL+EjPDYZQOfxxrjahtvbF66aASuNIl9SomP4D1
TlrvMsDN5y8yt+8eBdIfryLkOqxxnzFdyNMae3ZFtecKlJgAiYRmfEH1Sv6uDHriwqObfVGTr2jT
2L6bkipyYMXoOeq6NFuMMQTLYQhuv2SAfih38Asv3OJMQZg6bCHfCgPkH2OwxwVSP4nqSylfcq/O
/fFJQWgsvSCIm3KGupOwPoLJle6HY1/4qomZqTo1xRZdqsS9bpZHTzV/qmED7xfma2i1XyNvHdrJ
9yYBsEgQzxFFzsq2ifskFJZEQO/G4dyz0+O1CxSQdTOc/PbSOce7G/rUtJ5UEEVLRCNnTXXkzPqr
a6fPQRpu5VbsBkfcigRzIIqtJc5mDn58h8BjtgUtGWWmm2HvrbdSRr6oFAJYEsT2OEjZrJDGPwPO
M7CC+3X5kjne8fwQf9+f//vXKvZYnD7UVRtlIdKevDoOFVm4WUMYDnE90Dt2sZ486p6/a9R2mcb5
mJUEaBChVOpvNTl4JTAYTROZH+uk+YmOf2kVb55ZPOVVfWUB7lSi8ArC/03ix0u8diOHGPJNt8+t
5NbGojLUyheD8xLPUDcEIMAeZbOEKYisYgsWe5sRuXbhJk9XWsWeVD+j9XViNECSiqw/eEJviL8O
SbG1CDCO5KMsiYXtgBPXgyMBllBsxH1QQ3xJ7B9pAtgwbQ+9KFk8dzeJSgSmGI/j2mPdZGNqmxHQ
98OQlubbwIZL3cmHurebBRl4jw2+TOhZwKVK3Nuab8J5kXc+8WrLqA85IxZAV6EsAgiWYvg4Ah7y
+Zt+3xSderOTKuy5TSmZcl4eA9n97mSihpqEICx3BhTU0REfULQM8DG2Cl+BJCHVJXd/dpk0LGOP
9EkZjR9YAW3TYZCs+2Ib6uWT2cjJhgDDK5+XluT9TRgED7GHKciT5Ps+19ZFrhFZYtycv4m5Fzcp
82pgGIMnd/kRsx9BlOlvFIIQGb07QJnyity+qyoynpru9fzlTlcUxZ7U+9zVWjuNg/wYahklQdmk
SfMqavW5lmVYuBEwKy+9+rNrTQq9ngkWeJA/j56NoNCkLygwTSW3blltM6TdZp0+n7/S6c8xJIXP
U5yOuhga38yOYajduUl0b8fWIXHhpPVRe+FFnf4eE2rz+RplUZV21pE+58F2Bbf7C/jHPd67jVX5
D21bXXhoc7cy6daQ5kf3VAzFMRzSL/6YgNubwwME4B7roZtc2MrO3cykgvsWEe5SIbGfqdA5N/0+
KAOaxNbNoOuv6MZ/nH8v762SEzPUmtReM0CaPQwOcHj7pUvu7VDZ9jUUsq5bxcb32njJxSONjCq8
58hwaJqVEeffqjhdKTEwX+1RDx0+Xm8qjjhcxgtN25Izvyw7+6uBKNzMnG8VX/VQjLX10gJlnAqn
fvOklGb42Kmlrnu03QR3YqoyWB35YRDB8GdP35rULeKLCr2tGKJpEmxMdLLj3Za1uA2F166QVZx/
+jNKIsWa1JbKhyNW4yU4OE10qAKJYMaMNCRoAID6pDC5k5xhVetIakPVfrad4imQzMcGhOP5HzBT
bKbeL8TSePg7yT7kCtqBonsIWuLUsAYIpbzvQ0Q9/SW/2cxSSbGmxSbPPUM0vneMnKNtR8tCgYYr
vpVfPWXpxzub4TKQ5iOvh1AsCamGMIZ7bLS+tyuFEI7s0vCZfeqTYuTjFmjx9yZHMPf70FDzTRBo
TzmYPQ7D1y6JpYj6yVb7hnqKCICnwnV+9lh2L+BBZpoJijUpVFlqdpzX5dnRkLM7OCpPTdWg6rfl
a7tzg9HscN1BOg5rGoltLy9yI9tEwqOtGiXuKvNUXhAhD+mirLv+wqd6pqpZk6oWWnqn9uqQsUhg
7yI8iAai1rOr0k3eNAtAx/kBN/vsJ3WNcT70ctPzyUmK73hnjR2HecSslIC4rI5owqz9nqnmawMM
gf5ttSaop8PcCwhBqS7M7vduwIkC8u4T+7DgjGRFbYcYqSoP9ZAqtUKmj++86HakcGxEMEQfqY9A
op8So71rsv4J/HH4S0cafuFz+N5NOfULJiUszkKJE3o9OzqaVi56kELWKjelO8kATYcrGjhCGiC3
yYiAbJ5jHyIZdIArXCpQvGzdIrJMZkN7/qXMfGtGaNvH9bdZG4K0RB/YqcdZLoYVjJXyVkeZsCAe
hMRpi2iP85eavfFJxYuHOC4rsx+OtvowdNYy88IjEouwBvgYWgs3CR68/KDiAStIWBZQuGuRfamj
p/PXnxnmUzU0rnAlV0WnHHNT2aNeuoXbAgW8xgN04Q5nPk7mpMy1qd9kpOoqR4JffjRte0s05aHL
1+d//8zeHIX553c1iNbrW7kRx4oFAWJnj9CjHHm1xHFMbjUlDg//Jm41FGEWKa+l619o38wsg81J
0cK3FKp+JQuyJoenOq+2bgUYlVyOh941r7XeflJT4pv8lNjy8/c6964mJUltRCYpjo88s/OgAyj6
uNB+8AORIveGjHr+KnODf1KQ4BEGbRQgae2y7ib19as+655KwhnSiMbexRc3czNTBXRnduQEAhY4
ql13nTvyb6t1DzCAfred3W/+4FZUYyr7aUtanWraJvu+rx5cIpMG3EiRPtgLJ/SOleVfuM7pbZ0K
MOLzINQwd9pxVSZ7y87zG1kascvkKoOyJnluwFb5ODTdMjXLK52URMwH3/2hdLeuDrUDSydJx3zf
V03oiquAgIiFOuAbJaW6lwHwENEnSKIqBFtVYrMI/gVZc6gcjr1gN5sI+M4/rdOiBe5iUoP1MiV8
L2+SvW1VNlS+YqMm+k4obEmWBqfli6C87a1XmVhwsDJLtyJUty7aZa9qaxH5vy78jHHm/utTwM+Y
VN+0dEqIG128J8bFXJA6sfWbba1rq57T7aCrXs3qxRqZ42Cm3WgvdbYFrbowL+yaTg5MLj/+8w/f
QlG5huuCftrjX3sC77GxpfQe2vpavtSKPTnDuMJYKT9cATigGreliPeRQhqESmCVRn+jg2kSV/us
f73wHMcCe+o5TgpvnUvEGvct7qqklu984XUrX43zg6X2ggCU1F7ELQIYWLbgiR3/xgeoAUcEELif
J2Rj8TnVRbo+/2tO/xjMPZ/vmcWcG4wJq3s0Cs/qEHPUFVQv5//2zMDVp0LjGnRdljnZsLd8li59
mpGhaTz0CKadxFpbrvvTbC0SQIbfkUOmkGqyqwfUJcv1NQeh+zxzt+d/ydybnXyMGisZDOhw0Z70
jF+jB4FZ+80K8qWpYoFWLzzL0zsHBtDk00MInd/4IZeJwFes6hjwFlk6pE6++YP+0EUNPrzwytQI
JpT9R46zt3kW3ihFdwjjUIUKGZDKmJB8JXYpYWTn7/30Gzbe5RYfRnXt2zmH/HXEtA0OqlngPCqq
t/N/+/RXnjuefJTw3pZF3pjx3iEQrbZB7his9veG/12R6h2Mg2VWG98wcN792QWnAi5YPHZXyVlC
ojkLvtYkWVy5S0HjS8S75nWy0rNUUKcrA/W1El14hjO1ZyrYauLGKWB6JPvWzDdhIXVXztA91FHq
bWwHa+v5m5sZpVPVFjp52UydLNyTHXdVwXHzAnPdye21GpNlnD2ev8rJdZ9qvHszPo6Hvg4sUxbB
PiEtEj9u2pEHqsABujAL5u5iUkUlxdYw3LbBPs1Yd8FzJbdXXeq99AznbJfkF5ZDpxXs3Mc43j/c
h1Q5fsaBj78PQvnGbu36lTAqCPB9MGwVt7sxGzOkbLoHNfS3hEP8aOVU3IGsCW8yTwyL1hpIWyib
HdrG6q4nHu388x2/yv8u7/rU9yDHIVxbLR72gyiuRszaVdgeu7pZhaa/Y8VNQiam5AtPYe5hTwqb
icCiqgfh7xERsifh0Ki+Lkx9WYfDojIuueJO35Ix1ZfpDnRNv6t8Pr3PMkQGgqaMmzrzNxy6DZgX
6hW6unhz/vnN3dJkNQ2a20jgL/j7MSRgcIJlBgt0IzznW1uIncXG8sKzO93eYARNihe0k8jQw8Hf
JwXQnzgjDWQo/HiTALrTyzclvzXkwAf2l++aMmYaQtugU9hcV5q0iHMCIXvjrdDZ/56/85mZOVWJ
VU5kjXGC/l4LrwORX5OU5V11uXEJ8H36iFYF+/B5yozAL2+I2ogN5aPf++uiAUUctL/Dodm4fkA4
RQBgIGrJkrQOXnPh2Ox0K4XLjm/6w0yVC7xABaDAPTlo3+NuWNpkAWY/q/c45aVLypivhFdaJW4b
M4oWeqisQr6V5x/qye0gFx9L+oeLS5Ed9QqUwH3TSajs3GSXmBywiydbeSBEe5XX3V5ysguakdNt
Ay43qX5IpI0ugUW5N9tqZ0hqR66WWA5Z8o2AHwJw6mtahUeCNw0rIfYyUwVL92gD0YG2tHyhxM8+
8UltBNQDaq8rs31khUdAJXSrAMp2DF/0GvvB719DTVsatXaF5+7KDvUbQ7Hv2upC43BmCv+LfQ03
WSRARPe6+I0tuAP9UZDoV3a7LNvk9R9Ol0mh4FTLSBqzd/dj7Q89sLe9dgjTC9qWucXcVMwmjK5y
tEh197Bnt7R97gM7BG7grUuyVkg+X/Y0h/SkJVVQrJQx55ngG6AGS6Xob13L/uqoFpRiEiWqCzc8
swqZat96FI9ZGRv8Iqc5Znq9rZPiWRDWm0QXtpozFej9WXyYLKSG16YCjnMfhfqzUxYHP+weL2rD
ZobF+5f8w193afKkLnDLW0kX7pLsanudD1JGGpZ6BRykXLu1c39+1s/Nw6kOTpIasK5AKm6TFpep
vDFYeAvljv8EvRJOEARh6bnPH3NLIVz9KIgbd/ULbduZz+VUA5epXQ4/VJJQ3ZYrgwOlVHytc87/
9Yz0GVLyfp6/ybnxMJnlpA7CPPYj3ha7qIL0ZVNtrj2DyXBpEox/6d9rGeh7n4tnARChKUnO3COk
kDkzwxQI6ePCcD7d3VaNqQYO6P7QkOro7mugqKuYEx2vOww+mKxSsTjPgBTTu83BRjGd++VzkynE
EyX5hX7C3N5lqpJT0El2jcVrcoTybECFTSX5wSa+GJR4Ir3mtdizH36QLm1CZ7bDIOY+P82w7BtL
1K10G6hq/5a5gfTg8xMWXk7+gSPEF7QN1e+sjx9zH9pFUfzyXPOXLmMtNZ3IvEqL7veg6d7m/PCZ
mexTSZ3oGnJokCFzVpi9lZ5LfrZ2dXEGzgzOf4nokOzEVebxclO1OdY5VJpaotMbJ0QMyQYJO+fv
Ym6mTwV0ns8kiFUulCvXkIeyH3Gr0hLTKsLqE7Mb0ywfCJOkTZe4VUnUQ/6SiHJY13IcraAumAtb
jdfnf8zMfJkq7QyiXpOqKqk6HaYLKyi7RZgNq/N/fO6JTpYWoJUaX/Jy6VYQzBcEzl0UQt0sSIK7
9N2em5EjMvHjYqmXTKBwhHjCPLeQPppHJKm+/VjUiz7svmSZ2HY+KFl8zPIQ31xsvM0UzKmwznNS
Pc4yLuvTyXaH+ikEWr6wpei18EhobZUUzjHLpT97jsrnm6w10CXkXjm3YRjvYHBsdG9Yt2q67aQL
n9G5NzVZmShj7AB1X7p1K2dlVckq6p14oeXVTWUlF75wc7N3Uky0qvKdTtadW1LdpZtBbd6gLVfb
KoFr9yfPibikz8/JwKRQx7mH87tOmUrus6H1LCiVLyR3XajBp28CfubnS2SaV4pcJUE+6pKdRGDt
EJR7qwv/qMIRHvr5z0dAFAZkjs6tUau3vqM/J5V8G7bDhQf0vvD69+cRPO3nvw/E3Avr8efHWvhC
Zk39kgCHkRWCJrN2EevO+MnXIVfgBYO62JrtnVEmq5h0g4UcQQt3yVjzrTK/Uv2iJTdNKaDHdfGF
YXh6vaVPFVpe0/qQ+RJ33xfhgsOjZiHkdJG1/YujtBu/u1D0Ts9e8FCfn4Lc9p0BisTda3J/rZrG
78bybnKkuFZdfuvkX311YbTMfED1qTir9Ey1IkRDuh1wb7ZA/+My3WnFdQxPIc4ePeLjF3o9fBmy
TRMka6WD1jdI35FFkHpZXvjgnK7xBCV9vt1eLw0zKWznFlPlMm3pd9YKs/v8nDNPlw6AWp//epTr
muGGY5FPI9qNEeeXqVlvEVTVB4RjrUVMCjvLrIr0V5+uzCavGGoJcGNSM0jPi8zotpSzY6NnxlFU
IdvdonhOcrlfxx2Cy5y0cwIElTcnNZ4yToqCpr8xi7p9FQjG7hTB0cIiF5W2dAnnW9jkQxcgxMPq
Z6r76rr1HWllpmr4IwlKH3ydnOX3NaRxgBaxUbkLYvTq337ryK8l2yOvScd8Uwjw5N0X6jrCr7ys
LKB+npUNazbm/lK0cXz0PIHWtwhFZXGqZRSLshXtIoJTuU1cOLWdlVx5lRzvU0MbloRJoH/orfSm
L8prphe4Kc0j5yBuOW5qSWXwIpfDKF8Mt31NAmLguM1K8qx459P+vC410DxDxZRU+qg4Dkkfv7ot
iS7nX+JcVZuU5pJIET0nuAdsqLxxrAj1NB+viw1cZWYETqVwmloaAEcld58GL/SLlFXRlu4yTuRD
WNcLTyv5HCBzaxJVLHw/eMnJNVkQFII9xowIuVE63lbhv8UlObqqjcY68wGWKkBua8m+d2VnA3r2
OklJMSZjYHX+qcwsLt4p5R8XFxqyHRZfubKXCj8i/EGBhCttwprwh/y7Fz31Q7QrVLGykQqvh4yG
qeffXbj2zCsZg6I/XTti3aT8D2dXthynrkW/iCqBAMEr9Nx2t+04HvJC2XHCPElCAr7+rs5TDrdp
qvJ0KidVUUtIW1t7ryHiyEYzD5K21QoEvG0EMTQLHV2w3GGdDJ9z9QPKrgffjlcRUh/v0YPqqEU/
b/+GmWg8hepBllc0VlWQe0XHHRvVd5LJrdHTl2TIXwxIv94eZiaATJF6MYAUcWI25L4cUQ6GX6yN
Kk8i+Lb0d7dHmMm4nSkYT3OrbXsnGu+bOrnr4y6vg6hUcg1nlG+NY38pP0JiDewfTGNWTMKrTnXf
Wj+B0EpJ5clycFJv/5SZq2cK1YsiKEHHKLDdy1bu2wiKpJ5Dt3j4B8qPN1S0ACrqRTTW5dV75br3
Jq/hpElLJk1pwtSaHEzT2ZewrXdz/VDghZyIYeck5qPfR1+x4Gu7wF2O69bRCwWpuf1j/XcLK+mX
7phZ5J47MXyLmQ5NyT6AuaRganCypV6z1FX4UwG/NtPJLVRKO/JsTch9z9cFi5qDthJYEkZ1Gmja
QzzBRmCBrakJDmZFy+JVgZaQbSXuQdKyb9lgbVkHP2vK/CBpBvdcN6oBPwOWN+plhEJy5yIcg7cV
iXtnbMJWHTKyRQsKabj7b3tjqjU2EA7iJkG4YcBEOFEHZfTq1I/OSnj9mmj+ZSwdubkD4U4CfjxG
JZSuauteOSPElF0AQuJ9Xh3N8QQtwTVU6B9izu9E3ew8Knd2ZIR4d4C4KhZi63UeDXW8yS8oal8V
UO4l97XyPAVL9/biAU13uZD+2qDZPRL5L7MofhUEJHkAwouw9Zsn/5IYCv2LseFNMzUiYZU/Hc1+
FQncrmB6DRdBL7LhYGxIAvGZePjpNPC/vn16Z4LyFN3Y9NRlgvjjfTVU/ZbCrirwXbB7SkjELy3M
TISYGhBWClQm1pvjvbjYQHOdb4kF20FxEW0TW+rAZv1uTOQQwtDMDRipu10OP62wNRwYI41WkA0V
HOTSfVrgLiDbEZdHkF+0SbrOQi9dc+SchCp5FLTwHgh7hNfgqof9iuyebi/T9e0FA47J5dUkBl4x
RtyfS3N4rgf1RljzkrJk51k/jUTej9GjNMzDkKmwaZ6i4qON+w8whpYKdVcjD8a//P+/6rYmz/Ik
Hkl/Bp79RbpFHuLlvGlRKoNo19Mi82humMlrqkRtI9aozJxTVj9aSj50qRX6+fgq7Xy32DW4ej9i
MpfN+NdkfMMZ7FaQ8QwZ/o2MaRaYFjgssjqI/F/qvxjikrf9NYQDUnIZN8RB9YQ+o1+5hkG5ZUP7
2uhfoJuCnsvCzpiby+RCohrysZ4v2JlngHuNCQTsdVc5B4/ClbuGPPjtDTj3Yaz/zofqJOINEtqz
11xgPMJvA4CP0xUUld6FSvytg/z79lDXW5RYu8nNU1HboxET7hkYqNCu2A9t0zCVsJdvxx59Z1g0
UEWhrl/9hto7avbWwuPSuszm/+48jDwJoUo5tl/DP+9sJHYWQMe7X3NgHz87TzXbSOlDB53wwI3g
3pZ1GaPwGqwpDL2jH3YRXWBTaIP3lwADVZKfCLDkqXWL99qgXVCWJULbxWkCua2/ttp8WMKMzGyB
qQgchfsXvEJ67+xCCt8phhAdoqekjJ/x/r79Sf50+a8sjDP5JK7hNRFF/xYZcQ/qUNqARAxXkbCN
5Te3SUaYbbCQu4X9jad+JoOUEfoNWN+DGtvfYxbTLbLF8ftAYSPQ+fxDiw7btEczLW58I8hU5R78
2KQgPkJUPUn6/DEW4pM4BIK4Tf2ERs7eS/GWT4ehAatYQo0/cyPn4LTD5+05Xn+bwHtpUuvqYljz
VpBbP2tbvWkzUqtOQVmCdNbak5vS7mA/AiB4x9qTZpCP8YYKFEiNY3b7B8wcsSkMD8+BohjwlDs7
yjj7abEdpf8trcjL5Vbqe+Rbt8eZO19TSB6SMUeP8MQ5uyVeHU4hwLGEL1HSmxmk4XMeWPlYrCtq
XHia9WPLLWNdNtESJ+16Cce2pugYKv2ujGEtcbYMCmZp4hy1RwJS2nvYp20yWnxRU3n7Mv1lZBbs
PuDKtHPtrLzUAvAnZ233xa+Ftbiaf+C3TC6cyE5RFykGdh4VCkjSNfB8oJuWxfIIO4VdlPofhYUP
zz04UCcgog73cBJYoZfxySDsuM6UWmq0Xe/Y47dMriVPw46TtyY7Oxfv2GrDhz02npYm8rMtdAhA
O197aFi4Vh3ir73q7fYizK3B5K4qrQi6wjCbOXt5e2it+ofpebtxCRn/R0/zWuyY3FDwT7A8GTvs
3Kb2p4weCThVRuHdZ/V4xyr55iWwmkw0LDF4e4ziTWu8+U4axDDjhauC/MmgkRFIXbcfXtLALkJV
3i7x9Z5VSwKOVxNEnPxJ2LfcOIIRz6jOcA0OjGp49ONyYyv9Di/tnQtXSIdn32+v9Vysngx1cdiD
02qGWO3nOz/jHzDPOcK68oOwdCGOXEctQBB9EsjowEu7iEsPsvPRuYwZKJnGoakgklUlSeBQWEmm
/Cx8c2sOfKVF/cPX4w4yWLTfQ4jTvJioQKm0fjdNtSR58yeKXtkFUwB7njQdELjUO6u8YO/54JjB
IJsNMIElqpaAysbQFt1I+BA/ptRpg1bXT/3FYyZLEA6rUX6VFysjYoHX7Lr6DnamRVjSxg1gZ/UD
1Y5xS4YB8hywvU2p8RF3LMw8eYAkmrnGa+sJXtO/bRMUfLO1Rzz+fijHfUui+Aj8Bl6smgfKhQJT
73g/KsfY9U1W/fynbz4FzWdxZ+ccBpNnGqknt0ROLkdzl6QdFA6WMEeXb3tteSdxrEp6iykTY+Bt
to7i+JAaZkjMN08d28TZ8kQAw+bDrIeEOlUbz9/Wjdgp8PLhwNIKemxT+HwxaGqhPqXXtyc+E1im
YHrPNpXTksw/17yFXXDbggmYA5RZ/FuSPZX5LAcI9mZ97Z8V4Tu/znZFZj0ZLyqHHsOwNpc00efW
dhLAiqoqq2HEMJA5hKCSi4KufI8gzCXzneiSO7tXj023MKfrkASc3ktu+tfLQWlaJLHRYtGwyzmI
FE1bHXAPeOWZe3SbawmyY3Hn4m9uf6XrGEiMOEnuzEo4eVJw/6z9NN/C9nVcMZZCMwoyKuW3jH44
+od06wSl46jeNHCNBnC2/K0vmi4iheuO86Tgpbzwc+buiymenCQusUA68kA3JL943VZrJsx9RO5S
aP+1vY3y00/YNkP0tG72uAdV8qy9NzqkP2mk7V3HxEMsvsHzCSwDmHCTYg9NiiVk81zyMoWB68ZU
ds8YgqswdoVXZTu4Ih/Hhj3n1p7m8G0F3L/L+MY2vsN4faUZXTd9DWB/m+184VS/bn+1Pxi0Kyd+
ihQnqPFntDbYmbZpt0Zh8KtS6gS7rDoYRxMU5Cr/Kvh4iPXF7DgR8hBlfrZS/XBITLiowa4SFRE7
/sU99p26dRZK6fWrZOz8DYtHvrSfZ268KdZcAH5YUOqBR210D4KKu9LzHipoaZSJ+tYw+hLrY//F
0iHso2+6sd9ky6F/lx5qMiAVjfFSuL1ic3kvvYSpv07WiH4S7Me76CzKvnhwtUtPJoE2WjoU3b3T
adAqK6/yntBcQfG6Sb0tnHOad6gljI+3f8LcWkwyLbQti5JamTgzau38pn1ps/hBJ93W7drP20PM
BCs6CVZdB/lFiKiI8+hZD+UIVF1lqXUEd+quQsm4gC6HaXkPLXWT3e0RZ6L8FBkuuaXtNivFmcTd
z4jAz4Nk35Mlvei56EQn0UlXMiNVycW5H+NvBodrazkGcfLaQDvPrjZ5+c5BfCaSw1X+3kd1Gq6Y
6N1ocMPYWuJJeXuWc3F5isyuBQy+EsNTZ1Jmn3HqJ3cjzKxWqRtvtWM8COCL1ylREhwnUFydVuiH
2yPPvAuniO3KdDWMhKLsDKir3JGoOLYX3UZffZPQIdiNaKTdHmhuqacg7RoKD7mZQWuAxkCk1fSh
FD3Ea8tdguJOAevvronOTaODpKvOpLKP9UggzZ8+jEDEr4bM2kpmvN7+MTO7aorZprYDFRZ3xG+J
2ocUWqJcE7iN6YWTOBfH/w+k7feOG8GT90xYf5ZOnAV0lVm7i/JsBtrBcOY6WsMMDk/g8Sid6KnD
zQzGMBDyXb70Npp78v1p7/4VkqoYjVg8tGuQQ6o9b5oQwnPbAq5xcAQvU7Fu0CsX8AIlnftSaet3
ZQ5HhYbL7TW+Dl6xrSlIu1WRAfdSn5/rPttzFAut3N/5coNRLPiJAvoJrTh05gnIhxZc+XL1DPNi
tYoc92D4VRi1dG3zhyRxd5Qt0RFnT5r13zhdowY08Av9uMjtgCTkw8VWE4WEQwA/+K1C9zS/y9nH
ojLa3AmbhBjThC2SNbQDjna7jtHvqFVxx1q9Tcb8bbEkPBP8p2ByWVq+UjrS58yGe6wPDbVMPRHf
+xGTJXjpzKGZosOhipEJySuIk7neHfGGO6dROzHaC/tlZgZTaLhtp2UObCA7uXa+SXlyD43EVWFF
p5G93N6RcyNcvtBf56HpBIqGFp6seanroIgHAybA3Q6y5ZDGXWiizi3SZey/xijr2oMRuEzhQOA/
t5D0HZW698i4vz2Fuef3n4jz17/PgIkxaFrDASD/LSLzoNkJnTSYc/CH6q1v14Ul9p71blMfKBwr
3g6D887GdWO2z7wwnu2S/xzJQkV7Zmf/aSf99Vs6uCjDQ6iN4SrMn/w+W+s43XmNfAYnZptTdD5u
T3qmgjIFiQvaQK2YkuQ8+t2dW7q/Pcd+sWL7u/byHYrm4eLXm8lvpoBxaMLDPNPBjHQZrW1DwnQz
I+8ZiyDy5NzLC+go0oesd/OFTT+3XSbBgQjTZgps7XObkDsc2yrweriBurW/sOfnvtGkJMRKo0YR
RPinpO4BhangGtYdilzfu/EQCr6wE65zJW1rCvUuRpkI5SkcVjQngRt9Mtp6xTu1l40MK0FXRvvY
Vr9oYB79/pefjPek1zBriz9hNNEGKbTjbu+VuTx8CgtX8H5SjUi9Uz4Mz7D7Pg9dcmgJiEkEGArf
ggE3FDulWBWcfBqRpf5tk05R4kYsxqJGqfuUpFvUY9ZOPW5pnt0lZbn2FcEZWeg4z3VrpxhwtGp9
u+6N6NT3VgpU1qnz4CudwE0Q1c5H1aGAkKNb1IfG+Kxita368WAMxdI1MLOjpjKsUSIyQ8ueniBo
/j1NDRiCGCHUX3ftOOyTaCHvn0tepkhxa0Sij1eUdcr6KowF/SkzgMl861AAd++IlRmjeBfDUtPs
gUQqUUF36ZrXS1SomZgzRYw3dgX3GJG7p85yoIDl0pfG7tIt1LXTo0cv7RoIFUG4obf40s69vNOu
vLnJ/2UmxGx0ktkn2fqbLG7fS5Lcc++7HL3Q+QSU3B7yNWXtoYKUa1j2xs4sYOue+79vH525DzuJ
RSDgZDgPuT6BAv/ThU135Se/uTIDUcrntKXWwkRnYh6ZhCTwoyNSe7E+2do7GrbxZDn9oTY/bs9i
JgCYU1R562eVrWJTnxxYWl9ckxxAFjO4MThD0sEmvkR7VRZwgHaawnpt/ZQeIZaNMq7Il3iwf8ok
//8pzSnsPCtAahr8JjtfoEFJ6WxlfV+K+NLogqroS+Tjds7gaZ66u4KCAeHu4DXqOn4wmG9s+HQU
W/NqG/Xjlld3EehJlfqWw2RS2z9BIA7czoe0/j3kYC/UpcG/tESTAH95+Y8jHxj+L/6ULwGw/7zR
rs3nsmX+uulLQZNMqyQ7O5H1qEgSouC/69xyk7GnCj6KbVuuknzDEmNVKwAsKzOE8WJlAcVlybCN
ZAg3yV5+gEgO5i0NGOSHe+ck4QLaqpeMVWj1w2hxqaM8uwcmWVgDpRDTs0gKEmMVyv4Xlg/KuCwD
2KzfQOVrj27oUaVkv5hbzrx2zCkWHrYiqIcpD4nfgOIm7LrxUYdSh7AOUapfObB4H5sebL0t7DFC
J/+C/TJx6KooSpjS73vzDZ/arpfa9n9Qn9c+2aQaZOUmmq1MIVEUFUQY9thgNHrAM+/yh1YDI/BF
0wfsS69+VV0buKAuOU6GxnkSZgmHKOGrMsagivxwLH9KVQcAA5dsWOHzB3nxG735SiYbq2UBTX8V
uQJSaZ229VZm7xVbCevVt2CIUr6n1TePoRdf32Ng7O+xvCRsyPBXJhq0EEpY99INdU1D30MhoAjN
0t7COi+MkOXRvIWdltpVZDUwCPo6YVa0Fy0qCYte2DsdmHzAzC5HwLMOkfG7B3G1SdetlayUre+i
hO9xDLphnyfRVur3OGf3Xlxu+QZfApbmKDOHI8TQQVYwIbp3OwbNlE/NKY/AL9PSAHI0PdsJ33Y8
7KH0JKG7U9ABRvSvklAUcj6MBOgvuEO7u7GQAQX2wDJ/2tEDfnBBv+oIuOl46T6bKb+YU1ZBM9S8
qBqvfDDAvIL+1G/0xT5d4T9DcekNXWhg221rC/HDhyjtzik4rGZp7OhgbRrZBbGu14W/pLR0/XI1
/clN0+aRRN3WkiejttYubFZVPj7FdQEmeRmauQ45dxYS7LmhJpfN0HpeDc85eXIS+iuSNYxfu2NS
+I8952+jgGjOUvH++rVmTkHzQB2QYmwBP3YKb9cV6T2l4y9/IP90O6NJ/t8Q3OIGU4Sa8qRLucu0
8WpS9jLQbOUP3rGLlrCAM+v1J5z8FelBHIqbvurlqfEo3iECyoNOiTGcTeZZm8KyH4AWfL59TC7R
+EqImiLJE+rZPfcLeYqrauOW/lvRi10f91CBbJYaBJctdW2My9f6az6pULKPmC9OpiwOFeJaaxcn
v0nDurWOlgvfZtd9tGB7OlTjGc4F/zazSfD1TdqNeczESVL7e1fzPQG4s2mb70CR3x5h7oqbYsWz
tHPh3eiJU2mUm5EWH5Yfr3jODp2VQfXJDlOPj2C5wAPOM9fuiL78wshzG32SpwK9ypuyjmAEhi7v
pkuhcsOdHk31zPoxJOiSFwlk1K3Ue5Yu8PGptj+QTUdHy8LNAXvwduXH7ucgHWd3+xfN7dlJOBmB
6dQqdcSJs34FUZyV1xZtiB71vT/AlV51Yg207UJsv54lm1MgtO9YoFniTXLiVQs7Lzv1v7TTJndl
ri3oz2fluPOE7Sw5+c3MbQphNj2VZyXL65Nf9AdR+ReHi/yLp24SQCbXDBheRbVRb2+v5MzkpmDm
zu+STo1WdbLcIWpXDpx6vyF/du5IXMORwCgQ38BkMcclhuPMXpoKro6eICDt0OokRXLEhzrlut7B
ZmFpr84c/z8suL+Ov+2IEYE5q0/tALjVEOh2Z1Rvfrq7JM59u6PmvUfrSzJ9ewGvF5BgdP3fcNP5
ZemAOIvPZRYfjXB2GqHGQapnWvIYGXkdlpAYXMVsSRJu7otNIk3mJZLDB6c+oW8ABOjlHdF0H/7Y
rfSSp+FcqJkqrUJ9XQDO4lQnUH/ts4rBoPDAsYOsRVWtBrhGbEaRtju7IM6r1XbZU9GaXywHWeb2
os6dgUnAgXSh8BMzLk9tRdfGAC616Ha15eypQQLGxn0mF5SEZm4kNokk4K3RwoBS50k1oDCEHD7U
SdBJHwCTCiQLcNi0SX7cntXlC125mdgkMzHHDvotka6RL6j6xWgiN1BGuYQ2nlmzqcqqFwMUZxF8
M4e3Kxt4KErUd8sAuNA07pPe3tlLvnYzR3hKHnClByJnZFdgj6Z+YGihglIU/U7AimfpspvZ5VOC
gKGzgeM915zwYvIORScNWIZDE7zSUQ/lNw9MIHjBB7JsYdnnAZD0CiJoYCTiQY35FtQik5uBgymb
iM8Lu3LuN03emAMxpC4ssznBpGrf2fSjKd2wyTvE43JcLb6954aZRJSGjl6e2pqfOpF2P6guXmTf
Fr9okuSQmLBKvUtr4Sxph84cgCmzAAlxZBR51kGneddJqNaOI77mt0UhhrnNQv8bH/uKdDbXaXcC
qKoNKpuE0gJqG568tw/V3LafhIqxLVgDb+QO8f6HdsyXzH/ABRpE0G6EbEGVWQvPirl1mgSKzGWx
tqpInqLOqX6iVhgym6gn6HWtUJx9vj2ZmctkShgA5ZFago/85PutFbY0q+tAcfejwcFe+03Et0JH
G9MTkIOmxfb2oDNfaAoUb4tY+YSM8lSNxcEZO7qKXd2GIi3ebw8ws3RTgPhAwVPVsW5OoxufifJQ
iHPEO9zs3SCiC3F8JrZOQeBjF4+JQeP2lLe0f/QiC5TurIn/cYkmJz/JpGorK21PAyd3vGsfspHu
e9HShcgyt0KTI99ZrIb0ttWcEtZsuzQ+wE1xBwLqs79YIJsb4rJwf+VFzBklcNNGcwIUr4FkQ5y+
F/DqCrkykuNYx2js+lFxqtOkR6IpWQeUcgfbUpKgAATnisYBWcYBRRXOkqUVQlQWLLXb+2PmCDuT
EDGKvo3SFnLFRm/auIKLbOUZ6jfWunhRdtL9ijMfPThNkiU26kyInVJc6i4ZPOTR4mTAmLsy0p1T
kdDqjXPOk8NiaJobZRIynKIegZzKxamCc0mIOvtzDqaPxQkA01qtCPl+e/3mPu0kr/BKp+yysRQn
Bum/FG8SX/Etz9pDDpGE20PM4FvMKQjcizxFE6NpT1Xbje6h92vivVtlXPqBWaujPWQPrlsxgF7c
QXy3B1VYG4N5AHlouKk4TgOtEruCFg+H5LeGpZeg69s/7Q+E50paNYWC80x5xL4oy0GtomOoOLcE
DXgZVW+Wtr3ue+m2CnR84EtZte3GGOYEQcxJ86IJs/jBhvZEGaamIZoD6qcZGCKUd0MgG1wjVJt0
DKWfFbBSypXxHEHZujh1nDz3goM1oKOBlcfUkLTbqiq5kJmgRwebVABYltZ+5vv+H+DbQ9LDvbE9
RZLU7qoxSn1yYwHKUJEBXZh6H03UNVuSwA6t8nr9qN1ekI3fDkDWgBdcVdaa9uyE/Owrbrm50AKe
ObZT9XSoH5Sdl1sIuV3qrMyky8LcRgaBQsF3M6/ECXcZxJS7eEkmZW4dJlGSQOO2ETmFrPlorxzm
4HUMTacy8YLcbRdtDWdukikKHPzByoHaJYw4ovzOy0/oF31JWvlriMOngUr6bpfBBWDtxZ/CeE0I
fk6dfBOOaLcWxOcWPvpcQdmeBEUk7LA6ikrjnms0kzjQgJFvdSEpqjtvdH8ZnLkBr3Jkv8B6reok
ESFL2jw0lF9volSilmzGkHAxgXEO0b0sV6kV3XdceiHkXxuoX4nP2wdw7rNY/71ZXHhE5YSy/KRo
+ggk4z4zzD5wAeIMXJaubg8y0wM3p6hyiAekft7DKorZ1A0zyDttLD9NoHQHVEPtX1Rqtq3j7aBG
emaJecfqtg7NuoRuA116es/NdBJoO7wOYyNPExD2hlfhZNuiEt/6Ru2BUr09zZnNNyUNphCDgDwi
i1Fps+q9RerizlS+WNhUMxfSFGweNTqumjQtTm1nr/KabqOLcSLJAY3QIExpe+GhezmQVyLyFEvO
QcW0qI7rUwpHlgD2i1VolHyf8HIhGZ/bDVMUOE3KqvFJUkN9oQM8F0XPtao5C81mi7T8HSoiMXht
ztrzOhVknXyqhffLruUTq4b33m3kQmI4w/I0pyDwqEtIneWoxsBeZy9wFwSN9Dd5vpFsK1r+DY+Q
Alx/tSk0sKBuvBpzd3d7r8yt8iSjE3HeU3Cl61Me8Q2vsk/fip71EsBnZq9Pgd9Dm2uaxRoeUS6/
52Zy6nPjrqjNp75xFzR9Z5CZcCD+b+QQwMT6JSXVaUz4V5PnR974K325QkbrFyS/wkKi6qm5f1is
os+8sKbw79TQri971DvtzoCVdPGUD2HmvNQw2koJsifQYWqzWrgh59ZwEi9sB2E5L7A5SCJ04MZs
V6dQ+dUlW7ElV7GZXTDFkceZCZlDiBuekIN8siQ+Jpm3XiSCzcxgChYfIWjZaYFiNI16XIDZrsE+
y3NjVcEY95+28RQljvqznSZRWZ9Mzr7sWGfBWBvjynHJwjmZyVOm0G+79jwB2aUafbQYch3tQebR
lssaQpcwXKjG7eIja2ZzTUHgY1I7GciX9ak03a1tU9j4mArWtsWbW4kVB7hHi/JeL63cTDifor1j
6PppuEXXSAZd+MXyVU67+9Him5H8Uj1fOqWX03glmk9R3VbmGxDT7eqTKNId6Zyn7DKv5/5Le/IL
Mh7PJS1w1YKGmzHnXnC+1Heam98kPCSpGl3Dwc7oBHshdbkV8EEsSSdgBWscvWRhA14PQ9Seqg0W
fpwPMenqI7UNBNKNaeyV3bZrq4e6oTq0Qn7KVvvrLqP9wgV2dWoYcpLd4VEIszsZmwe/MVeG3d5l
tbmt8vpYw4LehIjY7bN1/XrCOJMlBM8QhHJmqSPCENvaNYMiQrnrPRcy2dm2q11ozmTvSfYjp4AQ
UpYaxzZn/RKN9GozBsNPXsAupy7k6JV5aGwRjIjlPZBRqYYVsgd6aCHvWueuVbu4MZZdPK4ed4w5
CbpDCgoNs932iKiYh7pIyFHoNDu2AtJizWDUD72NpCDRY7ZQe7oaJKEmcgkHf5dW8qLsNBb6SCFq
qz+yWOyyQr64Uftx+zPOTGmKBCirJCrqmKujT9LfbcOPNtjdPUvPcV8e3RYYN2vhsM+NdNmvf01l
jFlGzRqs2qF4sdtVKfOH0bJfPUffe0P3MqTtwgH4c+H+X1TBol0W86+RUtBRqwpSDAff854M/+in
cp9nMJCAoiLT+bqg9hqKCPfMi9ZV8dmU2XZIBBpB8kHXzW+hYZ3qxEW3siXhKz96TOs+bEYWDnax
hsZ2py3gzwq4qYJpiieDEY4GEEQMdQkqxUNdJd9vf5yrFzAmcvn/f00kMmlfVMPlKJesgJeHDiVr
XvUSjOfqiwD//CTLox1Bo4jBHzXphm8+WKCsyxc+9ty+nQQhKkkFYZmIHGyY7CoiD4Y+g3l1yEDF
ub0212GE+PWT+JP7YkzsCIszllHouD3asQGYtGlG7+inJNDlWlFHrEeyBXUhyN8yaENKtHkuwLDU
rJDDR4FblYHl/ESGz7aR9Z3Fdug5u6gsV47/dPt3zoTjqQOs0TXcKsY4PxrM/cwcvo3M+pkCbRw6
hGcrDfTW7YHmztckOBWFrjrpJeYhGU42i2G0GAXAqwQx0quUW7vFbTPzbacogkpFtUD0b4/K7Tai
9XeifyRDfoR6xr9FvSlyIMMF4kESXR09QGld4h8UuqWtcxGl7te3V2vmaE2xAtrhVVqBoXV0HONx
8NkHHECCelEg5bLoV0LQFCqQW30vq0GoYyk4wKxRmFrfIM1WhNXI35rRXuOGfkgwO9gS3Z7QzD5j
k1iRGf3guFCnORCnD/MxWqHEs26F2BHioLcAHbjb41x/H1ObTaJGqqFm5XCbHKSzs9K3ih9BV4ZE
3Ualrx4ceeD+GFgCa7mrzVcXMWv8N6FyewodQLILe/vcIQdI924iOEjbuXlPLPGWN/vbk5tbxElM
qbmtkE5gboTTwBDvcEt6s1LjlRX+HhCB24PMbb1J5tLHufAdPHyOWdb84LT56aXJT3DTFkhjM3Fg
CgWAYqKlCpOSA/SYnGiDfgRguHcW/cmLdKOyf8xsp5gADlxN1kb4GL7m57wy4B8Qh527rsRm0JtY
b3T7ambVwnDXpRaoPQUGILJ1qDVje9fjPTNXOfR3AH9N2j2q8xq9vjjMvYcBXqyCyrBv6pPyoAiZ
vzTOO+9ZaMef1CHrqC9C5rFjvcQzvPosw8+6bKS/bugstVxoHZbmgcdPjJ0lCDOEFquuBmMg739A
o/LOyrN84ezNbE93mthIBV3V2EmOtAQHl10eFK5+Q6X67PVPtzfn3ItlqjiYM8MqIs9KjrBGB6EX
YpogX0WiOveE2StCvX0+0N+tD7kzyvvH26POXClTpEBVcwB1h9E7mJq/NKPzKswRFitEBBDT+Lch
JhmJB9kQPtIIbGBW2xtUepND2hvuSgNuFML8b8nBa24qkxAiYw2zCZi+HsrqRUu+98s8pPHwikPx
bxOZhI8IpM2sFdgEbvkFVn0QqXIjS9BBli6vuV02SSTY2Phd1Yj6aCESPsZR+R7V/UZBMvahGhog
IRbi4OXCuHJHTsEBEemhxTsy+Gr78jMy+PfRtBeqYzMhdgoLaBTMeow0TY/YzQ/MIHkgqui1dRce
TXP//OTUl1la21HTpUfY0NVBBqpac3mBwiNnIYbPLc3koMeyNIZ4lMYBWjGvVlwf7aLb3d4+M9fD
VLqthrdHl1QaMluDB6tTKuANKH52BYyekhTItJ7sSLaUpM9sJecyv7/CI1Ro7TyuM+uAd8Y+zhi8
+oYAKqA7yiFSZMklYOvMoZu2+QUYiW7iqeSoDXGKiV65/+PsOpYk1bXtFxEhhEBoCqTPyvKma0K0
xQjvxde/Rb9JXU6SRPTo3tODUgLS1jbLkPLRish9XBdrE46lbzI72GA2mEiGiuCUUXggtwWI0lkw
rkSn61RsSEbMTrUtmjanTTScmggzubpP3s2J5iGr+8D+ofqDHlQD4J7NOzTGtpCfOxqWWXi1ofKH
SFCoUQYaqkM/cVjGhmlQsFJmXadO4ofNogFIzLQYFToQcWc996X6xrj/LDF1YJOXz8Ae+zAtHVuG
m5b2zymBFAEoSavFxsJRm4MDcmnqCpNmeSqH6jmy7ctoBh7r/M3t07CwQecDfr+LKsPWqwRwWvOT
tbnaNVBRdYdEA2ch3BD/4/Y6S48xixikBnMkz1t6TKPeLpy80TsPUn0crgLgYqx8q4VTMJ+aJ5qf
JumQjUf4cqBrG7auQnPY0bgB+bmVoL30INO/fznRNpgczIZhw2ns1WcSp3eRag4k/HH7NS2kU/MB
udRoQYbU6E7BEHhdUp5oWGwZL93Js6T1LYhHZftVh7/rRHMDXfP/fZgwrfSMQf7+FNLqVxsnmKdV
OISe6tmbKMib0mLtewi7nA0L7GLfEOhTwEUZGBMVpy4EYdNtxptzwQfiEs1CfaqiZs34aWlrzuKN
4cdaGVqUHGM4AxfQfSJwyaXx4MAf+6Hs+5W7bGnTzAIPhTKdqCKUPJh7bhryGopvGXRFIiNZuXCu
I77xlmcRZGTc6gEop0dJg5ck5M8p3M4cpXTPZqkB0pra+jT7SWP1m/tiw0Pbu72bFh5tPvEGGdcf
FeC+J/gqezUEpkwzfNQyDSI1a3OShdt0PvZWRqRM1iMZswHVhaoTknIFL+mYAEDxo19zz7pOATbY
fOrNGzMehj7JTknUpp7VQVCyTqp3I2dqCwUg3WW+KjGniX4EZQ7drIQlOwvgo31AQQsE1vNc0ew+
aorEY3Auw9wTXsA9mPfQ0VffW/gduJoB5TnaU+J7cVeBGQLKjyu70Po+VA1YwnoVZjs5ZI1bRQog
j8IOXoFyyhzNoMVrTfraA5IU7dKcnkD0qzzAf9eqv4WwMB8Yp3TgWZEUySkCDGWjR/aeWtoJORIm
8oXlstQkjrQ14QxavwbWWQh0/4UBtFojEOqOrV97sJrDGdR45YTp0+3N+Tc3uZL+zsf78chUI/Q8
B8JLktqFitFdMDkOx/VPLchbEFR1eLC4DaBupgvrWO7KqnzrhEY3ZjRKCIvxu3QAi1+kJf+ofMw7
9DDY6jqEomzzrZKZdAWY/3eVqqFEJpOnIjOfNBufJumCV7OJNY8mth47Jjy4X/pQuzMSnZxCaaWe
1Lv7MOiIJ2PD2gW6deYiyp9tkcaXILQeiDZZJFZwTKmMClgwXWFj6F1SQYyZ6W9G0MJ72moNx6Qm
ZvxUxBuIRA0HnqDvEYbdUWrmz9svcuEIzqV+6kqFFNaQ9pEkMMvRx+re14xPGcMjNYmybdgr4ugh
ebi92sJWnLvCZraApCIUwo/S6PZFrnlFhjk2cmhrdE0KF5lYQXncKvd61GUr1cDSVpxl0YZNTOGH
IjpZMQSNCHGhlfNrtUG9NMibQyWqztB4VOIGkKGbt+dQfk+N9y57hN2ED+k4cHNUzD3GQLl2/ukl
zpESrV32A3Tx0ULM7zj4Mc2zBtmP0H9HuySMfjLJd7cXWmobzfWSkceRSgc48xTBsGVyIiuqF+GP
O54Ujij5d+h3Af17lNBthpYnaPb+MSmMV9iBglYOA+pcRd8DyNZBRftk+mI76f3Kalh5Dwsfdg6w
yOLBj+xOi1FpO7r/odfOUH9befLpdr0SXubwCkzva1nC1foU+9WLn9q1C5Mxa9/I+oMAcZr14XEc
aAuaC9gsRT26GuROyta37wNK/8S4mHOm3ccxrupBkx6BTZjjB5oXK2uF3vYXTHDtJ86SYviYW0EW
YEgEFI5V/lJ+vdEgC5xMAhd5wJ22f8mzc2enO/QfhuCEIZ1T6EcJia3UjL3Gx38ObxQcoQJSoaWe
vBUDO9I2PNx+hwsV3xzdEYa0N0gV0aNo/W9xJ77Zcni//acXwsgczgFPKuLrQFeiqoqRQkP51ajs
TSOTfkd1DKa6pn+Pef6UQ2Po9opLDzMLIhrRaKb5lnlkvf9Ravmzjg7P7T+9kGfNURwK3GSdW8o+
9r5+bwzdQ8z4p4DbilNK/d8GipT+b6o+NoU9DmjqQB08LaBKnUnPzKtvyvT1fVoBmP5vjzLLhjMD
DokatuVpHHDqNeLHTk5hVAIm1kM3rOyrpfc1S4jTEJ4usUS3s4Ies5vHJpLgyLqPRz66FTwObj/K
wgefK+ypHCr9bajbx2Zk5V2K6eCepGIVNDvVSFcO719piC+FoJEFLMAFrx+tZCcKCHZw0237snYZ
OZCG104F9U1S156E6AdJYnf6/+Eafmfp0p8i6pfV7UZPSpsofqSsOrS6vfNzo98kfjp4ebuFDEO+
VvAunNS/Y7AvK5WFrskhJNYxhiCLw1I1enpJ1Qsv4z+WgKZ7E5uwfGFwY5DRCsj1bw547eXOClNj
hPYDCRN+zE0zMN9GuGpvmc75c58IApZMcg9mSXBImjx1Qx4c4KN7gD1l43SlLx9YVhmdW+vq2U56
dkkDfQ/LHR10XljZxRVsQAoq60erjHuPjBWDknztK4eZMDf0k8TYmnDZeuLUJ/estPk2Yj551VMh
d501CrcFWP0gQgJnqSHq3mB86t3esQsV71xtDciltsvH0jz2AmpYbRQaewDVR6gtp/Q4NMVnhpR/
JWu8zjox2FxirW2VDrqGzo7+2J2qKE7fOGkG2Eh21gVucQE0B9SjblhPDHF4U8P8dtsXtjrWocEh
hug/KV76TpmRtRN1PSoYc9xWADa8BDlfHW29vB9Hgcm9xk6iu4vWRrfX368xR2yBTx4N8Rioo0AC
AOqzCazddGq4/5Hp9F0q7cftD/k3CPxn/zL9bzr29dD0Tem3ElM4WkeeX5KLCXncQJgbDJOOgxV8
agnztLisHFOUoLXrXiDsXZlO7YDoWHZg/Q5rIppX4yB+yyzaltzWeTUUxYXp2hFc4h3mQGtd26tJ
FtPnMTYIYJeQm1VxEb4ULrIt12hLtI3yGgWz/NFEYg++vgXxLevDoMlKPXB9BI9lp6j45fUaOeFa
H2HZvDE/SnUwKZK0ysvTUwwReXCTwWJoKbTR6ZMSabGxYnvXT6ZOa5S/q+EXP2CWuaEGggNRxRPw
U2yoTMbtD82O7/2s/i1K4xL444YZK3vp6rHAUtO/f3lWUJYFvG6hswKnup3G/AM0pc5abGxWH2Zp
hdldovwCTtaKxhc2Tf3rIJ80JiHoQMm2X0NLLq0xy77GEfN9QkNQfkioYW4w6XeRj0TSe7I2Trt6
UeFFze6MPO+4oNGAFyVG5BLvken63Nxh+7uaaT9AcuGjjVYAOtd7elhslo4pRkvht1jMDmKwIEYQ
9lUGEbf6vYGT6HTKmhJTnyY9pqH+DNifezuyLL3HWX5ml1UqbZuAqhMHP2027nNITgOmuKe9vZI3
LQWvv5PxLztOyzMZdv0IZZ/Al39CGFFjph+NmwC9dTfptI1exz9igY50Moja9RvDBmp4vLfiz86m
kAYcpra+H9BzmKs1RsYSFXEuimo3FO3TzAK7AD1SlrfxNmkH6JlVrPBoA+2yAvOo3jo09Y4W/quf
t8coL+Bl0kruZek3pmUvJg9Np2UDQbY2/K6aXzbVEC5ga23EBig70R5KA1I8pKiwbn+vhU05v9Kr
EG7VlADk31vVgWkgtIM3Rknqcq35ZojimE6t4DVy0MLumN/pVRPAFRziZJci9bNDw7LS5cJnd7kd
nRkfV2q3KS5cudzmkqlxTvDiez+/IAaP59gi8cHoaX5kWdL+uv3aro8DmT7XRc1BUE7BNIeeR99C
tFS4WRs4hE9ZkUJr+VRU8amDXfqgW3s41jwbRNun/jawX9Kmc2W8tdmpsatvKz9niiHXHnkWvjri
YwzXqPTiq9cm1c+tkd91hfYJFUZZhzvbpo/ROGxy8CWrYvxoeHceopXqcuGumYun8ljv2zwwIdgC
XgU1mknacp8y/yTAdxF58woNo5WOxOJrn4U1i2sdrM1yrJVrtQPlT8Md29gztfAInw/Pz9ke/M3I
aWpVw33N/Dbm4z2QwfB3MKXh1k2za4LgrEjwPJrtJ5gNa9nh1dwNG2IW+FB/wrqZNumlEoYz6N03
JcYHMQB1QIW6X+WVX4f/YJ1ZtpTEWUB9LrML5jMbkkXfTLPc5GnmtZycfatxCWth5dx7wZrp7fUn
I3OJ1TbkaUGKLLsYhO4MJOFOYfKjKttt0NXrKcv12ACx+v/NI/QCbmkpp+lFKLENhfBMJEVxZd1F
+ri/fUyWlphlRRGXLRDienqxKMOkzngP/MbTqypwxjVdwL/9jv+eRCKmtb9cTjXI+JSGQXbpe0CX
UjdLfOMhkKz9bXR5uRl8tiV1G7mQVS5dVle+q3TaOwyIyUpPcH2VG0wHwEizjQdVglPYW4l2TksS
4KvuOp94eb9m8LL0PmaJFeRSW7hXd9Gl1IuXwdcuYBUeZS7/lRVF5vQaozBpDEq9dtdwuWuJvtVk
mzq65sNbpVRAfdMRBj3IhI2VNtT1YETmRZqUGc0sNmh3CfQvXZraDx3gEQ4o0Zsutg59lh/btvNu
76frFw2Z12tJ5neK5Za8pI1texWSKbh7mPCVPNz++wuZDplzaEodXa4wiuSFxMWWiwRgsiDAQBFe
MeyR9Pda8SNP32Awfa7xRluKHnKjTtDNfoex/E+jCR5v/5ClB50FHVsRTBwrO77Uof7Za/mWWHCn
MaJirU67fn+ROY2m1eNQ5kEgLxHKzKBs9q0RgTUEPVWjkm7T2V6nEg95SDc8W+Umo3yrF8329tNd
73MzMufYJCIPyzIxUGCEAQCyhpeJSxQrp40+s0DH/0ISO/bJNkspLji6UWW4NZvRS4r2FYLkaG8B
a9k05ACvBuSciF73SccMtF+2Y/vi5/br7R+6sLn57PbTSEzi3rKTS1Vnbm7zSyBQTVqN7jEeH5pc
c9K1emjhi/9HGTQMSyhJYOcJYjPQMPKPpBCH1l/ZUAvXGJlTgOgIbeJaz+QlaWBH62Li+Bf4+2np
Rvym8rA591b3EmUQJi+4Asi1NZLN7be4EPXmpB2Q4voiKZW8xOH4EMUJ95AkvPlovbudov8E98ee
mmVkxaArlbIeqxg16LNl4Lu5sJMDVVAgTCGXXfxT1wgrzepKg8NirZuYQdAbv9MnIgZPvDJLTuaQ
PJld/P32a7teKZA5nafXUR0DN4sYQMqNxl9Hbp0Ua70AfkddK19jjXjoDd1ebHpLV27ROSkHuKWe
wkdTXuqBh5uuzls3jWFmdPuvX8cV4ZXN4lk12HXT0Sq+DOlgEagMghXphj19otbAHTAX9T30pG13
jBVxZa9RN02iU9lwEJVsGlkPtmXUpkNYmblqbJQDqmq5G9rWX0l0/45mrryAuTZhxknJySCmGte0
4SdqdzuedtvQSuAwzzHQbv1AuJzUP5qR9IdMlYOjSXXvS7XzM4goBR3KX6AuPU1gdOqHwCbCxrTv
GeyRu9Z8hAy3hbRDHzIcsOzfzFvIHLwKzY3MUjF2vUnFseBVdu/7JbsU7bCBXdydbSbpqbHUyndc
OMlzohMpG3RkrQaIB/guu4aGCrvRuu+w4FXQp8xWLqelqDv9+5eMLktVImx/xGZh1s+0UD1aULuw
AeYshT55UTh9oK1qLU3lwrXvPktRZRZUKWms5AKAUNHDBY3RXzBzOZdGeWoMcu+/8+yB1Pk5Ddec
w5ZS1jkXqusgVGBmZXLRypIKqAg3Z0vXXE2z7G2uqXNutrvaEl6Ntm9u2r+N5nUyk66Pet7DaYVb
OyAYgaP3qVPxTHfCKDAgiQhHICWr6k4A1XL73C5UInMKVQS8mOB5nF56u/tjVaS5S/roYegtL25U
Pgk+r/m7LMSfOYdKFZUwiY/PIAP/QwTiLKBftdIiW7ha5yypFFo+PdyLp7/d/WYk3IcVeYbE7+72
S1rarrPYJhQt83xEP3Yo6DaFBYPeMvgZwwJjkqVSrbYZO/lwe62F1zTnGA0Zuh2GxFqMp7BPhPRP
VrGV++b6AIiROaNIw2jCgupPeikaiB6qvvtEEx+arADBSyO9z0pta2re2GO2qRX1LidR6nUBg31K
zWBYwD9JHqy1U6cM68qxnNOIMh8MXIuT9ALkQ8a/y5g7YfUDotwu1D1OaDZsS0xTobm/G2RwJkax
kictfMw5oagfQzVkWY9+B6J4wrS7YEwPWd5OpWPmYsDlSv5y+1v+Bc5de8Zpv36Nc5EZGRhFpxeb
jg2AYXoOJ6XswHMev/VWBE/YVt/kCcOaKpQHfVSxk/b1a2UCS2aOEomH3gMPh1mdywNo9obJ2cir
1q25/RjjHncC3W6Yw7TuXOtm4pahFm6wfQzAs1qjfBhFoL3lMm68GhXASIbh1xA2yVkaMRyYw+Gn
oUqYG6Vh5pFE6ivH8Tq8imEu8r/PDX6pwsqNvGgxf+wb42dmV+eq8zH2ii9dEOxJJZwMMzhYhF+G
qnz+x8EGMad77csb71hOaW3jtgQOwCsq4GyyeKOZIPaY4crltdAxI3PmFiDRFosZunNhXP2Kuf2n
IvZDXgcvsmPg30kXhWNDC9icYsDcH6ujYSanwKheM4G3kQwPnZ9953Wy0ixcGI0Ra5atJinlPKtw
qlOLOLXx4ifVSZjSi/n33LA3VgZNqsfJZ9AExtWXkIwtkkO/OheZouC1TT4roQQNorQrNRwofwBk
CAFLFy89bhCBvkSCasqeOvgWzExWdb0WA9l013/5zGVFLQOEreySlNGuRJu4bbc0s7cC9hENKU+j
YHsjIYULgfRNjWjd1Nku6TD7D9pNFq7JLizcnnOB2cwy8041ER69JR9dKT8yU4fC0hi5ugZcZMDa
19uRZOGCm/PGNEHhVhGjSavqSnsOQhZ5YW1WGHgVP26vsJD4zelj0HSkmt5gE8UNBfFN+2HFdehU
ZPgJa89/W2K68r58NBWyBMYUTF5G46fIJzZr8A02bG+rh3+puTPnRJW6LHnJTXlhNNr4leVaQt01
sncolc7Y/qQBkqvqAH5cHG6K3nivWbvNLP6sR3yj883t51yYFJK5HipqbXD5YdMFCc3iue3q0wDj
hqEcvxUUvVdbvwNVfgs48QsTchOXK6nc0h6ZnQk/rXlIOyoxsGhTdwTAoEvjb3XCVzKThYtzzorS
cVcOdcvxVEHqNPbPJtLP0MBz6lDhXUefq0YwS+9vToCC7ChtykJAApHgVg74obDovmysi51UoN3b
xl1gJzud8qOu/VoPZNOLuhLI5sSogELvC31kCd/x7lshTH6HfDjzalNWQHJ39ZNZo24UEZgINgak
eitfGBNrUXyK1tdWn92ZXR9UUVTV8iIt26n5+9R24ID2M/HOh2KX5pDyQlQ58RDXvsGgqw/1n229
JoyyEMrmRKq+GwsapWgPkNDcBLQ+xXW60WjwkIIwzLOVOLbQ8WDT3v0SAjhiQFRG6FGNQbetivzc
4JDahfZkCkx4qYarqrFOzCzX7uqlbzqLOeA3tWU7dT3SYXB7G/JkRvorrMZvnQwB5rLEk23l+8oH
0rexM3gLa2j93Q4DC+dlzrSqYI8NbzJ0eKuSe1Yd3pm89aIKPrP6PZq+3mrYW3qpswvYgKSplkBe
8CKlei3r4SEP3GyATo+wYzxWBvgw1Xer52RpuVmcgSGAFlq9GV+o3oBy5+dYIxGbEsalVcEPpWxg
C9z3w0Yr/ZVts9TbZLMKLC1FkipzmNI64QUl9caoBIkkP07yfJLmACIGO7v3D93aCHYhms6JVDar
B2iYdWifA56KthTfjVz/tKCQe3t3LLzFOYvKgglBz1oCdEyayW1dwNs6j39bCo5qNNiWCcmdJoYm
NDoEu9srLoXVOaOqZEbtt8KQyLjl/WjKetPbsaeZ43kaKxelyPHdsp2u2u/caM7SXnXmXEgR58Qi
3nZQRA2wcsWDfRS12TcM8RWakKTx7LYInMCwEgdWU5VDq7pyuBjXMOALec2cctRnUa5ZHTKnphC/
0aDcREwcbdH9WgUhLTV7jFmMsYLKNE0rBECn7aUbFX10aPnOHIDLJXDEatuyc1M95ztwuu7DnjsB
fLo2faY2vZE8ctbkbik789wAGY2pKc/uIXiKIrTS4AhoB9bjP37/WZ0A4lxUsRhNKT3JE0cfUEdm
GjpuYVLC6EpCiHIbm4cQIOdtgXrCiSmHl9jtxReulznhxmioGaukgVauHu1tYYFXoN1HmfVgjMOP
VaedpUM7C02m6mOoCkLVWASE3/udZT/UoPlvq5CutROXHmQWiQTcN0oANSHtL4+WUYEoFAEBCcmO
DvLZYBS2H7df2MLtMefJVJBqZFncYzAloGnEC5g9VueuET/81j5YyEhWuxQLJ2TOmsHYCMo8JRoh
uYn+o1+5AUwOLakeVi+opWeZ3uWXW9+uWmHRwNLuIto9jzr4vD3TzkO6i2BU79fPsFVc2eNLK83K
f7vuS40nvnbX1mZ7qECZccLAIB7pTfMpKnBxxGByOkERrMFCF/bDnNXCR19phRqDi9mybZuyH5XO
f3WVnm/LWMFBemU7LH2kWYxJAwPWjl0QXRK2qXP1VNRKORyTXEeszfmXlpiFB0gCFNgGMoIPEXf0
tnpUVvsnACzQCbK1wdrSGrNUpRiStEkiyB9D5Hz0gB3isNnTfgteFTvkMHx/+/AsxIE5Fhs4Hrun
nMSXBABavRna3TBapqdIuObou5SRzCHWkI+MC6NAO2vSZOIASiVpdqeb8h5Fv+f35bdQGhuiD5fV
U7TwUHPgdVrCNKKkNfKuJNzxIukcoltOmqf2SoxeKp/nGOtQFcA2Q67yEuf9YQS/04mgMc41E4QB
4nHg2XmFB7WVC0DYDi8ZP2Gk3ycdd6fKq60ZaECkrA2+FvbKHHAdFkNrBpxHFzv0nTHqYMkcBJkT
5+amXat6ltaY/v1LZLJ03+gYRKRhAqkFmUttRSGCAXCGVzbTkJCWWs1XXu9CpPjby/qylm2kvYVa
Mp6eBwOg8EGr03NBkx0MZWEQuhIBl55oFigypJQEN218yYIacbYRT+WQfxhSP8Gh9/bpWnqQWaDI
YHgzNJT+f6BQlXbSLfaQxvAfFpa7moD/PUlXCuI53rrDwFoToRldwOW6sEh3shGGERhIRnYJevYh
zYxfgxnvfQVTY9nlh7Ft8n3IrG4TVic4JFvapwoABA9LaNR31n0IyauV2m7pLM4SDV5Axl1lIb6l
1VdOAgCEE9UCVUi7u/2OlxaYpRmqU2FRE+Cg+joHZHk46RJ13arQxnWJG0bm0GpegQRlE7RYrJRG
Rx2IHKHD172uNjSQW5uD8gupuy0cM7wCdZUD+0oXXfQKqh+3H3Ap2Mxh0hoHyaiJC3nhFEIDSZ9C
RcI+ZejVmla90fXuvSkK0OjKEmqqev5e5b5TRDBNrFF08p9ah163jdLs9s9ZSuLnOOrOhvRUoQD5
GKt8a8F8JQDTzg8faQKD5XJjDk/mWWj6IzQpnMGOtgVNtzRP95rsTjWDyI2ROkTZDkjkMUr+Hk1p
qRVrzaFpX105C3P8Na0ibsYVfp1tGjvJSmSd1kHv4JqWXmpIIVmCQqyucbMMg1tjbdXpQF9bddqc
XyJW2+cAehtxcqHApRUO6NCnOpSPTOVA5CXhUZRAaMPVsXFC1JYHqUOSUON1+oPDDmWf5foabXqp
dCWzqEaNuhokgEWXJFebXBQPNg8LN40sr9H5vu0wW0P9JRMCixntfhht/3B7XyycwzkSW6dJ3pVp
jlYkBpJG3J0hWfU9jtcG10uzGzJLiEgne2maUl5UgFhVa/kfyqA5QEZHJV22CfwExaqAQpP8GFv2
u0h+j8mm0SDhCzuaze1nXHy7s2gmjKSnVeMD9GHmhdMNG576f1icHnMf39Ya0z1t2HnQANsDNbFN
QdpfWXnp9c7CXBT2fZNwZBwDe+uaO1XuAYOA+XACKqLu0qh+HIX/OeGxWy15J4PmDRr9KQv+ltLk
9faPuNqJMcQcjB0Muj+MpogvZYFt1LOtlpgeRfc1Le1Hfcz2aJVcVjOOq5cnVpsqly9nqmepHYwt
uoKdsD/rMKdAe5F9FA+jB8ODGmMB2MTdfjA2baL/nF+sNf2GL2uRJjUNEL2Qz1lgdcUBCTdKNVuA
qWMP/c/wrKyq8dLI9wZWDM6ofPKWt+g85YZ0mGwviV2c0Z45tPSPYZqGl/tW6QzSjByOu+iEoPQa
AHLxHGrgZIC9ez8w8z7l+qYt810AZ8dDb0pySJIw3dhickEEjm7ibmDPg7GMubeIc7mXTZY4QTze
NRnbNx2chZk5nFm1dogXX8QszeMgF4ukKtHZF9m2Hrv2IWPwmJewW8vH8FeVAOFQ5okrME3sjbHy
AlOYXgkszrvqrKMRvOljfQiJ/QQHlZe2adKNsgL/LtBEvimsfm+avHEAd7y0031gi0kOON5Ysn0G
Jf1DGGofGda9NfZyb0vjDBDAiaAG3Us02Zmv7xgM80LLeMTldgrb1tqGrPkcqn6N0X2dSmWIOUIz
7DulfA3lSiOGi8a7tnKz0ree/TwV72WeVk7QVcM5b9W3YkyNuz4z858Jl7Xv+n3q2x6P+scIR7WA
0DJp9joEnXdm42tvQSdT1AmJ71HfoEdblT90X38qYfXmwGmi+Z2T/FnKdE1J4HrlhV09xZIvuxow
uGqMhyS6NHH3kEElAzcyEAdb0ehu3PFPwIiVE8phXb34ak6NFee3T9tFaVtEyKlNBP9AAg4Y3oOx
661GhaUVZil12zPA0nPUIRBZO2jK2nJg7fJB25tcrkSDpcAzu2lQ6QytbWoodVhxRENs00BvlmTV
1rKD+4aQlfrjOvYDL2t2mZiJFgN4lEYXSGzlDhSxdtEAYO5ow4BICQRvdrbMs0rb1hXGT8AbFeSJ
0ce4HfOuNoCw+uxCgditOYaGFWLG3KMWUa4I2FvEjXtWpE+8n6jWtxe6DnjFiZquky/bkHdGNwSt
iC6FGHepAkaU2NB/yt3+0RDxByCaFGbUAeA+EulCYIffkVneiQrWHcBbbYHdfKfWWqhf+LhzuD0x
dWhR+Pi4dtRuoeZ4iTpy0lrjWBuVazQrVc915AueeXahmC0EnkQL2nCYQizISkBYiOPXoGudPouP
iIbbKZApwkJHK8X9IPfDsAnNDy36o/dHmHocmGm5lP9c+QbT8bhywc0h75mhbGBuMfnKwifqR+cx
M0ARDLZZHe8VkGywl7ib6hk9py+ZTw5Mty9aUa0gipde+iws9LSgldaq+GJ17Yupoo8YyjaO1dkv
Q6Y/rQP7ryb/eOuz4JCUUE5JSrz12CwBIQVIetyEIrunY/gmEqCUiUBuimnBNPU7FMaaYM/SUZ7j
07kSrI/TCQwcPKqieFfUvOfYXK0WXPI0folJ/VgN0Vs1tr+7sbzPDJCrbn/av0aE1z7tLIzEo9UD
T60BG199120Q/a0Wamvw4Ewt61JEDQdSEa7RFkrjAAlD6jPbAQcRzZXwjqV0Q+0feu0f7CjdDEmr
g1gC40Y4U3g194+001CpRDzcYY3u0mstRLdhzwIIN3w1ylcxSExsAL+r9fziW+QHox1SwvYgQWxx
CotX+7wwEwcg900xhJ3b+U+3n/tqQoxvPYtfvQ1jxqbVywt0rAbH8CEPLuT31R7itDWvvNU5vNvi
4HgbAh66hvJziCfWG7zifOWGWfrjs9SWWEAtltlQXqzYrB0amAeu5e+338tCkj73rhg7IAppo2Aj
qtffYax+CuHlWYbjzvIZdeqYvDBM1yXgUSsbcGnBWcqYctiz9Ry+pYC2ocUkNnrvb0LihYE6aInt
wcFtu8r3XYgkcxR26zdp53d+eeF5b7lNkhQuzpcXcQvOotM2NdLBXwnifxUkr+2BWdiiScIIHWG0
qqUi/Q5n2T9NqjaK9tUW3r/IvWUhjybDCSGT408YaD/LLFLbJjJitwSwahiIwrwwbfedEK0TlCPI
K/5vJTP1mEG6GH4yhJ+lFewGjv8wYAydDdLYm8p6ygjMccDpes36TLj/x9l1LEmKa9EvIgJhhLQF
0lRWZXk7G6ItCIQQwvP172SvenhFETHbnqkEZK6u7j2GSyhNhoC+0n0yNiQWXfX09Xr5U+r/7CsX
QRNF6yTxm6q+NYV/wB0FtHFzDBS9nUt+DEzRQSOY7ieUdrKG7rmd3Gl0JDof+nf0m02etN3ia2fx
Ko0DnwVv3CWq+FFsKVesJHxL3lmTGY/AhluDywR18PGfwn+9yAJsMoxX8qAl2aUQft4T1etbx3fh
mee1J1oOgLcU5lio8Uhq1Ey3UqHPa2cuX9pvoMvWy3Gc9K0li6ugnuOkqN5A3kbbrdw5pj/a4D5k
g4hBUIvliLIiUD8u9mvSzgfNs19uRqIEdrzpCGVO7ztje2Ccgqp4/noxfF5rdPkSVD9UaTLZBezs
0zH7ZyycK9V+lHDXK+CdVgq2I1Z6qCEL4fZWaNJ7zU7dD8ggAujPCqiUXn39GitzvkTf0xnJbpXA
eLoR4sysV4/oIxLwt81bxEoYWULqU2gR9A3F4cHH+2K4yRoP1bmLfbEdud5WC+/zahEGcxEZFYcH
XaNhVG3L9AYm5HeAM7zmJv81wvXeJ+0zK9tdpUGgrYZvICR/PXhrycjSpEOaQozgyeLj8kspUvzD
EhrCqfPXpRIb8PEnmIFgQNcHhnRUo1IIHNt/fPQiYhYjraAtwutb0gx3Q/nqVPY+swHoZ3XQ7VJs
pp0cFbKFxotbV+xrNFAtUEe/fvzlKZ9EsiW823X7EpwFaW49H6aJtLiWlfr59U87a7/t/PsSk/lj
a6w0NbcAUJMr2ILI45SkIK4/4iLj1W4SdfM/UADj3dSHnpHHHKKgKJS/gstrhxXkWHb1WDag5Fc0
ghxPHpmaPdZF98DtOO3lWbkZ3TfDf6zV0UVWSCaLYI2nIA3wIk7EW0HjpGteZFnBAIBMO6fQ3zZx
qH/QZZ+N/CIZ8/sZAr4Bq4Ayb6f3CSyuAmLISb7rOCw8Kpt9JG02RqwnBkrJ7SwhnKjObumde9gZ
hFp7PUip9lMZBBeKSR0PLlfXMOnoIEkH+xqq2i7SIoCfPKlIVJCkPBQyn55bM911mt/1DHqsqQge
3dzIqCr0HDWcFzfomwO8WOguNo1mBwFplIMZBrYvmfPNB8niCA+KF3sa7c3tt3IJWdpawAYdIjBp
oeGOmh4dNwCtvH/kxn1xcGZn3AU8bnrwu6NV2zFnm49dWaBLRDeDPp9n2QrnZGPdMQhmuBT6aTud
/qgeh7TY2TDXm7zxuhYFqgsjlNV1Foo232iBrByjSyQ31wKoXFrp2z6Zj1ba3+rpqs75IZmKx8at
f+TGHL7eimvxbemGMU0BbZMSzsPeYL30M0lCyA/ug/lyjYbkCSuhNwnFityF7TF4JC3KshMh918/
fSXbXWK7GzFb7pjBYnwCzSAs4eqJPioyoZu0RGxLWBk2XL1tuxBcdtAnO2uJ8Kaea1pZwms3sH/7
rnvnSvek3PTktaiYNgVUn+Wr0fB/3PJ1Xjl7lwSKpgBHxp+kBoS8e+0m9lj6cO2g1g6CAl8P4R9k
1ifftGRQuBqtnFKXeERZQVQaUmQ5mtaJgTglr7Mb+Hg0iQmFJXcA0d/R5FEN/SNtvGDXYvvvJ1ze
YcXgHJT0HlWlTzjK4BZzwyTkqooBtXeVhrLgZ6UfjAqiJit/diX9hjRJbpw0K5fPJW1LtH3uEYOk
dJLJOzy+zolNfmRttfHza3OwSBw60GX6jnZQDjSojXvZO47POzhyXm1CMVcSoCVX2u2Z21YG23V2
XnMqf6qmO0yd+V5LCLVuYUb+QLs+meglT8DrB9LZA0zPLdGwowVe/62fSJh1ZNl3mSb6Rihg3CKU
CiLjlc0jV5Zz0DJgcwgXIn/fFwDva1rKw5DgrQonh5Va+25VBOqUcG96V5NwT0FdTEfcsmp4DDAn
qoKAxrRlW9SllcnwLkP4V/nSczFUfg4b74bb91kq72gKvE8DzNq2sNJK9FxyCuxeG4tWCiWUNM8A
beV5BIewfL4yzfy9m92nrHU0bplzHvPa/hAcZ1zb36UD7Exr+0F38qrjPqz8xjqEeMC0sQ5XXmuJ
RmauNaI7M0KEveNhP9E31U+3aVEXodU7j9AWiZW1afe9Ns6LboXuUcRqq6a6zezg52i1T1mzQ450
gEbcfirmKYIEOyTn6/SXtkxYCHoyZN+aM5SfQ68sNtR1197icrz+NduE5xfnFqjEZZX7UPjVTigv
D2swMv+bt73Ll3SHi6eKnEqwIh2vuh5q5w7Su29A+o5ht+UJsjJxf9p7f32FnfSNowdQhh1XdaEh
NxxgM8uM/zSm/KiKMeoCE38dzf+gsj7b5ItM004nNP5HUHdLJqHU6p9Vdm+P6U60Mq4seV1odlMP
8p/A1x++Dl7QJT9TN0OdFJsVOLr91++xlqEvmQ/cVyrDAipvYcNw4lDqDOfE5XskpLA06SBGEcBu
PR6T+piO5ipFWzLMdHc/osEKJHd2bFsUN5FYWoDvwLO8hTeKNSd1CLqYDh2Vi2eqAnHDIHNftKhy
zvPL12++EouXBArV+J7xDLiR2L4fsm8iouCAnfxxs/LCTfTyyppY8ih8OpEGHa3y1gXEu/dedHPf
t+rWFgNaylDvG3z+9vUHrV18l/yJvmIzNTCjwTluw46T8ccx5VDs/16U9u8qT04s6Y7lLE9Wo3Yz
Vd83nrtyLC8pDJmdyLoHd/e29NPDrKu4SwmPueVCpMgTd2wuhqhTpLuUL25QVIIhfeuEGfxPQjrI
fTtOH75V8Y3o+Qdv+snOWNIdcmmCwPgQwr3okOLev5urKUZqqNtTkNUxBLQuJGC/nPdC/Bjd4aga
sW+zN41OfzkOUV63B1RON0tdn2NoICK9KPUNftBQC4Zmt0MCnzHi6A9oyIDMMGb7qha/aCWS0JGk
3rXYNFE6lA7k9qo3iITCI5FtEWhXX8P5d4zNZlpNZQGKQwvyh/vdSk4d+n24Ck2TiJw5PVxI7wi3
PQmHm4vC1GY6/SfF/GxKFsFKzOMML65RInFDtkhFmmCD2ezYN2135ZuWh206/nI1b8rIk5YHUSuo
1Xd51hzLuhM3JnAo3CZq55CYnEXEt7N7l3ZePHU2rvJtg9ZtDtcBjRxhX7V2vk+Ag4JjfGNUGzvT
PACplLj7gWu5UxySeqGoW+8IQgxK9m0FJVlvnl4yS5V7k48wIyVjpccIDVyEom4cKmeXSu08FwL6
ctEIgFMf46ZtnZ1khm6BLIGlthsNkTZYxx3QktJ1OGRzwEKW+fJKUE0UxrmmybvXkfLJAxZURkRk
zitzmuke1XznKmAumOJ2oO9HeLJv9IFXTtal20oKa90WyhjJuUj1vaW6a8sXO49eFJxwW/s6AqzE
uCUXJAvsYgTc1Dpz2ZIbVpf1fmToLwe2t2+caoLnRN1FLOd06/RbuZ8tOSG5qQlM+nJo/tlUhD6m
qh/lD7zDPZ8tWAl7+6KxP0rPe9xsTa0M5B/P+78Od282WAASHwnhNY5CDm2ROOACVYCUHjN4Dm9M
2Mq59H8OJzPuuTzLQBEhxduY4mI2aHTz1M5r2eN2c3htzhZ5H6rK/VBkEz/bs783RX6mPoV/MTv1
/ghrMQdHOIRlv14fa0O3yO6cjmB3wiLvnNEpVM5Qx/AngeYwAEsxI1u2mGsDtwiz1HEcxojFzpYP
PV6N1a1qceUimmRJdo/os9V6W3vQIpC64J6QLujZ2UvtlMYwbxtvppTK37pPSFR7ld6bBH59Xw/e
yum65Iq08MazSprzszTugKCYaUhWQKWs9kL4okNB/uvHrK2HRS2xmF1a1JnJbse2vla8PQlnDpnI
X7y8f2QzQCFSbu3ey0B9chwsmSJVWc+lDfO6WwafwZnBOF6mInQL6weT7I7aNHQ4uUpZixhrXwNb
e9jUeFhLkpYckrGbIfjWVxkEylD84CVE0oowt1GxJRyVO0iKqxJ+jh4togyeb5BF2MiUVzbBki5C
VSqhGualQAGjh9c/aoj2Qm5h8/dXSmR/ekt/xSfYipJxamh6q8mr1zkxZA9gSEfH5wsXxpbJfefC
Ax5j+vV6WYO5LekiaQWPO09K6zwCUM2qXscKZTinQpor9AGRZJfjv8Q8zfiN6Fm90aRau/j8SW/+
+s5uoFnhsS69dbvpPbB/9a579maFCmQ7HEZ8NW5ZLIIVXBubggWQ1Rh/UMuBxgX8uJPmPMt5Y8tc
wtdny3gRcIqCytTpVHoLf0A7zHKLoogD24eNAV7bJZd//+tDq37MHG0z6+x3E65yek+hHx80+8S6
8js8RuIKVc7DXc2s2xwY+80+4NpKWmRrQSu8GlQDnHTiKvHHaCrkD9dLnt3uobsIQO43pZNXYtuf
tfXXJ6LAyoeCONAKNgbAbiCjoBR/PWbj69djuNZlX9JIGDSe4EzArXOWdejsXhHgw4favocz821P
wSG2238SGk81hOvIje/YkRygJT6C6VENABlLDoYmRN9PzZPtn8qCoDBBN2raaztoyTAp3FTnFRLj
M0oE7xD7h+IpxInK4pTXYoxLG5L8FpU6hm70h+9IfyMQrRxfSyaJbzo38bG4bjPexw08kqaDDtiF
rdI/z/Ww+3ro164bS0qIV9Zu2jsDHoOY0zP9As/0fdoCVx2c/K4EqsDRVdR2HXQ12ntQzycgwIHW
mCyomE7fNt7ishc/2aP2ZeX9tcJaN3WzbEozkBJ1DiPILOKTuoZl6Xci6n2blvd9MH+jwnLCYjAw
9yanFqIDm3X9lWN1SQzhbslgRqvFbVp/b/2fk/ieqf3QZ3HnXQl1/Por1wAOSxYIg8u9qgSe4rq/
vIu9dFag/fY0G/sobX+vDLAyjbuHjGk8/qQNvyNVewtAwbWdOiqGYc5dOxAn5F1ztIh1hhZVT25m
6CF8/X4rAWVJIrEIfKNg+YjXS8djX0HxqIj87IPbz7VfhvMAdb9iY3H/uQF8NuGL4KX7oCSQssSE
t4MKBYhk4VR8Y2mB2o5swaCU34h69qAeGkLj6UUXbRpddMObGVf/psH1Hz4zxTDdwWIMYMk6f251
Gds9J8fah44vpBn0NaoL8WDm0AX6PqyIDXR6iu6IE2x6rK+tm0U6ZhEsmtpj2e0wV7jgWh+uNZ+U
n/5uNVRgajIeNsP9yk4FXeffe8SugR2wCpJeqMLHJsFFNKeRxo1DdxC3zoPhlbt+ZJ0xSWVRwdEk
+9la4AZsdaY+P0fZknLCOzifDATPB2ICe1TNH262KbDz+U2RLTkm+VBaY+GZ9Dal5HcxwIjX32XY
7fWg4lFMKlJgupbwD9+udnwaclBB/vdwEhimm3JEgjKb8jXx2pchSduL9dtGYnD5nf9f4WzJL2BE
maG0+xSmQhwUpPSC7dgHnXUCbHtjw66Ax9mSUeCnqqYpbDNuUVQ89z24zWTK9gPTD56j72qkrm7i
wnQn+N0043MtAL7o5Y/LsVk26t0ZH7vCjbstZfLPNwNbKvwzFAcpQIdI+fwxzm3vCv5weTi74imo
FawmgWzpxo1PXxvdZdal6pbntsvPiQ5uSN7Afzs5jBV53K4Hri3JRYjifMjBbyD8XKm4t/Q5nfJv
ZdfEAoymAhALj/vXgyRPfv79v8RftiQdEGD6s2rAXR+UJQOx32JXli0cBXkXmbl+qWYGoAJENncs
2cIkrUzZEtE2tplP7MFlZ9eH53XtsyOv+S1VUFlsSLcXmX0xcNqoP33OFnbZkuswz7DlcXWFOzLJ
H7sqf4KSxovqh2M7Eb5vDPRjKIz7+vwX9LEPaIOf3Q6qLunL1+O78rFLdgN4A8WUz5qjGtjFjvnB
svRGAgGTWd0hSA0QpN1W12LtUZek7q98BmDoMgETCmsnSGOjDvybqCHn7U+PqaUPQ0+3yg4rqTNb
chdyrtEbTUZ+xol31mgEVuP30THR9I8sVDi2MPrJqhj9UsBnoRP4XubBFXSOH5p0+lVJemZZ8aMG
ZhYOFWkpLsJl/6lAxpZUMScbHWFaimoSiEFWrWJZQ/8DZL37SzQQjfvw9ax+fjkBsP3fQw2vzU56
mcXPaTc+Gst+T+V8aQx8/etrE7m4PI4WPK3TjqH+5lnXHDgAyoprjUBqleR+ToL7TTzAyvG6ZEkw
2DiWlkYFOJlKe9dCB+3QK8vd2Hsr8XIp2z+ME2g12ZycM1zjCiGeEpHB7gXeWzBY3Djx1mZikQzN
uVRi7KbkHHT1/mLUx8ZgDhUW+8ZHrFzF2JJ3MIkB6Ad41Jxht4GGfstFmLwOPrlmyfBQM/MAbmoZ
2VM9RUO1pcK+FraCy9r4azOXTgFPMT2AKFCaQ9ImOhrHOhYoupVBM+zGLPvVBLaFVLT0Imsy5trz
zO+2cGAZ2/y3sikLFhFl8sU89cC5n3tUS3iYE6Jv6xnXcJpVJd3NstBvHDISav/1wl+pwLElzDjJ
y9mWpmRQGRV3tVvu+lZfbIIPgXA0Kpvl+cJfF7KHTnG+39wGfzoen+RNS817kMhV0ec5WLE9/MPQ
sbjlopNx48ww31XdPcrR1x31fsm5iFKLfXOqrIhRtmt3uZWEnM6ndNZwnTV7Qr9JypIoK6DKDTV0
VAxA8QfxBm6kuyHQ1g660Vetk+4KnYRl0ELrWCIyc9/6GJtWb2yLFUQXW9IyEkqCjmoXJgu2NRzS
YHjXrFAnPqDCGipLXYEJ6+0AEIAgQ4sACX+t/obU4uhVqAlSavtRkNRXoxjaKLMz5w03GRe6aqkt
dFwzpq9BrRVxClDtse9kf6oBOIxgdpjHsO+ZTmU6wxQAFCUR2pkoDqSABujXq+TzKyNbQsWbcQbl
vSnYOa0c+IxcINWg0cLUMu6HJHLHFALRwXnzCrISjZfi/wiR0PsIcKzKYk8H9kYSfSAClzuAj/dm
9ONgohsJ5uflF7b0AshKDPIsGyRj0oc00aUeAVPzE3fU0SVbnulrD3H+HVl66joGk8zPY8mOl1Nl
rMRRW2MsZvXcc+fq61laG7ZFJktzp3Ebgsc0znQKUm/nWvSA1QZoIfj20t81OdlSSl171uIQYEaQ
LgMy6dzksE/1gbC/ns19OwR74L7VAZhuO4L5SFPEQzV9GwIwa4bUi2Y10ufeG2nk64ex9ED4mFjk
qS1r0pXXWrINMlE3VS8ZOxPXuoEGrgmTrrvq+vrjsnQE7x42a0lre2JRy/JcWKlXaOie4YUQQV3/
HU37p8tKggX3g2slR8578J62DsW1xy3yn9IrpKCXFF6k3o/Onvaw5j6SZNjjxChCv8ovue1hMz7/
QWp/Ep+XPIJuDlIhO2QRKSqzkXuxP+jLBkzsEbZgNrzBmGntkAJIAJ0dHVOavRd+cxEbQVUHAOAE
jA5fvLcBKAABuU8aHc92P0e+BfG2wDN3UtlJfKlGzv415IoFOMA94HSVfRwSzqKEiZ/Gl7spwxqb
lQ4BNdiJan5yPFWFaQLtTNNWH9wnuHJPOosgXw33Gd3spBA3yqfAvcztgWZzH4JlgZDbqGPTsIe2
A4jAgSIM/hkutIWjbggp88gO2OvX+3Blu9PFdocRQwfkUk7PgYsunUWgwaObZwBsjj3ogE1fPn79
nLXFvtjvRdfUs9dREJOAzzw3klmRvBgN5STz4iwDtoujOHEFob50Y9uvpH5LIHaFtm3hkprgif4v
9JIevTqLNyUFV8ZtiZR1+iFPUihB4Aru3XPN08jrHmZXO5EEOS+cU6p3X4/cCnyeLaX486YFBoTN
zrmbZnVI09m8qRHk+5S7Yjd7iYmdFHHJ78KRMigHPXvwDguZ7jaWyEqevgSYB04hWidxnPPU6l8D
7he2R24st3jevNGsdObYEmCezj6SWUhQnJ3e7IMpTQ6DD0MDFcJBJbcPZTfF1CBnVxAmjCcXrlTA
udt9cudJtoce/BY2cmVWlzDxdk4ypTPhnKUmCTSLnFuZmPe8+ejRwAkVV+7WpF4ua5+ErKWbhzMq
SP+IhJwbHfVulDZF2CcaPkpaPCeJgoQMuJkJ3c99BaGWYD+NEjxHuUl1W7naLfHkuoNOTe9lztn2
u92kknfc1WHPmoCy6kQ598BBT6FmIUQ4GX6am/IfStF+aL3IhhzY1yt7bWEtjgmZQDE497RzViDz
oNBzjwHflyBxo6M2bDVD1x6yuC0bUTGOdIycfQcGMp4onacqH/Jd2wX+NbRy+o3kbG1AF4HUOIya
tMCACttG7g8vEpllW2WqlVi2ZNDAOrciHsiJgNx498S0115B3xikrf/bRCwSJFVzwSfPIFRKGO20
7XM6id/o9l37w0blZa1TsATld8xuRhhZ+ec6xYpH7hd5pTgY5JdBwfZeNh0tYxfhwN3X2b6oBslI
Q7gAqPGdlBs558pSWIL2gWYjUz+3/rlX5lSOfkQLDUW1/hYx8+uBXIkfSxOAophbqIROkOYo9AtF
pmj6+Wqw0CPwWPng82HjS9bOBG+xdSp43eBeWPrnoWdGooTltfscgm4Ro/V3XOW6J2ZdOAdFO4d5
F/zQXVXsvaSceEgUOBr/7XMXe0uiEu2PtsSkQu0WupFnG1dHpCrdmXbw2vayjYrXCsuZLeHxk+pN
RQqFB7l2JEz927T+jRXg/sPy5smd5U+T8wcrlSAMTpGBzFTY1DmcX6szCfrr3mSPxKLHr796ZTP+
0fX4q/YCFFqggXdyzrQH/JUI6xeZ6QEKPF///EryvITFV+0g7CRV7tnM6kpRQNzL8XrQj1n9gwbk
Z9ZP501k4krQWiLZXTOz0h5q7+ziIh/CDe5E1Xz/9Xes7IUlfL3vnRmVkspDaU8+mLbdjf74ant6
l/jdj03F1rWdsISu+6zVMInovfMUQOFPQav1wjSkCaDQJBhjNgBxaRfTzh9MzFxyD4VHDYdn//Xr
r1yZrSXjhnJAiCGrG5x5HezH6mJUBu2WDPXeGujsMNEU1nrtxwxx+o31sZJJLzHzfACJyAYX41zU
9NFQ/8NJ+Dc08R4hvd+GXkJPl6ba11+3stSXgHgG8y0ns0xwVnmpQ592d55tXnPoR3z9+2vV0yXA
fbQ4CoYQPTw3AY8NYP+J5e0CBI/EmWOTYxsTNLjmPSXk8PUjVw6BpVw/hTBNWzICBxx/fFKB2UkE
BmLze142G4fd2qgt7jrwi+fzWOARbEr6GI5eb5eyJFoP3ca0rH3D4ryecwBgkgQPoJf7dJKV18rt
IuCMfZgvbzxjrei5hGYPLrLDLKeY+wyIE0LpzqG7rhkfXBmUUU9+lpCQreESWcmBPLuIiNHg1efO
5zdMw92nudhwN+j3EEjHujcGkIQdbb2PsibhBUcUt9R8m8ba3vmkN6BbDM9Gmnho3BA/FgI09fWE
r1WNl4hvr4cnFVTmsWGamkRUqTYsdQalOwr/bY1o4AbFtWrQpB5Qz5WG0IOdky33I+dyGH6S6S/R
36W24dvndahHZkNzGEjzqiCHwiA37I9dWGQ4jSeizQl2VnY4wEb1CCGNCGf7ngbUPsxj9w9rx30+
eKFvl3FVZace45Q6OZy2eK+gdlK9zNYW7mkloC2BddKBwaiXBPRci855cQWIBWj9noKWoEI7aWGu
snL+1pWwUJkBjthabp/vGe9PeP/rUCUoorouw6R3AClcqVLuZgZZq5SCBf/1Olh7wmJXwqZDjOgF
+ScyD+OeNVUF0ZzA2gUya/5TycFbjp2f9cSDV55/8l2QpbVduWdUU9QuV8Y8fP0Vf8oX/7+cvCUu
0SZz0eaDoqc5rWayd+vJIXHlwQ8p0kaRGEZiJSSWBh1Orl89geVuQ7pj9GETJ0nVzZHTGANxfSfI
Y8rzNHKM78F2I/dguTfC6bGY+ENlqaYKa86QFJDqcbC7J7tS9EbOGVryBh4rgXC7vekaO3aswYEz
epBH1GTdMW+hOJPLZniW/hRcdcpkMBlKFb0OxvJlzr10V2VVcYDlw4TMlbk9OaCQPR1q11Iv0q2s
myb1raPIUhpCrduDUCTMgSspmjes+U0jz0us/GwcL7H1rwVX2XabqJLPJ+GW/FGP+WudQcZVseA6
N96YRvDw6i8OCxDSsTU4/SEFgGVjLa4UPOAj+u+nu6Y3oqEFPVFHsMjpAOszVo9hdeQ/zjyjqOHb
YufPwIhlFY985SRHyRtIHBV7jgnmo++dGzHlGzntShrlLdGGtEExay4CcgIjb2dDH0h4Mt9VzZRA
LFbMkRiaKMBywM08hQIMt3aVa+pvidhY13/C4WfzcQmff81HNjV5DQEeerLQ37av0rp4HKuyhHMu
76MWvqTAASRPqrTfRJPSc9mLIU5Uf29s5+w5yn5CMzmE2sOV03T0R+YGbylacqCgZ788kHfDtuvP
tURw9QG2TgZzMp13Pdg5fFSz/j/JJrpLgdCs4ePQsG440QHS6SQ9dLCE9OwUbpO5v89TsTVbl5j1
2WA5/x4s1RZKijqZT3TUb47V65CX3UMzVODh6Nfk1XZh0q5L1R08HBW+v8XZ/Tyn9+xFDCVZPWVz
W3onR7+m9aiiAZ1fAJvh411yp9sNfZPuvw50LvsjffPZVy7THN1oKRxhnyqbgvEbZfkMn6eossHM
AeQUIA77cQZwpfkpfF5xGGhAPRdSNU4+WDaUe5njA7Q0A/OPJmDiNCqn9ymEXXoZGUCJ+ixq0WN2
UK3FOicFBN5d6b221TSVXghuaWr/TruawynKxqzO0Jou/PRHqmcIwMWQhKpdEkJSOFe3Dji5OwMN
2APKwb61a+zKvnXHvhNHWGOA0JBhsby3SW0A0TI36N7nAt4zUwLXB+XbqIVkfgy2pzxJAuh+xNty
yI+1xfwbmQM8T3Al9GJ7hqp42CVFhu4Q+Z0Ka/6Z9IEMZdeC8m7z9i0JxuS2SiX9KPnY3dWZgp5T
QOf9MCdl/ntqJoOkZ6QyuTPctO8lQwP4kOHeIu+CrkGnDF5ldVGeAk/kFqyzSX3HRWGA9gYhvZwt
DveAomex6fxyF7RufSPARfwpqlrDc1A+QWrOu+H4BqDDsxZSEQ1JYmoVeVTkXfkQmIu1swPfwL3G
dN7bwoZKJZfJWEWJr/w76afJnZUE4iihxm6FnSAohM4yaY64Tjr6CepTyNuykr9b4PLhhEipE7ul
8+Klwv4BycTfdCqqk86FefXBUYV9hSdtAb8iq4j5CAH0Ujfw84Meyz5nqLvumLAScQygNhKavtGv
upEOYrLMUN82GZb1EXxMx77jgIMmh6wf0NPOTTK6L3Wl62BnVQp/38HED1xC7gG01ge0PNaCkitM
QIW3VHngQr90SJkV6oEEVgt8sW/lr0kKO5/roCn4lMG2uq7yNrKUZOjzMPzpRU8Qzmkmte9Fmdoe
eibK2SdpVaZhD2nlzoohx1SlVy06btmdGjuzF1jvN3Iyw75zdXMzVIEOYhCVoQDfOIGKlSyNfkDV
Tdp7v6kDe6+441IYpI3cJLEu54tAQ5tblb5DfoTE1a+TOntVdU3tu4qRGd6ICc5IO1KZumhL9F0t
rQPNA2dWkVBD4Z2opzq5dyAsZfaOVafut77txXxvJYqJg6CAFb07/VQMBK7fLnh9oeMxdL8K3ffq
xnFs6d5Adk+LH2JOibghosH/WmJM/AdZ5bYFgdIigRCA8BXdg+fF2XFQiWEROnUtg0yaLSs/6puJ
s3OiAp5+BF7qmn0y+666YxX+IJ7LCtY44TB6bfIAS7XAhTfdSId9hju8+FVQiO3CZcvr+/ROu1iI
B9b1EE2vIAEH3WcN51Rrr9Ouy8/tjEvZfQFy0S43VoI6ep3WfQBtIdhFv0nXdUHdnvxCPzCvBI1W
2AzbE4Re7R5n5QXj7xwX7f6hsAdR3yhvtNIrt2ywZEmW59kVxNl1+8uFvIwLyEZetB+F4SM7uq4v
rJcUMgHtEFZNANXWUeeuF7Fg0Mkr/grwFF37sx2Eg2tBZkoENiBjeQsLrB0kXGz1LANv7M4Bwbq+
DrrSCna1Qyf9Rgmy5UNPZYZ13JU2P+gCUnHn2U3b7MjzvKzf7Zk55XnydJOSqDe1DduMmrYuBRK8
bdVPk+SQk4kqMjiHnEi/OsqxnNJrrZC8HmnGkcyGNRvlfDXyEk6xEfoSlYjb/3F0Zdtx4lr0i1hL
CE28UtTk2Y7bifPCchJbEiBAjBJff7fvW3enOx1XgXTOHklg36frkibrzw7+8/k0LGgxuKM4jSI/
9ogUr2+a73D2nysTovnPiQ5VbEXXbRXTMMXvvkKlRiLcNeBnqp9HpP30xyqvJn6tu4q3710VJ3lj
1pWf7Aiv9bnd8O+X3b731VHETvlniEMneCbrFEWcF5mucXMl71bSXkheW4in91xN3V1s8cU8JAIB
t3OhG2QXnXERyXCX5tbO161ftu5TNoKKC+0HCgs5+CRdTKMYx3KYmjb9t48rJJ8uzWd4B8ZRrrEQ
hielngAwQj/mer989FQG8tS1XYPrHSeN1QmGeuL1zYSiIvl7aiFA3gukMeKCyjnqD/5oYbfkRfo0
XW6gzDbhzBzyeu7SJl3V37qnafofZGFJd6pFNle/MqQk0XsnmZ9fWI2H9GvFfCGvpsXXTZAFR1P2
Bymr83jJduSX3U7dGrqCI93df0rovSNCUFeajT8lOi7SU2/TLNw3MxHhbvMZtgF0CmnVIOl2qfIH
lbaTeQ94EVaDhKBtqv5T0VbJqa42GPepjEHf2axHyIfPYspN6SjLblu4CJJzMy4eeufGc/vRjiNF
u0i6rVBeIz+P5hsad3GZkL+7WQjyLtvJNU35/XJM8VAxnkaUZ3d0JBLABurN7ixFJYY97FqL9d/u
/NR81B2v5495t4ksuIx1/A81Yo15zXpYoD+X1maxL0eViAXbus08jUhiAFl71xicss+0TshkLvBj
GbUdemRe+QuChEOmLwOKSeOng7IM14PlMMkd4w5jpC1UKwYevrtJLIQB0ljCMY3QIVnvqAJlCBqy
YhK3bQWdwlig52LkMJflUaipNBnaDdgZtaTz8j5ZsgV+3nZvgQhGQHf2d71wBKwcBGQmy9GhFoMt
sHF1EE4AOkoT9J7NqQ3nqlUIKztXmRAa4bVAzZLuBvmES/ZMVye2DUKqXPiPGjMm+nNQwmXsTW/m
rI8HFFq1bi9atUmk7YZ12EWpkFwi4aDKl46c6y5BEC/kqhlKOXeVxOYiky5dv8ACC3neqIUgGWZl
xBVhA/ruxZauxsAU7ITSLESey0ojodqtojuKet3juRVbQ98TsLfTEV0A7KveZZd+SrdmzWUIaYMP
kIGan233RJPAIQZp0pqdW4wb6jbXlITLlHCYii98T7MbNZgu4r7eXINE12Ql/3VZo/ejyJOK12dN
Q5PcxSlZ07/KUXJhLGX1WaFpo4YL2E58PeRoE9b3UKun9L4PMUztodonWorVb9WTdrpTP1K3rv5j
ChmCl5cRnTjbIg7tsJD8ZrV6PucYo8bfSzc47GW6zSZ1HRuUjeRI2wq5PKoMyQhzsaPuCn0kmCxx
atgaGYx5AE6nODpBfIGpamPdOSIDh76AqQg6OWWS+HDjgFDXz0k6Qa3KOKUY1/DqprE/yKzLzR+d
ZH68KIsycsX6q6EzAare5f37NuTJcuunvbFlLSNVV55Oo8KvTV0CExmAHPuniVUVjvtqEnODyVpk
v+YRN9cjelEcwqiGnTTXdVZ4AAWCayuFmYPP7hzGxONPohokXVzw/YXmGQ2H0w0c6/Zf6CwuwxqR
hbrn25eUk1lgMF+RB4xYj6pb7uRgYv2YxaTmjzGEMf8RszjEy7AEZ9G3hfDU7Fa2WYwnsGhT/5mn
acJPrZ4ReskW5Hr84Evu1I9Ku7H6W+PPinmnkXI3v6tZJoIcAlJLxePu0PDyjX62M8FPRoC8GtLa
W5tNLOL9Hac1pJA8EhuLHi3L+qrGcT8hI8RDc1Stgz3TZpUTzorQ1I+VWHSCibIlYA6S4WBzN872
uCpFx1cuiF/TA0GNefJjQfTLsB2Rnl7x4dK2dXvOpcJVjawOlZvDiFQ20GTdzuW/qttUBjRxRbgU
wvw3bq8UlUAwnG1rOO+O1T9k7fSAUV92ezghCpNZhTjGhbh7pkaoIVCXppx/oFXT9kBuRVwE7udk
xJ4Na8R3t42bUrP0h3pAcSf+eQI9Q8sN9lFcEDj+/BaqMRR6sl2ZxTEM/ziaRZ8FpCun8Tuu5bbD
mA6isqnouAO8QkD3K57alBWyRgXNdVIYoguyukge0tkr3sF+z3PoE4TqGEYGWI2WI37jFs4yvMSv
Rg75Fu59ng7+aeurKMsWZbnkGYOCJUcwDnHWp8QRIV+WHNMKfI5iUc9jPpjtPC2yumMKSewuRywR
Ri6EgxaMNLkDYY2x5HHHGOiOA8Vz1R9Hgr5pf105iCWPifob0DLpikrYpfbr17TVs/yzpTV92wRV
n1hOcZid8uh6ASNrFZZyYCP8nQI4B/Ry+jRPhCJqfFSVZujdXUm2xmO9ob3Sn9kCfMBftRt6f8Q6
njeqZAv6F1/NYPQ2l95ls9dlwnaFuF62jHR5ghwWEB0TJnm3flMVYFVsBuqQxc426g2bsZpvl2bQ
XX+IG4tSHupkFEjXckAbGS8NspC/jRv5fG9CRj6mTHiUlAWoaynKcdYhSWXhaj6yXz5lyVYmWegW
GEn3rQLqErYawSBzhUkW8bAwUNLjFJAm+FtZNPAhp7L3/EXhh1jQuyY3cGioM5zL+ttKXrBJAW50
aLreobWeDcym7YKK0I8+4yCFoqLVPB9kSMbkDYesE8CqWQLCbzffMeRFPlJUNxV+GDWcEo3h5j6G
Mcsu25IrlDuoTiMBAHbeNkN/EkpW+I+J18145zqg1PmVYr5/RyxWVsix6b/1eS3Wm7aFpI+RIT2q
beElAj4zitAAEt7tppKzpJQ9dktMkjIJ+Hugjdmnd5IOp7n29T2eFXHLVJOnZTrH5DCvQ3Z18IS+
1khk/gFpShMQSgxMo0TJFZuLlHVjLEiWyj5/FYyFGy+64TOrpwz5mS3yof0Y9gKpXeJZIer+jJFk
OKQp1kJQ4jvUi25n9tvA9YTeFJzwodqzG4t2pFu8XVN66MFYFczn+xW2d3cQ8z5j+t4Qe01mDCgB
1FISlTsgO3M818Oqy5Tv02XKeAUxZ7Xd1BYHlErX/jC4nt/DlMkOqRlqDGxRfCjI1G6bdCdHOY0p
Kvbq5qAoimy4nvrzurLhfUJn+qHrWxQZV+jZEhWO3cR1ssjU9hNBTw3WMobBacbKDRU0OZoaZ8ZC
5Y7OVrEVqmc5MG8AHnMt3jKzznjksnDAQVEdE+AnFJ9BUp3mhozYmPr5GpPwd2aDwNSIWCl8Pfjz
2O+wvTRMFT5/TdPpgNwrj9orTbEFsOXLe5H+N7Q4PphN1ve2h+/Xs1E8iXGo/0OlYHV1eqxuauU7
nCd+KrLEi4OrIf1E9uWOQVQ4feyQ5jsUJkcDw4ZWjO8YAYx0kFjNv1G7oooBSvnbuk7laz1ZoPUi
0yeECbhLM2AILGoXdgZ5qqtusVVjtkOQ7dkjkPGWyhw0OMfRcNb9KgialLPZHANKRMASLjz8YX7E
AIzllj35prdY/2UYPhvuyWViSXxhpmrPEAuvDbiyHR+atvxbyE+ObeaHv/DGKZgdxPRDh4HiyacW
zILYeGHwMJw8Im1usR4Dtq+1O+55hgd9dN2ltWPcEWQ8byeXeOSrEV+ZT906+1jnmf7Vbw3CW9bE
uSMy8/u3tqsQ8dIgIEPcWAL1inWzWMqUtd0PrvXwPHyr4Kt0sF+rDsnTuAkMZrlS/+19kmT3mVDm
cR276rpRkyeQsddbCVcWZoDYLP3ZghH5mHEO+ovYAXOVtYHssOYVzNxsaAlSPW0VL1WeanPsSZJs
BcKq6rQc+h7WczWtERX2tl465OWhsLBCXXb6PjmEwTSFbSO5TZnc5zfKITS/zfma2GOLPWY6Yltn
rJj23DxkUC7fZyna1ACdyhYgkot/CYnuXQRv7gUav3d8d1gRsVauwBNwTybHGa1SP+YdxsUCiQxT
+wW3S4O0UcxQD7qmQZTazigqks0+PekUI+a818tNXCiCjLpU+W87bI9+0h3jL5wmM9OPjOZdXu7a
f68jLeaLg8JV/yFEkFfNTX+iIhm/qhkOBGCeW3UzqMzIAqW8OT/g6QCR1JIe5aJoz2WPmdzwGm2r
I0MpUw7ZYosSH36igcuxGCXKAw9oUIM93md15q+txO0Ha2nmb42gA/TVyvFnQ/0kEHExq39E2s5A
rzVioEUCrXsnA5N4iqWqyJHuLcYUiW+1P6LCef6NGW/6WaFf8bP3Y8aLVCWaHsTGMBqbpVvpzRKw
ZR7imq8LXpaJ/LL9tjzgUEg/RvBAnyN4qKdNLdBLEdLgmUy2fb7ftlzcbEabvyiI4n8wssmfHXES
O5nu1uQ2bqb/MhXmt4IOLNalxpz0sO6T2Q8sZPltqieKw3ye6EsDDcpQEDz/ptjXVt9STCDm4OuO
IqglQEZ+0hND969At8KNT78hEIn/GUgOOoPC7lsHUKP1pj1kqPKUP63SDHmefIGniKL3HrnAm1/7
h5mjH8IVciDN/jShtyQUiuH8e9r3pUp+BUx1N3wM87FZ0BcC4XsA4qryuclB8WzzDzrUkMoRFhQv
qqzS+fMO+vECxAO7GQ5FUgEYUm1/52dC/EF2MbnAG4TzwvRe0J9GD/njTkP/2qcWG/gu52o8MGmA
fcy+mvYF10GY/I9WsP3vPNfLJRA1sWMSXfeSzSz5nfROnvtRzfZ28bAFFxxt7tMlbta+id1ma0mw
zz6jmVZ/1nvTNhdWpzssygHQ3kk4pyAppa17b2MiH/Np7R7gakQ7RsV7Mx6BWYj10GEH0Tfo4Y7L
Bf9FfkNNxN6UyVTUJRNjj++JWK8PQZFxOApB0a2I6FuDncO0ci7nkWXP+RbxheL3Nr6QptsfiUsR
SNjjsqhOIQu4snrWq+520/X2Yfk0jYWPLfgMgdCGM2EjxAFYTjCEs2lj6dtqGxhVaq5NaWhM9qOF
ham/sTtaH4sGdDO94nPT4sizub7avKY3Wzen5Erx0X0kywbovcVgcp9nBHNnRYYpXmXT9Oza5Uz+
Gpd+bZ6ksLQrlmbv8ELgZhP+CvDANMdRAiC77ElYBRTuTt1WJqAfAcIPXEOdWNf0EbNXRNZzvc7m
oNZALFa4egU7h5IF3L+06vP8omfd/GSWmAGZFKlJnmVMKRKZB9+HczINej41Ed6LZe3qD6gWsUhz
GwFnQqLbgFtJWfq3NRITSKb4pI/pPCAKk4wjxIZgM/mMnXYlcCl5Kx+HOln/jPNi0czT9Cg4ShMA
K2RbkbuOL6z94GudofV9qZH0qCLI105gMoBFyPUntHma84jMX4nMYp783Vcp74FIKHGOYNuv4EBc
/TcbRvKyjvAn43uv0HZOFuefpMnIFRDkk2m37DHVZL9JsXZ3RY/MXdhCaCUBNnbOZOduCtC7dnbR
70PexrogabZenZhrBqlQQBwqEnCwMu+IqSd+GjHg99vdwGqGLX1DJ0fJA9fknMh0+OmHieYlpt6x
P3ZZvwxnH9cGV/KCxawYGqqOPYDKvHB9WssXCL+He5qqeoa+inWuYJmbXwyqLgBK0s2d+7Td/5ls
yXeomPONPQx0HecjXEIdxA0eRz9QXjgVCm67SWN+SjCsEeoZ2rVnbpkpg9j79QglVF5fGkGUOAAd
zdypYcZtZYfsxfywacJLMW0CnEcUsUe8JxCbAu5/nKiodckfuEpQbcbUd9pq06zYMSxZTzUZe3nE
mYWZh0R9ErTLkZaM+FQgzcOgSaFhQJ2vcOJEX3Y9bDlF2669K9F7O6dH+FJR5rOgthS4NYfBMvsO
EGF4TqiVb2KmwKsU1twiJ7ZybzqZJ140IW8x6tXfZeKI+awbWCJ3jBQdIUhl2/JFI7czzeZz1nU7
KdyUtVA8cvdeLQbFtNuCpd9MDjzLmo8vy9jH35wsHP5A9EXWh23EyH1crMVJQGGQ+E4uh/2s3fdm
gkFpaF5QvxrZg1dtiFjWN43OWlATEDZWSQA6CtXjcO4DUNwDXjzZFdNQ2aQAlRZfeu3jUgLTxz1A
F+B/8B6RYb4S3coPREY23ResK9D3YL0EWkCGHh9S16/6thqzmqJ7m3Uwd1Ym2Z+Q7lE157FPVo8J
ec7vEiy4T9WiK8i7OqsUgkxRJ1IGmTf7Yay8fgn1ztZD3GX1CmZt/BxSGdURs1R94YhdOOOex82k
vbtxwMXCKcPW+M0srObRQpwqUVwUW35r/Gamm/j/6rCuBs5wWXTuwhG1Iu2HB9h91OgZ/bUxsb5n
Lo3/IhabGwDweOqyGF5Dm9IMo6qCvKKpPHtcsNpc8WpBSRAz5ttDN6qMYbtpZXbTmiyZXtOezeIs
XN8O18rkaN0EObA9IGJcuFsQWF3+O4Y9BRs3YvrGgTG6z2EY499xN1SfNrKmr7UGO6atT6/QV4jb
ZUurf1h4+HQOOwqMAHLM8RNiuO9mdhXS/tsCLEEMC0hGXdXHO7TGq+taTfZVbdsjrTgrHWfNesGA
gJQdGg1mCj//y/swrfe6Akd47ITebxsm6FX5bLybN8fPhqgdJbexMhyYr8RC5OELvKLcBkGGc59i
BZUTLjhMc/DMucBGwA6ASw+tZSvWPBfoP+NBqhQrEpqLGYm1X2sDvBhH/YoGLm2rt4jWRvltbZN9
qZNxxcGz+fmeJ8F+OZZjCOY1kbwAmQmWBb697X6YO99fehSB/wiJAcmZMfUfkndWXMbTjozWLjAQ
wV51N5XL05eYZP0/RIeT4zrQ/pgScGU1zhgcdBkmw0wZecwo0Tf7sMCykuF/n5LZnCbbA/PLG1wy
DiRP0UllToCFB8SNy9X6cgGy9tI0OTYxvVtQ7yOp7gfbY+RdmzB/rHXjy2rkHLdKglYE5KHvqKCa
pltwVro69LDHXjbZrW8yLOi6nkecIWiNk/ebk8MFxYQdA7djxSM2MPDdIM1QL8RHgACVzt6n1q6n
2aGREsoBBXmk3Mow8O3nkkyxpKCcX7xM2kfHG3sAzNlfjERLMd72RZdEdaQAGpael2okx20CgIC7
UJ/bDGnQxWgrrCVKS3pwDnKe0aH9Ox+jfBBiMx9p6tHew1WP1c0uD7DYg4eoMPceUlBbFzoBAyCj
tvdL1iHuzNGAlXOe7nlAEHrh2mBLhtz8Mjr/spKIkvGsm6FvlPyCXrBwYSnI2K6L8Q7LRkQec5s8
rWjsvaDKgqNEu1cnmDFReai79m5uUYPT+fovGpagakXgGMaEsYJTvm/SrYi9jWWfh/ypqTl52yyK
xkFMkkeAui36M136Fw97VsJ+0B+ybK3QAd4TsBya6qLPDCmqbq+OFRz9H8jRay+ZI/oy2dSUUu8T
TvEk+YAWqQKgaT/SKNxZIH77tKrgvp8L9k+SCobi454BHiyhkG2fjbTzCYg0aNEqhDIbJeJb5iiT
wlbrn2VNAM3Uy371PfuHgfvT6028eC5iuYiOPIQanBX8b9sr0USeQfvS0iYhv6p8TB6mzX+IoR+O
SFkFu6Kr/MQmUHtYQWrclrVkr0AWpjNAq+aG8MqcoLJDsBGN9Sdlc38BDime23F+RUc5Wv+IYO1h
wQxw9maqkNvdNLezRURw2lpZ7iPwiFMickSrQXtFi76ProizJJBbpX/lPkz4PFde7tChQb9iopDH
bh8b1G5z0sFDxtcNAniDjPKGJYMofTPa0odZP4XEvtPajemH2bosNDepJJ1gRy375LBACeuy8zYv
uAgbkYCPefKxJvoOCUc0S05R1FsDVGqe4RfEC+D4+nPd89BdMLbF8ANQat2DrIojy/8z08r+8ib2
5pGYIP2xT1Ucv2zMdlRdha3hQ2km4+n9nu9q/lDWk/4GH3fd/uUUSgLQ3ONgHqlvRHaHPK6mZHp1
9GfM0t3f0CZ1oBuzeTP+BeEMUMjgNEQtITY6n27/5cto/KdKNuGRWzzYdHxXC34B0wbp7Fagq3wx
h4XVGpgukoZ+I9QbMzSTCgXHFSLV4BzqKjz4K1R4VMKSZbbFugLysjE5VqtHmwlAXYnRks3zhk2y
mx1+Xz701HxE3zBwXtDSi/bB6sq/YaEcMCO1OG4cAjL2+EZCQsbn3KrNnDJcjQSVlX74jhagkDM0
VTN8rUk1d69DzWP3kkJuPB5yi4s/lKPcxrqweFnru34aPPSIKdvhFaSgsViBa7nrHrt5hjg96B1o
bdFEANZIyExHUA0Zg2TmJs8zFu8gL630rznpo3rEtEXsW9z4jjCPhQ3bm+08HiZKQT2lxyxu9B3E
q0qfGoAs+guG7O5rkV7sxwxV7JktV04UttkeCMO1H5c0OwBp2pMnjD6zPk7KJK/5hqfEFiNrjCcQ
JljZVCj6hBuz0Mliu5OaZwvceEbQJXMHZdQSfswG5ExpJ6ieErQ3QtmaHnk/h2+RNqnI8pVuQ8PI
EXxez/hdaA3yKCdRQfqAe38ej3mVJgtM50m3faJYXCtaRGR3jh3mMZOjac3jWgemjOvJgvybwqB/
ZnUCRvwwQ7qeXKFYn5Qr6wFys5uWQnLUgIzP5+o+j9ylF+h9Rvi1x2RyfSknJHc8TGEM+VmaWg3+
uslUYyzSSuy/2bqg5HqDkRPm9G4B01Q6l8vtPwNoK3sOcOwPvgyTXERVzOhnwPgr0p0/JBZzLkhr
CoUGYfiE1oJXEAwMRZIgyXpKM5m5W+yk2HaLjnZR/+ORc44O5xVWBch/TA/I4rbKpO5HlMyuwMAW
JGG39x58WPsXBFa3/5xwYPGvOp0JiElhWxiiLkiz5cxhVpDQyoHbavCzlzNFGHl63FOI+rE7mTmZ
oU7dkaMXepiGLYKTrzhPsMBduq6n+y+iVzmU2TQr27yALIhb/6AIlY6Uard+/yNS5B5/tHKBzjkL
6AH/E4AIIDvIZpk2p0HZ4GFfpHz393oHgV2MWIJJCaOTceddr3n2MuwZRlPonWZ/AB8KGTPZ8SMU
SAeFxL3YICn7At7fyCPevlatpZrjeA+JdtvdpxyrWX/CXSpVizwIjv0kZjgn8Em7dviDl7lm92Sm
CAnwW7ahbqCeDd7+xmeIFUgnVcAFlH9pQ+zHivknzOC5DFcTco0hL9Dngem9fanQzoUrkrjxCYeJ
qK8gtxz/0aBkvXrcSLvO98lA1nhT18N8SivU0JQQafNjjccNs8nq1T+T101ehAwZLweqMVZgZPRz
8oZsA+Ch+Pnb5Whdl7YlZEmI/BNkXx6QasiSD653MfyG4ov+81nY4V5fQKAC1t4Uu+MgqbFzgNrI
zpUYIbhK+7x9UYPNE1cEhHyLcm0JHe8BNba/DEQ2y2OO9SIeQIxKf296q+wpZnh/j0MOErjIlrDD
mu8Nlfxtg8UuO+YpQToE9of9MfY9sjKLNYDkPdQ18Ncn1CWBFAbFvLoCPbY8YiAJ/tZTv4RDVcG6
fOl3QFhIr4kJ4nnkltywHumFHvnA7CfZBAkfpFPQ5scFCznA0TW+BfrtdJkHPnbva5r353mDYi3T
Ql7zbAbsx6EtPdCm5XOhKMGrBCCjxotu0fJQ5FTwQ457bIcJBCqAgu9GzpcODwB9rRoOlGhoExjQ
qrp9mpjy4nHCtIuhxcxos4SQzN00jZX7VcBAcp36XfxFFTcxRwg2yC8q5PpD45udUGjr4x1QbgE1
qCTjywiNgPwngM3/qSq8LZfQoOS4pJwBGZQEo+BVgn1nNxAlrM/MsgiQ33WqKhZOUELeJHVzWzem
x7SRueWDDXkWHkjIh9/g8sI/V0nXHPKhMlB5L4yB1UPqKpaBjhy2vFrVAY0NxuHi4PICmBF/uWAS
BtWEL0sXqPhr74dWiWOn3XrmSoa69HYDDEG+X+Se5mBD4jD+Ntu8r4cJdDruinXQElAobd7otPaf
aEMO//oNroofO+P+d0ygSX+u28ZXt+PYJOMticmanyow5OMRwsl9KPNuchhMtsx0DxxRYHhsLUCU
U4v6puRFQN/RFdCBjH9AyX3rjL/h+qkIoV+A6AczgLJrNBkrMDEazsXNLlDA8Zihil2lCinSeArR
3wwAd0mw6Y2+mb7S2ej0aCBlwbBF8gV1oR2PLj0nw5jQXwSFrv4NbxUMqamLALg2T5r2MQeMPRb4
4pz8nPKh+WPTHk4sDhTYoItxG8QtNGS4qu0E74rIGy8Pe5LSCwRK9Xd5AICFeeqH51VQD3BzhFTB
PmnaM/0CoEq8AIJtNCKCsVOQpV5/9d2cPO/zAJV4KnA+FOhjmXD2J0ubvGicXc+sCloepFy5Oopg
GshOpU+YRYTlkLU/GzZ0OC61SfhlwwImL7kCZHSSAvDICQovu5SabJCouKjgYeHaQ+Mj25rEHx6/
GsZiiz1s5oVEaE+cjnYd+VhmGm0wry4A3A3nlro9K5t990967kl+ZFAl4bna3eYO6LiIgGc3mkO4
UvC1l/0jovFN9bvlbc3vAAitlTqIoVKsAIi0+2PmheT3SmM0fnSIhb663mYMJPTocS4tdT4hJDpu
r8O0w+OWcDqZIvcOrEMPivPs4qKv0uGkv6xxmbYCsKmwIDhwDt0OcdrpLeSjpPnR41aCqL2DtQFC
8gFA5S++Lz07oqeG4Y+xbiusdLvFTyGsy69iqbofcCfIV4IO6Z/U40k+wNJFkq+IXlH8Ne+qTzpn
429FVtmfAhisFfUXA4rB2h3Q8SHBWCb+Upx9iSmW3MBxqjbB9+PqzOTf2A7m/4RA2bn612HMkD/3
ga/Po6btbYJR5wU2WQ8NSjPi+0JGSgTHsCyyIAmrUcKjZJzw1C9t580T811LHtcUOtS7tpqTu8FB
0YKbs4sPyJasKNTZddM8+NmAU4HyEw4jZ9r2yOV3frVs5x1FHiTV2WsH3dy1T2ehnzo3msOGLaEY
sEyjc5SL/DJ20Hci1ND/yggCkQrk8pvHIW0T8sRxKppyr5Hcg81EQwCAIDTAHABxuvvGtSMKgZCN
2kK31KAEkCgWcIh1NEe/aRYozihl9ne0ePUHyJan5VsuT5/aaSL62a312P9Qsjf1dTQo4cXsj1el
2GMGeCmuGX8JYrbQXlMI/M4G07+bC1khAaaogFUioNvl/dGPdH2A+4Xf6wFxbDnmBQgt8oRmL1C0
BFZi2Zqmt72lkFfKDQEirxaxCt3R6gDFDtSzof4pOvM/zs5jN3JdbddXJEASRYVp5eScPRHcdrck
KmdRV3+e2qO962+3gQOs0ULDdqkokt8bdYd2qxpkckKup4CCh7oL/0AeqO6Nsce1KbwAanU23PZn
Y8k+k7/SeOSTAR/QazjubekrTqSMc5nN2aZbG9kjXFa1HdA+DSU4c15COBo9q5aMn66rln1iWOMu
YOD4KAoV8BckNmLDxq/QEy0TUtzstWZ7y65GpkdxQ6CUZV4xewzu7ZS7abarm1CI1ylNovEZkqqr
wT55grSDxdILZiqRgHEhdR0JLquHwgp3ZTDP0OE+yXsvnCBZsklGFKzb4oyDHNJYRT7wamSwapkD
3HmVowS2PunDy+TOc1TxZ0RrzUliTRalAAXtAAtfIhw6xX3tiqNwx5b7MPkM8fTJy+/oddyiq1xX
Vs4M62S5PWwoWi7cZ4fEo7BdcBEY3WXhxmLH2zSCGKmwyrf4ZJj0ghE06jpASBrw7O1k5qWOGvEL
OwEYgW93Q0onWhzkRxxcMRiLlZrOWlbORPZdY3WWsx2xpNivTaOS8Uh9mdMfw9rO88fZUGikRuLp
xiMEG/rx1JRN+pV1vZ9uh5Yj99VuK0B+jUrReXEz9AhApMIZ1vQ6cA1YIHzllpp0nqQRLczD7lCn
nf5qkzzOiWZwPd5vIgzP1kPSkuI9opTMeITdRwypAdrGO8+vjJJKZ6nImI88/kLiy4G40KKNaqkR
be15YO34C7cT71gB+AoVXXG0P9HR5jlLVmUrbmpKpPgANhqUql9GJCZ+WD6faRmVvTk9M6CP67Yr
zDGCw/BmY+WMSVVPq7hvuDYbfRg95WU1JNnCajwRrcCxg2QpsrKiBd2p+7B7AMTpczDOsspw30RS
36RWk79Q253dm+gF9lVkyK0gQPHYDJgYFmWqxLFoTJuyuDlwlxEi23tW2XRVkMx5G4LDDvtQhUpx
50xqZ1HEQVAvLYSha4UQies8Sb2kVs8h7WdqqF5ajHG4LVKr8NBZmDSthqmrd+w+w7wNEM08JfUg
T2lSi0+GOJHczbzMwwK1lDbpNOmZZK7YF/CIcDc7navCkj8MlA6ZlhxHn31Wp3QeeU4XyN957rj1
k2frwT5l5BlA89eZHf7GAQqyPMhi/gKXmMSucX3aT1UrmWZWjluWn+wBpnkTQpOhMyxsD6VL4PRB
RICAGLPPois95wxViMZdQ7P52iW2BODcNkcx7Li55la0RBXfOXvFo6uf22kIUnSEhXVOsAebSG2q
Hwy8WIJ+9GZBjWwo50VjBqH5JgQ8VMRNp/d9cCt2u4hcSqIFm2WWk5u1bCMzBP7lS0U/Rwgn8sZT
0NeNRLYIfGg88W8HZz85XI94iv4pb8oyvLIakYXrsZiiZ9EX8QeGHABGJ5ajt2oaLQHMAod6mWf4
L6c41oERfxEI5D7NDHUsLCuSivPRRBpczOBsfcWNMJuH2UOM7Ac7f0zk7xRxMrN62z7ZeCaqTd56
ibnFlDr8juIq2MTu3FY7nQQOCqkiTq/6uu+v67Lrc6KitN/cF3OfGqgNEtpziAaomng9BEX6acCe
ttdFHPnt2nECvXU9g97ZscxiY6HO8m4uKnm00WGSoNo3jWLpkif2hcDHua/DKjnFpQf15JM/zps/
JrD889zpTdPbaD2wJ5jVI4QZ1z0j8kzgz7yw1SLKBhHu+rLKw2uKCMyzza4rBEpeszToiZlHXbyV
Y5vcFEVBkUevXfkoSbYVDEemr062xK52Nbagwr+j1MNgQ2OP90DPbhDDjEDeHRygxHxjKznDAxjT
fGWgYeAKk44zKXoyvM1mNG0POZPSreMMI+QthqYVOW3TfLJVknobH37xnbOvs5Z2McU6IXE1mF/M
TgYNJqwGyauvxQDG2idnU+ksWT9l/dYGpEg3QO6/3cjU9SIIgMuNYYxfMPsXj5AlMEYytHc99Npn
ncj5YZqke7ILeoJ1orJNXxXq5Jme+0FmCbZb/n6HiBv1mdduVSwzW+rDEMnpZKCIapd9w7YFqda8
5ijJmQmq3rvOseSdwtL1FhanMpawFGzSs7vqLUhcAx4jm59Rj003M7TPPjM8TFt5GCT0LGl5NEj4
vLboMU3Bgg02dK9Wjscd2PaQ9kb9prZsnNB0tb4j6DFuxjiB2kQCd8TRVwdrnETFF5oUknmQwq6Q
LRiPfjw296Wupg8Xbf3JwiVwO3nTIWUhbTsx1Q/mUMOrmF7Tb1H9Rgd/aJp9adjIWo2U20GiSnNt
yeGTgRAbRBurE3Ic7Df2ZJ2iIpBvKDYrf6GmgMFkOkf5h2FX7udImjt7LDSRz1J9yCEvX8oINSMp
TO1nPCTlnyJzcRFMnfE4Ide4D+JwPKXD1O8d2PeTEKr5SrUwiOFNuNmMvGaLtPPjK99Ng1M0nKVU
bWhlSLgs/HUNN5psqJqVJ1s6rAOLWqcqMfUasorDHCUsO2cyIXYIFKQQJmsJQU367n3OjDKgvfGN
esGdP7+zbZRlcjSKtd0l42s+5GBdoApxsNJkGO3aeOqYRxrY1EZx2x6Ek6wqjzToZW+i9ltMdkud
lARa5BAM4KW7qukRX3l1dNUaNRxwE5bZ0kytjzb1jH3k0e0akon9NhmOAA3x5RXgc/dLK6OHLTfV
82h5wN39aJ9Atse9Mcw9HcgIU8Og8deRHahD1RvJylDR9AwfVZyUb06LjgvV2fZlbQVTgz+LaYMz
5cND2Ljr5mDYMUWID7+uumM7y/IOtAbYS7TILCcySkkdHzJwbtPZEYhpbBElpmjCzWAz4X6jZTCc
P2cLi4/ChfvidkXzi8og6w5OEqfpCENUGdmwzY2yc5c1ywjZZ9OvuJwSKq8Lb35m/aIWqEv/KYRY
SFc2pZZ/dFoYaxBYhgXIwmuLdw7WrA/NbqECs7hqdSpJkBWOhd1c1hOcqJkfNPpwJhg12VdcR8xD
BdPEmTMZkG3sR6uiQEgKoZvI51g33ZLMTUrrCmAnPMojQAc50qvU7lFfMM7qB3qNKzLRUp29+K4D
/AX2sQ68FpGSx73sFjEO4zQTmrHXVZDvSgH54icljg326GKRRy6dNWnaf7qFm7wijKdHwPDGvfSd
9KqK4vw+aLVb3uUO8u04rvLXthixlAaazIhF3Dk+dasYUrEyZUg57C69rlKBdgZFzzaTSh0IDeXi
FIpugnyZ9CGpHPOINbbZGoDe+TqHVXqcBkGXocZehAreoD2hG/2FtCvxwizwXhBVhuGz6zkcexcf
vi2tAkbIFfbSGlG17pRuUEfGPb1wPXbZ1cjhuXIZ5tBt9JRdELT2YaOGum4R8a9sv4DX5mulKbIf
m2wVAwpTg1WSWFF1RE+h7ukXcBIYn1zldHtJ6fXGqVtGo9goks0IDY2hGKDXO2BEE3fl6BLfPs96
V1t5OkDrUQVWgJr8SdWckxsQmAipcwPBV+Bw+UcNUwe/ayAtmnHPnqulJZLuaDt9ehXlsvOOsGpK
4okGuKbVotXIShB1qAXGtiJcjNyzd2Lo/SvCdMI1KBw8flORaEUtzC8MRTB4SHC6tdnW3VOI+c16
wUMe3E2WhiGPSGzJKB4SI+YrXAD9xss7a583aCTw2vUbPUSYbeI6D/vlYHbeoc6ieIJLLYvpYGEK
19yXrGLbtROJmpFZzbfStZkLAly5K8/N5heupeEyjxs72Kb+ZLxHpdv+5lIhd9p1ys0sM5MqkKh8
tGffepzFYP2mXAP+v/dDzqUZrmUUWfQeN4Mdo6uwnROjQre2hELfySAt04XAMgXyMWbQJoyIB6ju
EQCoM967ABcUyJ6XPtVj7uzzLjE+0hl7wk5jPT3i6imP0NbJfjTr5kpGRoG6LijrU2oMrA0dWdex
5rMFcmpPvFFgAQLHPeaRdgwWwA7TH8dN2jVTiORvMuXjmEV4F+AaIUSQTT7kuG6uTFQD13goii0z
ToURpNabzg4ih9DvoYrXY9aXD0NZh+SOZz1vlBLltU6K8leRGMWtEbjGTnr1/Fgju8F4BwowL7ug
p2fMaxQQkesGG7tPs7t5HsXGGmd5K5HR/XYxhuAcn82zCjZNdx15KWQydcGtaPzklIZ6fD5rEa6Z
pconz3OG1yzm9oGRZf5qrBaVbjeUPfraucgOYBd6KQhxORgIr+/O7i78BgaLYlkH5nA1tTkuhs6e
P2NTiHsPjes+FH5+q+y5/yUaMQpU8y7FTh2mbyzZNvCWICsf9HWQul14wmIjdLw+3DhTOFwjobLV
knqMQi2dVoEiwkq7SFIiv3zyB8yKa04afRN1vSrWbVVYD67JMZFiLPw19Q6ajimAAbw2McGoD+JT
AfgtjTw3qEvjj4nEa+00fTb/TozM2rSd0/s3/mAh6OiMrD8R0Fkmh940zOe2pX55HUuzRnvVVZ7a
xyTrUloV1BGh+2GrED8kKs7Y0VDK5Q9TUQTWutVxeYVE03iyK9C/TVCQKrxhTjP6ZYrQLNrg4pBf
VRy65VbXWBQWsc/5vUgaOzefU8t1rW0z5EBYOuNLIMlgGGbmoKwosMNOPd3arR4mBsGKY0BhyJFW
SIMKFuL6hLyJyMMuIAoX/XyoBonZIiYcF3uGp3H7GELRV4O+Ydo0XSf3RCTW9nsOE7rsstAa7jkE
ve5xHH2m8bm0R+fOq6d5WqRUupnrwvTF0dP/0fW2ob5Bc+NnJ8qqM1KYuEir9lqSqzh1C6La5g0R
CWhxpyZxfLrR68EoN0K69Qr1r61AiD2zqvinUUnX9krHnjm+oYo+8zRJpAyG+YpsVjRPqjplbT2I
5wIgP3iEFEtLdsYs1S9VDPSVXFVuKyCTCwKX12ZOv5retvO5xxY+LCVTWrBjUEiE3pkrOGro4X6i
Kc7A5YDqIA9Nh5pnJZ22uYK/8H1k/rlsIgQ8HrKnBZ1VzXys+kAU93OD5OnGdE1Ut0t8XnNzK3x6
y5CXShk8moXZdItpcPrpVBuV/pBlAAu/wKDQb8oYgikgLgsdERdqT7rDgrYDD4DDtcaV3RogQ/nc
Wg8BduUrd/IRxp8RAbF0iWl46gLXf9E5YZKwNPUB+EHfNZNABz8psqp0etM3Z8jDk86vGtbxPcI6
cOhrx1lrxwNyqJCzwHFq6417nsHZQVxIguft1spB1EqJzEv6DTqAsXPztcxT7s+2Cnv0G0F2pePK
f+SICLYgXJxSScpBbPvtNkGj/RrplN2jllx7FrkECfJIQTg49jT9gVO2lqrp0Se0YWHDO7rZbTH4
8e1cGd5xSMti42YIi9tWZXKhujBzVuhB7Fs9G/oKKC1FG3k2ei2SUbVvTQhotIgrGX+ItsKHS4fL
Zp46vYpyt3qeahPhtTNML0gTmifXNgDRM1lY70EtABTFiBCCi0//aGNGxZycNNMSHHtibZTjeG37
unwtBZauJQNlsBGpr49J3WfPTlaN7yk5Mc0y5q0QkJv8qhkT+Wn2GrRfVp4/d7xxKxm71GvSHODd
YQ+0Po1kAppTk/M420l+lZqeikiZm/qXXCO4xSVRbiVT9slnbt21NSrVhcZc8VoJW93XoyYbENsj
jQRsB0x15+zIVMbxo2mU0XsRjxa39rZ3Vqk1xassENZDZbaDAZI5ZJsmMnA+FKK+SZOUzUZjK39z
JoXpAQgzeqj9tj5M7jyvBjoNvmzDBCBBkOwvOT/QydatOIwwGletZduvwsmm28JDGmri1zg1tgT+
xRoRohZAGH8XNTgDMaKpde82irwLO7oN+BOvW29u/2B6w+omCCBoNE5C/H4+BDKFcEe38kGnRWxM
r0ANzXWXlcUuZjRcETSgnjuU6k/RYBGGPyDUc6Mox9mLxNFcNCCs56BG281XePDa64TgEfcaIbhK
7IVhzUZ1b4+d/a5GU5bQvOg1VniWG3OjjXJeWulkPeYpRMzIOiE2zxPV8AZ15Vo7GyVItcHV372W
vn7F8YTYTuD3qhc01wBZSy/2V2lRusPaZDRU12ZXyegqPo8otFXU9arVNA8uie8GCSrivNoUAmnv
tp+bcTuzi3O/zXrrzE4HwbvrR0a8MYIRtXwJunYm3Jxy3lnmAJquiZ24rghG2zlF7G9KE43YITQ6
PKfoW+7JP8E7oUXFBSDwkmE+dGUhNpRAwTMmRgMvAdTFgNH1bNE99ypAMGORd+T5N+NZwHbOPdg0
eeYCgAVOShufJ/vVgP9sV7Xj8CvRCP0n2SFQgQohkHMkDBxvApkG04iGelEbZY3QT6jxF1IC8oJs
8CAuFMg8GMYdBYLJ3Qx1r5dqHIRh3JA10ShrAXWB7CznTmQMTZjektAy7+pqQMbJqHTg70KAN+iz
ut3EO1pMFlGxXpjtXXScBzJrxqOIMSROMTK31pw4D2wGBFZYVcbmGgEG4tKQYLRPlFjUnXdhVz8N
dtp+ZRxHv2KRBOvcFvlNA6T40jD+ric90vlsUYZWmB42ulRVRrHSWWQ8KBlUv3Vu5+uoC6B+BqMp
l7bXiKU3+2gb0Sg2DhbEsIbnMYqvnECKJ8q3oCFl59ZcS2YUp6FEw5vGVrOO/QGVTWgbCE3c13YI
S1gw37qurTRFB6zktgX233Aehbetp/VTUDrFOrSVeoK49R/7HEsPnH2S55uh5fnBzMcz2Htb3leE
WvGmY5f5PTK8bIzWQTqFRfJzlumMNMgvq6WHUo3J0JpWSBiHHDVmE6nloAbjYML4rZrR5AoMCW4d
I2JPyL+LMOj4NmLHLXFipb0fwxzXgT0JI1l2/I8zQYrvfTV4aIj2A2j4jhTH7E4koEeEKqklkwCG
gKBC8zUZEbfbnvSgD3rUka0EcPZJ4QkCA21CQWYoiBsOZ/2SaNncGzXeeYxeDG+FVeHnCYSatiQE
BtaGsWiO9inZHDEru7GuAGbPtDwMx0ly7j0TGtA1m6pv424XlG7+ao7+fL5rzs55N2/s8g6lgX8C
se7Uc1R1xDR2QkGHlcDZwqm8N6ds55x9BwfTMknKaje72IUZQ7GSj/Lc8zqXdLspVKTeKs5N0mrF
bDbtThbo0ZBDWb6L7oISpRU3q/Yx073K0bjaEDJdPRNSRnyYF21dsxgog83cLH8yajGoZZtEzVlh
RDTjZzaG5O5x7WnQwHpEEIUPg4aIMpeaJE4GA1HkzNA6oJ2GSBwg188hUXX+p8s9NAqRSyzUXp9/
+qH2tWnsgC+MfIU+fQIZ9f0GT0pHGkdzcgPXst/xXnser55XyOo+KMzYiZcOOMRwyJxx9LaRD9yw
hDtJoDQ5Zt1l3BGyvBHJ6DU7whOKe+KFgvumsobHbqwme914GukQl9wpvzK6vB/pRbPVXRGMzcs8
uDpbQiGNyUa4+RhuMsi2XVk51TEpUkwmYGkR3BhBMoeJV5ParNp/TroG/4zDFPiZ2KEOD6Lkyv6m
iDdy8XnYkqSQSOsPjai1XspmbD+QrhMIN/TMbUfIutDbmkkqw3WN8PYqSq3kY8Ja9SAM7bx0DBTQ
/Yh3kITLOHEOPRERetFUPSFKBMU1/kNmRmP9oMJyibQFDDdnM6r84BiSlLD2VY9Xz8dkMq1JjMOb
gFimuy8n09rY3WxeayIWrtqulOha0Gx0W6xgsCMZ+OUTcgzFMZBGIfeSePxTyRBZdGnJZJn3st+r
0KLoYxxJKMMqn3z1LnjnYh788aN3pHrAHz/eBMD+6aqWoG98WIfKDLuUu9AS1C/CmVbPPbFq28GL
3WMeEoSR+UL+6StMgNvIGke2acMsNzk/7zrofM/eZnPXXlvIlKf15KL5UYHdqnUcMqItHVvhyA0Q
sBdBLjY+Il55QFvDv2U3Ks1V5fleBcEP677wYR2RGwFQb0VXyFVfo0gnXYfLK6+2IMukytmignrC
ZdBZpf8rpkyaJVlm07YhrOwknVnvpxSxA1xBBHrJ6L6QfTR81F41khGQdsTs94H2Ng3j20Y2qrhB
yEWCEPqc7FCqqTjVTTZeZ3laH9wwjK+LUoUogTrx5OWGRYs6rNJ26CvTuPa7OtgKFZDEZMhHyyz1
3gkdeRXWYRocUm4mZODoceepqXVvizoM2ity/rjIENCgPLtc1XoiFAs2yFsiG8QpUlfhLRan+Uq3
vJiwreWmhR4n4wzFBRky+QHDrcN8VyCNj4nHuUqg16sl54r1niJWRtmbxPnvEJE1moipeY+cLlsG
5yieZVFn3htzgLWGBppXRCC0N6BJGumPFZrR0jK63lpHQgFpChGnpxEN5La0ycEza9m+Tljzzb3i
MOUu2VervrLkzhn7pkIXn3X+qvRSgxiZjDhoHb9kEhuta9UvuV1Z1xaRVYSuzOO2CGb52Cdm+5lP
fnPbuATU8G6UD848i4c4JtOMY9MEqsu05SWLGrCU1ISUEqwpQ5i5jnu/kSh/80/CGPRR0B6xlhaj
DiXShcWuqoUNvmaGZJ1p4kWukSEO3hL1q3/Ih3qCxSDUkaufPzWPgT3lG65DQA1VOra/SkKVTto9
J+h0o36QFq2jy7biRBu8bti26Vzt28kJHmajcG+I65APDPTGqak652jhtwBI54suDmYHvFsDBKVb
sh7Ib86mNIP09Ri4p8LzkpOTZdVH3TTWzkGxw8gZTbBIBCltcQxy8usGy60QmGDnpBt3cdSFR78I
x5XPpvdJYdT06LvFBCRSkLsgwg7WH3f3Ms4HTuRR4xtVKtjZtE/i2wozrCqxKt9aWeMtgCpFJYji
eQvJwNsXml6loVypgN75ZVo/eo2dPplYyBfY7QyS+irMhi0u+RWGS6NaDO2Q7MsWP/NcmO09YY7y
5Fs1EY7RaNcYjA12yizvaV/MO7O4Vr7okMZJILNwRuweq4E0oDzDENc5YXecFDGElPgEh4zQmKcG
lB32NhLxTVS51mnqKSJsa/NL09D8arlWfO91cXpDYVe9imxmPzPts51vYwsXY9NufL90STf2w2pX
QYhs/xP7T4BSfd634DWRaEbvYUxc2bpjriZXU2H/QP+Hnej8Uop0eDMtLV/Gtjc2xuSoK+AF7NxW
n609gUA0Kv2BODlynL44eL1P18DuoFmpN4AaFkYU2Y/XsdHoj96YomM/d2pNnIWFQ6cE1Kh3Pcmi
3DLzZEIguacyI070JijtUBEFkRhl8kup0q5OisOKVtxolHV77VIqSsQV0Wb5aC8aw5PhtRmnJfhB
1gVef48UNHHUktCWHJKAsYftkNeZvlYUqWSa8XahW8pvmaJmaOcgjDvsfUzPVO7CEaUZO4HNVHDD
+YoHe1G6GUrQqxmUSBmbmSCUiNvvHKUbf0aTd28ghCt//zvZ9e+lE+KyNF6XrsAiJMQBmAoNY1PO
gECjbz/9+8d/UzUjLkvhG5S27pDWziGe2H0T290H7bUoiILpP3hjuhWLLgaFsO4MZf6xAmpuohLs
OP6Ku+CHJODvPuM5QPe/0owZ6SwvywrrQGM3UaB4wDdt1oXrHz7iOef3/ybjoqb63x8vjCjFOYXV
WxXBE9MPHWfVKqdXk/CB+7Cej7nbfzIa3mV6WkWTXyzRRsw/hFf/vX0Ak9P//vI0zd2EqFL7YBip
WBpxd7DwUpBof89///6A5x/1t893UW9DakjujbqyDyzyt8rt7l1zWCNc+aHb4Ltv5yJY2KvITASN
mw5l7osbBAz1nmCSfvXvP/7vCfrislIcDRIuVyQkhxS84MZx7rrZOzEvb8acmJBJ/wauyVZ+X4w/
VFp887QuS8R9QY5ZZ7XDIWzTeo16RVIlO7+bqN5+CGP+5iv3L5YzdjIrjZLYOiAa/2rRSJGIrAkC
GdIPNPD/fmzffCn+xZo26v/kLjf2gZrA98Rtt2WZ/X/l8hMQ8L8rVoeqt1G52qTqoblRCa4cvppF
We3//ad/9wVcLFd3NHNl2ziPqFj/1YfhA8m7O4+9+YdH8/fYbeFfZKMbVt6VadrIQ8dW7bTQranz
pfv8eU7MV1IWf6p7+e4rsP/3OUVGCKnQpPYhavsbcLEX7sQ/RJb/vbUGpeb//ujGKhGFKa86FNr0
+1U59fbCT23vqei9YeMK3wZlCuY/7VQMN/9/38rFW+4QsCydsqkOrpX+GWSMr8GUW9P+qTXtm2/l
svl7qvsGhjvR0KhUtw6IcZECke8B6b0mGnz970/xTdU3vp//fXJnHZtqraI6SDUd/bxbuaqldQoR
DMiBTxUP6Na2CrlVFsm+p4UYnw/uf4pz/v0HfLO4vYt3Xwjs8Dak9wG9FQnkFjAJmIeBCuWHzeWb
/dK7ePFxLvlKmucUGjO9IQp7n1TRFXFN67EsAfrinYVh2Xbk7b8/zzcr8bL6Oq8rcnISWfGjSy56
dzzKFVDMfizaXdpbD3Xu/LDtfNNuJC67odF+OE0gvP7QqeHWVw/IAZeitPZivKoCY2uIDYAMZMwP
28Q3r693sU3UoptrzvnhUHDftePprfW6H9oNv1sEFzuDPeJ4VLbZHHP4aMPpDhN1jXD2b//+Tr77
8Re7A4kAAf71qD/mUendjLgHs9Yr7lDN/Pvnf3N+eRdbQZAGKXbXZDgqMR2qKt6jdmFECNBX/9Qy
dH4Sf7myuOfV/V83Ppw4eZZK3R9djKDLkLq6dcKdeh1Ajobkmcrc37g+fHtL/XvLhHefBcaLG/9Y
E/vNZ3Qv9gnkJsjv7Hg4kqHrnmBAQEWYBq1wP/lduBkZrjYkCZQrTWjjAi004hKFzz/txhMmmTsa
axPKEow7bKEv/37s370A7sXegT2vss1uGo4dtvL1JMbPQdiseHe6ntWdZQFtUR+zSKyKeARP/bRl
fvcoLnaUUiHyxCA1HKPyU5F39FjXU8/FyNuh3NpOtX40xz0Nq89k1mcrFEPcB7I9ZYkRJQRhegYx
v1rm2dUPj+H8Av5tbZyX/X+tjYmQ5cEIrP6I6NXa0GMY3VE/tIZ/bZdhUZMLAEi5H+cBK9KQvPbR
Q9Xuq9Z9JDHS+OEV+OYVcy/uKOSKt5NhlYTzaQA8hOPtAfmNtfE93Kr//pzf/YqL/YdKlsrtpxAR
/5zLQ9a08aqFdSGPs5E/PMrvfsXFPhQ0JpyZa4xHOZgBJ5IedrYs1NFqw5/uut8u2ovNKKeSAmkW
4v3KK99xexXrwNdEGQoTDM5PfiELA7Va+xR3TfXm34/uuxV7sUGJWoL3Ozw6XHTlqvUgm62kb47U
miDQMrth+e/f882d5f90OfNeIL+SI6uAxK0MHdxzmuS/PYOgR5PY4o3QffPDcvjmXL8sdbYCp3IC
l+foZtt8aJYuUX2ez33FvE8wH3vtljKjf3+s7y5Jl8XN7eglDsZFfYy9fW+1OObmB7NNr2G1vuoz
UZTazdro7WNXey+xaHdJxqWtSaIf3q7/tOL95RWXF1sO+X/mVIPNHoe8+ZpdhfkTMsraVqo/Yt/Z
dYS4ynrXhsbvsPlzzkQxa5oBIjTjad49Ztn0ZubWPYDiHlH2VdSoFVgzTXUa9pHareVZn2nwQgEU
qgkT2nQNkPJTv+p5mf3tr7/YoIKAmzFRk+NxtvEnI+cvDPcYmSaC4gAhm/dqVuWNshNStnrn9w/f
2TcnprzYkTJjMNqaxJqjMuI/3C7iZVbON8NYb/QMKrcfBLY+RBjMQ+eCAWdFMvtPTW3fNMoKebFX
DbYTNxCVFlkEd+b0WdAQJZx7+FGqAUoqyDeNB/uuUScRwmQ+e1pu2vKqT8O7XOx/eADnDeVvT/1i
M1MEq9UOGskj4PnJR/HRPSaBeKHrZBeZLTG44Sr07Q/V4zCH0/3py/7uvbzY3whJrjof9doR4059
DPKUhLYQuaMbkXyakNyPV/4tAbdcpp7bLm2d3k5kcWcKXnL2w6PpNmtrplgg9IroALv5TrZpfhXH
7Q839G82Q3mxGbbaHNOCWAWybUme6IjDWZDdtA8iohuaH4bDb6aA/9Tr/deRXFiRcol2oaarJAC2
ys0ldtFtMIpnOxoRkySHsHPvfviiv1npzsXVDBySxAvyp49lJJzVGOQ3mvj82TCOYkJnT4y09XIm
aW59XPuHc/KuH6pFV9GS9MNfcH6n/rLUnIuLGNcOEtFGXvByRJqFWRYuynp2clz9GX3v7fDhGc2H
ocUijikq6zDIRcuqBNpjU/r33/DNsnMudkik54DWpj0eaTZY4f15LudyXXrmrg5pajKtI0/gIEP5
59+/7ptF5FxsaVhFnKw05+5YWg05uYTr6ty/J5b+eWrf/v0rvrmMXJZwx2EQ4DSS7ZFM0t9iTA+w
DU9Wbf9w17G+Oaydiz0qQOeA5cKzjnZxnVvpjnl42bgYea1hhXB2GeX2mnylNBy3zbmcM/zV+mIx
onl2NRmk3Uv/02T53Se92KnojSFiCBXekTqBZV+2v7Rpfv0/zs5jOW4mWaNPhAj4ArbtHWgkkiK1
QeiXgfceTz+ntaIwRCOCqxujmctqAFVZWVn5na/2F9b7jPkgOfi/+TGGsigJ5KQ72368b/TdmIkz
/wck4kpKx5Pa7wb+haarJjuCdrj99eaWxCTK1AnwnJor97OkD9mdmqftIarhS9z+6zPfbuqsnWdG
LMDltOcAW7zUCr+ornpsm+KQmzSu+QvPMLOmph7bDcIHgOnUhcbRrbbmWDq0ptI+kBTSyQMzeyh0
ugnoJk3Xo2QtPJoys29NLbeVCDhKYfO5LHhf9LKMlDGy322iO7o0frGKZJfTfLZSy9TkjON+LQNj
IY7NzENtEkOGq79MVOqk/0b7RQqlH0OiYYu3ZK09+2SToCHXJeK4zFDOUcM9JQytO88Kyo3fXW+S
cnGGwfks19Z9Lxu0d7pteBpVzrK3p8xcEjt12y777nr7njVnyF7KvavqwOGv5j9RHf2RcebYqIp4
MPGHXwcgRFYqEB9uAGkSHmgTu4PDFHxf+CUzu+PUlltwtwlDquvO+LQNX3MFFeAqLKCo5uUaKDeh
23uNcY3aqDDFucGjIcrWXS5Uq+533iMPjDLtD3wA2otQjj0PCIdPo0y/2cLvm9lQpybeTKjcLuuu
P0tWmVy8XkZhHMooz7xn1cj9Q6vZACy514bxVotNpN2LetcWw9IF3Mzmok0ClqIjQHIbi7oGogqE
7v5/HU2EZVA9fvZOQZuEJ9Jxue+Hoj33nfnglzouVZ7Ubs28LBbe4sxH/j+D70aDTN1GHSnwzpAa
GgP76OhHkrKKry2fSKmVvDne/mIzC3fqwW3ogPc9+rEowMFuCZPa3Pq99BrQP7K6PcJMKFQnGU7G
YqzruiGZluO7sA6+u1GAGCN4qSXtrocVvNKEe/5s/qhOIhFbR4POhYSqA7S6wrzgGVO5BxB6v3p6
/lo9OqCArRfC/NwGqU7jEvLlOhZ5f+5BDFJCruQHxRD3FVoL2MIieaPTmr5n0xholfLRVqhBqa89
1VqIuzO7mXrdQ99lyzSMWKy0vAWElH5DswHi6S4ZaWcBtPcq2b9uf8K58KtOEh7qXwRgIfdnoDeo
m+hxRKEJKQ/bztV1rxkwpe4tw95FyHaOZo9+iXZba2GOzj3kJMmJUBN7gaXJp1YPd7D57j0XLqgf
7CEqOVZbLGQ7cxN1EjuSzAdA36nySSU6+fKmqcJnbp9PTWz/kGXla1wZh9YVn506kzgSQz3vInp6
OOi0AJ5T7anwx1PlfqtpHzYln26l7gLUYDfI4rXLil+dki6dNGfCpHJ9Be+mTa0jdg5gnZxxEsar
Q3/kAz8I2tLlJOeWZ/gCBAfaPKiQuNqXGliFVVIC0kUSs60kTkDMhVUu8B66PcFmopByjYTvfo8F
4w/zsTE6YwLMZgaZa3XtNcu7fmEKzT3wJAhxT5YAgJXCc5ejhBtZkrHYw01ao3q//Qgzs+dvPePd
I9Amx1ldwRymxXUUv9YXmozW1CpKxaUdK3ip0mo/LlUlZ1bEX/fyd4ONRdaqoUjGU6LlnFK1r5lZ
HoCIf7X9r1L85XNPNIkthZXIJSXd9Ay4eTUE1UOS1KeklljuQ+3Q5Oig139B2HV7uLlnmsSYjuY2
UzVa5dTW/coV0ffRvXRGfaCUW1fFwleaS+X+BvJ3b86wzMS1imY8jXryUvXhsU9qGwtLDWF+ccB6
mYZ4f2tguNWWFr0zWLymRvQlH+Svtx9zbsv4G2Pf/wIVdJdUKBQ4wnrjgwtYZ2F84FptrV4F1mHy
2qbDmtZ/NKpjdpT64QUznaVU9vrxPqg3/K2tvxsdj6/OFBqGslUWO4YBFzxzL2Ydn20NYiBAVHxz
UPGL8tnrqoPKl1dz+4IVVQCGcWExzqx2eRJ9pFoaXIO28vOImUYDwWulozNzr9r52+94ZirJk3DS
kgDCeCuas9AVl+NAdWTvByQko9UywYFG1biwRuZGuv77u9eZNLi9yBg+n9GpgI+CprKq8mtKUynx
UcmwDIlte2Gvn3tt19j2bqwGPlbXQl4/w2C5g/7yJ4+GA8a0326/tLlNXp7kMolBY3KXXrvumqJY
11i9Gna2rgW3jyiC6BmVhrUwzbdc+gnZjKbt0Fz4XjMJrzyJNNcCBq5iYXs2kuwElTGhmqLsgXEd
TFf51ej222eLC/IkymDNi4G7rNXnIOgBUsllui7ShQ80d0Elq/9+oV54cs39nXLCUtNP9D+2NkJk
xYCH9lXLbNjZMAKTfOUg9UsnrpltR54kLaaZSMg4x/JsmkhD07QJtyi+7iJ6UF3CxylGq73ztSRe
q3jRR+uFuTI3FyfJi5RJaTNaHoAyazw0oNBo2YUUitMhkoZUcjq1CdFoaCj2Rf6CK3K4NpMepnL6
UyRevM/zQn1zmcwLM+jjdahOW1d1CC9dksjVub2iLOTC/Ab8edP4HR5gVYAh4kLWNjfOJLIAEFOR
ZbNJqeLO0ECbKN9xXKSnGr11DX7p9uudG+X67+9WemTS0ZeDrj3XOJCvWrvSV0kLgIG+qR+wA/DC
bbOFVPDjpaf+X8PqYLeZAvHkXAm1vK/zvN9imHnXueSCI9Q+PQavQX/h7Qeb2X7VaYuqm5qQiHS/
OlvKUU7SXc7dHIidO49NQETGrqS67VXJPq4CpPmefs5b31pbirrwAz6et6o9iTSiydLc1BXYH2GN
oqzlgj+7H4T/ePv5Pk4zVXsSXQr6YysM/PqzG+BDrxkhqsLasrb4UmWbtMLE+fY4cxNkEmgUQH4I
U4rhDHTsK247YDUPmI53qyopfjbB0+1R5l7WJLYgQAtVFBk9TctdeCY7Kw8aVTDwE52+EEjmXtgk
jtS6qGO82bQzTtx3TdeekKZtMrdw7KVPMjPBp02/IRK8sisxWVdpZVzJQwfRVt4BWkbGZFp7YIVH
OFi3X9jM00z7fSN8mwpDq5pTdbWIkbmqHXKT2oO1tpfqNR/He3Xa8Ct5lRW1XlmcEvvsd92v1EpI
0eChrxAmfOuR4TZCUiC9/bz9SHPjXR/1XSgKXG1UjajJT66imCvMeroC3n4uP9bN+ALDB3aueEsh
/y3MbPX65f8/QVWnLcEp1nohHRb5CUPhVTb88JWL1r5JXnYZYxCI7s7L/xsMw8mqXTaMyAiA4VZf
IriFyEeQSzxXXn4oUHyY+bfbr2BmsVmTmNEQi5KmpV21dq2t0ahbSWt2rat8QWH5k0PK7VHU69r9
6MEnsaOUktxN1LE+cfHtVV/KdHd9WBoTYw2P5wduviFtYvenbiB2rnxPW48JRNRoByMFdB+cGjDH
/JyCmq+PGom72oVN7/qgH/2ySbSx7MqPMJxPTqMl4Cx7l1LPftx+6pmkk1bsf+eX7vWG20KqOcVe
tQZbSgnd87Dg0WGJYTJ0EZ56qrWBbNCoHwXcAJzNPxd7rEnssRR4b6OglTXT9AeYVfdRDwmnwdgo
lJKlWq7xty78wdubdiNbqixrQ2hkJw8/jidVCveZ3rwAzgG+mssyXsBSdmk8XRxzMZ76DIxAlY4X
w7KTcYd3lfeCeUJ0DA3gF8KtbBRLV8U7ciXIRNUvo6cUA7WwidDIlfQBKI9u2flr/KAAqHFYV8vB
25gNfE1jUI0TtfZN3rU/RY8iEKcEjiq99UDeH93HcoxtjjH2d5Cfg5PAuJJbZ+kYN/rXoLTv6d57
JEZ/6wcfuekYgZJEsDWmDJuLVOqerDSNdrUpe1tIchQDS/sq7s4fI1DW29hrFGeU/PaowMSEOAq8
KRjOPVkz94pGUz0DPT5ocdllKwDA0q9ODcSK/6YF+qWdrFbH8kbptH0OVuqC60V2PYJgWu8H93bh
uvd4b29lr2rfwkHFTaE2NwPXl1ujqs+KVb6OEIqOehPfS2lb7RDdS6jssv5HbyPRNuVzglawkN1c
HBQpaDz8G1B5WoGBeS33uphI9S3oUanqQQemMNfwBUmBgZOa+e4l8BpQpdlZyeNjIyspm7Lr7g2p
UnamUbR32KSC0R+gWra4D+vqQ2toD61ldDukXAkGFaKHHF/bNPgAldgiSmnWZmjH30LapzZBLe0V
qGgPEWaa+L3e5TaW7UkWPo9xYq3pp0+HHUiXA95oT7k0dGgcsWugmXrD5hMNm9GSHnSI32twqBgr
lv1wwKNI3VuRb11wgO4Aaw0XCV8HOPsGqFvXXVt8/ULSDAFNxez3Lrn9wdSUvUA/uZNjLpsQBkPg
auGaqGPaKPDRUavTMQW4k7ZwSDSYqLHVduBB1lT4RLcihThbWiV6eDR6ccI5IlnVWmUc82KoL65d
32VMRrUfja1lczOxt+gFGvDs64x10g4HlKKXzkufu3rYKxFKnW0GMcGkmy3+UgGnugyG7IS4Xm8r
00BWIADgSgodXi2e9mdI6vW6LuRnBQjaTg4BgElxiHDesBJ6BEb4Q8Lw0L3jKqJ7+8IYqdhVV5SR
xQvNmz82QJpNIvB+EShJjw2dh5sCVsnKM/9uw6Mprxv596iPj3VtxeWD7YmKc3RV4mOo9BeoLcPe
5uycBNw1q4DjVsrQO0OKsvFKKR3xYqCQADKkbrWT18fGq940OC6UlvwVCyzzYnQZ1JJxiJJvHc5y
vAS9W8MwsYevGOU5BkmA+uxmzZvQs2OkmfIlwD4e6WYl7xrVfiikEGRCF16wD91gmXg0yejWdt/u
qiteiXOFsi2MctXoUcgnGIa9FXh48cnUf/qOOb2WgY1Lptc/RrgO7hL6cepIOyOU/094rXVHuxhO
kXXJyh7GfHwdr/18myAIjH2I/GqddTLeVIV/SmTN/KMl1cA1uKfjSoT3MF6UhgjGXdEG2sVQQfVw
j0m21sa+YwS2am3aRoPFOLZiC0jMlTbpQKIwhN99X6QbHNXitQGi57fiplSp0Rq+BIEcHZQqBfSB
t8SlHSnMBuaVRT+2yb2OgHOnUnQAO8XasEEAN1c1aqYDypQUDHkLTAcCVz9EpfiBGYPyYksoFGxw
lmgUIphaEuaoFMwgxvKfW/newFRr23eDtJKz/MrzE6UkbS0px/oqzrOtVZViY0UlvnzCK/kWPiD/
IZDTSzXE97DkXMcS3b1ECM9TpLyaJsHBBxt3wDgDO1PCgTJW6pti5oc0Kg9MMOneK8Jy5wr/CeM5
FP09aMKsTABiGQWOnWohsZxRH/7KU3rookqLvsIsROeDq8UrKlNVW5l9AD4+bSRHzjjErLumhokT
21nzUwIAVa5yLS2e3LL5DaxROnOggQ868C2hHDQnT8L/duCTbopajF8iWqd34JjycQP2Fk4hQIuf
rV5GUJRMZWNJyTnm4mzrDnr8XRnqYZupLZmOnKtbe6TF1rfL9JD35UPdQf2P6sSkCbAm7ZHLnk+j
Z6a9tiL7O+pg7yDXRfAtpqaTnVpJb4d1DXXyEnatLdaaXb+VFexTLdLHU5t0ICSjCpJ8QQ/LD+oD
6Tq16xEUmW484X0CFa3G7QA8TLLBSy1Z4Qbr3SW4tbJPIxKo8rw82ACa9mOUeZc27o6toZQnTEd8
jFwK/SEScrLRTETgki0fK1/Nt5pRNWI9JN4D8mEkQKPedN1GDTV/Z4r+T5vZJh0MchwU3wWVhHXU
l97eyAXeoXb51Pqx8k3mm3KTn/yhdTdZZ3pu5M8YRY7NxuIEq22sUBWvcWsDwihk2borkvGQS8pw
0A14d70ZdPsiROG/kfToxxV+nVAcqTiixtofX8ViLitpIqzj4JeGgFCBJKlkr82QyhzAbe+1Letk
W2AmsomJyJhaZb4IVyQ18doPmpoSWoDJVhgr7b3UQP5p3AQrTFFbGkQI9YnahXL0IGT+GXrhP4si
H+6lMIG4khrw6GO9V7a2avC5khoyBM7C9+DRxwddpr+WwvSJiHa9zI1BR+3yKhbhKS1gloFeUfti
zcVyyZ6VaUivbIUSfpKn1dnze7wxxyRsHjscFp4yJO8XeN3pMw4EzbY2NO8FFGtOhtDkXb3jLnM4
wAjrs1OkZBEuFRrcfh9++jps/JQgFMbZqstRp0qjDrtc9yXAQfY2cAsJTMqgbbpMdzovMIDmUAuK
uvhZr9xuh5PaI1gEjmVQC+O9ylZKYocxntYwAjQxzqVB8eySia3hJ6YPgxfy5RIhLRR5Zsou1vRS
3BQ+eWSoWs7YdMoZNsCWy7Zt4jV7cAWXDu0+LuWwna9Xgnm0xwNwa4GgxInlYSHP//hYZ00vyuPA
BhLtNsK5Op0dmvRVqeUX2IQr+MicWhTeDV4BMBmjh9TNlYXT5MzxAq3iv8cLFKeNh4e4cKKRC92/
PXp9uXU9LHJdCGoeRaAUup2qPhj0UCeltHC2+LjqYE0vzElKyxICqekIJdqDi1kpeYoThPElK/rf
4P62i9qyuZEmhzMj8ImcZF6OFcpfuZEFlmV5/w0DjekCM+se2ideDbe/4txYk8MaCgjVAxNpOHin
ascKi6dtZLD8jSLXHVDW2rMyXh1Iu8j71NGTs9K/3y+WyT4w6jYcolKzNdSBYY0uX/jrc+tieg/u
4zcAwUU2nLLH2WAAEDXiCISp1X0NsCMG0SJ5w7ZjrwUPznId9Tv8fQZSwnThlc7N0OnVt1emedkq
/AStjNY5KBiK5DonbfNn7l3tteAJ4dHxn9VgX1FpuzbNFkb+uFjFafffV4tTMH3WoISctuuIdjEw
Z8+r740rLQWV//jJYaYFpBbjbCm0DSeSpCc3Ux2P01ng6ydI+Ldn5exXnFxcgfvOhgD6kZO6wJg6
+wA6aGdVIF/Ze3qt98FWm29RQArc7U1jH1gniePXwugzi+Iv7eJdhazE6yhvs9HAih5kbdOaezdy
d2kc7fVmA+phrVvVF1mKL61Z7GuSYThR3xUFG7dnLQi2AOh/FUW4rRJ7YVbbfMD/LzhYf1/Tux/U
2GN83eENJ+zMkx1oj/mIb+w1wjb6U+kn33UxvPbBwt7yt1Pso+GmAUhuVDjkmXAwD/6qwJ3fch6B
JaimhdPpeCHFgowKT9hzlgJfab8buvfSY6i67gXmJ3CXA1qjzfBs0/+dKcWwTVKxyQf1m2Hjjui2
+U9l1P9EPmCAViteJauXT3VHkwCIrXxrsK8uTKS5FzcJb4GngAsIddPBeVHdiBSkYNLv7Dq5H/N8
W0SoTmDl4IosFnaJv4v8g3c3vQmPcDrpra7g3RXGargzxb31O7WtbRxkG00unjL1u6k8aUB1arw6
2uRV9Joztv2jFcMTroPxoldLSqm5ZTS9NS8hMBWybeuOH8nPhIKTlyrbJBQrFUm0Nkro2M2TL/kO
4KztKIKvRTPcSQCRby+kmbcvT+KRLkf0IiWS7mjK1fLVyHZNoLKA/N8YS3+Ds4ylMp45i2FjZt3K
k8Ak0cOPk7EPW7VF0zOCzce3FT9ie1DltWTTGxUV54G+vduPNzfcJEiR8ylaCZfZ4dhP3i2qtdEM
l9pIvo59uNfy8aIpS9dDc69ykvUEQOoVI2QsaI2YwVzDXt93q8L7AqqVnaz706TpUkvyTGY3vVEf
keiXFYopp03sZwjHvMKqs07xeHWiaFe62jw2WvAsGwtXeDP71vSSvTHAreVmBulNln6XYfgWRwGZ
97jDG/j2p7q+po9W5SQONLpbWMEQjWfo6vSkKJXurgO91J9u//mPr9UseZLTcJCOQd/ZMCPqVNyP
MgJ4XEOwyMLahgPxwnKaSSxA+f27vysjibaJ0ekZCKm3ivpuF/r+2bbCe7+iESAgU9Q676TmxqZS
6gMQpIWRP74voWzz78CmMiiAaAA6YmzruFm0lTr4aUb9bPrYIH5O+QKG4N9RdPDKMCnpvKWPkpIs
zGzI5CiB/5TM74UnmWnoEPbkHeJoGChQl2Gv+xewQA7t63s19Q9xGmBRVuwhlPLp/DvD/nJ7bsyO
OIlKcowtcYC48Bwp0Q/sHe49szy3RfsUNNKhwJWzjlonKuR7xVZ/3h5z5spNTC/li9EwMdRs1bNt
1OtmPA7g6yMOpdQ890X5JVG9cgMgdRtVXbzSc6cbXtL+u2Hmv3L5F63waylsoP0Oeb7Hs6rGv7HL
97d/28eLXUzv67MeMwsrcM0zpak73yeviBsPEwCDMP14e4iPg6WY3tmHuapB0e3Vs0jfKMNvLAVE
Ny1IlMXXZZCf0S88lMMCfmzuedR/Z22I3bhvAjc/S0b7JBL9TQ49RxXeRdXtfCF8za18exK/qKxZ
FsYYxpmrlGGleNGdbySPVdpuDGM4ynrwEkTDnWYr9TqgQ6kvhoWvNTvyJLQJedRz3/DMc3V1TwIF
ODhpMDi+bG0rneyw1v+zCQjA3s60ky+M+nE8FdMb/tKA9FoJRTt3hnjz8ItpNBIIrJtuz4+5Pz8J
NDXYgbIwm+FcaiigG2o82yozD52bL2TQH283YsrXMju8vWy3Hs6iYRa6eoJi0FebT22XYnqfLme9
Dkk2wRlwVI/cNuRwPLt4LyK6u7vCXepL+Di9EdNLciThsTKSOp2JBeciNZ8paRMwqGo38gtZ/bdF
dfY19v7/7iymzK1QbnJcW7lzsMedC94uKu/0Xr7PREcW3W0/99Gn6zTFq0PLTPWMK+uwcc3uhRYY
CgNas/DR52bVZI32rdr1V7ueM+6Tu6h3nciLT7FlfLn9+2fizP/dbXca8jPoNmevwxZ9sH4ajfEz
UuujK1E2vT3GzIFBTG+2bS4/NdPS1HMu1EPMRboJiduiMgpVnorKuKOn+6S15r3lcUXgl7tUUloc
JauFYDozE6YALnsohBUVpnmOG/upA6Uj8/11eB2rnlPLZzONKWcraSDxj67Np+r1g9ySwZv996r5
dfstzkyEKWSrTXIReWknzoqvgeMdv1573qN+d/uvz8yDKVMrDUZzpCCvnisKDxqM7qpT1pTan9ul
jsiZ6DVFafkik3JsElgpKOBWSkfl3I/1z4X2KTjLizVurivoIA2oIgUMb5PH21E63n45c69+usi5
tI37AfIOXs7Bzq/0iubc3N0g4mwOnxtisswTfewLUM/E9gqvpzrHC+zejcol3czcy5/stzapbouR
zXiWgvZXUtmbTl1MI2ZW15Sb5aqJN3SkcpesKvDT1o+Rm77YsoulhIfeHQvhfmGHnZmkU0CWbBcB
GEJGAskGM7hil83NX8CMMcHQFhbCzLeeAq/GwIx1jlf9ZQjtrzDl975hXxZDxNwTXP/9Xcmtxpop
8tqKv95w3SnV9r3IOgejpOOwdKqa0Y0I8/pk78YY4yYqR66ILlqqujjmPlXVVtF92PsdWs2qrk3Y
OcH3LH6zkmtHRvZopsXz7Wk8U6gSU0iVC9+fOnnVXTwKMhtPcQoak714m1v/GWTO8rkYHAiqaMbC
VW70B6Vp163evSojl+FWjZCk7Xcm7jMLU2Zucmr/vgyJeqqKJgeBXAUZepTco1BySO2mWT2abqis
Wuj6C1NnLqs1J3FC0lwsJlIft1Sz3iaB/ZjDemgBO0j1Xe1iiRK6w3+BlO+CUaYTYny5/dLnpuwk
duglEp3MYFgNGDVeE9h2Dsp/UAsXUpCZlM2cBI+20Gw3p7PxIjemI0dHrKDv3L40V3bkPTVp7/ja
t089yRRulci2YuWR1V5MCxJnUN5ja3W52iDf/vMzk2HKswo0CyvjSBrO2Mxh00g/dOWP7taMlees
Hp9xgvAXPsncVDCuP+HdIrQsatl+UannhD6vFrnWOKB8jXeJiZOVHOyEaf1RK/UQoq660lpuP+Ds
sJP44nVlFo7U7s4VBWrcxT0o4mLlau4505J0PUgUZHWL/khzEw7tqcLC5fbIM4djYxJ0rFTxR5rf
+nOm+/GrMG35gYb27DmUhjjcUMpsypVofelLHRnBQyPXo/XJj3rd8t696dDwoypTsIQIQuMHzh3U
90y7PdYVjjx6r98pdfZ4+xln1sGUOKXFQQBynZ5Cl+uGSq1QXEBu3pDV0CVgp2jz5P4Xdp9LH/O6
vj44wBiTcCKg06TjEGQXGxhMFuzltNjqiVM2/baIX+vsP7fvDvQk3X66mShiTKJIPOjczkpxfpHl
zLn6Ehy1MYdL6/WfrZJNsVC6HGZJnHmg8tMAtX19VGT52S+1jYrSv7O1R6mt6IsAkREOC1Xn68T/
4B1OKVH4iUSNnnfQuaoiWFeWusHihB7B/Fh/TqUopmwoHJ/HUDNFfKGB62eRigRVpHcB/rgkoppJ
3qboJ3zJxyLAC+AiiUY7NJWxid1xSSw4ExOnUCczi608w7HmIjXJ7yKyv41jiWF6jxaqlv74Y18u
nQJnJtiU55TSlxua2ORe5CLNYJtqUfzD67QfcS+Pv2rX2+oD1guyHgOuq0J7L6TBWnmYNm80N3zM
GhOjmgEBmdrlzfb2nJ9Z0VP+kzHQK+jWNQCSITjY9rhXpHJDn9sm7MT3wXTfLPmTXeRiyoJyh5HC
h2Qnl0Ipd17lvapGcVRQmAe28nr7ceYm+yRg+DRCDvQQRZeqcGGjQ0emF3wjJzJ2zQtRQpv7ipMw
ISJ60HylJtxS+I1p/TXc3RDj/Du8toAO9eikuBeMskF1O5aBc112qmleUvzsGsKu/wVuaCgxXrru
G5oErGJWrER8Ltf8J02TV2bjrflfIk5c0fN//X+K4/gcZD/6+KVYKhfPkLmEPslp5IZ7rwITwsto
wswtdnq8DzFFiYpozemXBsedpQcrVQv3WIHsA9mjbB2uylQFcYiTVHnRx4X9a66SPwVNtXDtE1NQ
AZP6O5nbL3rVaKH9+xIS40WHQEzvyRdcRne3Z8lfxs0HMXHKnOrz0rLDPmIfA7dy8HLLuNOVpLto
NuAxVdXvBJqBjSgVe4NHbrDxXE69RqGMD2UnGqcOK67eFSjYsRv9liVr2PVC1Ed6eeNkU0Wue7I1
OsdwibP3nR679FfT0nCG4d8qW6OsglUWqgo6T63hdepYzfh6MmywddK3EGyGpYAzs39OkTWF0BN6
nbLq0vpiJ4z0wnonMapI9IajTc9DanprvalWebigmp9ZHFOEDYhz9GIjztS6rUQbL6WL18wwsWWZ
3P52M9F62p839GnilW1YXRS/Hded+2amL2Y93nlDpRzp268XKh5/AREfzJFpG15juH5uw6C5YDK6
6TvlWEjGkWZeKsMcZWgAt+S7jOZ4PY5AIGbuqkT/wLmZ80dkClRHixrXmcxyyiozU9yx9VwuL3Et
bbqOW6aYlkqGHYSN/Cc/4vK1Xoxvc6NNEuix0NOh5x7r4ibtxu7zQ2PoG7mo9hp+wZocI0xhVHlB
yzUzX/4G2Xe5ax9lZWO2aXnJ8UDGdpUpMz4Odvj19myZ2Q+mOLKUZu+oq5PyEkoS3SB38VAdLZze
Zf+/2wPMva3J6RoLJgoaFgPIZXhxJWMbAJ9VMcIaHoRUbJV+uF/8MjOuQGKKDGsLve7VAavDMMp2
oSJt9PabsKxNSPduoB48RABepTmV1qIrUORNiPnbaIh+jc3qwu43V1uZYsNiLAGLmFbfSxc6yKAH
tEjJs1YcEK87epOsi2g8BlYCwX34rSyVH2dHnWxW+PFlpmF4FalDvjHT6g222IurayejF99zKbmE
erwrbM0xkztV8Q6GZSxM0JkZNCWMSXaL0bBBCLUxs7JR9WE7fu8X1s4zlqxX5oaYnN/GMS8iTKXz
i5RbjhUFsDLty6jL9xygFw5uMwn0tMm2R+kRG56UX+BQYSmtOH4ePd1eAXO/fpJyuR1W5V6vFpcu
r1eBlnJzehFsM58k+Ah1km9lo+5rje0OTh4WtLBX2L9HuGoqV4ZXaCG61zXDWEtG9jmmgJh20nZt
gpdgHPVOj0B5axfVDpcvbNRcJIKNlGzDYGExzSTf055aWSrxde/j3inUzMEljriRZvRxOUH5qJcW
jrNLFKS5FGvaO5uDtdex8eKZUrQhZh++dKqgawdJk6sUiOM7B24jKp6IRC/oo7fbk2OuHDNtnY0B
/tnVaHVOLVuXzI9OZtZvOpkyedxdZVJObPvJOrDEQ5WXYkuDaLqU/Fznxwcb+BQzxVW3nqVK0Tql
rvxnV/Jbl9sHC1axjsILsP/3JqSJPUnTJ5yMT3m8NH1mtoQpcSqjUVoOqj52JN1E6uSWg7amGfzr
WLrnMilolcA29VtQxi/ZEC6goGe/7ySG2H0Dr0g1Y0foJnUnxJEaYD1hwkXmCkWqXZQWJUdHTNxX
lbow6kwuNm2fVeGdB76lxY4HI3/lWe06qP3XtDQU0IvuVzxpH25Po5ks4e+28C5LyNxav3qu80pL
+SBnxabE7ObqoPu5Pz+JMAk4UB/5auIAQ9711bgZ2/o5QcR6+8/PRMi/3+zdrxcaTHh7cHMHX9dd
pIsTbewZxszJz95WF8aYCSXT9li5a0IFd77cqdKXTGDFidKLqkF8iUSxN5iGixc4M1vJtPcVtKxa
2IjjHJxssdisH9zE/3b7Rc185mlfqxpnSeiKMXVC0/qe6BF+wnF1ihYbS2dW5rSP1be46E9VO3Vy
t4aviqerLv9nSN7TEBS7sDU3OQ5OVvU50o6YUqIG2KcSvWm5g3f3V6kstwiUz1kwXOQu+BMs1SPm
vvxk5UdG5v4NdY7ex/jhihfgdpxFWnyIW3Xbcqt6cGV/+7kvNEl3o7CPmxgLFqfFaxJUbr69mqKh
/UwXBpgJKdOW1RKj5SGMO95ZplMX8r7Q04bnuysOIfOiXrqKn5sJkxWfa5VkG2afO+R3G0tP7U0b
1U4n3DWelAepxLy2i9+CSm4WdqO555oksCPmpWkZ0uU5tOWwQiZ/kCTAkbYvTmZRthc1G59vf6KP
RzKnPaUR1L5WqYbM0S31yaCUeJ11jTrU604Kljt/Pw5qtKv8e+kQ6UZQ0FHfOE1VNEc19GmcreLm
0kEf2FiGWDjuzw1zfcp3sXMwMy/IxqR0Ir/93bmyE3vaKkvlQ298u/2+Pg46yO7/HSGm1aAfa610
ar/GIaIdh3XJ0XdVt0ny5fYQcw9xHfrdQ0jtWNS2WleOrGPnFBzSNvTWqNF+Gp+07jKn3Z+a3sV0
4Ba1cy1K0uqAjCQmw3H930aD9QjratfpTcC/uo8jN3CjrJyAVS4kAnMP+D/Ovqw5bhxL969M1Dt7
QIAgwBtT/UAyM5VSpmQttmy/MGRb5gruC8hffz9quu/YLDF5pzo6qsJ2WSSxHJxz8C2LsDCU5ojP
AVqJR+RKZZ+A0gLXvL/dFO9/P8jZzqLIaBiGbyqs5ozm2g8S/5TQO0lhSjfS6JRM/IFvgR/WvmQR
GCylRR9w0Zzr0Je62InB+VJZxr4dyM/Li2Glisc94O+rIevNOIwirIawV9dQo7kbB3mfkMNY7TOn
o3ul7COv5M+WdvCarwZvlN233gLFDb/aSKjeCr+/JsdwSfn9JUYEI07hMnR2yrreJ+URFslXRtdD
+mB4COvpGqr0cl+muNcLk11W669BUO0MeI96hs6vJpbgBqm9tXMKDZCTRaL+Fr6OYMyb4z5MqkMe
2582xmtl7pdSUYFkQ9lbcXdGq8tFi3SHqqgZc/TGX3K2r4zQk9G9EUJpQpyr5GumoZHSfSrIJ46O
dlUfNxfhShfCXvIEWJ6aTSEgHjGBIpY7V5g0Z19P7ZEb+utEC4ixRtPD2Nawppvceut67f3Dyl6i
XsHaQv+ZxtW5x+W13bGdITJv0OPXEjSrzozvjSJ5GSy6cVSt3AzYSxzs6EwWelpOeca/C0hOiGgf
E3FrVce2goGTyfeQDm9xaeFAHKCH0W0PdY6qdAI4K82Bx+5xGWIHFIoUP3TqSH9jIcwb5L01u8h0
uoAVqSznPJqJgzSb67pMnlR8Wxs7DkPC3CgOcf+sDfl4+YEraH/gM3/fJBoum3GVVNWZwa39KtAQ
lhj6g6lQM7PiAwZiVzviC/jq+7CIyuPIxuGUmvw7dTrPMqVr1edguItTiMWD456Wu1Gr4Opvvtwi
JAr0QewGtwrAo1wP7Jx8Y/KlbsBpZvRsMfArdeW4s+uxC8THz9KwoUUG1/YAwjrQPwoe8uxod/sg
YGdKtu63V8PKInxC7UhwCQuIszSzsXQjRa8cYjylRfGck/zAdL1vKkm/O6Ko3DaYPrVMFh44SueU
9x+iBh1FroZhFwbjrSI8gKOT9kjf2J6Ryg8mqH+zdGRcRcn95WFcCy6LYFxwQJYMo6/PTtFDESrf
J5AxZqbaWZV8SDpSuZtn9Mo2XmKAIXdo6LAdkMoMw2kYKHRI7bMm7ZUhQXrP0x/wq3octtxO1542
f/AvOQe4L05v5jgxBSQcR8GR2ehDmFUobkl3wO3GdUJtmFEhtm6k7iu9HnuJ/s2TCG7CJR5ZQskj
CqwDyeyPA9LdQYzPaDvBhcwovS7KCCRlwEzPoPRyuDyNK8f2EhoMOSSWqD5B29Sx91DIvYN07S3U
Oq83g//aeC5yONPocycWsXHioYCskGEbx6oJQ9+S5depEyhW0s4NCqNBhcc20qq1Zy4CHoCYgIVA
XPtUBXkH9L7bIf7y4VFqdtBGA2Th8Jxs8y7XzrclhjjooQIKJr88RWa0yyLTh3IYtLNgOaubuxDS
Ag7rXkbgFYv8S8TYTnfy2+X5W/vSRTDjkUJjDLJjp4F1ux4KtW7Hs7tJd9c6gEpJlrNPY0o/lkW+
8cCVrF8sAhVzSiBpIeUGkOv4xTQiWOIBiONsHaHzDL1zVC3NeocJmy81bHkaiXFQtdc2cANwvLL8
XGqI2aXWU8pMV75mFMm5IkhZUgtnRgJFvcsDuvJ9S0iyLERBTKNzTkFayD1kAcODajpkLc3Ubey5
tTxhCUaOGSCsJh+zc83C70Yb7XXE8vPoeCyQwk+gqzzaIaSl6p1TdtdT6fjAbVlxdCBxmrmJI+Fd
PAYZeHoQqLv82Su3tvabZOQvYQ9iUWUD57vybObQbIOPQOAGlfrMxfABvvA3Gs6geZZbMBw3foSW
EbnNaJwgznZdGP6Uko1UZa5O35n+JYTawNVdou0pwzEIw4paQXJ2LKib0xpIgNjyEqjibDxqZaXZ
c0T85YPrECnJWObZOcvIQbT9Y9kHHzcGcyXhWuKoWypYA6mG7NyOlSGvLcqjxCv7XFx1Ix1cEmXV
wYzgu1zl6QSpMyL3mew3SpSVkL7EUUez8d0ApMy5bJOH0EmcXRgFx7Hog10CpYqNfbIC17btRY4n
YwaUlVGoc0gAw1CDfYhzSGvBbhpX7Oa+FQq+LfwKSwllh63pCYL50DVIKzfPcHEwQtTIaHofatCB
Dx2xrUuEFcaQvURSFwOo9mWB3jpcoLuPwAQPeyg2tX6bFI8WeDtGbPRHVk9wns4EtpnIxXiMreFe
R+XTILbgFiv5kb2Ik6rL0lnONjvbIXA5ELKU0rjp0rEBwau5BkgNQrN63G0suLWotcjGEEyg7zJS
9Pm1/aFD0HIhdeAz2/o5lKL1lMM/2VVxDSuYGvaxCooWmKCXIjhDzJWWj5ffYuUllhDs1hnG2FBN
du7t8DUyyo/wvdyXdAOOuZYlLSHYPe7eymkss7NpVB+oIZXbNeOPeOIHAvHEYcp2qokgVOnsahqc
HN5v4JNX9tMSj02U3ZmhGeZnpqFmpid5JVR1TTG28RaFauUU54tYVIb9NEhoYZ/V1D9CdXBXMuXl
LYr2PQTKQXZO/WwLaLS2QZZ46zYmfQWvU5i2ZvgUIGNY65Eu91MSXbGOHwSEzQqLfivL8Sovmitt
kqsu22QOr2wMPsfjX+LuUDghCG6BOg8Q6k9ATIMwXxXsrI7XnjEMGSSChlwARqo8J62P2DaZGyeA
TcdVdQtvlcYr+A2Mkb3BZIcQsv9+BDv5yyt4baoXMQ14BTODXIo6a9jOxn37DDFSww2N7KczbXXQ
156xyNhSS44sCApcA1nGU420N0czAnorHnOMv3U9bi/x2IlMJuiJxsWZTl3lTU0LzSAZ7ZXgLZzF
cyijDg4Q6ID1XB62N5DaX49tvixgyqmvYpnEE2435FEl0JibjB5qtFx860tVnSEEDEflLjjaTp19
1SkAYbL0c5J6thgglJmI+5Jon8IEALqfMBWUgHAm5pfCIlcccsMer8WTYTqQX0is2Ot7WRxUhq5z
D/z0/vJHvB+9+LIScsapjWKnwDdY41dYlt/E2vrZSL5xKq/9+Pn3f1n2uWXLITTz6VyQ9KXu3I5F
L5UWx8sv/37exJcMyQw2mCWn0XSOWeBcj7zlrhzK0gOiMIBMSvCpy52NxbVS7PBlsZPjDrBsmmA6
6zra5e3noUUNB8pIHMW32TAeAuVACsoJXSgknkLoW26Kpqw+erF3iAqtMKZiOkeVir0pgxCUaTzB
feMmn7rboa1+GjWt9gzek/kQucxkDwTqqhtV5QpWgC9rn7ZwhlpOzXSGgVHtpsFNx8DcLkPWPbBg
75B0H2oHGQTJjDOXcivVeoPzvre9Fqf7YJiiFD2bzhC9y3yIYX6ZsqF2ofoNm+40f4wRVF2kL9zr
6hyuq5ELLuXkxpD79G2r+xiPzj4wx0Mywn+xgCUUTLeueyJOE0meAmsy3aHGxa6B1Ps+jI1H1sCN
d8wVhJdLmK109ifcw0jYoTfkXtYG241jJkwXFxcTekz5MaVNvktKwpQfmbmLS3v8o5m2hn2e3Xc+
f3k6pi1QPlVVYtZJchU5YFtpDtA4tAWsG14MD9wxr6exeaQO+TI3wtCgu7yrVo5KvjwqjZwEYwQN
mLNVqzsA/su7icXPkxrq/Wg1X+M4IjteNfdCFfsJbkyVfV8GBLKxzUZZ9obVeu/bF6dlwaWlkOuM
Z0zQOZThdazILrd6d2qne8n43aCu42ZHogJC0DBn6AVo182LkYW7Gv4Q8ygBHG+gmUq+N/0rHbbY
ke+nLHzJaArTBAr9ldZndLNdZUHDOqiKmzIM9b43wsMUG59MTh8YHz5uTMb7BRtfVuahqduiTENy
tnFRKmJEfwt48RjmqHHWewREgohYMGRVNmR95bOa9ClMSg9tyLmLfPklVuLssnIPaR01PST10eH/
AcmOneiq53TAsWSX92Ovd5efsnJW/KUKjgwnbUZEWMNMTy0sqlo4UMJ7gm58xVocXda+4KPL2pEZ
PceikNdjl/RuPKHFYHcvU2TtLWWWIPzx7tSE0PWDy7kv9AO6hM+Xv2+l2cCX9TG3yt7mcqTnSmcV
9LATkOBgXiPqA3FcGcMiEpKirMKZD2V2FiffEoP7fVt/jaMqhUK/8bDxInM19s72WtbKJattA3ZO
9Ayq72EcyC0fxTk2LR9yLDcFMa6NIsTsWgQDhIUmIf54+ckr22dZPU/whhzhc0PPZAyvNbyL91RD
kFmox1b9HNLE7cIXB4W1f/lxb6S1dz50SQgMrYlBVKrV57qRnsVh1+CE+X0ypN+TPJp8gCa/1TS8
EmX1bSi1dWwneteJ3qtDKbw4a8BMq/jjZNm+adLnNCwPIbd21MrAwx4h5UsoYFOhVo0rWPBUFMa3
UiL1BDsmHL0BzkQpOQQ09SvaHFl2VPmVozp1qJ3JB7PU+RJbDZAkIGxhWRQA3yRe0/V+6gARR1DA
Slv6vGV+YU++gLy62GqWrGzoZaocNFVPDCdAd0KL29FJfTBLXPQUr/q4vKZ84yB5v+bhS/Yise0Y
FRajp8QEG0iD9HKgQMhyyQ5D4rjhllbD+7UFX1IWW0h2NxyylqewCndDM/oFsd0CN0Zk60vWtu6S
sthYsZO3TsROdjHbT0UQmz8YRQk6NP+QCLmfmvG+tvXD3O02oX0Iyy35wWiTz0Wu0AsxNtLplf1j
zfP5Szpd0ThH/m/QU+w84g59R5LeQ1Mj65G06COgwVA4/3uFwZLmWCQw81OtRU9Qm4dDFbl36ORa
Q3S4vDVXVuCS22iOcLTQ/WhCm3/8BKHum9yydsKIb0rMnZFZGzXa6sQtMokGNqNQMQztf69BXJL4
UFQASQ6SU5G+g+imDVSAukuNj+iIBtDN3tTBXDnQlgRGHcU2aAiRfYIaIO74zeFQV8kP3MJuHJhr
mbk1p46/LAfVFAERSWyDc1R7Ee99uIreNnniJfoO7cegOaAveF+HGzXQ2pwtmnulGZl6mhL7ZDTP
2MtTk57SznRhdA5V5XrrlJ7T+3di9pJoqANT5QRabifeOl+x4LvdvLwhUH0CrfFMCAVugA17Drsb
XaMjf3k9rvTZ+JJUqJyJwoagxGS1By3FG33c+IQhhNqa0X+tWO+3Sntj+nnjgfMkvfOdS1JhhoJl
rLENTqLipYeeqUTQmP0BtGfFX2OhH2mVnXQNZcAiOwrH5XILA7qSUy4ZYvEIsROjDcVJx/khT1jv
JTLamsCVaMzm3/9lUaZRUjRmGPJT1VuPmcwfSdP4thPv+nSLAbr2/vOG++URjhPaCuUvP8W9/dpL
FN0WqzcC0+pCWESMvHAq24S/Ijxl8INVrP0+hInVdMjgwl4KpPxhCqIwAwnXBhQQtGy5IRuyNnKL
Ppx2TDAe4NR8ipXj0QGeCtQAjZQ9bjJIVs6PJSPM6CZc7RsWP2kS+VPdXYMyNNO4b+CvQbzMTF5M
gqZy4V9e4ysBY0n+Gsrc4ZE52iezHL5rQEdw3/+cZ9pvCuWPwcZJtXIn89/+YL8shylLzWrse35S
bbzPKBI02GA6ESxt9lP2WZFDrO/roXqAwNiAG/E4uC6b5zrq4UHEQdISMFdBVrrxzStBf0kAY5DV
swcnwxDDvKgGi8KFC8Ll4VxZ9kt6rh12BaD5+NHIrKA5HBTEzTf74ytLY8nExc1yXcDmhJ8gw2i5
KSDPbgMUQ+oOoKezVlZu2dWFz2Nrb0ZNeaQwYXighrghAS1rL2idOnbBtE38NtftbqiK0SudhHqh
KdShiGExeHkU1k69JVGHZ3qKupJOJzCTb2QEdzcN56aBjC8wU3pCx+BgW8Fj3fW3m/jvlYX8ll38
ssIMVlKwcyJyGoPiPi/TEwTSHwNUaW0xHqHNsHGgr8zBUvC+yopEw8NXn2pU8BP19P2UVrejaXxo
mwmUNfA0NgEqq8O4iDYJ7aq66hS8s+BTHmT0WqOfgfITjYz2MYEQFa6l4cqi0FQlCgj7jdlbGcol
IZv2QQlC3iRP6SB2QaYOJeBk4fANNLodIK3xCAUEQlxupV4VhKAFGjAcar9AI3HXW91P4uhzU7OH
y2+z9jKLgwTg6taIgDQAOzxHR3O8TU2xDyn7mrXpB7YlMrS2b+ff/2X1AJBKKzvFU/pcWn4a6+yW
9BbfWDRrfdIlWbOD1F7JQi5PBE1RFagYfll2fBjzjnjphFtqOJkdcqr2qF8nH6qlaC7Q4Zg2zW0K
Y7+MAXBhQMoh6Sx6PRDzSw7GFO+qB1bo/HYUlHoVH3BBVcsUFQAQ1UbZn3AIwvCVtfw6BavyQxUO
1TGZyI+ybj+olqp7wzKGTwGD3k+HCvzBCbLAs3PxAO27xLfhAbQRD94i6zuJ1Fu755fh5UrbMEQC
GKhF5gv/ed3nOwqNOHKA+xnAZOnOic4me5T5B8a+Ge0ISHLk1uBVwaYMFtP15Hiz1TStyDXuNhUK
ENRUCbsKVeWD4+HWTPqAMDVwI7u87FacK/lb7vHLKwsDosvWgFd2wm88/wjFJdcsjKvS/AI48oii
DmITLsZKNAcz2Mf6bhiOBhsfcvJJO8+iTnBq3eXhUxSmHjzeILOxd2AmP5XPveo87UQwv9iPUntJ
RTZaNytYTf4WR3555y7SdToqvDPIxx4GVyW3ErlpJB9kdVUMz3hz6Jy47QRmdRe4BHcjUJh0TZiv
WNLeN6CpVvo2zqElBIYWfumMxi4r9Mb7rcWzJZQnoA0a1JSJU9Km+PlBAMoM37VwH6ui6diEb7Z1
yUOmvivn6vI8rm3sRUEEKfvOzkvJTrgOgONhjsvyNrH9yz98JRtc0orjmBZtPXaz22TiZ031UZXF
KR1NmA8eLz9h7biZf/+XGSU8LsvShD0lDm/gU9rokwX2Py4ytG+jv5EG4c8OE10ZaE9efuJaC3bJ
K67rGmbasppOvRrDj0kvjqq2g2OcTK/ZUEVfuI7DWQkWijGQ5dl3FnwAO2JAcATSGZffYWVclxRj
CvDlKLppOo2xFRxCADdKZWcHOGDABQXWmFufurI4lhTLWQbMNCYTGMXssRa5B+c7tytjLy2CA7o0
M9sg3ee5eQjmahY9CJgKjs7Glf7aDcqSdilTc4KaBcQAi6qFOSgukUwPuveoZ+d2R62u6u4HjtvQ
ghcZf2hBrI5SWMOcuyT3EDsQbLzZt6vVuOjcGpGVkV/yNfnUFmZK2uAkQ/K5QhZ31H3qJYIf5q4p
egs/kWvGXhU21j6Na98Oh2uLkA/jmyMthEbOmWXV123oZFuvtNKiXFI8m1LAqRDgmdNUPGE4+uJ2
PjN6O9vN2NmhTHcoUwYOBHIE28m+eJoCstcAe8H78zZB5MVYmc7D5ZW5VnouGaAh7LnHMTCck6H0
TSxKvw/us2HyLOsZVBI44Z3NcPK5Eq5AZL380Le6/J3jkyyyE8OEu1iQW4B+9l+7KfTNHPwvGfs5
ZDib6FlQOI1YzzBJ9qzRxpXP96KDVevUegj4Nf/swE4aa3kE9qj/iqhupp/nMwiDgg4UxK3wCajA
sNSnXh5SfMx8TuSTy0bYmWV32x+yEs2WbimZskMtShKcetrDh/YDgM8DthuJ8w9GY+5AfHE3Abtv
2ep7g0Z/D509h3NnzpvgpCF6paqHevwc9LE/b2WjN2ADbcAkLt1NfbbTQNspGBthkLDtFXAf8Dwg
0VfMZh/Cl5ZCVVKeuy7yW/sZYRdN60R935jcOZl/7z0XJ1RCiVVHQEeckOskcPMIrVueEHh0/kjn
nnFTuqa4TYbhroJq1pjks5oE3iFhJS5S652JRgdyjnlbAOKN2Z4RuoghoRBHG1ccmOJxfCA44jMA
k7EALCCSoXFzwra4/AVrUXQBAsgTCKB1QYNCT7vDlMc/6iwgG6PzfqluLamvInIiLFWnvlFG8axo
fF8HFjSG/57ZjbWkvLJmChXFvc5NF+Nerwn5sUrpVl/7/Ym1lv4pUTs36Cte3IQBzCZSo3ZpCmZO
HrsWQS+WxXeRLXaWPkZFdBxYKXbc+M6zbiNqvB834QL9+/oPR/hrWmUN3Z50+DjhotliHaDKxhGO
1OYulqOY1ekuL4GVsAgx6d8flkEdnhjKJNc4pu2A7MywuhHqtkjgDhzsucmu8iiBFkp+9W8O3X9+
1/8nfC0+/PcWaf75X/j196Ica1Ap28Uv/3l4LW5f1GvzX/Pf+n//1e9/559PhcL/l//Jb38DP/df
z/Vf2pfffgHAUNyO991rPT68Nl3Wvv10vOH8X/7//uF/vL79lKexfP3zD0ThHOnhwyv4zvkf//qj
448//5hdWP7z1x//rz+bP/HPPw7162ueveQ/ln/l9aVp//wDXnb/sExqUUcSwNgImxO74fXtjwT9
h2DA3kjb5KgJ7Rmwkhd1G/35h2T/AGBKEJC5CLdtaz5mm6Kb/4g7/xDSNKV0bEta0Pv/49/v9tvk
/M9k/UfeqQ9FnLcNvuW3KMepOcvkkvnnWMSk5vJeu7Db0SE8gTaNhtIW9TupwRyw2m4+S2kTMgMM
CxUXhnAzOGkFx0HBqvFTAIx2ubUxfw9Y87sIZMu4FjaJOVs1LI5VwXnSOJaAnjcNbQpOLCNRe123
8WB8bNVsYAojiSaEwVabiC47hGPVJ89xpuVT3si4deGOlxZHGJgYcDaHbbe8h9tyvGUe+Zchk8wC
aBdMHQu4GcCzft9bvSYi0By4cYMSyMSZTmdA9MfJ2fBcWHCY8RXox8kBlRWamb1pR7XfNLUsnn9Z
Zf+ayYszh9cQJsxNGJnX0HLm2Ih2oZa431Eh7FO+1ZAki/aUqSSFY6ZdiH0HW0K79us8LJ2bhPQZ
TPRaXWwRihbVI6cWoRAnoGjaE4vjXRbjESRtQi05ONcqlQGAmXbRpkig2045cGyOw4k+tXE6NAAG
jAYoGnmUlkdQ4wJPB4C0bqiIvfc6EusIllM2zJLIksiuHR4GQ8LmXgUV+X0Xsmh0i15Fs8Cxdprc
2ocT8HHaRQuHSe3z3gK/wDXTuEjviyZh49Xlmfo94nPKbVhBM5tK5jCTYKP9vmAyNsYDWvniCDop
lD39IqzgqZ20gDyGOOSg66aBBIRwHgXChavkJ2/ruY18+S0WXQi8hiDShE0lWNXAMzrL7dUyY6op
MacjKBVRHnwVNbgn9YmTxuGVFwVGXIaAClZWGt+KLpmKwItgBBVZ7ojG9ZzAd0OV/CSW5sQD2yZJ
ANgwjKKgHoBcEbxpqTbG8SZshWG/RFrLZgd8LigHbt+KKn1RuDabv9ExCpRVvYV/tl0ZttK//KXL
JcAEgy2jxRxc/HBCxfJLDZ44qo6HYA91a7OqXDBM+rE4wvo8xVuqxsyNzJvCqp//LIPQClTHqhZI
m70V105ueLSuW3zw5ddaLAMG1WZMAQWXQiDE4Uz4fRmUnKH5AW/5vWrRb9kbtK3KawPWeOBnRaF9
qyPsXtcKI0MeKtnl4dbO+D1p43gBBzczhFNqUoYItoivfAgGUeD82YMXYbZnLYGLddU48h8WHSA7
CVPTpv1QxxS/LVLdfkKvrCRuk2cJP7bK7OC40Ki4PBAEvhEdFqKnL1ODywXv8kjNqdD/pN4IJDgJ
LdPCocmYhS2z6LIImTVFE4ztPgSpWu7NJqVzrzFqmnOu2uwxF2WvNzbpXxaNtDE50sS5I7By2BI8
2mZMG8CYd/uumGBa3xPYdHwMEkDQ76yoGaY9BqAIH3vZWdWVqPMgO1c1ihqIUarA2kTcLU4ZjAHC
KVRGAFyyAdNeoswDCsjVwLJmP9nEuZNwHH0ryBJ1nJQ2cfjpqL+3SwhpX6mogtKtA295ldQgckdS
TF8GlQb2q2Mk9pk2wBkDs5eZqUftlFluNJRMe70JwVqPhejo/+/OpvnlTUokxZ0vMhe+TLXNEbxZ
p2jqfRp0sr9PB3ggBV4bg1XLJ93ST9NoT/quL6e4+Dn0ddFC1Fny18vLaNEym9eRxO7HipeYWUSa
+Q7jl26d1SIJrrDP0Q6m8bUGIfS+GxhMrJOwr6DhFIeDMHcZrF7LUxa3SXjDrRr+go4OtD6oygis
n1ldNJu3uwtszdubcYLMDm/HLYSrRSyIYG+RUMcu9xHlfYfL1WEQHrjjSeebIiqVb/B2ZIesivLO
SwPYO/ot53G4zyDDKZ4sqwh06MEUp3zMiizld5pInt5hZatmA7ry9i6/70aJgIV6CemmsOnyQO3q
MRtFK7t92Qj1sYXXTrQbs7qv3chsyvRamWbnB8hWTQDigoF7zB4hEErLrjKfxchU66sANKUmgu7A
fmx4tBeDCaIq6jA4G1rVlEcwyTKaI+QKxEs62rHGzVrZPwyCVM4OjBHYmoS8t69jJLlW4falNpKz
A6vCpoYISFg9CjZAescuLTxB4DIGcP+ETe3L5QX1+53X26yBTyLwP/wDm3KO8L+spxD5Sw0l62av
YbUR34Mkh4ZP1tYV/8AwedURHLP4JFB5ffwbD5YcFQI8zJBtzSXtLw+GyUWo+p51+zZX6eA7vIHk
nGOH0Z6ovOqurZgEGRJ0s203sPTvhCEpkDgQOHFySEsvCkmRUygx4/IYXZiJ60eVcPHs6Fq9Tgro
vi9iFCF8kXWZmr7CUTx5Y1Bn6caB/s64I10x8fFM4DRYGsiBowkisRzafRZDJhl3JdrscLdrQlqz
5GY43JcOYJ8pS8Nw4yR678kcddt8EhGM/eLINCtdDvCvbPcmMzt7X/WBCn422NNe3Ax2WLgtVFIK
OA859dZ5NPeZFtsOBR7DoOMEJHj473NepClsb0angap4p4gf2o2e6x/TgSgLALEQ/UggH0ApLfbA
CwTZoekNO/dwWAag5ZFZd/R/vQgdATQ9CjPLRkq7SGOTpihVHg0N4kCR81MK/ZrXDPZOJzC9jfK1
r7UNUJuOuo3ZX+ZNcq5QHYKsxSES1sGLgZjKnJQ1x0nIrWyQPvTJ5VNd0uZpKCuj8tKhKjPAj6Hv
5oadbSS7y5+9UJGad72Dq1XkBdgAFPnkYtfHkxnXdCqbfTq2kI8CCLfqgcwSsfCBcUo9EwxatNcT
WvLRq+BHcFfoJr0phnYarhni0F3flqA2BWlV43JvhKTM/vIr/nWVzsNj4f9SSvxr8YZdLbvSCCK8
YRyP2k9TW46fJw1xaAcer81nY0hZ7EvZ1xtT897YoFQ3CUKig7xyadtkqUh0IMSBvQs/0qcubCNo
7GMz4d7axBWRn1u5fk6hHQK4dwKlvM6x85NthvQebFmYAbrwkuDRiRdp9EK7PpAbh9c7WR3snNj8
Zsh3UZ8uDtoSEvaTNQTVHv706feeRUnt8jFPh91IcW3txZwmX2JM/AMbzeSYhTLvPajTTNXGUP01
kDpzLSJMMEHxOstTlEIuBleHCrYcjh0BowbfAAiZZwU1jjktzNgfcWeiC7dKmqG8DmkQ7RKLhFuw
jQVD6W01cxQfcx06r5ZlWHHKZOSVY8DWzobqn1+lHZt2SZ8FiTs4qpe+aIL+W1ENuDIxSB98yVPk
QbDfyPJzqsWUHLDm84+DMsWWL+E7+ZoD8VzCUCfBvAqV0u8hLypUVykOLgCyEZvtol5mJ4OM9W1F
SHiD1EJ97EB+/mgUgJ363Ghr6oYJzw9mMajXOq7GLdbFAiCH4ULB5JgM4FYLrSeyDD4aF1il7jFc
cmhY7Q5NUX8MHPgH+2iihrY7aWkdusyOv+FmX5+DyVaZZ9sE5XuuikQihWsxfD2Cc+UVWsSo8PJk
3LVpEdUe2sBk33XU2TTm+8vpgYPSFm8zbXN0EBcHFx2nJsF5kO2twS5Z4gs1qPhjZ3Yq8hFLR/HQ
al3qHy0Lc9BMB6BZP+Ss1PUXnpqt4VLFjHGrrb9oR8+jiTzcRllB5v4eW7bOrDIvDWareN+QohBQ
34aeJepsg8Lj/o4GmbSvu64xDJzuI/LCT5D1Ff3DNHSBzXfgzk1Ju9eWlRePlwPoQn8ML4aGKk5a
gvjumI6zbNHkdjT1MHAJ0PKHuRaDoJcFMt2JhX06pC4UC7l1VdAxghhEL7RKX3JCB3QPxlDZDRwi
4fj+kpASHY0kJekt/p7mwKa0vIVPzTBY13C+smruBoZO9JXlNAn5YduywqOqRmpInl/+oL+cCNJk
6DHgwGTCtrGbft9J4+RARzAkzm6S+PH7Iu5IcWO0eVDvUjnUceFClizQXiemIt/A4jrLU8HCGIq5
v2AizCBhIItMIaC1ZggmyWEsK504dzptJgyWMxga/0pQY8GwRBvO0OuvMest0R9THAdV4Y5Tkt/Z
1WC3X4a3nhE0MNBziqwelrqu2UVzk6yLgYGRnkF0CJ4nKdtQd7gDJJ1RXtEUsfuTznWR/GQCXmNP
ISkm/iWpcB7PuKTefmys0E4kXoBUo/RMhVIseISgQhBA36CEPcYn9n+pO6/muo11Tf8iuJDDLYAV
mClSImXdoBTRiI3QiL9+nha551j0PtbZU3MxU+WyiybXAtDo8IU3bFxBplFVu7yacccqPTo0pRxM
Fnel+NqkcofSUEkRgMlpDksjzb47mvXU19HJnMqKj2/bUFHcYr/Ul868veCnsMX7KUybINKTySKv
mhA4iWo9dUTTUp/qRKhrYmvp5hQLnSwfx+KUl0bHZKGC38KZaebAX9a0G815+zQ146aeLZlvqHG5
PsUlNvG55efDavp95pyy2YCyCy03shsfxWeII8ki7J7HaPrW0cmlMKqxjD1sVbnxaY7077rKH/3b
wSuE/n+kdxYqLU2D2vxF5ao9yI8Bg73Wd0YDutZ5Z0RObtO47tVGtQ05/Cwr8T53vc7T7wefd/9q
MWxW2L1pIf0hb1/vtuiZSNZx39eAGly5Th50IJ+82zaSffKL/SnbKLUEyHMKqEJxSR+Z1ZkN0uKR
mUb1Iq/MdaTG6BXRPBogR2xS02OOZjd2z5acHCaeoCrK0K9OaTLmpuGWDKyw130i4x8UTzwLVe5P
lAxGVjhUzfJHlJcl76l7XftyEbz0amwahiRrIRs7iPL+/Elu+8wABcXW8PQ+Et7yyc7t2nsIR6fe
n+auHdRt5AMR8mkN4OoR7kv3uZhbc73urLWZjJhUcsrMFBsk4U5xsUSCdzlVhr7oKiKOqQQv8OCz
23u98Q5JWF3BXHu0g4iAp4qd3Kpb0/vg2xRej12xzUs6tWKbnnwb7wEJKOrnvQocaOTnQGatNpwq
K0KOd529GFV0UoZpjRnIxp3mX2qtQciqUNLU+7SrcgpHcRjmvX8LBr6InAt72XTFtFpyx44uTYSe
VX1jyyhz4qzwhnGLm6au5dWmLB/n0DkLlvF+9tACbw9FYarQxH9thoLbA6INM1Bu7BVl2keeMZ/y
wXPYFYRFsddLMIAMvPfL1gzyyRosevM41rEDxWOhqnWNA3xmnU+7NPQtl6wlgt4VImC1J2U3L810
SbLEMx6DvpAsLZPsa34w6y5nj289fFWeulC1jDUaMcwDkAD6z9yeyUOlxvWk1d2HVrEzBWubpdUd
LbfIO+dQ+KryjdsaQ87iYe8yfYQUrR+45zLLFZMt8KqWyeZls/5PNa8tw4lCdlX+eFlljpr1h1yS
Z9atvUflXDzuDnioKKbY2FWfp6YU3Kcnio21whajXzp4rEFvaxKhzh8l8tflR8vIhv6Mwqg7f5rZ
+pwhFYus0VLFBQtRytluKBlWnHhLXHdhaH8317kEabXmuV4Xq9exd+Y0EhTSJpXycRbtmlmfdkse
GmEyldQQ30UY/xRPnT2Z1cnqKRqHSG1TYcR218F14ZEdcI4erM3Z+U1QOTvgRkG4K6+znhwIyufL
e9q9jnZMzF+bbO1YAnDgvzxwIaogmmOvsJboZtpUT/+vdrvpK8jVfHoeqrwIrNRzFhqDY721q4lK
uuz29mAt3dQd3Jw59E0OVm/cWKDoKqQngykc3qkxqsszTBTg6bEwJgCV47QbV5Wa8lmkYV06zXnO
aZvdAom36GVlWYVt4FAbxmLEXldk+ZObDzY3nJUNhdrXJeFkHi/qtafB+LW2geykna8fij2QfhPv
YhhkldrboNfRoiCXXPVRr/ghk7nu+eCPro/KcA6t7UoFxVB9diKCpS1d26n3LvJqRMIJUVGjiR5U
7458lNbLyjulSq/7GsuSVQxo4+GBUSdZW5QNXgVo6PqUkoNeXjvTXBTXTNi2vxjWwbJiy6qp3IxM
kzC8DCIjZEHjZULXNxF+ofe4blQ2x5zDWWQYaRu5Y00V9eVgI7jw1vkk4D/kI2XKwRL3db9my5cd
jidj9BoruRY6V+3l61le1RgVL3FrLHodiW1z+H7Wvu4QvR6/pZA6UHg9JOwMex2VDJarw6WXwMtT
vj6vZqw4+FigfL2JNxMtdtC0u6XPYhz49KHaLqM+P9ssL3hdNVx5PVRuoJf+66knHbvIpoT+blbY
/+rV+YbQ+2bgr0NkxFuLp0uCeEC3r7H30iSqW/RT+GaFqsoSR3LV8yH3Nt14ahElYizL2iSIUc2S
81VeW/OeksEvWbKeL8SYP2xmttcDRrZZb/gJmmwSpqUlq47d2R0XVmUfGjm7rfsSl9IfX3ngIV+i
dktH1mDoXJYZP8srpfqBDWI1XMkHAqvQ8YCpPJpeiZmNOqawXo6+Kmj0vCGu0UuvQHkG9ePZrn62
8l6uEMC0dr002Cg6mNhNa+3K1MubCpBr5CDfS2boS308Nb3n9+pDZQ9GVz8NAyDBKo6ywjDLT8LO
9Kj3ewCaBH3Stc5kQx6+b8tg3U5Afgb2xlnpae5ISx/LY7tS1zlKp234k22uLF66WUX6KYioaway
Y0q7585E78S6h/jXDOVnEJzOYN3lrVcxFLKYPdPAf3sx+PYWKQyT2K+IC2v+OVKtCPT1RZ3RDi0M
f+zrp9ewwCqqQn3pRpTBP2yG47AYXRwGdKG6JiVN3EbpbbgQQaFvunN1TIgcij56fOE69FALeLT7
UzFJ3NHOavMrXsdr7FHYg+Tve8vVD9mIiIj4cUFKYH4Ywj7nZc5R02Yxc0V/YTY0E4/jTZNkEYEm
MFZCK8whRtuno86GAQFpw0ky0rPCM1vdvCx6R9/a61cEDcGuvBg6Jbk1zxkVf7mJsWGJGL2QfI0l
US4Atu+U2CXcyJf53I5SvzptkarPpRdAiDaT5LacxiEOcJC/0pcDDcFXVpQ+aJd4vWzLH1gADb2d
EuHne6BniH7Msh6g5qRLOVX2VV3nYwGPEr1KszkYjhHkt8T9sngKZhD/HyORhf33IOJ66HC3pqtO
UTB27Ue3q036+n2J72EZm2YzdPPZWruaJ25qDxmCwSXyTEtaPdVzKcx+sOK1KXYwLqKnzCnjYhyj
6V5W+7494xaLd3U6DWIf5rgdKpswbO55M86NUNBOxxiJAVlU8S43Y54OTOhQ1B/WHH38+kOzDw2W
6BvYmWlNgwoh6whQ39zgorzSZIriDcDI1qdVzYS653s9ShdC1Xb7DUMfBCuSXth71seMTRVY1wrh
qrJ7CAHlmPUxMuvZU3duVK3hdOpmmVlsdkXuvbMsClbqXEWjvr6Z++FaHnrEFvkJccXOPWeYuzTG
obHtqbnrxrkww/PaK+T9L8NgU61DP34XjnXYx6EqsqR3dxStj/QGs40zsi1leV5HaXJvom9BJhRx
tGLDPcSNI1pjgKCILsQSL0xvveOVkgM8e4maX7fsrrAjYDHENkbNTuz7eo+nnRNZy0GFeJ5+HscO
015MSMY+tw6KdKh5LJutw/jEq2qENYQ3etFzaVchb3aZ0GNU8RTtVrPdKKtGq8YzArNuEBLoPKwa
w6BYVPgc7hbzxi+yAUUUN7cK78b2Jh2uNnLQaZvzcsiVK+dMndgo/fIIzsuftGbuwt4Zm91QdUor
VidlJCAjW8ZLbuoNrf4uzK5APQytx+ot29XZ1/ssW90RH/Ys0mzAUBBM4m9GelJG5c9zoeYzV1Pn
6LPeQVyUA+Ql07XdXJ/ePtvaVKTRZmdyPVL4zcri9nW7AITRciJMHS72jlZozwZrTRCj9cSgCX62
Kh7IE/Eoif3KLdshwSZK5ysD5ugs4m00dIxZho0+gIMwZ6WyXwXs7GLx8Cr+lG2+X6vUl9XPmDRr
9LC84iVMX/IcTh7qDS9cpoAzY5xNnhAJ2pkxtdtOg0VKlKjb+VhNLgaRZ9/vxBae0Hfu1oOccBl/
5yint3nXE8PGrsGs8cyssjlXrW6lU/16jLd+ubJHbp7/c1xe0hhjHHOrj5H3HtsUoRLk8OkQKXY2
c4+YZcmO+hOfciQgrrP9si0XxK0kSC+BM4h4SjZIVGlAThuZej9rXrY8JWp0Fk6vh2vWGQUvpAoN
A8XBNm+oqMQyQ92LsPgl8ilUpvc8ZzN1qGCHud5U1Uu4nmeNTgdRiPmZUGw2KWIj0PVToPdXfdKF
UzFxQISjpQMts7f3QR7qwojE1dJt2WZ/2oxoXfaTxwCvS8oMCZGycHslc5RwIjP/PuWjyh6jeeur
814II9uTuTRmZ46xnpYN+keQlbckp0RhDWdKdFX4nTKB+b6XWb9+EoujcVAi5zWe3AZBkwt7Rh/+
qcuqZkl2f3f2U94pZ39PaLX3xmmUEbSTy41CM2ouQyX36mntS8P8084aCy7ZLOzCoLgcLTnkb2sa
hy7ul2qSD0XT71iZFbVThGfq3gaUiWhHYvug4Nl9trJ6tS+MVvVo+Sjbopuwy+DUOmvUt5eq3mf/
YlezMT82dOSyuzkv9Loc27xk0NeeAO9HtuP+EqU+ePMqdYGs+OQs2Gp6502yY6l0bDqzdVKOSTcr
bnRqlp1MVKPalhoZI0fwGPi0eR36jVZ97Yl+3L+8ZlyvUTZhgI56XooEL/kKOvf6wHXB+c7I6eLY
chU4JO9tGsgJAF2C817ApBxfEvWc58WK8Of8X19iKPtlVa2wN9zzQvWI6VEAvqw+v6TcVbbrUPM1
zn1dEoE367C6NxsdhRuO6s0/KRt0X/p5K9CY21z93o87WncLDJVgavB+tsECzWzagK2zLRVqfg1H
dGhdlL3eLcZqx3BVUSIr7yQqGVOHuLwpm8tg3v3KTze4A2wZ1HR1HmSQIHD5yO1+Uj0kFkkkM5lJ
Kon3ptUTgk5WVAGOzHjDMgW5kLFmqmKy8h/sSzVb195tVnSo+rXAGZ6sbKnfs6R84cdAHQdziUcP
pMhF5m7NcssL7JbbHO3t3UfAztmhPCm/38E6F/k6fneiaBq/E0tM5RcR9n35VJQR5sLxOGAB/0WV
hgUVTwVgeyrOC39AHXzaUQQmc98WjXva273FAWRBXkKSfcnO/14CISnKUzY2M3/nbqbeBM181fu3
7GbTYpb/LB4F9PLlAHQKhGMZV0anh6PtV5ONdCBiIDbqC48f5jEc/FvlZPokWC275VW97mGsuJDy
BDpiDhFOYfXYPW+Vl0VlbHmDUTcwSNueF+a/nEOT6TTcTv0Szg+mo7ONbAv09hVZO7GoB9ScV9ax
JNw9/dchrYtODLus9BzAXIMyiL/Ykz+cNs8EukjRNOzs69aTevIVvSl5381ERJ3F9ujogkbvd+PI
xejsyT5ZA2eeIKx6CJO0l+sreJAicB1R84DK6KcSEbwoiu0pguSbbi81gMZsqZhYVkQSbfQr6ydr
LYiQCarMm7oI1Tybz3tXUHEHaNn5t0HR2QxbWBNjvc9da5rfv56pZtv9LJ4uAD23QxZk3fYlc/Pe
mg4OYC49aADyGeuFvgiPTcithykTq8HObJiscu3Lso1dwhGoT83BwuCLU9NxKQYngWE3DIZZDNao
4rHCtA3XnAini5EPTO2+XL2WAWjG6kiDAkTF5jC81vKowxI5KAVHSiWvyWI+ZyMpRTP5zQ6spF3C
1UuLfl6ZwGre/O0UIKkSEibDeGI7GUZv0dWhfKQidi7sbuG9WMrxPYUlpgxzbKpmBMOA3IaSe6KY
13uoom+VaHh1AwAOHiE3fB3gNwUC40+FdPQPhmg9UgDMGOZG9cn2Uqkpqjlw0KVAz+m2VtT7vu9F
nWvqLzy0W1fYy1yiTYs5if38s5vxH1EK/j1b4Bd6wf+IdXBTfAWxJX+o/w+IB7pN9d8TD+LvpH3f
gDC9kBg0U0F/4JV24Lt/+CDLgGuEgAc9oLD/m3bAr2ivuiGd+0ijS/SvXmkHjv2HE/3sHMIJCIFD
0i9/pR3wK9sNyACBsdLwB2bwn/AOfkoT/gXe4jlmYEI+AEfi+CAc33KP+6kxqMCpASxVdSG8CkLj
FC9ZlrigwewlXb0HO/CRettu87A6N7M6cVNwpeckEtYNetAnabhxvz3NGoNBQbFdo0RUEWHceNYt
FiK2yw4Z1Mj55qpPUVBTKZ/Oocifu2r4ME3tMev9Yy7KszUAaMbdqpTHFb6/8ovEyJBzLtWJlP85
R3JOI+l39NFE2VDXrmPDd06I5F9XF6UTnQd/aeLQXxLyHPxDGmoMdlu+d0zvIynAwy7EaSmMA0CI
K987OZUTw1RI6WPF1vI7TIZukv/TwL7BioWmP2NQCPZSoePewRtf/HvQhoe5934DO9E95H+60pse
c9d3lVg7XmFk3xv2n7P1m0biT8G0Xy8AycX0LcvSsABIKr92MfvAaEdwsMMxzG8KEz+08HGvMEAj
p0NvxXwP5ieJuoWyb3XbiStHIthg++T8d+S3mACT4HVwB2txOSIL6c/PkzOmpvVEbSwWkgI822DO
50slE/1dBDvIwedwF1D7p5+1mfEkkQajdJQhNrh18jCWYzy5aKaCGd+NCt1z6BYtUpPeZU+t8i/r
+f7lSf9K8XjbSGWRMAAoJ7FGIkczhH4dAFgfnFzLPBwHSIQCBbb1a5mbsASeJzmfK6tNFHgCCOhQ
/FCwwFzRBvTO7f3zffx9Sv16G7rb/Bf4ITgZIJ0574GjL8YPM96cCBYktXnP/s2cYut5M6d+vdSb
xrXs3DkSOSZW5NEpRCHapnDMzd890duG/+vIgjKPaI97vvmmRR2JoUOwhJEd7ffoIV+UZhZrNKfR
dCdDPA8RKKU9Ue7lYE4Pu3Er5Uwf+JlCRrK7jDXxocwOWfYlm39HK36DFPrbrWlox19G2x2ndR7L
aThCDkvEGqSVoPo0oVyEVmMO8nP2jYMx5w//Jy/5v0bkDVIqMlYMlGdecg9uy5MyljbaIN18rLPf
iRT/fePQL/m/LvVmi2q9AqrJxKXA8hGPYzTYfPrnh/ndFd7sHNhkUSseuMKyfRqC9+P0m63p36+I
CDQwT0Hv8c3C1BimrgzYZCfrTm1fEUA9wFal3v31n5/j3y4Hx/GiCPArZ+6b5VAEKkIqlev0NWbA
86mbnsz98Z+v4b7RekWSWW8zAOTBC1kAR97i5EcvB4DaMOOaoWKHW47dxklXhBf2bqYKf5CWxmy4
7/HULMfCvxph9+85XNLAeVrB0edd8MP2irtiwU+TglQMI+7DrCYoX8UA5LHgT8NiAcg+nw3EuJr1
AzCZs1u3dDmqpBXizqjHtJmqA+r0J7P7hosbLc5a1/ioB381+2+Gy+cDCDOdeWmJW6BhqIRRHlQL
hU54zhSPv43uB0sm+3ChvBGYCSKye3RBf50yCau7Z9UYUQJREgIYEgVNyRbeXQD1Rw86SLNCpQPN
fwPb1rk81+Z0Vsup60y6UvWt3X5H6saSX4oh+OG585Pv7Y9htj6o4KTs2wW9NKqSP8opSoWxQK0Y
DllpPoqZgSvFFb2f4yiCq10OqStEXExR7CLQHXZB6i/3AzxCY/k0VEiiuHAkFu9EIzPuGq1VcwuU
4MAUQSOouq1G+7rqv02EEPs5eKf6r9V+yjgb9SMsrYd8+x5vxsMkP7f+13z/NLl0SiMOJ6ARzX22
1rG/Tam7RinKAuneDalctKpyhHWif1zG8gZI29W02qdFfKDpe+wreelHJ7sJYxOTCHMvb8ptOdpK
XuvpYhTf+qI5rpSOyKUfeD0ppetk4qRoNi/NpXe9CftbOK1HN8welxW6E16XuipUXQPcvKF1gXxp
vtw68/LY9ct5QsJn7R8z3Oyi7aqxxxQnscNkLwk996smRLoQ043QP1PxwPGE46Hgba9DjHF6AoqX
ssOQrpQDPPXFaMp0wyvTNXAF+bbyR0WDVgNNs/CLigyywAXwjXXRK/ciyK8kq8wLxEVZfnZIuq3F
PDLmbU4cqm5c8yUiqP2kNKZzkJfJUHWJXSBWAAagQaBPzdH7Zr4jMUuJQ6JtTEfCPjV9sZECAHka
2bdyOi7mvYloCoW0pBzFg2zmIzyodNW0D2f+iEYGp58LWZFVVjWpBCY75O3RRnw7myL2Y/sGGn7a
1/bRk/XtELifK7pshbvftb68lfvyQMXzuiGUNd2vVpZfQq1FjkOc1PR1clFhb4cnx6jTLPgwa5ls
0SW5/KK274srQEDNibuWZwRYCIRQfhrGR5umujARoogAE9xPAFfH8puVubGjOA8t6OvcPurLBE4n
AIeMQ3eyUGBWUXG7GgYyKjK2t8TfQQdbSBiJ/bqrq/Ngq6uml4mwu5s1bz91fNtk24dQUnEyuAOs
PZBEytWdrEbGYTmEpaTqOx8LQyBA+FR75A59c56MhgnpHauO2nV3n+HgKnz3KBcybhqOSpU3Yfi4
2PKQmR7pfXCa14yejH0YkQHQwSSuu/iJvMNI7GJZpgS9zwsooocCmajaN+ipZU+OO5x9tIpCZv+O
MWsrDs1WHNx+vY624K6mbCjQF/S6pos7Mvi5GS+iYI+NrTnv0k+Gek/0E1ahegTMf5rtT/OSH8r2
EUnFipdDPQtk/T0VvwvRNp/CwXhXqOFyRTPD3ixISwuehNeGj7hYia3a/ol+CPgwF0AzVp/bcJi9
JWGNqU4eLS5kdd3RbRaaxvVxGN2zk00XaxGxhOejS8lnHnEUl9EhNO8JNFOn38kVcIMw6Aw25TnH
ry1frp2wP4Sue8qq4EoM+XPEBmVU6rqxf5go+o/mvYimq40SvOFrQOQ1NKV3SKDcOv0nz84fhmm9
mOebLhypkEcHA3r5ZrfHoa5jswX73KHVWp0ctrulXG+NsnwasjYpLXE1+PMdSog3e1WdJw+shVcc
bKO+KMbHIZ/P/3wKvkX6kgeDYucfH7oYaLO3HsAGiFlBs3Y4eoXEuZMsoGAzsLtEhlFs2vWxaUkJ
7TJdNxcb3iqFl3dwQ3FVzebNSqw0YMxmiCdE+n5za38LCN/c2ZvwG11sIAOSO0PCNXWG7A6zidgu
0VEdnyiIH2n+HRU9qn8ekL+FHm+u+ib0cKYSsYSxG47GWiWR+6QmmgP272SEflKXfsnx9GUs12dj
tmFaWPrh/xLtimCEaWJXPFzQxf7knz2DaHtS95M5HJAdSOFsA+hZ7nQAUIoR3L5Lw2C6mvvwY86r
qJ0DVcBk3qokmK5shZED6EGdo9PNil3mlTu5HwBxkTSqePDo1vOtvfnNE3jdbv7F4j+pB1W8V5YT
o18Lus/CEOYwnx1SwjlcaL8nHho0pqwOlvuxyw6OS3SSj7Tg3LgL4bQJ7zT62+3gqHs32I+h872o
8nthjPd6zfnW/ARm4qMxVqm35/f1GB3qqLkBDHaM8uVJoP8RRsu7EQu0pdmSQDz6+d7E64D4zbY/
joaZinnC4TB72hb/Y63yh53UxLSHk4HUYE021gXljxUfj2kKU0T4QOxVtDkINDhIHCRFN+H8LjnV
Ufo/vLmfKdZf3hxbYDZsZq2n5a3JniiGR2zcdRknRKtyZoz3p+lyGuWJvTeLfhMZv0E467IV9S1d
jPJBufOvX+fN2FMdHVyuLuVpLCAnXojbovFQNHwVbPm/XX38bwuL/6Ma5f+DsicQrv6yY2hZlV90
Tx6X79++/6KT8vMDL+VH2/0DNQ+f7iMFvlALlfyr+miZf0Tw+MDYgyAEd+/zYl+Lj370h0mmAw/b
ZQN+KVn+S/PE+4O2JHIMAPSx9vwPi49veAhQOuAeWEFkR46JEALuCb9Onr42F2FlzU5iMMoPRZst
eTLivflhptZhxBNo9PtWK2zEyMQ7Hg6rpUuhL3C2OJ+H7HcmMfav6aq+H12FsCmswqwzw7c2K/SC
apRbO3GYF7HcYcOFqBh4OCEgl5XCv21BRoeJ3OViJ7bK3S+NAYgqxRC+u1tJ6fCB3cagouhYhEVS
C9kRLm3LKokBcIu72OcFrfQQHOOe2BxQ+bFF3bGnPyDrDjNZJe+AJMF8qktr+N1G8evxxcN5mlFP
RowABsNtvhnsYW3mNnPQCyjEbp6MuizKg+jt6NsCgt5Nc5rEQP783ixA01sDzICoU785Qv/+xn1k
IGARMu1CqlVvhauGCtzzqCS2dnVUmxe9rfzokHWej31iD1j61hlBWRzXrJw/7daIBTo4TOf90tud
gwmopMvzl8Xyb2p74a8MHYYFHQ4XdYPQhA8GtfRNCWH1sPbLEElJA7gU5mMPDhVH+RIBkKPq1Azo
2jMG/+jvdmZf0iXfPrQjgkGXqvAoT9pLlA03XQEqI1HG6MI2ALvk3LRt6D/RYyPSqlWI0Fyw5eaX
dti8x4ryzpBmmbZQXfF3B2jYLWqK2xmHbaiTHkZJQoTWh2LB+fHshkBIkwqUyfR+wfrEj61OtC1t
Wp9kZUD8wbs0Rke9R5It/1wDUJvTpQKccBiKUKzx3sh60dIhxZI6Fc3qo4kLLM08xx9z9LWAJB/y
ACRv4rVyDu56EXT90ZsH41FTH4yDZaq1SQvPX6Yrr0FwCPis4UePRpZXGHg4vrJSFa51/XXZ6qp5
tjtYL+e8zaC10QSTQWyB6t8BgtLvT4BFtH/6s9u66djRv02jqG7ztG5EXseeu2zPDToMYezPBQ1W
jlbt3YEdq5d0ptUsgP3lhrcNTdUpDqY8385zMKAQ7G3NHl3VELRRge8LVMZRVSFh/OfZgk7LryUn
miVQpjzbQ7qDYInt8U1Jy4jsem0Wx0qoOFbqGdKXmM/jKISf4Auy5g+Lh6PLxWo1hn2H7oIN9Siy
iFMdp1/CI9pqRvvUzUDKziqXEXE+s6Q/L4uFviy5ZQDOq6NogkxP1I6XXjFBHkAlbZ6SskA5KxF0
SgOtWrYYR3/m3Xwc3NxGm5bwzT40U4CCH8t8oCtc9c2Y2LTrLbYr150OAb5CPQgP8MOUeUDqnKym
aKpTAdzxz2zywYVJH1T4w1bVcBDzATRqAoJH5mcUCYU6VCPffFuxUQ8fjN3dj8wxLOHFWNO2nQbZ
iMRpkTGJHbuLMKSDFz08t4Ht7fHq4gx5tY/usCSrRSGbpru1GpgQuY13MIDXlpfrBpj57LvFGqZR
7+QPWBIa9bGLwqCldZMtZmIbnl4mYe1RwCIQBXyodusLckGUaW1/adU7q9tNdWC335ilyss6fCiY
EVES1phsEmxGMNvC3e73I2Ls2Xxoc7rDSZ7705cuxK7vc7aZao6HKajLh0GwX97WtTFfLs4yLrSP
mhHVlXJlXdmiWUmat7r4LIwt81JYmw3VGKQrtou6AAhxXOFk0B2wTRy65y3Iplia9U7hZQr6AJR7
mIWxWhfeeJ3Xqn2fgw1U9OLbtvi8Lhx5Sd3nkKqtDphqkg8WvZSli2iaR5WGQM5lI687NI5BVHKQ
oKEzqRoECq7vGioSWUa6ui01GHPtrGTb66l+sMMIH84axs5Hq95ViR1003iXog8XqK99zRLbejBJ
x4CKBym2CjXG0giHdMNqbI1nRK4eVgvizYPVDojoFbNFBWgvg+KrkBP1MgWhBqB2MVUinTpotMkW
WvMBSYhoSushokYUukCkY2sPrPI015CTqQAoByCH6Ac/AbQ0AdKopqmMJW6+KHyVW2seXaDq/SFq
PDABgFJmbEo9deMXnXpa3W2YKC4G8kdULt0c5wglejCMFlGfa4ognOY9kXwayci/pxlaUyYIwJgk
EdAR82BmbgEvK6uNL3lk2BkaIFX/yTTdzYoRYivkARmGcYwNqWgDKBDZBCb1vn80G1ci8tiIic1O
dnX3GILJyeO1c63vGN9jEAw4Lpzjac07+4CcTMfptubloxEh4EEGvlrm9bQ7xnhWcigahMctagth
464VYhOQzlIr9PKcZBdmCpBZC8vTApRQIu06/Bj4oqW6ZtfFlwpFr3fRBsLvsJiqGnkn4N1TSwi8
suqoWJ+3zAz3BPZn2CTrDuE0AeqaPWuLt2voesI8CjPvxoNf44IBMHRFpbH2FjCYmduibLCOnkIT
1FH2ve3Pck7g90QPDiRgqGpihSum7ehQ39zqzNUgF4cWbb+U3aUf7Oiw6u0IdWvoIPb9XlPKSNFQ
GUIN+6O0DfW11TdtWrdC7mMYb1UZUbQxl5rGoyOGNpkGEE8kd0OA1nnT9QAq5v5jFG0rsrMyQKOo
3VqCqNlxpubSG5XhQ7O0MjNGYMDbk6lZDXWX19lltduTgtliBoj6e31+r0Qz2CdK/X2UVCrydl23
WtS5rvCbeV7subeuCB/pAm4CtFSMD9QuEjvPnPnelHMorreoHM14RRQVaxqnC1RsBzB0EiEqeeo3
f3TiebDnM0Q2Y0lHA2GWuNPqRvGwVuqL2S0Dti0eH43D0aOEvRrzclNkVV0cXQe1bnbNhiO+s6qR
upzn4Q68bl1VpGrxcQrl7GyLoxz65qEEyPLVzzGamUTmhCcjyvtrX8C7/V/Mnddy21i2hl9oMIUc
bgEQBElRVLasG5TlgJwznv58cE+dkWgdsXx3uqvbskRxEzuuvdYfuJ5Hjb4rxqUrwOCaKO1XVNQr
xDcRguKiCuh2qwJ9FO1U0RcRUgIa106py8VLhkImCZilZMZPA5YlixFg+JBjoN7buRovv4axoLBr
5BIHuJAV5iprH0vbclhXFyS0AjhZNCGRoUmBAiSwV6tNF0KCnvoVSrDEs95vdSEsRJjaZIPsSp9j
xRVqIf6Feu800L3aXOIgWZpJZ4M0Tsg5DEYQ2suAwyuFiHaYgdNnxdd4UBrLUQHPXdW6Oj/NSx+M
thaIKo8Wo1ps15OeKTskwVbtubALJlKjSl98DbUptB6JO+dmnw5R+V3LW7PfRbDpSH0hgJPelNCM
SO+1UpAg9gDizFYDIHye3AbCt1YXKU6imVOflpxSitQlebNFuARhjgWsZOQgIV2B1NdmOHXAZRck
SFNMmZlapXgjV4Ra7DFW/zUVoNOhaWf9mMTSMJysAjlsNw0gOxtwu0SKGiwjFs5hgdxe3sA3IFkb
rfWjHhCuHZMtReJASgxjszSLehQAO+4tqE3DRg6FBlfmQC/ZDLKO7KE696S1zGZi/6rLTDRtdZCL
ZyXu8p2iYuq0EatgehhgjjYwESUL5oFg4P7UtWhPD0GjhB7k6uEuiwfsAYNJjh4BfOk/QthAltNC
un41xQIZLcgPCyD/QFiALzbz9ArETuy46gnKN/KjhMeKMYPyrXIupHZripPizxNCmi7cCbG+QkVU
67x5UGadVHWPSYOo9PEzzKxR8zrDSr7HZaCkyFEvprxROWMfROQKS3SN+waUopwXKxZFQ/0IUk9T
2Sl8Wao4VdJAecwTK7LxFp9yOzcwYxUGeDU+7OjsviqlHBhhr8yDXXI9PJRTg4bUMKnV97Zr8nTX
5wpFsZDUyWtaTdoPGcT/d7I0NSdlrOHaYLYofDqlFE3PClzo2OGEJb9tJm3ylEPpAxAOrMNyCWRU
dQ/KC3nfqQ/lR5j6cN/MTmgqF9J4C6dMRtHbyaDofBsL0GmTwsbtwI4xwNQm8jw4CIS1X5ClCyMq
JLKeb/pJ0HRnQZeCXyROTW1UGQXkoIuhrW3RWprZD/squFUbY3rWecmMWjLyy/jWNih7JtQvnUKX
42/tMAa5WyR6pdnEJ0sBx1CfoCjpAPavBMQcTkXct5Wb1yAM7TlAsdmWzAxTjo5lKjiGXGv7AIgf
wJ1w5kiShFlitvYVUYlBvPTQC8OkkOkFrAmhnewk2gFEOTXq36rDXUF5TnFWGwBExNMLpxL8sD6M
jMmp9K6LXSLnUraJEQysyYeCeFEGUHJVzkOwuDr8kkdD7ItrdcqDCq8MDGs30LQVoHjZlEToE0MY
QVmpsxDjW/SqszMVorJMkwDWxXb61Q6FPjilIVatU8dL/jpDtuxsA79WaCrzIjwWCiKtbKAxWNUl
br5VZgR4oy118hhNE0R7qRryhGKlNj9okWA8FjmOsnY7GO3sEDKUrEGUIH+NYdpFm0iQssae24LL
sRVZVWArdK0IaGtobkes7WQP75T+ykRgcQPkCRNLRC+IVLRI8WUpLrcwizt3WGQov5qx7IrUqq4G
3LBtCheVK8DMOC2BFK4X2gLR/4aQrKNYKifJ4E2DWZ1Ket2Jh+QRXLUF6EVBBMioEwfobXoqlsCP
kjnyUrCTkYtilPRdDLSIK2Rc78Kcai675MDJksU7uW9x0ygeBLmC0LcUTzmxuTsGib4zC2xNiz7y
xcksoUolCWLJZYgQOKUklriwlYsZExhYoO6oFpJb5olxZKpSL+kpdFXU/bZqVjXXFdopt0Mczrux
aBK3qeVnDA5Dt11jDzRBsS/VEAoKV7vIvt+2dTP5XVoVW4RCxi12zqAKhvJ7wP0OT6ikBnCvhPeV
WR2N0TxGQyiQWo3ab8NkTqpdpNiEmY1JdiW0Om7Y1XyCw55thz7D6Zy5YnXhD1llf9ZywbTLcYoU
V1fiA27zJq4pEplsrTmSWlgTBBiASPPJnObGTmJMeEbi6pd+4oqgJcathWGdLSN6sG/VBQh9o9SU
7nr5VNYLTL+iGxyUVMMbzDwhLtTFTqpiY6cS/Jd40d2pmZidkFXQfbMWyW7r9XXbt5T0zaK0l5bo
oDKppQFWwNJ1bh/bIqco3YzFHQtR9yNh4OiSlprcfBYhzyzfyypEAjzJMr+qsz1pScVthkHZdYrV
X1WtlR6CqIpAJjSJ1yY667PXJGdJsD4LcdojIUJxT7RSdJwAOyDbnG7VQeU2NyHXpCxquspQ7oew
sIiUY7nbkNzMN9NgaJ5UGY0tT7Jkc425082lvs7DfAO2nbk79xkumUbocJ/A+7GNNsrUhA6F+Pqg
D/J0q2mCBehCaGpXTaPuAGceK3WcffdlQ6SnaKb6hAS3coNgzqOaVCH19UEF8tVh2zopfUTA1nEO
anS/Q/0+IOlvzltEdmV826jc9701VfYyUTvJ6vjOJKi4nXSt2HVDUeyRKmm9sTCjY4Cgva2C+sEq
IUHKDzkNm8/6NU8LrtVkJUJXtIKAC2i8HNGyyqhKpz5RjNcITbQLojr4qkP3izLZYpGZtzq35IO+
CD/hHgjXHbZ8uDMEV6Mw3FRmvQ/m9BHOhXggUhooMSau0nUzOA09gT9oSnZZIFoyJ2l1lQaU1zjP
oFtHvY0YJ0hPg8BQ7CPTTkoSshxgWm4nUGEdkoAGBpgqXGEtG7cZOH9PD0NAdAD5G8DNQQd1SGDn
mgtj2KbtZKL6rpzaQAwfe1OZrnNC3wj4t5RtYkn4WmTWPjBDxSkGEQzczO1rlBYNvHdxghd0MLpE
uuGaPVF01gJXR0HpadZGgCHIiyDhLG1QyDQcuZEEb0Aj6nkUWwk4ItY/SWVyxZ/irZEPwQbKPhkG
FsiR6DX3wkkD841NDofDj6rMYQEL0ks9Zlvo1xY4U1XXnlEZ8NNBq/dRK+GWWrEs2ZSULUw5kK/Z
99BkgiilqjhLN1/HqhLa/Tw/jmOHKkGoR34tccfv9cSAe9T5xppVQn1WP3R69lj0C6+KjfkYWnPk
TxhtbIeESLMm8+dgf2PYHMbjBraATgYiEx0McPPXZpZaO6+t7xkKy6B+wgHcGohMNDZDv1bRpcYU
g2BRb0nGCNbwJR61/qmnEDejoLXNC2KfeGigAaHJ7IiNFB/UatQn/KXNp0zCxB2t8l63IbQsuxAa
nBuLLYwf5lG1qVt83ufoYdaMg2aQM4CYeGOEWcVwl9hrNay5KE2vhJhskZWo0W5Wylew7RszVQM4
vNmrQAn+qlP763QIQj/Vay48y7qEYdvulyj0Z3KE5G370i3jqT/mijk7sAwLR88S9JVWgTj2/hn3
jPVGMcrKdS3n93oslFsliiNXhgm+7cYZGng6nuD2JQgvS5CnFBYTlGXWHI55AmyIMBUEbJKqcd8M
8XXXdekmR73gC7I75iG0DDL8c/4ziI2XwYh6Xxpz0++SUR2col1hy3HnJa18qy3Zt44yTQOiihmC
/tM9GiTTozxmquZISSpxPe5XcEFTb1skuK6tmj2mIx1lww4ut1mH0qcAO/+kBRLgA5K4SD2Opa+S
+LzCNJwwLGg1j9rDeJSzoqICuwI/KlMm5d5DdhwyhqI3XPxsVB9WduwkCIQ609jdJeQ/7Ny0Ir9X
i8dGQCMZWk5f2CiGtl9yJYGtKxraHfXoHUukdipiSrAn8gslWmWzaALQa9w5Bhdj7i8BNxu7h2Tv
ZK3auWkXylt8+vrIwRpD2YRpPvD5yWzEJrCcuVqCb7llNddthyGDkEDHxU5vNm5kQ2xcmZuWXVf5
tJVHhY/dzUcwNv1Oa0jC53Lz0CyN6DeBHD/HRRSvd6vAi3RIxGBmml2A5fQ2SMKWXHsj4rY5ZTyV
NqkbEXmKmzEpfPiXkGH7+go9j+C6yYebIRO8JLUKV51BNqlTVaNRm34xSOdA5GnieyluD2HITMt1
Tkq2ZoOskFZB25OqG+5c1BQIxw5R3EzUshZCpVSSvlJA9xetb1ySwjskAp8bIq4DhQoEuBrygski
LKFjJfoN7wgrhShSmxr0W7pe2M+dsRfGhAwvZQHRbkiiVI4BCzdeIWVBp6b+2FckjNU+3JNsIFDM
401l4Ag4ZUbtLyZW9WUZa85QWIsHb2nXq2BvDS1BsB7R9uIuqNIj2kq/hEWpqW2lys2CUSaUS1P2
6rE1XHH61sfkeND/qfwxDFzFSHbWCKJFK3TtEcTpLZRuxePSs8+N/iWtejVzwGnBxou7lzxlHQtC
pG9UeEWuPk9fRKSNDlUivgbdMxI36ksQCo+1arAuk7RxKwV6FR4dJEelSOSaA/C2Xp1sM06900wk
S/q8HU8WQhNH5OiAbwHVrXuKABH1TS/Iu9su6hNHQ+8rAlscFDa0i9aFRx38WrJSOEjiWJGeMfYz
PNdvgp6ErlzkEmgkMqM7a0G3nuUfKt9gF+YuJAIcr4b5Zze9TAHJMK3nets+9ZjJxTIghMJ6nMSl
d6q5SI4oHlJO2Ihmb4nQjOtx1rxB6XLhOgDpku1LoVfnY5Wytn9WKJNE11NojoE/tjFpJyYFVbuK
x1/T+3NJZh5ekVmmwnLs48LE7qqJIKB5xtzHHE19XS9bIukqFOwkUMT2ZJFcVNxKlSPhHoHWVNgC
/oqWU6yhW/ZayamSICZUF0LxgnxPKHK3Mi0kEEnsa9xNerhWX6CwWNq+Eci7u8vYhvKDqgZVcW0G
ZWPZBWlw8bHRFdzzBMsqVL8VqS5dy6OkS/uaPG92hSZM9CzMZkMaAR5msW0KieKJnacwKw8VM791
wtQwJx+cBo4otgB8ofxpEORB6WIYjeuWDXK46yqrMrnjlcJq7Tgsoyj52pTim1iTRUhugZ4MxS9F
GIaldJT1RoYNFLwcBh3e5zBCA1G11AmshUMxQHwqO7SsA+lLkKCJ4OftWEMDlkoJcqNZBrozoU0w
PVGmGcjM6Yk6bPNBh9LlWEatgi1DorEEIlNpou5l2VDWfiAN0DzY3RZz+SFM5Pvt2TDaCLm6VE+3
Bjoe/dMIs1InNWKm1WwL5ByT51GKOIWVqFSkGwlFXwAlaRt0EhjKZlrm1lEyeSAvoktqVLlpI4si
n7c3NH/AYVW4lycRRVj0o6AX92OlGV8oRzSzuQk7CM24XcWc/696Dcb5tWcmGN3WCIIShysjVkA4
hn1NfLRkaIbb1E3N/LkyYeP8sBaBsIjbDZeUKY6z7gTUTeL2Dkdbkn0u24FxmJpen7boyA35lZhW
tbotuHeB01F7ihcROtnUKMgeYMZo/CqsNipu60ghp42uQ3kUzTEKQ9ucTfWH0AYL+q7CiurSEvL7
/ogeXOoFZHhhZ07hDNUHgYaWjKSEVpa6Fsl22OCRX4pENL2wfdUG0YVER4g5CwiaHuo6NIgXtayG
fIt6GiZWi/yzK7J43BrcQpNroTaj2tM5+vaFmpUvaMgBUApCvQNCKlReMc6IaZHCVm6qpP8WzYK4
adUATBHrerOQiD9J6pC9osnmYIiiHDSIiIeiWS8JqxDBJtRB8+aFhHd5/YVbiXxjBNI+rzBpkJKv
HTJIuJKa8oPeT1cREgtO2OdcJ8WMJ7egr5aprjjNoJMlb+La2IWRKpzCPBRu4BJX4WaaI4l7vWX2
P/BnCXBci9JwxyfRXslisKBTdqC7qazFU5AiDhMhlnJFWuLUk5n8GgXa6I1lar7mk5jbRYuGlhto
iisPHcDIIS3zlzCdgQkitvVV0+fhlQovzmCplWzjcpjumlBlr04SUbE1BCNrO0Zi0xP1Yjgg98GT
auHPDtrvJl10p5CRMdFfB8uyPKQR7VqeX4CqOLVl7ke1xj3U0ELHQD55T15T9Ct4QsbKSZsm6aQ0
3/XJ2iMyzLCj5YDrMCyyMiaXTl0YW4AKRPQyN1uTjQGkPGnNtskRRUq5mqFzDgd+/GFJ0gFgii/o
Ueb1pEO/IyS+iVLhWwkGxDGajJy+bPW30O7Dq7msa75Z9CkkIGnO7EUEMP11KgQFse08g4+Wwb9s
/DGfjHDbCtwkgXiH1k8UWoPHNNWW3QJgP+LG1EW3gVCSd0WPHczFug/kftJU+YHdmzK4bpTktYch
Tu5ZqoF8FeqVUfqhQsjpmkYV4vrdZtKPEjD2sudOXE0OieupdZNAD6kQUPS8DetMGbfCslBD6POF
C1GKBuSXjP6J7JF8luQSroXqvkJuNN3oWph8s2rklJ0iSKMCCh/XhE0Rdfnk5FaRPY1aWscUuQIE
Z1UhlkIUXkRS/ORvBX1rZG1HFWGIUtVJBpPdBB2todzEBqGoHSA7AX08aNRnNNOjX1RDqDovC7Uo
JxQyPfRkQ9AeiHi5V/ah1IlOwNjj5tkZgmijbgA2WtdiojZdVvvv0YxIo0utCK3gCBVG1Y1ZR5kd
ImJVQ9jJRdAbwyLKewKVSvRJCFqBG4LieZLTuSChZSoUTnIJYILXaciqcfVa0hcI8LPlDBStY7tl
wwDdrMptdmoVEzF8qSmZwQ0VQ9KtWUq5SyiSDLPHsgpcMQ+awYnNtjiiMxBK7NxZgx7JQCQLqzGW
9lKYQMVIl1grvkwTXi2QIOEE2BrhEepLgbxe9hcClBrRUCpnREfd3kzRAXsqNJl6PvVaspDaqEvX
iajHOYsyZEYnyAFHbmrpGGDWS18/xtyWY3RaUfTZlJ1ageWcQWj2kCm/C+g1xKQRhlncgU2w+ieu
PiT80VynWNbUqf5LqylGu5gudO2GQzp+MgytjdxxIWb6EnaJZlylXSo/jcZc56L9L7RuirLUpMEt
DWmUcLLAwsbuEOrYxUGiAbdX9fHZrHPp8V8RZdFxhEzALS8qd2qu4FoimVZwI7fjPNuJPpXP/woN
I5CT3OygjOftaVziyTHmtIX/p7T9j3+h5xVmizJ0G7I8SucVijx87xAOOxmLih90LQ3i4i1jhITG
bwDIX4EQT9XP4r7Dbqw7fqvO6cvvUIb/Jxbx/yHMUIFo9gnJufkGi/wtx3l9/X84zrL575XcjAQA
zA+RdAfQs/HnP9Zqyr+BF4oyW7cBeN1af/QfmCFQQh0nNghPKyxNIub4X44zQl7/XklQkojAhyXi
8WX8Dcn5DEKtS5CvsdyRVFJzWEBZZ0w+hVIiQHKuULWGvQyiNF3XkI4r1HIfLhpaxm965gNI2Z/N
gSdb+VsmGCFJks9w4pUAxiPtOPUp0WLqM2U42mJszkVcvQ9Vq1kuQHDfoxY1Hg/FZDC4PCFJSALh
9yhKbEJTvEFqzlBBLCBCKfoDAKhk+/lTodLO+7wBGgN/k0VDwdAJT5mVML4CDN8AjfmWJEiRdHvY
nbyT73qebXuHo+e5rnd0+PvR5f+u69g+X7nHg7ezd7zmeOSve9flZ76752ebPV/yam+3O7k+Pz3y
yzte6jg73s3b2rwlb7++xCv5/d2Dd9rteDebt7M364+9nee88BI+gu2s3+Fr/rKxbcd3fNrltbzj
zfbE2x9cl7d64Tu7jb3Z8I7P7tHe7R7s3cbhdzabjbNxHGd92Ybf5/3WN3Ou+OLIk/CJ7tbmt76z
f9rs15du9jt741w7Ll/z1P625OEdPp238a8cx9sdvfWD8tm2/Oad84139Xnp/vre9+/XbqKj1t92
j8fcXpu9d/j250N2hmfF1eb9iFln7NrVhkgVE+n26J1edt4DD7Vxvjn+3rm/0JL0HhX3Z0tnS4yw
LgNTIN167u3z6ym0T/bm67Uj2hfaObOd/7OdM3ZsW7dVZKztMETPu7s7xtmhvxkS/3B0D45zgWB6
Blj9s8Ez1CwWpXhR0+DRfXlgtjBOn48R+9zny8pal92bZdVS+cKAlxZuD95hndDe8fe//Hl68Vgb
J+bq8eXovRxPtc3COb68MJb21ZaJtbvb7rbb7Wa7vbKvmWF75+Aznb9eXf2ejle2c+0z3qw8loXr
3B4cm/W52d86hwOzb+9fAvheepozPoAqDgPFAenWfXYfWDf02KVZrZ3tr3/M6vUjvOmwhZ280Gji
4L2cwg3LkuV+Whc83XbHPzt7y1frqg5tnnD/y6+c0f7l+r7/a7Rv7y9NEW3dYD/ZGDms3n2gvDOV
JF8n5Wn3cPKcX/4utr2tt3b60WOPc++P6zbJwDAQG5s90Fn/6p68B/dhd3d0n0v2tq39fHj1eAMe
5bS1tw83A93nsovc7bbMu82eeV7Zm+tvib2/Z6hdV7bdWybEi2U/bq7ZSTzX9t3NLfvQ/rhuMJ9P
VW2d65895xkVCWGiieCRsT36R/uZPXew+dxft55998/OzOOxiR4c9+DxITbsu59/AuU3Demzj3B2
Bi3GPM5wBm69Z7b3I71wXPe14717cp3Dbsdu7b+wWtis2fE5JbabTc326nn0OUePv54C7jOD4724
u9OJDZt5c7oLbfsLs8hjTDglNntW4TO79t7+vZfttrvT7u7nLrR/3q1v+vpweonth8V+De0dmx37
0OmOv/78yWxkz/ed63v2WP689e839/4vhy3fv7cfOEUm2w7tLUv1y9X19Zfrvb953O39H/e3nBTO
LceBs9ncu/a3Kw4i//bg3rNE7c1+f8Wevffpepde/d3NPPkvupvDlRY5W/wj5/Lx4Piba5b67xc+
3fPtdVO4dw+3z89MROfHhRH5fL2TcHo/980wgBzGEcMpeeA/5u726HLksfRtx93/c8g5F+YBkLRP
pyJFmffNUiYyhpJmaZPuOJ5Y/yy1tdX19K5tVpH9up71bJesi53NC9kdvLv1VGagGXi+uuMXdvY1
AYHHV+vv7nbba/707+k0d+/c/g5s6FZvPTVZUdes3N3vcMHf71mQ61T31jl48tbtNLJ9phDdz27t
uezHh3UYXf/5SKTj+ieX3/l8ANbT4b8LgnwQ8ay52gfraDPCm1x//mYzxFbHCsGvtLYJTMGdyX06
BmWDzeetvB/l/7SiEP6phH1gts9Wfhm0VcCdvrWDIoGv0a9wxWLKXsIJg56YK+oFD+I/n0oTCf5F
SBnIzXBBeP9UGaBgzZpwA+8bSwVjPk5elCGk+flTfdSKgoWcgd0kCeBzx1ypN+OkEQOAFahmUYSo
811XTYv7eSt/9p0G3UYDEoO4A7SXsy2rgeUUgUZr7ClVI8OJSK33dtpQM7BLaybTKtVj9PB5m++P
yHW80IZC9cUUTe5RgJHe9x8myNTKBiAjZV3Ie1GoNRe2QnIUe1O/8HgfNMXNj3sO0hjr0Xw2NcAp
IkbYpzSVUTUnBQwPsDdJfid5dsFF6oOe1EGMqTKFB9zw1rvk27muVXqBjneOm3PcJrseIVFf5/p2
pZaKdRqb8hLh94P58bY942xvmzuYXvpAe2RBlsrPJURINwlovQtB00ddqGGrJmkYKnF7PuvCIDex
MSw1nFkwmhzgV4vI9KbA1F5AhdQXGvuoEzWDeg0pLswoz/lOFth6s01gqiOZjPYVYOTrSEeeV1PN
2dWxUbqwQX34cKv9DZABkNH62VIe1D4wu1iubcrPUOStRN7EnWzYIZypC+v5o6bQp1IMVrNE6H52
KGBJoqXCRI0NlcrMBQ6vX7fJIttWHjYXFtj7kO/3AoMh+N+mzhbYsJBibiWeSlvKUxSR8TXTuX4y
JEW9IntWP+EF9/z5mv5oNr5t8o+OjIVpTCU6MhJzR20CzYvbLrywnD9sBfqjqXPRhwZ6NhdbjKab
RYgau4qt/iYtq8TBh0C5YGf5YStMdhazjte8ebayAi1Q64jyGcjlnGzkVOpePJT6hZTFR1NdNzH6
1sH1Gtb59bex8G2Ia9QQhAa2m2NaWbrPEGX7lVdt9GCxX13iN344A7G7VYlYFJyXzp4rERBQjXUF
GQjyZdts6L9qqvoq17Kx+fvJAD9XlNeTC3fd9YO8OfZ1CgkhRDPkgQLBcEag6S4645fIkWe333Wa
k9SxVBzTV2KsJJ/tuFhgU6DWisaulUZBRlUZHVL0yaai3rQtxhLuAkJ62HKgHIEEkGDXA7xvSiPR
hV3kzwkDUlDVsVfUpN/hyPvnteKci+XAKSMVXabfAqqJ2l0Ev6O9sD2eGfP988gQozkz8b/TpPPQ
Y2pBakkrQA2AULoXKbh6VH6UBxjIxxBnhn3Toj+HiijqBLTvTOh4OoxBJ3XWrp+F+kIo9OdOY3G4
siItsqiippwt+5GCqAkCurYrSqSYlSCYrdvyqvvpjmIoV3ZMSfCu7anTXNhO/+xzWkYMgrS+hSzE
eXg0y8qU93hI25NSmk5TwrJYYEZcGNkPn+9NK2dTbB4qC/IsmzbXusHtw0ymRBcIQIUg2Vhfy2S8
ZAH54XMxwHScbkjiuQWkaYyFQkQJFAM0ggNVT3VAKRYXeu/PzYfegyEKjVyRyIqvP3+zQotSDmDo
UH9OcZq8wymx3ih4e22R00L2OG4W7/Md4aN+ZMoioUdboBfPdoQA8e840ziRdGBnEKFwKjmAbg8d
yvjtUR5mCwgQINP0wnNeavfsOfU+nFbfi9rOkDM6JGOJ5VjUL8cEiO+BQFB1xDSRLmx/H3XuGm2K
MNk1A3+o9507VWZeZ01B58aS9tzBwu83sjUk2xEN+crGEKH78nn3ru/4/p6FA7wkKdAkiKyt81iw
V0JUvdoQpegArXu9rhtXyVGCEorp78POVWUOawBFg52uaWcrIlUXDH10FaAkDguYrSy9N1GC/+tg
2tJUQK/UXszV/fxs3Iq5LUtVpp4vGNWIFqqa2ymAcrFG/CxrxAuz84M19661dRa9WQ1jiOL1pLNb
iXGGa4YSQxNxMChc5gszY41PzsaJcqQhrrMD38Xf8kJvGmIdxxmE3crOMLLaR6aQb8G+i/sy10xw
cPrwMI0C9KmcNNIlX80PloIFG1SmqqVzIVfOHtJIJ3NJO05/rCqs+6zW5JMkggavZK3elY2OGFUF
zOLCE38wMy3yLpwQCPEyb84OCO4keqdII6GoBLcYnYkMJg7kUcQDLgmhfvSAv+/KwK24pvzOzL7p
XBMfHox7wOAIUTkcdNC/u1zpNIrslux3AcAGYONQkj5feh8MKSkO8g4EIqaG/MP7udMgUrF0Ha0q
vS6HdhbHJgi8Em58qfTXk1omKGtbK/lmiC80/ce0XQ9dXVVkSZUlzsCzEdWCsajqmh0lTMwKbHAB
qlEyhuPnD/jHCNIKx6u13skIt873liaYlGZcmLM4U0ql3fbJ4nLFzXz4o8XV52199ETsLoSfpkEu
57dR85shTNVYjbWqg+xmFdAR6l5YXgZBzowLx/qHz6SCUMXSFV3O800sXoDUj2IPWwsvOqQeZvWA
K2e+q6e+vbC3fNSUwfzHm309aI2z/bIb0YQoc9irMHjBuw8QgKpl/hqV4nwhOPyo84iFWAJAEzFX
XWfqm86rczOKJ7mqMDUS400jEOtGY1Rv/nqI1mOGo5HOW1W53rcC7iSyaqRZ7UzD3gwgJYCGElmL
v2+Fqc0coA1TPi+Ks4okQBQBmLgUyAuleuF1AJb513dyhGbIUGoqpw3VyN81hTddZsh5HQlhWtkg
vwNUHLvWSdH1dEiHXKjDfDA471paf/6mJXRB6mCZk8q29OEJvQgFtn5QXZhr66n47njhcUhNrnsf
ey7l/feNSN1U56UklDYumuJVnSCQmStjubNCTV1WKte0/XyYVqX3P1tEmsbCKFyi1bPZDd80AaNH
iwDV6cBaijDBKFb86oAKXKQFkV9MQ7iZgfNuC2Cev2DA7VutwM1PGdO7zz/OR53MQOrofq2COcrZ
84dFlvcmkFHojcPiCpWQbEgP/Pz7Rgx0p1RD4+ZJHuJ9J+s1gB+cqEp7ihs5duYx0TGLEa1Kv7AG
PhpNA5dpNniLvcNad5Y3UyZQ00JUZiZngWEUqnaKbouj4Ena4BedMF9o7aO+Q1OKyYOMusESf99a
P7U6GkxlZRtokiBXONe7ih3U/fvOM0l2qMQ/xJDntzacexsFV8YKElbeXJV9BDtOU+IL0eMHz0K3
cYFiN2SgznsuLVYDV0B5xKhGBLfVUh1svaK/TROB/UFvnjyUwr3GPDeiNxeQjND+Qa4CTz7m8ySv
qDjzwn77Z5ZjbQZskAYJTOfWtj7sm2mA5XWpiYC4cdsN4isw6oqHZ+W+HDXL1sXh2hy1u0rAlRxt
pOBArhsh3qq6cLb8EVvxISRNwiZCI9OC3/37D7HUYg8vFHrUAh0R8zV4gsWNOmnicKX146jA0LEg
zDZAAC+laD9YBtwEwGGhf6URYp0tA6GMNLHPLWy/80RJgVDrs4vcz5WiwrDu24D///Uc5eCRyT8r
Cqil8xO7l/Fuh1TCnhZFQEqhqXhGvlxaCevHfr9XSwwp2TFmEDys86sA+WYE7A2GVY9ieO6mUe7m
YoH9GljRhSn0Zw/SlKkQInL3wI94/fmbGcReiTCLRg+WqRYL7lxmNTLN4EYerVbRfiDZNAYX1vm6
758/HStvzTKyfannoIMorRGoqBV4zkUuuKpVa091Py6vNaJFLk5U8ispEFg1kVL6iJq0F5Td/5yu
kkLyROaWs2rI62cHQV7UYjiMPYSwDBZ1phs/ssZ40QqSU+hW5XaPTfjfTpq1RS6sVNLIsCpnq7Qd
kS+XJYjshSBzYYV56LNUigsj+cdlw5IQZlc44ZifnD1nIZ6cdCDgyq7Ejhs2Fl7XcfxcL3OO1BpM
hps6HZYYIH1EvsjIMvj5nz/kB3MWmgihLPEfmaNz7GCzVEYKG7ZEOCVAhQ3AfedYMP0eyrZRkguN
fbDxUSbhmmxAGFl3v7OHVWQhhQUKkQpdmhv2xfRBCpAJGrCIlFy1jRCrU3KuyZgIt50nB0EAc6tt
68eoUaEWfv7oH/Q8tVjwmSah9QoYfb+GZADkzVKjP5XWEct16LvXEc8mRBaQN87mID225hOiD9Ff
H2V0AiV0smZgNTESeN+uCKheqytmsjZD+3A6xHyWrTVA7rvQ3R+NLZcu8KcKV0nEUt83lBdFEoA6
Le2w7YPHYUbIcoPT2v+Qdh67kSvBtv2iBOjNlGRVyba86wmhdvTeJJNffxfPfYNWSZDQ9w0O0EAf
dYpkmsiIHXvF52NmTe4XceNHg9GSRXmABM/m8/l2sBHrTphW2CCsZNXPWr2ZvsnaFTQwNfL+8w/3
webnbENg2ExYQw7i7VD4j9vKrXkuN3fjX/moqwc64enorsvyJEc99/T5eB88Gvl5FMc22QAPmcDb
8UqaD6pJNezrDZxcGgnjsO8Tqun8zL9/Mo9yM0cij0am+GhuZE6Ff9WI2bmvrB57n2Wiw81ea/MU
RBx5wM8f7IM9FQdvHoxdTtuSjW8fLF9qp0wmUQd6hR1I3KQDBkodRb8w9gbjF9bis3boOGu+uDl9
NC6pRoaEOYGQ5GiuTKPUS8PEZ16XNdmbhe7Ob4aiyNjXGfCBxmouQHuKL4K7Dz4j4gRCAJfgiz8c
LYfZnYE3i4StbiRDEIONCtoCF3oa5ZwvtpYPZqjHPoehOPliDUH62xe7mhIyiKzoQxlW3POn1Tgo
Z/ZOph7nJlkn4osky0ePxpV6K51sTrre0aN1OLt2i+fXlDct59QQqxFVid3crl5WfjFDtxl4FAZ4
RFHUGVyk9ByQbx/NwulhTBS9jVqSld+sntRRTtvm/vOZ+eEonLsYX1IJpDPq7Sha1WLFa7ObdHnZ
7Toc5M5Tkcp/zoNhUuyQjfBI4NqGu12F/4qihs0XwoHuFHSlvdCIqOFHeWLl1NQiZXta98UW+dGs
IDu13WMIKuCwvR1O01anp4N2m4Dj3TyuN1XTbchfohfMbLovPtRHo5Hf2+RTpIi5170dDSPL3DFp
GAp61SVnddab+6FI3FNtWdrzVa7TF0/3wSdjRyYL7Ws4LJNffDte4RqtXGgICOTcttRkaYycwYDg
VfbFg30w2RliS4qRn7Vw9n070OZxmALB5rY+z24VVegGQG83Hnx3vBjuPp+IH7xFXiJlSQQKPi71
R4PFi77UI6xt3J5Sm858ze9+1r1lx7ShkcQl62+l/747cmKTKSUmQb19fGyvjVct2BrWQT7D5S5E
EllGTHvYZAs62GntpyNRRp8/5kfvlKCaBmw8tskzba/hr5WQgkVtK2ERYw7lmUElcVdWJpQIix6x
/7+RtrPhr5GcFkkYiqA6aCcsO0/ZqsdyV6tixqoXW6npiwf74KjxMe0h2U1swply9GDV2HslDik1
jqfreFiVLa5X8NxRR1vgTiy+OnO7LH76/Bk/HNTZthWWA7elo0H7ypd6RsMfjjW8RKjmxUOlnIfU
qYF70Q0Nbie1vhjzg+sZGz9RNdpUJAvW9jv99V4HD2+23ISpxU1JD5K0PvPbpcR8M81/NpVZfad5
so9sofWnhlyqL9bk+1h6qwixhRJR03N1vPg1q3GxgcvwgnUX/WbCKCvYnDZfRdxNl6sn4t0Qd8Ol
aIcvTr5t/b09jrbpykohjiahcHwc1aOFxQP5ySA2EA1RzgCsAvfg5vMP+n4X4NbpkodEUkYe7fh8
nWnDzTKDvlIC6vR7sqZzGo3QRuu9FS/N93Gyk9fPR3z/Qrd7Lik1GJ4GJdmjfYcuWJFqPRFENWaV
pEOztq/9aS1AAlFS2dsm9kBunWiggdo4/0qx8NHo/0Xx2E3j5W9vf//XZJpFA3fYIgzV2jYtI1ew
MOllb1JIl7LM9ADr/FVG7aK1+H/gZfD786d/vx2ZnCH06FGSMA0ypW/Hd6hGECazSRhLYZ7y32vR
WvJgpJ63/+eRSJGSGaKM81+C/e1I3B0Mfy05JevYd+sIQzSpAr+gno/Xta3SL7aj96vUZB4hlt2k
bmwMRy92yEWRLyN9pY5Rdr84QKBx5QXeODEZuLFuDkmlupdWuu0hV6b1+PnDvl8sjE4q3SP4drFM
PIp3xslxcCJjdFRj+TlEX+yI89r45yW5jQJFlsCX09k5CgRYIR4KbUmEKIV/lisLaNsiTv8PjwIV
glWP0tM/1tQM6PwEijRepFzbawTptBRnmkbj/efjfLDySW4bpCpdH9ngcTmJ2qldyRpLokSzbCzC
aXP09So5Reu3nHnYYv5zSIoGTtuKHS5dpO/UYBid0Pi/fSIhchM3M6/8ZpP32lXJYl1//mgfzUVU
l9r/JizRpL+d+lWeady3FGe+K4dTLe+skGRCFRlKlqft0GtnHbX2G7vP2xd64NovlsIHewxhHK+U
rBNi+GNdsF0WM7IPgm/cmIURdGQUry2vxIpfW9z+3sB3HdColXX3Fk6K/RcP//6IJsKifZViDxlw
51gt1Yi1NWzSL9iBN9oLHwOr4BpEBgQ7wAADMseiuE3EYv8fNhwGRlvAR2bbOc79j1k2dMnMJUDp
3RAKfsPT2VvTZ92dii9i16PlzsrzUfPo8GMBYPCdt7//axePZ2hiPl5SkSYHO8IEFZOLZs6/2EGP
k3r/bxiP/WxjfXCpfztMzQGlZaaZRTk1itEvpwgyhNg1Gq5RnTNo36gn1meFKaAQxsu+o9p5E0/j
P07nd7/G0eZmtZocCW6zKOs30IXt9gcCQ3lo3MrErGAFNGDivV2R8LMRMu4+X0xHJ9Z/oyPu89FT
kEklg/P2JfRN1mS5O2WRlyTTmd05aqclE2bxGEJ/sXA++qx/D7Wt678+q7PiUoyDRBZNPgaWGNh7
kbEMzRef9Wjj+++BMIbjkxLNcfHZ/v6vUQTGGnaa4TUWQ76UZxoK2DgcMP7uT4E9+Nqd247xP0Zz
26Co6Kny0V++9eIfvUVTWV1vNz7+qnGaXI7Ypkc1M/jf9vT/RiGfB3gMVpHrHofKuM+UsSDBFPkL
BsDnk16axcloVq5xQqv+QP+P27Ljfz5Bjjac/x2UUIP6BWNzGXn7PpvYxXxLWVmE200OSDhvp2wN
8WuTuA8XiwvEHI/uWR7wRKLa/vng76YM9XzmProIhPbstUdHcj+PriVi0Bp2hxOj1scwGRG9fjHK
0Y5uOWTRMagh3UASmFrw0SgT+Im5agw9TKChz6Eyy+Yq78C4CWcRu0FxWld1W+9NAxja5w/4bvkx
NFz7TQtnUE6xjrY6P2+0uMgrE25Sk2LKabdz95iNo4G/O/qWYfyiGvXReKwLznxiOaTqR2swXS2I
2wI3dVVYMz4pOIpj+VBixrr2Xyz3D4Yid++TwkfcxDo8erSWbq6+QE4Txtw6dnFXr7i/jjZbWtd/
8QGPIoLtA6KCoMTOfy504KM5muN4qS8TDkFqwIE1jWuY2HguhYZwk9txpsYfA00J82oxL6Rpyy8+
4rstZxue0ghBHcodZurbJWLg5EYMnIK5JOOCk9Bo4KPWk5jWhEl80Gg3n0+a96vCJMLitTJ5iBeP
EYRtsuAvG7OtGWVhneAePe/w/Rm/eKnvn+rNKMe4PFxIfdEVUAKo6Lth4jlNWC6o7rBeu8Go2P5i
n/loOLKzmzCbJop3TGe7JneaeXj2solp2GG1eNRlmEDZpQkvwastIJw7NZaZtf/3t2nSBYgEFvEk
Cay3Xy8l1Yh+HxqH6TXOS1pQxmyGf5QD8ZFwOuFoIKNDBYgV/3aQslFl6niaFSoe58XXmjqiitF+
kYF7PzFofsAqemvJcInFj3IpOZYCicTmKzIMqj42DB9wx5l++q8vjFG2HBElURJTx6mpoTFlirEg
oGIJHw3T9XGPne1X8+H99uGwJXLFpT2TiusxL5FUfazMzssjMSssFlON403qMJ9iivWfP9C7I25T
NBFTmVxeaBQ6PuL6ZuuwzTLw27SJ/VyLqbq37QSSdG4v0eA14iwhifrFfP/o+VBCmNRvkQXQ9vp2
RvQrLzjpeIt5hpueESNjH4zaDRahyy9W8kdDsaI4X7ivkBc5mhZ2mcIIA/OAM5U5XrUpCAsQLPqL
hcDwnxfT1rmHBomM+pbWO5rn2tplqp28Imrl2hz8ofzTm85X0oP334v5QDkCzf92bB7vt4Op4xpE
V2vUWq56mJoVLriw0gt6XodLLW3Ly3oFRffFB3u/uN6OerRPxI5qaNeKs8jEdvNEWsjeUtgjX8zF
97EIRU0yaBybtJ9T33w7LexFZUUnuJQIb8quqwJLSOXCgKms1jjX0xzr8EzG5omVjvHr58vgowfk
EONmCxiTHMjRA0KQaYVYFu5DjoOh3GQU2JdpX2WSPhyFpDbVfbK9NKsdPWA+oXiCjByBXIYj3mKq
qXeQRT5/lvdTnjsNG6G5uWZRizPejgJkAv/IMc0jbVrj6dDIdjD2aw5W8aSrjHH8YkvcpvVf2Vwe
g+FoRsE8i1sUt8m3w+Gyb+EmiyN8vGLnmYC4uakx4YvwKiRX5U+zf/L5832wBMj6IcHZ8uaEx0ff
Kh0tS8yuzHE5JNoYR52alSsa74SLyrif0ZQDtB2Gavf5sB+8VvZjRDeMCsZWO/p4o9iCLzw7cQj0
3L1d5+tpDGvPDqBJAZD/fLAPXirBv0NJjoWnvUuV+TWm1pCY8mgYAQDSekboF6I+8Jwwc7BFPSms
Bm+/zwf94AlJqpDG4oDDIsw7iuUsF4PkYZpAtVAMDcktxfeOHM2T1Wzmn58P9cFKoHDFMidRTDn3
WEE1Ti5VgHSuIjT0LlATEBHl6v/6vwxCJpo8B21gx9dhTW8T9HxjFSGAlru0Bl5RS3/9Ytd699ZI
n3CMUfcjZ7MJXd/O/4XLG8XFvInoK+9uStLukTb08pAq3Xn6/IHebZDMd3sriBEl0spzrG6r+xrS
Xll1Ud7Y5n2MMis+zVZFg2vUxL3mR5zcEmiUJduu+J7LyTe/mCKUUN89L/cnpJIEyJsShO72t8/L
da6g4bPodsrWCnrAsQAvjRIj9HVICqywLaA+8NgrHIIDeieHHHKdV2lOEeqU7mKwfBmQTv1urUyV
vmYFWgzrFORtKx5TtyZD8QRsIq/zE1fMg/hVV7mIvVBkWizyICvmush3mkw0sGCpqudOi2BjjEl+
GP28N+/npfVFEzppKrf/P10786Vz02r8g2FoK59WAyYq1u1uX/3qsOGdQmNSmb7LRZN1eZBvCK6z
qc2zM83NnZziWD6r5yWtRwrk3Ou0wt1z/sVTqPRiln5Ahc3rL7Vyc0rIzRTqAekdwzoHqjZov/yB
vqeHgh80MeelJUqvQ95M5UY4x+dTHcEFrvzzlD6wMqRyW8s7XQmHVslmzAF4VBTJizBXo98/LJbZ
51d9YwvzpPR9LPwjnqWxX2AxTuYa4Rq+YPMM8ytZzd045+RiQuAtvuWe9Okg5GGskFoFTunNhhvR
mZJlLr6tHQwZpdpYixoYcOq2mVa9/lW2G7zpMOIS+NQNXGdnkIxNK76hl23ib2Pmr4idJ32AW2fP
A7+qg7LkWZ8SjYZWE3fu9a51WjStfoJtxG4ZYFaEk2uX+c2wedBUWLDjav9kx8odvrcTdBj4sppV
T3cD3rYZvt04p/ag80Ts6yepaYzLrZMtY8EtIsHDlHplrgkrD0qjn9YnZ3HL5CGzvbkTe9wDAFee
ltM8pTfQFlpgQrTMeNaNlO4Gux3LRKo83KqyxNjg5JbmqXfp1ufeVbf++LgqU8YLbAt7FTfeYCbl
T4sT20jCSggvGbA47+HPUPHX7OmucVLN/g2c0Eqgfhn412phmgBqTbF7nXtM4tXUNf0YJX4jE4Zn
Ifv3eawqNOtTi0XpQSXgPF88u9Bw2UcvkSrOlnJy5Xf2ytkAGzBZxXrdTR4yyIMYQBeZ8JbqHg/k
IhnNqQcmA4H499DXBqBNfH4H2hawddW1Z89S60C/uoX9MDTGXHTqpU39VT+TRmutD1bdT8md6cf4
59PZCrDa9mNcgWmLWN3A08a4hpuYKe2yws6JZn+S8etjKVCPjFEzAUsLetm5F03adP3j3DX+ssf3
nR0oRHY3pBrIEQid4qRTJZXXoO4spV5qq2Kh7kE4YNEAFUxbkYhAsqz7jTRjVK0frjF+nPJQp8J2
N+ynRxowWI2CWsD5JOji9EN9rqb1F1AsqlhRjHssjeJ6o7TG2iMRqj265XSxKlgEWN7LFxSWIk8C
Osrj+sIwEogdAR4/yJID1XhJ8Wp3/dJmwAi0Vbt1CHQhTDZSxfgYryMSmSlgg7Wnn1WOwzCW/0CJ
+inc9BDDcObqZWeN34pGs8v+tB/LtJ0O/UJb8BDOXApcB1SBE9sXNaiMasK3KIPLeQoHZIInUOr+
CAIG/xo4tZYQbRFmk/Ra43Q1AQTKh7i01TTd1oUJ+3QHQ8CV+kMfN9x9iO48CFhbTVK4l8u4Lsu5
h2hoMHZtssKGk76a9N0wKCyBcCuXeX9d5R1c4Q4vD7AmejU2kB9825D+L68yqHnsx1w5f8Y2ky74
g2LQvrv4Djf3lUs3Pqo/xEoID2kibX4ZJntyYMxEC6Fcsnk+13Ckju8VF+TpUQNZWh7KMnGM88HD
iypk+9J+uGOFuVE2qfa0j9fyICGWYBAhu0QPnEQmlzhbp1c+nQd7o/SLK+pqLfWeyvUH+97LbDC6
pJv6xQgoejfpldPOONvT4NpZ4tkwyX1j+UtjyPPo5ANpgUlAxeHXouSgp8WkQnQIpXlAbq3h8K9q
4LyOJEwPAYoa3bM5GR7W0qKquvZC2IUPFbeA/36hcwLH1x0MYnXBftc+r5au0keIU138013Bpt7A
6/Tcm7HTVv8ZLVDX7IdGZG6U6i3gSWJVhX33UiMaBRVUxb8bMF399YazqfZLki3+D6Zss3ln68hd
bnq4mvUvHxaBQ1Nhz3vYNSvA+9+ZNZOdhjfbG8xq5ogGp8qsKE+JWo3OXa3Wbj1LRW7R1m8tcVk8
xok3avWJJQdncPea3SeLfrJwUYgBREov7//MnpLa77mwOnhS6ahbkwhhpFrGD6Nflsmke75enDWi
Q2MeyhAXpCRZAt9P4bcFskk3VWqfmt0CHEPVXf3bnSoNwkHjdQOdsmmCq/RrZ+Va++jivp1xKDVM
dNiDHCsOwMtGmTbKFH2qoKakibfg0+7NJf3n1D26ywyugwkpMMUuyGs2yDLSg2F6qdCF9gE9VNnE
1qgXeligA0FjqTfQOOylyZAVaUVmeY9LQuH0MZai+pXUbe6RrSzngmxwqz/qgoxZaDIXzdDtkr76
OUwrjFKDfyvyK8ikN04tl5OE9RVfFKmJFzq7T/fs6RR+YTrMxcuAqOe2VE3+y4ECX2FOv5g3rZTO
DU2nyfjfsfCSeHq/0Oc4OGe17NLpjkjBIyWd2n516FaMLQ6YmcSgzdzYWkKz8Xv7ZB20zS7dG6rH
Rnf5WPADT3vIkXpEbjTVgrTF7SBEiIcVgd2VZb7PgV1dcLtRFaTMcn2FTZL5p+1odNauTQeJBHsc
q13f6cXe8ZRu7S2tTg5cPnAMaVUB/rhAF5RGbVU3WjgjGo96qhcTwG1vfjHRYpZhF3PGhHYx81Ey
VeIKNKNqHUPVSyg2Qza7Ck6oh3YMpzg/wT0IdHWUKTEsZwmWFzh75zWErKofF+xqpKdHmuAYCvRt
qHBqjALNhz7FVtjrjSMiczEWYEgYt9+y3RlPg9nUwHyUPwBfc5MHO1niPymVnRs83LGoxyRFQC4G
RJBGmtsDM6Qv3Ics5cHoAmBdts5FG1dLcdM0az0cDGvI29OloUdnP4EwWh4Kusxhv3UuIMzcHiRl
ILieB2fwK2sXK09rQuicLZioOCUTrgrQx2McG0ZIjNK4kbUSi6BLVBWHSA5ILHDqyXj1pV2dJ2az
LpCqeFEBXTmjecjE2tFRvmb5d2C9UJgyCW7IpOsbzhgmBnvSh+CXy6oqjJDLTrXPrZI/koYlBk8K
DxSCmesJ9u15HoN/iiWASiIVJBi55zehr5ftVVE6Xrp3jRw/G3+YnHFvNgNIVxCfGM/DV27I9swo
ewNh66nF0q80e7fCk7iV7lDZd1WR5HoIcAcgAWCDFv/6tFuWS9tNWtqsE9NPwjqRLvRFvmf7DSat
cdIkeWWfNma5xPyQsIgu3UlfQd/4fMMRThvoqzWzyn1dzeLKQFrV/NAbQF3CY88MOgfUaZQmHf+s
Wbh+sZv9mYjPcTMbYmNdu+ewt1zr4JXs4YTufl38LlZzkb8dTFeeq7LlPMnTDGowHAu/349rovEs
OjxLoiULN26J3OMsXnr70bDV4J3VMX0AYWrOyS2IsVoLWpT358scE1zOUhLkzWvrG5HTWMkSYjrl
Y7mYLtm16gzj+2D56UVWNvA6Rs1MgNgCWN9ICjMbo1x166E3NPVdNEXsBwIQsn5rTCN2BTYSh+q5
6LuZ3FgxjJBIWZZqxWhx4eRz4kwT1ylx7T18F2xdtMbIzhsd5EjY4Pq9BkPRFEmUJKlnnvCp7Hm/
TqkcmKq1fzvTbpLv4iUbY1Cf1ZyeZFJ0zr5AqgPtkzYmdx+PMengVQAmDtJm0Z8tCfaTW56d5nuS
kMPON2fUoPGSxofVmKF7SEjk1UEQT7dPaW7KAEoMIOQhmdi7qGy4RRVIWiSrEzBazTW5N6OMqB/N
+mnnjjodYoAKiViBz4kZeou2gPa0vL49J1bh1lbwWfITkgz8O1o+2UM0LBat8DSwpE+U9avfhr4m
v9K2kb+wfklfAaOWF7WNNm9vcku/XvOpuAcsDIhTY0I9Tyak1oNWmPV9XwiNPbPSV3Pvgo8iKNBi
X0Q2AYV5cPRFL07NshruqbPbyRpy369GmH21edvTY6d2dCC1UQqglLNAcGqFyHjxxopLy8sIBmsu
qHNpOtdU5TGmWGlm8vdo9CEWCrd3l4e89r3iFFAX4fA4ayCZy5lzKBiy2hx3LV51GVREkb7kCZ3z
AaI1rbrPJyWHaK662DywFTeXiChiWnzNFSSbO/kOYNkcnwCEFP4fDbTeH20U/p/BsrnZznkM9GbS
JkCbnCycZwjsyox7SGXsYpvrObqXzSxy0avuVUpJp0uSmiCOB381f1Is4Q4ELwSaLdjhBy92mx9V
rYR5ZtKdftA1x8tC0tl9hw8HWWBILFAvw9yO0Z6kaac/zk08s1yaNfnuwND75qxW/OqPStxMpjHd
+MKXxaEl4kE+Odp0FbsVRaddlufdXlrVkO18fQEHmk6ZupRduWj70pLLDxc7UuhoQo0/cxOPBFxe
atPZmNPuodR6EEB2kayvgwaXh5MTouzJXAzmDymtyaWnRzWvLZvHunMnL780ckP7Y0yV/DaLuWUq
dYPzOidlfp/aOGTQ0lgOZ5OTECLZFFPmQKHxmU9KRLgq6mRW/Vk6TfyohyU32N+UusuaEUuWoQFz
f5VnnUXZtJrr33o59CqUQPKKnRJWCWVtKadzUS1tzwVBdX8Sx4q/K7NNbiaO8GunTMeXdIRbFMy8
tZ9uN/bnS9XpxPo13zzAf2XRw7IQxIFlmW5tu9aAbEGzFLg/7pvTNwDXXORyIPPcqlS6XRM8O7vW
jWqp960GlRoJFG5G+3lQ8xTkXWa7ByqX+oszFraDN8kgrqzeZrkbtF26JKq4w0cLbe1wwN3F5VaK
ksCj2iSUv5PmQgsHPDH4PdR8rb00uNjvjG6k7DlaI+SpnHcd+GM1OiEkmwkg5uAyyeLZsq5iYEyP
KC/Ke2lM5IG4+E1DYLZ+pwUxDgyA5B1vuS3KxP49N355CSxtSM6WVJjWzvcIYvb9AkAkLKatoqKB
Mz7VO7cc98vi+/ec6dCNZjurz3M6vMfTvimd781sisslFyssWS9NnxIC1unMTXr/FnyMWuh9LOgx
GMzFjkOVdt3O0xe3OOl0QEdhYrXWL68zF0RAdVyeW7DWHy1ofBsAdXBq7I6UkIHiyxwqSpFyP8/p
+hwni1ou2C3sau9viLfK8kYZdkgmCGfbhMtdzMNvuFBfPXPpNu/tAvxw0dPoG2Qj2aUgEcQAEWQb
7U+Z5dU57X7bFk72ytnDqwStTBfNeO2Oasa4F28HXsAqIYDTlnWFp5u5UPNZHchBnnC6XULYboei
tLRTe5Y8pk8TBD6QlXTdgPVs/aTCFz9orTU8Wcjpv1MmUOdJOeVwiNLSf/Lk3PwiE1he91Nb/cjt
1TxteMw+pErO9XehSoRbBpp/dHDSj0/NeiihlHFZZEaJeJS7WDNnI9CtGKw0MbwkD2LYw22JuQeX
fQNVBLun213P3FJlgIlvrp+3StjfZzXYl66T969lVlhPpksJLRiscvxRDLhOBUtJ/jMcqsYB+27n
pRH00+C9UmEmSJ5SP7lY7W6Bm8hLvATkoWW0VoHTbqeEIEXTJz1SsVs2tHV1wgkU944XgTTrxcsc
i9/baGkJQbjRHKw2jwswgaDbAoe2Ui7/a9Z0h7gS8jL2NiiIQyl2I3saUE2HtPGmHVGTqkNrWPNn
ZPpgcSZHAsLkfrSGVbJFbZ01NyfAL2d8cFtQUWFi0rB/5vWqfzVmZd07q2+xd4u1vmnq0XuyE1NX
pz6soHug6s1PEOnrJfYRjQKNlQEbBvBrPmsLidTA4ASm+T/r9NtyrjkC4hTbTLZYx71Zas19msyW
qxwqYusxnWGBh7JRdP04fbGUZ6MG9qwcuCQT+0L5i8xaF8+Z12BLx50h5kLqWRg5DUQtF9Vaj0PQ
WmU3Byxx54cQskx2KWDdE1oGao6ppAAnbnKfIA9ETflQdjGsrxWjhAMIXP3UGwr3d1JBbEO/ThRT
zoQY+ugt92SW3S5ChhzLcPGEl0ae3SKgL0mIYZVJ3/xlRrHppyzBse7HsTH2tjMT0ddjvmYwgvvh
Reukf+0g7kNrX2NJEhR2Vfahj/fjOaXMxg4ovGV3SQUtM2zH2igxZJ2JvTxMo8xgNJPqbvKFK8NK
tlDCRktfLiwo9z5H4QgBGhdeN6jaMXP3pjfpe75xuxK50eoMIUm8IC6i3Z2md2OI7NIeLkq64yQg
XH+4d4Xs0zNcIzkcU8LqNGAvEid+Cij7oCWt60a97dGlbidsMhbJsrNYL9erYSw7fweFujhXtept
LmA22DRfqOEqg0M2B7WbUMYsp74+yVwKRTvwlemzHbfrK2RqrYv4hsXFtIyGHvlyYHKXRVw9jaJo
f/hVaSWhQ4TykyKDusxdOaYRd+b627goUV5rWDGMya3fkgSOlsYcofLEU9a/6KaqCDuyyZq+WbGR
OJFXe536UaxCG2Cqj6wC4Y18BY1QnZvhYBbmYRMA0OKc9f5P6GB9vev6YZUvMp70O4/C4YmatZSF
s87Tc1NJ/2c1NWW69/S6fsQ43XqCIpn3oTRF9aJlnLqBxo37YRW5j+mS4zd7vXeYpfCDZbkTw+R7
u2WK2+wEpnU+BEZt6etFUvrELCvX4jvHGkgv6ouBM4BJAruMMrjIS4BVabPsPC9vCtIcZnVXLBgn
YJ2+1iJYIGK/jFZOGGq4eu3uqpJfJmrmjqEXr3OHSFvVcknw3HGXVaXqwoqMXrajO7+qyKm13atQ
s+MlP8t1SykoretuvFx43g6MOvJCKTslww09RmbKneCrCbWsDYdK27dhQ037j6EA7ZJeAxhrnNi+
bL938YTLKby3zgzJMXOtUa45kekRTtOeDZYBCFdxIJEdwliPLHHfplVYr6t9PeWyuJg1IetoGSVX
oWRFtrcRIDGRT/uxlXvDIMZAAZMgA67aqgf5TnPfbd5PBlC4dW6+6WZO3KbyFZrbStbXCp06c26q
EtVAsKipJeNWVO43LOlMNxhbZ/pFQ/wyBSRDtDZy+MxtVPUiJWHV+sn1rDDGCUiUFNphRrUrI/CA
Cdjayvd6po5hXZZxPNxSVKm426um1rftu3zNFmtim8a/jR/PiKYDAeLz3lgt/wom8bgckOvn10Od
6EZk4xFxM/qYN+LnDZo7rB0JzD3T04lIQBsM8OOTT8rosUrzBI1Hnsx62DR1Bs7dKriq2RyDoNTH
yV527Sow7hTlKsvzrPf0k75txzloqf/fp8yqEWVN6aXkKqwmYTPOWFAZWpkkWJB7cREF7HeYEtNb
I4yJW0qZcQ4y2cN0PA6dKV5erboctUPKLfWUnKp51bjS+ZOavjWxbyWjCgcmkBvYZblq+2JNijWC
szzfS1tUItD1TA14Y1ilSxEmc6uwrVoE3wpvrMVDdGGukjQvetjiG1Ds1IaF58uOaF96lxSJ+ocY
iZxGwZ9UCF62ciXrp48UAjJIjQK49YB+VM84m0rdggmeZitJScsv7mMq9O2ucoWvQsH94NpfciIn
uov6NNC0YSXPrMriNDYN+nrHhbJMYOPMUEcukWsfTtT4Kr7k2nABWCy7D+28te78XuderdN0eUvJ
RyeF0emAprlLF8FYeNSklDu211NGyBvhx12cVkVKjDEnYu4iiPXzDyNWWkm8J9uLvKhK/dQYYwGi
2jJv0P6uVQB32CfDqtV9v6uo9l2ujU0CLE3s8eG/IkPgz37725j65UrU8fgo4qYrd37f5b9ts+A4
bedl/QG5vL8yVZ3+7hosPLgcmPEVzGGHLShujMe5tPDrnck+nbhGY/yMJ7Y8HpU5Rl10naJpqfvv
AK1JzK/rjOPW5KUlLclYueDXlts7zjnrigracMtVdW1h+9nqGZG0+F5TmeAg89NlCMpJF/klbqXU
k5Kxm+9a5aUKvf8K9qA13P53r+HZQrTu/BaYOMKnn2zvm2FIyMOqX4YH+LdE1uk4aZdlvu00S5rG
NzXH5xjKUZ/PKY7QfYuQ2RUgzQfduVzs1YIjCnvzZtEV8S5D1lfGIpz/4ew8dutGljD8RA2wyWba
kicpB8uy5A0hOTDnzKe/Hz0b61jQgS5mMBvD04dkd3VV/aGwNRy47xx7IFg1tqXd106R1BdtYOsT
AFM+mJvQzmhTYqHt6Ie+VlhlmTismJtOFvNv3tAarEg1U7+infoox4hmaYo/3uiZzN79FmJNYh64
BBnCnucBQLi+5OVdujoN7FyGm14S9oyC8oP03rMcUf4ORK6UX0xRTSk8GOV9Mrnt6IOXx+3OVQWm
L/oUy7uGFETzLVg+ty3pf0M4cCLAJ+QjPcr4SWtIssMJ9/cgrwYvJdYhTxpiez5TKAJ/OYzyZrSo
7FXus0nmp6FPxEMoE2ZaznPTvBRpQLd2YJBc6vXTUN1aWJP+aLh5bug0y1v8ekv9toYLH9Cyy1NG
b6wIMVMeZfMtoPOn7RNj7m9zTbb5RWB1y+LVHC9rhxgR/C8Rq+Hx6jW8zduWXJ7hmW4Mm6cVsQ/F
NnotUnqziCgbClrRpCkwUZVGtzpq2H7bdEOzDQMmqHoTVD7e76yTVDSZZt2lMk1rXjVTb7H70MtX
LQWY3hYtodifk4kd65Sa/bsztPlezf3QXlSOxZUzo7mRvj2Y0wt9cFv5LSTkvYXtbXQWK+jx6zWH
H2ZVlQbpXxnSt8OGRg982rrLUzIN8pnJ2470Bj0VF4jey1+WPdJ4xuQZs9UECPhbn9mDDZEgB8M3
Q7s+y1vB/zlvhpqUVtmZ6depY/4G9zBBO2ARrGBxjuaqUC1lFqbx2g96J7TFC4La4DOHNdIv5ybX
vmZC1fpWMK8w9scYlJ8+cgAYb0f0fzd4yZX36WjMrxNMrmceiAktFBtZsbVRh1i+qoe22494p5/T
8NFGr2QLfSFbKrJNaARC80tnEcZ+lp3xrJlF/AhLNfre05t9xspTRntw6vyxTmLzV7OU0eSR9Gj0
/MHmXquyVleT69RjszUHV/6AOF4tnh4kmAAwiUKlZ1qajd8KRneZ53pUBM2mgw3CRkbY+ZvzONV0
D2tw4njIZlI8mDf11kpFVG3bJlYXLW4TwE1ToX4FRk4nQJZOsIma0Rp3dszUVHBGUxNUDKVow6vQ
THKeGWRA+Ezj1eZd2fdG5ud8u/NClhpYMoLMX2k1dndVsZDUiqANTAb5TsLYmoU5JX6lZYZ2sQQZ
k1cxJjKfhT6BCBWho3e7hAL23k6FrHzXFGI+i5tIf4AOizOAJiNyA7vEw6XsJN2ZcM0DvDAIqpus
MKqM4D4WX0QDPMYtnWALvMjKvtNaawh3o+jy73ZFduQz3V1BhBChyX2mZ9VDV0/mTzQX9GeKtC9t
r+nQ46gnhZOhvDLmWV8u00bFwjPSgG7TEJr2DVzdKt043MPLJuqY8w7cY/bI6wbcIXYhw1uyfZDV
dnKhEz7oPEd1J7fMqYwfkjScafeYI+NkmfBqKNp5Om3lqrMWX5972MMyXdJHdF1W7uX4WYT89WbZ
WIW+dB5XJBhHz03zq8VAV21AfOS5xQjhFA9L1zq3UkdMNPTH6UvEq3yslgWR8ZS4cemLlNjnD5Ee
YTdclHW1oyUU3rbR6s+RMQP3UWhR/w29B8ev6AMIKHNeMQM5Uk6rmCpcQcVQgaOftQnn7wWeAAFS
2QVAl24QbFPSLA5noTeVJ2NaDJibQI7EN7GliI2tumMuUC6Nfdbh+8ZtYAdbNVFEeArH1F0xdCK5
NOcxsDxn0qbYCwecifysoKF6cGbL/FWZdfStIKREvAS7PyslKdHGgQOl7pc06y9npZXxJdmZdTlW
ml3szaEYYt80c0g1ZA50a6QcZLPJB13QgFlCNk9kmuXzMPc8SG3E4V1O0fVtoiZA4iNKDA4Wp2Lg
tBMyVl4uiw0NiKsj2QL1NhdVRZqyy+mpp35WzU2PfNZormU/lj9EJkzmu+uWeUB93f+whszcanrU
19e07sG8OkSRM0Gptn67Qx7/nMFWf2V0Xx9VZUGdCCocfXwjDcneuprUfBMPlbrpoHvAEAODxUdp
mCcgh0Gl/qxjQY7p5ti8MGOeINhHdMu5STq78ZM0bvkUo83W75yqYA561KpHF+rRCzPnp0ettp3e
y/VieikwiJabJBrEHfnE8tglNT/edvKvSvXNYzqVmusRq2WCBgreCcwx1ZC0zGEVY3lkFQu129J2
XowBDK0G3ONpc1V243iyn9SLKTv11dDs/k4JClSvdYb2h66FBfkIRVC1CYA1z3IekJQu6I2LmJTU
8rN4aEs4K3hWY/ZpYEw7VJAsOPp5tecujF5tNZod1tLzYuDzVMfWRsGEYeo6L1D60HJtzmrAPvBj
3YihLeMZBn5eQdjy1piMaIUPrLyGkVKXhUO7E0QurR4xmMp+ptPQlLDwl+ymyMg8t/MQVsBawLv5
xk2YSr+bEmDterLy2p/tVPFkASrR7RJwwYCNO9P3KtXSFwoCdNxxLpYHXc4aqhVRjw8qnJN7fR4k
TSM5gsJxfZSVD18DZDpzuvJm6IL6Ole68bUpqPTvaDsZyq9hXn2fUdY9h+Wcf2mtlBQbBngCJywO
jMfInEsU+HNsXAtg7uhQFmH9Eg3lykCkBkm9ERu3bt9rRSq8oXe5L8TcJ8BJgIkPlgWpJYmwufTG
uuh+DQguvluUoCH5hsH5NEgSQjqQcpm9yJkU3Cs37S1fj1rzLrYXk/opx27a63td3k3GON3lDCNj
7r2pkhdYdBQeczf8nGAT517Urju3bVVcHpYqLZ5KQGA2sZtNsS9oBmgeeEHkejSaaD8tVhpdRV1V
2H6j9Ia7d+Qv7epI9QzYJp4R2jQxZweVB5CF2nDq7sI2gFaRrOR6T6kxmuGg9eKJejy7MUza27zt
RNxUTRfeIqHBMDeQhTrTZUfft1lpSRwy08QUMi17Z2PTSHukkVg9a+Gom1tby+jFDk3MUHFRFpaP
loRmFTWaBRKdSHv2ia0QNki3iru5ZyTMRtQGHznqgI83bHuUHSEsvScRMUp+Y0SzdhgFkDtxO5xe
nMoMHkwyF96TJfpXaSwg+7h2xoyVkeZMcS7G6FEGsRmcY8M63hQ1LjE7tj/BDDoe92NpMvsY1HWo
Q7J1o6HHxLx3roe5bC6FIp54dhd26abLVL14wpqDGzQWw/2gO93roDrVHCQ+IRdFBvxOtlYGQJHK
fKF3NxLy7CY8lAaqevqvcbnXxho2z6REdcGjttAZbD2K/BmZ1a/YGqG0CDzbd62WW78rFWXWVjRD
8bKGBCozcA68u8kezuxgyrEyBCN9rp1RonGIjLDgVhIOLRn6EtdZg6AASowVXC92xgS/heYb/INo
KYeNG5RhRRqk4vPFLOhaVwHcdJoWMD52tZjT69QtuTDzOh91tk9jnKcmOBM+N1qZUTdZ6b3WTcmP
sVzs7xEccEiYkaF9a5eaQsjMcNpRUwTDJtQ1dIVhrwWk4tZgfGMXJpfQ739MQZvVvlFUZHh2TE5u
L46OC2SRaYdEr+AwTQvAJkE6qaNt4pCme4Og+vQSIDoIRu6on0HEiZwt7nbMYrIKYbwUEOCIUAZX
b1IM2iFqa44EzX73ttUr47ai61xsgtEYn2udm5LNp8ZXvWC8kJekiXUxtPC9vMIt48dxBiKjDzWa
V+iuR3Y4hMpo20Pma/CDqhQVvJ2CXFiN1M75cA38jHQSD6k7hZDXVtJhaTJhaD/UQ0yQDYrnBuHo
02i05XWhxZNxSLJK2xVi6tSegFqnvt2VXaRgStAGZPwPPYRsOE8LME+5oofw6BzPRkU6HCbXzMEY
8thq/UboNHgZjIK4AW98IO3BSDlPfISggbvUmRZgx+BcpWPMBLPWoCV+hZCMjkExpZbNLJkGTi6t
CDoU3BVRtx0qOzN2TAaijZ30RvNUJvr4ayy4d3DhAmXeJN1cf7FdKbJLyL3xRUK0yH17XCspcGV+
BBSZOPRs8q0nvEfFBUpFoGt7GZMXFanxF7geqzZpm7obelWZc9OonCYwEw0XagA8b0FaC8dsvqF9
q8yLyCzjrxANuo4ka6h6aDKxgCcyIV9J/aaCdXUIaaO1l0ho26sBcnnvO7S4lgMTEas4ugFfnfQH
WBXLK8nWAAd+slXQPnZhivxj22C7ZZ8J4PsXnL3Hpyk0pn4PDu+UG5dKGF5FL3CEpKamoR3ai3h2
sUHDqsux3OuoT90IBljkkFCX5ZcW6B4ylRZrrwJKRLFZ4tQMthBCXOhQlKP5RrXwgkC31wOg+hmD
Qr1whtp3GtFaZNU27DLQPfehK2vnbumNUQOgXHhMVMn1HnbteLUM7ULLbSEybABD+vsQonQPJiTT
mj6mkz7GWCIYm74sG5x+YP6RWKb5TH+4NQk5jUwp9B3IIBKaWNd1cFFElAIrCLYNmC3WjWm12MGh
pp8cY0xEUuuXmg5MCOxWWDusxir8mLBPc3Z061PuJkMHjlNQx/GJaxZK5KIZdIAqQ4RfSBjHYRvh
mnqOgYykq6IVQlAQt2zfcdJwUqiTfA68dCa8gx3S5DnDCZwCGpKJDZ9rSeSLmeopmuEC60wcVod0
2uTGoH5GS0EMFDHTZzxh5PRl3QTer9cTrO+brM6+QkY0qi2V/PQ4hFEenQmSbfCMuDLu7FDHVWuS
FTuys4pOghRKeTWS0LzUyeB8wSLYhXDEdKJgm7kLMs7F0Lvrxon171Gp2+YmSSbtbDHDsrpp3LK5
G+fC1OBrOLDWyzWdzwMjbXyl9TDByMIFauvCar8VUUZtm2AFSpCHuBls6IarO8IBuBG6Mmi4RpEJ
AeFN9LeEqWXwjSSF11gluBiN9Z97QHXu4JVa2V0RGsGG4Q4FT6gvssOMm+q0geQAJAi1p36e0cS1
mxqSW33OnBTtdzgVjrHXBH09n9aA5CrRrGTeEFyEs5WjQcmJ2Xj3Mw/1diSJTsNHfHWHuzlqBm6Y
ygpfojpefssAtGSXNm766nJJN1uLgwX6UCdOje1MYsMFnUkzfXY8ALeKBOcG5QLJHuV2+oO+fPFS
VnY8ehI7+EeQW/oyY9vNV2U5ui/4vcDgASU2azr/SwJN2RDOzyzJl9eYeoqnkhk8tj63B+UncWJ2
K4RnDr4W29n3GD9XBvXIBYm9ojsH0hmvOo52cCGIFuWSQzjRND5+CFR33o6z3nmarY8m50CJCGZR
EjZbp3KhWnO3MELJCdUS+oCw9TWTxrR5Y2uWdmmGBQMGYjlm5Z6cMf1Wl0RlkjjoRr1eEfohOeY/
oJgmt2hZO7iFsZ6LLSzw4LYjPkU+qb2kNIvL/osOP/xrBV7zYFpgB4rb8TIvM+M+yQxV3NXJ2GOv
48bDfNCdYfrSRm2L9enSGFj/VFkX7OfSSO77ymjpNo0zQpVZW+gwkrtglLroTupsqYyEtY1VSYk4
tbXVbPSOU7MNu3giPrpjU5wVatJ7JLijclz6qSbxwTQ6/jhCwvOjipdK+PirlbgYJHJOXp0SssQe
W4whuBqoayBxMZn+foIr90tRDvCp5WrgUoT01wMVQSGbYb1Aaei07HVspuAhILv/iRHU2lqdp1ER
CMgBt8hvjGc0ILA7ciRBz3U8cZE3nXT3dTamIKuogvLDBKfznvqkYpBxordQ5k0EQaNcaum3GepD
L9X1LINVQmNkEwRIY8gjbfuWfjTZpokS4CJpoNxtYkZKOgAGPdcThBrjUZ/r+HVyYPP6WWaT5aL4
a2q/1pzgtkgU3KJyTElygVqjdFcaufVF5DrknR6jkNtWyG7xayfoRw/JGwymytbKBz22m+9QzRax
m+y52Ueoc5eNE9bBOVtKZdu0yclMM2EUd9LpnHuGNZbPjlGbYjdAJPjVy3h6HSLgJposibpuF5He
Y8zBexrZDy8V4PpEvTnWZw2iq2Er8XzvfH6X9qAWtzpMIgkgxNA8/dmmcfg8V2HyPe9m42tO0fuz
r6c8Bo5lz3m6kYvZC+Fl00wy8bBgQq+rf8sy0BmZ5gE93HxYAORtp9rDta91nxopLLkNweFImSHn
e72BY9o2bDr7uktMMRHAM2nSBUySp6ZK4wc3SN1bAER6L2MQLGJtdU2l51gCkcsUK4qAmXj3QipB
AaLDt/S6EtmDh8QqeLUimha71q0TtZlhRbgwvrr5XC1WjuuFtt47iVZn8VYNEQ3aDG6HsZW5Y9+s
FahJqOmXs7Zsw8YP+oEuH05O+mU7LOprmBLbPKwuY+YQUazsnKYiycHGufk9Iv27jOu80zdDo4Gc
xw76Ag/zomnwza4OM29YZvGEFJEvP82YozvxIh+Myca0pYaBqfP9SNyYpVPqSHDSwr3r0mAxPcr2
iFQikJJjouni6xgby9cgHnoJNXztOGML17+opDVqfxnpyPgLsyiC1WFwBnqje3Sb81UFRFoKbG82
bHmFcKy5dtwQ6rEtc/L9UNkdI6PcapyI/wD1ejsD+i5TOgY7KKMqPGSyde9EEeGn4bpg9xfGMIJr
AIy3m6Cb5xaxBRnAmZ4oV3htx0TlrmgEFWoHAL+lhC0SBIlJWd7ps4QgAHusRU4TsJ2ASYZ+W0/R
XG0abZLKdxbE0P6k9f3LYIxi3I59I5OdG7kpJy1yLfIvqKgLRLowTDaS5mD8cwpp0Wz7RcjBz0uk
8KRrcwr5wq31+BwnMje/GofYuTXjNKs3xrBkCLZK2HY3iH+At3sUC7yM2sh/yrSQ7W6OlmDazBPN
q10YkS5vJG+x2SyEdjKOBLyKF5tVQtIf0oP7uLbJMGqGYAgonwOpycwR/pUVE2PVYxQg92U34/VS
MxDgitEI3RPsWQUcWbbWVW2CQPvGMleQjJ0qwZVRBRIOLvGMkl1P7juZWCTN9FTh5I0QtDcZSqKf
ZVDNX8tMJjcKfrq2UgfpItOXtSlPy+q3EwyUhHR46RrSRyQPS0ygm87OtO/kgWPnU7gUJKZD49zI
yqjlPlDO8j0Uo3aF2HTQLpCVGT9HUxprmyaDqMlUofCMFnG0gJRqxQ0yA0PC5jf6CMCdUQc+dCBO
lD0l2l3E+IPUL5XGBxs0zXzo2waAue4tgN5Ua92zWYTduB/53l8W7vXpoOhxnCVNBBJuDHSTcDvr
L6FGcHeW8FCuyRm4RDKtLQdvaWlt7J24bmhl6egKvtCdzEhMykGHOVWkzp2Vl9BiuYTCmzqDU+wN
vOVvcNWHm7X8g5SjZSjDhCjbWxSTwY+0opfsD8ZE3aEmJ4MwwnCVZzeaOcxhFc02TK2MJkaeYLG7
xRdP/chou+ERq1fRQ6SKjnpYc+tnHIesjHZbkf0IZd3AhwhSmkvourMKdnpRPcgSLgCRFiaGMnE/
9uKW0eQbTvH83Z2tZSC7N2CFjDRtTfg4JJMwplV2r2JUDT54lPVqOo19x83UGrsyCEG82brNVuvC
hsS/qYzKX6PzvNMTWj7bZOpoaJvOAkUycvKblY06b6Kpnq7IZ4rWOoRg2/M2wpOgxmSuFlftwF16
SMvSOHPolOieg9U8hX05VfKmRRb4swm05caKnazzRigW/UGVixNfOFVcSNrzYWdfLp2VVY9UCOJR
uLRFAYEqDXa+lZDvdmMln7NioaMmyeuTH26YDMKjEIOhGEgkU/uqhjP+zWZeqAvg4hYmgcGgSQbL
NqQFD/0nnr/CLR2YtuEiXNoZFUoer+xnptB+rLdenQT+tjZgdADGn5g1oMbS6UEeSbszOZtuDe0H
OFjp30VfBl6f1v3eTsfpVogMq1cRhHyurt9kaS/3Hy9/LPdel2dKK2J8BxNbMLC3SmsUrE0HaSX3
EF5RGGUQmfuDBkfQQNtZ3YBQuN5iqvCimTJIwR8vfjxTjNFyrK5rGpijYa3uKW9XZ0qYZQLcFV4a
cM1uGxlweHIGAm5T6osYUhP9tBBdNuh5TG2FQnSbFnBNyGdod9dW93TiFx2bBhz/oiODFejOQd3k
fI6wVMReAMxNErq6T9b0WJMUE2xAwhu0aNusG03cvZx5XxT0AvQxhBg+03yATeKeeFPHgvg/P4vx
havnrTT+8RWrJ6JyryiOizyk8YpyLoTWkdGXTNvSKj/pDLGutvp72Ku3KYyYI5OUalQFA97hgUAG
dl5VbBuQ4xBL2V48mdMrI371E34i721DDPekZa57UJpHxhfQI9sybUHhEQPqtxYkExJeCRO306Yz
uHPuvipQbpeG9bnhD+twQwuesbXuQNaXRzvQKdEfwn4B7MMGD8FVTUpRfc0V8f+MnhDA9scb7N8H
fbve0f6aLYEspaqQHRbauFqqzlcz617AxjBgitfdpnbq+t41s3D38cr/7mxWxnrGxNLYZhrV+sv+
Mm5sZ7OUsWJnMx9JOw9htnLZVuUnnVr+vE9GBLJt0GPQznm7CkvHhltzoo1RdufmSnxzcnkOJD9+
sWFbn9g3/54LvLcJH2DHwIF8zbfLOcoN3FywU5uOG6yjSezTe/yGtEYePn59x24p64NRwzGHHLAH
d9/19f71+hByNc0UczcEtV6fkbWgxEI8HPvQO9EkNzR2Twxcf3dFAxsm9O8IE469CyW1dp33nPkq
EuOPYKbl5XbJ2lNsovQWr8ZT3kjv7RAGJzjIIBzMn469xUfmQShwW6Jx01OjuEvVVpvKbofi/9iK
DCDCEV4qxVc7epcxVHKyCN7lUts1TOfOhXE01SdWee/9YVYuoU4xAwVG/NsvNtqwdNOIVTr4ARbC
Qnc5JJHebCe6reD3dMU+3iLvbUZXc+EOkIoRzY5OmFU2Zjg76xaRg3s3FtiC+FMY2mLbZyQyJyLJ
sUXRuiFdw9Z4iwrPiOMhJaXbZ+S96I4bGeYvMdAe7NAU4spSXTptsQ4jFt3w+PEjvhO+uBiwIJPE
SmY862/f6RI4i2FCEfVwFEDPKe1g3850Xo082dVZ4NCPMNReGdAdTzzuO18TC1iwZhyZCC7qKFEZ
9LiMnJqT3ga986wju064i+VwYFRZvwtRR28/ftR3TsOakDGYxZBcScehpR3dDoZdBqoFOXRj4mu5
64Vxah75O1/R1vFzsyQeRRg/Hz0WZjVhUqxnLtBTOcF5T9tkb7St1Hay0GiOxIk230jYv9GJgPbu
ylwECNgYFYhb+ttPGcD6nzpmgXmJ01M7I4UJNkHL2aAx0spXYjtU1xEhZ3Bi4XeOCetpZBdYXcNu
W3/YX5G0QfBuoy/lxabVdN4W2rDFB1bcuXRNTvgmvfOMmP8ZjC/hqKyDwt8uVWeavoxmjjYf5d9G
NBDLJrNBdhsDJd1VkJSfUumecit+5wHd1Rme6UEmXRPt6Jsil8aBeeCQxBL7HK2BjISwJdiHGhqF
T29SF8aHy4wNht5ggfn2ARMk5/SQeMAAO6CN28FiGmvzlNvbv0dhnbegMWLVxO/NOjYE1AaHGR41
U2AE9gE36ZjC5ouS4UQq9s4qqzMe/xA9MdA/Cp89apW8MF1gaRuGaCULE65OZH36WJNFc+R0HBR1
De+zt29s0qJhIn1nXCWUkfymwVqn3JSN6E6dr3ceh8As8bLXuOTYCW8XAltSYWEyQWIZ8SWNc73x
oSue8Bv+Nyr+GSiKWxbD4Ul/jp5GJ2EZp4LGJo+bnhM843kbtzBBqgnN/xZ9dTU/f3bLYcXLqEYI
6uY6WOUobsSQuukZkDEbRkXJFjnVrpqnafPxKu88mO0QF5XG5WZR5719eyPurWGT1pTibg14mEXY
/thTu3PsPvKrKTw1muf99SgBGGNKfnfsiT/oWm/b9HIgI4gWJJBhouCsQYjOJtGS8q6fGuPHx4/4
zgbhERlixi2D4/8/pTfu+GhWeJFzVMTodktwhrJbPr/fceShGWYaa9R1j8y33dZC4Y7kwOszLbh1
JuRObZLOJ2ZX/psX0H4yuUqYm8lwAffo7AZWhNnUap5pMNgOnjaeLGhmxi8Q9t29OzoocNNwAsxr
u3z/8Wt858uRbuEWaDKpUNJLebtThliL65pxJV5pqfAJAZD5tPSuandZiWmHZ6WQi3YfL/nvtcJY
Cl7liulwex5f2tGoF+7IDG0vMIplb8LP+p4JsMlLoVOe3wbod6VX1hE93I8XfmfLOJh6OhxAh/N3
7DTL1EsSWNwGvSHqxHViqtxrq2r8dB7L47m4XurIrTD8Prq/ympCye9AAXMzp9ijagyweBOFzVHI
stw8sUHf2zpczXQA1zcKZe7t9+sNBmLBUqUudaZ4n1gKZl0WCzzpAzu5wo1wvjJp2u0NkuuHz79O
m9fIrBGH7WOuW+uvTMSO6VeHlgn3H1rTrcTxaVviqHiiRn1vg9o6NTE5pEmpepQz4/hUGfjNw0u2
UttroS58NyY8PWHf1gBnVnv4P56KUhqbW8oeQvXbp1owUykRCLI7VVnFGzTulQXhC4usE7vx3Qej
yl+TD/7rHNX6+FJBCsWfAf+WAAUBc4EBSVpc2bJDmptae7+g+znVCXtn0XVECnUPL5Mr/OhiWHRI
ytWCymZmXhu4FAKuGRZ8iatNmOebj1/lv5kcm4MK1aRO5VYwjmJLPqZobDHVQRDVIS3y42WqsyeU
X3Y9oQ+fR/1UVfdnKsrbfvA6MIXKyuG9kj0cfb0pd6PQAo7wXI5dvo2HTrsaJ/zD3LgrDoEDXCTj
ugXjBf+Gpwsk5YWzDQiY45B3Yuu+E29cbE8I6YZFbD9OL6MRjiazoUpYNk24ZYwuZL4Qn/iP3/L7
z/zXMutn+OscJlaXDVrA7JtgWSbLa/rVWotBkcr0c8Ptbsw8EmfaCKbmZPjVVhnOQ9iWO8zkSbQT
U6re21988f/GKhAZjk5riZVcYCseGf0YLqfwVn8ZTZ1CDtPC86GlRvv44d97xTS/uUu4OdeRbm+f
XVkLkykwZfRs06hxXUM/ZM/5eOKp3tvINmPEJdb4Bt9yfeq/3jAcYZVNPXUCBnr1c5CEYIe1Hr4w
dvtUKvDuA1Fzrf7ksHy1oxeINzIUAUnC0TBCfBM0cAMBaqITCce7qyApIfDQ+yB+v30gVE1BpTM0
lSHBYezsMClS/YZKC/3zx9/nvTfH8B6uVhrvNB+O0viG5N5B0spCotN2Al76xi4H+65CL/zl/1kK
22d3TayZAP72mfJ2ajtX8JGqqatunKCLQDUdCL3wisbk6/+xGLOuaMGRYsvjKhwzmwhvaBLeAQBm
1/cdYy/him+GLst3Hy/13rciReMCxIyZG/7ouWAzKavNad0YhpnfYWThXFvO4JyIVev/5ThwYpFs
r+0hbohjJ+YiG6w5Xth3RQuD0uthjZ4RHMfHiA7VrurR+nz8WO/tDJp9kBXhLYFhHV1/RodkPLeA
znDTKvxkQRzXJIwII6+PTnysf5+NboliU3Dx0ck4frZRSTdrYVevWmroPUF9VzrNOX501kFr4uHE
g72zmoPrMsMTmPiyEs/e7sOxNwSzxoHUzVFY52HuigcGOyHckf1yi0FfcCLf/Hd/0FmXjM0hj9DR
uR6d5VizoO6LEkk7uPpztQoickMf7z/+XO+uwoxDjjGtDDDPt08lxGBNC95McNvwX1VD2FxD5jw1
Uemdd7fmQgAtFAc0ndc//yvQ0q5HG+XAsC+GebiVMlhpEmh+z1U+Wt/0Osh+f/qx2II0mXS86kF4
jh7LsLImDiNKAvzFSNZz/Wdc2J+cUE1jgXpAEZYI6FwexymlLrCaKJaB8q408NBtcY6hu6wKH/oF
8jSNb3biNP/7tYjrJsM3qSlJMY8BwXqo0N8MLsy+rO4v7SUJrrR+NMZPR3fEFZrN3HKb6K47R9Hd
yeH4QPpI8cXoym2e5r+WlV7WWMmpIVj/PJBlSCpwW6NE1pldfnSo8PltRK8hQ5T1HD/npai2aRd9
uj/PKpSmpBPrqAQe6O32gxIK79vGbLhBhFt7aeFghDPOY2pcDX0FcS9pXYhzqOQ5/Phc1idxsvee
cw0bVOREEBDHt78go9JZ5b4wlpoMfkzcGNGlis38s/c/18k6YYuLmZuZ0Ph2GQ1z+F6tbTxEYc7G
NcZfBXTjwyfP1roI9ATgcLpQtnsU4RNQhcmKWASbp+ACLQx8GREGJ0Z7rhn9m4uLvuo6kmRF3N31
37eP0sRF23St9b1Hh1yV4s6KD7lm70qpe0zVIY1CWMZMiBM7/58exroq4iaax2o1JTraKbAUcQSe
rO9Tf+5GzmU+bPUy8DMr2SzL08ev8XgpOtQaGAeDeOjrorI+ClEx3hWL684oj60pvMZRJfD7MR8u
BJ7uWycPoKlxZ28+XvR4H/5ZFCYByKlOInPcQExwNjLHcoo8PELSO/QI2XZxZufEKsc5wH+rOGTW
hrEO7zs61UDdIZbDPFqErGqEuiLWhi9OTT7a9VO0jHcWWweSoHsDV2cMx9Hd0pQlo9DMlecYBaw1
Vs491yb38tQFnzxePNebpY6Ol2kFgb3ULIX+cUQ0kQd7DFw+mxiuq9BfYv4G3Tvi1VH07XsZwfTH
AZJQZu5HsGkgvcXefXYngAGjuiAa0tOiC/P2fKFwWBLTQgwZxFVFrdxGuDhmn43v4EtvVjk6xZQ9
+A5MlKiYjgYe3lzPWiqfP36SfzcATQ/sXxkAsmJa9tFXmTLR6eGCXVvZDtZPOeEZkSECXr0r7FPj
mP5s3b/DEmkMi9GIAJMBxTqegjfiw6DmAawMrB6nGjJTgSDcbi8bkdfX0HrLXWf1/QGDWd2f4kQ/
w4k3+2QEZo4R1zLzBzVagyQfR0+c17i455H95MYoDmqsHP3JSk/lbP+EinUReCS8U3AhSzteBGsZ
rIrD53Suc3dr1IZ5XjAPz91/6uutvBtFuQVQw0LrvfJ2H/ZZNrmRNY0eA/ciONGV8xVvFiSrKom+
fLzU0RP9txS5NONgQcoZmfh2KSOw47QghfasHIF5ywNu+kzIzwWJP6sAMP15GMZsHvMdlpIxDHoR
oeyJGPXRoLq+NLTlFCx4TBL8bxkwjHXAH0WxefTe8OYZQOkEBP3BbA7JVM+XONX112YfmvuIshwl
2WQi/EQvNqYMakGM3YdnJt4wPp/01EE/OoR/fo4F4LAeQdLuf7qeTqFj04cdBZKIzGtVml1MWCbs
YrR0JzKDP+yzv87gn7Ug45F+SCgCZOBvv6NSOfbSM98xSpqHHjER9lzGfgnSA7bIB7Nsvvfx+L2X
jOhRwZfC7J8mcO6Z3LLu0rP/UXZeu5Fr17p+FWPd05s5bGz7gmRFVSlLHW4ISa1mzpPx6c/H9jpn
t0qC6jQMGF5or55FcoYxx/jH/+F9fy4bsuyVJz+Ig9zmQHdUxHqnmiQ6OOgCtrHhl5XG0V5zPGbT
fdFSS73Gn7NI12k85+otvnPxyxzjeH1GE/XBy19QuTKCKGQZGPy9fSFBM6sdFqO9iwANn2CzLH2U
yZVfR0l25mj/YA29GWr5Kb/d5GplUqNpmXaRMKVdyoQ4EPJ2f75SGcVhjaKXW87Ct6M0tNEGRcYa
6uYwWqvOKK0rFT+rP94PqNrLlNaRdpECPJlHDiSHDHs35lGZJN/pwm4vpV4ybz8f5aPJgaCEJUEW
hgrxya6DrCOs+pwu7jRWkg1Y2Mii10QJV6EeioNc4RyhdlW11/qkf/jzoTmj0K6hKHm/UGjlLpQh
p5VRIwV4HBVjeIK9IO1oLTeuc5zrsGczzWv2/nMKxPfTBEk+tzpEUQTTbAlvP6A0UECSmgSPEFuv
j0lalNvIac/VdN6/Wps6I59OtmWukadVgUiue1Ou8smlDfBWNo2nXrfvg9nc97jE4Asrtpbe/Jl4
hs2HvKeKOwHJXBUh8MmxSGfTwOW+mNy6sfLwJcaKsvcqRYtNDxvbKvLVjv162xY46Jz5nMtMebvN
2ArnFqoJijwId06GRqITOU7K0LaJ7Fsbg2RVVlG9gqdEG4VozuU3Pni9jKdTcOGqh0T2ZOZOyhzo
oYrnDkbLqTcWpbl18k7yxyqttjSX3mMoWG3xPD7HGXy/ny2FR8RQCFiZPad5+QimIc3Y+DhinCR5
qVxKfqq3zrrCx+vMfvbhUGQHaDwl2uHUfjtRsSsarFzCi6fIEAB4EoYc6VWAyfdTIRZzkc8X5Ltl
AdoP1YapM2sXUcDJoS2NtGvbBu0dxohdiNRgo1Wl8Nk+H+XdPFkk8QzBBoocksvl22dyApRtM1ZX
+PHldruahigp/MyMjB80ntlYrlXJOZzxu9d4MuTJa9QyugttwAke3aWVr+jpa2Ipws/rrD/zcO9e
4S+9P1oKAiwK5ObJ0RDNUyTjvIRl6VR3O+xRco/Go+LMtHg/CgkUyv1UVDlVsYh/+woxL+0Tq6Yx
2klbY1VHPY2jgTmfiX2Xv+X3BU34wsJiaTHJVRvD07ej0PalgJZCUtMFgXw7Oj1sprDbTZrVu3CO
xtu+PFeHejckb4y7y6IPX+Thp9e+TLG0UWvp2IjbRvFHbNINzymFdK1g4HTl2GKxxZvE6vMZuXz+
Nw/K3YxIbdE3MiiqzrcPmo1D18spvCmgzW7nDatyox1VPzozzGnJlD3j7Tgnxw4BY2fWGeNU/vfH
wgfx4f7YXz99/jC/riSfPY329mlGs41oK2QUdYNywQUZslIucZbxwax4xooan3vRuHtc+t3py+dj
n94/3z3hMnF/i7+4QWd6s5C7pK3uDR5qe/fFOlr7Pz1aT9/ksuB/G2fMCiwoCsbRb4JNTSf/I8rp
fXDmg52eMKejnJwwOAAkmbQ8zbwGQeLhT+gVXnVmLb+7Kp2OsqyJ355FixtFT5bvdaxXz6l3/2ps
nh7vzgE6fzGEP5sWJ9suiulsUmKGqVfoWz0sD9xHPD2vZs96wCZ0d2YmLHP5s+FOtlwHMCbbB8MN
3jPesu5L4e5/enePZ4b5YMP4feme3s/ztmgtHEeXp8J0yyNf5IEm8mzf9J8231r/AXuicx/szHZx
2mklbK1yomXM3uduxwKLV19m9+XhMnKvW/+Ja4GLp+eZg+Xc9ztV8Wv4gqjZ8v0m73leyxvAW6t2
HV3Gu8DNNp175sUuZ/0n30892UVSnWZN+hiXh4y8nP/oLsaiHh5wZ17nslQ/G+hky9AliEcRJVJ3
kc67fUDPRdl0+z61zj3TublysmnYVtLaxbLQbONrF2xjLJkr4KpGkeJ+cq6y/SvV9tlznWweiS2p
Bh5n/3mB2RU4CN9ag5rzHmI/9n/S0c9GLLs/zz3lr/Dzs4FP9pMhzEEW1Ays3an79rG8rPfac3BN
xhF37+ppui/28ZV2bdyfmTHnXu/JBhOKMTbLZcZozBlsHZif/ZYozwtcy6tWxSr0bc/2zmnD3+Vb
TvZP9WSnmdQizdplYVDpXMdbxb/Pvdl9DdyK11uuVffsOf7RBkDlkW6BpS0PwfjbHbtN7byQlykL
63ilsD403yFy0D3nIvcgBd601xhnb5qNfnB2Z97yR/vq72OfvGUsbKaMGgmxij+szMdsHa2H9eSn
63anbs+lzT76pJQUqFug3qP6fnIhSPDDTqamat0Gk3lZoc0XRyx9eu2Kxk/mm88f7XQjIOwn9Um+
Q9PoJkAd8fatmiJWgyjTZ0/ShLbGkgnzZqWJQblN85k9Z9lTfl8iDIWEFEUBzU62hRXX26EyWzVH
tQfQFdACf1E6RYHwWMvO7KGnb28ZRaeIxW1gacs9Ta3owLDBTuKwJGj/vcLb0to3fdZ68qTmV0mV
5w/0TCnXf/wWSeJwrSJopxBqLvPnt2iixIWhaSuQkHAtqxX2r+ypushvcMXPzs3F05scD8gdjtwN
in+DPq+TdQD0p5kdS5o8q+gLx8NYo33Abw7bpsYotfQ+U3qBr2xuYY9LcruVXOwY8+ssmYJHQxSi
xJ2g7/tdnZvqDbKVGpRRE1e2W8ngmT5/L++Cb8qulMdMhWwTAjTKV29fjA6roxCWBStT6XvQJlIW
TuyGWONG/tiCk8Vt2ujHZA1ItX9qKD6+hK0T2r5CgXBeJ5VmnmulP40vl5+kMT+ocOEoCy7p7U+S
8IWKgdGPHiSHFD9jTXVhXuTfyP3jejBUvb2fKpVjN+7HM6Ht+8Wm8dHQwZESJkmvnZxOGMZKw0Qb
itcI+3uNSuRB4Hd0hcnnOTnqByMtLTsm9X6yCoiG3j5k2C5kPUedcfBbDEwimqr8ckowKKVU9fr5
R36/rslikvbCn4CmEPm0Kh9a8piXuGd5Fj47K9GMcKTq8EwF5d0lh89G+6aG9pMaMkfA8sS/LbGQ
+oSWzF3vBVIUuCPgUjfJQ81lQuX7uJvLlZUF2UqVE/1IQT97NfJJObODvV96/AYEPktbFHq202Tb
NPdDWNasLhvLaHMVloF0p6cy4kNHYLSzwyUZn5g/frvLPkYnEZoihWT92+fOjSjXygzAfdmW2OtM
errOc0vb/vkoqKiXegGyA1py344SDj3lqSnp8ZABG4rNEmbGMLv/+P3pssaDKCTWqCT++sa/fcN0
0lJLoEDx4qEqjpneKn4sYW0zYFjq590YrP/0qRbZBtJNiiDMHP1kzqiT3GYgb7Ghn+Nwn5TSvAtA
v5y5JLzfUGzVoDmUhyKL+07dSHsxVb3Jbj0wtIUvy5jrZHgHbWXbkBBtGANmtGPb7wKp/Vv79V8v
43+Hr+X1f07P9t//wz+/lDhJLfq0k3/89zF+afj2P8X/LP/a//u/vf2X/n3Vvzaia17/cXyq2n+s
u+LHk4jL4vTfefNXMNLfv8R/Ek9v/mFViFhMN91rM92+tl0mfg3Hb17+n/+/f/iP119/y/1Uvf7r
r5eyK8Tyt4X8rL/+/qPdj3/9tVyC/uv3v/7vP7t8yvnX3KcizJ5+vLbR6b/z+tSKf/3lqP9cBMmE
UfjiqWz8rJ/hdfkT2/4nbi72MtlJ9OKJwGovykZEDGn+0ySbj7qYphCNojpnLKvr1x/J/6Q4zQFM
hwrCApbj//1pb77W/369fxRdfl3GgNH+9dfb/YRuPcdBAEZxkN5AfsivJMVv6wGzx8nEoTHeYtKl
r9txSjZQPC2ma5FtQkgXZ9bD29gIXRaJS/wY2EssMg/2aQWm0JQUi4Ii3E6BDX9ZaYN7bNnyHRtb
coT/Ih/w6gvObGBvj6L/DIoyEWUEVRnS6Sd3WhUvvK4HwbuFeygdSKVHvlKYZLr5n2eeb4kg/zfC
/DWULrO1oGRiGb7rvi168LqVqcbbqcuTgzPrkh9hXugGcgpcElEK8EWr3fz6X+A0h4ffZt7fn/f3
z3kS7eA4ZdLJjPwCMaZNretUYYpJsC160bVbCcvY2iXzqCq4KmqmvZKDUr+NyjqBlpX6nBnBKrdh
DEGosabDWKbpufzqL8XHb2+DNP+ymy/zmwIw4dfpydFZNOsi5t72aqvPbtWEDi5cltruMd+3Rhfm
UnLoK6f8GncVWPRCbNrBnFdtNkFM6gI7utXmQP6u09cTU1pq8OgrEEg80uFT7ZopwgoPah3Wb6NQ
bDpf2O8OJdP5AGtd2uEfPWSeGmbqOqCn/Ijvnfz98xd+8r1535RLsGmhQIJoiSX09tQyUh3GFj5c
21TgyDRkubYW5SxdYwyPcWJd4sRli0i/TGK7fi40u918Pv7JLfjXByeoRUqv/7qR6iexZDr0RtCZ
Sr0FbMWqSkf1oWul+Hvax7kfIbKHBNpE+kWl1n6IPHeDQMgQXgixAU9o0Sp3ltmNGxuYw1fmSXYu
a3aywSwTUkPxrKAkBJNFaeHtCwJ4yDbOVNwC4sCyKi96vzVGc2tnxLb0oUrXn78QbfkLT+cc+mrK
Cb/W4Wn/eyWEwl4Y51ujAhjvzkXdar4Q1fiQNdS0SqsaH0vMImWgqopzKVMjwg0jDw/NwlhNA0Ps
yjxon3vFkK5nMWZ3mdHJ30dM2QADJtldkirVN7s0gp3VdskPTcmEV85CfcKEEAvTsRCD7NVqrz3q
bUtqqy3m9oiEsl/VMF3uPn/cZX69e1qENkiVCGas09YaqR8wlpOibAvORnfNDss9zIOkM/HF6Uf8
FSktZSFsRNCWn0oSbIOk3Mjv2lppE+LYz1IORLvrm9l4tVO88T9/qJP9etk26NTlgsm6Iv9wmmil
dbzGyI7hNBz8jmkZ7/lho+do47nuiZPj6D8jsWox/F6KT6eeZvmoFiEGHtl2wEzuCNUZ1LYpZ3ez
VENt1uLsLlei+PbzxzvdM5bHQ1lmUsLmFiafZiFIMGE8KLCupdszfBbJAHDRSmu2xgTbJyT7kak9
Ts5YfUtFxq7WwAo680E/esO0YC8yOh1jn9MeFWkwrYTSV7VtSkvyY0MumTddEU+eauTnNNMfzB6+
JHIIg2sLXa7Ln/8WY0AxiYTAhH5bSVZ2p8f4jYp4sDbAfRM3yoR4+fz9/qoWniyKJZeEQwsqVF7w
Ei7/NmBpyPAMgDVv5brG0FHvLUOsIqsU1I1E2ZMmlNL5WrHCwo/wwg39oLTjw6Q2dPb1UWwnuxKR
xbEAGfe82PY852qFJW80BNp6iE3pEOii+vb5j/7wi6AugtzA5H8nllLpNzZV/Bm2UxxiRS0RmQAM
Li7gjdb3nw/10aQ3qSIvbYw8h3lyZmFIX7c1j0Q41ARHzIuVY9eOw15Sa3uv4055gcOueeZ698Hz
LaJA+mxo+DLfla7nQa9TtZCK7agV+trSiuAInd7cFkYgnemf/GB9IdBYCvJ0ARAqn37+aKozDFXL
LUjoqFjnZpIccm22V71etzedgGusakKEntGVxmGw8/CMFPCjZ2V0uvIX0TQtKW/nXyfP1iBZdADn
eghuCFjEQZkq56qLS+eMxm55ltOpvhhzoWfX6Do7DW0J0M1ls8wX9ku7Hwut3bfmTLBky7P2GKpw
5nwbCdleqs9+0g/eMzdO0oAIvgl1T/WFtY3fqjGY1Tau5X6j6UF8G9UQ4LyRPMgxmSf2rnhQEV5O
NJbCTsLs2P/zqYyaGe0RabSlDe7tm55bbG5726i2eiTjX6qa5m4QgYx3eHuTh5JiuBTPzoUYH3xe
dkyUnlzPFhHaSVRra6T36pbNM8T2+DIA3IETsFrnEbDUIFl//oQfHPAKtrCoyDDzee/gUnFDstPB
LuEzhM5lnDcPPa4EZ4KmDwZZjD1lsuJsCrggvX2NuQNffc4jdgTM1PG3riQQLVLYnvMF++DNkTdD
qMaM5alO31zWzhARpAELcroIH6F1tWgiKnn0+hRYzJm58cHSQDzFVYikONfo08i4wZu9H0fRbLky
qZs8cmLVd2SuGLNp5xcRJvPXoIohp5GBPqPF+Oh90vxBfwcPu7isvH2fEmYfeOYXzTZLTclvev1Z
Sjj1Pp8ZH2zjtGzRNUMvkvX+DHckaGaImfNtjVveJfpC7XEOx3aPqXK8btN6iFHIheeClw8Oc9Y6
CTqejKPqNJ6f9QjH7izIt5Io9McinaRrG6OFe5AAyTYBBX7mK/4qOJ/ucFyskMFxepDAP4keQsNU
8mw2yy1dcLm5HaceXFISS9FPFoP1wMaA9TgeXsPDXOHLD2zVARYdlz0MFyOpf1a6kt0NkAE0vykm
ayNVQrN91GfPhg5AdJ0aYtA8woKFGVc7Gq7ldb8ta7W9J3Cpvnz+0T5YAdRMyLstZ++STH07M/AW
aIVeyOUW7AZy5SozNR8/eOmLSJRzYvwPxlo2xsVLiG9FMuDtWDgMVTYO+QS3phTCqB3mNX2N7cZZ
chF//FjYinACUWZhyNNjaJIX7akKguxXxqOVKbfIgS35ehAl28+HWjJfJ0ceXdxoo8l0cukhinn7
WHm8WJSPAYtrxB/BFaY2cH01q40CRup7IRAZ+jqFqPlKZIvqv5ts84ccpdldS5UFgiHz7Hqy+/kA
ThTc3zwq/YpPEntRKZXPn/9adTkM3k5fqjxLpE0VlU3PPPkItT61xhRxP8+HIryoBq16ymB2Hap2
BEA1xHH4jKNfcy+MGsk3WDvJKxt1vgmtqL5KZhi2kSKLm6YUqZfDyr4tsw5phinavRn39s1gF4DE
4wFDhcDMLwYTN47PH+Gk7kGyHIU4vrtLQEPp9F04o0ATJ2C1i62h1tj9dKVTeYkO59eAOH/I2X4u
YQSQUhLR4Mmh8jxBY96d+RG8tDdvkizSLys4yi60Mxh8+pNN1S5KKE+hApVaQHrzkqYOo6uh0BvF
a5JqFUPOubLYndxZDI9Wklr4cDexDPksin/CV3kcmzKBKSM74q4bpZjFkAg/TMsR8GaTeDTrmRe6
yK56qtzSHC8kPWMjDcbzEMUQSvsLsml+0/a3MH6fiil6MK1lemnjjrb7Texga1VLuAaZQVEAtLyQ
i8ybU8uTnc6P4W70uGbrUXFVKc0hNJMNnRgPFK683vmujjK49nZbpMnNNPQXg+XMu3LO/DkavjUV
hHBnvppIYiRQUs2dnVhgveSO3Na0m5v60QY0VA2mVxn2oQXmFzrNTsQyvl7qSoh6nYTZrm/z1y6Q
VnKOQKFNdoURrQyr/6ZRnbBjomGSFxG0zRDwjUiklWTLUAJTaTsP9cVo5Ft5aMOVDti2dXqqDInQ
0JYbdLSU5ANm516XAz8trjW4EynXpTkb8e2P2stYKOG2mKXDZES3euPEqJqLbwVwmrFL2H+DZ82q
b6YJFynD+UpKw69UeW0ZB7D2PyBI8hLD+3rqd5Gu4lk6r5X6KgzVC9hR38aJBIu5EFdoZWiGdCMl
zmqCX6JANQrgOHXzdNFIY+rPtPsNwthXRbWJ69uhumhl4yutefqsw0W2jCu7iNfN9IOKMVIhUtOe
Wal7s5Jf7e7nrGr7DrgoG6oPSHuTNcChbGNnAY82i/YiBgsHZ8N+rBT8BBxSvPPQHNWstLhcpnul
Vm6zDuE/1owrqJT3am2umcWuFOmuJoMzkuugcGUYipjw816n/grH2IeQ6ZxZyUPXtJ7IK98MAMdj
2taaygtogrUh9RSqx+DSwppubs2HKm1/qFEDrRCzXiDA+maBoWpmshrz9pskq64zjji0T/J3Iy8v
NfieMHGkjV5dts0FGiJuxI7nYDUiJTTSWJ0XacZhbmlkKjhmC/MiFOZRG+lHL6kim0qyr5tMdTUC
3955sITsBYl+Z4+gpKWsODrUjfw0HQXmQNDh4nilac03LHteqEUcMQ64KKoWAKOD+ZuaA0GNj0YJ
wjfMh9UIpsRlm3xI5vpOHtAyOO3LrNSbmZgLPNwrPs5e1SgrRbC2X2IlvdCN1Ecj/ZjIXwsn9RaA
X5yMmynuH5222KKjf9Y4NoBs1F5eRz9bu90FJV0LUvkj6s2DCmQ6b3gJmKvIEMWlHsZUFtkX3dQd
oq7fhmawK3GX9qgdNBdQhNeZJo50Zj44BfDH0rjPjB4hFJZh1rKDODi19OoGLzbG6G8LTkU370JX
VMNuIUqrA+4Tur2TSZLLXXQ78wKrOr3I2Ec6COguhMTBRyxRfdMmnCM2WYmJl9eCIs2ImquuXjdB
dcwi45tamK6VwTXXRxcbs9tYT+lVoFnSr6fMpVC9as1KDJh+ZW4ACryiTgGRInVTYZp3mRXnXj2V
l3lTPffykD3abb3iRr+uZecJocdBb7rbui1vyGaaFoxsKEXDNhEI6/ve2hQaqPtCHIppYUIKtiCp
C6+KlHu/m+o/8G64d2b6ACN+cBVuZwMkZ90zo1JgQcAyiZfhuUc3cvpDKRPPrvqvuB9s2268mYRY
V7n1NWFbDRzDpZv1BRezZluGc+Ar1tx4qhYZX4zZUnaTqgfVxi4vqqbJrrLRKNZOLbA0zNsaiVoO
o0/O2vY+7BssowwjVK+SkAu0N7VWPXvNTPp2Uw+ifDaiLJH8MjCxZbMcGE6THtL5lVj7wEmtB0UX
vWt1PN6sl85KqsdtoCrtaqwVLPhgNmV3MXCQH3CVNaKUJOtfrXYG4Vz8lJVS9dvJmukGB/gypU7n
wVdTyap285M8NvRCJbLuYhBhXWLSMON011f3xtz8cOgWPaJDlbfkllss+ClEPbBEM5NO1cjcqU7b
H2tbmrtNpsz2DkREdhVGoORVaYIDDeNRuq8xzvo6qbVqQJOLzW1kjNJPQ22rle0INkM5jSdxMOLM
uY9rLQAF3GaELnpRrlS7sSuvEpWxFlVrzCtpBruUdFWMhZ3ViyPun2zwZhf0T06tpfK6743IG6vh
e1uOxvOEq8vkCpQR35pRj8Fs11K3IiGVbrpAi7IFtoRWfWiTWxIomSA/338jjM5fFMrmO8oN2gF/
7uqRNjn4T0YnjmbhBKAV1BS1kT1ETzndla3FgsfGe2BxzY6+piO2NN1EUsardsgtNxkzp6H3HzWH
qzuto/kZML11ROncG6c49VUIH54Na+9aqov2EHOZ+xKb9DXLTRDvbRGUO9rYwHvmun2cnHxhTZfC
/mbqUrOb22XvkUzO06H/alXIX8xcivZgWH4kTW/AsgYPmpsauRnDvtPH8skSIt8WXAruRJ829wYY
vW0Lt5oesnLUUMbm/WXeyXiGh7IWrVrF5DhravWZ7FV7E2kpTtDwsfeU2ejtrs3kQZEUaTWT1DzI
QbQy8+Qe47/EpwdV7BGSNYVnSkMGE0MFl6PMND+gVsKPNpgjEIJjzUsynThaN10yrQOlNrG3ovHa
DSMqmxiu0be7AvhQ1Zx2Gck0e4KK6tl0KnncZzbozuznsY5Tsl66vTaLaAbBFhgebAjFq2Y791NQ
TIdurmXfsqL+GEWaJtw5zno/pAVmN8/KRE9iLdsX2EZIXhEDd1J6w/7eDwlxe2F3flF1Xesxx5Vd
ThAouWy+0qM9RUcxB/OXZpyqzTjGymsM5uAnaJbwQZLN8nmubwLJUrnyEURvFKcL13DIk6txDqqD
VcQRKmvkS5ZH8ovmCbPmn60h9o0BDLeNduRy8RN6rpp43BZROO4HYuRbOu1CwiFJXfXZUOymapz3
eg+B1WkMbkRDpRA7il59Nbtc9ohXA7+VR7E2CvVLC2wz3EpFTV26wSzKIRMtTxcpuG/gSmHF6ypL
qKhmVVsPAeCyL3pKxg8IIb4cxmQU+ZpMCuRYoU4vtjUWLV3rXGzTAfbZyqp6eER5wslTh5N2NRk2
HpdGro83UNvnL12sKlujGFUfO9G+uo61QiK0rUfpWUmmeIM3N5zeuM8fq4jTcJQx0YK8NKu+3s+j
X2hBk3ryAPzW64tUbDDJTVYBQfZW5167N5ygvYc8awBvponQYBKr1TV04kjyoHorMEjzQF+Hskg5
zdvZwtp3gKu75mrsHLBZzNdyNxNFh5V2b1QOoRLfOd3x8dR6XdIWtQnTPP9hkre66xG2PrfFz3FI
KX7OevZKmUpbWbF1kQ4HwQYJyVxHrKux+Y5WYHnRLJUQ/mTrrkb0dyFEB4c3hCHFr+jZzCOtDp7M
voVuViXFHipmvRfAIhE4G3L31Rzy8ajkAj5gH10YTZhtcwhYXqFo6VprOKgnxxrwx6YVkmXbrS1J
7VYw2HlWQ+38MeultZKb+q6exHKCcJ38PiAoST3UeuZd3HZO+jWTEoJlSxVbRR/yFRMf1mItpldD
qrqjNGb6bsqm6hs+A5Rzoy65USuj2bS2Vd1lKtCk3JKiH/hOzY+4JmUrOsA3AjLiTWfpj20DBUSW
hsGfhyU+jNRxYveCugWjI0140oBM6zc90/VjZxvhPtegn89hOlTuqE7Rzpg0eUC/qSmJJ82auKj0
Jr4v8gIqYdNKKZ41+nBVT2ZT7juBI9eKf8Hw1XDs+QhRFt7QXQlnvenMVS6VnGx07yb8JCO+VwdL
XgehNt43JTwoELw40RiUty21AvfeK85iE0bRs4iFfTdbpTn51LcCCdRqZd9H1phDWg2q2qtUKYo3
g1BIVLSW9hrh977WMw1DG3or4xtcQyI/y6NageNRhkQaTrUzDEIU3n52gGUGaVVRnzUy/7sxp5/X
zXSj35jB4DR+1DfZoZ/m9gemb5C/58oIZx+2OBy4cSBT54dWrK5G4iAvD7PiJz7EymVFB+RDD9ZK
dYXSh4c+i1Ekx0uHgu2Ufee3nVmZKyDr3U0fVup2tstyh3fxjMFcrF5M6NUxSjGjy2rSlqndzRdN
zmNKbUmmbKxMMGam0tC1qj21pIQ8m8Dcm6Q24LTV5NQfzIy7C070t5hTqCvdiJCm6lU9X7BhvUaa
U6xmopWLtgjrbZnALO/HkAlvhT4WSP1OCMehx7/uDyExJ3dOLbsi5ApXlAQnzwaA6le69pz0Q/NF
bgzuJnOnfI1bW9qKwHpUFkMyO62hi6WZLFCKWtouHh2i2BLyMx3LydacAY6G/SD8AJv2bTxMjq8o
hXYICBHUYcAprkc4SeCpTm5vcO5jURd4E9v+HRKXfAPTNTrOIklBDhswUmqr167SNNJutXSYL2m1
JXUBRYKakOXcgrJr7xq0MsJL1RHmbi4j7pAne8fcL79EWiP5YmiCxzGp2xtpKJMGPqxVrvPlFdGZ
NJErSTrfis1mazVDuNLSr5x+7OKFGir3upLOZIAmLq7UAkkiYMEZH8PW3Cm85L3czk92pDau1gp7
rbapvFWKEt0pgN+I/ly5uSXA+WnSo/a9nwvuIVHzpYNR/s1qnOfF4MGbLPZAiGpbAKUxVxrleyAb
5bXGvrAqwny+tVLxKEHbxI5Xim+ibsbZp0rCaRPW+ejmajF7dC0OftegEOpUcqyNI3JIca2z0k0M
KIM6by7gSRrrqMycdRgMXt4mzU7nknckH7WZOGBTXLcnZZ3Xc/ilsaVwN+WkALT8Hhsm7g2tqPbc
Kydv1IPi4OCKu6wBsEqB/tzF6RLbjebKUfkvgs1VkVfxNzztzT03XN1XGjPYJvZcglaEFC8lLUjV
ZiCtYOYOmwHQWjUvlkCzOU5J17hFIx4dueeiohndXnZkGqxlJbA9RYmT1FXM2CHvEAQ+6CXzIZny
GXtPqU4i11IqneWmOF6bhs6q6CTzmGQi8pS57HFPkKTNHMPbM/rcOib2mF+NiVG9VEVhbqxivIMU
Z6yVZJbXURfnX7oh7DfDqI/4eA33tTOq1Psr4zGL4/SIMeqwagE3HEPJcXw53sZ6Me0zuZJ3ajbI
l00n+g1OZ90WkbPtihwYfC1V7X7mkvcCK1ReCzOhB7O2CM46e3zQMcjxeP+VZ1V6tEeA1a2KSPse
c1n1Ry2bFz4aMxy2M9nhctvkyewlRsypqGSkIASy0ktnoLEgbSAJqkOtX9mlZu2UKHtR2lg8iqDW
t+zo/T5oBBWkRElXemeEz8NkJK5ZFxGSGC19JFfTPTXAr2+c2Iy/qr3s6rVRbLrc1i7EELQ+osHG
xQe830u9UjhbkKbZttTHajUBN+bbZXiO51Ff/MTVIva1iTaVZN5EHRXHWN7KahNdggqtPT3k0JUl
Ml5S1NX7ZiKajvqgh4RTyj6fLPOiCloMne+Ki+39Rlvc4zgcbNR6PYFSKyDVpsbKSBo3SW2V4HME
mD1lzRqz6cTTWqe6HdMs3FYxe+GQp82qQrnmORZ7j8kdxk9opTua6QgjT7a5M2ONVKwVUddrCenT
WmpCLXB1AvvYHZK0P2KgGF9bZm9ekK5v1pOpzcxTc99Yk10sznnllRIbylVBBLiFgt7v7BTl/iS0
YN3WYXiLKly4DDD4wrYbF0kdxEx7tLeQEijMYv7IplLLrh3Mh6yMn+VJNi+zWu9v8jm57AsCfFia
P/RaJJ6Vp0cISfCeBlX9WUYQq7u6mG5my8jWKtnSrxAspIusLGfVncbOiF3Z7B4ChNyHuoxgSxrF
pej775SHK1dv5S9FmvZXYBMzv4tUyVUrU3hYNQ8LaDbjLivSm6ovObeph7qyUJ6wrsBGsgn0bq9A
FeJiXgcbWY0jVvuYgqoMnMdBUZNVlsQvqTHMh7qldOWVyWx5VkwdXO/FtDHmKP/RE1utBYrDnaJW
yfUAldZXVfZcSyZYoSUFJYpX57X+Xe//D3PntRu5kq3pJ2KDPsjbTGamlLJVMmVuiHKi9wwyyKef
j9o9pyVKR4lqYIABugsN7N0VSTLMin/9hkBV4iy1XWiYxYPWdeGF17nePgvdCYW/4cIjIebZJJX1
BjLbTy+qp0CSeYyDXSx+Zk1dbbk3GWd+bNv3Eh47WYAuSmywc+CWIrU2iZsLjo90/i4kX8uo+5lE
3iR6qHz/0sgkoLQYq8NIyM917s3lQ1H2OHslWAYNtZUdCQ1OAHQmHUTedO/dYUkAH7tz347dQ+UP
7Y9eRv1Ob9V1lTdkLpdMbkf69Sc3Kpxfet48mvZYXhKcWePIoIgQxtL/6BehuyfdVASZm5jjXrmd
vGzDqrubsp6w3IL743bMCUfd1CrJLqxwyrbYuDzNGMaSya5FOyN39e08DcVRD2mxgYXVat9bpOnq
xBEHaZGeVUY57GqPloapWf4mkh0oG5nYZ+jD5idFRXqphcLYjXN4pSVWf2e5GUgb7hG7ArFJ0Bmi
+m2FUbW1Gq2jOmDl+bFHOICgV36bwhSDa8ju+EUkajw4dn2UWdxc99EIbJyr7wTE/YmTVOxFS0Nh
dNppr8++TvrFWBzVULkEcNfu8IfGh1FutagaHlJMEb/kXtr+dpqntBXcNZ1KPzNDugVAb8UWd4vi
G+KMJDAtVx7bYbSPGS5zt7M5cYSMbtnvzNDvzghO94A7+8g96AW5x2q5y2NRXQHlueHnaGTzCqM5
P8NEPr3jdFVbvJ9Dsi0zgiTrjAQZjLYrpGs9KynT5ikDPu4oGKus/h4WowJb60OQqCze9TKJea3G
dMRY8meLbu3Yjn54IAyZtgEs3JupVOQPLObshGdEl2OVp1u4a5W/b5Mm07mht/G4j7lhGBvKaI1z
1KkrhR6wzUiDair4Fo49kWhsRK0e8YOaegw6wtOpjmFjdEE1kkfLFeQeyLjcVzQtz0WW3cYIbnZV
RAkezzR07Cmjq5PNDeHTc3YOn1fn4PDqx7lYAs0pZlW05YKXWVtCeKe927eZIr9dGhNgdWzsZJJ8
BrOiOZwBMdUT5aAQWU0ZrdzAcmeDbN4y3zPMeB16XXgw0kReqzDXt2Y827u8EFsDlvTWxUJeyOTH
UM5yY9tJf0bvKdkbvrZrZrfZkHwKPNH48mK0/PAsH+3bdqxaUJqW8jM26wd9sMno1ZW5mUOZaLtq
DNUX+uTJtnC4SVe62zzh81r+qDgeP6X444O5p9G2AgI9GG5kXSFVML+WrsjYFqi0LSSYZvqnJvL2
IEL7u1/XxW70S3Mj0RCcG3qWnwvNuIgq50uJ3PlcFOQBJo18qAxw8dy2Blxyui5wGnveFThqfBtc
6XqHKRz7XW3b7L9daWPsKELnDtg0C3JLNgerzuWVgjB+rMNk2semHX8H64/Imm9jkOVuqOlyhN1O
+B1dNi9JMKtqvAM3rSFwqfiOkll6QWVQnVW18M86O8JRoXftY1HMOjVsbz0AKQAxe5V50cZud+UM
Stz6fkTvfvSZhZVHHS6BtPdux5LlOkUwd676T3OYuLcKSQ/5AyA6TtTKpRZzLjo12BRtmSV/ZHTz
qk3vK9vbkLZs3um9lWgbfYrc3wkEn2RD/dLelqbiwGhpMvXUDcdQRt0VhzXNOy8UF03v1nStDE2c
STMrzkvNN82NaMB3GqcLv84irs5TMejnXhUZjwYY0z6bs8GnkoglW+swc0WG9Pi9DeE+p0nd73GW
V7tE9EtmcDeSV1yK9Au5He2d0drNdSRbau48Hedoq9jJ8BsghNzd+FFGr4QcuuRHVE383a07FFEw
4fN2hYGgCCz6br/6ONVYPHF+yKalIRVW83gza1r7qQoz84Lk4Po+NaKMaqKcuAvSScBOxh0uMnfU
022U9jILBCJPsZkzw/g9Jnl7iSdZ8VMv3MrfYo2Y3g5kIeEMMNeJe1n0JUUA8vP0siN+t9pg+evF
gVCJ+cUmuuWpk1nbbydjKC/M1ONgVqnwtI1WmuFtOSaSo5cb96VO7kFz1YpSM7fG6LhnTaOL31OC
mGJmX3yKpiryLqjD3DOCDzlXlWbEWNT6xqBvnawtL2oXa70g6bTmXoti+9HPi/6XXtY1aCH5fR57
GHSZka3qu+z0IZiLgZ8rUy25jCTU34xokcfcz5onHOT073xk3FTMxG93I3bJG1Is6jqArBJ5W58s
DEJULA1GKDxzb99xpQO/z1Bkx5Z5V+dtd40xEKkrskgmogHMyr6KuwLawqj3HfWSDUgexHJRiJBd
/VDOHmIGjM9RENjPv8sKB2fb1eRa7Skwm2/dpBycJ7KBP+ueHW8sFU9CfueNBdPwypFxCzzix+HZ
pIR6qEge1g9jMfnHtJ3nZmO6RFZfRaXQrQ20z6S7S+kcn0WhHkUHUcCYSQbCdO+GtM6MvV1gylSk
9PeDAaX0Hb3KKDvPvTBOtj0NWCvQ6YYlW2LtrM0U+jbIhsmqD2VqtUHX0W3lQIjhz6OFtDa+FxYX
ArHdXeOl/aGWhXJ2vZC8kG7qeKUGzNOI8r827P2Sb23s4U5QWRQdLB7ik3nfdQS6scXyNr8D0oi+
AsNzg/a12t5LY9S/V53ojuDn6d4v0vxRV+mQbfAuVfRDq/6Ai1b/qxtlf21Majq6TiqTC+xg/WsA
Wf76rIOzSXamFni9zzzlRh9eqYqJuUWqBSfbl/U3t6Qy8dM0uhLoZvYhls9nODHB6CnFFP00tCi9
dKa0wwUCvc6wa12Ap20ac0HaZYCWeLNBQ6joMU7VnSjo62+TLpuKoE8kszEKHSgrncf/bK0wuZRA
448gAkmyRSfdslnknfpR+U5zn45l/ysdQlMA0VnaD82EoY8Ku7kH1cQUzZoqN0i8zBIbtBfjQ6sT
udv4ABaZUXqP3Bnca2FFhB3mmX9VtS71QZN3Lod8qdFQ7NivYNBQj6OUhkCX15HcpzEW7+Qlmltd
adSVPRvpNeugL7YKcDbbpjKHzm4ZU9QFZo0RJTQJz4oOUoz61zrHlWub95DBQbCYWe2Q2o8eCP0S
2GvxIZrUoSnR6jkfM0vriyFBqWFNbRd+hmzHuQsYXNwkCB2CZvDiKz/381u/L8N8j321bWw0xaKf
+d4AoMWkdpDZpvgIV9h5tJqCSUAr9Ftu9u5v14rTy7iOTGDIaWR70HsI8ASskxWRczNfHKKTdKLH
oLN4cBHhm6b1TICJkzv+fRwTfkUWFTNQqxs+QinpHO07W0K8HVLHmjel6cHEHXyjOAOjGh80L0GZ
CdftxqJhcBcl8DjykYnLsRBexcLN7yZHNPeZ78XdMXE68ZvLzlgE1dCzNpIeNQoFwayhV9AqKrMe
ZvWBOjpK95UdmtV2Bkf8mk+zSZ1V1SYOEcKKP3MUNW7gteRAnbuTTM9aT0QwUVgfxXakxfE9zpna
Gd2ra3go/YEQ6mxf1Tm7bjZFX+lO8ToxsZ3Km7HzJoqOOJp3Oh2jdP/MYZJwkZ9qParMXRUObPdu
bTGFm3RZ333NReeatAU4WlOX7Rdeo8MluyzNnZGN7PcMwl/qT+OX3PKBhUffbO96axppRYVpv0+X
nbnkANj7s1KXuhNGW7+s6s9lUio6R0avdhT1nECZyz8GcdYPZlpOVzjwt7wDJCC3nQgr53uWt3nC
FTJ2AVHB1ReEio+kirw/VGXMZagtCtfbTmbq5jdxr4ZDQw7xua6Rwe1Xmn7s55hvwSFXu1s+MCC3
aDtr7yj+DOI5Y28f9SS8yR2XPTKZLfY5J6zYRPRGsx65UuqHPIXY40Ra/Lllft80KguvRpSKuz52
hjMtMmiWKWrqbVHNvKTJTIr+QgxVNwUCz2OgUc0LteNUYGq+qSomnDngDbEdUFEfTJOea1BmDcW2
Dkp6iGnXwMCRs7dJrYydhIw4WL4o5FC69LK5V6R4xkHZuv7NUA9DwHtwz8LGx+rQKtomGNuqpSPS
OceKfgIdew+GqWnUzr3N7D5g81BE1GWV8yPnQKFKNubmrI7GqxRf4+GSVihHVu+iNyltiOAUD+mZ
r1LrTKbKgaHkMFUGOrTb2qPzAbGL80KPp/HB1nuXurHlkMLtFqo7icV3FFoaRmZexOTtU58eZVx7
ZrwdRc6BSXVoXnCNlzdTM5CMW8eQIuKuQ9GVKuMWjOpGGjYFS6kbGxfGxFbTFGqYWmlHKcfuCDTB
0zixRUg50Lh2pvKGErAQi8nswPb/SXI5GoCoVadfpD7f7noODQQ02gjGtlPKSLQrmAdVzp2lptOe
NrPzD/n//4H2+vCnWsTK3bOa+n8TaN9XBf9Z/yv/H+qxFzP9/12Pvfslf/yu2pdi7OX/8I8YWxPO
v9AionmC1ejhZu9C2Byf1djU7P9arGEJhEGxuKix+Uf/lmMb/8IG0UIrbcNct/H+/R81tub8C5PX
xcpDX7Ienb8RY6+ES0i9BVF5i4WkZXqLzdCK4qipSsaZOdO3z6q9FNm9BebSFk+lY8N29c8rgNL8
R1k+5uLSE8POwJqkV9U5HIqDaswDPYOdrqYT3MuFYf0fCuvyq4hoQlCFHz8yU2isrwm3eaVCyiPN
30kd7seg6P2OXe/vutiCuuFyTXnxuW7/+ZtfipifRYuvBvQQI0DafzbTRGWx/KAX+i1OcMRplgEb
Yc4xj2mo6Ivr3iVDkKZ4VlubyLLxtxlLTUDS0zE/2ERZqd11C8IeGCEK842Kmvwa8l/SQn2i97HR
pdOlbMqd9omk4v5LQz+m3XHQsXlDyzaI/lG2+ZWefQrJYYjnL/hQON81KVR0CP1pol/heWN6V3b+
bOwKEzrOJq2SJtwvT+IiWpadsYk0+mcHblEtCBn1o3e0muVr5mnJduHgBfE5BL4yttWUz3v298E5
JLMXHTR3Sh36jDKn8jVjuY+LSHc3VW25x4aQlhHWotM4cCbL9EvkFJa14TJuuDA4ypTqbRjlt8aG
6b1JUQTt6zAFwyaXJO+CuBZuFSQZFo2UdYpd3/VDwE4/iggEig0u4tuUDOx+b8cLemqH0/zLA2+J
NzTuG/+YRbUDSlgQ/cDh0VVZUEbjdNNZnqx3LiYX2H5ZaQ31Vsvh2QyeKPpd1PojHjYxff+t1DTH
3ZC+4TxA+Ghp+FSe+6jg1mAXmY9GfxbpdXoNdWI4lbr9WgbC7EXSsoSM4YnElfpN8CUnr43ScbR2
Xiz0T27e6PWm0gxb24a5qs/TOZbHGAuQMMB4ZzoltHw7Os4fKGtwA0ALgu3B66ncmVHt5QQN7KpW
NNM2T3r4MZpstOm8z7TyvicYsgpCpTcKLgLsmf3Ha+mZef9iLWHVhDjMWDI5EJrSm15p0WjcaoSO
Z/puTEYLW/qmu03jbgzwJ2gv5SDLcx9dFgSfxN+Cp3iX2kjqgQiLcjvncURTG/Lcx7/ptTqG2IlF
qUW5RQffRgtkrfYToQGmTHqKgZoR5lc+vMIbxHztw38xCjwhUjlNzC3WIuJIRWbK1c4AjVXlxZSU
+S4PZ2v38SjGa7n58jCWixAGsbLlIkZYD4OOHC4YiC6t8My79RGjfaZlav8x7IiOgGdf+5P/lT3Z
pgceQeIFkz2xPS+HwqsvvPoFnFqvdssJ544kKYxgiOV4nGtXO6Y0MZq4eeaZNkR+09f9PZEFjqOj
Xk0nxGOrKf7mDaxmmEc3jaIqM4JRGU/C5sJfdRgUpclMynMjCCENMVxvuDV8/OpXx9LzuLinIKJG
+s5psBpXK7W0jmxND5jU0LcQQG7j2JG3yMfzo8Dy4ufH4628Nf751DDNEJMhesRBbhEovDiWkkor
QnN29cDE7xZ6fCygb9XmQ7w0PEyhUhzsM//TUGvD9Ww46g9ByeLOySMuJx//lLcraDGgQnxJqANC
V3+1gkzbqmXJag/odoufENbbG1QixYl1+lpo8/y8rFBspohbg3L0LMR58byIDg2rqgcjSG09ve/9
aT4vMyXunRh22lQxwyEDovT822cj43KRepBgi3vIWp0sNR+AHugpcOqeAzaW2W4eklN+3Yvs5vWi
QYZlO6xcdFj8uVI8VlXkTHxOPbBFF+9VoZoDwvD2sjDS/NvHD/R2nhIRjOqZxhT7A96Dr6fN7AHe
0NTW0XIM4xVh5NWjpkqAplqzccoHKfp4vPceDYdK/DaWo89c66M0Bee5HOiSVUnVHJxBI0wrG2F+
qiI+MdTK7BSBI/kei6DbpglNRb32TwCsaGs9i9xdTydg3jUdNRUtVyf5ScVkf57sBpVH5ZpZuzG8
hkvlmEIar5VJ666nPPqJW1n+Mx8a3QJFqfUeS5BG3Y4R7dVdVve6faUSMZmbCICgPjG/n2WtLyYB
v16gtSfpjLMZA7l1UIOBZwb888ncSRdMZZwVESxj6HQPbSn9dksYOE3/OYsJdE6UsqJtFnn20RDp
CK0JI0akJz3ahsBNZv9HkXIA7CFlemgdlGXfYyuhlxu36kw7oGUOZzE0Joiqf/W1l2dwiGuFwIzM
j6jC5XR4sUjp8doCXZO5S/JQBVY/IbfoU7Vf6KQndp3VxFqGwiLDRvLsPEdMrCZylvnKcMrE2hkI
XfBpsrzjbLYTkEQmP3/8VKutZxmKzY0aHwIkN691IkHZxF3WupzWdh8b6D3s+ZMzhx0FZtp2OxyD
w3sHWOmEE+lqW30elW1uEXWDiLn+8gJevMvS68du1CnuwVD7K3BenwbGHAcfP9vqvP5nFCTHWDBg
9vBmP4AEBolYeQacmzK/dAfp/q7c1I12sBfjoxUWDZoomAyltP172UzZiQ32nfF95gxWLoQxIKtb
HR5Y+5tdhUKZ1mt52bbWRW3ax1g0142b/CkkJOvSE48cMb8+fu7VPrg8N0sNjA71K0Y161K4bvwh
6qADwXzFO8bgggIt2ZgDp5DVmeX0zonnfD1dSYO0yS9evDRY3YsL66o+GKuogijriqCY6dNbsOuu
cIHJrvVK5A8fP9rrifN/h1qAgeVa+iafeTbqBtrGMlTnii2ySPRcET3rj0d5XWj9exSKTWYO8le8
eV9PT1dzWniUoUCdhM5nb6aG883qovJCFQtePpi+vHGrcr7wBlCrj8deybCXnR5jALTERBmCn6D+
fj14JT09aurC2hVl0n1OG+Rq28Sf2kfkaBJiiJtm531rwBHCpkJxuVHGiGTNNJptGoKgwrnrSves
n1tDoBYjDSdx07k6oLbydknUQbMYOj8pj8Zo5s6FinJRHjzHI0Leo9GUI41NvfGvlyKOfIQ5gd6g
N8UV+PVDFXbj+pEGXJ0p2V76S4PLLuLynBZdlG/mwvB2vmaijgOUhk5ku/GJT7q+PiyvlS7iEp+r
83rF+rAOk8ROTNE4O2vKoAnTEGggkfk9MaKVAdZ73rgGjMaib6YQkWIyJVvXGsqHJnGd8cQ3fj2L
nz8xNzOsmJnDvJe1F2Abc8PRWsve8U+drdeUT5im5CcGWU0kZvFiBMfew7UYZMdbC6KFo/VdWfv6
Ts/ScN6YRDL9qrvYUESZlIJmI4fybVIakHloEXkIpTLbMw8jIsknV9X5N+wQULBhSDXXG63AcwgR
k+guYn9Our2VJks/wa0MnOvjOf/SZRnuKBHalWTTpv5YHuYO0vzHq+M5oPQ/lcTzQ7nAfx67zFJN
rl+dH4VVjT5lEX4U+y4yuSOk7rgxZOH+mtUMo16x5X/OqpifC0FCHvoqRURpzInadXNtbu2kdD7Z
npad2Jre7IJYYCzvGxAEVY+7xtJ8jW89ZfACPJEgI+49dHomsNgnj/7C48ev4fUEWjYoTupl+wO7
pH283nE1MwoRIproIKfCCrAmm7cOpgAnFu2bJ1quYLhpAm0QhoOh5OtFC6Wun+ZJegHwnHWZqVHs
AMKGgyNyceJqu0JPlidiLABh9rvFYMc2X4+VWxE+OjVjQSC4nvlVu17DAFgWhvjlI3rZeRaQXDXM
EoGKbx5jtsGND2tqY8m03jdZZJ+49b59ei5F1EaL1w8/bp0yaPYtHpqd4Ok1e9p3Rk8PzR2RhMNd
ObE5nRhqbVNNSJluljlDJXHV7iawoq3o8vI86+GkfDxzXtd7y3sG7zUMDmvqLpJ5VzCZ6aWFH0rP
DeZSH24HvZ0eKxFpn2c1eZ+GLjKCLC+tEwXC21W7jEolxqTFioM/Xn9dGMFT7JOoFEzRKO4yHc4M
PKH03J878yzKIYbXYsk1iKdq5yZdfMlGXt3GbtL+HgwIbZvBd4bPc96Yf/+RuSxiqbSg7vabk34u
B7Lpsl4Eo6f8fd30c6BaOULIg2v38ZtfoRrPr95bfBnBKB0Xd4VlFrwoersow9MlkiLAQEYewdLl
Psrgd7tFWC9aGP8QYUT7CL6R7wvR5OfU/HCPBBGSJ+bb68L0378EsBQmACYiBK++/iUwS8KahrsA
qZ7yK6LWsl+d26jrQnndGSyPaS8quHVQCOR9jVvd30XoPdeLgJFcmQEf2MCW3e3FiyAME0sDVJuB
72jqotB0GsK2RCAh+3v+bbl3Mhl//W/evoOHFpZIuLQYS9H8YtAc+cGQ59BtjdqFoUXTccfmad7E
EGdrt0l3XgvdKm9EmG+7xBqu2nHc56SmndhU3333L37H6m6HqcSkIVtYJOw5Qk3fBMXj/n1ex572
k1NpuoBWUTyO0I8OaeGq+4/fwztbjQeYRXIaNz4f26bXr0FmRkYPtcEswTOafexZ8lYVtMMRqMnf
/81Q3Az40ktQ4mrRT/YUwWFmlunTwpJvWPQwFp44tE8ZNL3/UP8ZaVVdzlD8SzB+EZS5P6FcN+1d
aRCRmA96c+LzvTvUUkqCCi62mfbq/bkUXGwZsP+GqQ3gSc9bcyRNgy60d2Ko51rmVa3DvYpoEDqU
Dl0Nc33+6nU14lwxiwCdVbsBgIAQkGIQEdHWuECHhuIpExbdlXn45IgxvNYjlX0rrcq9ktkU7/7+
c2I8tNy6Fix4vX0RHjG4Q8X2xQLy93nbO3uzUVZgNMo5+3io1xfYf/YnZg3h5zauv8Brr18y1CdP
cxWl1EjsxQaeffnd11t54fpluweMK08EDiwf7c2L5nZANp0F0LbOEYkmSTUrcRCBASe2ckjwmYXW
8fdH75IBy9oDxOMWslr5yuqEaFEB4AIKgp53sbfHtaw4xKOD6JkaawtGkx4+fpXvbTcvB129SlHY
hdkYPBoi7+7YoJ6+tmJAQk1vkT+X8NyJM7CuCtsqr61x7E6cNO++WXyEgP2YytRRr7+kM0SEd7Kp
8iXtFIVmmZ9PHLgnHvK9RbmEDFCpAaFj4vd6FC3Ji9oWvNk0170DPk3OQYdbKGBY/zfPgyc8JTEm
vXAYXo8ES6ZUNLwRbcR4MzV9ZG/MAmHFxx/t3fn/YpTV8yCSEX3bMUo6cNPRx7a5shnlqkutJpBj
L88/Hm+ZeW/mP+AflrFwNQgLfv1Ug5HraAWogloBxsANyqt31mg2h7ye+rM+K8arybZoeH887HuT
A3dCokQ8l3p0bWvZl2NhJHPNsnPn+CCjSuy7ek5O7FunRlkmz4uDPywGrbJ0Dv6OqMHPRptGgTbG
+olX+N46o4i0FmaKQ47sqrzoFABMqbHOEnCF4yQiqO9Zk47fhomG2aayEkLCQnoJG9E2hnHIzUGe
eND3zgt6H+CNFr53VJqrDSZrAcXgMjI5/ZzdS2uAG5k29QG9ZgInO5l2yhyq/WzzTWX9tXHE/AOu
hz4BhLjGie3unUW5OAmCBzKT+cLLG3vx3nM/hVFdlF6gxggeKcJX2LsxXDpCjh8/nkjvzF98J2ES
kfSDDey6qHH1sF3osQxlRuW3IceVaQZY6bqq/o4QR0fAE+r7j8d8Z1oxpsOt2OFGw+7z+vEIcEDX
ODFmlDRzEENtPBLhdKp79u4oxD/ptOjQ6q+nlRjceZ7a3Ask9M3AM6snq0G0/vGjvHczodWK3zhn
oE9oy2ryJp2K+hy6P76NKnvs56QNtzMc/Genq3nCg0Q37iuztH9oOb21TV+gFNrVsxPp3NAFmOPH
P+jd7/ni96wmct5ZcnIhTQeJVYiQs8rLcLNyxLdZSPOGnkH2aUwhLX486rvvGj6YR5LCQiVZvQWu
JJaL2hWtDbjClWYm9kUWn+xtvzsKdusLrmLyrldVcWfOCeI9g0U6quww51ZyjQi7u/biAqW61vf3
6WzNh4asRjRS3qEsnQjrjrkLstqczhGfZRh+Nc0pSOmdDcynv0VGCSebjgvh6/kcJ7HAllqJwMEt
eocNd/hn1mqxy3qfvJ6IVLyNsFp/SX4gb015yYm3v+pwPhd9HKs4VhMrhf5tnVrdu32MTwjQPuU0
DBKJK8fG7HPtmtuyd53kmvFVSZu9rEe8Zob0QB1JwqN0p/t5tO0/XRt+E/ghb7U0weBjIWnrOIzf
oH6GPhvjqnEC1XjvS0LYo8XCFuLT/339xiYn17zCdrwA2ou1dSMRw/8N3RPb6Htrgb+coobPA79o
NQpc/QZvWLzF2hy7szoZNYUPUDjuDbQEh95aQt88ievCiXHfbt8282CBM5eAE0LUXj8dyTFpKnwu
NZ5RY40Jy2fXijjfp30dBR8vvKUGfV1+MJRFj4z9jRvGujs8YickfShvgU422y2KEaxM0hFLYXhL
0JB3maWnl7LH1+O7yFAknZh5b7/jEiRDC2uhrtFNXhUIPu1Vs0RnGmDggB8A9O7PLbjUXyNNjLLw
E2iDs1Wt0fga0bYTYWcWxK0EgS9nf+/Mw5/MLNQJrsB7r9PkaTgPnzusq+fxINv5iMBEAGmzxjfR
Mh/w9LH2Vt3SvNKUbJ5MEr5HzbFuP/6Q7+B8PCS9K4duAzDPG7pMn9lFgaVWwPXCQOKv6m7Hbpoc
LH0SX8Mxag7CrYmS8US3HxI2wJYm1AVr2tilBeQlLQs/OXU4fjrxw8x3phhXad1cGExkUKx2t75z
RnhpA7AHLrEWCobOvHPhQ94D2tvXykHqtOjv8l9ThHvghnAfOISzxxzcKqVFeBi6cvprGIy6gTS9
JdnGRBezupoloUuPwp9EwKysrvN0sf+Qw/zbsNHLK/IU8k1TRKeYJO+ta9IPnqmBGAmvuUatSZTP
QGwUUoli3EYmtn1cN34byjgZ0LscmK/WtbN4trtMBWozIiKWj/KiAmzxNPJ9gL4AZ7H86EHY3dSW
ij5PRSEvE8Q5ElfO0fye912xl6kjkYR4NlAoyUnmXNS/vMaOf8Nh0W9dTTXVJu/s5MTe82bxL7+R
iQEtiKYCdITVbxxLL3bsUgukzKE7x/7DPMSnoJM3Z+tqkNXsCyOkJzVstaBxcnUrnVb7FbZh+AP5
zNyjBsYF7YA7kXqSPD9+gfOp8KI3W8LyA7iWUN4ZrM814pr2wkl7ttkg9bRLga1LllvlVmnWZesM
F73tfHa69sTx+O7XdykpOT2A/63Vmx0bu45dLUHd59Lp3eB4Sjxx6eL4OzaHpIy0ryfW+HISvplu
dM6X6sUw3yRyOcgOdKEJUqB1/N4iGTlB2i16sSm12yc1FORCoeSD5FYgJ2ng0+Fes/n4R6yCuKhi
ljf94kesPnXRwh3AckcLNBknLXKz1LpEaRXdpiUwLwlRVX0xMc02GFxYx2Hq5zOtyYczT/TjrTN7
DSZlSXhH0LN2rnViPsMxT3wuZt/h4EjCi7IdcFseButQkdR3SFPbRMGDqwmkeDyT5xHRUdbN1aZu
Hj5+tHdXypJ1xvwxueSutiu6YBFUG1ZKWSob2ScWqgX2Xh8P8mZ3Wl7fi0FWl0bFOo0jpyIpB7Yr
po5RQ89Pd65lLeu7j4d6b356NBz578LhW2+Ek7Ax18J7F2uSnIS2csYqEV21px/CotO/4JlpPX08
4ttViBM9OAce6R6lPxKWV/uhpmFHgzG2H5ArEZ/FmdHdaVFu7MsZo+h8oo0918293ejpl48Hfrv/
LBb4zEu2OLYAsZqULcz3vhOFH4RAAn+w7XfGAB6QfVepXg/yISnv49LKv5pyNg6KSJ7Hj8d/+1UZ
Hy4v7XEbO/n11Jn1MvPyNPWx8uqKLwW3InyfYakcWIAnyRXvDsbJhueZiXm0sXrLWdhHQz61Pk7e
frXP6niOUJOW/a02deGJgudNcQ4CwI35f8Za5tiLE07rpgmuHF+0DMPuwvDy6QpHl/wTzsdJspll
mvNxneLEmUU//J2tzlsCKXAKpeOwviuNRoFRpTdEu9jqvYsIxgOWG6qa5S4Vta5vNZ0SqhK1g+Wu
oUgXd3pVbzGvzzEkakwXW1FPQ9iTOY3rHEpMZS3kJnr+hS8YfwFauq1Cy0cBThvF3sVd3DqbGBeN
cuuHVQPnqtKmZBcmlf01ltKPD8qqBP34qmtvGz208GjVjPETjn36jbTaLNmkmKFLrD41lrXfEbqE
o4U3uBs6FpCPZWHBQql1KDOboh2s30gX1BNRARPJjhlGaJlo0y+qd0o8UeiUApWr2b6z6ql6bJXQ
eZ56ah6dTOhX4YAn56YhYszfNJbDn2U40xaaSpHnaDFV+ouwORxJHbfX+g1qGjdBNILx1VHoAxrG
PiTvcGtUY60AlPEkwd+2cbZi9nDJjt1aRpcabAsjCPW2+UmiRhQFbjPr5zAU5BcF4zjd9bWVWIFb
e1WMa53ZbQsPY6v7DGk1Vi6YK+EKCwzhDcPWwZ1PJ7CO1nspW2h6NduBMB+MbjIQQgqer2iIFhJ5
M26dog4fksgCsU88vbo34sjzjIMUfY6kvUE5usHrE79lG3eafGfEmW8RECEyN3BciTdhlMcA/xpe
Dz96FWff24F+1jbV/SbfWrmNOl2EnkPpLrOx3xSO4u48G0SLbw0cfv4M8NY+1TR1/8RjJnpsqNDE
LvbnyM895ADzY+cV0YgLbYPPdufaOE/Ps95jXqlorgS1oZGG2EqP2q+ZuuEOGz4wByOXog1wnuPm
Z6KkNTe51fYzMc+ym48U4CRA0xnGk28J2kAcH+N9D5nNgATSz3gqY16bbpQzGMBSdtTeglC1AICZ
CIl+oP7Q/g97Z7IjN5Ju6Vdp3D0TnIfF3ZA+e3jMk2JDREghDsbROBn59PdjVXVfSZWdQjbQiwZ6
I2QKoXB3Ogez85/znV1exD2nOtSDa98BCRoVgy5NmiicIpRkUPd14YJmaVJt/ob0TsZ3trzkniLq
SoWQL7zbEetaF/a1qlq2ERZlfJpTite5SlhjjNIsblij+nf93DYPDPabOgTB3CDdmZVxOzdtjovZ
BJu3npXTeNXCenJ3EywZfj8D+THsdEL4Id+cm24DR+lfTC62Jx0C8bR1TFQROKCuPGZS18e1wc6W
GxZZ6oNZ3/huBR2/iIkaST2tFAso42ZcHohu6w/MMs03B0kpDUE0wPKYh0U+Apt21BZFmQoBYcWu
uzGHTIe83cwLl3juZ5/QzuZTTp2CYH2Rpbexbar+ZBlleRJw8Kp9x/MV0IdDknujpxQO0a/e0myr
Jbi1W1qokyu/s9W9JjXvbRmFc0vKvk8PLoUvXKOxcDZl7EMvTNnqXGwtX1RYVJ73dRqCFcXDgdKP
muaCTsYNlpcbfyb5E5XMBBc03tQGKKJb3bCZK8v+bHtIx7ejZiVQ0QGzTAdXn6HMFWwMafszgSAc
UymqLy2Ypy8GpNPnTkvhr+qtBF3hdU7w5gNfqcPZhGK6CRroN1FZTjGaJ0C5nj47ctYr2ISFibTS
Pcu76dFdOSSdk2qEIQM4BM0CBKvIPtSMhyg0RJG/po6eASxqhOQG7Djyo4Qw+pjgaYev77v9q9EX
rnFwHW+GhEPaz40EIK0nPXHdJwCXotvZfq466nSyUn1BebLUZlRQ+Ldzlpp3KotHteeiiHnXmaUP
XzPgEmZUzhiswRFnnXfOklnrj7FNwIfxLeoOQB7F/Dro4r4OzTn2tKihi8rdzgngiB0pJzLVeq/0
0yraFaGL8qrteV/6W2OLZQDRWpdGOBZanyETsYuBZD3qhOY7GzOaGhqA/8DN1oi77gg39JveextV
lzzb0D27cOnSOI6aEQZQNCtdQ+MEA6Af69ROEhiy+I0PovRoncmh60NYzsVwgHpmPQM9GuJ9U7uy
PELoHJpQxwschJhvYv6cksSDlBCX2dl0lbZP007/bso1nWeDVB6uCsilEuQ/y8po6OwpfhK91lW3
3gJl5FC4Hkpn1tsGniR88QqFDacowbLFpZmiqqwXYTcMccFYaPoBBGOdPVlESctvvcgnajUgvFVh
6XbN2RiCaZ+4mfukt8HyarMysLbcQe0lzCCOvLiWJBebQ2rRr0VPDmgr7KrKP2KNp05omISSMRlQ
bFLpA/QBCepDD8XSDEEEzFt7H7UuAFCloW9sCpFLtVnMNHvD5qWulzKfxD2n9lRv0qQxeKeZ9lXa
9jAcrSGu33VkdhGR14W/2btxwr0j6IPFOmVDwUOgrrSexjWY/PZuwpvibPHeMZEXUvYCFrY7v0BK
MJ41K46bKMkE9wmNdcg7fQrJlZ0JaYaVKHm063ZvP1LpoL2CDYQnr1mKlbfWjdYY9SiNPS0zIn2x
Ks+AzSU6KHw4YMxNW4/Gdxr1+s/JWuYvpI6nlcZu52cvloBDGoqmRoBNtsfVpenNeZGosbsqrmeq
Q7ysACoMu4+u2Mq+RY0p3kwvNa8lIHC1mee67p8smWcXoEpQdIJ6aaGr2PRiM96FBQyMW3yklgFj
OMur0onmeVwI9fr5+GkaEw/rRI/dq7zRm7ehloMWKt2g3Zl9HTFeHw7/ua+Crj9m2dL2e7sRGuSd
ojKxjgzKkxGV3Nw/g2Vx5I6EjH1HbY16iCt6cvZek/nN9bjYk79xJxrjWcYNAQhiMLtr7SAEPJ6k
09yHLL4BSszkr6Bhgjh7F31VNSxtSg1MOMflonm1At5ck7wmsF2AuG1zdYpNCWPQKj+tMYWY1rQ2
qBMwLXS4MOx1JpeMcMYpxNMGIQoUal9DOPMbAEx6MOVfaq7HPhoHrWC8KJthgTVja69+Z3AROn3a
vcsZilI0IgM4W1dr/FNVW3UfSk0nImlgQXuvlL/XLViaCfWlZQg4jBKPWurdR6m8RN9mZUHNDr0E
Mdo/3cDEO13PdygV6eKMh7+3nKx8gjOaL9pEAc0AlJRtqtjovWffF5kI0SoXUHOOzacuRc7y2G5N
HiWT2cCwm8eax3cdL3WP9VGb5jBWTUUhR52oMxx+Pd7ntLkYW29KwKdz56fihi2Ot23LFVvspln7
zS7V8N3XW1ZEVeKWlwAjPux1OeK7LmaKbskv+RoFRNCtrIjWKbp9lLIDWD8xal9otE4yADbWgOix
8uV2FjCx7nfM+lwb6KFlgHUJZrPe/vXG7N/39GxFkWZWRgMxz1+HUa1YFlelZrwBCe6dbb1yrwyD
BqO/fpU/2feyCrAYd8FzYOq17mZ+2CVNKGz+Yo7xpgggCAYpRyFKbVye2bS46+cqk30p5pkHK+vt
3ygK/+4sdviMP7z6+u5+eHWhsYCDlRJvZjjn113hdx7o/L59dK3uijJJI6ogjhznLvUeGposvglv
MSMX/+9JGgGY+a793aTxT7aoIHNdh/2bgVj0q/LrqWCSI8UYG9uk0hoO3HDPvYjlOmz03xx7a93b
/6yKse0mD8Q6jvA0adqfP/7UDMitfkJh1BAPdiSAqXwKbcBIwgiOuvTCDEAdDbp75XCglq3bTw+a
XpIA66yO/UdmyPFN4/8fi6QUpwA8l7+x5ZLTb9M78tX0psraUOadJ3u9He33bEFgjuh3iPsd43jz
2p8Tka+RCjltE0+X99ifzLvVMPzeJaMG/nqBbAvRu1t5W2Wrbqo+7/4PTnXCJ2sMAn+AzVzr5+Pg
lracGPEG7IOkuS2EoC8IwMZvLqg//WYZoaPuYHhE+/z5VQAZkrLPEB/sXNUbWTOrZPF6H8xsvf76
ovp3CYDv9YdX+kUpq0uZ4ltGeuCrU4cU2hLlalBfF8fDQJs0JIVSkT7+9Yv+u2a2KljMrtGQiHGa
v+gdzjDFKZzKYDMv0tjMpic2mX6dNldGHP8usfNndw0mcsBgGJutmaGfD2WTOZmsVlpELgOfS6MW
B4Wn/TmWBvUntlk7l7ZyoXVVJo/kv/6cv6SFVhmXzDfLS6J03BrpfP/5xVs4klPcU7O2Bj7ghA72
0TbgmjaN7VzcYMjhdcf5Nfv0dMXKLtZ1N7jp37Ulrm+CCChgCcNeB1c/v4nJjdk7mCjoljl5z21R
DpFnZeM/B5P/F9hGN81n9dDLz8/+8t78P0AvQh/74WvfvPfv/+Oz6rN+XglN//kfl/ci+5Fd9I8f
/ye8yP6DsRWDaFBDzDHX6Pr/YhcZ5h+cjyQZWE1ZLjWcnLf/YheZEIrWqwNNznYQsn3+VVcPffqf
/2Hof6zWOma/mN75Q/9b+CIe0Xz1/31XR4NHyHUC+r3XMAHX4i/np29offKPTWGn2CPVed6x+ld6
1r9auEk9GWaa9CsWT8Hikx4kIrjRRNK25yBg1r53XNiu95ZqTO9SMh3Kj3oS9+P3tDXrDmxkPG4Z
yDfDsStMAdUuH6xql7RuoY7wOMHPGIuexrvGKarh2RPaSjy3lsk4tIusjY2hhjR4bVeGdkq1R1ZN
D35rOOKbPym3BWimvNQl6VOW3bc8FdlNaXWy2QBgnrJvqjNBoktXyuCYz/Zk3zBIybYLenkVDTps
urssXSDmqGop8g37biN+1D16QfZDzWgdUvpjPwVf62C6jOBVNuiPd7GtXUkkuTiyNGhw7MHt3t+X
Q29AMtN7GrYuPrVMz7ou30B3G8mRogQL2AQ47HDRvSc7S1/stg9OS0u/3bZx1MIhzdEEqdMafIbF
jTUaND54HUNNl35Cu+6I6MeWpsAMNU2fnCdYpyfPz9LuGaVDW/Zul1IelKlxegasTUlTyCeQ5H5U
bd3UjLKuBuIT3a4WmjoWNXRs0LgNO17TLboobaVB9t0OFDgOyoAif6A75rjUWlBHcWsb91ZJYVpk
ZDCAcgTNVH3QmJCpXR3DwdmDSrGS20VrYysqkqD7MFm3X8McXrw7OS1pQr2cpE6PpZn5xWwHthWd
L++mDGZ3XqQXAvwumUFL88PMb937QBufKHUzj3NmWJ9FZ6TLPk8X6Pxho9w03dF6ZNlfbfj1CZFB
eJPwwqHZX5pcsfLX+mB8zVjKsZefu3IPDUAWoBpVO+/jteqNGBqx3O3cg6a/T8vcv1G9oec40MdE
eJ/Z4BTGp1g8Vz2IGS30CMYykNeFKnXozWNTWGYSrdszsJTW4mGkC+vOWIRFj0gNaRKBKBf6sdFB
6X51qStqoWDP+pSz6+3L9KXp6b374gHyz25L6cTDZ6ZpeY+sYaWSVLAE7DTuOx+JHDRT3/o22HuC
bRdAlbEnd7rkotzOlRnkWwHesv4I4mlIjlCYW5aeFGgjIiTwCic2XdhIqRNY6m4Ke7Ptu9sOgnJx
3ft02rYb6tMK4xAbknA70T0cDU42GKAcI8vLkfbZ9OGcM49uPdVnNBV/L5xR7s2pq64hjNE/2FmX
1KHSJBS0jj2QM/PeGuguZwA7MJ89Z3wTlYsaEHjio5xIWLNupLKg1xFMjGWZIt5ZsAPZQNejENS+
QCNFLNI9twtnMdQVrVuELeNJLWeTVLEKvbkSj6DYaiCTM11iKX0Kz/MwSJjVNsUzPUnlCrTDJg6m
78w1k2vVxI+FNPz7Wix0tbCdvy3rBNi5GDAVh+PE9QBE0b0h5W89+nQZlGFWSXuvcyc8YVQTtLrF
+bQDuzzvGISgwThyuQuauTshWvVXcpY0uHTS3SSBr+17Nr8K4IQ1vtil3YzbsYWPyUVZ9ePOL4r4
2Jro4X1n+WwLLEodC9PauQMlLSt0+WN0xNdYBAj5Xn1nLHHF1o2OV/oU7C0qa7PzUp/WP4LIGk6I
mELRnrhz3+gIJGanUToCynAYu1ujTzmAUJN3STWBGW0XNtGxcN1QSWiZrBjUo+cAWg7yfjgrqYJt
MQnmh0A/I3ecL7PS1AdEkungOK2878EPH9hz+xFLDcZDo6lo6hN45WxQ5nbm96c5ndLXZAbEDeoU
n4zuyp2nhviYle0D45d4566Ry8l3k/0CfZNJwpBfZ6VTX+WMku4zrcmOY+bOX0qpx31Iwpn+w7T5
MJ1A7igHGF5x/Qx3bY87F6+3xaZ3Ljgi094UdkqHL2gNv9QDGh3L8ejmxXsCjoa9MT+8XgPGJVlK
fsRHC3bcLtsoNZi7sunmyJY1mKDACg6p6U5HlBXzouDFvpq56Z5tf2yOIzjfUx8X59GUHQm8nvKO
RXcY/AzVwe6CDm8G0JgBIjy1BE58Seo03lsMeg4KGuv7DGZ1a3RWe3SbnDY5sxyo4O4/PL7CrZOZ
5n07jbuyLNIrATP8YLizdbahG38pdLehNqAMPJglGt2fNnJrtOK0bpuqyB8n/PFfAA6jQhR+m+z7
zKmOtddbtwZxyEhLYh/aeWINBu10U/VsF85dDUo1QkQx7zVwJeholH26OtUYmlkWd6OnP4zS8Q5W
mbtvUjeMqMwma5fpnYhmAU2EhknrBesRDgm4ItS3q68aoxZuPJY0+X19nKMkBZrlIl/YMJTj3HrQ
BTqG6a9FwCyPhvueS3mbTowRuZf5kayMYdvGeKW0utEufeIz4pE6g4iEfdB1aqyPdUI/FNRoeUy1
C5Kbd9cmbntlCpV/h7/Ohhy8bZ45gpPAAilG72c9ZFygu3lqjLQf9lOaFxYVQS5MVDd5HfxEGskt
W0vK9MKW/hBX26aM9duCMkAHBXLKIwzhZKSSEI6UR+8nPNU8tfT1C5ep/oC2Y3a6Ok6DGw80vcKR
v/ZdjQ5n2/Dc+B2M90zM2E+c/q3vDEABS6tz8lbBDl2B3qqyfyvaco6QSfND3jnZrc9UIXLdtHgU
TlX4ew0srb5bE7liS2FIsquqKS+jwS/r+x6QJvTY2LjkUM63UjqNGzalmndO3y0HZPZiM1ljEk1e
wxDTE9S3jN2QMjaw5NHIhpH5yJxdLalTPlegh6gpIUz7dTJjVlpOjXSpMgxlVGV7O6stnipMwCG9
S97Jyuoyko7IkQeT/L1pS+tJG5pJo8naGXaSCeCpmBYRsO3BGzH5wfzSdUF9KGtR7tS0OJ/5Wibt
skfZJ4v3PsUNy7rEM+78sQhOfun2996AShjyCzlt8sEbjkGepVpo+1Anhtq0Q0xQDw0E7o2T53D8
oUX5X01o6WHQT95T65SvcTz3wCDtVahIc++uM0dr1643LR3LMmV4dFLv6FVyKMNjAh1sVCLNh4lB
GkgMKtjy/WKRaR4or3pTKngwytS/bVgO71yA8CHA6vyWdOIE8nHsyOKSx0V6t5jjblzplm90HJSX
LHdphKud5mKRa4w8B1djkXo0JqWjuaY6/OHRz8AhZ4lHkaEGEzo0NIfeoHyoNyWD9t20LB9akDph
Pxpm6ADnfe09OBNePAaotfSjU3VNCyldqpnhzAe49dSXMMm27tzF118RbRBkO6OhS3VIRvdlwiD3
dSn17olH5VhFvcIz6MyDuE6rlHu4sowjkxPjMZ198+JoU/JcgtD7EHJOFA6pWj2Npt4ePIVChKt/
SrfVrJkX5j/dheYB/VIaZXwS/IogsrVGv1rKxX2sqD0627OVAYOHGUE/GIUJLInn9AnBizFel6ll
t0ApfxiBjOyRiaAYC1DSfsTiI+7eEneEkSCA9E+fiozIPe/0RWpxDeczpq4jkk1mULnatsBqZNvJ
+WaOdZXAEtUMeoQHY0Q2Vy5FHyil1jQ8GiWNHhdNg8IPIRNzCQMPMhPc0djS2AEOEJGPlO60POAH
SWn2xRj1pdsmJcV8ET23yjjZhNOrnTcGwg+hyYvk4DtjsXXjDtusgXlAdVl8kEZ5XGEE6N5EwPKu
ZeRPXiqZxo63zRUF41KPQxZwzbG0phbOozafp8H5ELFQl3lxgrtunWCUApGtLAMj7CcGp+7gQI4H
6bJWgbHIAG2/cZr8nGLID3FeN4c+zcqj6yUuQ43yyyholDTHllQdD31vHr/EJkt2jAe4R1Gy9xoC
/kHjc3/nArUeEm7dkd1P5pd+ourbaAPUPIrI9pnXuhdupi5rcMdYdpqlZ+/kwYuzikfrXSda119P
eq2+qs7FkWZLbU7ZO6nJOI4z+0PG967Mr1nWu2/4XPXlNI0GbfI2xW3tjdFjg3mhlUF9JlQ511GG
y4viTsba7RGqHe+sajzz0I6T9zYkWVltLdqmYhoRkCWPzAYUsw1s28epSTgeWlazp8V71oDgneYR
KYbeTJ2Vnlu3B2anDQRSr84oXktSTmGv1P3hOOSsMk6mcqbuZvbnVr3bCQj3LfaV+CvlgRTiMr1H
/e8sHj1MKr3SvxqYLqXvNIcwF6EM0yvvNG/k0OH4gOkqBovbuYNv87RgNaIGxNAVlb5NBjmIGjWr
DR0L995dEcdUkzLia5I7wym8+GKPsnE23RjT1Vsu2eRsNT7U5+g6VX3tsxd06WnUFmeHH7iLDyIv
8MXSMsC3rXmpfZUyd3UZDroez4GlLerDAp2Etjba0w9aPjw7GWjGGIf21ppJ1md5oN9QtJnt2iW2
qVLK5Vd96dO3YbSob1kK90Xr84VIj1HtY41ebyrAeWAS38eEbHoBhW4l/Lh5pNgDh4lVHGy9MM++
qoJtq7uvBT5Sznws+jQGdtopmQh5O6JcQqHhRM9JE4RJ1dYfo1mW0P1ZFnwtsxF4Oe67YFvOZUGT
SV3IA/7J/hvE3vqkT0780SCpcA90GivYCH2xd7NB00WI1IJBuwIOv2wTm11hrlvNXtMX2ooQRv6R
NDf2ZmL2d2VsxOfZoAfQwyF6O+vVsp3qxdh5Sf/s1TOwA0bvW3rh5Rnk+zpTqswrUC7mBd3ay8Ou
kf5rkJXddjH1/sOqteFc6BKYIfonEyXf/KZBUDyniDb3yYwNDj+BP+3i2csZ//O0CQdnoOtJMduL
QEqyoeeC3znl6sNadJ8jHN/hDGKrraz4PFHxtGG/LY5eSi/lNhZ2cNX3c47KTmUQk03x1CeUg1Qd
B2RDQmo4OnELmX4wqWWfATkVg4rP6VRPmBsNcegNwM1OQqtgQ7b5ohe+Hx/iuG2+5BlcPYpkRzh8
NzrMkf7UQxB2WEgy6DoREWi8m6bFcbUXhrQDNslFHfT/X4JEZTx+Q/dzUeb+9wT1y6fKvtY/iZDr
P/gXQd13//BMREY0D9OCnrVGpv5FUCct8IeFNA1QBfAyiVOUzn+pkJb5h2dQGwaJjSkkvnZ+4f9U
Ie0/HAuxECO0vkJtPO/vQNR/FuhRES0Gei56J0QAQmP+Olz8YbAm0buyqkrbSzoFmceoHk/cjbDp
yPiqydhk66AB+jn3jAS1HQv+fHn+4Vjd/lPu/BFf/ktukXfA52YOAW6J3A4UJD7pj++AXFfBEKQZ
r+qubc2NOaIGPNiJZQzH2QnS5kRllelQQiAVKak8V5RhFaXV85BODJksU+h2Zcwd8Dfv62d1dlV+
V3AQIi9xtj95X2QLHVolC+MKNARUcL92s4Q+GX8ayfmLZKQDbpHudacsu9uJUgXpxrdKSGRFN2as
RWchJnbqKWt0p+4G428NqRywYwAlmIVZfH1MOv6NS7i2QrA0as809pjaqcUTNxzpH8L8h2stq3+T
R/p5yPyPl+NQEIkmkkTc2/9lUkVvaJGmEO3OJtt0MUfYgmyQNm1A78X+N0f+5/kbXtwArg73NOa9
Lqr9rx9NYGE0G8tprkj9UWOu17o1n61G8281pZfNdyWapT8bwnLIH4HXmUIFOMD/mEU6SEQgR94H
wvTHM0+OctnR2hpkt1AoMuc3zuFfJkwcFZMpAMqcBY2JbyL45dw16hkyujKN80KpkjoykW6Qlyig
VCFg1p6ViVtWn3WdDndCSDFv8qntnENrqz77TRBpfan/HiasX5Bv4OeHW7ZeUvzHz5cR8ZNY8Qic
zsiUI/VgRtkV9KMQoSYTBV3rS+a2fZr85ixcv/ZfXtXjY4MAxYQPG+qXgWyFTu1W+dyfa0YtIwhv
2bL7cwX+jLJfnPYRT0yu01tmZ2pfmyV/P2u5P97/9SmzjhF/fBvMd9YzxQdPxe2EW+PPHx7BAgMv
tsYTi8h52DT/fCEDCf9cep1Wgqgt7eU49zXVEH/zpQnHeD7TPT4/b+PX4KHmUogezF17cjUjp0re
LXlek/J1b+ps4drQ8hnwWZsM7K7++pV/uUywe9iMrvjkcDghtv86DNco5eukVTWnLmnRA9u+5Hr4
5+0odSeO91+/HJySX26JqwUD6BKWdUL6AYrT+jX88LDoskbFtdagj2Mdr7cJ1vnvPZauEV4oa3sM
0/GqGQflEskgd7d5MdrnkrWys8WJOd9YEDHCkZXQcW7wFnoUMIRlVvvnWNL0PpkV9R29QjmR/Xhi
R2S9tIE7HVpdc++nAM+xQp/aWpSRKSdOH8bYm1CRimCt3UFLoGHVRk1YVK99rpioqJPt8D3ACv7R
DN24S9j/HVOLYhlOh49yaLS9o1ObbShq3huHrHZgxsahYB7khGZr+mcpjH7vL4H/qCnHv8nqoIpK
QKnQNeBc6GlTXklVt5uMRSu23KoQHBQTNqfBFMA15H26lnpT7koz1ODkJ7eqk30Vl09TI5a7cV1f
09UuN6OBEbIPOjp7ujp9b4b+u4eUTq2uLdoomKi1jCdt2aDFiH0AdS1qHTkGew6DRWeE3TBT4EgY
Wk6nboNHsLdySvMcvXmOjanc4p9kOyybSr5LMZj7mMqsXUXD0mPSdv520VG5eTwbH/5kzim5Kjlv
aY6aL3hTbzsmqHeO3+ObcntUoSoV92Otj9/H3EFoz52gOmE18EMxO1N1R1zRDj3eyYgjeta7yKlc
PMsD9p43JzZAWeNMQC6ky/Ok6PGNnDTu9/gQg/3gNg851XinGt1iywOGPXPdrqB6fqwaOiR6F4VY
O5tJt1zleTk8xr5Iv+RjVcQbbg/5jehn98HwY+uGOsPxuWTgHyLusMFhQ3FuXRt3X4b/OGIzip2j
LTHej21LQzLFh0wiBLT1TUAn1FeB78+kaLmjBczTkzzYeZSbO+VDm2icXNfKVtSi1/H81TEaB/9A
B6sqn7ujhpf8PAa29zpOWkaREv3gh1TT1n6BzOsPtS6fzUQvvlmzYxwbv5v2IGFwT7vFeN16Giiz
idi7JzImpe1lmFWf8KU61dNsL9mGGEQajvbi0XuSYQ52GgF0jeCGaXZjJKd5udhxXW54jFN5Y5ox
BksnffCkcZWbToH6WH9ba2ipeUqORjOXD4aTvsyGYCRDyyAdv9YUzgbOdWhYe6hVFubOoblCMMN0
lw03cT0i99eL2lps2g8qUeM2M4WIDC2eOetstk2jgWlxGvPleuq9gHqtvDmYZVPfVtbcPbhLXF5n
bYbmGyczTZlWu5WtGs5a42pDhBfYsaJlksNqmDO4Lhvsx8nWoShcMoIqsCbFaao+rSYzaa8eBFqo
oYoL4nIuzn46FcVrKuJC+5KNcxnzS/yJhMAceHl6aYKmyr9h/DC+t3xz5vNSWfK+mpFUARy1fX/t
M3BwXwKPqN6zbHjoMZFamOadRlc3xXe/Hsch0sy5cx9wnujf4HuB9krzQS63I6N1tTczv9M3zAGN
gnredflCO+BQ4b6GzmsfVUr9QtjNubVVky70LNLUZGeR3zHhWAddKMOCqeuw6YYBkGCQ12Z6xF0M
Y7GeaWo7jpaWwn+aM3FJjcTGDKeawb9KKjaTUaeqTJxQ8gTU4Zo5tLxSRmGP1ytLyba3BBwKls2G
5L7yjMFIoTnQiKiHuJODhQRJmXRbm/uoG9VePdlXTlM44tIGdbvc2uzZh42pUTb9ucxcH5eyEfa7
KVlenZjJLU8VM4k6iXJDsjx23YSnktdmsfOqWoNj0/ncOyLSQz08dPp6kg2xBZ07brNYY1eXFAsu
xRLvLKP3xnuEhkScBhI7y22PzdR9pGluddnRDRgMRGksopTt5Dd+yBcbm+zDedJXn9gK0nJDUs6p
zyaVtWAdgpH2gKikUHByd+zYOz3dehVmTiZbnltdMM0xCKxwCt5bbIby7KrVq9l2I9hXbV5ejKIr
RHJ2BnA8XtROauTexV1ej/zZmlZr/VC1BLHhTFT7TK/Hjmt/9C19W/l6jtO/FYKxAGpHZ1YbQ9DU
SuUmyBDYxagMCcJ1P2tbL+9Gb082odjVWZqQYbFHWwzYPSxyoZqV+vUVQ3KRnAIFjuk5UP4kP8tq
4mvRfL0Zuw1L9Zyn5cQfas/2M/fbLenBLL8yYewNb0iVVcbNr0ZEWB9PcW1/oj+SdwqtBRegtcnZ
FSXfWX3I5m5hBbccuUna3X0Sc8OMqorFLZp5k2RPTW927vXYzQtHKjVaK/5SgQrllhXT4hrftwTR
ZgYESJG2F05rYrFiHpW2+feMZQvZirSoxlaL8Aa32Hfp6zPZWIDoGvJHrQ3SF8YaxlbLYkIlftCO
e9WJ9oipAWr3AHXlurcc9eZUXfxkzGNwaqrUjabMaDZrldAzi9eXtkuyIx+v2kEw86owsCYwyIU4
u3Y8Fbt20MFFN2Xd3waDeseonoaFtLN9jHX4ovVrRsCeOc/Mpju6KtYe9DqGjGxiN6iVLSMw7jUv
qUhVcV/ZBF3g3WTeaEVBFrgbY0jJ/batQeshzkaqaz1mbAsMJ6E5wWk2tWHbBMkCfkRxY8FwjnV7
1Pvi3vGTYuNry2AiXU8FYZwgL06YzUm5D05bXzyHkAcAVls/mssYH7JSGAcLrDgghgnFMJ2ejbnM
PBqsSGcEFVKdXtrOeVRyPtm5057NcppwedvMVCvOahygxjYlkuGHmM+dDwqZir2Vg2ArFEO3rqQB
qa/89g7tjUCFVc9HCUh6W3X5p03k7b5NnIrphjdsarq8cYfX6X2Nd4G/S7wnpxggFFS231xJnQRG
OFO2dZNPMmCVYOEoGXT8eYHsqfV1QAc/LVMjS1D/NVYh8tLpjDciG/Wt7CfjexBr/hXuIpIkMVtG
MkdEXbqGXBzzhDzbDVnXk1xzpGy3aRo7z8IwZ2fnBUnpf7ElcJnrcaJ2llZHO2NvRuMZS8AupdbR
8XGbNJUvWQyZA722C8uDFsfM0DxkPKxPSZKZH1ZSx2dhTebRZIo4RmOAQGk1+CDxJpnzQfSkdTCQ
BgTl8lEOJxBN00vdy/qWcQoLKj69f9+3tbHiSymwq6jFINKQjOZLBovhKfMw+KPFMmH8L+rObDdu
JevSr1IvwALnodGoCzJnzZNl6YaQLZnzGMHg8PT90T79t6Xjtvtc/BcNFKpQkKzMZAaDO/Ze61tZ
bB3phFftBrmNOOrdRKuh7wWiqoKQuSjLHHvHlBrDw6zIkY8GpAGvcpiDT46RdX7kDq2kwa7N/Dsa
PHSDe3gMmCz9FCjDkMsDf5gJUqf0rNwIaQ9QMzxp7IZ+SE4Vg/mwtSyeWyqfgzQy0XMNkT20wzmp
cf2z8rPiziinOIboPCyPlpWQiqu3oPdX24J16UtNF6GhVzggSzI4LpyC2/7k+7N4QA0kbtjQ8QYa
eplf9cTMH+QwtugDiOvciVGN2TbJMfKFWqnKyJ51dyCxeJ4uEstNxCEP0nHk+hJTA5W4cDQka3l5
Zs5YDNEwTS+V8rzt1GfGnRpEEClrqVGvOMlO9JAG+zhpdgJLxn1Rly9GU9Bfz2iHo5DprUcubecg
l22J520ysE86cOudZqbzPklFfdat9k3LHZJNh6q4Q99RpuoyoD687jJ9fHAz9NVsx/H4MFl0Z/28
K86xYFUXbV1daB0Ry2NHGjVxa/6VqVK5IwLLOdhNzDjHGr1+P2fJCSh/To+pABYQ4BE6B8DLEhOm
4EylS+2A/7G/cppFw7nToCcrtWX5ys1qVhvdcuunMpvbFzAZ494e/FezpsDk4wz+sNUWi4ReKxk5
XGVBfiAgy9xWva91GyNL3gifdk/g9ogeZqYJvKlc9jNIZ85XtbgA74Sowmm/DLIY/d2EYmfDyNS4
czkFb1RVpQfO5C1DSefNmbR0Y4jqLPGGZNeNcXCjx6Z+LzkDnFDQe5FJDN6lHBMbcEtjAlhY5DYD
Ov2Z4HhxqeWKXUeT6b6xC+a1dusdHV21+8oWztaoMozwvkS8YHfnawjZ6kLqom4aiRJrTP5p4Zan
Zoy5R7raeLLHXN9hNdWPZW3rkczKLFLQkwFAWVRjqg0A7jhUVAtvaOdnVbxZ9OJrbzGxyUsiHpXC
D5KjHjnUblxuZiTGNEyLZFsFiez2k2GNX+fRfmjtvjgVwk1OTt4gEAyWW7e0vG+csZo7xTnyEueU
LraYsVCz49Iab2ObAnnji6G9QtlQexczoAbcqiaB7oxx9Gx1FfsOLiyyQDADN7NLDoCj3YOtDuBn
qjhDyFB7ucJuK+Nnah+DbIgACQVBW7e6pZufZ6aye0aurkQZUXAoM4zikz+V1kY6Zb8p6ti51UlX
oYMUlMesMZ+GUbW3Y0oAd9XF6rpuu/E0LwEA0t4zzmJ3lqtoUdzFuk+mWVPVm2wyKOkgiz52bu9H
wiq1qyw3P+WoNg9uOtMq00uEpHVQXgyEUO38XnpnXWrzJlRbfWUrEyBdtOmxGVpVRDaRtcelZr+e
JVVQVLuIRUogP5dT783n3NtlaCmGLVOXuqc8Lr5wNM5vkNkHsFI686a2JWudJ9Rhqk13l+gJRRnr
JKUB0RXHqplywoPL7C4PWnVJmILeHvBDEt7N7PDZ7rT2c9t13SV6dytCyNkdyqzTXmgvsokvZb1j
RXvFwTe1ZUfLepmjxIqNb/1o4zyFbbZtbTvZlvSxtigbMyaABWZuthxEp23Lzri1kSCyGNMK73Pz
mMq+uDbJYL6FIlBEqYXJFX8zYUm1VlwEGbWZXo/i0LbqNbNRsEWqE26zh0gDaswr2ufFy5lmMU00
wprnNutvGrot1fCLw5+tImIyjDDXjWtDNM0pXp+1emeKM8vu/ItJmfYlnWjrRijiocMFSeJBpfFZ
VSd2FzVL6UWcalIrnKD5IXwiEXHrUADepblfAw4wspcAOBAfaNG/pTQ0qOzxsq9cqWRDoy6+I7FY
v2xcFBioXDrjvLZNCby9VXpkGLV7amPd24pltWDa2lHpLbmhpYasDq95hYHFWGymnLp8G+gor6dJ
rKqTavZlgz+TdFT3WRS6+bLQixEkYbCPUe9zwTAR7XpK1i0X4K20g8c2KYhvruzg1l6MdmuMXhbO
cVUejLEzIqMrxB7Tf35M7L6LkmSCYtYLYz7XSmDl1NGO86ij87yZlIdMgS4tb8E740jrPGj9PL24
QtQ7+qQVicdWv3CK8tonnPbzNaQqR4UaAR1oIQROwg3txiGcZVE+l0s5iqd55i6nOgrUzsBjSFA6
tIOvQZVMbzwsVZTxxZ4LpeUbqyHXE+PfbN8N8E+QXwEZOC81b2THNJFYRZafjJusUUV2RssoTs5j
10cOV9A5+oLttkV0xmY3bDh2OY/ws8eHsrD6MTU4vAQaMIbccGV3PrCwB/k4uYYaOxc5kjKtLouk
4cuWRAvkP+k0URpOkGeN1HjMlYmtt7UfSaavLvS+qN7olVBytImm7OtCGt3UxBvTb4qmjVyL93ZS
388wfUpngJj1jrMkEZulvacDg2jXXaaARwNG/+msMzN+arZtW18gc+27cJlJJ9vhCYtrjbrRWVCd
gqfoFbCARg8ul8HLlk3dKVvdJ4G0L0qp1e5FO/a6+zzUlllcLOM4x9vYLX1v42W6rPdIwTTuwAVl
sLoHQEQTEfNgEZwHHV/47WxaE5OpWq9yvhPeGGeErMXjvm+/H5/ZuGN0emlQIF6MY6eLH/rCJQvd
oF0udv6Y+NVbhtt0ufUWvaSph2qLI2bh4h3dL8SQpmf+kiz5WWIvyrtGn2MSeW6lpADQG8DqipLS
6GaOUHqCSrgMUU57ydGfMzLs16Cpy9IhY5dkbyfOnpemgiFVxSSEbIbZEl4aNqbw/JPMNXO6Mi3B
wR8gh2Weda2BIiW0ylSrzHAWgEo2bUd4C1rb2KquxwVt0a7xbEEXpKCWPnZ4naszX0tofWM19ezD
wE7DBAABwvTooLD07chQNTYxJktYQ31DmnJPaUqzAPaAziAchBCecXY1dGO2M1cnnfbCsLG9wC4u
xnpq8m9a1rccghQV+pFQ9s7YLdipiDunxyznb4vh96CUvGTx3W+eY+UNQ/xBsJ4MI10HS03DhSfK
h/+OA/Dotw6qCM6lRCgz2XPhembnZap3iH0MhBjogiltP7MZ5+Y1tVCO6bc3uhuzKY2XglQgpwsr
Tms9Z3irnwBccDTmzmkZqsVrLaO787bLpFobu5iB49AKNPdbJzRD3Y+gPvjqSoU0ogs9x10XizPb
Dlp0B/H/xkApwGmkjZMqTGNKzHv0/gntYaI/UFQsY34yMUHaux55SBcZvVysmyFZ8OZ1cWvWO8rk
OcdAb9YQSBN3qa9zdNrcVqIBQYF0LU/rUwmV43OcexLNuEhGJ6WOY5YUuSyNA4/AMThfKHW1LYkz
ln1RL8LuQh78i3mT2kJLwzHrGZACweAwOPvBriiGCiesvvCpaXYEZ0Y/TH5ol6RIAqVJ+DLBLRn1
NiatZtplFp4wRkh5Tc6wMAqC6ruW2oqNb+pONVI+chM95WEpq5hMncToL/4JNX+dHql4FOGKP2aH
9vevtbem3rgz8bwhmlee2x3j3tE7ZLSaWs41UboKz2KLPpycX9/cBosa68tRdKLc5NOgnbG4tOBy
6O3miDrb629tcAHtC7QOTdvMnlvsaWTn7YmjpjmfMbYdvF3e+259KM2h0m9TeB31ho3QWTaBpqv8
sltcJ6CtADrlYrJrHI0CKsxuodinhq1hCqJeEd1qES+magvRhM3QkWZGc9cO+kcVVHUcotRn1dKm
kUFUTBgNvpJrYJcbw1bdl3lw1DXSON87oGfpxStORLugKG34uoekr+YNPF7z0Ssr7rembTlMmUvS
vlp81S/0iDBVyGBqUONMgY8NAieQtZnZGOLteoexRfsc6g+EbbM0ZF7OX37cnLI3WKO+3gdIuTB3
p0XYm2JcDjWQ8nmTuiaNQWLsFnHCwu2Q0EGh6O5kTyeRoVBLJFWRi/wMSwjBn5llyRqzRDLNJ3eG
XnEFHqLpznKtBoREKTrAXBQpTC5U+Jnhk8BaI0OOcrfxsm3OwvV2nkToFSUors/UHHTJEahJ+83D
pZF+sxr0cnSezdjNuXA2nZ1OMy3vxFCkqj7bPXKsTWZ2TPGAcxc0TpOmZDQXLRYf7to0FV9BC9em
2MM7TPaj2ZsJnHIl/YUw9aIr945EonTixM4QdUXN1/m3nN5OceIx4BYXjvLzZt4Q8Dj1O4akdNY1
BMQ1ScTB/Iko4PncnEFSABCii69HgWWwe+F7pe7O+xGHSxF4bnVyllzvdtLONMSGsm3M+FPmpU63
DzT4RGSoD1Ta7NNVPF6VNj2xq2AirGjn5wErwpQys/ZTqZhnpc404O4oBfq1sGorrajCImvK8iQq
X4Puq/v5YTGDzDkYaSnzI8eN4MG2GxurmGS4t0l8XXK/AgFIN9Uiui+6yjh2o4Y1nJ1BS+xz3/nx
uLGRxZnRj2fEj1Epuatlvm2y3LhzIOglF1wkp7lp7JlM0J5hqvzUzql0L3/smF5nFsaD6vUmJ79D
z8A7cLIA4KLZABH2mhj44kg2YfBLXLux7sBkox1McsbyI8Gq5bFVKfSkebCkeMVWjEdJ8cRj93HL
3t3P1GEPZMGj3dOB7Ty1BoAp2BD+UiMgbtrRRCg8DS6VMl+yTs0GZlk71J5kWRhzTE2sGUPTXo82
4ws6nxKUiV5nU3Cl0flEY9okg/9cOr5TXthTQQJaK7r5XGgSUW7OY1HdUxE56jah8l2uY3TT6t5L
ho7bd2rU0c41V52XdaIvtz2iWXXvIi0aaIOwkrJjrPWp/TUnsUY3MA/wkDyzwJF3bzxPyoIHip5V
aIDpX5MqIZCAtPBwYO0cHFusDWFtMDExbjhCx9MYpQoD4de4gt4d+naSNud+71QNLie9AKSh6X5D
AmgzmRphwUbAQGE8QzE4A0Zy/FWZiTy9UltX8aR/7isFwy4e3VXEw3AgYESQBag1QpTBFvUwrOJa
3Qmgye0Nh4k5Q78mHf8cotRoR3mODPHQxlX+hBYarhCWIr9fe9gTU45DXXW+cUn/qeq2nPSkdUoY
mtJs73PGHn/VSI4+oOTD3O7aBwEciEcX2gVPchdX1XKZ6IV6NbKZHUBzjVSTkU9R2T73kJzQcuqj
Ki+SXGunO79ts2STJQPrrPZrvjQ9D5zmSOuibQ+apsF2Lp2pGO4WHDzGQS859RzU4mmfGDSJwzjq
cxvZMq/z81g5CtMI+up5QuCiJW/4B2X3wplVqz8nwGi/eJqZd1/hIgWcA1ECu54MR2TR1ADMLFOo
24RJJl8CJTAEjWQFxS/OHLM2IN2lwTcGLFN3mGUaq2M/59nGWrQCvsaYMoo4s+rCKi5EQiG/jZUr
9LuZfhbA3/XCHiyRafK8ruigXMZoMdrdUkmzeFw1sWz0RamAzgBbAcS1I1DVtBkfUnS9pmnmKjBT
ceO7EYwERoplLjhR4TFMuK7VtdUhDGI+uQRqP/OWcWmhzs2XG1jCPFabTLoAReCr4bdC5p2hbGEK
NZz1rdk2hx6NHanuHclU50svTfOSNCa/DjWvVDO6ypHjWRwuWiPnz/DCuozuSO2MF1Una/tWGTwc
D1VvsDd3nNALnByju5yUKmtUM2Qt+x5pDMUssmMm4ia4zmPP9tD5yhi0yUjF4tIUaY31rpcWYnHO
DMOw1fEQyUdiHLNgSxu4GsS2zBtdmNEwOj29QoAM4J4GSeulp3PauEm5rdBUaO2VpSlpBBckX+CY
QItOoTtsF14WLNHvtR0fVIDr8d1ZAzVtQqlJtvkY4uFQU/eu6qe9airXupP2HIjHOgd18zKlaEj3
OAIo68lu4x4NyoDHz/c38N/gX9+/NavzW3y0rn+d/sfXhjNQlqTyP/dNxX8+/sr6bv7rd8R/vv84
eWtWT/m7/7P97i+/Gd76+fZNQGD9z//kX/71m/+vP/zLpX4/t7jUvzZDLde/lmRN/bNSlMPzT9/U
39ztYZ9JTsn/+pT1SVb/C6f2S/0q/vYH/pKaujjePZ2+E4ZyMp70ldz9l9SUHxHcR2wIKimHlpWF
q/0vqSkiVI8snO+BCTCU3xne0aeCa6RepX1CLqZr/BOp6QeFGg8wH089oZoOrEseJB8gJtAm+hbz
AeRUu2erGycR1cIN1bLnnPjtp8v0C1XpB23U99diOSOJQ3dk8CHeK5UQQS+lEnj8ZE2LdEmSfOt2
ersNsG3//pXMVVv2k/bsx0sBC3YgrSAOcT9oz6alDoI442MtYxrVVnCm/E91NY0bY6bXVfUMjyaF
F7KINZ517efZg+4V69dpljTPlfVNJbeaYedbR6t0kIShiOcgtKzCjJQNNz/NN79/wx+0ct/fL8HS
hoOzAKzzR7pJ7veU3KMBcwTzD/S2To+sseHsOC5eyPwS/yFytz9o1ey/XSUXEgfbPd5ApL7Gd8LN
T9KxssyY/c3Qa9sc7pPfNTdJp77BrSlvCAnDhg5dutLG5iLNNHDtlrG1Zze4ULABa+gJm67NN1nm
c7yUeOR1K7KEahBZXrTq06QV4y4zjDlyHear80LbzqnqLvKT4Hmm5C6Ltrkbe5fGnJi20K3WwSNt
faq2FFUJZYWjp5uYo3VotPEcQS0QxGW05Ai0ZOL2dI8mlf1BUWv84pIA0uWLQAqEoMRd75efLkk/
TjzDChlsUh/iASA0JyLW+LUuAYNlgCiIi0k+V1K6kSHic5B4J/LaVnlX4v5J2vdB2MeNiTKd+8T6
zvb1Psb8zDSf7YpxxwZ/eoMnu4JR2NLdzCu/wricy7As9QCVD5FZqLsMIWU0M/gene5xVG7/z7Ss
H9/Ox7iMwCbGrVBNwFkZ1y3qoGSjLGbE1vAJpkEe/f6G+CBt/v5qa26cQQ6IucKV338P2ZQQnKYC
ImO6GDPcKNWWkYD6wx3AXvlhn+AaO4SoMQGEO8Iu+P5lsKLPpZGpYKOVcR6qST5b01SSkz1cVNqk
wiRfNgxgrVObWkwvDYcAKg5SS4g/yDkIkIpwTj2xd6fqtrUQGaKuPOAHfcXjKEIVXAzQbGhY6gAP
rGEX16baIgTf4w53w3RGOx+oS2vJoMalwQPV0tUQC/usZei4Wej9hh20zTDIWuirY74OieSlMa9I
yOHYJVW1iVOUipXm7aHtV3SQRB+R1PKi6flrUY9PSaJ35yihQg0tAxxZvQ+dgC2lyB5wgC8Q3DpA
ko1YVqpnui1qH0WCqv+EiPoO1Hm3H6/X2WYpe/gr6Ex+2PrTCcSuW8DlghSMinGKmpz+mFU7zUEy
HktV2pwZeuruXAjvtAU3M8X2JlPFiUnml98vrY911Xpfsd/Rp/OR55jrU/fnW9wLUHL6MYwARnVp
aAlkJxV6sFD/GuB4FSP96FTqf1jPv3xRhLqIoRniOR9fVF/Gij2CF62TayVlsOMgIUNGFhdkQnnM
QFEjJPnT7z/pL3czFNAr0ybQ2ZE/7Gb1qMNi78CDCwfiDC2KLSSrYo/BEfi7FkQcxJ89htOharzn
WWf0wOnv8N1k/Yd38rdnPxfdteFN4NAgEcv7YFWIIXw07ZAEm4SZWzRXqM1iHX9I6o1VpEMziBaQ
XFGXTP0p7hFmdXD9tqanXbYUJSdilbVmaED79fkftOLO3569vDWWpUetgGoeVOX79VBkZZI4eAo2
QfVkkQ58Vc6XcwH7EUUa1HyDe0dvmW1bRwsBpBsjwB3ArinAICh6HOCGCY8oA3IwjbA+bNrgSUDd
plHDsDC3bjOzh8khcpTBwcJfQzQeebXLwGcIY5Vf4Gjzt7Rznibmp0nQY1gtXlydE7c2szqm8rzA
/h6MiDgs8lijgTZMKLWuDUc3fXHY1cIUd55ojOXcS646Dy+cBu0RYKI40/Ru2IyVhpeTC814DOf1
TP5htiRoQ7vyBnn2H/J41kX18V7HpENnzIOsReTU++vppDQLh9jzN2MeqI01aBGQ6a0pswdgDn/p
7f8bzihX6g31Tv/2LxBb4l8wP19fJIX//wfnEWPdLv/vVrezl4URhpAv7w4x3//RjzOI7/2baACc
INT3wCiRWPzvI4jt/ptTpml4No181yDh879OII7zbxtVJP+IbYMT6EqJE8135Jat/5u9E7wldm+K
VurHf3ICeX/7eVRaPlUOByQcdUTTfmRYIpSvBinVsmuSPgX5M8XFG9ptqw5bWzPPpFM5lzaGtD/F
or3fkf563fXNewwtPfxk75cpMjyaGbG+7IQLhJoJaLzr7QVF9Fi6f8DNvb8jfrwUKTjAY9bSHo/G
+5eqFlxpgyT8W7WjdyqpmAK5wHBcFhXWpvYHA9T7R81fr8ZdH7iE7XH/rSXuTyXs2EE3yyWYCyzV
/q6A+7tReumiU5TZrh1HsokY6NNJbe5+Wna/ON/94mO6mCZ1HRscgafOhxs/G2Es5w0KiwaXeJgK
V/82uNW8zfLF2KLZb/6wc//q9diw0dxxiMGa9uGZ0hPskcYF6Zc0pyvMXblGPlbSL+oGUYsKsLmX
sgp//xnf16X0aEml1Dka6Da3FIOHD1+l1ttYHXtv3Dl+6W7BbqeHLs//FE33cW3yKuygIKCgE/Ls
/l5O/fQVruO6GgIjjca4qlfx95Q95m3LEWq0iUP4/Uf61YtRmIEnsunm/m29QOGGmOQmExqZNttj
un9ITIwMVmY+/f6FfnHtPE7jONIsut20Ad4vzBbgf5151bTTkOIWrdPvKXqnPyyKX74IkEB2FIfl
b38wv7HWmKcLOe3IyvjKaG06S2AF/eGG/tUlA0HK1WK/0unsvP8kVhqXLpqAaWf4rtq3y8JDPkDO
kWTu7vfXbF3D/+dhyjrjVmLR0aFx6SKxWb1/JdecEZ45ZXmGYD3U/7CYP/xxwmzXPV/HQ4Rbju/+
wx8fU4VZoMIHlXoMi8MlI+711oJJIm+aqhTZAbdk60X1EudOqNpGtZ+aUoun299/xg9PgPVtmKtN
z12teizDj/eUJizMmUaxkzrmh89+E3d+mGamWIkWhd8evDq1YMWQevXPlv73V2ZDNqn7DLzO1oet
0llmq+zhAO3izC/Rc9bObs5BDvYsrvt//iH5Onn+oieHVLB+Fz/d0jYcQasO9GLXYT5+IAyg/8pW
PhxVbC+o1qvhtuj84UcH90fj8xc78q+u7HpLu+yQ5K9+bCvFuakjee9X04JR11vCTCRD6qI91q4k
V2JKTIDYnWqst3/4YSE7kcfo0bjk++Tx/v7Doh5t6kJvqx3hK/JOc73uOKR1/STKsWO2MGA5Mkv7
8fcv+uHOp1lOtWnSyKRlQp/1Yx1vj5T5dWBUu242/JtR+mO5sZgBqD/cNR9u/h+vQ/2D3ZI7nyLo
/YdLMzB6Av/qTh+SeBVM29ctsNmbNJmbP9z9H78/4lpdx9QNmpgMv72P3Sg7LfEIJoNxTGUkn7M/
FOoUAx8eoatdnS4Xj5m170iv5cOWbA22kXFGtvfYKxxvq89LfVIp5qfNWGK+I/FMtTIM+oqoWlCO
ZoEMwh8H9H2TwYzLSFxcGUKjWMMOrz3QG8kCNIdJ8NmWjr3SEsXCwAjHEqgRj6EavKaeaPel6byn
xi6HU4kKI+EsNE1vxmIJYzNYKvvU1pb0yMyoq0M+1l6C6LK3TjiZhXNRmovm3yQmDKoWKZ2/rzR3
xJDiObToWjO9rYvA/VwIR3tCgGNfGrl0vnqYK191psw3JRQXiyAN6T1lSM3pounMuKIiwZMQ8ls8
b0eRMTOugfIzCbUHAcZpYJCK4cENIj1hKL9+6OAy1eHERPlcjFdL2tvWzhvyuo3EnCzJpgAOhgU3
J5QC11QmNsy5i+ngZm3OIRBxwD3N8MHcTn6Hp8sxEq4/5fvEqJI71AR6ps1fMFeYn9PSWnH6tVHR
CauKDDFZYnannL193sYMX2HlD0yzdwj3JArkMWEgmcWi2saaXt50ntvKiJLPOkucbiSzK3cWKCUS
Il/I4XOREZJjPKoI/srhUBBnk4QUOqsFdvTEfVyU3K/MR60NLkdQBmWvA5JyCjefDjE/gMEfyGBf
WktXUaBU5dEjlpGICVdqxW4k1uA1rpzlykFsau7AsVjyCI+/vGgzLbauiz4Zr2cEKyoak6KR50O2
cITNABs64Tj3NRhBfzBeF4QHYktUVvk0oeh7No1sRCOd+uvBlu/D20hVg31NpAbyFvu5UUXY78vq
onCqDJ+np4i4SBjGN+DJpHWrkLBlO3uZ6m+ByjGrYeWrMSCoQj7FIHbNI5a5Nr/ucx0lo10G2t4y
PYo905mqJ6o+ZAS4RHKxqxpNE4cS7e0YzWNa1aHtCt7hZI1wSa0hnemjMyTcg8jwlyM6AS20QOxA
SUT83uFG6TQdO5VDuDyj8eGrpcVoSsZuhj02WcqkI2im3q41hgKn1zDoN7yd3A1JcwAbGseDpbFq
O8OLPHch/KDv6DZFydiSlTR5LuuzNooa6K41PweJiYLRTLwJQ2FcS3FegIGD8ZPhpAXdrul73Zw9
mu3MTTGU521V7awykTHYnJK1bxqLSG60oYntFR9lnrgSyNdARExn8dSvjNxmMOj0p075QGCFA5cQ
ok59ig1CYMNlIPo5Wppc4qvDMcieYqXeiqIlOJVkQoZECByC3ghTKUibDsc6wWeW2JZDh1N4CWBR
G2BVtOgy+dL3aiTqqCtRqWfOhFy5K60x3VeTK+v7wMZLsVFtQTMJaSb6B2bGIJvTvq9om5Te+HkE
RbV6BtPh0QCy7DyMTut9yjI06DtG7vOrFkjHRLKMduaIcnyhP+hPDRk7ViZOAGYZjwPVd5/iaorl
EQ9xT9CK5/aPSJ1JYyNGZnzFaQnLn2BrV4P6y+Ai0rwq0yKvG1ANQ2Asr+CQoTfCBLo82tT/53Wn
Y/gmTiWlOxQQNBhS+uN4GHU8cSjskTCRAaIxK1G4tkP+sp3sgjYdvo1qQlhkZFlxGZvkmu0cJm9v
bYfZI7TNwfnUGpWxetrqVckqUKtuPKKjXlSQNrfKQ2ZIkkoc9CvaLTPPCgzyNVI8j5yl2naJ2ULG
NE17clWVc0xi6MTbqciI/qxJ1g2AdcU9473Wa6uTKOfuUPkTEh+ML2h8Ywg6ZVSQI3LEX7SuN1F1
OzThsjkmxaBgzeQxZho8avWAZxIP7BYSfHzt2qL8qoopvZCzx68RS6a0qFsKkAKZZkti9grpvA2I
TL3zxHFY/kylg2CrdYw+w5KjvcK9XiJryGbAHJHfK8ulKzYQUpdkCkKgwdPAPaz4NgeFUW6wQJJA
u9cNVtfGbgfcM2VuPs+qe6oIF7trE6FOrqwm1AMVi9wZJPGaOO8v0AhkXxhgvHJSGFEcx/pVxWQJ
+uDYQkhG4hM21BdbN+lurYa9Z9MQskTWluG3T9+bH0RnQAsLvdwfuaIE9V0ICgXmbmgwzso5w14T
VAL331SpU2zlBnxPz2dXaLaDE7zUmnmFDj/YopZ7rbVahX6Dx4Wv+tUZxHI3YpkG27HjCXawMv+u
7Aacj7OO+yRB1ld8ltjj7da8JU2qoT8rYA/7eX5heUtHt9F5sP0SvbWJFLXSuvMu7ecz+Kfaocm4
r2YecRHyCqRhgC5tCWnALbx94JpNtIpLz3vl9Z8sKVOkZtW14xGB7udZHBaibyJIWkM0O40ZMX7D
WpbU4pTPfD9Dney0dpmPRl+lV2nlqfNxbkENoq11lwijYE1WmsMNX/tN92Z1Rvvq4o6ctsxXm/te
V92p8mZsjxVnu2g9h+2Fa2ibkZb1V6JdzYXPzhpj6tKZd0sWy1t4F1SxWTDfZ0b/XeRLIwpgZbMf
1Eh+QVDnV3aXoF0SxnNQxN651cTqauLOQQdIvt/nhFwzAsFqv7xCXJcw8enHCnGKlPZr51Y0Loxq
iPV7xptI3rggbvAwkjQUO9YRJMQtEGRYb0o+LJojwjQ17yTWgagQk3kLAxlvQobD/+gqy7v1gNF+
GxR0hMRK5q2Ofwarh75ZQEGi082aIbIMIzO2fa/3X2IK2TwSJsNtoHiTjhUGyR5wOauOo5r/IR8B
kc+zJSz9vDE1DCtQXqpD5wkzQbsjrn0AMBtvlt2lRlLDlzzWlvGTrObRApAf98k2Jugsj1rs6W+L
KaYTORpvjYPVthk1eRFz/t+gbnEeVaJnr3jhnDehfAnxqqCqGNLm02S49s1EuvG43iIsN5Ta40nB
PsAk2VvmU6sryKejrX/zk+x5CmrrxgRKejfj/6I2wpSuGdo3tJLDeQOTBHmx8Tn1u/6RuSBOwkGe
jE4nea4Yk4HtKVn6y7Goj3kX+KAfRXfTyTFjUDbYmAWToDr4lv9NTcyLOlwoSLyBK+NjWrYCj/im
HbSlDQeUUffklbS4taxkS4jzuM86IL064OG3HKjHtd8ydTFw9PDCRn3rZuMh0JcrfMVlDvLB8E6d
0/T+JiE98E2k88r2bTRCOltwwuBgS9wlVt+Q+2LrekhYm9zNLkQNJGslwlhrB0PeY7fHM5iPVblF
oungXPOW4kgkiAW61pnaU7xU3LJGO2G3xvOvBhQTpNk4wB2Ebn5Bd+tGQTp9ige3uIMAq6if2gDV
rD7aYRDrCaiEuH6yisG4h+dgnPvYUKGUT+51jlfjvkYXf6vnphI8IXwiCzJMxMVa2l5li8hxaksW
VeWPxbnNswzzXDucWmGm+96yx427DAPkAYstBZV1s59zw0G2h71XGyq43wpxAQ+t/0XdeWw3rmxb
9ovwBrzpErQiJUopKWU6GJlSCjYAhIH9+pqsV7ZRjWpUo3r3jDwnr0QCEdusNdceOKuPFEsDHSWI
BrdwJBDZI00k/nRo7+xc6ysVoEoDchHSrA9wcCKDt85U1iAxFiLZHit27b/9HlQPvNhSyhR/SXGA
kDN/lGsXb2I2kv1ONNzm+3V18ytT1vVmWV0EPGSMxDjRsXo8rxR4dxPf0r5IECemVICkg3tLtDc4
bbCbt41HlUyUXJMGoZURxQkdloZiyt2nKqAaP1YA97+E042s48hwZO8Uco3eZx0nZr4Z5ThdPBGH
600G31GuOK23Yywr9Q4JB8VHXHPVEXnlvPgkJx4Egjtelqgg+a/2SwjzeFdWsV9L6fP3icBdSCMi
UbPgdxig2porYPCOwhWngH2acA6fZAhMOE2wXr9gMuqGJ2n7/ZVF4b++t3HhLhKXqk7sVA8g6Tyv
E/wYuXlNKHD+yS4ZxIHQxOgXOjGNjFjb18mvPgbP8bdqrq+lNcg0LKFmpCU1WRrlsYrQ74W0miru
yV/MpmrYVhUX8gb6LCkAS57MH0C0fLO1tdce5mmp9zOXLDAVhVFkjHsSbyXda0uYwHZE/bNBgdtz
pzvRqS0cDBLVG3Ga/l2RZ6lsPdRIFD13Df7v+8iW+WW02uE5tIq4PfjrOsCyxTabZ563H2vVyk0Z
9hirmrLUj32zQEbD3b3j5XEfFT7dcBf2ocTzYefor5OQP/eBMgQzEAQrUMfxFjqxViiE06HM80fa
KdScndIbhjPyCMFsIa9hwnhdCetN9bo7eNHifAERW34HXl3Qkri0RqgYyaEUPRJRzqdoyxSo3/MJ
YOacbYmBmIX8pmXz0O3XBB/dZkLGCzocbx3dIwSbEyVhdPAU5NxNF8BCIkL0oipY0WuenIyb3Pvt
wjoRFToC47Yrx2NUWm/t0pvX0rHGhxiO+mMhCO/AruJtkLH+DWcpruguxVXJbv7myfrNnA26BZ4z
bD99VFxG4FF3QnqH2C7GX2wtTtFUWmWK/ZbPdsgn++S0+ZKWbfdR5NPt3rTng9PAN9gUjrM+ZTAD
aEa81T6TzJDQa5Pt6XMogsIQ7hvFQ/limqG1Nipklr5BKYx6qIJYPh0SPecvULRJYubFzh+aPKt5
YinrP7kZySQEGreNOUuppMCTAr/pN42TX2e7zU6xCuX71Esbw/Fs2ler6Ww+VtegH21N9pwjD7/o
OMxS0p5EFO56gkIuhRcMaKxr65UwMiJuazuLcTYLobbTYL/7/PNz04VqTqdm/LNo55X5kr/Pa5Lu
lqyrNgHq6y0pDCT5TtSR+zhqLuWYSUpzvFt8MdEsN8BDuH/IDn6xjJz+lRhgj7no3xAATBaS/gwL
FjgSLtIax9Smpeb41yeKg93DpabvlZj7+dVWqvkuArwvTIHbjzxS/pvJEw9NsvHKnVRF/DeaMeG1
CsBvvlmN7ZhNrwLCIEZb8g23wr5mcKxhNJbdv7DK8eE6uXUfRlYs7sIxt55kc+sZRndYPgAzCKpw
ioiHTCTZeGCq1ood8RjBK0xzTTtBdfdpw5NDfb80/1wt63uZxcvvKRjtZ7wX0QZ0WDvtusDgrws7
tvrb2O3Ggw1gDMALvrYrquoWrZbxzllBSue+KFbSSKPWBT+C5Z4/Iupw27fWkKXJWkCotfg4MLxr
A2PdIj8HoG7Btw/1347PlWdIe/CD1UOCNY54t5YhNL8HYENwY7o+vNM6Ct/8oo7KtBhkOHJix4Pa
aTzVfJ/53LbbcY3kfTQrk+NqH5ppmzRC3LvQ+kiycA3hMwpQ/5/Bo6JMyx5KRbbE4cxOyHVsiifH
qfBykJ65JTTT/ioBYJttMhO9vXGgn0ybphzEC5RisP1Ob7vDdm7tad2G02LlO06PnKATGetf01w1
KnW1EW0a9dCEUwSoRITGtjB8/AaLcqAjLKVyzgoIxnVDMDSW3kpT31F/odTyuwPzhLrnKqhCGzt1
1P9k7G+Zoo2AwNEBTOt9x5IUQMgSDpgFIk71eFzGR9J9a3K/eewfrTGpZmRKQzEin1e0EtRys7kk
QK3UsWUzvKZMeukG3YrmBLm8/zI2NS3KnEmALQo3n9wu/rASoVeNZoukx2AW9IZ222XBPO6juiAI
QY0Bagku8PXQzTZfMIqvgspdkQRaVcT0sPgYWuLfCYbBOYXVBbSGXnhMeLVQgyl/ydvTJAYHfnHF
DIbq0Qku3SRQxeUmGp5yrirUD3yyAEI4audNi9f8lhTRRHDPmiWqdpEyfb9RyLhesM+G8yacLcZU
ESGGf0eHwe0GvzCNB3O/kXm2h2Zzm3Rhf7Urm0uz67HjnUIvgdEkS0YV2zqI/YISaxSfpYchhUHa
KIgNHIfgx+vz4F0mft7AXk4qKBxwOAHRoK1B5+jZSFvQnzgbX3vyGq3RKtKalJC//I3hT1cAv0Wx
ovOPwDXxj/ZmQiZt0c4YNYXE+4GKfTksCdE1eIJ0iNWInSO2VIxa/a4LJya2uc3kLdVkuZT7ZIi8
d2hZuZeCGCNtK5QtbBdipjB9JTb4Fw7JYbkERjoEEIQuU42sX3MkdOyirjkJqHFqxckstmViWWgF
VaeZVgdijreYBsjYWFtL0qppJ5GndoCDw7iv8Z+KOiy9U+iEzUo6atEegqyyq3SdMTTi+ges/RgF
laeIGHSWZleZjo1UIonk3TCHQ3DTeOHyGUVl8MrvnDwDryMRR7p4UHHLJ0rdtcPIrxXzM3JxRsC4
znISNVlTtfHf0TvR1QMxdf/YwRpb2ybChbHVq209O3MM/omkqXyFg19E5qqCrmoJmRLjs3Zkh2XR
9e38C1txnj1koWtP93KsafEZRoOzK9t1wZoJXitkKD8nwSUegACQRF8kzCEdYhso8h2v7A8FRPX7
IRA2LIGi8k9rb6ze/6FMtXSc2iXwHeyl2Rw58jGvMUGUZ9yVRnBp3qKLu51NqgM+pTFgi2iOJSnF
IRa8ICJQ64iDt2k5ofqmW9Kp7oruMeY2noihD3La6b6mZ3ftltlKw04H+kdCivQpHmLkGKTJjwvB
zF6/bntle+Pe77QQb7bXKgOaiwb9gItvjNIhmcEMsjHUThoy1UMV1cC52BJDOVByc1qnuP8dzPeK
CNToToOBdAgjafPbIBwKA9AEElLlLpNNPr+PvXTWk2ug7jF3pNfcFoTlTo+w1dBHMsQdMXGprCcL
w/fH8FB4k9e9Gb+aKECQO5c8/1XrQrS0u+JDBVOxntm7Dw1uaqfv/nCRDN7Zrbvue3QwpTFWKWnU
lokMoS0DYdKKPZ3T3889Ze0BF/otbE7VXv7G8EBlD9ipBNVutyS4+D1bWtuAxgeAYs0anzkBXrB/
tQ9w6YC8sQ12/QwZ7aNqNHvUWjqaAgvcTEFEBPAY2JfV8IbXOOZR9yG3UD8NWbm9pW+JM1QiAqtH
3G4JiIZbu8WaQ/BCxwgZDcOrwH+BCNzcPuxm/mfGwP7V+ypErFwug3XJmmx+cxdl/PM0DnZ5yMgl
Ti5+xeSGU62IbhT0OcL8B5oh1SNUsMeh7vJfTH1LzuNi1pa1twHIdVyW6MZ5poap3eFwSwipctCy
vEMRsAnEDkZ/ePQZKtQH8sUsiFQWlExgUeHyByJxXG54lOyQmRkCgZ2fV9FPNbHTgeSjvcTeU0n4
tJrDSCjwyHNi3w0qk9GTBACFiVrX1NiTE7IMt01lmIZ6bWyR5u6VbdpgnMfyhmHJ7LNZ9O1xiuT8
Q91d+lwy2ZA8ldPszZ9lm/cZMmbCDLbIOlDZkj5nEEFKsIhEfInIa77dPGsWKp3FS3YMMS3NCVuM
y8YaWYSBrnaK53ilfkIDvKzYAgJiguCPyL74h/AH8wDOJP1MTDJ8N3+JnOfVrwkGi7rOel7zxekO
XRuOc0rcMrplzLFkqshoNthsO4CakLlkVZ7CyRAXRqCaPBPkBsoDIL73iFzafyY3GTg/yKjhOyEd
DswyizOQHJW0HntvnLiAhQiffbrhP4GLBfgeWX/+49ntaG2COu+tX1kch7+stoawtRidJB+L52Xz
Y8sO6JksYQldBGHyekaj3+fHcaGJvAxWgXOjMXaXHDyP7BvuFYCJ1U41mBeuOMya5zmPRmevvcU2
1JWq+J3cZkJ000RGJ1U2fDMkowVfVbHGh1kxIdlnzuBgmSuQpqYjTxqIs2b1xb5o1wBoI0/3lZwI
9UAhJuiVienDiQyDrAYmuITTZegrrnikQsFH6ZHURetKL7tziAAg2YhelndSVtkXtctwFt1N3bnG
Tb7cxUoV437O/eI5lwlXM75MCkjAdozHpUXCnQZKqHYtqMVXqYn2Ocwubh2SKKDpEtFYQKGLHIbP
NaKz7z6fievKCzsr0wBtFlElPqHw7ZkztXYfaIvZidjMag0vuuMRgTSLHztPsFjEJgkaHkuQm3vl
2qPYwoEUzqmG1dXsg6EXmMpx1vc5BLdCjEeAOvyoYZ9Ha3DBN03VX5kxmq+1ZY9MljpZFfuoLGX3
3A5OM+1UtoIvXPA6DmkHX2FNpdtio8CTWbPRZEe9AU/pjOeuFfTZESMIf1O7gHDoywfdpKUOqs9k
Xntnq4iH+hRioHgBE9wUO6NYlFCfFZ5oeOmycnrIb/4+Upi9wj6b2jBkC/w1/BcQS9anHf9M4IOt
BnNfGxLNwCt60t7ZBREbsB6Zn3m2N//1BTwP1ng1GzRQNWeB845Xfprlh42LnQ56ZHBNXTiRW2Lz
cj7AxWfJU3OdHPhKWNtkPLThzmF0GOGaIHOqNE3IJj/rgiUt5JpYu0GIKL8ofhHKa88n0ZFqGEwK
+4S+wJ0eeOKwAjasiPZzQnOYx7xwNwyWGftPdk8LrbkTJxByXf7pToL9L0sP5uyMexiksOC07M04
NOtrVzTSvksqP57u/IwO9LTGEeUhDEryXnLIfvFOx0Vf3RU6v6kxK+ajftgx7pvtaFyPthbNuiuM
3bNz8iftbMa2tI9TM7X/8E4iMyzQWa7USQV8q6SHS83VW3XHKcgpkRUog0tGA02JstzofSOUue4Y
lLPPLBVmYrTv2NySTsXsNdpkrb/Uu6YhVjXlkLPfM5lhWCB5kMRCMEfm75IQGL/rMPQy0dLmVoAx
hgFM2Duhc19yOfZ7pKUkMSru3l/k17XxRkyUblsLn2x4AJNRAKlNOMy5/XtvesTTzBMJCkI6H5rS
7UUNXEegDazkGK5BXKc6LxqLG2sNui1cW2F+KSocFmaZsECvhq1/rPmRYJdJ9zdFSR1sm1uA2HYG
7fLqk+RQb/msbx3pWnM4LE4J0894mb/s4tpdsuNAKNaybW6IrhNj+o5pIXaPQh9rnre3iN07FiDN
FGmHpgPymrEboDuicYr6GbaNy4I/bN2p3JZhsKr9OoVB82cyYWaeAmmXl6ykFbkMkOvzFFoCTizI
CuV8ZoIUfLb17JitqT0JMh8IG1CUCUbr3vW7IHwOCIy+Dm4wTrvG9fUvXAvLwDSnAbVsmv4Gn2vW
3mNvHU4vNYjR6VDYJgjuFGF62dFCHJgcBznxI1LeADahelrH/UAHvZwiZ536ay1L2C1rTiv/ADxm
mbdJPVmUebgFqrQEX9rvBmt2mLkumNfTNW+jS9VkKjpEWGfkZy9rVBmpaBlJ7Cqfic47ggD9ORdj
NKR8jqzrq6gLJbgMGd3XWeV/5TKvXvDfhyQFEslqAdcNeWd3jo6ih6UB1LJJQmLk9wWlNFqZIBPD
oRwZBZ5glEUhmJ6AEdDOWyYyJdksR38hEeERMH2TR5gWBGzZAIvxn9zykcG2CH6AXTf9UB3GG3zx
zm3gF2HqQhV5t+aFb39mTqGdi1UEQ7AwssswR2BWkvp3tLpMiS+IfeaZrWQm8t9RIahEcEnls2k2
kPy1n06RoAFz3FJMZ+wBIsHdRM71foC0ok/93Lnj3VzT5+2iYS2mY8idRtAQqWPuvyzgoNxOhYcB
iZwupzppwzwuxa1cfXnNxGa0V3mAhngOVXieKNa+IdJBpysl3NhNI1UQPQ1ruQbPkZ4mKM+hKnHx
z2H9b0Qg4bGPoBG7q2//b0ZZ3jcbToYwapKTPKJRGfoD0yw1pCElepiWQTDdqVm5w6/JHecPdn9F
s4t9j1wzPY6SGb5d+D+6ri3rgVeqedXzaL8WQTh9RqYMHg3NF2XtOPR/0TJVoBW8SE3pRNzXEy62
gnmILycWBNHaF9uoZz4BCIrd2aZ0nfmHEK4sP/AdR/pU5YE77YAciei+omHnX+yajDvKOP4nZRgD
hy5g7Xph1knhhNgGYAwvs3h3F4v/abG9RBOtYo9lFOGUoIYzJcF4k0helUAbxya8LLDa432HKEzd
o44EK41UTLkbh0+JUd1cju4+SRKdpxL3OuefrFe5R85XDQeLPAWAdoz93+XsuXqryS4FkjAhRkpD
KCrQ8PqIY3gpuCOONoFHNLTkQ3SEAMo5uSCnDp1tDnTTOVI0Z+9MGjRVAQlx6y5ET/gdBsJiYTqF
Hb2xyuydVwtd7okJi/5o4cjlsVgWCmfLam11y6oN5HJsksFdz0BharOLYkM5YYXqxqQGxZ9fFtcl
zgkc8eSe14ZUacRHfXfOmbGDyvRHnxRk3DgpILj2zLdf4V4qcu7tOpvMd1nrVqUd5BumQLJd+7Qp
k16gHO1QWQDIpHIvR6rwFLu84KemmmOGtfI9nSvfoe5t3TJDIz/wX5+KFYr+wWrZZqawgvpraOw1
TCPkh2TjybohiLsCpL7xp1oS66rg3VMbxfIygWKTW1LYiq840rOgnB7qt0gvVPmq0ZlhS81aE0JM
RQhWIa2vnA/tFVFEAC7Kr5sfsktavTcyZlI3zfC4KEKX5aEo2sS9osBlEM2PVR6Il7rh5e1brpYb
WOHjPFIBbtu2mz4H5hHwW6icfpl+aoJNF5F/ymTdc/s0YN8KMYyG5xGUT/hgWF7+5jFGFTNVU0cj
mM/kW4Lfp8lilsUWz59yfI62C9BoYh16Mx517aOXmJnJVRPfSpoGzeBG4lp6z+j+OzxTqCNuC1N9
LcbBzKjDah4w3HxyX4b+8mUHbvAUebX3IcFatpvKyih+EoasV/IMyR3L8/YPI83oVE/DvLyNRRz8
mUIf7gZD0Jb8TeNfssEe7G3fNO4ve46a4gr70mJ2OPBybSsmbl+Wj9xmq2IsluwURPgViKWzHlXi
GWdTO2ihjn6VhT8xga4Cj6bQ+wZ9FBIoWNCUYQtwp5BwgjLVHA0JDaTlZHdDOdTyM9SeYpqeVa1g
LVrD96k6zepc1BmBr440C9vj1bKj61wDY9vkmp9xQ9RYIjYC/jJZaBkbWajj2hq3fd2Sn6vx69XU
8X1wH9eBbyNNiSjvEBVTZKjVlD8urzAYL5pFkhhFZvo9qq7YOqnODfmONYxACEc+8yS/WexjRftN
zKxgtHUfzCyBRiR7SepWkXspKngae8DB7iOxd/ZPQoR3woG6VHxThF7cg2xZOQnA8vwEoq5fLTTM
44YIbf3NdTYgp7BwMGyMD2xqh8UPVhhax0q9DPgNkHxqaGvfym8qeVlvI+ifsqzs8kvGsqx3QGhr
lRoftHbaiKT8y35UCJbnpGeeupwKmEi0EelVkczL/W1GY7ZimDDMoXqqUJnaXfnqDmFBdaCLYD1E
fZG7X8gLxmEH+mNZ3/gbl3Df2vPNSd5FjD3ZjEAqXqcWXU7XxQLBymDEvi3XmGi2BjadSI3Qi3/k
92AYOAZ93J2IGCYIWhBhysoqyGk1NpCIpeemCJxRqGk/q/IdUB9eCAZ8LOBY2xSQ8G2G9+gUsvCt
DzMRfOAtkfEFSBa7WJvIzV0JmznZ4IsLyCsEC16DP0LE+BKzRyRpGSr1dtZdU+Am5CA8anKMqKBG
5e4Jqks60q0iNAk1k57ugURco3iOIsa9PrmmCFX6DDtt7LZIsdxxKeVbAUsJ8dO0MJ+GOekxSYN/
hJs7+yTYd12P4LJt9Xu0IVVdKXDwR1VcZOKrWqH238Fi4eeymnkqyvulKRkgpg7xqn1GY9bF6zbI
x5z9Zt30BErTsscXIfH6HlHpde3FwgnIJCXQC0jJMbNMd+9ACiPz2sDDLY59aFv2doJUkccwlq1o
QAdbkDYJRigYOfb27OkqPx3NtJQBRYTVdogs0GDpr8LHEn/Xe6vW/QaqWw0TTM3tF6XIqPZqDqoP
CQ213g/9yh5h5vl4ESNSka1hBcXE3prVH3tt8+bR4TuJdhNiHXFOrKIUKOGmiel/6M/509JNanov
gSYO92TOd8MRsV9T7gCcZchMkf3a7oFg4+C9ynPvR/MQQ7jzgoxg2A6GLUvJkVQTvjPNjsfmOlSc
VZZsfvW8iVXqIqmdtjMhUcHF5s5+4+md1SFjyfKvCcH3nx0Q6ggzF90u91VDv3fKqvAWmxgAdeeN
QlJDKCa8nA3hJIn1R8z5LeXSwxqTFsifC8KfVpulvyV6ro9yXIL8wfciLPD5mJk3hGwKgWpVsw4n
PK/Mj5krYqayFt8uVwcZL39JXCD60BFrH6KlKGAKMudox7uWrXecpzjOIn1c3T6wKIDHso2eUKUI
phKr731ljH2rnV1BAGC80/IBM8nIy93Qc69Kdg6tJFKVqfjabysYTOveByz4XhCiHcA/QAywl7Wa
b4TZsB/vyEHX/Y70kcFsix5X/rmvSis+sk3QM5Iuacu/wuvdZq/iJTAnw/fuXsHAjdXVhZW4/mW5
KdVvy5mpTehsFnWMo8KerhTwMt4Dm1xzht1mBHspRjzy3sIUcyMKmu/rYJvQSxsGPvbWeECf7gji
7YY3zTOAqjoa4Z+/OyvIUyJzCx4etlqoGYEyB2SYHkO2x7WPvQbWMBASf0ish9WL44LquANE19FK
Mm2R8N6e4OEtJW2Xx8Cmc3tLvGm9MlRPYX7qP1bFTu+xJu9J/1YdMs5L4lYLFsCkn/uGDQJx9N+l
WtnobKqC6bVD8SSYKbuTP7Odm9q2fdJT5wxvUGQjt8Wq4RNnskG5bFamnXmvPkwXj7WgzhCQlvGW
Njf8MBVJcLHAwYt3yzWFabacHxlgdjfrhxeeVkBz+L2bBPR/ncyuePBxGjSHcWmQ71jFsORIfJgV
jtukJPP+VNW9yO+WJkJ7sfS9YqDA1j3+7sq4K98ip7Gt0xDSND2tIH4Qm8gMCMZ1nZxhQs+h1+Gj
MyQL3PeAveJttpaRXG/KbgTtFJw5G1ticlYDwCoP87o++12uW/c6Js14C+T2rUxt25WFxqH3hdU8
MBJT3YUFY1C+hRGil3PZFXq5TrpDX9eKpEtu95R7EcDIS3LbdXIqw9aTm5CJJidxUlVeWsZgfOlW
WfOVlFzoNhTSQhwIaPs2Ni3MV2N6VH5jTRu7IRpiPCeDT8dqRv7gPNh0Q1Z0pI7LI/RGAYt8Iqrm
IvfnQzZRWvbPSVUyJzpVOBGC9sjWwhXqT2wDFo7eATAgJTvHQGNhMAejGp5G2x5cBj8BiWDm98hg
xGOfI+qqX76E7mjV9hxEoW3u/HkseBem2TDTmi301oTEOGvpN/uxccEQLxl58s1uFFAq4Lz2GUxH
plwB23ut41xy1hHOASLVzdUND14VYtHbbl4LtoaFGfOk3E22p8NfWZYVldqwkIw9fULOFcyPjefa
HOwjP1vy7IVlNh1J+VrWbR7ByEA33YIfnSYdH0znVb9lPbC0Le3cfpq8VfyUOFiGTVBNwT8uodGn
fpTxW7S22WeCpHbY9Ih/X6ohTg6z7azqKFyr/nSUDN5aAkHeSRQoRswrQlcdfOqEy3U0wdzscP04
OE7KTqZryy76P7kR/y/87f2/9tmof/8MBvf/D1ztCQ64/7Op/TD8Mf/En+bP/8rVuv0n/z3BNf6P
m4nuvzOw/lesVuL+B3bC0CbbFZu6B8nnf5janeg/YtyUDMAdN0Bn4OKd/m+mdsf7jwjqKp5O9uOO
HfrB/42pPYhu1sH/adwMnBC6p8vGFYMyPnpQVP+7S6xm4DASZ1EffDlTG/QOOp2ApQqDqUfOJLEz
qKMIlMp/4sppXyBgW7zl1tOccUJUi9q63GR7f6ZPbwd3OWWsTk5uHaElBpFOdHFxIBgL7c2S43/p
HO8v9MwW2QNqgmGZPruqhNIDmmgFtnVhFQV+yYoCFnz2Ux2P73S+tFvZ9Ic1mr3hKiRZaI7HnVzY
HruT/Amcla1AhcGLSy1d2WEfmHQ+t5HFEh2qANU9KWg7FesOpe7gAhX2DFolBwHdsdVESZjJfskd
3E5eGXlo+eP4zSTSNluMMm15ILe23IBMq79wn5jL4izenj8O75nwLE991d8IMbpqjllJqxMjXSNC
6DYDHsryIeqdB0TN5j6ewLf7ZX83SphRXkxabZWR/mNJJure1OszisQSBVyBEKCgfviUGf4vZRv7
vnLUA1L1VztzKgQWdXhAL5D/JIGlCGhIkocuxy4wLAxCt0nlfqB5IZK9o09lyN/DVm+tIxMAav58
es9Fee9rRaki/OB1EctrAA2GYZad37fFIE6a1I8/HfpPEkkWSJXlHBSfzURue+usLhlt9ajvOFI+
7ClcvoNIahSDTXjSbDPeO2npv24nqVCXluVI76MZjTwZ2BtXzeOhBhY+82kmE3YS6Loo01R5mgIr
uSZIXxiwd/Iu6jKy1IFwvRgXpV0fsjcuSU/UlEbvq5+JU4zcgwVop84k4IXfuYJRgsarpmwYbtQR
OQ7QpLnXrPubfcMczeyyGTXgkC/MYSyIaUFR361jUAXpOGejIh6yabaYVAm/mXPZHseOFPS3DP9A
dRwWt/1V5A2aZ3c2E3JHrDg0cOay5oF3Gdrhl4MnCosLeyWwStBH1wJlgorfwql5SOKZjZm3gHhs
3lwzdVux9L91luitp5ZnS/r+c83g4Yz9kGhzsgKguQ36JuRh27Msbz00GPk+IuC7D6QXH40aDZab
Qb8hwinBl5XRVzxXyHfqxFqfWQZld4BZ822eh8ubzZW7n9m5PFeTaS9CBNmL3YnkUFlRq1NajvhM
Y8frwUh2HwXS/VV3qrnO9Ojv3sIr2wydfYnslcy5cqDrvmL3tngehFfuW4zfb5Af58cBRkQPXEYa
3v1qnHBTAHQ5jJbdHakWnpSaf+yMYIaF2i2NDNuTMB6a7eo4znZFBHSHR4+9UCGuTZa916yfrTGy
KQ6usiMUCoBofWKQWx6lEv8GRLQp4cvtntChPVuvZCPahnQOki3QZThJ6rf+/AI0etNmTKci5eIy
yfdDlbPZLfMHt9LfTOvNP1OonrwnZNDNhmYks8Yz6+vCeq01jLfyov4zs7H36zJYdvmk12rZ6cgP
ymQfBhmOeqRb/fCbKuC8kv7y5am6/jZ4798DltiPYFP9OwnAyijzuFJCpUNu0OkYyisrXpsjijQW
86tymXdRmD9VZfBF3LveVHOCLCTrD1zqya655VFmOcmUpBJ4D631ixH5EqIAj9BtcT7eD2QgkGRV
VZfkv0ZbEl96hdc/3melyO8HQgTljrkqikJl3Sjat1BMXLF7gn8u81ReTBadEf7d+EXtX3fxTtBC
yM7S6LKHfiC2aYYJnCkW2IwWkVE/BStWup614dSTsukFzIR0NUNOqIm56iSdLBpVDxovUWDmDLg1
fiR7jQaq6MdrUoma1o4qCA47lU1jt6gIMFsgwaxoOY1RwR40MDIjpmbzJosicXCcrit3GUG5q1q/
qO6eZjoplmHeNJ5YAbtbTFOAESMsW80Q4tAbl6fbmZkC2rpf6c+OzH/OfF8eNkO7O5XglDeBpLTK
5qJ7CWvJTjh0rnFjtcd2tufv24J3P2kdPiYUUXfELz9rRMlppJbuxSO7B3vGZFAXBvZ2UdG06wGN
HwXC6R3Pb4/DDQnkhkXPc6MsnGt6Ju9ilu+2FTdnI6toF+X5N+fUfpYdXjGbN64DIEXcSCLctGYD
+wzL9TceJ4JXW3bWcXJLeWve8p786s4PqHBDs6Q3deBj7s48j/NsGAmvG6WyS0CKwKdZBb6K/Dav
yBp7H67TQUQNSsPZoHeZKBBFQh+JF1W59Sts/fwgiaVhJynnPUuieK+5K18ik79mvmSDVul4C/rv
eZzWd5D39TPITIkNeYInTfDn0R91kXbzUOyHW0IsNciSUovjBqkOxMZ3DygNHjQ+nZ1zS8tNqj7Z
+OW8oORul3MRu4TpDqw6iFC4DS9jftFpIbA2QYxI5spGR2C2+RFtulXrKbYHiHJmaVMC56515jzQ
pka7biC6t2ZySgc+qrOLSIxlEAeTwv5CQEr2MsxMjgb/fUVD6JWjJeUviNy65ALSblD5d4DA/bFA
dkxs9oaAe7bKBUa56LfV5PXB8uKbF7Au4v/C3pn1xo1kWfivDPqdBUZwB6YHmGQuSi2WZW22XwhZ
trkvwZ389fPR1T2tTGmU43obYIBGoxrVdiTJYDDi3nO+0z5R0CmuJ6+8LoTcSrYYaVY8sHTjZrTB
/LZ9KzZjrBVIAaJkawbyrCWN4FG00uIEG52NnnclHeLximQg2mK6MkowiUYY8QW0r8qU1QbyVoHz
LSFVNNJiggxx2nDWLLBKFFt6+6swfuSz+oS8apPIkfY2kPjVxLRwAXDXZPOy10LCprcfmjmoWBmj
C9ub8BnEmxG3QtPXz10VRldh7423KK8+shX9FPci2kaOsM+0tNTXkuYbmyi+dvY6Q6+5Ys4vlfog
fcacIW6rNt062bJPI9Z0JXH43FsD7SorADselp2HrS/nXg7eD9SzxRXCVBaZ0Xwm8CjflqNT32h1
h97TpWp8XaXJ5cKEbTu0WP0gI9zdU5xsOoTF5qbqgKuitCujeL6qazpL6xZ5fPoBaahhXaU0hKgW
EfKYOHtUp+QVwkWYtL050fx/TL0h9p6nidjI4E/6wm8diN4mCb8ECf/H/4pIfBU/owgtf7b/B45L
HHbeOy9dPX1/Cp+a56f65YHp1x/688Rk6X9AueNAwusL6sV4AQEz/hBLIggEINZLz3A4qvwDQ6wJ
8Qf/XxMSkYePzDYWgsg/DkyatP7gKCU4NEE0ISNTGr9zYjqkd2A5c5ClLD8BEhnfB4+BXvJR3Cro
XDYHKciIbJGmlPidQzImXtyUk0AUODdCcjEInGCweMs1H40CCFmMDXLa3lIXFAbv+65/7Cxyrb2M
XhaVvxPcx+PLYiibRiy0KAkQC4TH4YCjkU+0BkbltxwUr6OpCnaeg5nl/ct6NQq8FU6vsLAsni4G
vsNRkjTEKsGhkW9cBCUWNc6O99T8LbAYNw9QnGewrkJ9cyy+lkejaClNKNIFqYESdr5o0Vr2fVjK
LklWvmOb/NyNWX3i0g4JJcugEoQAM9cBhmsCCDocdAIT3Q4NLj3ThjgrMFhsoYxoG4us50sa8tWJ
GXJId1nGg1L6i1WqSwTYy8vwch5yKuCbaC8yOcP57NA0Qg0A998M0/bESK8fGnQqy4K/LFzD1p2j
KwsmOnZJwn6isCKcseg0fVmxbf/dqWFw4wjXMPHmYu49eq+oeCZ27HbkYaiIvWMyqUBjMipqze8P
dMiq+XXjLMk7rNs8LAifRzOdc0IfzpHH9ijrODQPabrz+hKsNMf3baWV8mfTtvnZ+4O+8bQWfqBn
W0CkAH4dPS3dCey57DIUVNIsNoh2xm1tmtq2UOx63h/q+HHRv+cFIzQUzpBre8ezH86l3Q0KBGgy
hMmO3iH27AEH8PujHE13Jh8rFHNdZwXUwbwfvclKZYgy5YxHhILLWRrGrS+zy/wxD4Q4sTS9MdSC
/HFMAIjUyRbA48uZjhqyqMalMYDH4gIlnMXz8sATVrLcqzTKTjyqt4aTNsIpNhXMjuMXWTWD6Srk
oJwObKvZ6JhSqaFGipDjrMfZ0ZkZCqD37+bRM+NuQrVkYgiYc/SvzKM5aRQ2u+k0xnE82Nq+wqmR
Uo/+7Qujwc6kh6FJsfHVI8O0qhpAKQxCHss+1HNzT3xBsokCTLHjYNQnXrS3LmpZmGyHArjOp/nw
uZnustwvRFded/KUkd9tMi/U/sJVucsg0MPQAlpHvLICo9FUCZdYtrREtFBo2bqsJXF29FoRwadi
89uPii/YwuLUwY2+uirH1DrO+Ez8OcgTn0UT8SfG9BNz/vW94xGxveA/yz7APbp3HiK+3prs1FdV
bMMLaghUxU68ff9ajlYlph1zja0GHBuBIss5GqW1vSZ25ymDMUIRUvKPGyS1lM+QuZ+4oLeGshwW
XjZpyFr146GQ3ZIv52Q+Hnii3jtzxCQEx9qTU0Jt/b8L8G/snd4aiju38GMhOFLVPpx3HdaXrJq9
jLpIeFd1wXjRx5LywjR0vz0XDAd4EnIuCdlTHO/SAh1eVkfTny9jiMipt2EI01Z3/sIFsaoTvcEe
d7mswwuKjNIZ2ibLERlqzRVCnVl8kKTXhx+ITKtOICPfmHlsnvjM86EH42gdLUVDQku7dlJg11mj
E9gY91d6Gbr795/RG6PA3LANomPgubGNPrykXNMHa+IV9aEO1Jukmb+YNFFPTO83B+GUx/6ZmU6U
x+EgnFqTCLQGcikKXxscyeZ1iNn46v1LeWO6kZnyr1GOno4k9zWmp0cSbjBEZ26VQY5qVYfyeHBu
f3cok+2DlLCOlxiWY2aoNWjjhBE09a2BTy99XNKysR8kj6QFaSee0OvLMm3BAgfVDwykbhw9IS9N
U9rtOnkZFEEuUscpLknWjp84RZgn1obXzwlByvJtkmxOGOvoDg6BJIAacYFfsq5urBrARipFc2KU
ZeL+q9HFSsDOEkwhqG9pcYY7JtsXCUUKl9xyP4J001/Jriw/U8FxWzJXQqOC9aRl7okZ+HpMjh82
Z0XQ1NBLj/mr6DhzOZSgHiphGKsg1WskRxZS+wbng2mADnt/gvxCCR9eJDhzVwj6eS60bHkEfC15
OoALVOaHnRc0KEErD06CVzVg5bzJfdAG28N6xnoIQ7Bvm2kzJZX+RTZV87kVbk8xOelC6VeFJDnb
9qLuGqFHDgLGTsds1yJJsnbCIPoBeUz49f1f/3rKoddmm7wcenVP6Ec/vk6aMBQGnyNSBsHmZHPf
VIv9JPhG6kVmnZgPb41G4I4nnOVUwy07XB0IhqvGGqCZPyTUDbd5asn72lRt7dc0X6MTo70xE/AQ
Aw83PcvV2c0ejoaYDVoKBVeeOjnSIz7lZFPgBl/yNqwywGEA5ub927n8lUdzYWHm6jSQJZRmxzgc
Ug/tOdLA9vkU6rdxZ/+YZp1OLhLDWJGMYprD7fsDvnWNvL3Owg9nO0ad5WCj3ukmBk/F5xAboYaK
1XgkIvIKfEKAZhzo5fujvfH8uJnUiGC3ekR1LKvKC1CtkfWGA/0RpiKnFCRibVPdIQtJ9wmwzRME
0rfGWj6HoK6pk3C6PxzLhQE9TENW+JZLBlBklxoBFGFynuXNvHn/st54ag6Me+6edC0260frboGK
kDztpiBnooIOqVLnXrqNDhLOFUi+imSTTVN44hv2+snBtHfIlFhewOXdO7y+EhH3HJPv6A9201xR
hQ02lj6IvUeQ5soTprn93Yt08USyaV+OxKZ7vC5qxBKqyGWL1g3jsHP7JSmio3UL/WDQzxP4ox81
qaz1+6O+foouE4VQFfQW/MMxRroxJ5M2IqOSA5TtZvgCvkpV7mewcU5MTpcbdvjusX5hyDXZ4izE
96MbaiQeakrUrH4icdgTJm7mHxVgGPizGGofMnCAt2mj5oUiABL1xGLzeg5RaGC+6lwsZ6/jqIKM
1FuUBnA0nbpuEebllq9MapYrDyPqBw1J9N2Cuzi1x3/1HTcpRRFWw/tPq5OV53AWpT2ajKJM+Np5
ubcf3TC7RH7hnri1b43CGmrCwkZK5RwvazOSyElXMefzHPOPk2Ir9kK3OzFDX80VSl68CMsd9CwY
8EfrdQt2uhcWe0dRT9Fm2ZCtBJGXOE+G+a8MRTWFsyIsaijqh7ctgzfU5shUuaDBPpMQr9emjj9Q
T7Rx9/4b8Ma9Y4Nl8RVatD6Wtfz7F2tmLmLXieWY49pH7pqTZVusg3oBH/yFcSTlIab/grc/mgmD
bLoE5zgHIxrjId27KPtqu1o3rd8f59VEX54SpRN2d6zK7LIOr2eRQiPdR5/kKRmjpgbJADwITpCP
P1Dbj6Um0SQCqPor18e6ZxNZtMSvHS3SqZGgYAY25deWp85rYEVPYAjp8b1/eW8+LvZDy6HPhM+x
TNIXj4uIiKR2wJH4HEA6iwJv3Je+RjnsxLT4Va07WK64j4aO65WRaJO8uh4HzkO3dEBN+oPutLGj
8C6L0AFgwdmXunFWxRRvigGkAvD3neMV8sRL8NalvvgFztGM8bKxcTqb7vPQkUiMJ8guHkHOWp9+
/46+HOZoXbYbGswNLxc8vHG8yj33Hq13f6Ik9fa1LMsH0rpl93/42CQJ8hqJLey1pjCtt5gEKl/L
SWc68djemv0UH5AAOkx/6iqH4xQ1uWOdAoBkJeCO0EaLT40pQWUuhDsTM5UKLkVUnDpkvHl5gqbD
kskgqTUfDjvhIfX0kmHNOSbGOpqT+TELO+Pm/Uf11gqM2oWDEUV68SrzwO4njYol+7sAneQK5rC5
nZyWMos5GCRdvj/Y62viZRa8yEvtnIO1cXhNEiRePwD38rUKVvdcRvhFjBhx+m+/0YzDJpJDvEH9
/NUJ3qhEh0UZqcGMKZl2u4ldEwXcif3c63vHyd0mv/kXlp9e2+HlOOVoVtIEQG3AgcKFj+GujxxQ
PtB5TlzRMpkPlw62VJLZR++QKqJ5dOeyaew1m6OkHw15sCVWR+0qlO7XkS3Ks7TImxOnGrH89oMB
QfZ4pk0QBocbSnxHa29iVRbW5w4AOZj/5BpTnVU+ZRz/a85WXt3ewIPTH4lQ9+CWVE4mHxzc386e
PYNW3b4/bV7dZ4fACsoxQqdUQhvk6D7XhUwiEE+jnzpK28aOnu90ihk3kUEEzvtDMU2OLtzldTM5
OdL45ruK/vXwoQaqKII2iB0/KwuNlXIqIJBdO5NpNp8LqDFJtk7dQaF5mk3NxDfGyXeer2scie3O
5NNBthpl2DuVQsF+SqamLtbIwiCEgxS2PmSctD5Z9BSt8xTVU7Oqq0GMGwRNxmcTZrV9MSrsA7jE
DLBuiDlVeK/xffrVHYmRVhLGy3bP2MjW7OF1YmmXBiAD2Jw8GiwH3fAhLin3fQq8kaxyH6ZFEDzk
uC3OmjwivZ5kpDQOvpkeuq18w1fKxcKpE8hK/CGUFiMhx1o4lfEtkMBMJx/2dV7cTFGqOQDGQvh5
zUq4dU4FzqudJr8oU6xnm64VNir9AfeYcdXEWJjgWdpN1G2UMQHhzvs0IDfbIz1ixABhWZAbfDeZ
u+T7aJEic+6QoRT4SWFM47Phop+lwhepAYcPWLlY4JccxhgI1Jwnj8ZoYPDCXDUF9ienL/E81UFd
WB+RiHnOVk02TgEiJ2zpt1PpiY1dmQQaQo0vjGg9lEAldiZ4Pu9DOme4vYamH6vLIFUKD8dcZxqR
LLlsLoIeDegdYArDWgOK0kENR4D9tHGeix8K+82PpOw0eWl0A5y8wAaWe84Cl+lXNob/ei/rYuj2
YVgGYP4GHByfUVALZNf9gDXLCYPwu8mmCvsAAXymvkqUWYSQO8eQpHqKgVH8qJlRIFchizIgJdOs
p+diglJkrgyBLeIrb1u6AK+sIrgNAty35wKPorNtUjnKL/lIIMESklDbT2Md6RkkVIyD+CWnVqqQ
hM/GxUwX1aO+wFi7YGXC3LCvi1SqYZPPSoc8PBTez1p68kddZjhZdcfOwzOj00HWegp252ZIncDc
iqrSrhGK8u2oGliDdwbQJIFT0YR3Iafeqn+oONC/GEbUOADq+W0gwysSBGYVF2pbk1B6CUUHtSLl
PH1+rLVeoWqu425Rpg2QiUBj22Il6jT+LJFx5ivR4G5fNVbQkc9OkbHzcb+UIRrOQmduz1AtMXyN
xrOArIlL2Ju1wvdoj0Uo3MbEZR6WyXXTJuJZR28Vr8seyNVugMR05wWFW+8tvRuaTUTu0+gTxFWa
oLYLy14DMFTWtqh0+SOE/Jgg+pNOv5s5iFsrIEnjsA0GkiOcJDfMq3ByGXiabTvykYDYLmmM2lRu
6rQUd9VAHNC6NGHhnDuVxZmrjtIqPXfBskxbk7yD56HkmLKROapS5OF2+9WZEwveKpvhzkc4iyTN
SG12QRSA1W1TlLD7nJRoEl8N0RhRe51bz1oB9nTSD1WpB80WojcoiSx3I6hsGlivq6iCLuyHQetC
WFfQRkmGS4y7OdXm6JG4jYKHARyM8Iq4oLOeQDi4Z+GPHitvDD6xdst0Q1q4nWAMrgqWG1fp89nA
mvmz1s32iwXrfbygaJB88XpEzxeTPnQpOC1l43SDxKqt9S7Nf+gyEPdRT6N6RQcLHbgVyl7bUUTH
QTSMQWl/7aEh6zdAF0TzCKlE/6TXWnstZkHxaNA8c75gHSqu4bJ02R5bowdZJqhTgh2A16GcI/LU
L3MNdPcUeOV+asdO7bykk/FlFQn9ixbpVrirQB5pOzRB4Q9jEAInhdt4A/ZfZaF/K5JKW0XsGN2t
ICsjuQyLwRPn5qBbj3akE5uudaaElsCB3WW/H2mKl31043Psbe6FmKZ8vqyWIKR1Y5WYf90hNEoA
e9HQ+14wRfawGsoGzlagRWKdqgY+qp7OprsBkT103wLa+eqqyUunXREq0hsb1hJnQMALKMVvtGS+
yYBxDTBsG/0rAFrQUYidUnFBPIptnk1AiaCNIa0n5bdDH+mTJwIyjbUEnkTu4gPATxLMC/1BA8bu
g3jMw88ZtshvVa/kI15FN9iaAnExyaaZYG2I+QbUm7EbekU9xgjVp0DLmvwuSwmHfgzTKg53JBJ3
rN0lRxGM74b8ZMhZN/GgB2ZyQUAILjlORXnt6/oQJGtHWXWEZx8SOapM4IfXIfzi7NEGnS13qZe5
S9ApgrH7iCSKgPgMlJGsafBi1hixHJeJiO0dcnmNVr7tExJN6olZ/gXlcmT7wKq6cxPMwbA3Zx7e
BjeX3mwQ5KQBws5ySs+gRc/lT0ig5Je7XZ8/DZHjAFiz3fp5TAeB9KlHSrCJtTIVq2rGvbvGsmhb
DywbmVGvOsTA3g2rVdOclbkRjucV7ygOwKlNEE52YwsCWIZZHTxKZav4VnM7XTDZXXtax/ro1rul
z99/SoVZRbd5FZA+IkC1M6VztzMX/DmQ3TtXn0uk5A1kGmbJnMTlVR0NQ3regCjMzsLQ9JDUzS70
0lXMeabGzgbBDkg6wmUPN+ZsiP5r69HVf7LasAkRpVa4qY0RtSdwpiCyPqg8dH+YxBrwsdcJQzmP
kW3EqyKBQLef7F5DNw7t0dwFdpumKAZslzvsF+UYqwd2RoppDJu3dzBdZ8K8MwmaENdwWBz90e7S
JrwlNMbpdlOvhuyaEE4ltrQXo36XhBOoetfossfBlub0aeqxIay5/ER9o9vahr6XTma3t2Kp9D3C
b4gdBIcgaheTY5xbDZbEzxWBFaCoRIJD0KIbf5Ho84A72Ekono9EOCg/aXqRY7vM9P6snnpprKH3
ieoaJ/DAElThJhd+Y7a8mKtIhykNgizVhp2IVDhsNZ0RLoHtD86Wc2UmrkDbEWE0AlkDr9RDwN8i
Q8Epm4ezHD+GjZbKh942tA8wbkrnsqed2z5Xnt4PH4AulVRbnNQUzW0k0Y+AnQMuvW01pxIfHVwI
7k5vTe9Ja3UdHlAwLGBAu/KwOYyd1lkbPk9URIE4lkRwpYE9ERzSDpGrP1UhBpPPqgyxXEMbmO5/
baZ/S5z7P4pqD/S51//H3IpyadT+t1pi/dQ+/duPAlbB9OEp//H3v909FfNTET+9FN/++iN/im9J
zKXJQRdgUT9R2FoKasOPpv3736T3x9KQEGiiaJVxhJX/Et/qf3hLMx/56KKxxZS4nMn+qb5FmYtG
YqmiopCk/YqV8T/+/SAYsDn63/9WdPnHEnJ58/e/HZ3TSb+mZUe1g+o61hO64YdnoD5OJZQsbFiB
PqY5e3ZVbmNVjOGJ0srRqZZxHOo2HjIp9DfU0o9KK8FQzu5osb3rnCZl81vUD/oY1w/w9cvHVLnp
9sVT+Pjn8fX963JQFqN6pmBEY8Q7OkWnkjQqVQ7Jihw1BxcmXr056LLL90d566o4raPCcSj3ea+E
JI3h5fTtOEZNmryxGqCFCHDi6Dp156jCr6nn6/dHPDogoypamh9MDyaMKazj1n4Ko8BVNd3GxGyW
8Ag4UuvIoEO3ilEbn6i7nRrs6CYqUgFxiPC8lCA+fpfJ0rgH2gywVuHo+90nRl8H4RQ2XBSQFnPl
cCaCF9SLzurTlQHK5yYBVLUOB6i4v33/KBQhe6cuBePu2J1LhILdyoi9qMuW7yKNjXZXp3gPG0v+
pgpjeVQUSRbNKA1VWnPL3X1RbAZGZuCTHZCVtJXYW1yMz0s9nHixXr3AjGIKkNGLboqpfvQCQ3az
6F9OKdUFU+zSzoX3EFjJiSLRr0DUF0WiXxfDfh2RPo4AGzXE4cVIjTwDXU/B5IWRW61rLFcZ2ShV
FbW73AL0tHJmVHVXFfr6p7DWkuky7QoldiNkNDy2c17Xd5LDNCbHxlMFwNwucCGQFBksFYQSK9EG
HWTJEkuV346tbVFi6YrmLHD0EuY6kZM/YVsbwbo15pIIlT7xnuwMkCVGZyOekYzlzScPArzax/E8
kwXFB/ZLiIqpO1E5Wq71+F4wReksoUCxkcQf3gvWgbCJNCAr3gSCdYWsUF95TpndlHWbfrJ7R1tl
bQePdiSTCvN17J3onr/xzA0a9IKyKoJ1ptbhD2ib3ibLDszxyMYH2089Lm49zf/tVwUTNrYCXsvF
xcAH6uX8DTFWYhbljN+pbvJlL60Lthf9GnyR/fz+UK/WURYzzHyCUpy+NLCPFprEtmD1WYtblHyV
785IEOMK3j+WMlIm4tsCT6h1IiH3jXtIU5VvM86CpSR+dA+1Cl0hdbBsRY4ClwjkYhtDTzvxgTge
hX7q0hl0TNcyKLIeqzRjg54C1Zvl7dREuu6suBlXuLuAdL1/B18PROmW78HyKVqUbEeLTQ0vvITw
Q3CrsKNzMVti5ZjNePv7o/y5XSBhnqm3PMcXS1o5FgobrwJM6hGX1MFAXmPX+82a/tIJoQSMsBUh
A1Lm42J7PgizLSS49WmwqTmWNjkjfaZ9fP9algf88i3+pcHjQ2MJfIb819EdS7yYWAAYayuvmaub
GE7jWuvk9F3k32WHoqiI5Ob9EVFiHo/JF2EpbqPKY0R7oVC8vH/FCDodRQiW/xy/sE80JnbDKCd3
hER5Tg5A8D370ez7IFjLQOFVZaVpCx8Pltqh4eoAe+qZzM4AIrXdptcFnlFFIrm2SmpFNFZM4hhQ
l4GTrl93+fSt8QRMAJFL9JR40NOfM0ctUOd2W8u1ix0y2drGTOyGZ7Room0ovdm5lZpRtTYqLOcr
QWNFwFyT2rXMZkJui9kxW38yjOHWou78FVycjQl8iiAZkKZT56vRM2C0yMI2iPmq88EvNEq2GyKg
mx/YPYfZ1waJeZXzS4lqrnIMyosCiBAu6SHV/TEQalhVQRZ9zlxlzxvhVUni4yKoynWmRN1t4BUT
65REopzwxw8ELXm1IeAPEB/k+VnBF+xrNqKx88slD2qb96NF0NQcYZ6Ng1q/cjEufzPxE8Fg1DuC
kpJ2MEMkhWUBMd0nRCIxs3VY2N18rqMep0xv6aXzKKOIwt4IuWzki1fEFQd7yrC7qFBDSbbSONzN
fIjo5eX2EPs20NOAzA0IxECROpfIByIE9GRdev3onIWNEVGlhB79zPEWC5CGYvBbG+XR8KCVefDk
lP3crlqNVxvPpTt98oj7/A7yn4MuBGl113eJqX0DnzbfoVxZTLGNWuB2thhuQ9fqw30F2zFfmUB3
5k2teUq7V25BqKKrxeJzS9n+qzZV5A5wjKy+qLCISWFoWqfBFDsMTkqdMa0ifMEOEB4NRQUaHwFW
bEtYVBZBDFGdMs5T4NU4cDuNkgIO4uorgufWxK1tBtE2yTgY7DoAwdNWszOTSlTTG9pWa0LgISi+
6D6CsErwrkWqBwmua85XrRTwg/BxzP2KSi/z3EsN4xNpmbHtFwlGre9mjBXsAj+qoe1dYKv9Sumk
1fo0httsi2F+/sh9F8kj8SVCf8Ynn7X3mK+ozHRKEE8ISKsQ6ymYnM9E8kABDfsquc0hXxl7Uq64
sYWXqX5PHReDboJCTd8i4yIDWU0p0NKkiSvnJ2RBkC/4d83kGebbqH3oqeE6gAJLIz53PfL/LlXX
hcJHpNhX3/C05Qlwl7pDMYXGPZrPwFwE1XcFmY3KdTjU9nrqYC8CdBZxdTN5QwSousi1GADnJC3g
hBF1yZR8oxxIjLkk5qrObNZqytW9kKGpoA5XeXHhjb0bQDSZnXBjGTGim5oIRfz/Jr2BK5sTVHMV
kRebFxv0ZUNo7hoD0Yy1bjjOaqNfwrRjjnt9NoKupdRTrLnTaXqOuCJPAFo7yIrDdi4JRw3lPk+c
sfvIkhM1W9nXhB6CX6msVoGvgGv4pXGMrm1/UOfnCCPgWFGUdzajjd4oPYtqYIzpQwKKJPRhUcTX
fQ86eSWqxJyJXXQEWD1vAz5b4TruwfwTDjPToRhJKJuzp4Db6gKlrsn9rCrp3cH4JP0jjBfUO9xD
9QDmBsDpABXPoiVtZMW2HLJe0Om3a2KBcjoivskBAd+8ZhBzblo1e1SqicDNG4HEnoQ9DgpnGhX2
et1lmd19p4c0Zb7Rq64BOR9L2g3sUvUdbVxC4s2QfeqmIrrb8is8mgTWzDk8BpeoIpOqGOEf4OUa
NGRjySfbMgZrgKwbWtUea6VT+LAVEb1RDPI+ZmYIFY9IE359wq5lpPmS5LcttJHhk26HHGBUGahx
B0JDNatOmi3rdJUqqB5wy240aGMB1cgBmzpTLfyY2Fl+HVPbRobZB/EtfwcADaCr+rxO67hJL0pC
1zhPTA3FVkS/g4u2143Efm70saANVLq33ClJmIY25J/Jc3cCaHN29qNVQHlW6Fuwkmdz4MU+i04R
nxuUkb9prjN164ozBJGLiWNrftVr1TdNdgRvtUmU3hlEt3dbYMfU9lpB9g3wVK2/QgRSyF3bxCH1
y9ANlpcl97Ktw6ry0DqtXq31pJZ3wDY4PVaij+DGKLAIfgMTW2zIcLafKj6dFVItGYO21WT5lVRl
QQMTIuaepB/YrxIkNelgcPG1Na6v+UHDW21s4dtFZPra7YDDH6gLiaRFdWUmBB6s6g4e7WZG423B
y1WhvSorF1/BWOcNF0nmxn2XNARG58VQK18fSzP6QdB4X9/zM61yX+e9A7si1RLr8xxNdnXRQhPv
LuKmJYUhF47KNl3dkVIOFCYKvpr8sW4tGuVUe9EIapU1rFtCxOzOBMATtRHh1EqX4W03mhZpsJRy
F/ki6nnfCoD2XjV0eZt1TDHS9UtX60nzUqkszwGqlaSdVKqDsS+V1u08ain6dsbnT9U38bz+skhB
rV24LDxQDijPJpsyAMv+1ZLx0ttMeyuleVLzTd7SuJjiB6TMKtgoOpHBZlAoJT8Apl0yzgzgt/ol
pDfAJnDvxsa9sUJVkVEbEYn3cyC8o90VRgr/gsQMNa5KFub4bG4EnZYhraSE+JIE4ozKVXRfpyFJ
r5FGxpk/I14rN1mcaDDfyKoG1B1OYDrtIYK/N08tMERl2nm20uLaog+G/7FYOcQeDtipYuioVmEX
fFDZOxl3sW4sfBMi1HjB6UaIs8I0vZhPMyRRP5dWJ/fJoAOmt7R06NcEPaHDLQ3WUNDo7NUKspzd
Ncfjkj1MXIYLvJKaHdwSNmVTpIGBhfRMD1xR/ftQxwRTbXq2LfVqnPlu7cjHSWLgTk75c2KZdX03
jsJ7R2jQzGNWiuDCNZza3vLuo4PR9Kr01nzpPMATtgSTSIlI+YMg02ct6PPfR7oYDNCgjdWsgDiT
wldN3XJ/M6U95PnMO+JmZAusEivT5i3fhrmGra1xLK9bdWmEWkC5MKIuvymxZXQY643pATqIdt0o
5dpr6dXQlXloAB7VTDx1a9sAw/sA6X5A52pux5/Ieqwvgabb/d0YjaO2A2yCuYPkTTDsfWjRYBrY
+j0aaWA9x5ZeFZdpBVRphYUVTiguonE6NwY4abCJ6GcRNQZ2N7divOqLChVjTxZZg99VjXef1Bn5
ZHAnQZE0Y6x/TjpH88DM0jlETlHLfEvup0PqD4Grt2aeG/U+xFwKxbAWubPOaodDvYMaAu4v/UZr
1Ta4Rojs6hYHURlZd5mdlN9MCvPJDrzuTG2JFVX3y3Qm18QF1u1sJOwq98YpqOhs7bBvHOi9AGtG
gR1kY3REaZEALtX5DCC+W5UGXWO7LdF8RnNaPPUt+Xe+1hJ3vHyIa6r8UoGHb0aTMl1d12RYcyZY
JCSWMr53qnYkOag0yVciyoWxarqy+lwPKRxIMtByyoZFCnknJt4mxZMy0xgResSniON/SuHUcZub
zmCSr2XfTbrvEqCaYLchV410kbQkYcVuzIeqw73ss1vD1MvZxt1aTaVnK4QrI6eXMp5OaNmM44oB
Byms7Ytn1MZa90oaTYziACO8zZdIvik/N3k5ItypQQAbgLQsextHreaBECVuYE06Nm2rDlTax1m0
EJ1gyJbpdopZTNZRQet05465icTGrtryIyE3ovhk9iRS+xEntnnrhloi92EPCq4taWht5pHV8Iaj
dhjT5S9i2rLkun/BRh45d7DLjb3VFjaZrLBfHkyZjA/JbATeNeRkoe/A8PT5LnP1IGexMoEt5fXQ
9V/eP26+vkX0tGwcFtgPHaorR0UVbP9VEMICXbmFEPeaPQdnATC7dGXliX6fIYq5e3/A5cR8cKKm
EO66BqV+F1MdnavD0y30cIeMEoDAY6Znz7NW53DKZ/bJ5dye8rC/Mdai9qM/AtyEHslRcYpEtEqx
vUYok7aQSjveww4J0c7DKvS7pRWJhQo2CZYzKAqvxP9eEZBClIfVKnCrz16cTleTG9cn7t3rygAO
W1x77ByWns8xEyJRXq5slEmghbvkZ57I6CORdsP+/Sf01igODnKc8YtZ5Lh+k7s1RxsOOTgds/5M
xCSLCr3Id++PIl4/nOXvp6QCNwswiXM0EUB0pp7VkHhl9C0Lf0PpGEShJmw0D01toSjv9EZ9hO40
O/f2iHntNuEoN284sqN9ktNkIrRqLGXvp45+7h6rfer4qB3G33+4vJPCBsVh0FATx0Ykw6tIxXKW
++60nxCTavtGK50TfZS3bjuWMSTnBl09aoKHL4bovV62FanOdsMxhH1tRcA7dGP3lOr21Y1H38t3
jYHAEqDTOqovpYASFYGy5G/YbbuFNoU8Ilau5s/moE6ZYl4PRmtzabItzQeMKkevYDR3FK5IGlpR
QKo3MwHpfta5D7WEaPX+hHpVqmP9MnHcLaGh+M+PFxZp1k5MM6pbMXm7lQmHfc/XLLmOozK8CuzY
W7Wdp2/eH/TVQ1sWTew3VNmX5o11dC8JIu9k49I8iNFgrM04L7fSZDb/GuX/G+d/43PzP7fN//Nn
GNE2b9qn4mXnnD/zZ9/cMf9wXXosJvwk1GSUgv/ZN7f1P6ApLbgNj0DzX+3vf0KrDPcP/Iu2vrT1
+OQxX//RM1967Q7zFIYLNqpf/+qoRf5ey1xQuj/40i0cE9ALlKhpWMAnQrZ/+ELzUdcbS9OCjSiG
5BJk3Y8pCo016pJLM0ZolJFaRNknOg/KPjzX+ugLyDx96/aWr8tJbkRdl1elPXL4aALbYt8pOmhs
VGYcvwx0dmudW3sfO6sLwk3Tx5ylB4KYso9pYjWgeiPTIgBH1Epi1wJqyT7smR2XWX+3LIR389g1
Glo9WYaPFYGen9k29lctFU92sN0NxGxdXwmvQSNKHRU7DAv2JkQju1e2t+5Ru6RrHVr2TWQSyStW
pCRz0sV3jQUaoRrR2Vn7X+ydx3LsWHp130VzdMCboZBIpGfS85ITBHkNPA5wDvzTa2V161fX7fhV
IY01qahBFZNMmPOZvffyJ8DMPmkX+xxLAVUl9Dy/HY4tQ0cK5so40oQCwugIFe21/N5bZ53AOoWw
Le/uau3Wd3XWKUuGjwVyaDTAFyWpFU3A0R7rs3KoWpHKGtTdsyiixpTuziWYnX1Ns82UdTI4KHc0
sp2KEY8i1Q30BOOfFjRGTZfhiFe1qrBZzEgpQ2xA/aQaslrewvpq1WfDJWGnE2AU0SNFqksr91r3
rPP02vg1aPAVEN9AaKzv5LColH51WuqQw06+SklHieD6oviRQ+iubmkcEsZWNTmAWXY1SyQAoV1l
9U+1jLTjmE7bKZZmBoMStEdmRrWbI5TKlPOq0bffeDlEKG0sndn4XCSbxjQnKFAQwKbXZYH8OTCe
P6Hveu0AwJchTX7N+EUvYhrr9uTwtd3rRXsYOmLRx/YeJVS/XYyOsHvcxVFKX2iM6rMUoIscQ+k7
Z4WIYgalirNqkLsxmPoCzj1AElYl18YbEBMxDJjcsOWWgTjYO9k9JFaaOa20punQZtXy4imkLdGS
t3fK8fZJXxxFCj47Jn0Ttp1YK6inmQS8FLILzjCkFhaAbX+6IF8+sCvtVZjBbm0fqjpbsyN6TJBP
uNknGTvV5MkIFDOAWhuSoV4BCLQLkEYsBJhtmIrQZ6WlB1JrSXI3x/SGeBs3IzmHbrQS7MZjjSLN
1tenuXIQgGnzRAZwNTwbyepdC6SeJXQdU/yYQabHBNOaYW809tUiW3hIGLQYrXua1hT9Z+vrMdG3
XSjz5SMf618snHetIY4p8dXrCoe9DL7c0ppj/BE9VK/g7Bl58gohMgENX7Qx4zZmlg6MdMVzlLd5
VLgi6XdYHbT6p8nDFHNPL/NxIIB/3tB7HV2naeKsbJonNDLEczJZHS4AkoKVpEotIQ127OZ7BlOE
aWvFSC1hgeFYmXLQAoMX1SGJFOqomXr92EjPe0pH/eyatyFH0moLnNvxlKRTcYKCyEZKdEElwgyj
wA1RQDMfT8L2wApZXRWvQqidn/djs8GTkVW7uVhhpnRab+/Ip2HdsarZMrfEjTrHwRzKB32oiEhQ
FIGXlHxZOlR9ae4JWRlECJQi03Y9FeTXmFLZxZ6cIGZVniCmnPBMMtdQ2hZanf4iGBiOpgTqSTs+
h+tUug/aAocHdmH1K5js4ht0sSHZjTmzPtLImdpqsrhlpeN53mrI6h+TefwM5jI4dphBIlXh9CDl
qtxo2BeeSwzSR4/p105XprWr8xQmi+GzTBdI1cuttvTywPQi0Pdd0H7Yq6aOwdKZJ69d0iVEeY1q
2Z6rgigHEPOhLTtriiFbBbz6epZEZo0QiJ2Ptqmm6RNYoomHqE9jvlhuM1yAQiCvXNZZjCeN2bUk
6tcgHnhycSuGTmWsRzF49V0BpPlb4SnkiDJQCD0yGREfIveu8J8tXw0Zcc7Pmku+Nv6JFAcnO6qX
1DavQBoZCI3+3i0YwgJX9vEbWt94v8qjyr3xjChlY+tjqfbp0l48xKw6qzydAJ0wa/VZW0JqysSP
anK/Yzm7S4cO34yQaAznbPXkSSNQ2gkyslD9Agf/hvI9py8m38/F6Ji7DyXC7KOl8uZ9LIvsZR2I
1Ao703y3gu5h0GR1WxNMdMHtC3e5H46j94C/Nw1Lw35wpbHoN4PIJQmcn8VS/jA9xA8bDyxcRCCN
flcVheuGQUq4MK9vAQTOrCVge1Lbmn3h248cUf4xbyovkhAzLky/6+cGNqMMbQL5LU3vzq0R4GJc
q4ZTB6gkcy+gdZ+ildHY10zSiEd32luUE4MSSU2ojnhLGpY8He5OgxG4LEdYXlJC99NsdMthq63E
uSarvQU8KBG/T2cMPBd9bh+TntlFDGSl4Q2bu0ny1jWo86K8qOnPGzeIARztmEsEAHNBqiPzInae
hd3wsRpj89zncL9ycn2va2eScFxoSI3QSuQy3+QY8oG3y+Y58fLiJrBeeWsGTanEAxw/tqY68LVN
ksIWPmYcY5+k8Nf1pu6tTKK58ZYncISIYvPCrRWEquH76PHgxja0YnJx3U5/XQe07YSsNdvFKag0
RsPqjn2f36Hu4mABnAy5DHyv6QX6ec5TjClTdp595m3QXtCtFYXTEAjsqf699JzM2FD5GyQiB0l9
7y6DZW+RUVeXvqzd/sSWe54ZcbVnDDTju4cH1DzPyrzDHlLcq0rsiqEpo6JqvjeFzkh7ZGmRZCwA
QSp1/fOak3zOKi04uwlL1RD7o1VuGR0yA2MTtysLrziaaPmerWGeCS5MEe+6JuuhgqOyacc5P3eZ
9ZgnJqn43CZZt01VHdxneNPSOE8oV8Okmqqv1OjLIUSqVZhhvrZI0XMbdhgOasbZUR7U/B1I+GQZ
Ycez2l0/uwMRhrjhcbzoJFU8p/3i/QSl+ZAUes/ix+q95WC3VFYRV7A3GVwvrXi1WwDZTIOVkHFQ
+94nEmT90rLpYtVLUZrcZQgRJNsKUlIIAu8DgMWDBrthMoPEBQ6Xw5LWh1yb4lmiSNiNtjb9KgyP
MaAmtVfaHVpUbqW9pnQzdilQyFZnt2vFWBjcK+u3ipVQGWVzAcORVMSjKto+BjfzJrNMxq3BZB6a
RQENjWFhAt8HfMHMnRbdaKDgMduCB8UtBi6VaN/mUk+g2Ln6bES2rd8rIzk3UHPjVjjJKanNMdYS
wGJR4w/lvFvbAWAYUWHonec6wy0JhKaNRsCJFY66dT24AIOOU5GZjBuSbt8P5sTylkceYd7PKrfd
sMBhfpfr0rskywh9al3QMoQ4Wsw7naP0i+Wm3FprpS6QWv2N66qo8NriIZtrR/EgLOnRtuyTUxrm
jqtM0W7V9mWxnGwXDNoTTiusXaOXqyNugXlbFPLFTF2JgqLMvrPk2evsXSOcgWi5p4b9x1j41tdg
QrgZfGH84sK2+7Qq3F0waQ+0HHPAuDYHZjyJ5K1vPRDgmhV8dJ2hj3EGXeCYjpM/vdyiz4Zjj5vs
uOAK2Yp68l8yzmkIP3qr3AiDwfQ1snx8Ibu8/phWfCiuQAuZjJWTki3PRj1gQfoJCbbc9PoiMQwq
o/2+isYotrbh/GKb3II3KbpjiflFQCORebsjzWipYAxjWkLkS2BOFEwFiIl5rH9Uljcux3FFWLHD
K7cGB18DrG0kmtFF7TowRCXSs3xmCj0G4eLV/He+WQO5YtSrIIVVyGcuvsnk/ZI59pBuRdnk1l4W
abMdA4s87qXBVXdny5SdZ7HwusK1g3QjmcBER/x3o/XkFuRf33tG3fxseDHivEiDybox5c0O7EhA
uMGOQV3L3qdjoq1xPG80BvqR6c/uV8FK5r7KltSOM3QA8wSm0S2aBY4KfK0nzE5O+yHh6SFl6+SB
FwFuQcDY7fC5Nmwy9yyWlvKsViaXcNQ0Iji1m/HNKbuHSs/nH6WXAY2quj8IF4ntPPdQEagrB89p
t21Xce4uQBFrCBfqmWME5iPBoTLZaqJ64rJ64lji6Vm3c71WLI+GJYfVkshe/egyPRjiCdZyMEHZ
tbL6RZe4JBh7oqfUcJK8OebIi51FCfqbQlfy2nqiPCVJ7nzVjbC8cAx6+320q6bf4l1Knbisu6aP
a0U9hcLzXsJaRBuUBZ+gIot0Qz38MGPrCKnj+p4wRN4o0Tg4aUBuS4knFji2SdkZaKOzrasCnGoL
WlCLdc4uKHM6l36H4iLdJByqpIX0gHP2Yk0g05hr72IAnYpiQgQB1yHVptKOe5pG92MeVWdvy6qr
2Am3vf2aaLWLQKRaVLkFPlIvLC5cB5CB4GjL0jkfzizUShQ7fYobTea3B7Wu618ycdwqxkdqvFDA
EI6i7PFWJaWYhcaxuYPDLL7mBdBqaGg5xhYNTQE0d7Z5Z90uxT0UNqfaYZNtKOIsETcE3YxxcvMj
XkCO9MGhwJXIua9aV/8WQG3pwtZotUuVpy7UlDG5k7rG5tLLcvECE3HJ4yXtx4eKLL4vSTbkpmW5
8Es1HdH8LPdCL8j0hrtlppitZGtdK30a23hmkZ7yT3CZIZuL4g67ZDc9OpNNvJkBixs/k4PAMxF6
72/7HPj8ZQiAR1KSetSQXaYE0IiBTT6CB2OxtxkcU4QlWJSSeOiW4W0G2fYYoLR3MS9P+d4aeQd8
E0GiJ8eGxg4EN4wGEWWmIom/cMyLp632o12OxyrVy53RUtSEbjeb92PQwhxEnDOoHTxnpn/LUpXz
pQmSNDRWpKisv5v8DZjbXB+DMddKiDm6Ts2bQQcrKwKkz34Q0AMhkLVYdU3knixQLvLsya8WsURz
h3ngSrTPwkrImNzpoI26N+8ZnLT9hRwGV9yrFIJbpLE4kceBZut72khgqmWm44czc04yNbX9e2An
JYCNQcPVXfjmtuBupVKvCg0/daU4pHwEf9SYj66ktxrgsoB2sNDxF7l9Z3qFe2AQo4B5QE/GQQp1
RHObb+hl0jMViH8IaFeepGFBDkoJ4e79ClmeRY/OUWolCD8ROyBu8UWPHtM354kgw9o8jy2kDLeG
fOyajbpJ2dZrbnMdsjm/6zMdxQDMoyjhdRAhgVqyOw83Qb83Dc1Ynqq2sn+RpFZYp7LDZbcPCq3c
p3nnQaJIRqQzmBoDgHkoR5p7v89XTGeVQM5LPJ43N8GXZk01bmzq/PKDzWB7lh3P3dVrNTb6U64F
wRCi+9/bib/VrSmJGGI9Fa140n0ubeD80ADAv00QIcPM6J5nAeVK1+R94/Cj9Oph0tN9DdGefq9Y
rijO+6f2BuGFeHVJ4EA7SO46it3XvuTYa5xjN9Zf1KwwE7uHQLWP0jR+1kZxNgfdg8pVb4WaP01Y
EJHt9QeWuGjKKwbMqvrsataFLD7eNIunkU3+vfTFg2/U7460n3JduyKtdNg/JhkTNYtiJhPXGq4x
g5vThIgwlMb6iQDgXWSVHpEc5MR126I1Ze2BDNT53rml+aNC1sWLDnNfL9PPGautaMozXGUmNAFj
lMqbNwAk0R4EqmNmhO7S1/oF/qznsPzFWQ8BZl+3+bNeozURK0Und/vPyeIuMUbzMSvEq1Q0RI5a
AbS3LLhhGSOUKpU8aC1tzl6Hscsq2BfV5LwETbt2eGgW9L6h50o7fcE92G31VZ45n+/wT3LGWagq
gnW+Ol2wz1b3kZnORRjNYWrcrV8w9iCxLgYoqxDMC8CM5b7tdHWYtNGKErOI2RGdNNXcWZTwsF4J
XcBgiE3R3bhVdp5crb40baFTGIgrKF/KErd/r2ZrjdEqDcj98uDAopXfZG6v1FsKGQG4ZKfB3T74
7lbv+5dg8e6lAVCktdKzoJHSeT+FsxfM3UvXO7/MyrXOvNj84zTS5TKz6U6Qd9Y7w53vKLXMUHje
3pdQw5xe3xRu8jNtcIGjjPkkeeUdwSke+ao8AB/Pz0qk9+MsdtNs3o39Yj9aFUZf3Vlk2OpDcAQl
3x4U++S9DfAxdOGxRR4E65C2pz2ZqssPdrF8CzItblt+QU5/0GPuEdHFtEmIxNkYnbebq+pOGs58
cLPiUTjKi+ghE26+Lj8LzQErYt2ueUKLutbjVzIjRTBt+kCYHzpyDzRlNWTK0Kzm/uDZzdXQiqe1
rpgije1yDZB2finbP7hp8jpY60cuhmNNLPbOKpcrw4SO1bf1aFC86yvKHHSg+a4mVY9lmrMvADOc
M8NW4VI71kaHz8l9Nq5XZzbb/eS1u1xgEuUY4nbi7U2gRq2e+Jh2C7nbiW/99N6TxmdXUfyS0jlB
QGuBumm1vncVdlwlzUtjTsPVZ6AWDm35LN360SmS98FHxAxY+hfVBnMBPfkJLWhTBiQ21BSmSZ73
fK85x9AQPCgEEEeR2WB9b5ZkMu3yQW0nb0kjlVnOt3TR55gByLXP/A8r6U7CcD6EN05bz/BRcQbM
ugnjnli2W+9Kw9Kc5usdKHhuWEOdU7fsPwIwpFvbzg9dZR/1vvMxp5V9AI8WdU1Mu20m25xcOW2v
hrRy9oz5mZMSQZA2yIPNrvohA2ParVkZnPPWWJ+UQBaJv8Z8kJlvPbsEB53HhrRRSWBLQJe1zZxK
bAZCZCJYtAX4Z7VM+6mq1NvscPWbcYGVlEsvHsx+eVRJth6tNql5PGctNiwDqSkRAl9s+hjqq4JC
EmVNVrScNOPcPSG8qmNpz8R71NnJw358SDH9xIQHNGHfMnsr8qMoxbNfrw+WZz2nlPkhimHvNMp6
2ZMjs68oSE3b3FHNXRprxgvOYxUhSh0JcQDijc544ohDVlH23YYxU4OgxTROHUXK3q/bLQPJEw+u
C2CWZ9ZauzcJWO1Qkjuwr/t0pXMp1mhsPcBI+bq36v7iWQwn6jK/Dighls7d64psSJvp2anM2u6n
tlIFpJCMwp7eKfKlfUZS5IRLNh+aYDhM3nxUdZ08pe2wnNO0MCTBedYhxYURJlaJ9dhpmBiuxZ1p
gXXM6vJiQfzbSnMsz/nYu++owr7b/uqECQvj0PP7lxXZ7DObID3KiBONJ18eZ2B+uzRTz9IjdASE
9xFhekhqWceYvG7ezBwd+DyIr1RLv1rVRFNCQ187cx8F1fQL6t1elGzYQkB3dYw54HZhtyXdJPze
ho6Un1qaI4/SoNIYOuONpOrZIU3xj2LSPrylv6+ksXN4jxxgEv6gweGAx1ZvdvW+97Nvs59sHGN5
SeuOBjodXly7dd/TNbVi7j1+eV+lKNzH8kKI69fqT86PCWJ7NnsfSU4iGV+obxj8zl1n7ualPdil
e5jL5DIm609Th/5Xd1PtR1NuIek05yE9sA+rN2rAww7zxLKxq5Yi7uYlj4DDCVAhILqOA6+pV0sf
vhW9028JWcMuXbzTnfyy1uFazvkad2Z/R124bDBhM9BB3sdKneCBjIENP/PJd3sanoRLJ+X6adu8
gIai8+4J1og7YV9Gy++ZJhi2+VkVaAyw0FpzEkM6hzIr4DKTwAL/OqyxvEa2pL3NZ7fnxVKK4DZu
867s57maaIG5RTPnfJOGbOde2zGA8bZpFpCn7Av3EnCVf8BRVJ+G5nzTVzWpABMRQSMR0wF1dVhD
aewbnYTQHPyod1RcjbVfcZGYh8SWc71tJ76CTVIm8pWYIUYYRREj151IuWlaxNC+t76QKroUpPpM
Rk9TrLnkjcwVyZMcfNUoriNDhZTv2CHM1A9tIfricVy72dkOODIK8n6BBj/W0IMw5/VsaxZn9I+Y
UJpfJRP8C+kqxU/CGNng95ORzy9A4EY4oavX7P3OUsdSrlCvBmOanfLCX+dl16yzc+dYMaCNa0Zb
iOBQ++wYmi3chSUS3zR3Nknufyx1fSntmUmra3OQVmhJ2xuzoECEBogxNht4axNhD1Y4dqq903zn
UsM2+J5zr90barnJm1UkCa+Jgylh0nxTdK36EVN1Ehuphji/v2tWa1t5Pep4P/VuE+k5GgV6vSQp
bAYIQbktxt784ZhTFvHo2NGMB/lbR2fDFgjmYlJkIhSpQL8Y+LvWqlvqb+6wvo0Rc6QOGxPUMYyX
fmUYOrTi3NM6my7NpoXkQaB+iMsiqW6xO+OqqAYaZeE80CpT3zheucYDU9E0bu0x+dauZflVaI0N
QHt0CODJGuFuQWdvfDv5uz7j/0QM//ZHeOj/X8bwJCAV/2b+v8WN/oO8ZfwNRRHKEWzvAZH8FhKS
v5v/iQUIfNQDN904ocS2iXbmH+StG3gLbylUFmxi/NuNbPP/rP9/w6yv/xF3d1PDEDv6v7f+e4gn
USShb7ECA2WE7f6m33EJIULfwtrTyxb5lU8W05hBR673T8KO+7/r//7Zif9nGeI/PgZdkom0DYnV
7zIhMy9UwhLERG9aqLPGeXCQU29EIymOgP8W7y88iqgA/6TO4Lggz86zCc9DJOqwJvpNuZOU/Tol
ksCOLuAF0EeJYr1GBXijq9JmLVqvhZ5O7NHNh4e8OCT/JuuOueuxxN/Y5Nx1PNRsHh6kDe3+aBuz
HcS2PS7C35V+hiN707NQQRA99hp0002eF2zIo9wP0j6PyPGy9CSavSVprE1J1ssUhFOrDaPc9bnB
/JN932AbWPSswUPbcYuC8qaTHMtl+k76EG4grL0WS/lNfUuwY63N0QIWsSKjBrP65Ae1a71Lplj5
FHW5bqfeZtZ1euXQUVXgdpg/PcrmjRlAnA72M+zhmSwEjoXkG6KCfn31cEBJazMrbOX7XuJ9JXy1
V3q6Q6rvWiy6xtULsBeVlkiQE0/NchNwYAry2w3tIu0AkEDvJiR2YBfjJ9Nxix2q1XXtSJeW25jb
bK4YbLMjoyKBWh/kgbnxNZtxRWhncrCjsvwjEc0GDSoffJnr2bEeRpZECNJ1OyF+Ssj6VDtG9WbX
FXJAhjFlvi3a1RC0LQzo0w8FeEcdkHAu5DB4sjYRyBe9fDbqvjEPGhAsKs55NWUE4j4z8BUbWATd
wkm1Z9zzLHHTJm2GLUaUvPgh0oLBn4sDTd/xnWsINgzbZ52RtEH2fSpN3/rZiNUWOf32apDbVzRW
DXTUMjTU9DipiWvjpet/EeNilnFL7k/GoKhe2BqWjejYLBOmNFPB2xP9uvTKJDnN2I/rR9KENHF0
PeySKIL1sSVptEtZdJ+tuRmGpzaVunupWqYcj0Df+MBSQwBzV036ZNGQGAxflJNrc87haJZNiIO7
tYiQUpZLo29Oo20hjtdzIj7YtLknDuPOvc5p1g6E3NRNK05Ex9ziZHBj9/3BWAAs4CapamEDNBpc
0CI27dtt6FyYN18/81VPxKkENEnSl3XDFcvSHvTHuoQhu+klOJ8LMUJFcG+JzgzuZNq3WqgJqN5P
Wm7lwx2JwJbxbEtFHNzG9BvtoCVrvWcThLWecJtNxlItJdvfRtmAeyOpmrt89IFuj/mSovWwFtxS
3a086C5jak8DtYHUA5CqHic+OwR/bZcDphPLPRZuvy53INcy9MJeS97VpIZxaDESrWsGObljnmzs
cslifM8Q1pXvENPU9IB4IqnwSwSyGZ9Q2aPuYQ7ViWJAM1GVH8Ip6v6kjWXpvxQpkRC8fVaDeMlo
sPSu5Yl3kV4j+UG5062PE4sqteIqA40tRswGWM/apyXorTy4450lZEKoOjFRw0OComkeTsTvLdL/
WnvqvPVw8wDJ56El52d56m7ppOGY44aIXAIhGTIUo8fSFamMTg8sAtmpLSNGBuXKw9TbhhMuVncz
Ysa1akwGxNRcyQbNMV8u3HwBegFCmtRGlTprv1qz2jReZZfIHRtbT7+CjNWKIwl7mrZFzeAnkfSd
RNvPfVp1LFrIEOPb0Yf24PLiMF60UuucXVPlHgWeT4TgsexbeWpSXQBcsbkc2K0MhE8VZvqFxSPe
CS1DBkO4nL3Ha5SyEbKkmm9ll6BNKd5TbVxkcBoX6HPVQ0CAH2VbOtZJpmHxqzzWjv+Tc+wfpwpu
fgSEHC+e/tup4hW533kJhhit0wL3sNYzLWh3QM8szzZE278KcL79vH9W0yM11w2IqxC3HbSLv3Mx
E3qVeXXxE1rI+cJbMjADnJt7qPEMFaU1RaUg6fKzTNrpL/5USozfP5pD9EZ2Ae1CONFvmSJECo4u
jlcGkFjFtsUErbnvsIDpupz+Qtr7u8qWvxIfB+Je2yf5FUjDn5WUnG5OPTp8lNHL5IqJvDyzYEj/
4g/61+/y9oeY8B09ZkTktP/5UwY2B8qzgAPY04rWqZuxhGO+cL7ZJA1sfIGBtlmKbI9woI7/+9vm
X/9AFNI3uCqmf3Tm1m/fJZzioWcVz2Vk6yW3dT1gWa/cNX/7X3yOj1bWpcQyHfu3P5E/H9MzlPVQ
lLfpTFu141Nxk2r+8TH/V+r/G6aIf/rG/yXo69+b/lN+7/Pvf4r6+uN/+nu1z538n+W99se//ydK
96ZYRrxDLX9LkL6V3P9V0fvO326oOLI0brYMsv3d/0lFjx7+j9fQf702IEwhjAZmSwYeW2rq+t/u
AxIyS7MtfKRJ2cBdL836WJYGZaBRH1NLJqYx+8oO24nd5tj/aj2V9/o9m2ZDe3C1rigxwIlaYkja
4CRElMuWPbWUdrHAPM3LpvIDpiBHbylWO7ljZW3PPacncYHMYiGQWTtZjeuNRmc7NkmmJCQO88jy
z23q7C71daYOod1I7JvSHii05YSK8Cr62ZgvbcLAmOZYzwyGZnKRP3TVj8hqaztYvuMm89cQLCws
h2JcZbsd6lSauxb7dy2ODSq1gr19olBHIrnjhbNfHLs2GHXbSUA+YcsJ2LUEx96Wh+NSG2U8BM56
rtKxIyy1H1BQqLxqUckx/ujEd0SNdf+2CkJPuXgYKqdq8DIEglCzL4mig3rDEL5sDUKLIjubAgQW
6RJ09DVa2z4Eo9O+8AnNJ+7U9m7G1yhDWbB53zDrdW9Jpd5yJEIWpVsT8K7fsagff1TkYvYnZEbu
PdkIDukNNwN2cUZ8mO9KkJ7jt55cggN5M3ialWt/lmyKNlPOwokD3CIggfG4CHZzqumbITCM13Ec
JQZ+wD6Lt5HllC57vqweqkMPqavRqynblKPUkEqMtkI6IsXbVGdL1A+LVjI1rL3THAyIoxiNrgrp
Ws2qrhTkOAmFqxNPesI411H9upsB6NrmkwSDWaLBZo7xS/FKz+aNpjFKQpuae1etyuY06qizO7og
CEgHqu+h4EpbaXCSvtmVXzq10s7vDTPS85qKEGnKaTTtbpOSGPA0DgRdEwGy+OgHmtwjB6XUrsPk
5JEyaWbU4qECXWgmsmAq79dlkixfyqz+8LsxiwnTLmxU4SiaqeYBCuiaw1t6Lk2mdYyh17BKtCQu
vcU6zGik39jHCCBC7iJR+HZ69kJdPd3DVEF/y8osf17ljKYbDSfG1oaI5J7EBTGNDw2jmc2KmFpd
O8RBot7idcKpT1jzlGTbJlPLXi2p6Uc9qaubyrB642zIWttmpGZR5tbEPNCwcE6fmpIfcWJgL12Y
Ehq8jjDJVEAUF62A37fbOh/4LQEZiFdXMLX/rI3KivWMeN5kWpzsOJAwS1gWEHnzJ09wvUU1mRxr
Lp12zhJhq729rKPNPaEY881mIV9rr3az+zkr56iTibXlKFWxqnqWNB2zpp+TI6y3YGXcjt1f+zYO
A/snM1nZx4yjQMVnrtVT0NrrJhEDgRtJMGQxwzXFzTmYkvjrYFXXMiPzEI17Y08bc0jwQKRD2yM6
69AeRNNkO8E2GCbinz1MwivD5kKMrAJYcA3D6u9XlC1bpHps5BMMuf4Fi3yqP+jMHVmVOpWXfscv
LN8qC6f3yRedz4gf4S8+UM3Tyu1Apk4WoUMnyNhshEHIi2Ym59nOq8vo+/kjg0nx1o2peOnppd6W
cgmikuJFj3hJpBtLmiXJJKnAILtZxE1Y2ghHbg2Ebcd1nO0dPgEWgpVnGrt0UC76PT8FsQohQWNH
o/ln0c7FhUrJ7Tekm8mLwjj25nbFYL0S5sSQr04mCy41e6TIs2oLmWexeHeenZLZgul1xjIweheV
kREYIXltxI5E0w5nyUIwwzhQwqMClD4Tyyq985GfEV4rbDOmJ2vMDwJYx2DrLJ3Wbg3BC2QzKq29
Qt/o7Y1qvHWrkY7LniUl7pquX3cR9Y2Fd5m60XlNkB4gd27WEZncsph0zh3pIiTrM6mfScxx3k0y
fe/XNg0GNrwuCbuOmFkxWVU/JmeC4esn4S7qTD70/CS8oIxJL56x1SDTesTOal8HlD9f6ZQFDZFQ
uDVKNAvC7cOFFhMxKtOklQDvpUpwmpSJuanXxekrzrOcxUHUjPzvr4opUEfMR6B39x2qf8rBQkKC
nSaznx4QpRcwg5pp3Kk8dz5W4WXths+Y9I2eovOPkYx2+yab28iALMZ1b4wswvSi2exSSMNAo0es
w0zyiePlj8CHtNNqtU35nvCWOuKalwJttmCJ3+qJeHCdFt0xY4OeidiiPwiCC32MdI79QAIL73OC
CtN3jzX2C3hPSyeJoJbVpumq9SfGFudbxisKQbY561zsqtrpt+cqLQO/jhVPKjNpPzNppXtuFVKO
FIQHsmH0bTIX2SUd7IEBMl1asB1Nr28jtjPsDoKuEvpekTfNRjMnpPz2f/biq3PV7SP6moMYWES6
N0vZGns1EuZJHzkwOkC1uLZsnICb3zTeRsFJrxxbVYjAkFnV5LKQVYMdPUXeI6WHpy40+5vaSvlm
s+FXk0m9myxdrEfPc6arnwsfqlKFMDOeXec/ODqz5UiRLIh+EWYQ7K8JuSq1S1VSvWBSlZpg3wKI
4Ovn5Mxbj3VXpZQQi1/345g7opnlPmh7RULegH8HhC1dKVNHkgV2bRshXLFaoEje8vre0MxJaJed
c/AqZ7lE06QFvysryM85bHsQuQLYxvfaOXY1MEFhr06AT2XmwHbvPOnGtri/T0xpHzk+GVbCsj6u
m+K3ldcFx58SFfdraXovOspuJmG0OU1MKYKGlHy6IeDaZIkrfjcVeyIRilZb9XtcN7HeD9ySp0RB
v048JJX4QDVN9WCtTU0qqGc0yQ9FGWoyZkXVnh1Zcu3jJDmtR3Zf/EqDSwGJY3nenu3pVkhW5whz
mfIhUVRCTuNlCBhmnHt/w5A7+Nr72zrbmJ/yMB77DpekWl5Asa/1vW3H1VMbswLuXEFD+Imeic7f
dVEtnoXsex/XScwiTkim/C14229gZDbd9wys85vdb3w0aFQxrsLtVnlQ1+2LlAxnVuBtnyXKRn+P
Z8gfHyULFld9RSSmbwgE7RSBl2IPH3R5GtatYV+uWOiSKKzC4jfEyfy7KTKPLk01t2NiqJfwrpQx
zO1dtFl4Z5Zx9NmyBjvAn51b7j/+pJjbsi7al6jzYeJoGhjMSUSe99Gto20DkGECX6ZMYKiy9YW9
6TRSrjkry/bbfTFtjJikj669K7BLbjsr3kgvuWx4f3o4NczYp5wZ+WpbunlZXIQPbFaRXl9RGtd/
lP+ZD+O0N47homHZVM4Azims6XmEBRgHz4s1rP5xkk6v39Ers34/+dR9HFxCBtj/3RzTYbmSJOIr
VvNupXjyNPJSPaPpiS8d9GSr0GuwTFRzh9Hci6qBz2fNVZ36awsRDoF1KHjwQxbyAvUaG46k94sj
Ly7my0j6sN1XTRR3d6M9uNTMuNu2BVhGGYB1R4Iq65QiGq1vZvaqf1NIF2US6tpKpwnKB5A1GW0M
k0TPaXxV0SsZZ8vB1OJRrlABc+0OC+D8iqmqsF00NyordvV0A4jHuC1o0ctD9u94yaZ7+gW6rxmI
IccRfnyZGCBW30uFWvjkt1JmF0UHzdHUKnsZeXr8I5U/Yf81qKbY8hR/T7u36IIbXpgNblhpt4CW
k92mK/rlFxHBb6cs1vXfh22d8kSAmb+j5wyKyhLUpjm6sWZAkI1NMexkGK3fjAZ956LRK9qkH1ri
V3O3xO9KxrF1WJxWXH1OX9SW4D3Gr7hZXbl31kVOKb6yANAK1b7RjqRMUx3y3KfTHPX8Zo6pY32p
i3k9Zq7fM2kPmS9DedLL9qL0hEbfWlt0HnAB6B3ne3oU/cAu7AO+ZkjziHf+NatLx+exECtz6KXo
/ytqUD671QT+W3fbV0HZ9/lDOc9u8RlYG9QPai6F3kc+VpGnqgfgx5R6HeQlbEX03ZDRH3baz7JL
WDdMModR9bg6Ox0UZO9K+YdWkdW6a/mBezb/MZye4Oa7PyO3xXbHOXq+HzRXhnM4KJBFTC6xrXW9
vNuWMXjG5WwVhxbgEZPIaC3uuYEOSc+frhggTILXwnTcCRgdFLF3JfjYOnembHo3paDd+tcLObuX
aMYe+u3VyK//7DxDgS770aVQrWNw9TsGFPltytUcAciBIAEaesE1Jjmz5fl3WPnDgIOv8WmTicDS
lbYlgTphMONP6ZrngITtL35mmyx7z3qwK3qoRaxN0zLsvKYK0eGzTr0vthLZfe2rONyzKjEgz4Fc
uPdObPnmEBa6Hn6tzJGLt2p2F5kGInKqF0092nhp7KDo0p75AmD7lrKq+qzz1bbvV83zsO813uhd
kw3Y1QM2sw+37Kb86AWeefPazbb3sAlWtQvGqFwehA6yP7Pgl7xfFinIbjYz6YXjVghfpwAMSv2z
2qr33zEBienYbKQqcEIsx8IM+cu8hfYvhoLivVmC+dzYZFV+eYO1pWMg1KfL/hQ9l2OLWYup/8oz
HURkJ8uK+G3mREOZRKorxmO3OhSZ56E7WLs26r0EzGvziEu/wrPVRscCaNc+82R4JOyZ3Ts6Kxgd
Vc4vyybOh+kh8/td2A4Ti868MH5cOMcxY2owhQbc5J6I1pL2HQvcvuBzPHc7DiShtn0FVYeYR8W4
ah+UYXzPiXf+5DAq8x0j7u5k05x5VYpT0K5tGz/O2btEeOiIIjrJEI0BNIlZySFhE+SNbmO/q3/T
PNW0973vcLvQNCiZUwy+hONG4JdvTdZM5lD3HsG3eaVRj8x6eczaSZ9pF6n+dhz/0yzLm1fC0mTS
Sh2guRcx85XVGe49R7XcJXQTcjc3tkv2yYbvGDk1lxjR5tMj7CKH8UBUtBe/8/TD6nR6/uxcUiZ+
GQ0XUZtQ3kXRtNyRrdz+bW4dhnuFo/IB485y1HFOoqYul5JsCk7JKN2wBLy0AIcWfJAFucog1uq1
0mVPzpf4jdgt7dYxy5Ry+rf5cnzPiGgEl2nECJf0RKtXbpJh/B5kN46YdGlZq7jI7BbLHSBXeYuT
7WevNV++ZZxXa/WcX4DQ84TkogXMo5MEXCOxcP2iCORjcmv538IQiI2+3B4m3fKtbpEyySSqKeOE
GXic2epbdnEM1nknBl0uRzKc66NhUH2Ml7GIgfko68BfOkVnJbW7jzekhCuhU6oeCga25K+op5EJ
1wknIfhbYJO0pjq1+wkz3iQzq/rAAMyXZ0c3DkdVcAl4dgZOshDxqAr+aZcy/8hXYIc7zZN6wVPS
vYSMmt8cx96GM0dB1T52Tm5ysvd1LPYCePll43Q+HjkO9H+dwPPCD9hgAaZjzKfe1coJInBxFfcV
d1j9wqbm/xnwup4jEFrFzlNF89HGXWSweJHiE4UfP0dExQC+VSNmpE0Mwb4yYAKhhlowXbdine98
k0l+32sXeOcsbLsPsKaQ6fqxyJ7w2gE+JIfBzefGJuaQzKZ/2uIletdw4tb9tHqmxvEWqgXeZWiF
aSms5YthrXvvBlZ2dLrBffCKdfm7eV5fHzsUpn2uqEAPiyX/TRWL3ewIVhlCrU6urzkVrwyTu25L
AEb6r83K2LVgkDHt4rnopwdOxeGBLT92YHVhzWNtzTGmZQ2e/sH39PgMA3MdUipcreK1JoUFj0pZ
q79yx5Mr2/NA6vQsp1Y9yhltYSZ2LV8LCLGJo1fpftFtNd4VS4GvAbpkGF6c1kSvrs3xhxemPAo/
r87My7Nn34qiJ9sN8xWfztwEJ8uuqlQxC7vEftmS2p1Fd9Cmq96pRcJL2MwEJ0gVsO/Oa+jeEiTh
8Ac3VO38IoqyijsseBBt+b4ZD+fuqs7wvCgBLeqbOJH0ZRzxV41xdmS7jF9lCSNpR81ch6t1rrfn
TFHzZWU+S+5NfLgfsxopIPa6GpiLuoVI7cBaTlZVww8d1sj65FTVNmfqJdp/PftZWrewKXaE87i2
W9ZIvlPc8rsGTZLDQ9xlF4KmoUgQF517m+lstl/cRtzI207dju8hAWXscRu1Z/91cN2eIjYm81Bu
gA12QYtYtzZu+7BRh7L8Lku7N0kvVy81IcPQ/ejXRVWmG+jbkeA/y9RDWLqqTgdU1fte+U377srC
G0DG6BlIGetUQIi6nkyUkPoJUIBFMP70uNj+yHiM5AFYbqMP0pscyBF1VYn4eSMayIAyY9jz1PWe
IhtOx88hx5khdh5wgF8GK8cDjD7fxU9F4m0XFBaZlchM7TVo+kgmzjpniYtm+Y+4fVnhxecKfCCU
Zpe7DsThlXN+fwpE3ppDgWb9yKts3pssW19UxrycdXGVIN36cKG0R5r6AAzTO5o2kh7CXEXLCr6Q
fI85wPvQYVBdq2LmWWZToGgRh3lX7NdYVtGp71dAhFQHlfpMahp0YCHX+mPIBe1oixWpJ1cY9S4Z
8tPdQ59PdY5cw1h88LLirZELTjtt5iVOx80xOh3HJliIMlHh1S+2/aem68zbq7Yt55MBR7G+Gyea
/yx91HysBH2SRrr4zryacTuwdXOxbA2LMBhWWpYMhpDdbA+22btDFJ0Kuu7atMum2BxZTdvumdRL
PNFZJ8Pq2atjxDiLPB0AgniIvkqJ7ILhTZGDZPSLzxcOxrEJ+vbPNrT51QoaQ0AU+nWsepwygaRB
HLj9ikvPNv6pkJCGE4MyfgOoh9W/GST2AWlNHutysI6Rq6wrCSp9WqiOOBMU9x8Xovp/qnFdrvxc
/aPEk3BaaOm5K7tWhEfwdRAtA2P5Py3pBniAOPNPswn6o3Gz/KeYIu8dx38r77Hna1zPq8l+l03d
PuetVQK5UC3363icLs7kZlWSCwvwsx1vHoP0aQ1HTvBwiRC1BHiLUcvor1tv3vdQWdPZRaw9D0HI
ebvAfn/AQl/+wvK9tSKJ10WVB8KP3R+BNM9rFHbOM+kzWVwQODvvUuAlKzGRzAQ/47ZwSOSrcsKG
uxCgxP8COlvIeHMPCspDfay9hSrKTJFsTmtLeuz/HaWvJJ08Gd9lxg1+twGxOiAZ24oGKErrOpfu
EP4gO5Liz3QEtxV+RLZg7pwRokdWs53s1phIA8de4Jb9Q04qwdshzlKHRBmjQlKw3I1BghdAkzTW
wCs3B/nzUs6KkrGgxTLPXD/AP5MrnM9bJOqnzszzR2ZE/lYMMihYtiRjCaKrcCRxF4v5yYP2kkYL
5z7oGL3XoLLVeMSfFvDmzz4sqvHBI1uMoWYy0v6PdS/72Pw5uPlpyuh+KQfxhN7OV+A21mnMOxDJ
gnYH5qWZJy5+0Zf9Zyjr6Gv2w/o+q+ES+9iTPuK+r6YEvyaH1O1GUXDchjToyNmzOSzrTb+0J4qY
Tiw01tVU2Gh2Tp2Rx5mUrB6DLaqfay1Ne7EAc2OtDvroy+X1dva174LizUAspEWfVQcKf6KUsdPG
Bj5ZwDdwDzvTDssHWN4KZwl7S+t14FrNCu1x4l/Xr4o4/LERkX8xQz19gQrh5fUql5yFCCyo2dJy
T35sxUsaBVZxV9Oq16RMNKY/UkUphqT9Ykx+WCYxUj0HD+AcxZvBrreOhK8j1/qZXYOisrQspFsx
ostw06bWrW1U01F345nviEPOtbCnm12KZoVHZ6m9v7mYu9MGQPaFdUWnpAzps6VPPLv6wirrPZ6A
QR6ncsAPt7VoBXsftmdS1aYvX7a1hYq5uOskDsNooxQQZ4XnEtn1+zhnUwpXN/7PLhVtlp3f0ZcM
d6YsCQ3+LhREXTRfq6n2tm58sh1gfllAHNoJvcBAFVBudyEVw9Gb0nGlWQ1rrzsNcV41hHrQL5PY
IL49o46QofVLmT8RmqymOxpEJ30np0VKEnmdenRjS0RvrXDd4cknvZix78dW8ITdIT6ieLjR0RQh
jh/V+esdYV6xUBCYhfkxyqGpQGXlCKBnv/XTkSHMzM1qzPKjinhZWIQzhl9B5fsHeyEY9CkJKoV7
MjIOvaqbWPD2OBaOs6p2SidF9FS42FErgju8dM2WIPJNGJXQMhVHTNP73v3KEflvtkVD8VCPy9qd
Pfj7dsqVOOpSumf7jCWvkr9jb5gYx1jL/HorAsAgQSAx5U7JxavwLEwMbCYecdmqfJWVXJ10AFzC
mbeMljRwx2XPtVAtEugN3ZBp1HQ+srTlkvnE9VRnXpFCEinjnW/Fa7EkpkbgTYIbw3Hl7X/d7Mgm
FMffv+zMcsvdhgoSho+O+h27uCh3oxzCD/7b+UVWbn/W4MKOTJpIWgslftvxZN4iYNI69TKs/rvK
zcnoiN7dAH0uIKIxg8Gl/VWvpOuvEQ2sw7PvUV2DX3EWAWO7oHuzqj4AQEJU7FKVHmn9bZvCq1kG
+EacIbv+uY0jC6tYJibrmDU9zs0VKPz8mU0Em/94+bQ1P9ukN8NCFKIAeNS0tgeAUFX9jMMzWpMN
LFTBrl+p9d/YknpNyM9S/bjquQwS0h0ts02/GayEBsvsL1IVihkHlvWrV9iITx2/zp3jhWCV/ErJ
B1ozrIRKb4IyAUQcdnh3ap195Bi//gT1EHyR9eF+FsOcPXVWNn53hlkKdKW5h/GvoNWW5xGlPD9z
FXcvcynmIvEx+ObMDccy1SQN7+sAYgHs0xkUwhCRD2DkYDtHt0cYeWOjCUeEniCsEz5kwREFYWN+
x4eQ0aewdM3RN4sOHnADxgwtS+wrQMSBDi/3glBtDNOa/9GdN93kdaSPd4rKeEq3fJn/073YxGVa
2k5e+FK9O+YNDtluOjXmdMKW6ZF+8RvnTQdLp+G0DJBpWkpYP0kr0w8ATwrN/fZJNywBYlYHTcnm
+tp2DWi22DEffVNxMTKFO8lLzWqxnDXgLecc40w4B4Nl6JKMkCrcqFmrb/R1az8TONBp3PXCOwZz
V91vEBIgSYmeJO6swtu3wHV+RLe9s+rYeTFBDZmikrzVUegvJ1ETWJ9tW58LTp3dbtJcEbJ+CKc3
P8xMtJ/rtrDuR8tZ67MTAJb29eKQNnTsO+az/W+jqpC3V2OJM6lTDc69s47OS+UFDp2zXB84BxtD
oS0JgwmLrrdWgMjb+l1RI2RvGOsyP60ZEFGpWfn5h+6q4Y6jOAM0jePOwPvog/pdRGb7smeSYiWg
+fAX+152Q3fjGSmucM3tzTlxuLFXcscecvRHThK0OIBNxmtKLw3aDiP2zlBtPs7FKzdVEMV0C2P0
y3JknWYXxM2y/ZmmzfXJaINfLK5ksZqZ9AJG0mBPTI1b3LWZ4WYBoxj7xZoOm9OOQXwsuyDOPkOC
eW0KiXtS3rceO8vdcWBBhsESHC3PtmSfgJQ2T01+7rI2buZvfqxKnCCaexOrf+758x29oirq9l1O
xKc9S97M9aPyi1w8AYUIi4+gyAwttNvEFRRUy1gGLWlbYVsP4Ns8Q4fCsKij6Xw8xk1RVvZxc2zK
UsFtdfGnIMLUqQTbA1fexAi7X/fWHE/4WeB5E/DJ0KYPqzf3GHLIgU2vAzMY4h68mrJ8c1xY5zik
qwnZnuRib1XUNfi+p6im72H12cmyweuWqRg579F5iy4tkVqxP598Y3HCe2hLN+y+W54aTvmG4tN9
wRGBTBIzauQkHhfPX691xmkBDYV5GVcEZOzhqdG+1E9LJctmSMilZnkqweN5Yao921vmHfm6HGO9
7lHaThZ3V2ocjF3P1TEvaodDskafd0gNgmE/SVRrnczeUhV3BNoHCHpOoDhPM+JlItjAfHD6pGqm
jgo1fo0E8egmH2BPi3Wtp/4Qt2rtqktW6x4YErnOJfwBXjaG75R53pK+K03re4LIMk+B/YQekDQ6
He4GGgFvPt4scki810jMvzoLH+8exzTxOEb/LG6tj5HkjKfOqR7Q0oC8xWqEgLfRAp8duzqL4x9y
3W5DyGseMGieCIN0buoZHwJJIrV/Mwd1ueRav2d+tYaXgKpFENvZaiELMi7OYw4SRGm5qWsDzMo9
yRCa3R12MiVumrTgJrrDTVL8G0vGY7fDejsRNdwiwDj+sdYgu9eXqepzUqEx7nv/iLGGoTwnJeXZ
R4kaAz7NYDgZd3k8uJBRwg3vS9JRK7okKvLUfKetQZZ7mWHmCs8MMFR3CuNcm6MKOtvdj+S1qmQY
8wo5qlO1oY30hsnIjqwNqz2dRlt3Kp2sgYlwXRlr/WEKU4/5wQU9BHgisvzxLDecJc/rWmj7vzLK
LORt3or+e8hhAVj/+QUsR2aDbUv9js9heYuTnF6bjux62Ns5O5Hts4NaiUbfsH5GPUxdGq3QRI41
bhPwadLYK6owajBzOWS9Hd2n9fzg1j6fWFIboi/Q8gLroZxM1SV6c6r4KXbjlm1U9pXl98nUr2X3
OoSY4f+zpqAwlJPQkXOti4YTKrwL4tMKyKP4KgPCdkUaoGY5d3k1WYJpqj+G/01NSCkf62Db7AX6
8oTReRNiBkGiq/l+6TzS5+Cj4mTsnLj+LjWu74NRJvIrsJUb4gkQCEw3udOdN40j4W12VZOpfUVZ
QPlQodeLwwKXSu7hwxX2EVRNH+9xis35B7Fuoc5EibX15zYmCM4TG3b4yfLYqyRa676CiIKj/GHC
WG41u2Zy8iWJ6j7f7sBUUViEKg0Gg7ok1jp2i7nUy+0yEdFou+VF3+2hYcntEJO/8NJ6rI3FVrlJ
/RUF9Pp8KsRQ/4oQxeEZNCdbwGvtBRboHy4Plj46Tj9t4P42wrkgYfAhIgvFUxwzSLVx/9Qzmpjd
B+j5TVODb2ztSLWHcHOwmBM5xGhxQcvp1HnjfLx99B732stgZXChcFaNQ5z2i+n1GdeOIBgwez4d
4LNHlc/B9tZOEc5mENWckUa4nOkOVM++EYYnkqtPFpXnlXSsdSjQwjIyzsxVX+zOzhOARNwSWBOt
oEPqs/TCrYJwL6G+NuNX89AywYp/B2Q9TJzMwWIAkIS521zoTPSzo3BYq590wD+cQtumNeiG2jEl
eMuhizhjxRITwZMa2DCTzRsJV6SjEWN2BsJFipd8Zt289vSuuy+sH/gqqNnGAPlSUklUp2YpFMv5
VDcNyWT6pABNNCRmDSVgYTv/8mpldT9LI+38J+gp+XhhRe4YRvWQytKRtUZcR6D63gGhslK/uIJF
+Ylk7xJ/hdThhDB/BNrUIw/5OrzfgJT1gXJhYqYvM2g370o7OKgfjpiM0AxGZwdeqROa5gPePoNU
05Um32jq6sn3e0pUzn8eAO6l3dmK8g8GAQHmZe8xzBcBn0KUPh/ysTQ0V1DqoJ1Bt+cmXGZ9gChk
j+0eOXBYvgCdKAxnnGFo4E6XmcJsZqfGyPIOGQQ2Cn4uYPmPZov4nnYbZpNC/q2iYluWx2XudP1X
QEFZBDJU0SkYvgvnfmgQUeWT/K9RrUgFD/OYiMomSOHMYWDtK9qUGEcJp3KsfV02nnrxJEgFcVxv
E/pXUdHfc4KqaQC2TqAabv1AZEjKz2DZsh7KQbHi3QQKJ5cNzJPNqIdMUcMs/z6nudIDxzKQfMIu
g3fjie54vu6+wsNVnXCgkCtp2MPzj0wIs1b7XjUGGFa1TAGHVSiKkT5M3sxfGmOvey4XWtB3YSFs
RiwBPjs9DM277znG2Y3b5P6Tqxw/l2LynhvrVkrvSktd56En0kUZ4NQmlLWUMYFg6WLfbTwWdowR
FIofM9LB9ItFjctVu0EBVPvAHu1uYHyxyJdMuKNziDPIFj9qQfZ7xNQl1k8xw6Nj/xlyLwQXGnLP
AyKSBc0RAyX9dclWOU7Bldb2zNXRo/egm644jNlgCLlQjM2Agzh7YjsZ2ZXJKuhJsxwPPsyUxacs
Ghijj2qQp63dxgeNP4xEm0MvEvJhlyrAUjlRpnV78crce5TTjbnp4Qv5hCwYHIuFyJDvBgXgOrps
zg7M588gANZXZjfiCpUKOdUXcZgWgbS/OG7Sn1X5zp3Dt5HYS++bRLMTHeaOuV/Q+t5ltH1a3gA1
MNehJ+qpBSj2SKeiJehJmu0YvG4WMFs0/kOuRxLv7ubex4agTNqjQZ+7aGleba1FElBy9CIg1UBa
igF4IdWKgUu3wenHCvGr5WZM6GebP0JMxTR5Fe0xbPo87YeoSNZspfKGLY+wjFTBbxhi/Ss3JzjK
3DDgqwp6D66NQ9Yl6UUfJqiO9QdYB8bLYav/s8M8MI/Md3KOaWPtnWSVyX/TtNYq8XnQb0umFH9r
bxtNEgPoOQ6BUeOBfx+/Zy5DXg2/eIhmt/zT5DMOF2ec/Hc8tPgz6ODiiLDM7nkM2gjXo8yuInDR
Ga0cg4pYi4avefQcquaHHv8lpGQIfCof8VGOUyp7OD704opT+X+7Ltp6jPqva0E2b7QfyFLqYLdW
WfgEbY1ZWlet45utfKy8fGB571Z6pYeu4GnMx5poeYU4c3ZwldBJfwt19nQG9zvQm4JOMPAAUJSM
eQhu7KVbouUoclvunZZY4I6dRfB8DNrdSYhaYIVRKk7tOgTHykS07IkQh3dMZ2PKdBi9u6yZzyeQ
9wqu6xqHvC8XDysuyslxDKT3iZ5VHdyp1Ec32qIDozIUQ/KkiAVrWZyptnEfTdi2FxNLjuzlQq0L
0Gu5qavYeFe54TWvtcXwHtkg2vw0hFd7p0zBlXeALkjNFdHRdWNkyHPd4PUKKjCV3VYxoIXnrDEU
gKjaDplAPEr8XEx7xoV++4As6d6twmNUUZkhSi3RAyngRk+yrnXdcwEa47TY1UihIArtOWMBOs9q
7E/hVqmzhMfNCKuh9or/8wM/bftKB3D9Tlujmy4KaZiLQyRPReMSp1+r4poRx72n14xaQoac1YOz
rAjRdhCELxLsarRzfYsE2dJZlyzU3reNzEMSMw7C3jsbQT744GJ0eO8yq36zK9W9i9bEF6FHsafl
humoY7b8xNGV0Ua2SF9eFSUHYQ2jmtd45+WgXK89+skVvsHUMcNxnOtayP4eqpj+iChCEyDGK3dP
ojiiA5DMQ3TyVEzGU9Z+dSFRwKvo0Ob4ONYKY1HETiM9Hvddox15HbG1FAdVE/rSSzTPFw/nS8Lp
D7RENGr1UDHW+2hd/P069LsTt+P2MJqtY4oai0Eki2o/eZ6ruyKbcpOUHDn2FEFW932dUVXMDCF4
UOxQeDwZdrJVMJg60ZjB6xa0KntDj96utGYy0La9+sJoe9x3mEpzCAlIhLnAWyyzenmK+2hL69L1
kwmt9uDT7fbgcU69AqRVqbfVW5kUDqfnp2lVw0iqYChfuzBan0K+B4BiPvAChzXnx+Bp7fcA/rLj
gGXui0NYbE6taO20A3bxQm2qOkVRyA131wRTmWyDBhfGZvtZ1IYmoLmyeg5PNiM3UukrN+s60EW6
rGphnB/4f/sxy15lPxIy1pxekFumIRYnl9FHTWnetOg9egh1hyEDriduTyuXAr95nzAO37m9G7/N
kVD+eULQOs7htnaP8IrQv9fY0+951toPOckXphR9/OwgJJ1tPcJwYJrQ02tL8P5gAP0fc0TnH4yY
vv+k9aRekSEn6wBhbY7TiEwouMc1rOMUPGP5DG4H9kMV1ihpOcLmZkovJ95eL+kInOzHd7blLAPf
unAyKMe3sWxceP6FPXTncsLFu+/DPnoLMWlCsqJshQtGISUfZfEpUmPQFzzUNMzT2yqc6XvxYuf9
ZpWICNBsEqVE0jCbVxTG2APVX8dcZPb2Ab4iLFErNf/9iW+DmCzKmjf/y7UUDNzqggkhM3+sQLYW
JEioCSrOyuCm3lteXE8rk5DO45go46lsH1V2650NsClWz5nNVOJ293eyINz5s+GCmVE1Rdw5WlaP
JTpssCAACaRmQFiYWSbs33WR2l4v8Cg3W5FTDtbFOOQ5S2qFmkZeuLhGfDhMCkwQYcXxRfS/8Zo3
nGOqeZjvOJvF1GbOgfvka1oFnq249uyDFUZjdO4QvzyuliyQF7ZGnWh/nlcQesQN0iGPYs5V1qox
N885mrdFjVn9S1oOTah5hMP+oFiJNuLjMywkkAkTRsU4nj5BL3OFpDOOPoiy6NW/hesiUCmYdhcW
NOvL5hAypMaf+empRy2SCVcob9zAyrKDz1fRIixzEx680gvlKdPrdmEMUDznsNNhW5Mr9j57NQzD
70gWeB221YJEI0eLjoTKihjVsnlxOKYBNyzu4NbTJAfa5GZL1NQRD3dFvk7hmyQQHx19scXDf82y
VLBnWn7/nGIH9oJTTAVt+AcVdz0gc+CIbUKAlOwvfV39mkyNGzdemd+mKm/9Q44BePhL9qZXbOEm
cF56KPvFlbHM3KI/6Cl00kZ3YXcmSU/4aW/PijRrAkbN98/ok+Mb11UhCYdU7cWJQbBhXLed6Unq
VtG40Gdrh99q4FDwS5VN6Ka9Iczw13fA+thV2PCFbMzWDdpa7tF7N4oiPnEwsUiqLxPLVmrD7EdD
DkVG0NoKUSpbIhgZubh+X2mwhY/MTa2Dr8bq7+jSYNdOtt185RvZZGZmqCuwF/xsJG/VvoRLqxOj
yjpI1qqdoOU5JPLn2a701UKWzZhsVHWxJ5Q2rX8hamto1mXW3PXaK8PnDGPOD+7ktTwHqgFBo2t2
7VuMjnxGl+d/m8mb+OG2CoFP28GJPp3yp7Sm9cLYLQhOKrbNFWvwjz2FEatXGVJT/rnpkawdwpjf
rDC3Bjah3NtCPnPIPIzVcLCk/YD36n8cnddS5MoWRL9IEaVSyb22NzTQeHhRAHOQN6WS//q7+r6e
OTED3TK7dmauBHiT8AHGv3pRrtn3lm+cfgNoWRGMI5pnDs6cRHBmdO3SYbzmsAc8v6f/xKw90g+g
fEoVUWUby2HihEzUCs9WHoRF+liNKNH7MlzoLLG6Zkaf02245DvKkm/VC4K88CpnoKcSEyI0qS6p
Cbvmft39t/gk9VeypKiBdOCIVYet+oKVJ5ktHj9U6208QveGc2DbVr+NsJPpjGnaJwECtsO1XkmD
hLJkwhmH8F+DLLlcmrzDCNQCqtTbGW9YfkmoFADaTHtExjJz6UwNMIP9zFbwxx4DKvwNFGps+dMh
bcswpIOVMpMfvXSs+U7jhGEz2oyehCDvkrKPlrUBtugLLANLrkr3uYhnAstnz7da9ivMYv0iNzpi
J45tZSyq6T4xpLrqNdKh0j7mnk4pMj5syCsKV2yswuxARbHx0mV+94xpzDMY0SLbemT8uYwZaby0
QREZ2uKY5536XfikCv4pQdx/62pePJ9ViyFh5S6I9y15AAe7U+sHM5amxHeadgf19AYBHqwSnIBV
qhlwYK1G/tleupl96fpmsq6iTjJPvbLGyiAwBm0S7lPF2p2zk+parNOzW8OoDBKCZ3cxFmaACQVJ
0/KvyxNb/tphgsK5rTRuYDG4KC6Y3a+6KGPnxJHYpgjEZ+VzlabBrApeX4znKeXjeaYK0Z62Clts
T6Fjro7gprjORH3bXOlxEju7ZXWKdZ7qCZ5KTQ38tfDPPJOg2Q2oVlQwptgLm3j4zdEbNzkuJWcj
maKIPY3ZyU+iUezasFI7R/v2XY3nffhum45n0NY4WUSLSdKPdriblIKgiAVudG8rkTkZj02T0IMm
+flyQhOW92/JarI6i9tmX77VdfthpPRjL53Sd1kiseLgIp1R3Ys28W6JVsu21/EcDGD6x34H4b2d
2APxBWxd1XeXtiAeyUOhrq74Y6OTbNz6ecY3G3HObKd7qAP6ozOIBpta1lg6+5jELxJuMz44FDLU
h7n1bIxR2GP7I06M5Zw7DokTjLpFQpaM1yTLY3YHw2oow5rCS9G2/Kd86Y4UbWYPeWg4mXWTTB/Z
+3s1qIYlsrdt56aPLhi/hndKhxo3hWipDjrpsGYjaMRD1aOu3vRQnOw5R+Mnqm4D8rA3XA2A8FJS
sx7AF7yx6MTRSWoZbGHnFnpXeYj2az+CedH4Mn2nRrhYj2EfQL9KcuS1AhO6de8thdlTVcZTzYa3
DRuEBew6DVi9rExg4oayF9qFLgukZ16yFj8W7oUcZYpoEWXC7Fmb8HNKrObFT0pgBT15HR5+OjLL
sXTcwd7zBhm/55r0AakcTDtNMSSvMpzpWRedVWEyI5XUngcMXaREl3Cj8yGlPqKY1JHdr5PsgBZB
WbYS1LcMVfyNNvlb3YXdz/8lLnHes4YL9ERRPGQ+312GF/jFPjsXi1Yk91Y3sBMhJ8sdvXbqYNJM
Thyk7VI9QDrsH6s81SetRu3ea79rKb8lQegmzNdd2U5HsRThceyMd4R97f76oU+HKozveq1U3jzq
pMiIOls2B6RTGvVlu/VIfPz6fQx4lsDmgbskodM0GZm9DJu4Uzpz1jvaxEXIckJ6Cy9Ni3PwoC1s
MjvhzIxuZWIhnlrYXfHQRIDTN2WYuHtfJ+1WpIyovC8H/V8XTxx1OdN7rAOXcdnYOm3OGct6buSm
sz7DBC3n2S4xQG2iwbAFUUTdyHUkaMm8oiWHiKrbNx29oJtxMOi/XdwwMA25zLbSxVfA9gDMY93b
br4JmQSe2zBj1eNoii24JXsmy6bUTPJShA/1aCIma2KYKyAs3nW2MzJ+0zRX2wLEybyqe6t/jCyY
e0tulad5iNrtSL/okTb0+VoSjVxbbYz1sBra7h7KNXkX7jjNCRSA0sYeMqqQNDMHIrKvd7MrywfN
lQeFu7E3gRRpfmoLGW1szL4W/n8Q5KioMdoW+rnz2vNMMqxXfbVPwFCDUU8H76bJxz1rYafAasTi
pxbHNugya+NZkO/nqI/g+aOJnSz8OozdPRnhHRYZXM+Ln80Xup7rel2SVyTSlEmcgonoEJll77nz
IcU4TiR77AMGDKnCjY2scOjEaO9yJ2d5lgD+/0eWnLKEwku+XMiWM9UrwjnK3uCSqQx9QCvJipGd
i0PjNXmjN5WXvbVusVKdSJ7Vu8TtAceqKsw+O2E7z650ITsGOdLFm7bs6Wi0sp1dhYTESTGVYP24
OiAHuGlSwJbuvUcNSbc4lKSExbpyLBzCTT7+UtKebBRhyCt90/mmxOIMgNNAFdYNZTZrjWx71Ci8
j1k+t49d5xTRU4pU+tD0iDJ4HDyOUTkuJLb7Fb0bcjCxu604Dtar1MZTa0TNgXAESvbrAdeKvquq
ju6QGLjXqsrxobH3sUdem5XXocuwspUrel/EQ1+CXiQXjz/Cmid0RJ4J2UuiRZUdgGXTl4RQxNzT
yw0K88T6DMd0JvzoWbk2B+KOyBbusHJK/8bWdDR6JQgAK2qNeagSarForSV8mGhnFjuJmeAZCDuO
WxZsYt+aFuK7gtrL+YYAxm9gLcTEBFW52tbmQWR26m3jmocHndNWxVaEaeNC/pgmHdaa0f3E2PI2
asEv6NEqxgcUjR0eajZet0Iep+0Kmnu8fHjiEJwEF7/r4mNZt85dINspO4F/L0MAnAj6K29oSC0J
VUr9jnaSMZsi3bXHyWnppydQVOLtRXMNsg1eVhwMpATEBcpbpQ/YEfpvzAXF2fize8uJUKieLKHr
b2QEdX8HQNlnb5Cpewwg7EkTpdmuxVNtDrSlVd+1U+bjil36fOSPnXunrjDS8i1a8uSzlbYvDTG2
+zG0k5PlmPJgdX7zwbG16u5mHU7zcWwGl7V3wwuUlIkPEGw1+jpmdQ4C4tTdzqllrcmA1UYM2dFM
Y8c6WuR/qaEme9VMbvu3YFuljs7mgiX7GJLgggc5yFNkM1G8jH4nmBFUGAN/pMcyJSyQI3eVg8Yg
gZ8yOxRBmz9aqlbxvgSJu5WjPRKvsknc6VcDSj+FXtmVHpazcrbd5h9hKn0GAmLmNfFMfJTGCPhi
BT7WYouxm0FEyKHTe5JtoJqhElAHVpe9OSDqhWRt4IlseGuPD8ytbfuh2D3jJsRtUx8DxqbgsCha
E5fZmr48w/p4bkSJdSiMPoqZJND1tlQeP+hJn0mpIf1COI5k/pnNrC4AdKfLq43Nhisa4RdLY8RR
7F4mJWDdnIwDzjnPSQ9t6ctgp8Dln/kVATRwOGj/AKpEr3KxDftljQ0wK1KpUH9ssAU4M/NlrXLZ
+XsfoSSitSpt4htTkKU18URMR0N087Al4/LJwzFF2OFADrWzBaycoMIjgx7iiST1PnQjIKEOVLPL
GCxwbnemUI5RG92TjtgvMm1/pNc31w6jAvC2QrGE5FLADlDgPL3mge09VYWJ1gQIqairZntrNUOz
5fmSbWYZYODtsJdNL+6AR8Ndsm6PwS7UT0El4uSc+EnS7KlTnTO2sPm8HEcXyseWdhKAx2hO8s7c
6mcs8jLH2kkEQTi/hqi6jEg6Ietgx/CLAaDoH6hack4xi/JfC8rMB7T7puOlNUQEmAOsNyUZpJ0Y
xO2xmYB74KyhamQgaj484xrvMGVq2JKi4qkzWpLa6HleyJhAiSE0Y0TaYwbu+exqMhTzDY7oDS6/
dI3csKE0M6BLMgomqo8mXjS03Tbk+7o9Jo7526cM4NDqAeQAkywIHHXLR9U4If7jRqyoMfDi7p4T
paSOLVDFE/Ub0b/RnlyuJxavq7Yqhv1SD90FmwuKrxmjZUtMoHmAw2sd3VkOe/CCBW7dvmbhF0sU
zS2fi/XcQWpL6G3HwpoF2ADY6nT1dug8PteCQ8BWEFn4EDH35t8sGiO+rBkfpewW3N/2nDKQk1cu
N4M/6AeCSMGt34L9UT50IQeoWLioX3FosMwuE+uaalx3GLyfW44zB6OTgYNMUmX7lA0xDn93xikK
UN2yDoVvM1dolxz/ziIe1wG+Y0dO7Nrjm3VN4DI+5QtXGf+ZyIsZ+fgKUMDtUBnaG5P8DjMRwTMq
SFyuu5agcTKXhNZ0TP7ED7ryxEmTFi+QN/9M75JUbY1y1lhz6KoZjUA6hckRkg40I65O4gcvbuk6
zVvWJAqJKfDHVc5SpTi4fkNAN09MwXMhIECPglx5LaxHWhh2ja0AC3CiGWlzRBAoXmxOGAEqK98e
+jyqw2FwfBNsqbayizUwriQ8lKyW620BwQU/jI/UTkZ28EJt4/EeE0JDEtgKCrRbxPvG0sJ+JH/a
D5eekMlDmeQceYORpf+j8A22fpyTCqsDYtvetuKUPR/fvLUKiLVqECEdZURZtjzE02j4KzzSPQSt
3yfEsxfmTByOSiVeecbrnI53Argxrr2xl9m+bLqAHtDAtcxdajehfdcuAsJxZUuc+FFX64PL3uYd
B2v2NYX50GA4DHDM8i5qXluLc5Tg3Z1i7sOsZ/ZjZdHOWdrunuwse0cX2ZRMbDPhVpTZOe+j/DMF
nvfPCZR3LeLQlZfFLsf0zKkAdyNv94lSd9YI7FxZO99X4Gh+A6dIHwxf5xVfO/xTFtQUWSEbTjO1
Ur2yoyN0GOlcfQzK1BHIroXbwI68A0RDsmHtjRhhEDMKZCKRRrWGOt/bEsx/RyHVCkqKOE5tZDGs
h9Mu4i/8ryhB3CClW2G89eO05yxAsQPqRtKFwW5OmfiIwuA7efMnPOz7IMIFswXSFlIpngV7RyXN
A9U/KWi9DPTIhp+GDk6FY+9oqnFu1yOM1vcxX5o/L9BTvSlmj4hz5TGhUfvYzw/0bEbFeqL1oF7X
2KLufI+N0/0ULyOfDvRotfHrFpk5SHx22FGEr/2yBNAKLb8p/Iu1ONhbXC5af2+NiTnJxZq39Wx7
EK+D6FdMOCB4CnvGP7s3+PMFLFa5bGYhtL/B01vUp6ToxENBLdEGCTO61vVkXnJ8xpRsRPjAzjXz
RQBUaVFIdjn+P29pCVGtw9Lq4YPmJSuzmHX2+NX3fEDFLeAZ4Xt3taCeRYbjQ5xFEZ3bIEC3c5w3
B7enFaieJNBYVG75gYIfYLbOmRySDLMyQx2IyieLE71aR0MUBMc5c5cDKhe9F6CX1POs+ih8wDHB
ia6pif9eQkIZC1t+y9mUAyEFms4QyCUV0M5ptISiNUjitFrTACe9z8KenOylrUw1oZNWMIrIaNHZ
QwCH3xcJ3QYxu3Z0Yr/cCkzQtYZeyrPdh8F9Hg3TxqQGmGLLWoUfV9XeM77/sL9i2fc5qtsJj4GA
BR4iBYg0fQ2Vu+gztXE5YHealeaOb6XN/wSjnXqF4m2FmPQ8F8pvN4jgPI4xCKA6qbFZENXvDE/a
IOKImAJm+Gerwez8oBDuxdId1hUCUsYlONCXC7LWivXQrXkT2BRNSPBkBfhav58v3Ch668II//Xo
wtgUMsQTn4q+3y8Wy8QVlWD/L1kK82iHhcM9ZTPzOFxx764k7UHSYnbiK3neBtOBzZDgce68FJH0
vscg0xWdQiHhlUdpkTQ5wJQiRgASgYAwVWV4/QsSlmVdDJfcD2H7+oSj6MZkxQ4Kwp7H9K7nBJHs
S6dj250NbL5AETrpsHdqq4/3Waf9u7ytxfhFdsZ1XjWhrG/t8oMmLX0hu6bnIUg42pj0pEfqNrlH
AJZnXu/vWOGK5ah0B97M7oruZHuCCOQIto6yOQpmoazY1FAv1TS7X/1E09Mh7mih2GGAQtxIjMd7
g1K/fv43B3nz3KJtzRCmRoPDcF0VQJopj8tz/6/oqjp7R3ugWAinQ1b+XwjHQKK9SeHed7N2FzQO
p93cbZTamKIvA+R2Xx8VEwUKtWxMuexaXF7c+oq4C2TkMjxzCF4Gftdg+fY4yt7Vfdq+RwhS6SN1
pv49K6Il37RDG7RwehC+qI3UqfVfObatjWnHb0+ImjzJ0AqtOyrmpi2+z4IUqY/t2c66Q2voOII0
VMMEwdWeYS2tlXy1+hJD2KBK/xtwwe3gNmZZnH2a0J4QKWcMb/00MVB73BpxVCPhwJ3hESIl4eY3
jLbYwSB58WjeQYXCOqrZ3PrbkLbq/jC5EspUwU753aGsGBGH64c1kTtG+J7K5S5n8wP5S2Ot2vDL
14Rzo5C9TJ8hhrctNx85jCeYs/Q5D3FJvRPvPmKl9mjVx8Hwe67giuThd0+Xd3e1bD/CM+l5KSZS
wx96qX3zwXTmyk08XUE02adsKItHdxz9ZUV9ifvLWj+4YB3vKBMPlplQCjMlXDfc3jfOl/E+pO5v
uxDqOrFpLCTYTiyD00+nCYE0E7J37hsX5ZylyVTm7g9SP56pCEFtldUqf3BKumAwcavpCy5JeIlz
7JRbmlomQWhTzPtJMS/sp9KKFNiWRrvbYs7Em8Fez0JRKXB+Mbbg7sAt5kOOa5K0xKqEfaI8Le5o
7nRWDC9tgJuYgEk8FtSCEESmIbuk2xqWU/W0cFJeu2NCHRAS+LQK7YByBCwiACSwqvl4CPcdtp2t
xSH/P258QlKWkcxdNuFQOFZ9EB2bqZ+CQ59r9HZyYMtrswzjtPcAFKunvM0Q7GK8rMXaC6G6rDB3
eezgA8AKn6TNF25VE3vh1WTsr9YcyZt3KoGHCfyF4NlWMkycPC+JiMomlOSc1WTAoA+BWT7x2Hff
HA/yldDdDDoummBK+S7Lwxj32m7h6PdsJ/nCpgA1Qew68mbZtkQ7vbGOcJdHO8cWeOUyG48pakqC
hZxXprvreDQ11yb2KaSRwst2VVDpy2Tz4ruSaBrkJbSp5FGlKgXncASyI8731jlbtgeBCbC//Mrg
VgQ28e2qIaFguWWzS3wdJPcFtunsI3Rq76hdfKAwrXrjw2RI7fFp6OzyNaiZ9igH6ulMbPPmDAac
znCfgm8Ai1WpxPuY1NNPVNYQlE0tAR+P8/xUWK7foTCb+s+9uXDXY9G28pGcgVPsGEctLIJwjvOV
StJk3saR1dxRzNhd4CggFISOutWDDTgmj0HZR1sKUEi17Dh9Mmx1wVg2+7bjGIk/f1Hsaa1QXKmb
voV1Z4fS6L0ZJ3WwSX6eSkz3G7BmTcqxY1qOQ+R5zi7CoIhhquRax7Ib9jXlP1N4cOrwtuHHhQSo
y65eahzav6ETBWuJC4rmItP+R8WHY2O9HaBuxEJceIUOaJY6fBckL6dVojEmcXWp8TLgYz/V7CrX
QEgMec6aXfMjAg2BQXtEiDuFCZvJl1lVKT4nCQml/JoXKkOiiYAkw3kk+KfpNkGukg2aBich/J2M
63VzN8UCqGk6EvfRbDfkNvDC5b3I+/IfMH7rJCqBqqG1cvGatQyj9PDNDvLLGD6nyBJ31FXmr+nQ
4yfmw4d75nJDgE8WLT1ctvBfMmOhfDajd6ujd3E23uIYuAW6zj9WSND6qjHPY5v12+IfqATSE4ma
WIM6wr89ImckMSB2zQ/s8fq6pPPykwy+erVCy/LvADlW1oWFScrNggTosPConHHrCtw2r2OqAl5L
bFVuoLRhOqPW+w0WEl6Hx5Lu72PM7s/bzZlerA2Ny/2eV2oS82zP+gdewhr5Og7LXVCUNg1zjZ3t
/b6g7SXTmbhzh5w3g8UEBO+RK8qCvxhWPyyHwZGG5DBwP5jb9ivpzGFZQpaIYgAmQfyyOHJjdjjI
HH2kkxsSUhHOkdxGFdYkYFYtL0GIZzc6f9HV3sbopkrQZShgFGJMtjjw/bOD+M8EregEQLSPcca1
nbep6RKy1lwMPgpZFJLxDqConkCJ+wBuwB9V5G/J2DCyIaAhEMGX93eER6Z1pQL2luOUDs9ZpWnv
ixvCOtci6RjKo3nOdqIn9O71opcPUBkWubfb0iTHxSarAVnLS14a9tDAcuxWJxemjPgyJGRcYJUy
PvC4X8RKNWFYPaITL+0D3EU8WDDyTHA3tT6iXjWX2jnVSOlcuyAZMXNZMSXjqhtqfab+uUwx4VgV
UTcnJD8foXLN69hzCFZ3Giou8So8hhusxJ2zhqCBVzIUsaz+9BJU91D23S8nM8HTZKnhQOszz6U8
wddsC0l7nrvUaPMKn/99Vhe62eGQCR46167eFjfLx20z6JGOxdRPnkKiLT5F71UqBjqf7LAGNxZQ
XIj9WLPT6HoS7INi4/AXpHGpvhSHjL+xmEmpttnkf/q1TNcxrpGAhHrrIy8VvXN1Krd1+a3HaXlh
QnZubyx2NcUm9sziHwqOVs2rN0R1+68Y6CT64WyRknYwS5yfgqUlg44kxJvXR+lb8M0WgdoVAc1k
TNJl8NeMbvjmxgk8DeRtXvtYLLgukFbN8MIakDtz2xGKuHctCDcPmA+xJFLIMKMUz2ngvntBoa50
Q+T1YaBR9uioCteDnOtnlQ64qYSiOMMxIzwpHUZNtxJpO5+yxg2+Gg2S6rcimPFTtTxGkTG9qv0d
3TJs7iPMFc4RuqFb4TGD7QyuhjcT2Vss580XBzo9/yNRBTSflLL8T9vSLR/9G/RDoAI4OCOrqKv2
LRYhEuMBR8mVQ6nJKePJe3HH2XhgQXz5PcjBOzihg7PEb6pg60QeV7npm2otfH+kplg57RbeAEcv
uirI0MDEWI4ZVqjpQ/fK05/gN2TGnDPHw5eRehx5K6feOwaD0TxxpdjtG1hBDUpiCrsuWE/s/8hz
1/kjzwh4MO2Y4PcwLOu118ZbQ6fLWTOB04Yc0XLK0ZHNwaHMKfc+JpmM/3C40wDGk1o+MrL2p7Be
/NvGO+x+cl02H002kcHI4lgfCHx0TwZuwL4J2uZ7AAN1rzFLmOdAxOm+6oZhfugcAouYn1OBzIwz
EnwVU0/2wxZ+tKmzzXCnkKt1goq/Jp3dLeqoG8F0xfx3q7ss3fFftKQOROMaw2C/CTPY2588ufkn
FwamiK1PpO4RS4fLzOREeRvlBiGOp0Wgt4zCTilUAUb9loP8yFm7ZZAsyJ74/pqP0f5k2PMBsySF
zqCLkTDmip6snm4peMPjLosxp3yQachw/lmDGq6QQbn6aXJUXnPXkwlsNpWZQdS4XWL2YeYPrMpq
jEIb0ohpCr/LkMtSwVDZj246FIziHbvAunU5MCxpEVCxjm/QBehqGlkfhbNULi7YZvrXVYzjd1kS
sPodaNa+m4hFfKchKnu8jRHtMKYJiXrqQDmd9oWKQKmZYkmunNCxP5k2Rwcz03SNHMjaIwXEAEdZ
naKdVCQDvuugjZdnOuNLeLCYOfaORnRCvePBA9stEptR6lkfEl66WJi5osvuq8or75KRTKmQC+vU
/W/QWSl4oUY5BzbspVwzN0ykjq5ksuritUzhOuJJsMtsN0tqRgoJvHgXR82cbas2CyuIFHlU/gqy
fPY7PSo2XSEKZuFrT4whfw9wHyCI4p6NkhMUS/mM3EdzNdlQrGHCD5tVzaOL2scIRcJuknpfOTxs
G07z5Z0/TiSuUzyv19I2FG74o+U+sveO0m1ug7b97WTSc4HAFvW6PaMN8RMYjBx3B6rdGGzkBsEJ
m14wtYm1ccKe1AIWI3KYVAqtBKFPajeq5shUaS2HRQaW9cL1r8w+6JM4van1dny3OPQOnp1yUvps
Rjb7l46rR+9zY0LmQMVidhPHaXfH9bu8gd0yBe+gBluy7rCZ1J6wEUPsVP8kU9vnK+1UGe0vxAm5
LQLlDHvhwrLazr09QkXLZrIWDmd0QEbVfKwnkU2Qy2SxDbGAszYj43GkWQuPgR/0qCilJFG5Kuyo
3rZOHd8hh2TPpdvgBckcVb6FBUwTTjh18o2OFRPmVQIoyThg0sa4yXcLmmSNFdKBOWW5cVliXFvc
wnzlzewNh2zinJ97bD23PvSdXYxaQSS28IEdhC7Av7cb+CxjduZu3rbMOtSR0Btdc03Vst3iBR02
RMBgkhG7AMPEaukmw8OQhPlVVwu9u15QPbCCJ++fFhWL6AC7F2YgV9DWY9MPdFexJXAfnATaJsXO
iybtYAZ2KZE3C7NFtKEuB6ZpZI1gdUml/TU8kAC5NmwxnmEMWumTl7K2eEZCZCIIbdjtB6aOOXl1
srE++VSY07ATJ4SlODkdS+REiDTRsHeTGik9VzMdfAk8OOCjh5kccLPSKkPTKOzBJ0xzu52FgGe/
542YumIVYz/Q7N1bOC24R6bxJ+CDnO/YwS5Q3GyblBvm+8ogsnZcEs/UalKO22FHIBnXkaDFKesF
r0GRjt8wU5zm3SJfQbah4seI2emcKs/37zIWNH8cLyP8ia0pkOO7ynnLIhk5B5bb2V3CeZlDau60
8SMOFYlRYh7RpuMxvrAuQi7LYnRdl2zYiu01NZfBoNS1o2mJr9CeSCAp1uJbHlvuB7YZ66nOJZ5Q
ZRQAXlAkl6mHhpJAeUUiH5v6uwbbdTZVa3acvUgwKVHKw4C94SVJgOdfAjLPG3ASFgWtnkrVGotL
QZ9hKxdy2WSK17k9ovwjfdHQVOu53vILDs8zJ9wXfPGe2HvEIPmYxrxhKz7llAO4fn4yrvatXd1E
/oM3dD6a5hzjPsRdILu3JCzr39FmAU3uuK0x5gkqTVN/BrGC+iBfHXT06jiVy9jeyD4mPUBBoDfH
8AYkIXdbn1ErTbLodssZ+6P2AR5+M4qq8IGan6V9nuI+988BGMvlJQjb1Hy2kER3VRPCqg3tOlcb
uTBcPSwsfDeB3c4fUpL3vGlff6APcScJDa+WyvBmF/Vt86XKmWGjqXrjrtMmy++AJ3v91Zkc1iY1
Ew4YLFfgphRueyBsG8tj2zJv9IGLbK5r/sdVYc3tV2Mt04dlEUYHc6UJJ3XDHtCI63E16Oo4WLJi
m+fyIyLCzYG+94MBu82ii+xiB5BpnqBjyAhAkicPvDiWMsbqioVly9bB+xRgLq5kOHMAKHXIPmkx
kkMj5upNydAAS8dK+z0IAw73UKDz/5KQmzQIhjy+H7uqnL51FmCvmzzv1rqLy2Wv7L4YdkMBKXjd
Y8d31gy95af2JOjVpiZFPhZu4KxY1akHXhP+c8ERFt+JkxABqYL8B26tvsD5nmgbxYj7CNw425Qp
D+st48TyrPww38ytb1V7h4T/tlIRQdOIZi8iJ9BZeDqJvWDifk1GIuyr2BvUZzeTCec0zNc0cbjf
2BaHPg6QVvom6C54JujQPOL9+saNOv7Au08OEwQadvd5cSpwyhwcAINs4BWF4b0Z3aPv+8B/0lus
maK4TtCch5J8tk0aOtvOyn32PTQaXZUKvG+jeWJj/EnaQ1FWPkCMXr5LNgpsinoteTx0kXfwpIuu
rW5oH1wK/JRsipO/JVX5C8nV+Qf6pAXxwo0cJD6yLFJgpMYtmYYP0yiqZ8OP/QnStn1kTGUeUyCE
CKmJ9FoMo/udZbK51cgP4SUUgzefYyeh9JrwLSmWyZq8/ZhyAMSgBDvLJ6Rzr2yqxjvGha2idTxa
Cw2VFxQrnlGsjxeJ2Z5xExA0SjoOsyFMSlQrES8bJZzBo8cvS9/rRCdvBUd/YGwmvE+awjw3TQpK
i6Emf+/97iNtC5ePK8fPYIxTXewoUp81cJfXxJlIRfpdlh68CUl/UfO/JgnGfRYv7rVo2iw/BNx4
W4dXX7dqXek/6KrFdeORwbvrBafx7dh5PUEuD86ldvhU/ab7YAiZty1BmZ2s43D6cdtSeDsLDsuu
hiNAd7xOUUcxfOOPtfDIGb4tqk7CITpYUxXKjdWJ5yBU4724nbSwjXD9JiNoSqzF4VmWWfQkWCes
liYoNgrRC2mDjpOTaZz0yJJ+O6ucluDEZ9gidt5mKH1NcBoG3YM5UddhSoDCqbk+WX0av82D90zy
ytpJmH0Xgd/5UFV28OgTMN8vRT0PR7sGHMCzqOHQgEm62tzasE4p3w9UI8QDe6WcUSHE9Dazhiqq
t5nHMC2Riu8WoSlB4mnT4L1GxlwOCpfGVfGyOmRJJN5xP1Bugd0ZTdUHBeK1S59vRkcFFMWm3Tf+
TPMSZjVOoMLL3nFjSoq+QRMXvRwc/PfgIjF3J78IRck2rSgaTi3scJ7h56om+FZZf6sV52S1qel9
A5vljx5c3pGdsHRF/kCkod8MSRA+JWhNnOuHNMYVZnkI9jRQJjT5QPTCT1GKA5as8d8wNdO3k9kl
M233hd1w2spinDCsllH4ZgURZrXYui633xQPZD1TlsE9cqPCELgofQ9dATI3/F6OsRTdkfYcDjkl
PGsQdvKMm4LTaOBP/U3ypHu8mOr05BOx4UddgOiWKS4OIZl3QKGuzcBaW8GrXtl0bDyiT8GQZvmT
TUxNrcwdHodxS1uCaY7gEAxNMH1nHsN4OfBZh9tGL7gBfQv1j5jtt8QZsGntwTpN6XgiZs3KsvG6
7C+wE7OyOsnLz/CpLkCX8+dlDoNg03sjzShQEAwhJr3mDFrwQgPS9RFz6L1NbX3b3hQhZkRMUo+U
bASflnEviauHMwiBWJ7C2OahakO2vhc9Bv4OEtSaxDxUU0w1F4al4uJOt0C6h9PiJ2psPm+3IHsU
5oG3o0uktSFycEVbtvVfpkGGyXQGvkjCYMfyZUBxxAlWaMev1kBFeREHfvmcU8wJ+zIv5DFg5fwZ
+Lo+T35PLJ2Z+Ifx/X8kndlyo0i7RZ+ICObhVkKzLdvy7BvCdrWZIROSZHj6s/jPbUV3lS1B5jfs
vXbzW9ftQ7UaLnl1E+JDFXFIG9MyrK9RVA9tL9OPELz5RrEQfUhCv94DTCdfbExBvW4LL9Im1pqW
Sz13fxrDqp64sKYzYdRAncmKhMTckf5zlA5FNBUudDknACFCMM96hVbcWG9OSgAy4z1yC5ZIHRlV
mEwh+TEXyQBDzvl8RtiD5Dor8C2gCZFxRvzxo6bA3VDXR+9ySjERDG1wRAXEpqiocNwWlXzpq56O
k8igHu2Rt2JUlzHftb6Xc8j8/xtR6+ofu6mo2blzal2lXlIbKwODI3TpQOilA69rzJsfKCzK2fD4
rXpXqbJXMjvtK0kvxc1lax5X/RQCJKcJmLYScUhAKOKSFTHxohl9ayrYzsJx2FC1d2tlkf1Oia2e
afg/ReIkh76AhIzLngqBDSnJBLX8Yg8/5hR+Ql50X4TuNmOJDS+AKd3XDHkn2/qeaPTF7On75dD9
Y0ScEEztEBrrToO45QRoQqKK8lV9XiMACooVNzpAgscxbr94zkgMj9eJ6ksWVnZYEN9vi85lug3v
rD3M0M0e006LG60KZ4mvhf5H0IfeiGFBSaCbmnmL8Lxsy7kQEMgD9GfXL36m9qtaYUtrOW61AUCo
nWUSG7WBvGNKMSGSTbrq7c2GlYZvnu2EAW+HTStGS9zvWp1LrAw1zlWz0ISxTgNBEUUbSrXLF0Ep
2yKuIrNLxAMQS46T+Q0AHfJHZzTUth8jnK7ju8hSQmmdFd6B2AkeTvqhR2ymkPUiPL8IlbNp0mDO
WbP7HGe4KSzjxZ7Z3TiOLu/MwLE/GNRknzowxSlSka8PVlUeoEau6qOS7we3uJ09Jg0TsX1gw2Ts
JJ4dYtMXlDFJR0jPiB+7yOUJ1Jtxytk+tgdDMSN0deA/V5i0nwPHy+II5xvJXRFctKC33yvZmx8G
CDfjUOVm8TNoF8UNt1b9W3r9eJ8jxopgvhPktbUZ+q/2cYp9gjlqTo4hvzbKry7uGHZbqUPm/bAg
sHIA5EmUT8/cYhTKE927q4wdemk+iGNehLgFcvZddZC6CP2m/9IJXRQ+yXNh4jNvqY4RVBUfTF/4
x4boqVasT6OyPuMUiDYiHPv3Akg97pRpZr6+lGn/SqbxS5qsNULBm3YYkXKjA3a9eIYztPNVWJ2w
nKWPkr3DZ5E4axhHHTDbXhcO9pRxfOJuouSCxX5g08BoIzRrsndMce1CaKDFXMqXEWbFtiy1023R
JVirTDF7WaV+b/ge5vqcMPmgmkqzlrAgsK93C3T1Hfko/Q9+7Eiz0UobDrgoRwjmBc5M72Ybzk6o
afptZcECc+C3+PXGnCcrr5OtISz4/xYunS+hy/FSM6JxDpRAIchuFuG40HjA0dvmNam+GbISWN2/
ECmmd4Yo5iGsIk8ShdU7T0PYdtmptNhp7/vFdbHwYIHTGwuD1p9tuVxFE1rSeMhM9Y/H12oONQv7
V7vIx+bL1Lp5WLpFPAZwIB5HVCf0djKyMPqHY7nS+8HanBCzueRORSYA3wI+5xj3QNox8fh259c3
Gke3Y+QhuMHRuBb2MXCalayX1ONFT+MUfQ30eQE6qR7zBqIl43lBdTv/kzmvwBIE0GcZOaESGZYM
2OGii+aSzyE3L19gUdRPwThowByLKM+5HWRw9Nr8Z7Yzi1sVabW3B1LjVY9YAOxxN4IYeyevjlpL
Y33bZ37THOkOkUgXQxM8WCM4vlC5BY1ttYTPWVp6QOY0Wr9nk/lvzrEB44ZqYnD0sEP10OwSZRnk
LgfgtLaqqr1dXnjmbiQ6GLfBDNOwzAkF3NO4ZszrUMg4kYC86fmErLlch4jw2+huyZrGPCg9uf+x
PG3PpaNyOkDyPiwE1PZ4x1u4YpDJJthDMul/c9SaD4xyiPipI9dFLpw4SDMBPLCFDHEX6Vh3mjGQ
CbogocKYrO3gMlnfe2GwfCK58fQmcBf/VffV3MSp2fjyYVTYRomx6xDjqk2lPBCCXpcXKy3OptPL
YkyukjzDGffpvQMsr3lhm2XMiHNW3+8XMdBR+5G5SAzQGQg2Ktgq6Pv5z4WN4dSbjJqSi2Cnfmv3
jKYkQt60n0/0CvyYOKSKZwgnmSCtxXQtfjqWojgbM7f0YUuBX91i92mSJycts7SI0VZlk6S0ZQqd
HzkajNRiTOqkzi1CWIFZGHlk9gpbsUjeEmLAo88Rz7w66xE1P/aV1tDotDWEunbkNiLJ0D4gEVDj
MeNdLWoWPZk2YHW0iZnf20lCsDmXoDtCeAuJhihPZZoHE0FXy2IqopdkN7EBaFReUcLxRwWic9/C
yE65kSZ4wWhDdP7HStL0/xsrsCgj3IW8cAWijsof5S2rEpkgsqA/Lj0QefBguj3zZdDgXDzLDW1I
tNpXyMq8RYVp9EeZgBMiW4XrZEMTZmG2E2YU175sblxYvCxYZJmLZVPKFBmNdP9ZptO6nKpsfU+H
m4BZB4RBBYbBxN2ozpPlcajHRe115NafZGyY9ckoCS+wsAMNsV2YZXGkmyZd0Z/HpbjCviuCwywD
JzxNsNcSFJ0NNSeQGfusnYEeBXIP2yeP7vUZXA80yI3hCqUutUqY4CDNbxu4W2E+3bA1IRxutE8L
bXOzD9dSTYF3rLsmGvehkS8yjqZWf9r2ALN3Q8E0uXd0L+OxxxeJGr/qgu65W+EdrbWGOSJ5tWic
VyEw0YwJ8e3g5kW/xeaRqr0F3+urzQcUIi7IRu6a2rMfg8ybV46WQt3U+wSqnNCGhfOpE46f7S17
rOo7/klfEjoq0eNyHPiEnhrqrTPm4An9kx5fiC7qH/xAu/xSpNPALXEceWj62gF0FzGRsWxJw++h
LqOgrcyRsz1rXykWmuF3gAP0S3odZiibDXmImwzr/j06he5dVJkAd8vE/akxBvUXudhDjrhdUbRW
KEqvzBGd4sGVNoWPE047HrvsG3NF0J8MpqsbX6TFQ8FxUB30WGXlviEX78f3ic+Jc4yIJF8wukyP
Jay3DANozs8Jk7i+ABHzSbAy7NyNl1LY8x9D+eHWpbIdDtFMoDgUORM3NRmLjBkdRQ3tw9ow4yz1
21PrFu2/HtYIcyXTILeuX0bzYrJq+8JJOt3mSRhvvLaEQiEZIvgsHIohOPVeYl1HuhZ331i6vGTs
2tAkj4Kjnm++cPeuLFkTdwwMcGxg+GeLIYvovoLOZsQprgxaRU4g6zJWS/uGQcdn8k+jhKjasnMM
LRMh2BvD9h2aJILbuivpCEVAspNAPVL5tvxOCOa48zw/OQ8eJnIu7LEEg2O1uAl92NkocBrDf1lS
XB38HZhACBNNW5BLgxXckbGAVco3oAmuBp1MM8Kr/DpG3OaVbzWs9PFYD0P9Y1STZkrLbJZnNp8s
3EPwin7cAosqDnorCV7gmpfPfKMNi4Gu6s9EgQQfFvnv4sgQ0EaI1Gu0x3kTDvuuEZ6xD+mB28Pi
MGSPMabQfTqm6077TozMC3li8Pf1uL0/82VMxKXyIAaf0cBm6b+uy+piZ6hRpTtjlLI6JQAbc+ix
ZLPhtJisZ+Dna1I8C7818ZNCbcAD+BR0g2QgYiUsCaqKknAz8mGCDxWgx7nlRvVUIOK6mFA484PF
rfhNvCI9M0tc/0ZVAuRUV+tPrAaTeUVjNKTkeEWFH34cIlYYoUnl4FTFhLS4tji39SLs4IDNBZoz
JyW+4p6T9wkjQf1htR6puDy9+AlSDTIpJkAMOhtXIpERkoPopNM8T1+6mdHzbgCpNWwZHziPOTCx
Npb8Di+phtgVT46bbsHJWveGyk2sKelS3rWqofTqGbrWn51ndN0r49TmzlDLmGLfGkV+pu1zdxKj
hjowWePZYyfWTGBBYUe6qPHvmMiZZyvl1LCyRH9bdVjho6kWZp8WFjpWQjNMzPWZS5uTZGmIhIbU
MwsFJRbfIm5Gu3sFIubP/+ykJiRkU1uM8L4LR6NVoPR0/CMFofY3fWdaSKbhM2c3VTZ8GuVsjYQi
uf4UAeeJmCRNUxv1u3nEy7+xIKGO28qo9XwwRyMpDjoPQ+egDMZhtuTZ2YhRqp/QYsm99ysx3lko
c8S3YJ5compIO3ViOm6kd4K0Uf/g6ML3qaAq8DEjw4VbNTkhEqeOkhtnaQGpz8c0RNgJqzcoJ8xk
LT5qX6ejeWQtoPIv1ryDvHd9nOZH23Zb71YwbDY3ZjeI5Vi1PdFjTjs23nE2uyI8cVuMDMTzFXSq
UvphKDQ2S1PHBLO+NYUIXhpckcRQwYhKv5UeGnFOuf3/CG9hT8OX3T0bHRLOuIcPslzdtDH/ECZP
D0M6ApoWOUwXfA+W+ThLA9vTNMKLOXetHfwhZmBV57tmHmwDtI/hmQSSJfiSEEXjIUQHpSAbUj3U
VX4NOlebO81NbNAX4YWzUPVu5yoLzksYkZZMacUErugyQH9w4OOa1EkOg75OrH1hsvR8duCvnSpg
OJQPY/M7BWiiN7pTCEm0B+N5Z6UNowHlDkATm0qqhw5iCBVlrSmJc5l7L/xOyfPkmaDiuLMjE/Rc
QsZTEYbt8JSjFzwVC6v+lalmXnG/Z3ettD5Myb43VjAdH5ZxgrhCRJ7ceOBbdrI1F9z4hnMOAQ+m
HNQ+QvcmTKx37KiqeJoH04NXxRx8a3PusgYx7IcArpCJ8bn2GYS1xqOFBP2uYJ5abmsGfXthFOQU
rlkQXYNya1cxJj+hmchgjEx1dEA7xnLfiYr6Y6k19tbaIUnqMOrJKO+62UGtpC0AYkpGfBY6SRZr
BzxNCvZcyVKVyGMX3EhtYf9XSixRWT1xI7Vts1ZT4edKibnyM8grxDYgIQ7rVoHeqSrtTT62oM2a
ev7ynboDxrtgVDHxppxd23lJGXXvkjpcIVbaOiOfgtfQ1tEH5Jh/UI5c0Kx6fER0yPtfDAsvAXNb
72GiibqBEp448Jio7lE+pm/KUO6hDHkMy3HOyL6ocwuufkYb4AmnugdigOBpjtR/wlPluRGmz9q1
RK+5i/KyvovspDz2VeG/tWHFHcg2G9tRBz14M0oM40gGw6zYcCcEu9xDmwxyKIk2UkU2DDX8Q4ds
ILMaITi2ObV0BIWXYxvc5xYWZ2AaKNg0Xhk2KfBJHHfZeYnLTQrR4JqXmf+QoX67Cy3ih5hOwy0K
GJkiuBTyZ6DaGGLqtvlFLw4AJCrxyP1uGa86lLz8YtvJsRlNtVwWDMrEoeIRMPcI15OWT09yd8y9
hL3TiHLqdsoe8unEOtdMYl3VChgtlQU2GN6NZ15rUhgZLZdir4NsMOPAlaL8LmfNHsEzJo7cAg4X
PIGa5MKXHHkUohuhQZUhkPYzsB3kwEEgQEJ2AtzrMaSezNaVe8vi9YtpPur5ozdF1mytpQ+7h8lI
1XjHrAVfh49hz+XZj5A3bNIER+ohNVb2JScBvCrBIMXZVvaILIChT4SW0nSjgyt0tXJtSf7hekm9
K3CKdY2msv+iFEMZ6AAxr6FAnCCEI6KZB/hhJySU7Fmfk3+LaKKGWxYRjUbPPXAkO42pCdFjaEbI
XV8jlNGzH/DLW3Sf6xwZzdI2z2o5cxvV1sD4CgAaMnNU03Fjp8EzHC02afzzxbtsWo6zOYzEl5Ow
5ttCPIq4QbDwiluPzZavdyKxczch4MXuhRsZVyp2WaAhYdAPezSX7jMcsojVHPKNFLFfIfJDVlLy
7DizWVEWKotCKLoJ8vqA+4jXnKxmSJ+ZHkEzZkCDYrex3fmINWjU266ZlHPAompHBwe40amNQLug
7si0ZnQiZXGHOULKgyrZseysXpBQEfm9AJASGv2DO6yZGSH59G+1IZDzKVwjN+mW8GYhDKINLnSY
z5wkwjQPRMswSeRJIoo2J6jYuXRELto4uZou+4XXAZq5CefkywRghuZEyVzGIDEqtk9O0r2YZBX+
LnMPVJusJ+57VLstDX7gWuvPpsPgbUkV1h+qzgpDXQcZ9yznPidckFw+Z9/OCxlCtCIuHZNN5cbr
SkTdHu6kWmJksbSIaJQpAwn91UsMy9sG14fOYzoKuBZ/Nl/sV8PYN7xv5sKYLhyauKNJinPx29Fg
PfF6Y2cNpi5kZxURAUNFEOUG4TX+igdAufAUIXgGRpew1+F5MsvTKAFhbXU/R59GYhv2NihWyxBy
1saDdzp3NquGXnyiMQXRRoVg7gdaCsJxbNQIxF53kdq7CJ1QfTrh3KLAGPqQeRP9zE61LqQmuwIS
tRnCCoSGlnZWXnqGIx6D79bLj2zcDPPk2T4yPp2IGsah1mG4m4TiEYIe4w9bVlytw96m7m9egU5+
NY+OJpg8Dj/OFAdlcVM0tLcWNX4Ys87ixKksi2CdFJujD5OamNwdn0NbAqZJhHtCvOKkz26Ivu6B
VXtP6IbXetOnZzmt3MP+tIdDWYV2tEU84nvsZdFkEcgV9t8ZF0kfQwoI1pEr4XvbDPHx85RX5EVi
4VPeIfWN0dtRhHfOaw6y33yxaLkMqNFBHuFg4PmMEaJU5d2AFhAQEoXwufSN7ndy1Io3r6fmQCGY
Pg8BrpGdaC1s5eBppvDO9K08rOFU6wpMg6ebeedPLQzaAFEgy3m1SlWpSP0/OMQs86gcvPA813by
N3lDQU5V5eS/c2aJu5pMa0YpQF743he3SogVRVOJJChCC9SxVWXJAmHsEy1e2zPGtaEd4XRFs5al
hgEoI8i/mRlozaRWIFZKpH+uU/RZuCrE/MyfBU8R6luxWxzkdPuMQbS9xVPf/7CInYyYUkV68WBk
/fDA2LbM2KSrBiarNXp0kz2qpHs7DWvvw0hw8pzmsmDA43aa8HfgkEO5nZJiuNMjBv94RnbS7Bgx
CblNMfrd0ETQ/RYdbD4j89y3avbmS4dQv4cqK4JH6M3E1ZDHIRURkM7IQduxbAGihbYQCOWQHUkw
6P/MoS1+jD6nFh57tJQnG3+xdfS4rV9mSJZ/UIoS+djY+GQ3wq6X60AR89D1hXdtUsE6IuEwhWUz
tsZTOovWuKt7WX1npMb/56qUUDApUMgyGBBENRAL6sYw/X10ebonZDLqDHhq2nR+VgUhr6uRF1ef
heI/4EbWL0L15jFMZxRqBV6/A2onILZm6pAqxsIKBlxH/gjWv3xFakWBP7BGc0rqNdeyKGYxgTrv
hLmoYkvp7D5VEuj5rmx8ZGvCcFltdgK41zMoTVvEHYrDH2HSlxNOYYo3iyCyYEtgRt7vM1u+lRzx
/+yQeRwYtCz4wolNiJdnFSlmcRyrcEhyNHbYhbUZxMGcZWxWcSUoUUfficw7xijwlRZnpqqT/JCS
bc0+F75/9Y3efQWQeSvb+QUK42OVF9OjMc1kOnSTdYe8DNpPl6UPOGbna8dTlUO8nspThSD35Nsa
1QWq5ezU697fc9GUR0TZ8pngn/nGQn/Z0eSRXjkFxhdCRvNCfC9HtD34O9ET5VWAntpbYT+/p756
GRt3RLpQFFsnc4LLhIXo3m969M9laJybcDJjs/c+F56VXeKpZwmyJm6g7iFPIPAOMU/DfpbhIytZ
iZkmCjL9gWHhnZ19+FtheXoyFKwCSvz8mKGoJBG6ir6EDywptTS7M8H8dpO0VcXBOvT7OXL9Lw+s
0ruRNSvFarDrx8YKzHtnzJItiq6vJCSzBlZkIJCuChgQTEPkHbanl4VLH19eCJMpMroY00ZB2OGU
/7YmaLl5HoxzSYrKU13AaDCrbn5EP0hoRmcQNBSG3QU9dn0py6H4ESIF/1HUxbEjKvDB0MPy7vNe
xnSyAU4hb/mia59PXKFYHDKYo+9TjneR0b73XyBMdYGqtJIuu+S3oJiP03DpLpEM5Z2NKwnLfN8c
0XENbwMqMXa7vXyIZECD3YGKNMxAvXQkyAHSwHkCXGfm92p+eBijrepq+9VERL4NPd8+geZ2jq5W
zltSpP5/A163Q2cTGoQKwXq0rb589bxCfjheSItvt9YLI/Xm7BdecSA+TB4WaWJswCe9M4Ci+EIW
B6sW/5HJ0uwASTDHq5hKXLQGF560KKQ97bgMfFFxHRLICdhg3J7UHlKPDnOFSJZqBXmYgxIt1mVp
3VdS529QgSpE09SOyEqG/WD56uj5zXgPzxXK7+AzAyCiiFlixIARlx/rCyYnJ/gHM9qXYgzZ8kzh
hoo5euRy8WtI13NwHd3wecBhcl9mi/TZMnf+mfz29BNd7g0fifh0Bvw4UTYgl22nE7FNyVtbRnuD
OdqnR0d0mfvaPrRoIrCYMrDFR9cfeYAe8Qt/5D33s1UZwx92QFyrtI2VO/WPHHOfQbPk76XnjjFk
WqZRNhSohuRFuM09A3bGXG9TDtA+a3AB0QB4B9uVnAvgBfGrOn3gbBNClW4VICkNSqPeWW1UHYEJ
y0ciyXCE1mNwWvAI7StLnTDdmQhHRFTE5IHTt6nee52RhXzyVYwEMRjPAovep1HSNaCfaO7IiyO8
xkVWA8FvwFTUEAJ9FHbmHj2QbAR/gylkz9wwuUnH5be2shkLgNL7xZLYqcbh3TJM1OOEzPosZFPY
CMk4MKqkF+CGG/P52Sc0nGRcI333O5lsZ5L8XkqdkRO6eDL4gYMyPpQOi8hN06ET3uGNYyiPVNT+
Sfvei32ITtbGE6ogBCB1xNci6qdMeIAFev9OQhpFbVMTnMHfUeIdk+aW3Fb1XmSNfuY78Tdc2cHB
wvfOjNnT/0zXjD6CES1kNgHBl9Kr3d2SIupP4YgB/UU3EzdLar04s8TM4dmYPe2GNFQism9W0aLG
Lop8WdByBsUrbYg4hHY9xdVSwchDcC5OfgrCvBIIFtyWIayPkEFCxnyoPJONaN8un+ZEPMiUIMxn
X2hf2NCqHRxEjiwbzUUAf/0kk+hj9GD9KxqoW56G+R9zTyQUImcEYJZtsQ9yP4hxGuD5oCxMGLsK
9WMHzK0peom9YThPsI8MQP61DmqjnloVk4CFYZTYIXQQYgHeK+U5zJDelH5E+8fwe9slkTymY/2/
nhRvBm3Rez6Y+gO7H+U7O6v2zGmcfVWpb1+6Tv9nagQKENK+ctdyLtImMHskL2CfgJ3bWsrWMD6a
9MoWC0uow9o8RrCFs78y572pVHPFswKAouzYpfQZvtG28BuJZZrtHIA9+a2Kwr0vQp08WN5UoBI0
sq05eG9wYNM3ZjBsoRG9PRhGlX+OTBeeJqvDUVhDjZeAKO9JI3ggzMB5rHRgHbp5yh8dw9LvdoUe
V5WWCigV3HK/BnzfTUanD1EEsZda0MH3BVTiisEEB7A/6C1jnvaldU0EseUod22U2FvITnrPyM1/
zHknKJgz0hFRbeOiW4L+r0zAgKH0GZ0bC5oEK7m2jpLZYGxXKrktVQisISU0D6licq8DUofpqAlN
QuvlfOMFw14zTT2VojtwWuHSvMBZgXuDUGN6A6bWprEf0XRuPJNtm0od926ec3GPi5F1vpXa8cLc
/WqkwrqDM9lfpimUZzwV8j3o6CF9K5A7hsHzV5dmT8AiEdOm4SNs3C/T9QRSVOZ1m9rGquNnjX1L
AF/slTf3F8cW3D5cg3vfH5yTNVe31SS8I98KZn1pG6xP1HiYIz6QMagGuRVjSnMWen200YjAHnJs
lWeNxOE58JT1qlTnw5E3da92Ca5PtWl8euALV5J/DPvGPFG9W8dp7iTxGXT4J9omk7KjtT/9xUlO
JV7/s1zofiI2DXGX+Ho3oOmwUCp33dPc1urY5NP0jme/OYaqAevGBxvAGGQn+jxJsdxHHVt1czKy
Sxe1zkthh/y0YV9ETJb4glekxvBgdKWxLY3sZcqhHRIkYCPehZjkbkeTyAgcWw2jFwN5NpY/9vou
00i4rG72Lfukja0xST60qa4AxLwnO19JZnWQJBen97OHqh3q12bxnPM0kUiODcW+Wu2CMZUuhojE
NiZfp/5GDuDG9PJ4dBYM3mwfdc7J3hKBYQzJjcgPtouwj3+I5Xa/gbscRprYVYHQl1+cxoA+EDzu
4RREE956q9+GqaJOKsaaVJ1Ks+1s6oR1P8rCU5Fr4xU5hrx60ig6qu62w6iddPVmdH0Hknlu48Tk
OSq2TWE5M0JM7phEUiU4i9/+ZplWB29SwZuadP6LXhjBBYiv2MNe/jc3FroATpBuo8gUPuSB865G
LK+baPbGMcaDXt2Ym5Sgwz3TeLbxp3wOjdZIJjwj2futl1zz0ScafKZv2JGA/JYpqYjU8N1HBE+Q
yDjPS+q/qSFFwMWcURDBgVmHlc1HQtDCCz0q4jhHpTFyxXDf1Z5xSGvL+ouKEezHyl4nKSCjUk+8
F5cMeKxBtnxGz9xBG0zmHaMDxlb1pIgMJsiHPWI1UMeO3Q0LzfIEXM2g3Z8DRn1VpU85JCLquzkg
60GEMfGDCZLOdPj2nNrct45obm3uRzn3iZnFqWXRdaQhcQht0lIsdHkGoDnyT2RhR1dZqO5bcTHd
jVUQvGLMGuI5VWwJ6MQ9YqAcngbZLWW0YbrcbhPG2d+lIGKe3dR0ZzFdPuYYTm5FRpBiXCry29Cj
ReMjZstsT0wmi7fSVI+9gM5gl1n+K2wHXZQxrBFbiXtBwFdcl2gi2nI23LcGNWzcqnrYp5FFhl3G
EPMdiUf3yrIyOTlOnbzNcri27aLOqgDo3xCN85PSSu/wfnCKzL29yQqODMgpFuydkKxoqzTUGbFk
/1/Q62HP/5e8GKFJgyw9wukGOPtnm0oCuTuJEnkazHd+Yk2nJuUaX59rl6Gkra45ZZIgYnbFc+n6
3zg3w7UB6XfveZjKkH9CWDcnnIdVXfyiAeCwzzNjxetq+T1MRM0y4jtP0LM24J/T/5htlQ90BeJz
njT5NVJbzeui7Tc8dswzehIKt0JRe0ciGB4iyMflahhvLrrLgdOT2f5Y1En97FV6eJUwzo785ssZ
41Py5AbG+GwLLa88r1PslSF/jd1RJHYl+Zi+lwX3bMCaPk691npDkEsHqvCrPzf/87thv+pvU5jq
swJJ0p8JVRyOJNHU9x2E0I0/0n5tAOcq+GRVY3Ae5+ln6Q2cKBjV/E2VTtU+H1M6T6bFb17fcUZE
BStc+K23EqjngYSyEGaUuQKSl1FkMf2iXUO2o2zzk0rNW1e2qJOHGsC4FTBsLlMZfIqeKfemAAX0
RJ5k8rSAeT6RTTTdWuT0Gz3l/jlHMJghtB/NU8YK/D9HFsUdIOr2yvB13iMcj57IqkieIXZQLi78
s3lvzlvFIJo9dBvuUrdDJmiWDsDWuWYWShPwDk/MpGDKmwvsEqoongI/RLOY6KeJKeeH8PT8QsZ3
HbeVvfyl625FEJ/1H1tGGOli9p5BLwCf6DOoPiG81HjdNDwW2TjuR3uhN3LRpsl0cg5Q0PqLlgYU
BzlrdrlQHDZdoEl2FxJafJCML/5YJJcl6HzMkc7UvtSkm8CpYJuGijYFZrcFK2ICiksaiMBp344o
wruMdTQPEfM7jxQX2z6EDMfwS1jjlSaUyoXl55NhO5CjcJRH21ImPoC+2v0TE1053lBR3XHkRUwy
25AafpgcOlf0JHs3ZyI7sVbCuAoKRVZjtscU0h5r7YT5fpCW2ON8AnFELfDqFhEuUdvE94Nl6THp
A4QliOJPWK6ck8kB944b0TjPg25uwLY8APVe9mcsQfqIAxX3bWmG70hw3S8lsrcxzOyTDZxzO4Yw
IdQoyz+C0ZuHrMvYvaRYRTZhWSM11Ev0Y3uVfzLUWly1tnhNcUcjB9C12sORZGFA9sN5YbgM7Cyq
roVHLbBNC1ZFerCGcyR77yb5cNmJSAM+ONXhIQQIcsQyVSwrUlEcnTWtDRqReRBYkt7UYFtX2J/W
OR1nYydqpDkNVHgmx32zN2e8MxlLu4+IsftHKQt7V6t5/Ef5AeOgmioS3O0gDsnlQuhM+mEaMylu
dyNqroCpS6eeyS/Fxhs47afZ9MZajHqnGaLJ+zQAxkE/iSiNNInXhe6HA5KW4UmGqnyYxeJxIpLw
EUrTerB6nyxtXTfv5FY2sUrcf+C+ehI6ILz2dW98GyPZQJOj82MAWm01MTSf/WSzz1jTOpI68xnl
edlPiRCGzUhjX3xCL/l4nRxAAQ48ICZpAOENpsdjkqEg20DR9E+p9h0YR03xtPLINjojdcsfeUUL
S8AcwXbWEwZgV+EjpnL1goe7u29oeMk8LfdiRNY8OEdCEoJ9hBVshwI5vbVYzV5tPSYANRa2H0Wk
saCs+tsmbD/MGlrqrBzjWLr99FAXgrwAHr0jlr3uzMuSkRTD8mQD79D6q7FpxTJgxmQXrgmLK6JT
QRf5GTWdRRnF7ndS5KvVoowWfvySMJkI5T3C4eRN04ZGGwh17xhNsKkbOHg+k0ToK0bw8WnJUnVq
qA4abMZEsLg+dn0HSAmqaXgZLLLGcEfaxbIfar865FEyvnoUQBfCxeubtaa5wDhxkRGzMPe3izXD
zXFwFhQ7LiAXH1ZpJU8di7e7DMTPZ1h54tFoTbxuWvbd1jQ9LLgCaGzsL+y/+gFnc9NCLb/4iOmt
vW2gZdgAfFqOllyy4yAgUFP/uB/at2dn69ld/QJ3jqdRZ4Vx7Yiiw7oz5R6rjT4ffkGUWDa6Oz/j
S0TouOvaHInU/3F0ZkuOIlkQ/SLMCCAIeJUEWnNTrlUvWGVWF/u+BPD1c5iX6TFr6+pspQhu+HU/
7s8uvSJbQCd0sKB9VluJwAtqvnAD0HvWBTMfCzY0/lLSsyil6Qfp0o9vLHLR9IZSsVpNM9rxvkmE
6hfWC7EIk1pToaGx9sxXO+kxTNMRGGfP2Jos2qq4Of7YrjDtfVmwpYKOZLKmo9UDA+SiR4Xn3lST
hzMhwTsg8lmSN134M3cQAK0qnNKORMuSlTaZwFxDm2TvQMIhpUF+iSh0wgbuc/Ee1tl4mIoN4WNt
5zRefFqx2Nfnr7nvDCiFIi1ZfeVTllB2lGATKf0uftGYve5wqvCfJLlB3FxXRgCXkQuVsu3q1OCc
Yd4rKq/H/ig6tqc+KKpzaYiNTqr89T9yIcSyvHXQl25axXqBFNq8gbkGt9fhBQBQUW9zbaZE5D2D
0OVbTkiN0cNJ4DmBgMsNmDVSE0/1ubmiK1ZERa8WOWJCOelQUhjF9F+cJg65hOca5BoB2waoHvx7
86jdnvxPVuVfGg8wQzaZRHezfNPAN9WNf13Tjt9LanLUamM7uOEcWsiSmCMwKCMvqNJnpTw5CTSV
1oAfEsyLZ/6X9wYdM0TRzGsKdkE8mRy//tEq9eSFfboI6IOllBfNL1I9EoRqOEYaQXe1aSjjuoip
jALLFVV56MDPNNdS+OpEAZ7ZnnVewBhUcyr+bOxY7hJTV/+zpVZh6dIxsstY37yx2e5XOn4gU4Qt
hXX6mgrT+WdOI9fCIvGaB0AbzhPlN+ozpjkLeQCN+a2PuIAGAmc3Tcqg4I6yrAEG+QXMg1Qbv0DJ
mmfovxMitlXWXoinVXiBKtlXH5AUMbxQIHXUvFhfLbTsH2PI32lmBpET++jU8AIIjDjQaablD+Dm
C55mLO9Rbi24ltv5FZqNd+W6yPAWI3t8kk2gGcOHRIwxlWbRfAp8UKe7wrI/uZUj3kylceTe4n+k
3fxvsbM0pJSGi7Q7srdwSv/UkmKg14AUCZuFIXnB1kLbLQaP5D97xDbDwwAW3P1eOP0/AWddJEfz
bqbdvLb1s6lZiEsC+KD3nsmg3r0tDeozkRNr/nR7iTV01h018lCHgxIb20GMLqlIiJI0XMZWiEGN
DLHbZCer7wvevN54tOihBPrpMv1iRHxuBtYb+4gONPAQiw6J8XzhH9UP7ATMaxY36mxKT3w5wxBd
oBBSHeYZfv1rbVr/IZ82K1rkvBUjs9lo+unfBdHkaBJhJ7YMzqXmlKC/LBucaWfl3s2brflBwHPc
F7XpwmUlIIhlJHlr2UfKnTNgv4UweUe6Fx+Ird4DWmj9E0dievbq/ifqogfQTuBBMch4V1WI5slw
gSbusHqtJ14wDYHe+D5bwntJYOuC4oJNUW7NabprSqgFqwMRpAAoBoL7s/S6fz62hRB4UPR7AVX1
X0T9OarD5DxLkJFhHjXzzvaME8tGVgqlx/vfJPt0G11Bos/teQelVf0eG/JlBCdyFvBrwo5qzkfA
GTnbao4o1oinOCe00/uREVYW9ScZy4DuMIPsf6gmWV5p60Pf9O6sYFOsK617hcEckTVOzGTvrPpV
rMXi7LwOOnSh6Y6tOHEC1Hr2ORghj/h3uHyzGkRLGjF8LvJXR+hkN4z2h8fqjqGKXS90gCfV+NGj
MVsPGdPebiTSHgKj4qPqi+GwrGoKl9lvDqjsVbBy79iPsm++wSQOIW7hIewd5zNZSJvWqIvchcB2
Mk8fiCptjGDl3bDuuhe56R2doJusi7AzTh2hcmvy34oYLh/NzVB33O+VdCnIzKmyrwqf+rlKEvcT
x8FVrvjwRZemlFJL9OpR/FqW6a/V5g89iIm+nSwbicRsr3ZUZkdbuWfMwM7B9WSNXhYlJ5zfRRAz
3u68Wi5hPXTWM+sU7yrT5Qq4EB2fawLQIofRag2mxFmu2Fh/J2JUzAMd6HHM4CGWsj8ZHJc9Js6M
pesIkoP2tM29GZO7Xa1YP48mOlWR+GQvIvNC1wmmqblRh252BBFGe3HanUqq9pfA0h3qtoa93GpM
2VdKUZW7nxTvBp4MkLdC7GYPhzTLM3mEO2W9tJt1pIzdMvCXwgn6CbiH3liEHE+Y1LvafWyx1mL3
F8nBpIIYyZJqeMgaB0HInLCBNZy4COD802LaJVPxX2nz9eE+Z9w7hsqLZ3b9CWCO3ndeWt8ie3iH
FeK8xp2NjJfhIJ1oee0j+9goe/4WpixRjb2bQl3kHguWCYJIF8K1A1xGFvIEWSp/7CHzHJvB+J5A
Q+9ynQ14sImyeK7b00PCUXRSaae+KXPEhJMXur5yFPOfMLHbK3wxPS5N8kAenGp3aXIL85aqDmxn
ic6FMpAOGMTTS1KNiEWOZqZQpmA9REak1BuJL8paKoPpgXCIMdNWngnKJQ33F6H5YcD3V0hwJUqM
oeXjdt3BTxvI54r0sYXqFALvag+t36TviTC+QeGP+uKlBmBSwuf/cHObL6WACn4kUlFjS0/pVTeq
WYZrR18wojQSH2M678HaHq8Qg4xTpsbmmaab7BfqCPaztHX4LNEy02apnynaUDfLnkJ/+XHq1EFx
67jgbxA3OB/rofdqUqCua7nnyUcEyswxf/YKW+58zzLuvG7wBek/Lb6m7Dgjvv5y7MH9O40e1iQR
L8t+yuLeOrNax1KT/hp7J3pyeStd0WxDvBreAyGSm7QVzbZZ5cTjgX3MZzWRc+ANCwJs4NaR0qhU
zgUu93okoct3nwXk37RnJvT8Nj/wf/yLmazNchVrFX+mBlXhXmSpPf55j9Yl989iL/+1eppe2gS5
1YH1sqOt7Nv0uFjUyXrz8th+ahusdGZc3tqy7dg4Wzne8NwMSiqR9uvq8TKT0mtCxlHvnZU7YZli
dBb2t6NxzKyOt1Kr/Ju3eRjGlDZtaqu2S2psimszd7wAG1m+sbui4ZfHenbMGixKkr9zW+NAYptJ
UpDj30HcUJlkf+eQeSjVExaJp3gbG0HwFQ/5OrYXuxqskMxD/UobekS3OH1XB8ucp4Mbk18tGdd+
Y1ejIH4c3jsDz2FZeS6liTVMqkYxS5ls8Ft/g7mgIdxnMV3Mcf702jj0BxxsFdmldbZnxIqqYcNv
lX9je2kamlMMgDaKkZANwcOQZuojX6nFmZfsyZQur6y2k5dKR2HR5d+9UQQrWGFOf1CcC79MQnxS
TvHf3ljHK4Ep2Faa8xpszvTo+L7NCiTtjksybD9DHz+5VrK9/Fxb3gwv7o+xSPs3XqVLYOoazopT
DsWXcl33x5xF9oO3A2BNktZBBrnzX6Si5zQlaxSM4/DV2+vT5Gb9rZjZEO4HaheS1e3vrtUcaXj8
7ajuO8bqvWcNmJFHm82TltV0Y/G4dXZvvJycC6ZOpkDiFN3zCvlmgruAfZ3P9cpB45B6P1vdQiRn
HuJ013e0241TUwYI2tVRjqZHTG/cdknNOxu2V7fLIwI3cX/NzSp/71kYPI9qohkVzXliK1vn77XN
uaqMmCQxXOXT6PlHYPf/VZm7Agrvg0LzDUtz7Ksp6PQzj4nzUBvJcV4I12m7irJD36n20FUWvPB0
1AYrdnZGsnnvsDrt8CRArREMvbNZAkKVtCLlzlZfX6zykQCjNncYsfZF1P/ym+kE5aRkc1XWkHz8
5zwj7aYi3C1kpWg9U0t6ppIwuzJ+xccZQ8ptqr5wSuFyH98MOuBc4C0NoS7sHzaXLNAxx1jVHoN3
1U9U4EFxNaAaHkeNm7PS+cnsWxG2yilfJuKYQZ1uwmtW0q/VFwzDpfsUO9lJkI8kuTv3f4hHtEfb
MZaQGkWGb0vBQxzH5mFak7uHksBIAi+7hJbdbEsFS8j6mwh4+tPn/SsPkKAOtZjfKoc8ARts+SM7
+C47ZEtxz5uie7CIelLfihBveePvTkqyRLtJpPdEW5jUXT/epGKGqByoKezydB+5aXPzh+kJi+ZL
I/CUL9RB7kDCfPtTVV+h/NTBsCRMi9NW9J6zlL92RtOeBzf1D3NMwFNVzG1p/L2UbGxWZ3ZCTDBv
iaiemqbjVTqW/GudJFYnzTh0H9kUE8OaMXmz4ys0InU/KeOVNOmmhOMBsPA/b8+++LA3BGDmM+bg
gC1OhkxeVlZnuJzy+hBjTX8xouG5yCEZM1SYAdKPGTRem/018WhwzPDgDtLPj7MozYATpAOIhQMs
oD9U7ufWGF/ScZwoUepXomw0QCOXYdcjSeGmCLVEgihI2yrU22u8sCaGshBO/JxN46iQvA43vRjU
MRdg0OYobU516rIEQFYEwsf1/kV9cnOwqkOXZWeQe3+4DrjnFbjL0dK2BCGfe0HbwVCe+V5UES9H
ADEiwBLNlRZlcNBhE3n6zZNxfUill73RLHFp27Z8sFVr/0dsiTXomEVfiDh6wxnC2WtGL2Bf+RF7
5kiImUuRtxvFMuOEqlfWE75eNKtFzNYHcxs6DkbE1Ar3gOLy2I8vYJ4ffcPRrCxA7eQ2RRSXldj5
Q0E7wUWt4Cn55jbqt1+q/t4Z9mMDLAJ5kT3HmUAF9s/EH9Jr4tF3YDFw7IgMZE9rzhZqHOlsyHg6
3lnwpfu5Ef3XyvoT+YO6c6A/6SUd49g9lwiZhxo9hFnepMeENin9BzQS102rSOwjwbXiwLNWH+FI
dASGYCc61PmBwFZ4wZk76aMC9MqHMs/GE5xAPhlZGF9MoVQNkMzb40J93MicbLmt8tJgOSW8s/Bq
vFpqLl+dOR7ep1a2j3Uem2GfrPpN0LUQs+8ju9276BSyXK7FRF1RbZXMhhQv/wMU7jNO6i2ypqjN
OuC6hC9WxulYhLRYNY9t09vh2Is/uV9dpDfon4k73JV8peDsJVs0szu0+38JH3RxzEvHxbbZtmAX
0myNhiPdGZrNdRQ9444fr/EUu9m9QKxxQi1Rg86u6Dn2G67M5GdRIXZJ0/eCPVetPlrCKYFDOfez
Sg0cnuuAkR4/aeXwDsj7F6W8HzGmCVpVZx8LcGXB7C5YvnPLl7CvXRRTrl7hyiBxRNnHsD4qAFUz
Ga2YZiXiAe22/TRnWEOEmtG+nXz9Ow1p+2cp1d+l6t1jMXV5gLcgybFpljzL6G2nFTLPSyZL47fX
1BEFXRseAHc2CV7PougYonTLxbQYdwB8/8JHJr5q8bbZ4HX7nGrTIxenYd8OVPXwwwMbSbZ7PXf5
+tLXcQO6gNy+E9OAh0N9sParn51llWJEbLsJx/HS3jgyQT1gxsfpbo7LZz9aNfwmQmoclvSHFm+j
zeL3orTOsMR0FV9T4GF4QQdWSTECA+07KZ9IiBnKVUfPnPtzUWG/2ruY8464AjuWxGnZfdC5Q3Ia
ZI8jLyVgiVo/KqxvrNGNcUq2eQxTykSiuE4xOZrjbcUdDtfGVTJYy+gX0/Z6d4ipmzsYANYJiWo6
j9Ar3siEK9gtGC4/WjXRgoDNs7ybk9bHPPFxtA7846bZx/9gfI6BT9HoBeLAb4Ix1WklH7AZFZGw
SziSCNCZBDUWmy3rH1U7d6b34ZrPgN0wtiHg+ZOInyK3c1Gx+V6SJMD80mjUWiv7ooWnvyQsTE5c
cDvQsCr+P8NgvJgwXTEqoENiqijNc2SMCRZPyg7pIiHP801EjyiynXjWTg2Yoijg2HuEhBDXUEx2
aA750TSEnQWFwBRDViIR71Y+fWRLhQy5LCCEoCrYGCJl+69PSlCqgGCzmSWnVstTToHxbkywcPH8
HGao/4/4mNyHDiM0oGhAmK3DGn2RNFbxPvib2qMIo3JJbtwEPmJWX7scjB+gHu5w53ZdR+w1TR6h
yk1KX5KoWHfpOhUbTEmI62iyTO0ZhE8kb2yaj6C/UglAUVELXw1joL7MIiUGp+C5F1I+r3a9oiKc
zJaFQOUnyWnwWsLsKRR1p+j9Q4cOg4WXk/c30xVZgWhw3qPE+uRT3TRwrM+72Mhua6TWz8oBD1n3
GrtgZ5l7omHVs8jNKfCmBbt61t7pesUCEYHO3vpEBItJNYFaLPjio+8JuAOAPviXbLsGJG7eVIBT
Qd4oTl++PUt38DrsUY1ZMyllIDrp0/PpPmyrKx0vI5WfkXcY5j4Psm0SjYBBUjwyeygtpBgOBI93
tZ0xRfqaTi5o7E9Npv6xHfhvgJNAXgnwy2DQKIb7q8DJOjgYbFd674NBKou7k8RXC/4R3mma1aHl
VZsraa34A1f5TsTPpK9AuekvXiQvZGjpsBAwAgDCM/BTmbYOLbVcRnRfQK4QCFmG+ZH3b/syE3xd
ziT6bZJq/GXBsbFwaqABDhTyOM+ZJS4DruITomp5yrKBAhaLCsR0xkM4FARYKM7DBm3F2XUeiuzu
+fMhgd18VKYN1awwv9fYOE5tR0doAcSy1QX6VmL5L4umu0LNVLoUS3P2Gpq+MNgZXzEtyRA1OzOC
COKugBlb8bvqx6QJ6W6FyqKhsVauHI4Mod2lXLHRUTzaPHndYp26VG+QDKr4fGsipWH7d0n9/LWi
hf058427tq364EAaxntsoOEW2pqpV2pJEXS6h84z0FfqbUjb5XdDqx21BoYP27QEZrMlTrzftT3J
JZizZS2vJlz5V4VUW19wXqBXTF1/nspaA4ztvOhxGnhsn8Cg1UUw1zkgjWQpRx1KdyV1fGCNWPWk
mkrrOnfb4d1O7eucz/fMMuXBaqdvMltzs18mnKzoQ0x+zUrLJmB5MsfYiRY8RUmMSVBCdjjM3AxP
ZerzC5xN+Xce/OYSodNhGUX667zi3TAIdsYLOrqJ1S4BT7/r4AnEJJ7nfJ/Pc4w2WVT7KDdzvCtm
AfopIm2NWtOJ4uqttOfKpdC33CmA6gkVt/ui8Uretpk2rT3OD1rOF219cKzX/zEFrJ8Nl8s56FY1
v6K1Tq/OCuE9I+V+EiiSl8IwPzYKeUCFRx/EpuW/YS0fSFIlGuO9PfRsPM3m4pqtd2aYgCiSzyrA
yo9gZ1GB8wywYimIfLcZcfM4ukneSvmTYU9CX+lNWi6Aa1xscV4znPCsaJ9VR1vtM+6pJ8Vi9EGI
FXL3oPKvpSzcPw1VTXdnLewPG9zgDoozizCLHSJP0UQx055lVUwEJ6JgvEQS8OFHwPJsnO494w/+
bIu6CcfJCVAr2K6u5KBDfkSLsWySZMw5xaP14qoovaew7h60ByMOTQxQGQTObA7TZSYPVGqZ7xc1
9X+9ejH2vWqRnzipQs/lkl3z3TXKdEkCaB7A9VvificIgS3fQa54tALjFqe0N0sPsLmwmafecjBJ
4ZzS0leP9Zr/guAeBytpbZKHqr0kbvdY9utbDQnMmlgZwbyi/MdYu/+GGPXQV/Wu6VxWgNp1FBvG
sjB2rlu2EDcSOW7/rreoSoufkgxr4Ldji6st9VcywkYejl3knEwY2vhhi/pzdbOjk5bPbpL+y10O
AfgGhN2HjOAHawjeX41ut+oRqeheT41sHycgqbIRqnEMbjWoegQ08pN9+TENbs6uDMQ5OiwHbIcz
LDS49p/Nyc4f1gmYQY/6jHLDoqiJ/BMWhfyUc0tQBAiX19FN12dKqWu+NAsq8NhOYeoP8op8w9VZ
leOxJix+i+E3/QeiWQJshqmFnOxz/cA59KSWxT+xoLbws5HxX2dW8L3y/lM0qV+pWGLkgGJ/5MgB
gCszPgQe41DNzAi4hVdCdm791bBJ8Ch5Xan4GSa5l90oTrVnvQt/LmoiQ0X7a44jSTy6ZrUYFqmy
XnDtv1CUYV/6jUYRWd6j1xjyEf8l20xWy7QAi5xigCR6SdhSHqgNxUVBSmGgbWW0/QDU5vLejoP4
jl0M1pZH/GzMavHUjIL5poWcbZ4qv3MPsqvLp9LP5oNNcOwOL1L64cLfrna9bU+wyHGMXVlyNh+2
VG0XTlOiX/OpsB7XLOLraqfZieBpcWEWZEPiWuTvYYNum3WGW1ZHtGdrA4uD2xbDdNdKNn+GLnZ+
MccMlzxejGMziezqJ8PgoncYzhGGmfhBxE/+MxdBmACRvFj66kHNxYN2pqeaRRKkAp9Evi7S4r5W
Yx7SmbL12ZAp2/vatUEdG1SDUwV2Lrnx8j9OBdqbnm62CpSf1O1/aQptyeo41hFieeFBI2BLWCHn
7NaqgsGrxb1rZ/4Qntnc74svkfVtqLmtZDgLNBACR0Uh6XtK2mhJAX3iYxhk83mWTSuPsBYNViFu
HTLq/vX5pI5knkh3a35gol9RTlhxTa8pLrfAnJOMa+i8PreDrs9glWNYfUtiAYtg1vxa2cJjSnEn
/akMOZ3nutV3Zfj9qwFgiFQI8B+5+N+dj4ZqZRCrSeZ6wACyReE5jrhkzP3yEHvZ+FH6tsQCW7U/
bpw5FytN6n9ZjAXpgGWU/d8gNKwOF4gvKVxtR4QHxXJUxvpGORPVqBNIlQMNs+mJHDCbfwdoENY9
NR9FH2HNXiXnU6v7//cbky7ke89mBROr+EnYnj7BwaDSveFX8i9Ra3EeC60Mdkwcu5VJF0ygJWw0
D2vgFSiZH/IkFM9LKf9OhDuDSIC8TiS0SpIjHR9mzouHjPziTgkftbsU//mSzCC5IOwAA1rWv6yJ
EeYHUehjL42TJcuClGb1YnPHIe1AbAVhiXKOuEmw8kCEYzUhWMYI17COdtNGNzqS01ew+v2yox8K
lbaZIY6xYA3xYcJLmStc/O7kzg8rsWw0qVZGCMlIj1hNUW5tzweIVrn1Ka5ZY+CNt/31TQ594gZd
p/rfU2OWBb0c5ZIeonk02j3BRx5+XBrj9AEzCw+RU4/mTdGVfvGz3PBf6dxzAyVaqLsVlJyAVnDr
nyDz/eI6ccQvXKB5ThgcvpIetOIuTxz7oY2WgX49jP1h5qdrdCTFUHVoUeW0NUviFsjnAR1ntvoh
feUiOtsB9FNk9ar1ykNvzNmXTKw8tLnNuL/RBfR4NqZGZ6Fj9hTOgk0jreTy9rhaS9q+1B0UMiDX
kfpN14EqnxOEVOe1lw77LVgedfIy8VKqAz/ym+oJprrk+klb+NhcJjK+czjJzJCbmJfc+pTCzkan
mf3KfpX4km3GXr8DeEPT5J77UBymEbl05CLqwhHoLGrAm7W4EQe2qSyvDI+7xiyXSSOqUOPMxgwh
5Vw6Kkd5weqKabuegKWlNG97jTORvC+4C+5Us87ddXEtUbzOEHqM45AqbUY7MbU1uky8fNOJtv7p
SjoIr45jDH9IIlthUcl4fcJMm3VBF/Xx8s7ICKcBvT+tfjynly8Mn6U6Fo4XkWAdEbL6UvaPRmHm
Yg9ZSbtfxNfr5sluhFyPrCVw2exWgUa5XxKQOs0O0WsEcJlDeI2MiMBfajm8eWsa35q9MTvFzOM3
IJlz7TOZAbFh+3TY1/aZRKr84zgZ5fV+z3zKq4p23ygT42PKQrO4xVCJcfTgdzuvWVc6GPChLj/Q
i1HduYTm8sRFTHP85zPx8EhAk90lCT/7LvfAkwEIGkF8al5bC7IGb23fLwueVseiUmJUdSMOeHXS
L8ZUm+JMsynfly4f20/l87sKoJwgukcZu/9WeSq6UBVninOZDPF8Y9e/SAqdufHt6VBIPuuyqznu
opGE0sRnfitT6ehLw8Pewwq0vROGtN76IMBNaa1DN+zRZTz/wQo5fbCPaeVPOjvpTcuBIVmyxg3A
8+QXKEXDU6FFdTK3rFBtUjq2MxpUfjQVd0tugEH6QNTLaRqtVBz9rhma9YuLnZzji/pwcAgOjT11
X2037nIkoub2Uar/zUTaa6yZiWpDPEDz8F0Ykx9/Z9TY64tpaSu/FYMaz5OLaEthVFdstAHd4TE3
4ujSYHoy73jt5zt5U3CPXT9RgO6WK7UF9B0lXMAe8U9ZmPFSTorZTvGgrdIZ01vVdEb2aJYWBZ3x
YmUXmwxAA38ocVjUcV2fCjRMqjpOlZlh3BZtnGPUseN7PPl0T8iiw0U8lgU1oEO23Axc+QM7b5l+
GvgIl51TUX/91NqRkYNzApPmUueuHrJ59T7HES/4zphLnxKvPv9om0Yeqjky717dVGeZusOf2PJd
BcHGkuLCHY8VqL/CEU5TCMZwDZepGqnsRXRBss7q9IguRwujnmITQ7BNfoUznTQJhw0FPkMX4cHH
n17/tt14tBlWsolM54xd4NzEpv7x3YQ3bY6ompBoLMY5gA2PJNvFkI0254eImnPUtxausqJfcfib
rVlfMsArIHTzeETvc6aXcmbzAzUcKBQwBHu11m8xykF/UDIS92E219nmNElSqlraOfWyY6dN56FD
DVjvtnCL5xyGlap2xKokZAfql2iwmpr2OVlo28DKRjfjTowGBU9VhQ4VTKyLkYFZLwzX3hhGB001
Vt6jSe8Cr2+RWr9q7lOwNCEWimNCgdqlRVaff9E/Ybxjc4Y2QSfL6EH03YjZyb4TbMy5SfYWmOCL
l5O6aFGxMhrTiyzG2WBG9dZeLipIhzZUaJwSvLWxirZveQtBQ/bR4H80Y2f7/yay3+MTceKaxgA5
kWUy2K/ixnkUS2+iqNamKuTFo6w3rCPiqPtuhE92S/VoTbRm2FVybjyGg9OI1SDANjm8210K+q6J
a+7Pm9fnrByYHIYLRWihr0z9cAPpAyr+8DXF4FOffYvt6bURuAfvg7uZHAeMoJBnO7arO6UofHoc
ReGRqk/J+FOKNgyKloi5tOyacOXknxWlPO15Eps30dzMPGHW+Mk/OlCE94hi6paPeD4dOCm+8Fqy
3gLxHzU0k4qsXqZ566jEHERos3ZVT7YfJyx32JgcbJJL8YE5OV9u88C79dmsO4Q3vE7tVZW6/iCw
MzMlVUb/WZhWG+Rp2YivRInynDKYsPyWsQvWx2i7/r0BHpCw+7Hx+3csRY9WHMFZcxPvnJVd9FdR
xoCMPzZXQOjRhVZufVOpKGEh8RM4VFb3dofHdCDHk7FihAUrcTT03AXZt/EXsId2UkCEUNOMs8yF
+0Amop8PTiJBP2LjcnCw2Q47YMKoSRALcuDXqvSTrdNkGFfv6joW9n89EkYa+C6QbazlWBz7qCXt
RBDQfPeqDc0N5gx101rTMshZlJZ7v10oRCBQy1Wy4FTZZ1OrCkoJO3ufML5/pKPyn/jPZLWIj3jc
rK5L8qTYr1k7a7SH5Mjs39MNV3e2fOq0b58Nj90wHIEZ2yNQW+x2cStNtib28mELx/2wkkm85GPO
5l5vnRMPXmd3w4NJm031MKACRT8lS0ZODktxnkIcpL/sxC0X0RO5izKuWKWFkR58UrJxwWuC7+/J
0KnNKwdfzFs8l+qm1KCNbEdHkVE8LCbXLvhjCej/mXO/2fWlob4YSoXxQtIeuGSeOaRRTcixRzxX
xcdIalL/4A+GcMcL3U6+1MB8Aruoa/S9ypaEmp9ZYSpyiW4cOqogtiJn5RC9UvWLDZCYxEjHJfrg
WgMRtr4mK3Ndy2zCiLaxeT9Ho8sCbufNnW9GNN2IY1pvdMxQNG9mg39OWfMqlusy/ioAsi8HrHo+
Dxi/+OgawQslrtu0AbgXfOeVNtTe7ufKYd1lycR9lBM3tQu4zVKuO7A5C8asNk43UIgN4OEdhSXG
Qm6zGFgin5SzmZR/XeHxx1q4MQMWa9rGfMYMfSK24p+pOBjwGvCwBOYytvHVnrnY7/MmcsqnrHVh
fKCpMfwWunXBWg4W+0TLzOG51MrtDaxmUiqCk54l0fZ7zMFQTn03oK/DnX/7YGgfDcHv0DogYeuP
sRoMuzqQFum/YKJTDd+S0wCdxmb9Gg+tuqBUbJe9Id1UC9fha+dkTkfsVMAW9XbCc6z0LB2IH+cq
SxXlTwbvjR1iML7IRLk6ILW33tCi16+4F2Z3HJfWRQPqFkqfxpXeMiKHeo+L0LlVgBHhOcqkygiz
bQSuYo164wPbaXT2FIb2awOezL7XVtXOLymh3jrbF1CoiP/lbezJUAyi6V7KZNHsUCDecg+VeGH5
ErQTuBl7OiMMTzecYRbN2AsMGUPKm4Lz4x/wTEtIJFndi98tFQLuYewYm/cZDJoF34xI/QLUmKr0
RfjbsqxOLG7PhxqKjM99Xmm5jIdM851kDUe9eEHZOg8FF7DQ2opO4nmU3xlohQePb+mJ/nU10OK4
1vPdMUyuxa2OAN4PZHsARxeZA0OhYzPg2v7cHeQCP7DoWsy92Lv1N9uqJPnxGsqlH4jCF6SLLaog
QwtFNcIOmvX58JI4I1t9e/Cq4gjjScg7Yj0tBVrZ1TFpI7IzfRsRk2C1/NBMEBFOrkmEOMjqrL7i
ZCiCqTXVKZ7xvx7KGiFsnInu7FSVqI0tGvMxr90DrdMM07HUfR/g8LNDNH2N+YuVZAv/KBvLt2H2
8vxGZEjXOO1X86+ftOIvihHk5tqwfcE/DmTyd8sDIw9rB7Aongew8LvULdlxD4XzTlzXORDjGMHG
VcbVJNXOaIdIWRuHpvBEBfuvKArKzeFqYCiyqujPOvc6mECxjA7YuXiF0DpUhnVpY8fc4qcs2kdC
hu9uYTTuH7NPugec6StwraY+4pOg5YZ9VmZjQFrGEJrcjOugHhGQoEI6CZ9HZo0BKMmOa03TD6Fs
8cojn3r6zhyX1e8w+rA/8K6dFJHQgdmmkQvvgnby3P9xdibNbSPpuv4rHb2+iJtIJIDEidN3IZIS
RU22Bsv2BuGyVZjnGb/+PKi7sSAGGT4RvehoVVcSQOaX3/AOGkdYQKRTMQJwx9kh2BRYpQKmLo0p
+YxL+Kyv+o6E7bpplW/vdRGY5TPELmLEGCMV9GPspxHtxxxFsXiBcJflYUaKDs6/K2RHZTAH0Wfg
6bX6jFDagAMOdr1U415ooEl0UcDiGw7oZ4Y1Vow5yc8zGoEUUlvpLIKnhWfYO9uJOoa+M3dkQ3FT
xuEn3eI4edH1gBoTsN5JMQDbYhaGJQz+o82udIf2TaXLQD6mZ3eoXY2eETUp9mayrV6KKPCuItu0
qstAmqEGUWar52xsvKe2S9pns/bCtxHlDPHdRoFjkfTX5i/wjwNw98TuP5G6h+jOhLDfkMauBq7z
EBmnmn9L4xV0cI02CJ+NbjK+5bKbHj0aSD6GIhodY+QZUXi79dEN/OxTrb9VwqNbRCxwnpE918lf
aTJ000OKAP5d6bU8PMoYFva6qs+CnSorxbAhTzy0TvwRJdDOCYt6l5mwfjfKTKcb+NYMToLK7J9H
CHA/PABh5iWQ+zD7pEuBZLLvaZHvaGUT28RIThEAhn5GjNSwD5PS3UgOlCLDjoqZXeQIuyfY4TCI
YXQoOs+7g3xTlnj5VlhEZQ4eSDcZiOAUN12cVSHBhMrcdbi03MiSeThyfdiqM1rk9tuBTvTHT9CV
vK8QU9IXJuRDv6sZpl+7mYOjA/JPj7NkEnSgPHWyQ8Ag9q9Q1P0XLXq0OOjxTnQy9IT9uUQS1gvM
of2OkWk1lDdzRWuoANPFjXUf9QwiMYg2yv4blkbgZcAUzUzwEJX0odN6AiwbosYzfTKCO3r2GnyO
KozqZsQwudiAE2AyFXbNwJgSWzIcnG3t1GhLAxcc73vT6x/6qnXvZVRkTw7Klf6DMSZYEku/HzHK
Lt3WM7e5WTbkgH7pFTvZUuhjrFBF+6gr7S+hwpnwGsyA2zw3ZDLoC6QyNLcejkEuZXWJVvIFdNUB
NSEDYwZzFPHer1X0lx2a1YutarSM4l78TOPUO4DKqf5uI9HexpFWN2UaBOmV9HrssDy4GnTthiz6
lU3NItJrzUGPvZLh3Ls+s7b7BgaUR51Ienwz2aKWt0Cwm2pv9TwxADIVbbwwT6gzRx1VaF9Lx/qu
+ta4Rk+hGb7Aj/YEUwCKUyT7ayjlb4UmBXjIVEbrmSHJXHi/bNWo+C4duphGk0TMDdsILhZwf741
csuYZADbHMdo88JDZm7f93PU31GCAO5GCoFyYYxjBCvxri1nvKJnss5rx4mB6A5T6WFtP/XBY13i
0rTrJjNBOH4OLesB7I3RgZAl/T+MGKSwxhTD3fEtPdz3XBKfpTtPDzhGO+Un3KXSb3ke0FkdvMBB
3CMqo81cLd8OOWKAUzks9W0zVKnxqCTaJvneDLCJQch/qr3yM8KJiF4bsY1M4gUcOVMWixN0jNmA
HXqot7i+XQCSdQcqhgvmuIOBUEtpjyi58XsPPrq2mHXYZZf1rwYDyhCSXVvCV6MrFY3BfoZw72Aj
Ny+DaIWv7a2oiEEgKunL0U2awi8BEoIl0gHFXG8Z80Pwp60yui8KAzz030GyQIz2GreNUIdEX6i8
4OLy6lubCdir44+otrTIgaR0TYqAgj+bcMaNke9AIWRUBfx15P6pMm07wRumhS9pvmZZ3SItMfVh
IO4oKVuQhCkiwsz0rUIlUDbgsYDc02o2GA7E+Gui8043lax35OU1hbPPzBziSFCPBvaH2r62HDdp
UIohN0H7F40b52lhkpdvCCNnV8Fgl1dWRfn95kJnBzOLHcu160kGpfBfs59jbMmYQt+ctz3u9u4W
63Z249BV9FtRx1hoGkMqADsVlCL3keGWxYOURldd1iDVgo3Z5yq9NppROI+yVDkAvyABv4n3IjwY
HJr2I/sfEVRrcMQbVFKdXkGsI2zGlPk3zhCgmRwlafWASDkXup+U413RekgjX9RtUDnPKVRQ9QSZ
IkuhlzqjsQNpB6qxRLQM/KE3vDKYtLbYCQpQ+3SPAqAlpSHvUhLwF5NMJPs8x3n05NC4pY6jffwT
WxYSPK2C+rPZ1HGxxUlD3+Sc62/wL2cUsicgYxRnNI4YrZpjcmFTgIzo5heZcxMVAX/A0wAlSTw2
NLKsjVGX90z7IpRuw9mqnC+O6U57dCcUXOAcS0oae9ZF58boOedJdd1YZWI8NFRCIEpMyx4fCuIp
A1omC9m8HRs3cADheNZzhPAjAK3Iy1MI/Mm8gSheduV2yGJZ3wHujbJveQiY97tynL7DshIM/sbx
m3bYJJEw/E+hAV+JQb8iT4DtW0jnawF92jUgaVtSvsJJYmYHxsxLrsFClXdyVOgXMXKwf3j4Afow
pDC7xtKJaORcGTONjIxahx7+nWH6if/mFfSwkKUjKCOi/L3kizp7jlXd4lORCbO6sxrMr7/0Nn3w
y7iTpQknVLjujukYRL6gHeYdpAjspl3GYpDPWzW7t3pC1QLtkdm9y3HUcZkGTbRBvF1Kb4cxDjKm
z/S+QuB0jGVJRTQqCxCzLEqpAk6Gm3SHWINguiagzc4jDu5VgA6O4TdkziVjzRSTRushna18U/om
CEvSxjDXLw0dK6r2MnPHX3TRQdVSf06AKGg9lgktSQzQxv7N8njCjaki+hXe2DXPSRrmapPRGfo6
EYuZzhpOmJGHTeNzQ4r9KZ17g5MVVq9IJql9VZrdfFvZ8GmBUucMgJDUCF6UKUYaG7OZOL+oNBRc
OqZc8ikNK/06YwgSBJdSzii0jER/NF1cM0ECTfnxc14Ugf/QGSCEMUhBHr9J5qfOjPn6WyFRXXhR
Y2qGO6+fUMrFoK7K289cOzH46wxFh1dZBRxPSDnhN0KM/tpMg0vzJZ1NH4qVVJ9Mw/YE3Iiq7+mu
pTP4jUypzxNVgrhuMUL5XuhOR6/gnRCrG+06wTRc+9ZjX/gS2lKVUBiFg/oqRQCLWU9QfMla7eC5
RZpNf8aKlpqLk+P9mPoRCSnL1Lf4TWQ3tbkwAGiYpq+ksdOeVjCkTm057Q5/boQxsXFoEX0DxTDd
ZfZUv8LbiManRKfDVKNLIfknl24pDUgS3J8to/WFSODgcYYcESJZXQnPL89qdzdTN8O/CagIN3Pr
WdGbj7zo7Tjhy3kwY69gZJe0Tnklu5k0FAHG8iqMupjZTF2516YkdYXVy/ALS/DRUZt8aPQ9juAk
3hBSGDQnRaa/MQEvP3dK9qin2Fnf9DtevyFuc88d6m8mUk7GywB93djMENAWU1qk5UeZUknmhWv0
uG9YffjLJT9Nr+sedyGpNHQiGtt9vbfgS/coOSQZUC2vScoH7ekBch71lmH/TS/KhmluoGRRPqZA
uIud6brQIxFBRQ8dtvPAlNU20uCTZSDkJ6IRZ4+dMTeVfgziGoYrOYy/YdKJqAsqbSiURVD4jJ1Z
l255Vw6iAA6ticy4ZyBEWfgU91t/tvXPmckS7tycgpdAtg2wjwSVbegdBjapZIUy3TRzNnhbKiNp
/eXl8Ik3KGUzLEbiCVESEKxRxcgJfYaLUEBMpGnApOzJag1MSSqGoTuo5UwrB5ntbBTZOkZLLnUA
umtAYGS4KBK7ooUZQ5c3uBwsOOM9crXWxmIo9wxkXySXMdnJMrAXk/6RIy+MDgjipfkls2kfPi3G
v4dxKPKXrK1rhh9xNwUAPReRVmpcAIaXIQkqhOMOwRzUE4P0e0cEGx904snkxoy7qG0QuShd47VE
Yc39VnYeEpxtwL1zQGANsGBl8t9p6NFKfZ4dekVfQpLnBzl2IpkvlAWq7E0IJ+a9EVg85KeR4Jv3
sAtajcgOn/gru8acXyEvOAEySXEWdk8FHpFPjHDHAMMMHfyNnHqXfK4qrRBzBzhxlRq8Q7JiF/iV
qPm3fMfdy8RxwoqmH1OLm3WYBgxbYalaF3oKgIS7IqCEYFgBpNcMgviu7ILiLfW1RxvABMsAezVy
Lh3d03FapuDTAbS5Xb/W0ei/McnTxY+BiwKLUGDmpEeGX9fPuR9a+ATQCXz07YoGQYL6E/eH1PMP
ZMNKOHokdvAMsaHHoagk6NgdKNk7ZxTDPp1FeVOHg98+gz0arcdFtKC+amWLhsK27KoJ75jOJ46o
EAL/E+ZUWfjEuEmypkigwFoG3kRXE2qYb/hQUY7Gug0ZM8XdZeVp96FSfXIt3aTaVWYs/nJhGULt
hygAOg4Xo+rWmSWuZDTHwIvNHMlLaBNCgOmK5iuzyCmCOs6GHlHbwLQKKZmIthNyIcKeP9cGqK+t
yuzhax5ko3eVYFM6IczlezhkWDE9iQ0C/DnGkwQP9CLwbPDlOH/NGYiBWzXzOZ5gZXC3b5hPOYvO
KRnGRS9tXT4zrNPzdQAfNaHomTTqesTFah/afc0YaSrvGE3mNQwhO7d+dqFTvmijMxWiTNNgz+CA
DP6PbT71n5y87m7BFLl7/JEMqESJBHeRDygjTJ7rLe3/HC0lL+/nV6stIxTKxDi8CujZNn0m2Kqi
z9jCEe9V7UmWAiwoc++JYRPvODN0bBDIPBu2KS5sNhThLDaLp8BDMOY6IsSB3OwK8mvf4dYHEEuP
MUAPPd2Rbs3AMTxVWpsEUHB+VXRMRAMg0Qo1fOCO+8wZ7YRz39f2N8CeRdzSc4gr+gLzDI7T2ivY
D6wQTyLUnwHkRndzk6UFOgu6Nz71sx6wr6s8RzyMldmKA7EMTiNVWP29xunoUyKM0v/ilp0BbMai
6XMd+lJeVvBCDplwpnulJuazRuTcTZRWDdohzGM39OPkL3otRfSC98b8UhkuWRu1oLspNK/1M16Y
0UvDRGcDLLe0fzGHmMsDTqneTdbhorRB3tZjJhVjOwWzGR+LGwwWkk/cCzClKAksYxe5lcckO86g
WV42mTvDqBkijuh4qFBHRPJZ0f/F5xAHXHzDTQc5l6akSR5vzJTsQYJ36UOh9kkrHDfeBpxPUt3M
7tyneKCyRDNlHqjurcn4VOrJgPacLW3t2xl0O/JiMcQhTLM8u/9uorCZPE/NmASoDYqGtoQ9eLB2
4H3RU0bsicWNHmdVsbEwr8iMi06VzGQqjfML1gWl9Kf+EW5CMFd/u6LueliUfTnB6oSl1Y50Lwtg
dPm07aswx5oaaeQYt3ffYMzfPEcWqohfWl304x14HaMMfnkk27F/ySyNAwYEHfmg4Ep3wJ/x08tg
GN9T682YrihXeEGKrga6FHvcY2Bi2BPV5z2dfT1vu0IW36PaLPqrWBkVwySzslR3FXORdbAHR/hK
+cbNQJRae0ZHYfgt7BURaz/hFDuVl2YOXM9u//73v/7v//vvn+N/BW/FpyKdMK76V95ln8CCtM1/
/m2a//4XYX35n69//efflCEIktouEjNkbZ4tnOXvP388Rjj68U//HysJshYyWPnDd9qq2lL5DFep
SM1XR1JPQD6ENg6PHwv2RngT1UutmeKPCTOuCJTS6V/jvv8x0qXVjTOIB8XU8Zimrn4Mk7zJGbj3
vyUmqI+tqUrvqwnFpt3JPpuyK2xzYCdXSUhK8YcroxFg21K4lmPh0SC9969BKiZBRmgMr+SKyVWd
TZjwOGD1XNcJbrvB+Gn6eXl1ek1z+Zf+9u4t1AQtbSo65+j7ubz/94uCnqKVBErlEbuXobnTVueg
EdoqO7tgNssACsUwHAgu4E/Z5idbQoPF9sD2Um5nC1kwnEE65hlZUYi9Q7M2polVdyQF2KkucEkD
c/NkjMv+aTA7Xx+CjMLm9vRDrD6ZJTxLMYq2PSUVgCvPev8Mkhc020EvHifX7EEpleN3pBH7XSMF
UmgWSc3XScrg+vSqevXmTClMqemZLRvFNq3VqsXcJKHtO8VTivcyFMhcZ7d9AtERVvPcbmgKu8ya
8Re+DjVeLGe2qX1kdUu5it0qlWt56v0zd0B366YRxZNfDO1jkln2U9AsqGHEL88s5RxbStvSAp/n
eKz4fqlGWgZjAVU8NS2VZQ4IZAO3qb7sEm+8rF2hX06/2PXnNKViQwI71Db70lw/mo1+UDXCxnjE
YxQaRegtwxb6GBtwpvmetj/TI4f0+PSqH18oq9q08ZUpScLV8vffghA9Dh6UEdxjkZCiX8yG81fY
0MFmdmbMP/94rWWbOq62TSRuzdVaAqtDGxqd/+iEA9oZVoyMCuy46CbNrUr8WVixeJ3KUqarpakY
tzrL5/3twRScdIfW9WIDtagLoA74Y1rIQSgTSeh0FOuYiKaROe1OP6S5bMHfQ8v/X1g7fEXiqLeO
Z5i9RAmYHP/RDXSPbqKF5HJAnwUz9QYngmiY6x+ZY76qxY1pkzQtjhI+4hk1kdaBgzFQy/nzMkCd
+sK8O/3rPm5qrnSPyOc4rmciJ/D+rVRhGQwNIhqPE2KH00WYOfTj4G2rm7zB3jNKi+r19IrrSMvr
cKl8+QICkRJbyPcrhpTJsw4N9cj3Ml+tHB5DSzcAnLbj0cZHzWqvHIPhPTSY9jLCB3lz+gcc2eEE
SpPfQVvLdOTqByS9CV2lC9xHpxvldaoaWkhl6gPG7bszS62v9GXTLbggAiyoNpt77f3DBvHoIwlf
Oo9hHnrbEn7vJahsikGm+Vd5XN6UpHwX8HCtrWn6AMmLAmxAPWf708/8MUjbfF2bHyN4cqFWm7/F
swc+wWg/GoMnUTEetXldpulXWP2k+AUCu30qpi1c3eh/sbLiPvUE+0s4ehU1vXmoPbtU6hHEBwNQ
wx7d7Ujj6VLPyHsyjXqos9F+iypd3px+5o/f2eZK4joksCgLCeH3755bSUNbaMxHGZO9mvFQjOhO
hfPWipr+r9NrfTxGjusKrAiVZMpqu8v7/y24YCle2OTI/qMAzngpGm8p4kL7CnR0u8nFGJ/LVz5c
Di7YSsslokGKFuY/G++3BTOwFr0WGZO9wDDLG+wrY2uP2qtBOzjy7frSadGWzTAyQsdqCjAyxLMT
FVRsC+dP9KLnL1FFv53ZVu6mG7foitswqqG9l2UY33uh7T380RtyHKDsElUSyRuCSuGsAk3fTF09
+2Z+I+d83iNZVu8LIzO3DODSxyAU547e6ouwniWkwycxMUZTQq++vgBshOF9UjGR9PAgzge4837F
HFIPDCkQj9eXpx/QXOLGb3H+nxXJI10ExTQH312t2IOUKIAuVTfMjtsXTxnZlVIy3zihGK8ja7a+
GoNKcPobAYKUWZtczUyrt4KaZWdLOT6f+T3Lyfrwe1yyBDYk0orOak9CRwlAZaHoBFImz0JcW2vr
1xCXfvi3XzJ2u67DcZEZEml8lQOVQTR6SownhQWVPlj42b78L34Q4CNtWQgYkSiK94eE8ZwJXLLl
kwRZ2m9Q+AaeoHDiYnPasXjAIBQQMc1Y9JTw4pysS7szxN9pCall22eK6eLpX7Q6RMsXM13P81Ci
BgdGsHj/gzxhDCT6Y3tj0tO/tJQ0n/AwShfBihJ999l6EyadotOLru6/ZVHuA9NzHODOUqzvv6TD
4qijv3FTIYadbZDpmL3bANW+YMt8z/umcwiu9MkqC9MZ+trPOKn29ZnNKpfjttocZLEW7DyiiC29
VVhuuhRroCZsbsIxna5b7AjRKRXjFy+q70n1FZpe4UOBR/GvbJnUUPxaXE4VzXIHk9w9tljoxjPV
GVH6JYzgrqX/DnrUngI0ny/80ImeJst195GVggbJ6C8Cnv1x+k2uj7imYObToUypsLJji7//fI1K
hEXNnl6X/HRsjRwbJR03euAOdDemtKzH0+utLhRHaz4YAiRkTEpjIrcEgN9ibijr0EXl3bjW2usF
jFNazyNTxiqAeHeRZhM3+B/uUK2XrIzri+c0xYfiyoGlQKdftwfVinLv0u/G22VCPKlVzcaxq3GH
8GNxZnOsd6hmVZsqgNzIFhTD60Cm3SkD8onxhHY1c8MMqpz94KQMS/aVKOvpEvUxw7geG7NsGdeD
atjEHXOfMw9vffwhnkD/RHKr2rxwtQoYuQDYU0P8OuAFKIZbpmxh+5gBLM+4w52u+ao604Fj3NHu
26K/PWIO7vftOD27fWQ3ty3jVvGFvq5NewR1YxF9G6zFFglYL/Kf9zFAv+SxQh7E3wqmat7PRqEC
ujMB7xOCwq4WjyUKsuEmyBt0RXAHzYAza6cNSdPKCckg0vfSFNcNOkU4OGVqZGI6xYWxVKCRiA5D
l3U9Xp0ROPsNZCkjeLYGRKdfYlD26Sfya7QRRxSyO3mBUYjOrk/v2Q9nhMrcsy2LbesKatdVAiqB
7EV+BEDJaXJGo4k/OBfMFpHmkXP5i46KPvPRls3xe2Bh7zNOE9LkP5rwtgosSQOPHNu57CCGsf2M
cG/5pD03OLPKOrHmLC7LUFRLEzNE11xC+29nsURKJgZ5nh1AamDZTcvwulZWAI2GSYzP+O7ayBB8
xOs9vA9KeY9QunvlhlNyJslcJdbL76CetMHGmLRePLmKQWNiob2J7cMh8NTwoqo0usxxID/keC72
FwZuRTjSF+Uh6avq3DtYtv/qVUt6Ug59Apfi4p+e1m/vwEQlsCgjMz9Aql0Eq+P5PkNTaTcsu3CE
3XEN2Mdl7ybJToBK3qQ0ZD6d3l8fY+JS2VhsLjpnip7s++/APF7HDv24wzyZaGqBC0UXDwLutecj
V316rSN7WYJtE9yaAHoJCu/X6oeic7Gf55vPEBURXB2dO0v7k30ZxEPwCrofX4c/XpKP66LeSB6l
rfUVEzfhWIZZGB4ahQmS6psbuITg6zsAZrbE8+T0cse2NarQ1EnkB8T9dQu4FsnUMhULD4OTcqGO
SU2k8wkj45hcIj7RbWEOoPwxxeVt4DMlmHSLunRd/TzzQ9apEftaEfnpRwsOMRfe+3dN65JnxIzl
EDIiJm6QYCPYi0rPT5iKiE4nenJQVmZ8BPg4zXCTZ+xdLR5i/TMGGDK9TXKdP0mwHP7G1U10h703
5go4DsufKJ9OYnf6F3/IaPjFtnAd+uak4I4Wq3S3VyOwhzrIDkjRyvl6GN1RH2AbjclXhafufFHh
q2Z9HxvghhtKQBltnYI298WsbSP4BdrOVDQuYV+Ai/bq2TEumMnY1rY2vUAisk9GHB/iCCeQ+xks
Vf9QmS6SCZ5ALKrZZH7nWfsiVzXQIRDBiJyefsAju58CipyN7rTjUPitvshUCLi3TXRAOnO2gFPj
HKwCt3mxZ6mLu5apw9+nVzwS2xw+PoJNxBZLrpsXoxNLeuFGchgmr99i8WQDWXWjQ5zn0WVpyea2
sQIsJ8sgfjm98pFLxLGQXSW0codwf71/1iY1MciqovhAoxst/hAPKAU6xEs///k6riQHVjDxLNLg
9+tYNnB9E7eSQ2Lp8bqFB7kxp+TcHXHkLC3NNVIpohddrdWXA3BtDZ2XJIdWq8J9CA06FrsBONKT
DCSzxxHvSPwlitE/8wHNIzcER5d5kqskrZf1mRgwteDNuXBeLdJkPxffcVpOoe6i42Q7AVpiEwJQ
odujL4NewSZTg3t/+hUf20RcEcKh/0NiKVfHcga147WqiA/4SKX0+GRx1aKPvA21aWyzBnorRCq1
CeQ8XP3xysvOZaLG7H9Jf95/3LpU1lQbfnwoHaveJQNyoBOQ89txjJ23EUtAzDiCAvqJJ0V55m7+
cC164IrpoAumeXrpNb5fG3x3EOlulgcH1tum4J/6PEsf+cBYZGeqoA+7C6MpRoYmszoGBZZY7S4b
4EXeVEIecNiWUOZw1WJk721wQUcdv5QQ59GO+NO0kmRnWZUEDBA+3Y73z1enYOonYbmHFL2PG6oh
lK/wYrrI5za6ahlQnHmfHy9GyiDqEe5ghre00pe38FuuI92sXZonNtEdfD9URvzc4/jvysG6IJnA
2udRxtOXOYLvIaQMqInyshjRuTm9qY68bVBuLr0lBhcWgfj971BOnCg/8NWhaSvvqmmBXyIhkW9V
7VqLh7d4zqGSnXn6D2eIh7dINRXJj6CTswqHkY+M5ih865A2sROCsO1mEC0DafWFR4Z9QBQRBWvX
ztx9Db70zLc+spc9egR0bCh7STNXJxiZ5yLzZKgOGpbX2yL3ftX2PfrsQG2RMTn9fj/ccjwqw0um
z5TZLs2Z1fsVZs11EtsHW85V/Ip8HbI1qHsX96C0EsQzggb2wek1j33TZSJkLkM2Za8fcDa4ZLKg
J63DJA6KShXvfKPwHjR+LFfBokUHRDaLt6dXPfZa/+kk2KBZiRKrQgnjohI0R6sOk8gsgVxWgyNS
HPi0as0QZO3p1Y6+V/QqOa9sWjgz799rlrpdbBi5OqiSMNRiOrZhjG9eRuH0w0Jt8XB6uWMPR1nA
UJbWGjPM5e+/HdcOhluEOpWFksSUbVqJIxkqxsYuR7vgTAVy7HDQ67VIUFyKsHWFW5nVMCtmzFAO
fbVRMBtQW87jy9zNLWzXpvpFzN20pbmJcuPpp/xnQPmuAluaM5pQSB1G1ilWj1kjjBBIhBoOFsrw
mQbvPJfFBsmcsca1D4g61JipIRCxazFWxrhZcXCreI72co6bCEV2Hz7/Bf/fGBFPdAAncTnnKFK8
gLfw5RmAwLFN4KKyQCilA4tK5Puv4re+H9QRJOFZA0vsgYOio+Fm+zymuMGNyTjzfj6kcbweEh9m
i8CRXdLz9+vNwPLLagpQP8/a9hcennh82X52JsM4ttc0w0RGirZH0bUOya0eKyFqdWiLqn3CAyq7
aVvkp6JmVmcC8cel6EXRhSMw/TPEXH1vrBNslJUSl4y4Fxs/bOWuqxRi1FFvnYm6S6B7v7VYyuLk
kDSS7a8HPHVgxwSGxj1gkCEBfTfGzpVR+wXIeI8/oNQ7sPX+drLKbouhWn3m032MiSxPW2UpqhjY
eqtPZ6HChCJF7h2mUM+3aanukhIlXtpu/kVqAUSUIfoCp4/Tx5PMmmCNXPYo+fi6+EUtMg/6aVGz
oH33KOYRnTV3sHDjdPN7u8Bjuxl6iNmF8fP0wh/36ZKocaebJmALU6/u10YPZVWBD8IlPnPUXaka
FNzRc66SL6cXOrZ/lrp+qeIoUv+pYX8Liz1iX9VkES/CoR8OEijibeSEL7Xg1Z5e6dj24TWqpZMr
gKysLu0kbEU0yUAfyrA2wLQ5Ld6jUR3fmMOApl2SV/3nJHWzb0Mn4jcaEdafllZkzUvGQqvGkXTO
V6eSbkBpGNnkHJCUmh989AtxWqKO/vMYQ4FILqo5KaQLa5xaH7vKcFFUOMRqrrHYtQEh7RNajn8c
ZViH+5NyQtoEtNUeoaU767l0nQMJtv7uqjm/gVxUUzmKX6c/3ccoTToAQ1MCBWRWr1cpkKtCfM45
lwfuDmPnCzO7ZJZpf5mhYCxpUX7mSx05dibZJYHGca2PFRoTnwUmTqSBQJ59Q0Yp3iq6qhumc903
GBrZFWKD3RZo2bkp1JHjQJOSYRgzSqAY6/K7iDAgxDrNPYReDhvLYMw1tWmy7QYdXf35S6VD6VAf
0UBU688Xxkb/D/3yAIWYeVbgGROC1D3gU9Ujv2JgZXh6wSMBlMfSACe5bNFpW10VnoFOVVnGxBQz
QOG5t687G79TL7Js5E/wTB5lf2bJYxuHwTq9YIaM1JyrjUNlMlSotFkHr0f5OwBHe6MkFAbhFgrZ
mcQ7E2OOfT5QD7TfHfJXLsb31zs63bOYrMo6MDkFcAAMA0myGZuUQf88/TKPBGgGtZTTDCzJt8Q6
mLTTWJWitw5zYXuvZh/2W22PxZkjfuwgoPth03ryFtiAfP88DkitAt4SSauRvlReZnzBoCDfBn1B
Z8RuZLNBHvJ74dTjmWz5yF6RS4zWZMrK1vYqWKOpn+AaSHJugv7NLyDDOl+awnuVJkhrNcKOqJe6
7/Q7PbJbJG0DLqEF4wsg6v3TIiThhmWfUNbRGrtqgyTYKq/wnzsESrYVDM3oTEpxbEGkEYUjPb4j
4p3vF0SpABr3QBXbt43Cwjzqr2Uu/WvcktJLz25eTj/fBzwG0xjag8BjmNkSYtY4LxHXkx15nXVA
5qfd2EGM3A1SHdtoGCAnjOQDF31kIb7RK8Qyi76+Kxaqz8BZRuYhbIYzL/zIlSzpYDAt4sKiXbP6
yi6ihmnRldYBP2oo7FYdLq4mDa6i9eCVlw08hj0u9Omjn1b2Lfpo4tzU7MiBBaBCt4YSQCtrDfZT
/qz9qKsl/jyDfxUxVT+MVd3swqoIzjzskS1Nzsp1uUweQZ0tf/8t00FL0LJRT5SHONPiBqoJMq1d
53wpqH3eJjee7lqrF1enP/mRNwzEjnEF9SBB11q94daz3d4dbXXIBerCyJx73YxZBXouFF2ezwwY
kcH7oG3NcoNgvHvjqiHszjy54slWiTu3Kcgem5HYMr5//+ToUMbI+FH0gNYMvkXN4gDeh3L+89ME
ksamrbqM64Vc3S9FOqDJV5iUvb7LDAP9uKuixFteJPDyrJyJ7+l3e2zveARfYCvkldpeXS64MA94
2jL7qg0z+zUayjn4qjbuCwgIZ+6xI0stA3+5VPREi3UChJ5fYNQqVQdBY3yD8uuIm2aLqHMgQwTV
Tz/XkahE7gEeZyk7LFKD95/LS+K5t0ouzQy4+rPXU8ldwALE+snCWALvWU/7Z5Y88ny0a6mrOIRc
aetJDryYmNtMywMMLnFbF3ZJN7FBz89B6/T00x05ETTuiDVLdgzWenWlNRFOc37s4z1lLlgdG/2N
geTHhF8ZzRC9rX78ZliDczmgbEBZOdmPp3/AkTgAU07TP+Q0MIdY1ZFTlLp55JcQLIF4G5DkrQUM
hwAO4htyNNEqAsGTbKBn6erMCTnSMybaQnQCek0hRIvm/aeFyVw1VRGmZEG2O0EW9JGeEw6WUDP+
4DiKGRrFvihM7gdpxhsm2XKn51C/qdZ1dqffw5Go4ABERCaSs0oDefUhktEQVNIiuQGgYL6xM7JN
mcb259OrHMlg3q1ivX/iHlWiDsn+5MYWsb+V3qjwIgn8i1ZnxRfmJI9zVNaHLsrPgbqPfWYuFpeT
xCyNqPd+YZUD7fSgrt8MEMPUzVQj5vDsBbb5xOg3/d6OAmFA10zd8UzOduQswcUgjaGHugwMl7//
ds/ErSEdpCrjG4Qg6r3OG3kVxyZGGkF07v7+OE3zKGRJdEkpXCKvXn3DduBvFvYbN26dKhxe4ONg
JRRlGaYbXdm15TWWgp1/GeBdidnwmHPN76sK2vGMnzW8osvTX/tj6AJJyXhpGQqwp9ZZMUlPMvtT
lt3EpP0VvqX1FG14RebnqbSHh67Nz3F9Pr5tiyKKYAldA1z7Gu0BNyqwhRHjkxuO2VWeimhX2Vmz
BfCfnnm4jzvKAtTHWVkAaCTHqx2Fb2yL9RHkttipmh+hGeVoe3JE0fXJW5jnocy2YvLQUTz9Uo88
4gIo5AanlwC0aHUf9E7ZxZjb+gdEq5BMpdWV3WFJlRebMkkAPpxe7eOBXbozNtUaGG6XOPl++1ow
V/FCAW+L1K2+T5FF2/llh4ENzuPo6U5d125kuSDXaXH7P08v/vFRl3khw1me15UkEe8XL6B5uAOm
mAc7yujqpd20aH+m92kQVWeyh4/hbylsQBLQUVyQQqvMDIAUKnaYBB1av6JnaqfyagC+8j+cneeO
20jato+IAHP4qyx1mHYe+w9hT2Amq5jJo3+v6vmAz6IaInoXg/UCHmypihWecIf9uyek4B9c+oSA
Jk/s9YQGz0TPF0/1y4T5+8sgEHSjwx/se2wq379PHIcXTadK4ymKx2LxvMTLBWin6YLIUHmI5wJN
alTAISpna+2/N74TOZPCz3OOeEQXWzIdSg0bAau/TJ2X/MT7K38pUy3fafOcruzHt4dCVM93VdPc
X6wgDiFCR+2qR6azGl+QFClPZmWXe+TF13DQhtrb14EymbZFyU5XjUVzCfKA2qvHgxv2F9m2nYuS
pdNjczqGnypbOt/1OjSOUQyqbVMXFDHciCdlJwpzOJk5ZjTcqgKrWkx57++h20vVgcahkDaE1d5N
N8FveiwNg2JAD2EojqjO1nuZBfjDBD5XAFrf+/vj3d5zvCSkhIRojEgkcr1nixqvOjPFgQuxA2Q1
zCnae12YXWLEZFDiGI9IhNrn+2O+MUcVDCoGlLrJnUVg1AHzKHP0OS8War5/aoCav44yRkATOYiD
0WCed3+8N3YVUUEAlxeqqOJkXM+xDUa0dYqkuzSIRl9KxJHPlPTnk+c1xvF/GApIO6AI0uwbmsmQ
CyFB17WY9+byuXWi8GxpEb6getj/D0NxzagyPmBEijfXs8IRvEP5Km0vY580L75mBEdiXeMzNQ5/
ZQHf2CQedWcgRNSmPHjZ10MlqGwIXXrMSo7Iz2t1cBo8HF69OB2eajkhVjVXa9n0G/EOtTaXYgXV
REgb7mKCUdDUvlfo9aUaZrAsOwRPQg6ijnXNz7k2oDH2MmxNvFVjg0oGcsZK5dzKw7/RZxHNy/0v
+8amJfjiYQbR41LXUX//W6TXdTnmy3UFGBy13+lDi/lBfC5riSYdWY6GIGpnh/n2/qBv7FxQnxCn
FXuNg7pYeK+ZqDTMdnPxrGI8TpiBHRK0YE62hn7S/aHemp9aZ/LQgPDSW9QNBqwWY92YahoZ2JSW
cxLuS6Msz22MWGWM6drKeLehB5VGKL6qFaX65osn2ex6EsfYqS8BFwAK/TDdJ+wzTqKsPmB7lJwa
5SCGzE+zcm7enCjRAO8zh+YGboFoYTlpeAZfxsZJPrOdhhcYJw6I5SxHXlHU+/sL+0YeSIlaHR5i
X9oNy7g9JdoQshU0T2BmATVLM/zTc0zOttPQIjfT1BiWRFPiIzFZzCMpUxH9ymot+8FPalbu3tsd
xYmCbgSgB3I3hZTrbRxPiJwjSzNTeZNDxIft5+egz+R01BujWttUtx9ZnV8uDCIvksplF7mP63Sy
c6lfDFm5qGRkaMPv4BdZXyYUxT8HLgLcmGGl2a7uMrHCLb69tegLvPawVVsXWtz1VEEzGRMSS/qF
Joncek0qfhhDnfxTlRrqMoFyMHba1P95/3O/scDg0QmpeUxNguvFrZWmkp8yYBYcGYjL2Wnr/1EW
ZrPzo6ZY2clvDQXlU4W2jASX+HqCfuPI2HYoTw1VZv0ovXE6I56CCKGOCN/9Wal05zpYQh+ETUOO
4MNYWxZyIp5KpbM/XSLwxweaqQ5CzqVzygEYnrDiBQ7QaMFJS8WI2oQo9/eHf2OmHm6ufE5eBIfy
8WKmyPIWimh6CQoE6BuSkc2AV8kGdbluJQS9vR4AbwN7tSjZQ81bBieNrlmEoJm89DbSMigcIS+I
a9OhwDIJH6s6Odyf2lvjQUpVqA5kD0jgr6dWUwXCtXoUF8xZbHNvloPhHSM0o78VgoP8UHNcqpW3
7I3lBGfAmQTlACDYNa/HBAmLL2CMJ2VUWy1acrlTNi8tanl/iaAe8ndSb31Y0ERdlk1Mr47EYrQW
k0Qdi+7yUgSDKI6z1IPiYCkg2FNbysrYVlR8V665t1YVPJbqtypxh9fY4rfXmpqg6HOfKnSGP9wO
0f8MV8UEuy5X/F1qwRrc4e3hfIVVUQ/ocn8ao7IgCsLiUkureXLnRhza0SwgYcniOGjNmobADdsA
1WXXVoInChvvwNa4/oJdGfQe1sbzGS+ZyAxOfU04mm18LEzyAyqwtf/gU6zWv5Q2Ck/Uf/xW4BJe
z6hDf++wCTCeh9n3cbl2zUT7rqELJQ5Wj2rvXtNh4B4b2AVRvY3GAFPsOKzT/MXoUg9h+UrRA374
AcCyjw0GwMi/JTHicfePhYrJf79w6NGB3VLQDTp2PmHn9QQzCwfW0Z3Cs66DOkp5sbexOxVf74+y
vNZYRrJMlpLKIcgKexGE6FVVxlDBrTPuXU1/EhO6u9vCql20vTtUcMvIgNlXOP4uBoiwH/xxWLnZ
ljuHX0DMxT/cWTxR1uJDGh2yyO7o2+fJyKsIrwELc1Rsk+Ooe05bPe/KjWoy6is3wE1QwtXBDcdd
TrPeI+VUK/PbAakl1spzEZln3JhaiuFyLIfPtVMP0YEuRTm8zEM2+IdQC8LwIBBfwYcsF1n0NAh6
FPsYof9kBR54E/Dzmwi3LIVvhlMG5eP6N8WRG4EyFtM5F9LZVFFUP4x0prcOpKMtXpFYB8EU3vqY
dFEDzaKjwK9urS5w+0EUypuiGJuPTG3ZaDKIj7QEgPF5YL/sPZ8BcYgfL57X/qXjUL0S4S8jJDVn
VVNhl1Nh4UMu5mxPOEYVZn+O3WGsX7IiyOF2xRO6NAcEouMED8Qa6Gy8xUIvmWgZ4zCxshmWzwG/
Aagd9R1D574kIL/+Daj/JxiS2P0Zv0HzX3ee8q95HefPdROvYURujzVNIO4som+e2RtZhBnbRL0Z
nA6pwdLDuEM2e5cs9nD/WL/xDbkUyS+IwsgilsXboHBKkAxDf+57MT3VOfRodD/w+clHfeOjEbgS
M7zxEZWGDSHKf/WMxUcMUniupTF3Z4uvN3zus4pspissuFxYRxZufoEgaIbYTeJGvYny1tY/3J/x
MtbluiS7IBDkPLNtl+AGV2Qe2u1Rc2aTpfg9pHY55QfIiZBvMumhH1ZqSYevaGFhzL4mTXV7jfIK
0Wg36P6wiZaXiZ0ECQjiaDwXg51ecIPpLvOA9e3YYqLTaHm8SyqteazL1DpYRqKtxMFvDM9bQV9Y
VUFQi1Ob7ve7DCPjyrS7EOA12v6bqOkgxM26GWI5pNdOfESSKxooLgMK33tjZtpgSIvo0/1PcLsJ
QBtCEiHcsCE8L+lqsVeVoyr3nmcvhB3KaQOE3dN3muMs/IlpYLTLorwLUO1y2zWu+u2Oh+VDQkMN
D2wLwPfrJUCbTyB1MwfnsTfwC9Kd4jGVfvHSG0g/Sp9R70/2jfFo/6u1ZkgaJMsdj9xtH6ejd24y
idlyZVk97qc1VLZGaKQATSRXosgbPA1FLmancLmKyQVw6HqKhrCKMORaPFstlZgXXNjnivxDn2iT
ezK0kLGUcUUvAzxNkhA9TwnQ5LHu6xfyXddHlBbpCwQ/0jBeyTTfWo2AtpyryA3AlZcbMEcmgJ49
q4EvxUWLxs9IiMt92OvZUyG05N0xg03DxIWmB7YVQMQiNhrK1GsxhnLO0ZgWm7iFG1JFk7s3ImPc
TDoc1Psf+/Z8AXujgkEuDwuTEP565UebdcWwJrp0Ff4Gm1mYWJXCjjd+ulVYPsrecbH/muz+C7Lw
GBYFeJiUp/u/4faC43JjfKDowFOJC69/Q+HSVw6tBrjWaFSnrsFRPkviHOcGKiZlhOxhzv30zu4u
W47urgISAWSmVbA4VQRCDdsfIWdcyDUTSgccoKNT9R0uiXkTvBeP+t9wiE8yLKnuEodX0GKjQDFE
FxT9gl1Bx/YYVF55QF5gTWPj9slHA4mN6lOFV22kxcwMkQlsjkyNQrjWnAF7aZuycLPvMzH2yu38
RljHvQxqEj4e+APywOtPJ0ILg1Gjw83NceaDleHwWbrRvBEGmuL1MNjbdEQuFZ05PNchI+HOG8SH
+9vnjfmSSDBPhyCfStQi3A1zLdJFHwTntuuqwzA4H/xpTh9DACm7+yO9cRdQJ+EtVqIXXMiLayrJ
A2d2ULc596zH0S9KXWxqC8OEbdnn9TaPCrjE94e8nRyaPoSr1ILJ6Jnf9QIns41g/6AhqTYa5hMA
CAeaviFPkMraFb2JNz6mquZRc1KdM9XEuR7LjIbCiDBXOM+imby9lI3+D/UR40+3z/BLSYu8RSjF
lfpmnjr9aba19BsmgfbKlfS6aa7zQ7JMwi1aLUqbRV+UTdKiLYMBpWM8URK4ZcphXKsuCId77ucZ
z4gR9f+wQEVcScgc28CW2scR1xL56Ax6Jv8NpTY5FzeZNPfjgJspBjN1U1g/vbRzI+xzBivmrQi7
pDiP5iS6Q2AMJSrKSY3Z0CY1TYw38QjEiXeDf04yf8f5J9a/xAF2BOJo1LKJD46d9SDoYTeY33W8
3f5CEwszRB8pb2+fD2mUvfhlVeCzh1DGmt7k7T6EJUBI5KGiQz6zXCBRza0Fo1yeR6H52MmjLh7Z
nnYJQPGD28i/3t+Dt/czosbqiqQzYvFEL75HaVUmy85qJY0Ij3jPf5yHdjzRJCkOzQS4Vx/DcSUI
ud33hL1QZtjx/Akp9novapqNBbaboeyKw+MuqWmx6aXjbnSIJ/v3Tg/sFPEVTDJwLVSzrofC7LIo
Y63Iz6OczK82hhbRrs38ZtyGntmNR9GPAJbnmtt0ZeTbsFJdzzz0QEqp2y+RrEUQFXWNj8bZRRZo
hKge6UBRtAhPF/rI2cG3EwwlZY+168wNd3j3vOGfo01AO5NlXmZSkWbJmjLbeHb6wkKs2/f2pMUj
kIYJK5bcnz+UivZ9f9A3vmtAd4IuG3VY/lwsdgduuqksbKo9c4zlqS/hDZ50s4rRy27e/+hSzuZx
pzxJH5za3fWXTSIMISaj6c+61J292+AkTngTbObUWqv13JwR3kBgPR7nEuABsJvroTx0nKexituz
AHiJxWYu9xgADs9jpBuXMs0zbFazNYDpzWIqNIoqZNBHBN6/jE09anY2zb3m3IYRSvhzIp1nT06B
QFRNRF/uf7mbSBHZJfioQJdAlypUwfUMkylN5xqvlnPXDMEeU9nsuRhEsInQLdtPUBd3U0bs6Hel
8vCW9srbe/s6qQwMyCU0cZvN+vr3v2WCWQJGCgckea4s6PGI5AdHuxxyNKjnOv4Dxli+nWhB2fwC
/MZ3WBVLE6eRdA09drvo6lNT06eVoPpsixc5CyoMln2jPhezhfRE2zmYIeATvsnRuf18f83VBr16
CRXwMKBCSoecHGSJqu8cE/XNqq3PzmQBay1x00w3iPhlmK1ysxzsWIbGygl9a0wA5sQ59NdIRhbh
VGQjq1G7oTzLxhHxSRRGPH5xaw2/64oax0fPy/r39oBId8gACVodirYIeS7WNPTyUcs6R1Kl6qp/
XPhUW3eO3C9Th7DH/SW9rY4yFg8nG5nISmVZ1/tYpEnoOkUHlZsvnHY0akWZR9u8bhvqj1o4GScr
NoNi7wsRfHH0Sjj7OEvM5qOGs2mYbhpLVu3h/q96Y9EJKwFhAYGnZLjUHEPBpW0xvS7OKVZv38An
9j9I9GNtA4avP1Lzj5r3f2YqsqSZtHBV523xmUU5O55WWcW5ywvZ0KgejWQX49c2/wjtzP5qtRhJ
rkSYr4zJxX5mT0E7hkHBll6eHT0brMShBXGec5kX3mbm4CRi6+BhOCGZoloQZpyLKb5YFu5FH1y3
TIeDdKj0PE/SREOndaah+svAd8faCsdoo1fvxRS/n86lHILUpR50+yEOAoTocAUbnE0sMDH7rHvj
WJ/k7Ip2JQl649spqVxiCHoZKBKop+G3iymurMYrR5kD0a2SU6k55inT6nFvCueL8ON0pZSuUqrF
GlL7tKGB8N2Ary7uYVEUlSGStDnrtPou2dg2D6U3rfVoHHUMFsNA9QNHwZPGS70USKzjAOmqWQ5n
jFh670xJoETjWMdw5CB9j353qAHsd3ejhm/CZ4mcqnGJiNXQmLYwZ/2ezZiPvFAvHMKvgxEH8R+p
jSPctHOC0qIXqnUR7n8ZcfkW49tRYNOGlaZ7doaROx1uqI9O/CRza+8kWdgegdzT4wuUePmmrEsJ
KxD0gXlKhN0bGEQLz9lkcz55H1C91dHjCfNg/tFWuNfii4nR169SM/R4X4SmLZ7jwEiSfU7XZtgm
DT5Bu9yX8/g1t20EZhLT7P/FkaKYnufSaLuHfIo1CxVbK56NZDPFZald6kCiMbQxTHQ1sg0QDyd4
Rgcx9LejPWFMdP+CuAkVEYgDCgA/mMoECiaLGonZaLpSIWW+uAwXvzQM2htvX/j+kLaPYnTSSEkO
5frznBZFw0voJUgw3P8Nb7x8MGq5Ltju5DXLXBRoDetA3nNu0fsdT40wRxzEozjJt3B4mn/uj3Yz
Y4VaplqiOvVKmGaxz6GxI35G+xwBTDetpkNlDrZy1QOWjtPfmGT/tDJKO2OnxXUhdnShDfnv/Z/w
xoTBiTNT6NIuyY/6+99OtjbUOfjoSVLdGMtvFhyPbzVWOJixYvjyPwwFRBOyEGEFncvroYKy8CY3
Kesz5rVV2G+xZfPELsE4rvlzrNPOfm9TAQIdKT54IaV36C6LREMnU5FDXD7jUtc8FTUmdVBuz7lR
d094wSLvlJnOyvV/GyMrXA7bR13+3CyLL2qniB5hloVbbT2V3c7sWrPeuppdfOmjRtvWboXdPEZj
P9+5tIrMprTBeVgpqd5qWbouHWDPBVlX2k8ebtyXhO4rPpvtWnBx8xS8DuURpNJ6RRF/8RTUaRw2
yHi4pybW5E+7CeZ6j/1n9mIWrXUurLlfuRbeHJCXR+nQgy9ZtvesKm7oGmjuybXnXyGK3E8DLmI7
w5//Lkw9+XJ/JW9jcODUvDoUTPmGVGjU2/TbgcAwZ8b20rNPla5lH4zO0b/bHRHNPs1KF0HHsqzw
b06HNjybmtcaGz1EJ2uHJa65v/9Tbo6mQvqDIEBBk7AJmbLrXxJ0DZ24BPfVYW7g3FuxfjSdpjz2
QGrO7x7KUSwv1dZUO3dxNHHCxdseWcnTSHOuokAU55b7CeNpz/xpIltdv9wf7+bio7SjdH8UEQhv
A3+xiVKan9Ooa93RTd1h3xRu/Gtq8ZaiylQfY1vA2/bb6MG2RbKSY5k3sQU7F5cBsDzUctEYWAyd
l7Nfo2/THmOvQQKSe4PCx4APs2aFYo/Bm9jBdkXfx/DaQywMHDRlSAcwx4wRq5zk7HYV7nI2YqL0
2YsdeniIhxWiOucIPpOaBRIL1L5zPjhiiM76gPNhHtbms22k3sptc3M01Fywu4J+TjeabOZ6hySA
PiIbE8Qjq+U+xFLKc17p6TbFHeKAzVmysk1uSAeEQAhd+LxaihVJNel6QMIBtxxE2hwj247FYSqr
mI6wFXY5EpfzLM3o04iIZ3epvTCL/uhA3+fECmBDHn3cO/TPwRj72hGzTYptGw09JXstt3sNE66i
Opf0imKPUgSgv+Qsjo2GdrDTjl19bPBvuBjNZG7qOq43jUxweyda+1lSBN7r82A9jVVImonqw66V
KPwWIk2PRqf7O8OOcKiK4/QDttz2oXEcuWvmKjsj95894kmINSgSyl+CVpiHTDrZjrKrcRJx424c
zFYPICC0EybC08r+VTnLzey44PkGZDSUCRZfwPDREKq0+lhEXrmDbZU/vrqIV6I2d2HWtU+j74id
3nbtI7FUvLIDbu4ktbgUnKDD0jG/ecOz2igNbYybY1FN4E9l4h/jWs7b3rXWMqnbOwKkKV0Bi4CB
ZGCpDW1A+RuFa6VnWehB3e+MLPXCw+DUY3qw5iqsnn3TTa0fYRSXM4h6CoBrReib19xDeoQ3h7NF
FMF/Xy924mSDntP2P8ssHx/iqGq2uIk2T85QyEvjctC1dp5P9+/GNwdlwiDI1LW/RCMMiMbWvhtl
56A22z7Zwqt10q2lt3HM7pPz/FdmmkWabcvMrps1AfKbD4wWELtLtUeAACNPeT3laaiFWRl6eNIG
5MA6B3uToveyPZWmbGUr3w5FLZEeHleJq0hMi60ck864STEFp6px8xNFRPMDghoe0Idk3N9f05uL
UlGReEkVwMTxEFS5nlU04Yqse2Fw4uc0+wi1+pPfm+7DbE5f68zMVto7bw2HbgM9NCITHY7i9XDZ
WOHBFEMzySmn7nUlB5Sjp3bSYqyzNOGtgb5eGSy/3QowEGhl0UQjhuc/wLGuB4T6poe2NWiP9mij
qRnKSg6PBY402SHuel9SQCy8qNhQUIvqTe3povwTD+BBP2a4RroP/mDriMpiYIK+bEoD4UAQ283f
BWnpvySVWLemswOAeSaBTfe2m7nT0QEaMDc7/Kiyx3HIdPdgjCKLNwGGAHIbtuM4YYY1h6P2HEBm
fkGkxO5O6QSHcYsqNz0POwTlcPJS4Yy7GZRydEza0CtIwgtjttZAH4sLBZYhUA/VbQOQqWBGi4eh
d7Cip/YTPeq5FR7ruv7at4772QpHb+vZcOjS3gOmOfVrla/FiVbSTIC5ABSgo4KW8FIh0yCHfK0s
o1YWoauhGz9h3GgQ41rzbMT2cFLaHof7O/6NMdHk5I621MYHIne9IzBQToQz+/JxjHz3FCXIF5Sd
8B/q1J7Q746yHWiy1bqxWsKrfUhdk8sDKQgKfMjvLZa4G5QDdW7PD6KR4HXp4Vkf+96fTcx72ryi
lWZM8d9VHQ5/ykyzcFqumtzeIiHufozwPUbUIYV7v5XSbZrNhG7osy1lWR/CIva8p0hE/ldnrs3o
W5UWWt5yHQNQQzg9jy28y4t4ki9Vy3qITRDhufyMdFab7vqp9fzPOg685U7qVSs+WL6Yja/1UPXF
o4elWEZlJZyyalvm4KuRMJ+Dju2oJOQjZAJrHC0wfRhAUn6kwIeGx1aXrgCz44lglDsjasp61+FK
9NA0kNoO1AWzb71Arm5D83w4I0w/6/uEt/OPsRv7vzMs3v6pZsdd67ctrh5kZong1T4DI/76La6/
e0C7pBkhpz6Irp4+OmKu/mzNrn5wLdqZgRKzu7/PFpc47xN9GZXMK6kuuG6LfVZYKAGZo0ifq0aP
DpWd5g/zHENyqFFfe+dQdOo4RcgXk3dSS19Eu3MWyhI2bfgoyQQ/6fUIa86N2+/5OK6xGl6L0b9v
ZLAeiBWwjzlEKOIvg4+WOE5HlUE86LZsA7APZZgfw3g0PnZ2K/SPqKp4fw6Nb0bQ2oRhHESqlfoO
Cc2i2iWTLbJNPVe+9ZzGg3cQOoS3DTGyZx5at/CzkzVVMls58jf3m0JRoOTHaYcbccP5n6OK+q/s
rQdZ2dN3MATi0vcW1u+6le+phpj7ySx/amktVgo7auF/XywyRkXDoPgAQQwU2eLDlFnjFkPJqQe9
0j8M2Pw+Da0rV6a3iHyV5RVVAGTB+fRY0y0jE94jN67icnjIfNnvC7uad96s/ZIiL06GcNqXqEuS
w5TMkCw9ka5svttzpYDdpBXscgVuWhR20gm32mA2+wd7mCfEOPCN3vaZ7xzRm40OZV25a6XIt+ar
pIKUjajqtqpf9FshYpzKudJK4k7c4DEnN/0BhIyVj5BE0buMZK43m7Fopz/0CEeffgrW9tPN0UZb
R4WhlKxo996cAc1AXh/Wl/HQOHO/0zLX3ZCY/NvOwRqL+42p0lbgTCNxw5hLoFoLkzEr8659iLVI
Yn1B40PHvnk39VBdMoCaB0Pv6+dy9L4Ho7uWMb6WWRf7V92bsOzg0evoZlyvdFMZYTu1afsgg7r8
KqNRk3uQ13H4ybJwTdiAArF/ecZcp5u+tftq0wadHSB3aobWRj3AxueIDlN/kl3by53dOdnFr03t
Gy9LUO2LVgGKgxaTMNdIohBAVY1ZhodDOb0gKu3p3iv67pddunq2Reim+oC0qJkddHuaBBrDXV0c
3TE23G3XjuE7O+zMnN1MwI8hoiKz35BIdGN0DFnrDw5+accCoc5N74X9M62BYXP/Br89RCAxFddP
OepBN1pcFHXTG85EYfuh8vp/S0kmHQ6R/cpmTzeO0Ku/7o93EwRxfSOVx5kFq4/CzSKZCcHMDZjj
It+Ym/a/I34/+84fgujgJNaT10XlF1PMyUq9culYq7YS7y+AZmqyNNGXFURvssKkrgL7wUFSeSdK
OzoHWfE39jpgqjBS2jqtLJ4MYWjD1lNiwPM8eRsA4OJH6Q/+h9rM56Ml4jUVkWVp8/WH8a7hAER4
4KCxdr3PC7rC1SQ068GO/PGSEuJvKhPB78HNks+DIYdvpNwvvls7f8SEiI9h4jhf7n+R2zuFF4ou
P0AOdAVZnuufwDqkOe7r7kMou3kfY/tyjrrB30djMq+8F298fHAcr8BfhLP4/NdDRU7v25FBcmOF
GeUeBD1PnT2mWylQwtBR3//haxjH3p/f7Q4HHAOYn/oY9X8i/utBqyAegplb7qEIjBrRV+PnNIXJ
sw1T+jQlqbVSAHxjjrDMVC0GpbfbBlINuywcIUgg2e2kD03Y25sEtBHacrk8zJ3zdxlwvt43RUIj
QnzobWgFsr5Lr3ezQEvAnSA3Jfyfpx/KLvONXQOT6ZeIYyFe4Co472w6KKtWACkENUoDDFCD2la/
vYWzPzp9707yIcn6/BcuKH6x0+pWPAVp2jWHIOynH++dJS+fgk/oXFZKZPd6RG/UmnwaQ6wke1k9
mc2sn+hQ1N/QlezQYrTWxOVf2c6/P0JqimSlFAswLESSa3E4s8KXBvX+5oF/qaIwbtltgV7xoP2w
tNQWG/iMkPuq1BtfZJY59kZDKjE41oU3fPFzM8qQVsCt7tT6QAtgpyPJJqfO+MbLZryT9aU+BwgT
xLNQ8QLftmwaEuP2ZlXg/BkBqI9I9Y2k3UU+DIdzVeO/tXFRJv3izkLbDmY3f3v3pwFET8UbIAJp
zjIw8p2SMhjX1YPmRYOxH1st7XdBJ4L4aRwqfZ9iix6+e9MjaUsOz4DsC4B919tBmW4XoedgYDbl
1ddxILdKrN79kSRmqG8SX2s+3p/k8qIkavDQfFNgVFXNXoZEje0SKJja9KAouaecRv+hDkBtdnkz
H+8Ptbyz1FCvDkvoWAGGWkLsRBiYDTol48MgDGsvbbvaVlOgH6My+mum/LlyZ701M6I8yHPA2VXH
/3opFZRksGDEP5SIbcbbGiJ+txtiu/3hiOS9Qp8eLTQ1PxDfCleAYs/1aH0wJbYPwvuYj/OAB0Dx
bYAgvOuR8nvM+s5eefyXkSzDcTQU3wLNd0TBF8MR/uGm2sv6OHRa/Rw1aQyGWJcHooSStgxOO6NL
cdUo7fzoBeG0uf8pX/PS328RNT6AaShGVJCx5F1clD6R2wC4Vh4rY4jh3qZWUDy3nR+0G3BmOcwx
MxHHUWCouYnK0qLVpyFldCrgPn1S5LQYlUtRZhspCh82TmMOH3wj879JrW7MTYji6ye9CbRyWxba
SGsbSqK/xTg730cp2qYg9+T4c6iKaT9FKAluY08UX+5P8nqN0bBRcpTodIPZQQGLUOb6k5ZG3po+
fa7DNLrZKTQL8zJpQ7q3KOe0u0HTBNJvSXksJ0d8jzJ9TZt8Aa/77wdQ3HrtgxFYLtXQPUcGUQay
8GBR5TiUJhzf1Jj1jzHY4h1+zPPTaPrOH61Z9OfaaKK9BE+6S11NrEQb1xn/fz+EDia5mWLtUam4
XolCxp0WzL5+cNuQRj81MRQrI/R6O9l0l1AY8kV2XnSAPWKvXBoqVP//G42bQhVRiauoBasmxTIf
nrEBB00Rm8fMc6PPWTiHjw0Jzcp+vr4rXkdBPIiHmP4AUc7rl/jt3c+TatY7e7aObj4Fu76virMx
mfUuSMO1ks/1Lfj/hiJsIz+hK31jKBQC2aq82LaOideZfyRay9tVG+P3MBr9wzyHa5HizdToDJBz
gYOEu4y+1yLp9LW+DWpqece6b9LnMU3+RUy5fRootWzvn5dF15apqaHoYyEXxM0E1fV6mxhOM1H2
7cyjRMn0E+9YCgndm09WZtUUhEE063bZn8y+1hDTmL1TXro1bVGt3vvWBFveR/b0/m9adGlffxPx
kvJoAHRE9XCRCjoRcQV+jOaxdtr2Ze66cGdovr9BM8E46m36d1bEAhfarv4aVoa7iZzYf9L9JPvs
lthMObEZHmo/dQ+yhCGLZatznlys4E0vTZ69NhBHqbd/ptgJnpwYYatkQNi6hm157CO/gNCsrCsR
RNiXbic/3J/czVZCy5UyLFAVYiNlIXK93mHiW6XfWuYRto1BNbABr2cOj/CM8S3gvV+5Ba6TgP+W
kjgB0BE5gAKOXw9XufMIudmyjvNk66TVhvnAEyW3GRzTS5vLLNmkgvvx/iSXdw+bikPCUwcdgP+5
lDfLYvgm0Feso+B8XmIDVExqxeHG88T0SbcS7SFuZvMcas1at2t5/1NihOkAn4RLVBHkF8trOWEN
BnaKTjlJ0Q7sYn+wUuwJ0ZxyNq7ofxSVXh4a15OnrLPWNKFvPy4JwWuzjX4iWdBi9F44ZQ2OLTvN
AY7QovKqfeVY8VPmE6ehCLZW9V6MR+tOuTao+IWKNJy7RUSRjzZSN5GAi2QJVFAOQ6YRmxWkrn6A
3vI4o7JK7tCf7n/e22Gp/VENIophU8GXu95UtZcg6uzWxqkILQ2TSV/f4t3+ty2H8ZDM0RrIa/FN
mSXDURRiqsT2RPXXw0Gr6CIbResTzmf1rgm8bp9VvfXNKpP4h6MF7SkbfXfHSuubgi9+vj/bxWZ+
HR6lOkW/hx9M0+x6eBc/qm5C4+CU87BfuszDTjzRhqMU6R9J0er7PMm+K7rk4f64i6OrxqVGoS4K
ngKl4nI9blTqSdBEtnHKZZh887G93NrZEL0guGYeZ4sAizZzsRKjvjkopDoAgxBbCaGuBzUTdPj8
oDBPY+1YB61wfYR1eA7sJob4T0K3k61RrFwXb3xgFFuQyiWphnexRJBHoIvdubDNUwyY7YjtYrhJ
DUMerRQ5B5f0ahuEXXMKq8rZwQUy/72/0LfbmdaEYZHPw0KD3LOY84DerJnMnnOqc+hfeecUW9Mb
0qMfO+lm1uP32ROiDAiHh92MeoeliqtLXZQpMa1skJl7Sv3R37qV7z/HgEbKzSwRvdy+f3JI4VCp
wO5Iqb5cf1BUjEpt7jv3lLGHT1gz18/moCCSgz18LTg4x/vjLTgO/80OMiF0DhrboBQX21ZW80iw
lninmSr5RqbW/CiGofhkVmG9MWvDOtaxWx7N3MZMDmTkceIR3KTkrse+aOfHNDT7j02KuzsZUfVi
ibJ4aT1YKXTS4i0ZapFsa53YaAijoXhfTKk+DT0kVBj4EzDIkktNwbm3qjB1T54xFC9OVzhby0AU
WNZIct5fqNtrhWubZqyt82ZBzzOvP8zch0bZeD1W35WfngITDo4B7OVlaFygDlB+t1We+IdEIhV5
f+RFdPk6SWhzCjwKtpytcT2y2/BKxn7lnTBucf6cA37ARloSzZrSMD7fH+uNs2X/PpZahd+CdNHH
Oc7hrXfyIgPXbw9a/OR17sWFtbCt7d5beZoWUhpsP0WFVywUtH4gPi61N5NZdG5Il//E09R91ET/
UhpdtjObuP081EH8twzSB7MTzrlHsGSDaTMNJFU8aTNNrgRfNwsNshzENwE8r6V7I+3n9Vhf61CU
T6Onudu07p0LzNCnOGisT/eX+XYkOJ5EzOgr0KfhdrleZqBu8J+J3c9TgHSDls7a/1F3Xs2NI+ma
/isdfY868ObE6bkASIpUSSqZ8jeIMip4mwASwK/fB6ruGRHSiqu92o2OmYgKSkpmIpHm/V6zlbWj
H5JMt0/M2/UTNRavCigrDO5SFFsvKL3bzVVTetpBt5vibdnF3xS3/pnkY3GrFep0YmtYd4zW2HEf
dI/YmHH/Ou5Y3zuhUiaGebAXZ4pWeOmFVxIQqcyttnt5DNdbH02BrVJDXlhnFKBWU3Vop3ZwRiZG
oorJr6fOXubEHBRdqG3jyfjeFqbzutsAGwBtgpabC15ObX61OltTShnXFNYhxv9/p1Nt3JBjWgaJ
3SbbbgZte7mP6512aY/S2uLgyfKMaeHxcIqciIESbOoQuaLZ9BjPBOoIWXGj9LYaGLatXA0Klvjq
WHgzmsCB9/Xlb/DM9KF5jZIi52MklqsjclXUVu+50jqQ4qbsyqHVt0On6QfVq5ugiZzmxH60/L1H
WMTDCNNdbFWW+frEHUMNS6cfRov24ma8KVSBw0rYEgX2creemaeALRDyYSFAg157BJhlrdsZGM+h
GqsPaiuHC0zvpvshcdxTAPtzI/i4qdUI2nj81l2W2IfUcKO3LTTMWxM5QkCtPtzFvC4fX9817hl0
jiWMu+TqFQRdQtzXSmQrDZhV3lXFlcNOtVm0F69cxpbpCYgOMw1+JK2t9sRUlWXoQpw4uOGQpX5o
R24QUTNy/MEuyxNH3eceGfs8LuOgVZyMls8fbU1FJEwjV2NMl0ijOItyQ7nsdaCCDBLsq5si/foh
yZgFernDHDc1TUZvpW3sHLSk+JnnxnSlpnPj12E9vnoEqQssZwrereWqtOpUP0hXVE7vHKggxO9Q
5RvEpMjF1BDbkpfnxdP1kqYAoZYdFz7UGmDMelRpYWQ4B0Pvz+18SWd2ZQcRzoUU5+ACYMT2/OHl
Np8+M48SNWQbrlMa6Opq/Zr62dRbdw4PXdTqMEFLHD9rMz1AEj3lvPZw1TleOShlLpV6ypiUddaX
a3MY8b7KNeWQ2kPkC1gCP8lbGi7aXn7M8Xw7KLlt7BAuG5uibhbJWtucWdjNbqYw1s8HOXb7cszM
vZ4K46DN2XUzznAumzzC0t41AiqI7WeLeMDAQt+4s3Mc5RTFjra2ldo/s1Tal9hRZdvaNOWlYkrn
UI7FuB9q4W2sljhrmTqncuyeLpceMntqWRwOud+va1lFOIyj4Dh0zsHB3kxlG107ZmacQPjWqCOr
Ms3A6FksfSi9rFFyQ4tyazLHiFhGrzhz8lwEYs6H20SZJl+mxXBVNxQqHPzMbhszSQPO4zIOZluH
V4/GqaeorBNf/+rZBfkAlg9Qw7IhG8evaWUXgmN5rxzgoI7neYy14JSWFjhZb/1fNcVqt7gMUDBf
vadV1grTqiblYLEdXyFwx9oaktN5NJSvy5sGh7IXWgccTAoB8M7XCG8+d22GyUpy7gwCrVKq6Acv
FqrvxEI5GC4SPdPEnuqVQ0mjUOkpsYHcsNmvVjw0fywcxpieY2wmzpLeEmeGmwxnpZme2uHXJZeH
DtIEXsxMWJIpVotCmElRWWGZnU9GOXdbz5ijreFW6YStrovjbCfSkex3PUs8onha75sthqTj4l3M
PyDjlK8L2fs94EtdlnsItUWozsfTyFHQ98R2mJ4rXUUYz2iPl1Ifu2AURXlCDP/kLMAwP25qdX7s
88GarNFNsVVze7+NtXI7xUa8YUJ8jyLqqC8/1RUR4e+uIfygjIgmkHX/uGveVIDbN1ghDn1lBaVS
VZsoi+utPs4T0oEyupAWNBqrdJzdpBg9IgdlhiKNYYSeauU7D3eh91M01DjfcC+q6jx67YmaEXFY
rjGSYLoj6zn+hqFT1lpq4DfDDlS8S3vr06hr0ZecNneemVenrBuXv3e0S9AepAzeYIq7y3Zx3B6h
OpEkByAjZGYod2k5t1dp2ePKUjqKj2NDo/hSj5tg5uBY+qMp0rc2QXgnTrlP9sWFhQk6uRzuF4+a
1XOBkIUOqHaz816FjjlH6BbxCCh2Fu/4a68QS1Pg+hq6EW6c68SZtquGtCL677zOcv0qKnLHJ8A3
3caaIy/HsLEDl/yF69iO1bdhRLbYy1PwmRm/KL7YO5baEAEbx+M9YiNYdbLJz0ttGHeuUOPzKlXF
tp6q6c6ionmivRUx7mHK83yhWzgGVIEnrnCjnMO5Lob8fLBHg1mVSXgrc9f40iNJjf+PrWBGYxAF
c97rQTXizsObcCpy8cnNjWGH3cNmCSi8YFPH/Q7r1hsgH+fnzuiMdyPUtl1EUtu5mfcf+UR+MhQv
D+xJJIHdkQj02v2K5pfERw585lJMXk2wbm6iKazn/Nzs8xCgSLhXwq6Tc4gTp8IAn5wrOXjA/uPE
RTGF/1ZN1QPS/GH0inOliVlUUGp8GCoyJxQX2z+s3wK9T7JTNsdPcCMYefDTqSPDp2HVeELO01QI
xZonzsfKcQM1xc5RoHFHHBVX0KlKzFoK9IZq7+XbwTD6M2xw3Bsk4tYnZzBPlmXXywqnkCVBinse
mTUaN5Tjxz16SlHitjjuFROPYb+BpLHPKasHzLcaH5K5uEoYh8NUD+YXCv3NWdyFyv517xog6IJQ
IhyjoIZf0GrOuW1qVbJCm9Yb3nilETvgW04Vv8X3Y3w7Os0pYHz95AGTuE1C4VioWyh0V4cGIpQ5
eJWWdu6ZpbUxUQ5sDL3lEKarynWBiwEuw6V99nInl+n0aAHnzLC4S6Ib4STGGr62ELDw1+1DBNwX
cd0oHNid+Frp1AFr+t4Mqm6w9mNFOIjC0fPEO7Xq7kPL3KDA6xZcHk+m1TMeI4ChCWGellnqeRV5
7hnZhFiWOnn3obRaTODZ5k40ujrg0ygPEnU20N2yhK6BihTPkBjApbgUcIU22aCFu1S2ryxMLq3w
QlGE5R66KOtWM8cSjui8ci4ucSXp97HaGX7UjfFlK9Q5yLRZObz8EFf730N7YBSYQ3O75liyOk4X
sH1kZE3FZe466cZm7Pbt2JE9PuunarwPxPDjCcMEhTtMmZl9gVPG8WPrYyEEsbvlJSp3TJcFFLWb
vM1tIruEifI3g8fVpfkZgXqIxGpRHEggUO80tI2X8GEF/AQTV2MDBCeqXftjX+Fv6KBKNzZhMWnb
l0dmvX8tQwNvVOd5eNT5EUcdf10o5rOCsr24pH5iOEHSotXVhJKcZbJ7z43AuKanzfvabL1LrM8M
nwBq7cS58ZnHAzOSXYO6DKczc7WalVWddmnsFpdVRKmPwnjoOH4hcZIN1bk8dblc3psnD2hJZGE5
p5y3zv2bOrrrTLRmRfP0NrOmS4KxvF9lrzTnPbl/kNY4mdap96nznFANIguABLPeclNgHbx7efxX
55Xfw7+s4RQXOUKsTWXTxDQV8iiKyzirJheLJuXKTFpQBMN823mV+enl5taXoYf2MJGGe0V1fkE8
jx93JzWq5YpaXkKIKkEnUg3D/MgOnNBULxKFw0oHP+5r4wrzg6hSY1vlRvmp5OB0YuI913E2DqJ/
4DsuhhrHX4RMRy3TE1lelm752RZlhdvVbJ8nOrw76bgnZtiz0/xxc6sVR/Yk5Vl2UV4mFJJ35ahX
X9J6mrcDr2dQmfG96CcFXStGKW6Yd9h3RaccAZ7vMcDbQllaUi+Oe1xaGUxDObAwtPX01oi88I7y
aLZV6k7ZUNX2ihNn06cbCC4AlA8gS8HmZNYeN2gIuRSf3PJyyjGmTdQm2YwLaDFgfrVXHczrbezR
Ni/PsKf7JY0Cj1CVQSVC68eNtnZa94Bh5WWbNPW7NiZpLUzs/kxO3TXu6MnWhO2yJ3/+lPvOsw3D
wlhYnfR4DU3lnFA0SF3lZZrnMzi0rR9wthsgY9j1mdUMmR+mneJjZH6Kn/DsOENJdnCFpGyyvl21
WUYhZIqqyzjp57tUqYuLtourwGkL0kvNqL1JavuUt/hzjeLkgSMB55Mlj+B4nMNRSzFuacrLIve0
HVkq/U819igNyzz5OnpWeEGEsTyxjz67fLBwcr9CoLIkMB23OqKjxMG1Ki/r2RqzgP1z2oomFbdC
s34R32pfuUL51CDXv9Rmbf6oaaLbYHRwqp6yEkpxEmTbevxFVocj6AluNk2A/nqLST3J7spd01tY
CtQyuYa0nXVB1Kjzt8LMrR0UpPjMSbyJR1JVhzCs6h1l3/iCB3cKcnnmucCdRonBe8d+ulYY1DYl
1t4u4suCuJfA7t1p41itsdVao8BxUZt2uMeYJxbTJ3OfE8finA+RYzHxWr/poVJHRUaWzaUY4ojo
LajkvtpXauezvxdXSqvJ3WBF3i53vOr25Rf+SYdpGyLQgotyG8Yf6XhKcKyIBJfL+DJxnOLOVSvk
YdikH/JSfk4gK1zNWX5iNV81uZAS0LiDDEMLYllbs5DqUWSGzJvyXU1uV3LWhkjfch+ybWVVAeVD
p7tWw67Pd57eTfbNy/1dLeM0vmC/i8EJV9BF1Hvc33SOC/Ajp39XNXP1lsvdR4406aYZheZjrTKe
OJCvm+M4tBiPLCyQRfu2Xtb6erCtyrS6W/531vZT/EVaWbdpSC/bw2Y0rl/u3er8DysbdIi1bMGJ
FmH2alkROMSPaVSbt3VZVxuBA9VN1KTe+5dbedqpo1bWFCeIA0iUjMS8Fcacbr1hHA4V5e93nQoh
fwRzPrEprSfM716hUOGiunjbLr1+VMuzzLYoLFuYt01e5pnvWMN7hVvfbnKdaF81ufeWw9KpS87q
VPt7KLE7Ai6AnfdEGzNlFlXnbjRvE00l4yFB4293sKaNNHFO9G99vHloi+o1WD4kLmR9q5ewrRyz
9Axp3qpk7wWjXqZBkeIaYWOqx7F9GrepaWO11LsZ1HRHnmWVVO5efqjrzeH3l0CFvRTfeEPXoZyk
ESSlPduM8lD3QanZTUCGGP73RjVtcFKOdnbaprscL5H3FVa6gR6r7U2DljR4+Zs8M/IPgRCsRhrQ
6zoSKhPuEkyQWrexHZVbq2+Sc12gfp+r6pQxzDMziwLNcs3jyge8u3z+aGbBgK+1GdfX235Ko0NJ
SvkvvYjSTSlR+ofm5AU2MtlXrwlIGQH2lzsMVKY1BGZHeQMRTVq3uiavYnT2vuEpkFLyIYOl5YzN
KfH1an9Zniy4IlmUKN0Xof1qVSD7zUgzvbdvSaGDV+ql3cEbexy3q868nEN8I7KqgmYw4i7w8qNc
uWm4S9PQl5f3h+vaEn9zPMCh7Fo80zXrtp7Q+uZ2g3O8iZt7iB37bgpVuamyKNlaDpFHVM37nYyL
IXAI98WhOsm3+qzriIyIgaKagEVPWat7EbWnKO3H84AZz6YPKgkzEFXP4vd1/DW1NItjdkn7J5C4
6r0FDs31t2Gito23CQ0DGvBQdunwseiryHpdasBD4zS7CIc5dUP4Xm1JsTTAX4mo/DnWTrLLiIM4
Z0zjTQaP/cTteXnS/7k8/24KYiqODiQVLkT6436a6TTlrjG6P7vE9IJEhUov9XwiCLfSrvtUKfaU
+7Tad0km81MSVV+1+4KXPrBiEQCyExKtun61rVwbewDw9L4ajcrdS8OuzR+1q4d4PzSxJkNfwWVh
PjULl1n2uNssZpw3eeceqFiQ9Y67rSdNOXVmo9/PolCQrnmxnW3xw7Kbg5O39SCo8Vtqf2cgRnSv
IYeq6dUkilj4ph5ChMeLI9x2IRfsw8vvx/FOyjdCs0fhdkHD7YdEo+Mv1krHG3IlVe9TQUXHNyHd
bDvhJubGEkXzWU04sL9qdQXkxgQAaSm3rIWN/cQKwFUwERwcK/6F3BVDtGmUH8j4G32tKOKfL/du
/VY9NLUcFThYLjvoatjjrueFa6bkF05/iXGResyyDeonN3+v6alzTUwkwX68a4514ok/aXk5Vi7S
T0h3MKPWWUYwMrs+nPWUQEqSSQJIse6hbhy7CIYaEVmLw8XG1ttOfe3gcmvGMxDyA6mKi4j8+HkO
IclUhReTh6o41OSVqLOCOsojpKBVdPby6B6v6jxIPH+WHRIEhuIg99fjthQWMrrZtJGfWna4r8oC
EkBeSX+qteSdnB3zXWumgy/wDzxxgj/eoWka9i07yTJzF+OQdf2/nQcAMTAqItBNd7qKvCncFlxi
3ukNtcKXu/mkrYW5T2Awp5JF7bgmcolE6eGClCHd7MP062yPoRKUC2ukmIUnTuzNT1uzKUzxhiyC
YZ3343hQMy0FWp8zGVPMpXrj23ZW+CLNPc+XbFwnWnvyCLkKURqACsf6hFxgWR4eHT/U2YzmSM/t
2FcjU5W0hnOpT/BjaFIgya1s4fkiWPCsqbo0JtP9/PLYrreD5TbEgW+pQy2K2nVJBsvxIjcGI4z9
rqIMc+UYhVGewU4fnF01ekSMtVWUTltNbd2fsUvigD+0LGon3tb1KsiFG6EExC9qkBSG1tMpJmVs
djzpxH7vGMlZr+fd265CzmU3Tkky0nzKVOLJ8sD0hYvNy8M6CHq+2nHJOHFatxhQMIxGWnyZivqW
WGHjQ1WqejADeJ2XLcm2Lw/2k4dNo7BigV0WeI1y7/HD1oc+GoG0aLSUnbgdinjcRkbab808Dw8A
yP1NZBtyY3EO2r/c9MO0fbQBLnYJ4FvLcRoZKED9aloPYcIeVBlq7Jsc6cWd2kgxbtqxmMqAf5vv
DTseq/2Yj/oXuyuSG6PQ+/KbnWvDhcAVUvpWlU0fLLVMNH90iqm+SNLS/AxR37rUHDFet32MpDyJ
LKmcCTSm41fWQXnRqQiSg65DUHbtYFXR/15w/+vH+N/RfXX9uw/iX//Dv39UpFgnUdyt/vmvd/V9
ede19/fd5bf6f5Zf/fePHv/ivy6TH20lql/d+qeOfom//3f7m2/dt6N/bMsu6aab/h6XBzDlvHto
gG+6/OT/6Yd/3D/8lfdTff/Xnz+qvuyWvxYlVfnn3x8dfv71J5WuRw95+ft/f3j1reD37u7L++hb
/uQ37r+J7q8/FU17g2aAx45SB7QPw/Y//5D3vz9y3qCjACQAHoDvyy3rzz/KCkjzrz81+w1ytAcP
AxXyPzLPP/8QVf/wkf4GSJg9hxeGg+oSy/ZP34+e0n+e2h9lX1xXSdmJv/48fgEX1HPhxFMUhTi7
nHyXA9ujhY/wzQSL0PDGThTts90a+YfeNQgZrMyOaobZueP3anTCEzvmMsv/8xb8bhXnb663i5Dk
SVy040YTJ0Hvhoq+7btTkdw1U5Sc2BufbYQLnk0BEXRrnSPRcJZ1o869ySLT/Dw5rXifRQ2GhY8e
9t8D+ngAj5fM313h0gDNnmLlglAcD2DvhoiWTPem6ONc9zEjNG9MGHjbyJPqXi2dry83d7wt/t0c
ckWmDKpUVszj5rJUk87cOzdahvmKOhp32K9YFwJLrRP9em708E76p6E1u84uPb1XpXMj81bbxKBq
vtrCfn+5N8/NvqWeDJQI3QXaz3FvsGJl8Y3tm4KqzS0/BAEYItB8nmNbs5vY9vIAE5Z483KrK3rd
34OI+/1ydGKzXRuz5umcTHHu3pAK026k2caW33SmuQljxJhz5WV3feuF29LJnU+WK+ydRdbz9ySy
nXAxWh/x55jNt6neu+cyzrVwk5dFeYoK9OzYLPof8NElmXA9sdq2R0Pl3FSs20SeZqA7boo1c4EC
/5duzN51zdHpxP70zFMHCdGZWhxaSQ1cPZBpjkVcjfoNPh71Ww7oEFldVb6KTfkw/KioefmXmz5X
/dWm3ypLmadXb7xiwMURh++H0f+Rtkn7wWit6cRVGxnKk+UGYS+NsQiDfuBedTzN6hhflLZOLsaZ
+9a2tSz52Uspz55z9nDxCnXxRPNzsgH6zaBrfbrVyhmLQbMxYFVMqtr8ArIPo81clIP0hWPWri9L
Hs5ZOwun2KA5CC/sZna9DUEuShoks2djUjvlkw8WFF7PKWHLZEt3Y+d7XlJ/4AJUf2jNgv18GJv2
VzyIrvetyIURYykGEHg0j5nm60ptfBoHyiv+qHfp+67GSsUtTA0hD3ay2Gj3xIOrSSJ0rlH2vBVd
U2o+7+54ESnSuKlHN9Q3ZZVk3ywtTcbAdOZUCyq8c87cxjA+hNIsXX9SPOO2NRpj3ImyNnBO1dri
JlV4GbGnrg3dx5W8jX0hLfnV1uop9akbqKpvYVLTBo2o3QLHooQfafBBuTfjslFgoHTKj6jXx19t
mpoHt+xgjVjSsmDxt0p8xzh6B30kkQzefuGZAS9b9NZuKjxGqgkloWpkerqLSoI+StWRSlALnQq3
sOIm2oZgr/FZWWkD7FhbZL/cyCBbOlLIStomDfq5C51QCeEnLGaT38VWlJDs3ir37ThM2aZlddh7
Npb252GPnGI3Inv8WoZ2MvoF8aPVhsRXw/ZbN84a3yIt9o5YseY6KqLmqipoIUgzJ39fpja3nwqt
wQe2l+iMv87xzq1t+cVVZE82AEjPpjGy9noehPW2Ub3oGymvReqnaVxqZ3Y7Zp/LRJTpLsmswQ6E
OfYXiSuGbKsPdZsH8VzL8ExVo6zeFBzQs03syXqTxqo5+DVyMmXnuG2jbSyA2m+JNtTSN5REKL42
y/p7IUKH6+dkVVcoBTqc7LNxLHwykg1JSqVT8njnLPphDSN+CoisnCyIynb6ocoG8WYhnGRrEHr/
yUH1WZDJkI64LuPpNAeYnBsNlxMtvKoy7guXjZRO6ZMOU8kNGiN51yVZd9HgNvVr8c+brjNLk285
gMoraBENbkW9PsE4KwuUOgQ/zdIvei1/sH/GC7PMEdH6ngw1ZQdZkKKDZ0pTDYAz28RHKV+NWFz3
6m2jFSWvGJqwPtAGqYebwSNm258oZ80w+WLnl3RLjOOawbV3ilB5bwSRb6j97YSLVN6oaboNjX78
kYya+UHPcvFVdk1y50inyIIhtSc7IE/M+CabKf9gOoV1gydZ8t0bC3fYAOOJdoPXaIY2jdl88LhW
XDUjr95ZUprVoS8qZQzoa/090SUPaHat4ruqhtEXvoH4VA5ORx5hOTvng140mINrlffVwyfd8qeh
teug9kCNN+bcT19C0hnjrc7YRn4Xkeu3cXDXv8wztf2amLPUAjQs6f3EY0DfpZXDgvNUP+xMCb+4
pUtZs5J69LUWmvlxNIh48Sl7lu/SMhpUX/VgWARWVWVJoJvsiYHgiSOmsXQFjqaTfAmVOMaQT4/L
wFBIJ/YdSWLzLqzmVu7Q2BvRpiqRlG+UyLE+VOYwvFfzZQ6Oav9xFKkSBZPgpuRrST3TAyJx4QfN
pvyojXZ400x1np01JKaRC4OsODkrqHSJoJRDfImviU36m+Ja06YSg5kHWVgiYBuaSEt3mZVovyRq
vdiPWZbHB99wb6O3MumAoHR53QED3chqmuIgsRSNhA7LqgkM6Qx121t6A61M8QiNE8TLSYZpyG8y
5r3rj26dl9u2M61rIQvFCKIumj9okVma50Mqs8NA1qF7ObKS118xzanmODD1JFR2Hvb9rEBNVVLt
RhBhFcmF2xK26ENymUuqy5KoyJlLdyuNO4uYLA7gqtCvupZjOIuzEeO1OEBIP1c8uOaXiSmFurOU
Pv1u1XrtBU5XluF2eSlGH2Oymvngzc2y10UYCtW6nDaunIHxB8XBmsZInF9l1XvmNh/TGZcLWWOt
njSV8HOzqQM5hEO+t5JBfauUqY5Q1YjsL62VTxdmrbqDr872UAa9YSs/h0wRH/Mh9KydGCeEIfDE
k699UWTXRAcO93ChtHsO4ubsj2XCk6/bOJYHrN1xfFDwnh+3SuOaN7Uex+XWqADYtI9uItT3zdQA
fNSTiJJ9445Rt50xKVaD2qiIOCDcYRpJXcQNcNOhIYt2Tp4aP9FFkP6nOG027jFgJbZjdKi5BLMM
1XFv5HWmbG23da5yATEUq8Y81bYTWZtDoHqNkmwHCPcGHhxm8ylNO2fc6J1XfApVd+pg/KQ4JIce
s2ejIMjJ/NJcJpZpN5YXNEVtYyKLAw8uKeOg+0ZZ2t/GVmblltAsgg3MTAxN4EWSpOcWw7A8sCbU
nrvR5P4PnVEA5Bl2Vitbwr7jaGv2PcxUoaJt8d04D38Yo2n6nczV0o9DchR8DXpQt+PksaTj6mGc
En6UkXXheNwHAzMFwSIZycBG2EokiX3ZMIO9gv8Omp9wv+h8mUSyCWTCpN86Wdjr1BmtzPTjIifF
PFVidnm7DUVzqeqj7HZCk+5wFoqKjcrO3SndJ2FpKyQ6VEMMrVsLPdx4snQ8FEQwf1rw9oMdi2LY
dIrdflY5KUi/o+ARBlbmuPFmiBIRInLBUuh9AWxS1u9mrckTvyAo6GYuNOerjray9k1hynfZwA0h
YGPOBXuQUeQcmGTWFH7TQGQOZoO7gy+0SXmnA5pMgSuMFDzfsDk3GHIoGE4sWtVd1MPODdiMekw6
+zJp0NWY5ewLQ46R76SRJjetEWq/IIz2/V4PRc7lhHyLM30KlfE6IXxx3HF3j2cfKXet7KWWFnc2
ahx3307SUQKSeRx+SXiVPpy3WArEH8IpzDw4z4scr/W0aA569pByRxQrZUCXFwP3OrVjUxNt4iY/
BneqKgJTZajXWwlvXj1rhqgxK99rgIZ9FBL1mO0o5TjZuwkz52rMyvMhqpThMM5m2weeVxRRgK+O
UTIdovpeMNAZXyFuLR9IBKZHoow1RWSTolBg9JN20dc2cDVSVq/Hl6PvtaBbQGV/VhpuZF032+9S
je3VL8I5/5DNXur58Qj/FVaYZsZno8Ixe3Rj5f0ION2+hVM+EFmdehmimTxJP/fJ4OS/Ub1XAVD/
W1jpCIp6Eab6fxCAQnn36IL7BIDyk/aP999kcgRBPfzObwjKMN9AZaDIt4QoYPdpgRn8RqAM4w0a
E0RGXDJ1IPaFFPM3AKXrbwA11KVIhcTuCIDStTf8HT4kfAoYAsj6NQDUiu0AwA/Fm7nlLOLfJc5q
dc9F35fp7kxIB9kMQvse8jNS+HPmtb/C2ogbTGtir0WBS22400jxjRC0Uu/gQGZ70MKHLNqlrBTW
7cMgvmo+/f82Ux5Mlf7rHzjwyUy5S+7b9tsfF/dVeX+MV1Ie+wevVN9Qg1jss5ei6DIr/pktima8
MRbnJqoEXN2Xesm/p4v3hjQIakPwuADz8dv7N1xpv4EvaqFlpETFPKMg95rZsoa/4Coy8QBtgFKX
77egcY/gynYivjqcXdKkPWy9CaAgf6Tru++sOtWJKsEaCqEp4MnFFQWqMaql5as8akpoWto0zXho
LVMEEjW3r1rdKY+g5xtZWABwUHinVv3Ra517ajIeas2eNxY87q2ScgJ9tBw8A1E+M2gwGilqoZsE
6l3LAtjA3Lkp5IEedz9tK1f3lW7Im9FswlelkPAiQ96BNgEoDUecks4CxDwaM7tUZRzK6pCyCiHn
ivKM4x6G2puXO7Qetd/N4JMBNI/WYc1572zp1U5UH5KwM973cRsGqlp2J6CwZegfY9SMF4VjTDs5
JdKX9bqUenM/ThLrykJOZ73sjME3hN3lm4xvdZiM+hQl5GmvsORAPk5VF4N+AomPB08XHpCfY+xt
OyyCruRGpNStu3156J7rFa82SglW3cXH6LgRpwMzAfbcD4mZBbrV4DuKQ5lvKmqyccnJPvGknm2O
6gfaBIdC31ojkpehpeImus8ABC8hsmtBEtctGdJxuqOiW/5es49qUI/B+FV5bZmAPK0lfhdiBW2u
XZNmWxANOpb7fJLl16pRk+91P0copUcBymXVZYtHJeE/16M92NFG58xp+wpJlR/UyI2QUJvW0OLK
nDtf6kKb7I1BKkIWjASRXCeNKZZsMjl/gRJSCL8Wsdj3VaYO37Kcu+RNO+o6bQvRnJIXrV9hSjSs
eGT8kJKObpOaz9GLxQ0k5HqGxGsS1hkAUHtZ4EK9X2IuXgnOLi3BZmAthyhLCX61IoXcjdR8Evsy
gmulGERl9O003HMMtQIcIepTvNznekYzlEQXdzYSaI57ljeTJuqo3ZeJIzazHKYz1x0lvqJj9v7l
qf/0/aJnmEBBsdbxuFpra8dUpHbUN3t7nucAoYwCbJ+cspt7ppFlGWcHZNtgU1g9qJ6A4ikNq70B
8+UMs7DK59p1ykLrmTHD2wm1D0w4lOHrpUnH2VXrnWI/UJsPshE0Oo0inC0aqzlRQ3u2JRqAqc1h
EDfF46cD1Z3YZ+rRqdsmFylw7q6qynqby9g4ofB/buAWfSb/MdFZdY9bAgDSRw3a26QrJo4z2RAk
Ttyf2NOf6w6OuRhDLidiLFWPG6HU0KjCyfYSsZQvYTIj59XYR8refBX/e1mImGVL+O2DOwWeGcct
ySKamnDK94qXTGeVNBLg5uKUaH5dIloa4USGzzH7xiKcOW7EVufKNLp0XzneN6vOp8va6WuiuXX7
ttSH6adWj/WJ+uOzTYLAcIqAJvOkqBqrkQWYlO6zuYmDlNjXnSq1Ym8Ttb6fpq7G910pTtmpgXrR
k+PNmAMpykYOpQvZaS2OcJy+i8w2PxNQndztYEv1h6jg5MEICgGawwy0JSVmQ/cJoei+GGqbfvdA
nkp/MirRgvio6lVdlfLdJDM8NEjhac/tccEjXDctA5clSPVjvn/qS1OEuyHXZncbZwKxS4bXMTWO
Gv7XjYh18wrcou2v06Eakp0GTChu7aREOdE1sIw3+Yx5A+IRwtgpG2RD/M3Ck0O91RNTmQKwZtsM
bKrT7/RWS38llteI8xAXZ9C6UKneK6NS17tBF2qxSTK5V2fCA6lhQIIOJqlGBpzozjwTDUOCX08h
zw19dhpfc/si2gqshbaal40Jxou4B1RaGn6xjSlM/UIbdKyNsvBXY1rCPBuzbvqc96bTbVJyswe+
VBrdg/eVm1D0agSInzjZLoq0IdsksTpdEEteUZMimSoPqhIR0yYqMKHY4ymXUYdoWq8NotgRPBYH
YxqUQ5Aa9006THKTAXdbQW46E9nYjp1g4eBaMt6G/4u989qtG2nX9K1szDk9zOFwGNZaylmWdUJY
DsxkMRRZ5NXPs9r+d1ty/y30ABuYPRig0Wi0bDFV+Or93uBt9hMNE+AWwLHmez6u1SXgnaij1JrS
u76HnBxlRUrU9ZpVfaS1yvhqZ3OmhfXozp/0zBBbgie3uhjryS7DNmjXr9oqBiNMm7EsQ0nGkRbq
Zd2fTatBvte6kDlNQms7EcsJ47aNu2Aq27DVnLwGoWjXW2m78hONluklZZqNcWfjlh722zDfl6vX
3eYihZoGeEQpfVgpSImvNhcjn8O+cPxzgMKiPMBcrW5wF+ysiy1fwB0x7O72g68AWjZkKvtB9Peu
1tXpwV/Z+bAcFvqudxbagnBh5T4nF3WOembcLY542RBZU2udTn5VPa6Ovz3XhLRe+EplHzkAqCqx
tbIaCUtvHBwdZNvcZ+6kWaGz9d5Ts/qdjPGOmYpIQsIdI+ENWoNhDGoohuU0vuAz5s1oG426iK3S
LT5TpjlfQeFXA2vgbN0iW3SiOSsR8AqGxzCmobGo+vtRfu1FY12bXlxOTf55U1lnnGDUnRYPQht5
25vjostdJiz1YrseyjsCnK0p0jhWTpzhLA/FEQvLSKtmafXIzzOCOujPbBeZh2lr2CO+OBFZ26tY
poZScWAP2p6qKNNiOefao+U1mRGn0nOJ6MH9C9+yYVq3na8R6pXPAQF9hS5Xou1da0xyuA916NeF
btxsNJf0OPfd4aNr0Hw8uIp41PjI0H6s+0aR/5avm70LaL3kiTtXwSPtayViqy/MKuwy3QaWoDlH
fK9VNw/C428RUGeAUNJTxuy4z/PmS6XW4q4uNmdM1oXpfikQetUxrWD7e73ijxRu9F75dyOGFZ6B
03dxwLfIQuIq0zwiR5IFpXDa9Is7QkaI1rwsgOKnrq53wh1NIBSzLpvQc7EeiO3OVF9K35rUThTe
vEXDSsh6NBD4LmhFO/XyqGaBSiHGdgVT76gmVjg9T1fLO3bNcpPOp4EX8IVrjtOPffgfYSv/b2J1
kFiOoqF/j8FcjdPQzf9xBmlvzEHu/ud//mfxHydj/bn9+isy8/PX/cBmQNs+wFOlmADLozl9VI3+
APLgHn+gZoJejWwR/qZNYfMTyLPtD0f6CKzOozs15FIqkZ9MMtv6AK6BBA9mNkQMaoh/As1A23m1
SeNBBrwDNATr5OhHgb/z63IEf2PX1IxyeHDm8raaNPuiN1xWPad86eiJJbld5HEje/FC0GOwq1qv
i2Vlu4wwIT5X2MEmsBe2XeHXzuWqAY63Glz81lLuBWzvGkR6e7QtZSZD1cqdHCZJnPfgxyDc635W
VnHYLEtLHIK4z9Zg6c4JzS72bNDBfjM7O4ZfebOOm7tbjOqz5bUrLYqCq2z8tmYuBfoWkcdocXra
qWV9aDy92m3jMsbLIOaQ3DPBmbyiEyuIgNywaGFD9GPO8ztvhRsbZO1zT2MkDLaiuCTQeDjx/PrF
WK0bv23Oi6H82tAwLryBzEr+R5Dqj3bezyHOETu/41xZO2M4Vv2dDOpzeOVjaMFV2rtq00MMY59z
f82SGbcUllOKhAXeebKRBB57YjIjPD2/mz6alValp96kbQcK3heoNsCkeXfH2n6hxNiHXnFcR+aA
OGpImpEcyxfPHuYwh5WHGzv3Lwa9vOe0Xp8UTZFf4UU8tTCTsXlInWnd49Vvkg7aXSNnyuPMLOnf
K7azJuAjDXZqnCvhXsqqX/erq3DSf9YnrkZH9bmeW9pgCykj+sJbOP6vzq2fl3W4a9fsLKWfkZgt
fxiHxyZc+hJn8Fn7YhRGR0Ncn5HDTReEpNOcIY46aTKbVTx37+ngfNVclvRxqJ97tQi6gas6Heuh
4NsrnR76ZFRxJ9WUkLGyRmPa96FCWHSh83nMIBueFC6lPPocRENVfk9t7bRaj/co6+cgqPI4yIw6
bPTuut/4HkWZy13djuKZxoZz6IwO7stmGedW23SHBeoTyhWGjrLGC9A5LTzSEc5VKuU5cT12H2pb
S7sP/pB5W2e1eCHurb8pNvlEN3hvFtKPt8BCVQmGwVkwdFR3l7uTuhSqfR7T4S61yyayyvZu5G7L
fnxq9ebaGGkYb4vKdxBdqqQ0mxe8tL6upYTOYtfwuWwL8b41qtO2q+0d3TYrDPKsiZpcO80HcRfg
zxyaOc87tdVXs3Puic+5cdK13TtNV+26gm2tqqiLqdSKy05vqI5MB1OspnIeJWxkvOU9SHIpSfZR
udbX5uAcJqVlgCnt3bAyz9Yg/+6sxs1cE3C1yJphV7TfHeFS0+UapD9im+C16O2+0OyV5HGtiHAX
rOKgWS5K4ig2V+iQC9ruUJe8WvRatKNznOMOwbR0caqt2bm7OdNuhp2Q0Ke/QO27xMrhe+qFZyHg
hs9V2JNxLlShrgpzbPcbjjNxUNGVFQ6JUV0wmBxxLCdaMNKK9Ipf4Fj9Evd+uRFHtNbUBf3TpFgQ
5AqaJPR03Pd4r3yduuALstz+NNWK76lv7x2BvZUBv6yxC4J05t659lgWwR+tE7dt7JhIuXYfZLwA
6ddjbGZcsQ9aO9a17ZE36SYobC7qUrcPnV/p8UwubZg75hbqY/51LvCEa2BAqXp+rEsOMSYp8BEA
rx8WJN7HY5A30VJO7V5mpkJrVeYhnk9PlZ+9DKb+Gd5ZHWvUM/vWbdUpXk3VzmByh8eOdVhRS0T+
GhSR71Cmzu1sJh2Be2HpdzoNegfDF72Uh8qid4tLwXbwcah7wnGnTnxftOd49g0vonPxzCh6K0xn
efHHuHEmVFVMNpj4PlMqGDYz0qphPejH2kmxHh00f9VDuyiCvWPLH37B/wVlyL8tVv4vbBdydv73
5cf/GppvbfH51xqDP/+jvqC8AFCC+QnA+Lq+oFKAqEnLBbgJsIHS48/6An47Mn4i/uDwgkp59BB/
1heW/+FIbgehh8luU2ME/6S+gArzur7QqXqIEj56oQCv0YF6g94M7jitqLnKxB/aYpeN7NW2a8yJ
2HIvgkmeRU5vsfwV3vRgLQ2d+sZ9RogRl0V1kROeHSnvsdnKk2wVH63VPR3z7MxDU12RsTMNrLWi
PyxLYQMaKBtSRhoOWds8QnDJz6pSnFQj63UTpJE1DC7bflE/W00wXerZyHaz3aSuSGOztdDeV8aF
rrLPyKfNxBnohaC3ZL62jGpPvWQ4Z4C5Z12k9SaUj7y56/35UJTkCW1yfCQ7Dz6OWJaT3inN65wE
u7DetttpcvacfEsIQK1/65aNvFnKrYz0fqoTRfuUPJl+CuFZJCNYwpXs7sYUo3T0UhYQ/41ZZYiN
+1KGsJhhY6UBdNaiOZmqstuVKfYi7eAGD6Muroi+dHZBU10KaU2Hdc7Ejoyr+mWcibpzjfJk9mAs
5Y0cI6NNq4gl+mQp1089MsvIgJ0RbY06h06LlsgYd6VR4ZpRLNMeQipH8i2TZwNUCJH6DyOWAXDs
OAaO5QPS5+HQWLNxY47SxWUWKtbcH4lz2u2YfurmdQ4HVaB/KouQatSL9Wk9mTbvI+fMb5YpKRG0
wESpRRBgDwVt8WBx6dPeWayntoFhbuTbc+pBeGpqLP+UEEPYOvLOLNol9Nox60KOfw+IClqouHUQ
+t6kP2mwbUNj1B8C/0r388t1mmO3Ys8Vwe3guqeBkS6HwWXXmWgSwFShi5CRxFLiIDCt+kDNA8Vk
05bpkU0vuBxH8rH0DaKYMS0vrK8g7lr9MA/erTYF+RY55XbdlBgOdKjgwsbNQRtUCTNVM89NiFYx
Gj3eo+eE05Z650jFhjA15y7JWu3aSMtvbVDvqxVzGdG4p1ZHv8Ivpy3sh+oy1evIXFoVl5V8KfXH
bigfB/8YcF/K+SUHXwpTWJsh1CUXFvQCVJWxKzZ6o+2gBo4HT+Xz44zf+im70ppASSl32PfcisWH
9uLjvE0RlMcldOuo1ysnku6SfitqRgxhyQ9wFaykKAfr0rJqFdEbxbi11tzYbzfzkC1Dngg7BfOA
jgce0KgdncTWiDCqt0PTL8qzoFf9lwrXpwsEkIm9FVYo5zKa0xNkrsEFwFDBJK0fqMfciOUrAhna
51423WxKiqdW+QosSq8fvBkqWd4ZDE6jLCOO/AwUhH6tlTUxBLvbefB7HM6yFrP1vrlxzPUlIB/q
wre75nSmrRTr8KqP5lPw5px6qqfd4G61G65yqWMEIP0FpOEVqow5PsjCzo9cnPwUyL39iLNFcI21
am9wlh84liC8CsvRkV80UNTDmivRRrhD1heqm7cbXTfLuDCmQv7B4n4wtNS4qtoezKZZU6hczQbX
mgHjqlsMXdyHird+qOHj3np21ooQt7behunZQ9MuFoKuZOrmQ6hKue3nzXSSpfeWh6A9mluNOJk9
ayovTiXAnuDw0zKRZLZhit4OjcnMHKzPBV2zj4MnamtnrHaXjBwVEmOlMIWMlB9MrWLU275qTkZX
BTNGB3qQGGrMEfDzMJvvGeGs69o54ZKrewQ9mqgoC+ei9PvlWpnz9mW0PEX4mZInsP+ml7LvIKvC
CF92q2whjndMYqn11YstPYhK3rBdGkqTBCBnKPhDsbnpBZ5B+W5zJCRMzXTnRzw1svPRGXiT2ZZy
fLI3L7QaMB5DwCdHF7htsWUNxtkgxyaeed4Tvc/VjbUp91bBMj6DF7t86wMkU2HggWOug0AiA/T4
4BVCO1lWUzXQMjtmlV9il9tr7dd1zPuDDpaNLR0hEo2xmJGt+cFOy8v+rDU0L25Yii9NR/OfspTq
SWunBSuqFsILp4KsDbUSdN2sm/QzOsnVDPFlmp/LxfWvTDObDn1ljDdZbS673JnrfcoSR7wImoGA
LuUOs+D6Qee3JxJa7YnrLOp0E1W6q9hX9xAdiERRqzEX4dpMzrcmKI1z22zlcyCqGVceoyjipnb6
B41wa6iEph+a4xGdhSQOeXMNddG652jGxot01HDtbYLVYZVuTf9kbfBNCSAIw8KV497Jp20PxtRF
VVA4kbKLRocga+ex1DKqy24bz2F5buCguXumk7Xw0c+L7SZz9OqmSLPPU5obu2yFFmjU0GVbhQ2f
kpxER6EdA6k776mvcjBNrSjvMwtrUUua5hlqNH67TS5YCDYtdtJ1xEluSHrEK3a3h153xG4Uor7W
Munvum1eLp1+eXDcYjqg8UNF7h0J2a7d3FARefFULsteefYUdw2rXY2v7nklORuQeO9B3CPKE92s
5Ljqawc/P/oJV531vG4dYy/b+p1mTf4OFvVH1Grrd1ShzbmRbu5BU8384HCmDTmW7JS1JEY3wbxm
yxacn/gQu3Ru1YlcMPj29HvWsKSyhUgs3elihuTeCthgkd3nEc76oT0RHszZPBYCrDVoyjG28Y0O
m96sQ23ABcTNnH0+u0/ZbKmwc+f0glul5JdP48qZClECEd+uOvjCrL/N41bRZUrLx0mtXSjHYnxK
XY/Xo7VXzepqezwRrQvi0HQOW3bx0VdzcLuWkxMilnSSDswcynF+FLSW+ikVw60dVFG1UF0VDmmz
qk0MTwOOLr2rxs53sKKjjakXV0thhh1089rVbt1mSEPV27e5Zn9adW16Im3rE7nIxrlT98WhoKwS
8mAhgvGdcQedWp7UJGcIODFRuy71bkIz4m8EnUIg/671TZznbL9961VYf2UWZ7x0ipuxjVy7PNjT
3OxG2k9hZ/c9HROnSPymv4e0JA6ehvLBqdKkQsy7NLRlYTB/85mlOGnfquZOesvBt91PcHOT3LIu
OXQh4iWJwtvWXdM7exl8Vd16Owx46/UYX4c4/RnxrKOQGnCo8cWlpMSShd8kiz5fj+ybVTnXKGRA
imq1n3o38S1LJa4EiS+IyD4j4mxX6atkpgYP2rYZhO6t38nnAQdx6xo5hA3FucZ3guZBEWPN8glb
+r0/u0lLzXzqzFlMnMr3PjP54XInaCvV8DxFfwl9Zicc9V2564PUnS2GGrZRCQEvZ9ne0ZwRcn2T
xsUsRNTSzziATg6geCaHucKkS+RI7UknuX5vZwubC6mEG8bD3eoAfcAItLNqO2j65tz6hXcmRrkg
jUlvOrP2uxC+vr6fkHGH0p5v0FV3V5njt6fOyOtqRUHnfbXP+mGagDZYvpkGmrfEJEUbXQK/+H7T
QGymFD/z1QRR43RKqZZn57UH34tsr32gF9853TsgXLN7MrWlFpI870fe0iJbVcbCRuFuH7OAeEGM
GuSF4BAswe/dZ1q2Z4FW+ocpyLwzZ27aNqx8rfu4DNqEwxpsLGfw61NufTssnrROuoF0nGFotYix
mz7oqdFFcx14VzLPERr5FWo1cwWEMpUWIjDVQtGTCuqIziZUh4Zj3+VXnt7pB5ds7msj0OYLCHnz
t0HK/jYlofcJOvC4Myd9O6sb7A5C9OnNeafp7GCtWu9Tv+4B32awIBH0aAqqYYtgtM+RslKbslkV
l/Yy+6fgPnZkD5Se8KxR5LheOX+jpS73pWzBffoNhKwHpLDM1rikteYnHo3VUxJrjLPOStNI9LiF
TotufpTmVp1jvFBet1RUsdFO06UQjkgmzFhCQXLXjdeVXmhatfbEEuA/y6pyztRK/U4wrDzzJ17P
YloyWtfqc4pMCSBKaw+2h8101i9V6Exfm6w9+G4qIynQFoh2X+YFQfT7dSs+0kY+9bfvKSR42t3f
Tb2Ani4QJkko1548elCmZMtkF6nJ0lupJSq7dO8D91aaf0/S/Ddqa9ykjdwIPXv5BP5Z7IZyusqr
69XYDhCgRTh3656o8OM0XasyHtJy3g94mILZwmZMg3oAuGQXnZdqvnJlQ7G/zZE59df1hDIFNfFW
J+6QLQdHqOyJyMLpdGkI4CAkADcn5VwPRZFzfVyR4ZlTeueddj+ndZmGuJ5nX/WiEokcpw0zo7nD
UxOVAeeVxkusYqtvCpm7BG7P9w6ooBUOGhL0cDCt/pM0bZxMmkmJKK37/gU2/JgEQI0RQGD/NJKE
q0LCHNu9GI9g+yiHBGb98s1sNE7LrUgZB+syntsa91bREbzQBMz5ssq6R4F+7tzsu4dKL6c7s6K5
1xtapYVtpsZzawjYLLLOPyW7ndOe4dKUDLeUuNZwtT3UH1lPm7rObP1zQccaLRnWB/veELQEMFDc
uf3if1c40u18iQU7j+UWh8prxj3WbUHiiKrE9LAezlsa7aFyBB3XZmlPPFxHHzGZXUOj7Lw7JdIp
HLd5PlTzNO+ngAjgskjTQw9P7EVbp+yMFNnh1kTAHy4mts5z3efD6ew09d5l3TgBzbJIBhX9Sb+4
T9Zs7n294LXp1ughiKxRLGhQ/dD7Lk9z53a3k9ttiWxoenCMGUeyEAwJc22ct88bmXIY51SedZmX
DdW45a2szNX8cWSl2GnDKChK5nSXpvQ6QqC3eVe4qEu1idKxFoV/3lFtcT5fYP17ef0Rjcl8nKHG
J82naqWh6RYhFrPrGA2mbXEES5fyoWGLOyWCQ57iMK1/9VLZGDQfZXBqskWfNfQ1sYYdMqLt9LRL
8Ji312Qo3fS0UfWFu3rim9nX32wxkPZ6TL2t+GFk1V4LMdCdT/FdKhMFA47OCol4cUFuz641B+2e
PBF4EiXSKd3Ltj3ZZc6numvYDLSpvmmJgzgz9bFIZKbLh9K0ZzeUjou3WV7OTPNmdDjP0l7aB/28
FDRnpPupMbD6Cv2lLW+ILFc9slwzASeCR9IsPuhStdSnVeosZzjsOQe8WZZnoWcsb52+VlXEi5qe
c1N8IzXZvEYEme3psPUg/WuVwE8vP5VHKQobkV0wEPLlwj0K1oJ1/Wxm26fZSa+zQrFYat3ZBOC7
NvJnzNJ/Abr5347mfgyN/PcY59239Uv+ra6/jb/CnObxL/0AOh33A71K/G3sI5uSbCyQxB+NVCBQ
IHeIezry9COXHTTzZyNVsz7ACcCVQzexv8dM1Pyzk6oZsObxHYcwDp7oEIxj/BOo8zVNDStUqODH
tiy8yKOd1FsDyHaVg5kGZhrKmrVr7XzApHSx4mlV7/kuHjHTP4lVPy+FNwzdW/4BX33ds0W+1mDk
TRK0n1JceFogQugL7yV+/X4VD8YdFhm8NQwI/7Dd/IUX3nf9CvBfHxsGVhO7w2gnrZa9l87zF1dx
SIaEsu38UJS8fhap8wys5hmAm9qOoelGNE5jsftlLF3/eDe/cozfuAkcXxmsWNg5ukPgwu+5UyDU
zgJHKI98b/3ay/OeKDHV2qEsZcTqg3LfOxVNFnZrfe7INJaNHjtZF3f6EOo0e7fu2hT6hbfld39/
Z6/x8eONYeCCtR9sdfNI3mXs/sq+n/LRYdszs6hsjDTqp+YOj0QMB/x8iRlJK7Qu5N1/f823BtJ/
XNTEyRIrMgQhmNy8vuh8RAvTMqUaa0v/RHVadzLp5hityuOU7zciXtiGE5+cvZM5IFJ2MNzLNnfV
3rXa/CR3UedlGB8kf39ffzDLXw9s/NCg+uIdBs2dl/L6vobFXINpbIuobgm7i7tg3dmDYWoxEs6O
DQKNOFtBZWi3KEquZd6XoU558dEvaQ7rtrWc+2U67DcPI+gUe9tvWpFlkPusjNOnFF32LDdHO/Nt
c7udzVmhdU4BI0qtsBPAD9xjB6sw3wvO/n2I81Q4c7Es4DwJJ/f1Uy2uNy0jfepo9TYVWVZR7/vM
fi8a6EhO/e3d+XBF4PxCRHqbo7lVNEfwCeTABP8qqTtXkXXVuLHorD4yMUyI/v5j/b7eET+Ez6iH
LAR52nHR/XXg2lDbhaccZlRee9HSc7jRgRBgYC3infH6Vy/Qp65CIGD7LBY0sn691FCvlU5xT8K5
u7UhRNeZeWu2742+I2v9zRuElw3ZHG9PPtVbw0UDEmpe6rzBzQ7ay2LR1ZXnT0NSFTSDJ+HpO90o
rJ2UOC3UhKlcpaVh7jYXTuFyMadJPnvLiajuJjryYb5OzXWOJUWEo4NzwNnvGVuzIu4yTe5swKLE
9M3xzGmVniCBnkMUogKQ0HdP/CCt31n/jhqet4+GXRTLOf04/K3fTHh9rjolc3UElawKkrY/Rpzh
4LEFtYki3HdjjUZtVZGQ9fej5C8+HYo+yE/wjpGlvVX9mIPljlnv5UgwrPwQ9AvCW/iX8d9f5S8W
UbZdSMbHcEqIUcef/7JVLQofUmAt6HaI49ivVrWn75XG7RwQubas+S5lQXvnon/1TnElByVitkGc
enNR4ZCExPaYg1TYaJgVQl7k5dVdPZv9YSiM4qO01nrne23xDiP+L14q+zIlhuchp0Oo9/pxK+bI
tqxFEa1ylXBrNWg6Xi/fmQ9/McEDtkUEdWwSFFFvJrg/2TUACV4bNZT2qDJNdfB6fY0FThDvDM83
5k6sWhRfDBH8s+k5I8Q4Lm6/fEAwEgqQSdDnGIxnnIvjXKoYh5RyvwxmG7rdCBNqGnfEqRfX69De
I3Sn8YfaYt/CPIOEa8kTZdYYHfsc3f5+dL193T9uzjsqXfDRZHV4fXNBavcIDrm5DYeKG7oMDUg5
Sq+/v8obGdS/3sGfl3nzVTua+O426TYH4gDTyBUFdw4Zlzj3dXup9DQ/GZ10PNfppt6Tk5sjBHeg
x8pc3mAH58TTkH5RWG5AHrGtE4TqckfaJsCgCZTjL9nNzEkVInjZJNZSFbumbJrEkMG3d57j7UZE
TU0djMABCTLmnH8wAn75lizMaz30G5YHvp/4QdF/VW4dPDJxCz0uPPky4V9HvWNWehd2HmSxBUhK
D+VKnYU8q/4kJi0zIpvJi6WS4WVJVTXe0YrDMu4gb2l6uHaO0ZN2MNkqqorlaB9jz0UGSaeo7dhE
DBA6kqZ71G9kZf/9A/6x3fy6mPKAJk7zGH+6MCjQ5L0eD/2WNouHMU/YSwNQu+iWTzwWvfwiD06p
OmAAWzDzoXYOCQec5bagn1IErZvAiYo42drvrER/8caP4m4CbFGaUT292R9HkxClyl49ap5OPdaO
BSQOwWrtwZpcu17fudwb9fdxpNqezZPDGUXHya78+gXQ7rLHlskcLouK1GycV64LTKcqLZKyGfDX
R0K1jakb0Yetkq5qbEza1TvT0jzWTa+/A1OCRZ/6ldVXfzsvV78C6cC9BVJUg9GCXmX3k3SniHJb
nsu83WI8fZwLsx67M22b6mihiYorAuAbKRpNmInS+CxM8B4hmuq0OLIwas0O7udq7uPJsWEmBO8o
9d4uqhxDj2Rb8CTDZV15K7Y1sBEVW4qvGOIb9+gx86XGtILeaFe985X+8koOSnyMDtHeBsdq55dp
OPU9rMh+wfxHa79XK9hlKcCGg1zX3rnS292XZ8IHF54y2wUD461edBX2ajhDkEVFbziH5xOFOncH
1AN1rzDeM/39bawj6j3SiOiIUEnTdHr9WMaWyx6WMJXMuJl7O5/zKKjtfScSv8Z56O+n+u9PhrCH
rB/U0Xyv3xRMSGSUT+cqg8SwpdB/526goZf2oU78+U3l19uZkVflOzvBHyfrVwObCcYU4zyM7x11
75udQNmbPk0a2cuKwHRfl/dzoy662Q7LITgri+W08mzQ8OWcuu6dSfXbqGE6Yd/sckQE0PDcN2eV
enUkJGxMkKycxHUrFQSajuRmeO7y3pf87eVyKZfCED8fVhRUCa+/ZJnCvvBMqpg6a03a9UGFH4nw
klaMWlyVDiRTtDW7v/+ixrFqef1uYbzhUsWJn+KGuKzXV53NoXFSOVEEcyjb97IuY4Re2Wm/LNm+
O3oOtXRRSktcCeyPzvshna4MeuUnQ1Y9vHMvxyf87V5IdcBg2IPu/3bi0BDqN8U3jBRM29j0RjVi
ESOx7pGLiPDeEnuRzvqVcHf4pOWRDpKJJfAPQuW/1V//vp9hVhmwHMG0JS6NL/L6legL0TFj3UCT
p7q+ZikRR3J/txs4bsVWkH2FE5/uc9y4YrNUxpWbipEmHo5NIAfOF9VY+z9ezP8HQf8Hp/Nfxshv
Xh/JuHyeirZ4BYEe/8oPCNQyPxCjjWTDJdv0J9D50xRG/wCaQxYa5SOmLGwsf0KgpgMGeiRfYi/j
2dTZ9n+SPTXTw5eYhYYkW8wfWMf/kZqEYvjViHYo4dn2sazgZgy2g+DN8mHBQjAFFvMQwLJ9L8S9
rbR5pY8MngNXZdtCwAQvQXMB9CYxrxOgPWdL2VdPtV4Fz8r01y/IQ+hK9AFcI8+vevOkE8XVLAnH
XGlfRfCINGjR+UffLWIxFy8oWKydU9qn7US2t5X6STPj6jc591zL2XccCIihgTWSyhj20dED9kkO
/TVEAfRY+DfFtoKCZc7NvSVhxlhqsB8bze2TXIcKH2fT1OgJ9PRZ7q2a3uV92ZjpV454aoygo9fd
ncpbDtK54dKKsKvav+uaOk9wnAWg0pxsjQhE6y+z1iOfqBima83BRjU0V9XQVUqXeQzV7PTZo9lZ
rbw3tHGp2U2HtUjMRvrF187yO3rJ+HsfzfsCTcOBNDWcKhSIvWhEMBsvutzozyc31XjK2qW1JG1r
DRIX4ea+qEwCioXI9DYxcTzAU1PI7Ca3neUiHytYP67feeEgrAUyrEVAaCK0NLvfDNajS0u1cm+m
KA9xuPOzC5qL6tFMZzzDAre5WGpjz7VvpNNtoddZOaEU9KcXXRsP5tJl5wyaZKlSvp8AONS6ITjR
dMmGChEJk7giWoguaSEyZDI/2DAAdrmHGx7ENvsM67wEczdMIsuzaajue6/PBC2ru0Cjo1fM23bj
GfR2dK34uDkBDod5ToOwCAINSNU1WwB4WxdRD1nP+IiDadA85CRtAc+jeeyy2MuCCWO4lp7ZT6fk
f7SO/Xdr0xhHIO/ft2lOP4vPr4zW//jzP6VujvUBZ3Tw2391Zvjhh2O1y4nwj8WFH/xL4eZgow4H
HVgU8jq5BeyNPxnopv6BFs6x8XD0YtDRj/+ft2U8trZjhcFNgGIA/ftvViQ64dOAw4i8ntcJ5vaY
Ia+m1RmxFXr/yEiHS5ELw+GLZ8GnAFOTNxU388zdOHSWN0NR3ihr/dh64+0vL/v6R23wax/juBX/
WTH8dom32XGOkoU2wXm5MUrjoyyDE5wKPm3yvdLs7WUwXgasAyykNmONfKvcX/1iyfGlLK+tEgWM
9qDnx/XgvUjzv7gK7kXEvJgAg5D+2Zd+PaGsvukro/eKa2w4a1x9u0vrvXzG46/49X3xIFziqDsw
KbBoEr6+RI0cyFrcDKLKuaNF7nvGIW8q9eNmiz0W6Wdsq2ACXOL17+91FOaTk/XXhWdeeG1wKhVx
XLI5c/r1yv7fnJ3ZjtxItmW/iADn4ZWTTzErFArphYhJnGfSjOTX38WqBjoVui0hO4F6SVQG3emk
2bFz9l7baL5OafIDfY9PHkf050fh969Gz13deVqMAHVYCL9eulrgNs0VRAKVSX3p7aRG8bdi+b/Z
eb/ewP8gHCB4Ee5KCNFexP/jFFmg3lBTpXduHSLQGMsg6EbAnR8nKsEjBMUxZEZVPuvFyImMrIKD
JPBCxYqG4QLkjeNjlyuvPSPEPiWiBYkDEDgvx92cvVmjYd8Vc2bRrFKdJLal/l1VCxTOC2l/YU8f
64QtN7lylGE40eXRb9S8gLI41yudBdnjDbXcCxGNzkQ1Mbb6yVIrGTUVyXAYLuvHzMu7w4rZPQ0y
I/259EuNWK0r5NkxuiwaLGEegYov8SBnNVikUYapMnzdFmDnmEZGtLtIsl1718By6trMKtYyD0YM
KHd2zO57R9jsQdBDCDqKIbIHF+8m520Jy3TIcbTbGdIeSxl9AsWTb1hGKr/w1v5gOGYG+QBht22I
9tZdlP7BoR8WNc3o/rDLeSSutUuyKxsK2FcT4fw1TWb7jAlxQBHUeLCXkUGixzNfc8/Wz67VzKEt
RXmwmEy8j8kkg2V01DDtpIq2YUDc7WppRPNVPQG3Nk5Kash4oNyqc1pkYyO+Oxl2W7Ocp4ipgB3A
de7ZSIHo6mn2oOrdM9VHCU9rseOiwyIh3WK5pCNe/qkXKO50YxExgZLcqcTsrlXS36PJhp26uIIU
k5QJHluud42Fcbvpc9HEk8UEj44RH3NY+2NWVVaYQH49LA7dLJkO87FF6x9p1CWk16ED9bWSz6Ca
0rjuKbROIAOa0APWfb/0rcKldkYCdN4nbcK/0YNWiEcDObuuqIwse3c6aXXhXTQQGlfaINWrwZaW
X1bWdkZ5icQxyfLY3j3DnMzckLwLpQA83bnmRzFb196AYHoj4MynXG0fCAEzeWRm88NZ2WmizB3m
j7HengGLJKfFHeR5tQzzamOIi1Xf2x5aw+svc93InyiVX0WtDXgUcRGMID85c3dLTN7f+L1JS/Wm
xP4YuKmdHbXGKyN6e8YtNgGN39QxbldSUE+FMxpx1sJWLqiLUM/3kEYs/jOvTp+8JRXxCm4jaCe8
pRwE6p+ggXQUepL8J4StEawK+7Lwup02bUA7o2ZmkJJPc2rajB+42HTfnkwgwYUpTg2P78MyL3WO
a3M07gcBTVad0eRq1LOBnQgG2HUKaWg3cWIIwxhajs7OMKc/m+ovg6k1UWPAspjMDgqXug78e0UP
ucn1ARFX+uEIVHXGXkMyhl59p2QWv+X9CyBfN2os9b5lBBhabTqdsnRub5RF9KeSNlCEENs6lh5w
eiMf12uCrlrqyp4f3G5S/s+2GqLF3sJtQChVNdsCq7bShgMVjcSa4gz+ChkkBtjBaj1UPr6OLAad
UQeFXWu4Atb83I+mDclixSIaNsVLbX+VCZ9h2jtESd5e2aubXpVGV+O+bNoYnwVJKcUYFM2jKy2M
sHaUMify517mEWiI9yFNvkwGvA8Wy9b8oafLEDqj+Cpt5NnQobUTjMQqJtiuuN3yLDnm9cA7MK7j
GZ4NNn3OQadBzOuxbpPuUK39dD2v3RZU0mhDWSGnwTwBsxrRlbgfuvltxRAQymRy7wZUxKFrDsBr
jQnh8Wgb16uyFCdjYsMyjbk4zpVC5V7hrlITZnhug8SrsqmyMWEvdNykk6bBMLFuaZOivii2NV42
nARRx6J6GLKpD1IjIZYzgz7Eup+dWruvo4pmQ0xSaBur1ojVAtrgnSbRctW5UR0xs9rXQlhbnPX9
+1Z03pVXKMrZyNWW1ATaREtrWUdR4W+VzdYGdo5qG/xJHlsCc3azNG+6UOdg080N5rzLmlhW5SuR
OeOR3IL2Xuul+NhU7NKgc01c8fYsHkXXFxdWv/6EcNa68HTZl3kdMUq0lunLssgPk6Y9tLMcMC/i
gEpWBR6KJqCupU6M1WbAh4hcZjRQkgNh8Q7ZNsPJBiYfMwksbrYhV3ypcCPnXvG+52szwN1O69Pq
rd3RtJf0u7ZMTmS3CBsTfS7upK24Ud4lqFzXRYMfkM43KzzkYEGhxkBEz5SALja4BaVzHmWHm7Jq
k/E46vuWl7C2kc6AOL9S6ulZ20N5fRzAkqWdvQBz/fJm2Ny2Sh3sozob5RevJWKDpJQ1j3MtUc9b
v6g3U3XXen5ZkOrtyDegMeoj+GDcEUVvHuy+f+jVdosNfRXsjhDDtUx+NC0pBbKhIhp288tia+q1
OYuZtQuVMk1XEUxF9tF5Bc+0veGUTxoVMASdwFohw5RNM79bHOOVE3/6rguphMaYjLeuU7SvxbhZ
hZ/ZSh4q+tLd0K7TWaqt6oAHcTytma4FiiaLy+Kq3LqZmmFui7d5MWsjGkbCvMKa7Il76DEr904W
6aEUKxIRdu0ea+IMux7x8N3qCRO5+KhucUs9cdNSFkTEwVZIlNyeDsXgoJ1ti1itszd8IatvLr1+
LhQTyXjLibxNX1W+BPwMwFD+WlRt4yNQqWfE2yO7YWK0X0yTuXWfV+zXpE73gZXY033j4IUaJku9
0fKpurhqmkUqWkQXSSs0bNVEE+3jvjTPSubgFAdcd9cmdu3z4I/3SzXv4rO+uxkxux9cF0RkZqpp
jN52RICS1JEDBusZ419xqj2FuLoh40+TpKHuwljVRjDfN4oS5UmrxRq5p74QCJJ6gVBYjJALzGR4
2Rnxcv+ftIaQB2c6i6xMFqg6s31lpfKloI/J0wCapnL1are5Vh+c+jRqCFgSdL7fzCJ7AbSmvGA6
1OPZdOdIKVX9cbUTN5gtRHV+Vayoy0tlC5tEyJCZdHoUJjkczuTKIGeeAQe9oxHjrkow9jp+tt0X
j92Y0mIU691cqS9p2zL7zNLhVTO2D9NqlFM3awMQeGVBOZQ6+WUBLBjZdI4CaYtXJK58Z1qjG/YC
pUbVPbM9KhiL7Cq1EISz0a7/VRB1rXvwhH0r0/XGqM0jI9yIBtKQPrupF+Ua5H2FhdKXmDZuzTWz
4R11P5V6+xgUZTqnOCh8cjhtkFGZvFBltHHNgQYji03ERyvncMQHtov6cYPagwhMb+rJ/C2U64Kz
d4hfpYHXha2yZeW5UXmT/GU/7MIGV+Oh79qgGfgNDKJfqKIs9rwZUfpBeEke2qqVhnWRrPFMlv0J
P7gG4V390WhldQRAUQZzbvdnozTmg9LV3rmfMDetGi0tju/Q8vPVjZGybwcTT56/VBnC5cp+M4oJ
DDmBd7uRzr60ibQOmtVnXxWvYcpLYsCpnMr5VA509NQi631787yrTHFuBq8ioqTZlKe0Ws1opnX5
lGtVxZvqOl7P1irr3aKbnWcY2BSEq81HW5YzXK0+6HvTfVhdk5gGQ1muq2pJ91y0N6wsyZWcN/Oa
CfGLDWUvzmsNQn+9UQ/kQ9piO8JxRVXUhltnosdG5xPR+bKOK46+Rx6S8or+ZH+VrZ0MGDlqD4NJ
/aoxh2eTzU7F0t7zwIF/GDEcF6QA31UjJStkqq/LTm43xkH3ZaEMp2YwvnUoLKIJgGKkVs3Plboo
sj18DJnH+uNy2hz8YcxmLGrmelv1dhE4pFr6akdQGWz5FRflko1BlfX6k2zzNfZaYyF2JecRHpU2
uWR6mS28ZhhISoOOqBRDcmdXArES4r1r1rn1uCtYjolVDLHZ0yGkCGyxU+Yzj2+Vzyz6yXQ9yp7e
YdFSaK297vma2jREJkxe/zCOhvVWN2VBgCk2QFKH5sd6Vc3btO3FoXY6ws55ViJXE2xIJmJ9fkTd
OrUj9kaF09F58lTrMOKNDnrNnM6wg98bPbWjvqmtoMV1exgBceFKNtKYEsGKmoXRdsJ8MECC5oUr
5uNtt79sbWdEFnBNWCPTAB4AZp3V93lMTslrSUgWwT3dekzb9APF5XbtjTzvU5t5pyy38IYvdFM5
k0DiGigVDVMocVaTLUCEThroHVlNMKx3XWGhb1+I3Olvk0Ro2MOZl4ViJtWLwWT6ZmzLFBvG1B36
jWat1SUFYFtNvOYNafQ2QbYRwof52AOsu3ONbH0qmlw/95sgJl6hX+wBobxWEoVT8Wr2l24V3jPJ
38VXRdlNns60yDBTlPIAIkSNwAHm59wzHqxspZm52AsZNYlVPiBYOQ5U4F2p+czhVJ9TFhi7Sc3O
Fnrep0LtKePGJnkWjpnGLJmgYoxRhs2YGIHR5IjRJDQ3hPc9MUxrEnfq9oXTlg1uAO0Dd27NA3rA
2XFN8JlvuSZfmhGRw2yk4+1GOrpf2ID8lmqhZq7KIbAswCEYR9tLIkv7WBmFdS2cvnggV8s82UmP
HB+z7YFKtLgxMbbe9JuFu9dYvtc68aadl2dxNuvrAQdvF20bZ32hZQiwpEsVWM7w26zKPst8HsPc
pgxVV8e4Hibtp110NfbeTh5sZXNDmWt1DJe8DTmI3+daKk8ZTlW/quRwsaHYxmAZ2pDFTL9yimEK
OOVmN21jD/eNXhlnrWmsaLXnJtBbW4MDUzXHoePH6wsOoH5GWxqXGcZ5GH45cLjW+95l+YdCPgyd
IIrXWkG9XSrej6nuRVBp5jd7Vapjv5IDxhxkvICLBdI0e08cpbCJCSonMWVepI+MgUmJAZonmpa0
VcOMdACHoW0K61QQPQaHB7zDnlNOUA/3hbBfLWwZ2/tuqkHMy+w3uhmPSq5Th1nsC+mwwefxREfs
huWdRW3ZX81cioMFRueQe+BdzL6Vx2QmzghUoXdYGM34yaZwApgV6+sy1aSV5RuJFVJ7TxQUhh1k
0Ku6qKATwtMS5SoCY0uW26lPl4Nayo/Zmb2btVP6sEBbyqLYLqe0bgyfMWPtZ0rRYDpzvGOtD5KY
bUqkETMKs5KCA1NmumcxO+azXA0HkYFufde92T2tZVI/cONSbvlSvvULLCMSiH+YeGNZoIwbXhL7
qq30MlYVdSKKybL8yjA6H3WxQSAWZ88Mb14wN3odzu04xbPLSa3vqoQzZ477ciqTIBUz5ts5w+sl
OSAvk6IERAKNAZwoEjjE9JG0Ay0gcrfCUeV52BrK2qzkIJ/IOT16GObCObWLc5vKMgaNEJo9LvFW
GzGsN/qRFyPIpXky59K6JUWwflTczQ66qXsiYSGJ4D9hLcdvDAQqL+JeBxNA/BZYQauVkaOMJrkd
2jNhNEYo60RGvTOqPqZxEVd1BlGlVOV1B3yFrUl/Lodhj66pxxjet6S3hahVV6WCM63Vl4PIJsJP
2ibjpnIcPqGzmQLSVJqDoZUIcadEj8QeKkX+F5VpZpZ+Uck6dHDoAJpUrRsioVixW7xcm9iB3nqq
nJx2/mmMgNPWYSbVDftmNGrQhEoXyXIpzPIBAyGRLj2Ip0yu/UmR63gYW9kc67lNj3Yv3FiY3hDV
npiu+QpN1C9mdW1mEpJZskwvRaF9F502Be4yFZFlNmuYkk0fF+ZMmZDtEooe4gky+PVIh4rjeU4S
D48xjLcx6x7Jbm5v0S38bKF4+lpP+q4tmJRNcihuPbNocJaZXlCX8C4wHnMXZDvc6B3deJwb413O
FPMizfnV4R+WN7ojlZ6Xt5xb9omom97kBLhRASmreerLso0bRXrHskOulDLq2rmbOYlB3O5q7Iuz
o9fOs5eq+su0Gbi0FoAP27jm/tgbzrEreDGLrAMqO+GivEpS5P3dYpGdxqrsm5346mqFHgCSEeE4
TCA7xrU+OdylW1UavAduMRzUotfuu8nNYn0bVQrKJD9Iu2gjzDR2nCazF4sJwh2zA75Nb3aHYiNo
x04rEZOc8703deLf6Hnd9Wu+RIj/jHjReXaXac5uC8KpDm2yaIdU2/cpznKxkw9a1MJT2GGjJgGF
9rMYhvaoC0zCNWeVoG7W7D41tfZkKK59jftlDBND9qdt0aGP5Fip3WlJD3qGOznp8vKUVCU9B+y3
4bzqEATTHGSsifWwrSEa8kyyKk4AvoFgbXHjdsO7TPrsC/lTTWjzoPrAcdhF871BzPFQBspAxGhG
Q0MeMqUL094DbTayfcw1c85xhu9lVPoVrME+aByNQ3+3c2QAETWXGuEewUXac5n1NBMK6F50aYAD
yw35I9luUBhm+tO6h85VHZordCvL2cmM+pAoG70Gp+2udEivPjqn5tCOUBAs026vt0qV4bSTU3u7
1O6y1IVgl7Kpb0rzsaVlfWKhneO2oRm31fN6LsySfu2UUESkU3Xgh0yOIt3PhtYIUBRnxLNRCWyY
jkIVatjLWcqxPaNf1x+xwRr84bSMTTdTiYsbX2mMkwVXbQz7Hbz1xIBjT970wopdml/BrJTaYTZR
R3XCaiLR0BDp8+GJYrfAJNAb0bpgdFUQQp1ShLcP4AT9USPXYFUI2ispn3zN7Bidu2DrODZO9O84
rlecgr/V4AGvOkN5tB1af2BPCBhLpcr+QBRWqjo1wW8jbaitfzMregVCGR0UghiEm2Ib7nQWtcAb
XbZpjPUfchTGD13o85fFG1c/n8v0WNZzFfaESX5LOCFc6QNtx7ysqBg4y/vGoprxQC/uoShJTAM0
ZSqvbr2UvmKO7NL2aBMtleR39CgR6mr8tiD81uuMUXVMKFxxGL3ZOS21Mz+S9mWw9qjzBbIhjGgj
neJkaQQIa+SKnlrtc4UJuKybdyhL9T4Q8AcPiT2jnGgdJRS1kfqFCRc7L3HPD3Q1v8x94xIWOYLM
IZYPcpuFi0YvSyNQlFZ/YsIiQG5RBEJ36VMmB40VNkadI1Ftz6nXQvetqrtFGb8NQJvDSW5QCzIo
k5suhyvHo0/SuHJ4LztP3CakrtzqLadXuIgSm3X+VCByvIgkG/y2amzsEMnS0oDPCyd0MF5GDS5z
35zT9qtpNvpPM1HdCXO5R1wXAgZGCw5ucqtVb5rFe8GRbR/6Qmr0oSqqQnUYQ2tZ3Yu2I1901rtD
oRcilpzjA9qq0DeUtYwNt+HEVuhvmV3BuBwtYyWUMatFhHsadoLtpd0txOX0+4xi9Wa2KLKmZTMC
lZQ2n/cmuTM4IsYAm/UvVoJU2h9Ag+49gzRMMwFmw1ysy5Tb4EZseFmAObdvkEC320ntsIMrwOav
DNl960WTQsIc0MNACTa1+S0BD8kogr3GsPLqxS1U/aQlmby1qbfQsJTimGSbElpjrv1wvVr9ybHw
O5wKiBIQSH8QdVo8FXY7K+xYwjvbqZv7TNWzh57W20GR6qOpIYjujdxhCXFjYsiMGx68J2NsXRlq
cq4f1bmDaJZ1INpnVO2Uplt9qHqch6TjOkR1euCBPiTdpIhU++FRJyftGh1zibDWmw56x7YBCry+
wOXcD3BYXojGFW0F8WrY8oCEQOHD0678GfDALefRd1bS+TYx8j3rcnpgsJgBg9xmesDUG0JHFiQg
ljIVmwx/tQo7zDZaRbjmJxZqs7ifc+tVJVbrwhnUJjwhEbeDmnNw7eEnEpLSBkkGAq7r5StUDDvK
rDo7zAbhqn5XacrVyjAidKduCUcer7tC0msg35Vi19iLlFShkqq1lvaVsr5q+2QdRbD+3UntN8dO
VCYStYA8OYDIJedKB4Hi0AmpFA2WGp3tkQbqgCGE/UJbPfXnVktU/J5ePRBNWnwZIILdIiDgVaAS
EaE2etP3yTUinbDW6ge8uY0VGYea59YWHaMFQWBeoPxPOIy/TlplnuhDy7tKdXmWXWl4Z1YxwjSd
IfvmQQs4G9s8XSR7atAXhOEWmatct+t8t4zaBMljy0OX+VfE6W2ggaVwPrPaZg3aTjcunUDX1wEc
I6xRrTgzlM6hboYiAD+5wu6uJMgQzS2AdPc0cQcH/gpitQ2h/6QdyLJ3/XY2pnBrB/cDtdQU222y
7+uc02CNMpjNW+Xg5S3f12COBpT3B7h47UjM6ftilNuZieHz4m1PbtG+44lyQ0cVT11B9xMevAsu
AkR4C5JvsNqv7ux9adsFSBwPenVQFFUL5DKNS6DSXHjqFc18L3ro2eGU6u5VUmYGtQfdLtgRgHun
EphU1Rr3a7XVDL5650xc+irn69zVu4Pabco1Hw722lIY1UEn3DVQHBdAT9lqx3FLJAcqHhyNtkJq
TGSfLSv0nCQ72EkqvmeFUVytPcCVcmSA02gwkfParkKD4SGA/3TrIqAOaQP6Je/D0iM9uXA85duI
+jki6Xw56mk7xDlj5VhoDbPFTAXWkkxZ5BLkeqG/3Jxp6zQnyFCdOJjQlU/z7Pach/CntVJTfBoz
PJfMTu5B/S/HgsZzVJt1+cBxDuFTbxJi6dngKYhr5U/rXlRAlIzrKUnRb4uNoT1LyEw4Y4gVgKnd
2mLRFRirXKlzZoDjG4h0VweXBiw3FF6hkMYWM0/5kRcC7GHrVtFsZrTpjL7goE4+HJmVhD0WKYwq
v9BVJvl7pWc0aQWoZXsx+0F9px2uTvytdfgihsaN5jnF59GCacvKCeYMejwfQ+VwTRons6lV6qEC
FiB2Rse6OAvsMdOGrVyztzEFzwHi2noot6KMyr28Gz0iefOUjocxE/Cpkox9BEj44moZB/R6Wxz4
V16au35pDE0wzeur1PTRHwbiBHKRfmHLNJ+SdQXASxb1N+649ub1wBDroUfHUBo5LY6iZMxJr4pd
4a2ynfLOYCgVwVWwwWdp1QOIZ+u5nOrlSQF20IdigezjwQELRzFC6u9QBfYTzWantJ+tsTUAHXLu
9uw0C3uqlcvWKKVf5USXo+FhTslRStAfgiw3Fl2uBlhPkhdlbfssLloiZMNJLZtwKZcfMuE1J0S6
nU7eaAtym2Vp+Av1y82aaprf6UCTsZkOse7K6ahAeObiszjWqUzBB2qEYTSO/rxW2B2I+jOpcTxH
3s7kbYSGvWYXOzXUH0plUmdZ0CxjfI7gHW388NAi5hOYGuXR4dAVZGntXtaZ7FEfxs83D8cILQHM
v9C6JsD3ahJy9Bh5/2VxrtVOZx4JzmqD1BcQk+DEE9qcSJHtdODTLIdVgQBmq4n6bWh6muhgxc8F
+c1fKlczH9MaJGNSgPywU0aXoC1fk2UEnAfPNyg7laRubxaXDFkq9MupLmiwlfdO6hKDXOjUWg6z
bCBF82BN8LvX6lFZq+KdIaL7msF2pnRYxM8OkFHM8V8e6kUrvxRr4h01FSb0UhL9rA6cgujRSY6e
NfG4SVc+NkRNPLC0TiAylf8khbYaKQUl4u9ZT2Bqq7vzmeDq9Z4PxARXHWcczQnWcDItOEyIgV9t
dmqKyxUaotX1sTcTjuzSMZkjTTHWC93ELRSZw2hvhs9sGdUNIGpxS3SJFUyD8V47jUqB2SQ30mim
i7HVxWmjAcywqt3lOGi91bmmI9o5Kp1E63UtFTVywKVB7KvVj4zTgi9hwAeG3jqxU2MC2jNvhQxE
Tt60qPWMM+5CK29SaBm1aVJ8yXhwHspKFu/08+Y5trotB4WpJsHKq3JAnIZj1PXSsOLxxuuh6avf
GkN2UzH6o1u/qaeqopsOUtA7crfH+6YXWLhdCB+5ajDG7OxbQbV0b+3MYzQ5FUG4M6/ppiMdoXZW
I4w6/aktK8wdA/hD65JC70Oys/KSZHW3hrahktBRTTX9VEfr6Zu62nZfJQyQAATVUOqS9t106LYv
5D5f7Fa3v2diAU+XVkSOVXvRR5kSMy9grOfQtyUKyjtP2mRyRHVfTMNaqMRwwAXdwFLSQXQg1yUL
mhkCZ8prjh2ig0nntvD5OK1Z4bBR9I/ojgPmIUgKKis3h8B25frUdRPCW83cVb1qnhzqzKC1P2jK
TZljLqBIHCJlGvHd2WP/SEYYNyMxVmirw1T9FJqZPCejvt0XRW4/7WhtAIYEt5TgMiO7ch6kUSCy
oWQd/X8laaNWQD+OGpBZH+5BnKe/is2sfbcGO5d9dZTLN339i/XqV78JoIxPf/2TFlD0ep7BMM2+
MlF9WBcaCyP01UxFxHy/Kn+zX32S56EKxDWt47V2/hPH+tnDo0hj8rZErR9q9aREzLb/3a1Cxo9r
BK0tqh309p+xypa1mErOJORBSM/P75GK/Mvfgr9L6BYeP+Rt0KM/i1lz3KEQRjTrAXmMj4RfIvD7
81f4JP/cXcX/vMJnLas7zu06KVyBFSljo5ZkHrHI/cuLAEQAHeASQQVfBEvCr49URrEHinQa7h2+
gy0igUoP+vSfL/Kr6wEFqM5Di3NGtxmduNZvIXV9neSqLrt71ZLRRL9YqCgRnmrm8X++0G8Ple6q
u5wZMavq6aBrfv02BbgsVzBjeFjr0AON9Tcf9t/+/udXZIbgamT8/X6D/XkumYz++Qv8dqfIGdml
skSXGA688k/ONqXppi5z++KLVNeXgWllqb2RFU7mhfsX7eqvTxcSbCakRCI6JjcL7bfzSbiqKknp
bgtyzJ48AsmINZ7Kf/Wz75fgwdJ3ETBRsJhvPol/m7lONJDS3s3m+cv7sIFqiea/aXB/vWO/X2T/
yf4hwN3qqjUTg4uQJFb1kIRDI4czHf6b3+X3q+x38x9X4ThQFWUtvRvdATF2k+iBjhpm/ksw4a+P
F1fxXDTdiPApyXhlPmfNoFbYVlNk+Zc2z+c4XWR/UwAp/6977P/pZ/t8xzxXI/sXkoCtsgKTmvrr
dxmh6Xaq2m93TBzScN7W8gBTGHA3s7KzosM+/PO925/Z/yuRdnfkFJ44lklePlxUn+1zuey1FHq9
dlcTV1XHsMTSG1ftmutOd9Ovs2M3r6KUjxrEyL/p9LXPT/l+bazYbATsmwjdP33XpEWhRraRdtc4
R8iGvqVylpQvSXVXQSLPiOQuvkrUVTtCvitp1FCBDeZjUeZ/eRd2b8OvN4G2BQ7g3Q5ucTc+eR80
mVouHcD6vs2+acZpk8/eyIH6TgcwmzcIoLK/3PVP0vv9tv9yxc/bB5N0HLB6U997OlnCo1lcDbBX
sfm8lxJo7tJxHGOWc1ba8VJ38/2ff/TPHvj/c3l08RjWDIAxn96Y1cgnZoNpfV/0wzlZCM7YELzQ
ghY5wGUhcDvNAhHn2tlnDBuPCqenv3yE/+2e7/FQqPYdQpw+82rycjC0iZPaPX25m0WZrkVV0D/V
t5/EEj3bHfMqL3tZluG6XawQcHbh24pDp7h4KRT7OBT7/FYLltoNNH24MCv//3goPE3F2YojcM8e
//VNnEWKXBpVzX1VG/c28XJI5jx/Mhk2NOj5bFIcBnt6Q7r0l4Xmf304OIUSsWOQUcue/OuVx27U
SrOo6vsSJeMI2HloWKPxZtTW1856NsQPd7xSlvNffpF9f/z8FvzzsvvS9I9ldOUAA/uHhwLuMokG
x168LvLHmt5bmRfmy3NCikI13tLFRn79t3rqP+yAP1390+1WIVGg9qzrewVYNW/+emcRrxdkNaJC
u34VNlr1aacOkyZdIY9q3uhefFTC/mJBcGKzi/vNuerQM1qddQImlMPL7dAO9W8yw/s3Z+qdpaxo
pOcm6iTXGLb6joqh5hDKUc3LAkowN8Yn+bOt0QxaTRrsIgtWPiCxqORIxCkajBfMtW6yxSQDYHtG
AHZxS9rxruzQM49h3WYxkfGg3Hlg0qwMJOSZOemYXRrV1wpXIpHld0lJ8tfIfwbFi9b+Gmpdc3bJ
cG7s/ptmJ6HX0jxdiKih1WqXtMgQn+CXiE3U8wHIeg0VWxH2rX4YbP1D9OYLskdk33KKhtoIhrW9
5Ixs6e2iR0jTxx5aKV54/Zs2EkDifpR0sSrTe7JNwna0WRy6jdddMpMMUqkxixBXa2s+Loq8aoo+
aplEBsKZom5MH/7y2P2+4yGFgLHEoYBKh+Lw18eOdWCj525X92Qc39EnyckxJOlQk8p5SfVDtiIX
rNH62duBaLKLtiRfs1wGGn23MdFfmlkBP5//bYX8/WVgCgxHAFgjet7ftgSjpeuSm213X/bv+Mp1
fieT7qyife2L2KNXqKwvk3g0Zqjuw+Evt+T3TZnuPn4si1oDTsvnW6IyaRL2WlKSC6W5bAxKwLXr
Q5RPJgh7ZVF/Dq6+vG7ehCjKGbrbqdpe6R5m5w3sRKRUhn2epTfdDlAQfTBy09nMXDNWZTm///mz
7mvRr6+tpeGaJjOT5Gms9p+K+tWRs1aIaWS2wQvUjbHqNFGt/2W3+P2GAKnSrL0GU/GLmZ+uknmo
oqZsGe87i5yZen5x0EdbhntvCBLHpvGKiXz85y/2udyjHuGSrq1hHOMhUD/VBMo6ONWCR/q+3KR+
QoalXNRekd/+fBVjP8L9ev/4qU2OwIAUYDvYn76Zi9KL2a/V3mMrzsV73n4jfAWma0FP8g5Ud1jM
16n6g6m43/b/Q9qZLceNa9v2ixjBBuxeM5m9upQsW9ILw5Zs9h3A/uvPYN0Tp+y0rhVV9bYrYltM
kgAIrDXnmDccS77J1CZetbyS4204oOgL+8DyvpYZzcPyx0glJieXZTRwYOS4+TCkRdbVCAhr1LM7
P/3ANfr761/c8iYgGx4VJ4mLT1WSRjWmrKkmc7Y9hVN2R/pGgvdJ+1838v93X/zOR1Fgg+TYAgBH
tzl7/7pMDEllSJN2JPRd5B8Zlas3qvr5vtXct7Eci9vEF+M1lr/phNgFAVNCoNKfX9bvo5CfgK2X
CQlozzAvfoLjJsUQdqo+J83nabDvy2KmSt+sELD4+SvZLh+M+t+3SFyP7QenAJszp3c5BAFR6zYM
53NU+s6rAAFKTR4qNzCxeG9Xo/lYZJKcpdFAS9VS/vwXt2vhz/Rd3TAJUfr1iWNyp7fYlDWTTMcT
0vMxiqryPmkL6ryTfiDgJeh854PF7/d5x03/ZddcZgTngl+vSjZNiHJkecgxecyKjDh3/OcbrF+u
8dek/Gmnk7hhrc19W5+FufMpt2KyX9f2ZxQSaHPHADRAaSQHwl4+GEDvzBaO3PBpsKVitr7cdteW
gX8j9HiiBpwmz6AT1RMYlH/wCN85WNmcHqm74gPHoXx5iGwShBtm6cqzMuxbFZaPWgVSHxNDFKsH
FIQBWfWf2pYQKyG31TBzAJGbEezXyi/q+yEzPhhJ7m+L3K+/Z5lYPz3vfKiLiU440KHp1qZuOTJy
UHIQQiq3Q/bpz8P29/3EcjGQpcupFgXsxbAdqdLOCUk75zJJDsS4bIauPcxesW8x9P7jS/HxY9Ve
3ibV14saSjKx/k10uvj4pQ+OTSk2M2p/G6Xmjyic3A+e4u8zgy+SLzgzUzz1fju0wSDTCuTz6mzV
5bnsxYMFlPLPN/TOwZCoeypcKNWhSv92JEdwIVBIzursFT+kWa2N8NU3f4weJ8AaY8EYiPI8I6ZM
iYP586Xfu7ufr3wxRkB3NJHnLZ94Ve8bo6Wj1qOr+/NFfp+A6HEX7jQLKg/y8iNS1igM0XAQhdn3
DbZjy7nGuFGc5iSfP/gy/j4M2bjBLgNQQ5H7t7elpT1qLCdNAIu4M3sUxAuxhVd4GuIqIL1+/mDS
X8wxujwEn4G1YxzCwPpt2GeR4RgddMVzb3glWM2i3s2dbm6yfKo3vh51OCyU9Y+6EpRv6JxTQ/Rt
AObmQiv4dWKHpH+jBuzcsxeqbhsaxOkMROWeentwtyPP95gNWvbRIL34Li5XpVQDOhSOENj0y2XU
aqic5KOunU2EDAddGtm2bTFFdZWBy0NFxq3mJsMXzpO4hdkpH71IZdCR+yx7ml3CMIQZE2HodwMx
FDWWsSJX5t0cJXxpxyo+Vp7xwcu5GAz8YoPR5rPPo9jKfvJi51DrudlFbaUxd75mExHUm1HeZdMH
37WPrrKcaX5aZkVjz5k/ltp58L0Hva6rBydGyzhEsQbFprK2f55MFzOWuiG3g/SebwyoE9Cnv14u
00lvRaAFOoeUjXE1/bMmzlKX/PXvL9f/6XYaqF5Go/vNuXlpMQbE//HnX3wn6nGu3ELj5xMa4eao
az5Y0H4jk13+/uV1/fT7CT1zdcT/zdmf77zPvnHmUE2LqKBYYK17BNwVxvmV+DJr9//txSxLxU8X
hv04VnUnmjM2HGMM6u6DO/voxV8s1fAmB3qRNi+GhQ1F4UfV0Y/+/sWqMoGMJYKJN1PON0LcE7jy
n56PfdFWc/2udSt0l2e2Sah0b2rtg+l+8Zn535HrunypKWt4l2dHFZFd0zlac/a8h6bajWJnqNc/
38Nvy/1fk+P/LvHXcemnd6xnfZ+7VSTP+DI36SKn6Ly18L5oZo0o9qPW3Qc39Ne24aereTib2mlm
KlIm9hFqqwPG+z/f0EeXuFi8kKD71rTMdhz3pVibxlU3f3CJ98fV38/sYsEyUhnBouASOM0RA/va
vxpXf//95fo/PaXQiOwyw1h4HrK9LDbdw397QhcLlqHhhcpmXjnnwIRc7x6PxX+8g4sla8iK3Ely
rznLT+bI6vTBC1j++U/Fjv83LyBRI2dgg4nO/9cHVHPYBLGh5HkkEAnPS0z+aV89qXA6//lRvfum
f7rQxQroKZABpiPlmTQzzSlppXywB3l3tMKfoCZF6Qaw9q93gthoSolYkme9IMuzpzfR3BbuB2zL
jy5yMZ4QP40O+A95dpJoi8PhIetdDNPlB4X/d5cSX3gkn1JscOyLzQmiqF6AvGO12pFYNzjrO2si
+fTuz6/k3Xe/AFo4W6D+uKxp2r3SvNJhaAnjmIYn68fcBs7Tn6/x3mtHzMDulwwO2poXr70wmxYq
QS/PmnuNwwrvwL+YHz9f4OLLh7C7hcfGBXwFBuMFyOEHF3jvKVFEhe9K8ZlbuLwDW0Y8wbk+F1/V
sKnGHSbvuvpg1/7euAIKzPYXdQ9lpYuLhHkbYjqm/OF0V1r+NMqb1vhgK7o8iMuZDksZnytKInpY
F2uV5+de1BdUsDE8fzL95krTvRvbXtBS0TFPSFkVS0n9n7/+ny96sbzEdUegpkbN3nZfV6b/7c9/
/d1X89MtXTy1KSqsoYCtdJ68wIkO4AcQsrXd7b+4imDbIBBf0Xi8WFjKyEvZmUbNedrEya0XvwrO
LOYHX5L35gmNdcpsHskWnKR+Xb04S7aYJwwGQHast5bzwct/d3z99OfNX//87MERwKLKy486hKdE
/QWdvv3zc3p3gAFgXkYxJ/nLk+dc0OkzxciJzbNX4yx3nhGSnTGShrozs71t/atH9n/Xu9wzqlqS
F51xPRLFg2J+mEjQ/vMdXVa4//o6coZ3LQ7Syxp5MWfcFl9YixbzLN09Dny8/eiKFHgHfKo4Rb8Z
bfDnK777nn664MV8SeIKkZfkgq1Jtv0tLJKi2v/5Eu9OGqC6oM75vsCY/HUo2LakMV9yCWIPjNHE
IfnW2O7KPfz5Mu+Ohp8uczHimPb27BZcJlwy+NQukruGrE0rDeC9EH5qfrDSLHP9cnmjtKMDmOQ9
IWL49baawqnsMo/rsyrvsvCtIIDXvQKqkn8kk3hvpv50octKtesQzxl5XMj7AaHLEh8Uqd4bATaB
OtRS0Kzql0B/3S4K7MGsmJ619RzMyavI+mAEvH8Hf1/i4lGNaeLLyC6YqIDFnHjXf7SYvTfE/r4H
+pu/vgsBkcDrHdoUEU49s8hWIsFHJSRWKPHBa3/3cZEOwlcA/Sflp18vRZU87unSV+eKuOb0lbNv
AYjtz0P53dv5+xqXKsleZTCaMBOcsfIJ8QUgS0O8Fw6VDy7j/bVE/jaI/77SZXvJ1UdnCgurOutG
UWGl8L2bPC26YGxQ5SqshoeBSttNBirjlPZoygHb4foiNmtlNzINaih76HH4FwAzvYMEgQKYTy2K
/1zLk72w2mglakF4MFwJiF1RySg2SmdfDe4zEBgEgfX8PdM095zakROkU9PYQRe7ICATyybZtDf9
fVnk3d0AwH4TY0kEdgmgjPLpYriJDRYVwyXNjZOQxDWKEfkxlwTzAvIM8OHXO4wIr8RgxbjJiTeO
muSlwq9Ftil947FpgbYpyHcKq18yD8533y24TzMDRoIDb1dkoCzJpzDhd6XxeR6nYzkXnH9bneSw
qdKwFoETgYTgrlUUCXg2A0igPCUsfA+iJIFdJwWqdVjZKzcR7SoxoQKZmeOvfKMpA9eG1EKx2ocK
BawqM8dw79hpfWdW+atVRGKDv8d9dvGp7yxIc7uyibvbSNOR+ptusyZdHQut3g6B8goTXHZnHwtZ
9+s4cdKN5rT2vbJ6ddJrfN1lR6ccYFZ9yEoshWbSiL1hhNWz20ZqZw9ds3FNDn1+hS/Giy33WGIb
DeY81zYSf3rgEl4VhLJ/USJy1qXdGT/sPJ7WcUc5e9IHAdfRMRHyTWMHSi/S15OQ9A3mxTki6xCz
nGdlm6TvkoAwVJLIxTQ0q04bcVs1QM58v2wfq9YRQVaUYY0gJRmv8iE2r8yIQHCDUhBqEe/Qd321
wlPhbOWcgk8t4VxgTTNX5JLwrxJvfEl6H4wYkIQNIY3OZioTa18LjMLYS+R1QgzVsRhku7f9CZdH
rOe8UMeAnNd8Y3S429ycrOdodnC6mdDO+i5yDw2RMquonfJNKqc3czgNYbTqSxKNyKYNZIxqqI7j
/iYkeWJnp2G69vzZ3o/d9IZRRMNd7/FSvLIJHBgu5ETlIBZrsyt3RBukG0+V7UE5LXEwdXhrJFc9
uS4gx/sam1hXuCuc8uYOr0S0L9Ug9ggoYftBu8FHk1v4LAeRra2s+yEH7aWZbJq20g13oM/NGyUK
ZE+qjlkeJ/cJsNTkrKiwwgxIlqTwUc47lUt3pVvKwFMfgWxJYu2uHCrvRJ5Cu23tdFyVJi6lrkvG
0wDtauvUwDHbuImulSu+/xXM3HmtvTYafJh9jsNWZO7LaKSI9BCGrDkADttcC/VV2BrjgZT3kYaB
lVzLLO4PKjTC+zCak4Oqq3pVAUW99Sds9v4MFRdPMyDWski+aiboDSHAMWWYmTdFnhh47y3vJmnj
epXgm+Mga786EHOx4eLwyxrvG8xUZ9tgEVx7pIEFqgjpEFa1PIGioOyvR9cD+JsDUb8IzrCJI2KI
7zy9H4OYVK7PUeG4K4v/3Fqis4MRYuW2T2cXgyi5yXWv4clNyVZJtIGI+mrBN9VlHTSdnpOeBK4h
MRcv84gBEHAnEMsCZU5mTNGVw3/Ce5gh6htttYlnWb9GGjZ9IIBgVYWrIS/ommnd2u73mILAKlKt
2uHOjjdAZYlrbr1y1abZiMnHGQjf9CLGDEFOcas7uOvaBchTsI+05z4YoqZ7iFAIbdvFlt/Vc0W6
MvvnvgQJQwZ0s1LNjLQxa8IV/4/wzpjBeulx/Zx2ibXOOAcFnUoEyYCSDq4FWA+OTQtQ0mDrFceY
+f0w3MiqAbCfTFYwQxvcFlrWoDMrxbciHPV1g0OSiAD3ReIQX4skextK9b3Gwoe4Mn3rbe2LVXdw
V0frtQyLcEtC3ATIp8bl7DWvto3qwjXDem10HahmK02DuUO5WiDQf6AvTCy0C26KrIVPMhv5mY2T
r1Py0oOm0OdVloDxi3CF4/ySWLW90to5EGZWQ8P+oRciQnQKAK3sJ4CdIE7UI/9HZmKeALIUiaxA
sOj5Y+IqHIJ2k3/uVfOqkXQGTeorcsnyoeu04jRkenOc5oq0brpDDd55eHNdwsx3FxYL5lPtVUSe
HxQllmWsxQN4vMg6Dr6GeZHGfQCw2TmWkftdeEj0Z6z+V4rYw/04KBIrUT0iBlQjHAp0UZHsrXXi
1OnOJBSFnHYqhDrzZQtNxblPO2PYceJU1wARWxLvRXqUBWvw0tq7omeYBdkY45ap7B8sRnXQO5HL
sqcV/K+2Ic7aS7d175Mqr8GcjqmNMcSHDhkInlAsoti3iWzAapPOR7PvhmBWynxIMs14cawwkuT9
Deku0fCEDrqffhah4hNvspF+1Wq4RyvYfz0bBskz1YfonI4LldvsseX6iH39yvvqp2W7amoDTJA/
ixvssxnYs9x1ViaOacjAIruiX/XkKvvZ7rrPE2aUlbTy5B6+bQbzih2h3bN/cJzJX4Hhkqe806I7
OwFL4mPlX7eKBE17zDC6DeGYkwovC3yHiSGsPdH2vIMpsuWRjG00qJ4NasCOoluTl4bm0o+3blaO
9PYie9vm+AzLBfBV5qwBNJzDVY66du26HZAkIjdWeVvOx9EV49aUVnpQmHBv+kwguY4EQOpQfC8a
VL8K9/FRb9t2Mxi59xRCowO5yVEtX5BkbgGlxgPKEkDwN58UfEUcfjgM8NfN9qd58mAjdCLFKxcZ
/X0xQtaIWr28NgRwtUHLf9RwUgkupzWldEeCW9aS27kCzVPYfbZHITrf1lXHZFGWiq6EQ7pPWjna
aVr0T/DpooAPX/igWpKsIluRNqoX4yYHYoH1sKs/lw3Kk65ovDU/1dhq2B92bYlVel1prYTN3vu3
8CoYxlPjv3rSrVae1IwAdqN/B0bb2wh9wFs4tkzanI0UzHaCYt36s1lq7VcHmzFGzGwqwLDOBdUA
fWbNN7MOyokY9LPRNOGnsIvAEXXNuMtKIwwiv5w2ToS42C9nFufQ8yF2akW3m9sp+qSDOroXMV/C
qWUzlXljH9QRKam01OtPYrFhZ5ipNq3GGgS2DWH0aKVbJ+29XeLppDI1PYZ+H41a2nkPTqkA0hG7
uI4Hb6hW7tx8t2Dv7yawBGdGNmPBcL7rAhVwU7K1JZleseYytlY56affgDTbW8S8OoEsodgm6VwE
9TTLW73tSZZJfe51FZNQT8CW0X5q/Omro3TFJqh7gw0YXU+jJa97aepBphtvo728tBGNjFOb2GQH
z1u3AHDA/UzxfhypzKHJNdjGpwpnd9nexGhSV1rJmuq1ybytJaGAA174Lelp40M4TuQvxUxGIOiP
Q2NkAcq0H55Jbm+JcP2IDe8WMkVgYmcqtq+1Hn/C24yFfkSrQPjPtBsa5awHkDUrfRy6XR75yX5M
pwxFq2NsGxmNG2HN+WlKwnzjCsYp0aywqzz2w6fJNjhLpHl7TJK8ubebIt3j1ioCzSpnshNU+5UH
P+3MPsPCOkwTfUtyV1ANNIpHMOanJa8HpEEWfgIoMe8GbMm7kuIZdFUPRjU7EYOubSxh5ZTGY1+A
HMUwkwV+XXrXmvSirT2zg7Jqp72DpcfBQG+G6EWlHEK2mZyGcw3nRrJn7Ztn8l6vxtF+wXZX4033
4nJyjm0N1v0KcqGuXdu6rF4w1C/DkUbfqlCWBczC7jeN0/Y0XJXN172ppHFSReo5twp22jX+Q/rK
jnBXBRyPg93iETehHq0BIbEJmR0oBKVwNr5XV/tsTpyVbWjPuWrx38qmOng14vOsMTjQeEWMbrSD
X+FlQwVNI2aXHeZeItd5a2UHVBPTpi/S+M6o+xSdfCjdhzjxoXtL8dAPXov2HQ0ri7135yTuAsan
uNDIplBrkgPc9tmwTXQDqBa9Y80O8GD1WrJtwM8c0hz/gcbWOrA7QM2Ijtn1j7q9nmI1r3yVUaUQ
EIlRXBTw3tn86E7mY2ivrUNau1+IvmSyeKSys8HHTs96Ripp+JyHbbkWmTAhSJPOlA3LSoh9fFU7
acz5iUIiB7z4ulEkCHFLcfmpAGSXBj5ISrb3nsZPNXI2M2CNWDDtdLqGE2XDb0nt+doz6rusyZ8J
Zgr3g4P1etVZmKq13Je7Ab3qgzvqMogBj2wIyiq2JLnwcQC/jf2Zgbnyq/gz+wA0NNCK35w4Gl9d
PezJfkntnW1UJUitNr6B2IobNJpto1j7bh+yLhjVU1tgTDdLzwKKNrp7c46tlUY0/bLn6A9m0rm3
WSiZ6+WCYe0dyQrJbieQaoLS5YX+LRIeAIu2eo5c97uWo70yOYocx6HUvvimp+3kpFVf/SmE6oIg
lfdi1eu4BXWjFXFLfkiooWC28ImzLqxtrdH2wDGQAaHbXemkUQQNu4ArZ4BFolsegYSUBlc1Z3xz
lVZs9gCcEk4xDBpRAHAf73Q1eivaXubGCBt9bUfpvCoymKiecpm7ljuvKfGYAanX3/0I3FBdkR1A
HB4htGzhAtiTb+MIbAoMDJRpf7YCfRJwS3Vr3BYcMCBy930U6DZj0qkDbS7Gh9akvNEkbb+XNqJI
oK/RlVQ2sI3C9uCEJt1tVtjdDltt90JsgndyxlS7gSwJyXmw1bYg9OMpZrk5gSTJgnTMwEgztsw7
trrATqoYUqZfdQ+mHL73A9kgcdv7/JZ8vjLjhy7fhh7UGg5EvBczM57Z0vasM2yB5nmG32hZ3Y0k
0JvE7phMu8i0V3+FDw/SwAeexHHGbXr+k6gcsBRymstv9hy9Tok5PEZmWR1aWyMaRC/IIzsgVczr
G7sxavCUcev8iDN7hOo3WkE4pvkm11GO13WIjcQgK2ZTTKq6Ua35JsnD/eRLznrs8jiWxQDnsrBn
AZhrIDrZ6LyUjtvurbyibuIKgwqzhCtBRBgxZil6W4AEn319+uIm83LWnCCDqpp9npZrO7cT4Tor
qNsOJdtWnGnw07KqWksiS7YOndGVK1sFFWU+U9DoT3qEeSb0ovEWBrCCjUhuSFLo8T4RYbT3mlLe
x6TBP3Ar1spxGZmJh4VKDS+gC7VgFIAZdHZRKxRtwIHaviPzqxBfuqRONhO54y+p0bVX1gKZWjXk
MNG+zFXQsoyeeoEBKW8VjDE9/GKCU2WF1kp4iaCqWsimQZlLc698xhrEkW+zzPoNjCz4DZ7F2jn7
wzb13XAzyPrb2Ev5SLEJ5lU0RVvkilAdBS92miZxX7rx45wOY0AFCJgbuWpwKLBTU4a0VsLpvg+m
m69rI6v3cScFaw/vTIc6e6gmW93bfamdwA+5J/jq8Y0r8nlbZF62maGiU8IltrE1ltO/9gyOubrN
3JGtaltKynyCEkYUMjPtVz4s332bhIoOedia3jElM1BN+8gxw42z+KaiJHH5dC7xEo7X3SYlZEC3
5FtXggri9zkxGTpms4l0/ysy8GardSVzUrPV13poPqFGj9l0qWFriqq4YVvYfxlLCHuWDOMVh8cl
elmwLeiXvJfM4VQw1072PIOd2JZlz0ZjsosNxxmCS/QJiEXd5um+rSr/GLnmj6aesBrW87yuGxvg
pfB+1LXewGPPs+OkTfY1RqoyEO2AOyyKLHnfFN3IOT5vQaxKAQwbz/HW6yMCzAH7b+uCzGYrLb4h
CYqZrPItHiFMATUxrKNTMvC72XhdQB4r3DzV1gtDJ1spMmC+Z6FdrStlG7cFPfgNaH0qc6K3gq71
HzI4kFfuDC2c6oE8mt04gP/1ujs3zzyINKBs0LL3K0uLtc85eQ/n3jLis1RWee1nnvtE0gFVKhfF
Pg+3vo3QvG2hQ9l74aopANNtbQD+WxvH1Dh1mWkbaFFnAtCrVPHcksd3gloq9zEJefvQUPEdUFcV
lMYMR5fXsu7SwTxZPa8mciLWcb2xN9UAga8I03lXpb55MgGewPs06pVlEQ3h+0a1+ytPSEZqO5fz
Vy3uXEqw9egc2gGZH0ZcRGXs17aGgsmiam3YI0kGwOfFvI58QDiQCOcwjGJPovqnhsDJVVypbpOL
lhOZHqcHRO7NjU9MwtGkWHuaASTzVZGG+IFsqn52vPYprPP4ZIAN3GUKAtqYpG+RGmm6D5SAxdxY
JUWqzt6OiQqhRTljgAWGclXDgUC4mX5LIAXz24ZvMkW+vikqq90zOa0tgUdio5VmfdTkWD6YYeo+
jbP3zS1HxovOegPos91WLui3USu9g7CbirWkKT8hklCBCfuek7tPGHSmJc+96bZXSarytZ1o0NO7
sSFWfR6DtM59oP9a/TgnLdkrVCcIlXDaMHzgZRgc+/LaX5cKHosLMn4jHXyQhnLs52m2+yP6nA62
6WgualR9eOQDJ5YSr3nAnqHfxjWFCdMN+/3UuwvuNQMfVRhovwW8p6LmBGBTfX/Dkx77wBGb4jWO
4C2VXV78oPqKOc6Twl9N3ehcW6rut2UhkqBqrGodQ/xHOiPgqwq7v08hGAV6HxJZ5GfuFvoByBfB
EL8Fxxwf0SATOxC1cu2F00h+T9vb151DaW42YaBWynhK5SL2H5vvZpMNe0K/ACzZaBQPZlYW6DuB
jWz0oS63lmGRsiirAbyvC0fdJ4tBNqb44kziCU2xzqatfrGzWBFN1lABAF3VHkSD/VUbiNkMw+7N
KnwjorQ7cRRJ27o9ej5UunIhwLZ6K59MhChEAhecnex8bZZPCwN0UA9mJfhGtKX9w2P1v3KL4Rkf
a30k2IucDgpP1DOfkwKN3RiR9UUBoV2PEnFR3mhAbDWDhZg98HPqgskzCzh8CBnTh96oJE0DMPcg
YN1tmJbxfqgNc10h2juQ1lQclYPunLlnE8Obd04FbLHzT7Vv1M/2XMuQaAZlbieRPHZ+zCnFGp7j
eskJEKNurfkUiAePmgHE9S5PAhKLZvj4RSGAxRdWuNLT8H7kWHFjezOIN4rTjXpM8Jd327SV7SNK
hG6tq8QHpKaIR2liSz8CPfYOI+zoL6HUVcD8RZjtqPAQTewqTD/+HNL4X5deRDKSYXu70NS0PYec
8AC73AjsNBoevYqosBlt9VqLVL5Lu4Fynt9XCyfbDhqv/lbo5besKoy1haO63IzkgDannvOk3ORh
d5d74Gs7D0o+oU4pJ6fY3DTQ3qj1Zt86g/Wxr4ucmoOgvaL1jfUNYnfxg3Wqm5f8m42fvlBEq8Kr
suzgtUO8H3DU9m2S7CTK+JtZcyZ8TCLZ4ZRL1h7ErVWZScpdhUE+iKM5b3MGNbyEuXPURPUa5tFS
ovwsvxTpyWm2xsNyA/jAAz4cjnMSsBMJBwGvJ8biMOvgZlO0YU0j+EEhia+G1Rg7xwCm3dJegjwH
4j9yDPYXJHKzp0z9nYvBf456bTWl2aNh0JwTUhrbNPfsezLsvk3m0gmBOFYJHNHkFBGCRIE+J4Ci
8otrMUzGfiZaZq305Dtk93JduCe3vytQXNkQcal4moXD9r3IwyfkZf61WdD0WbuTFv+oxdB9Sh1P
vRiQKAN/ai1j5YvZuMlS6VubsGmrW3ZL3ZVnJi+epT5HtU6SRA4duDV6amGuRj7EWElecJmsfVGz
1lQ+7i0BqPK2q/XhJCqQjdSJh1WVaPDPNarTZUKFoiuriFJwK7fpckKFwkbPxAL+a/UkZkSxOZCv
RbhYblDmp2qU7+xKPHEswzoQN+twntlOJI7GARdeqz7AnxMDlNu+NvtAq7tkC64PQ7cqCHOakCMU
FrUcEov46gmAuWqk59IksXsiG+aZ9d7cubRF1hbBJbdkO6RBuCTzEqUHd1jlCEF0vCrLAVgA2bKY
5Zo0lwoR36ZVXvTqe+FyjrIyr9pUhJ1vQsMhr26Ivo/uGG9I7ZvLDa2Qp4ZlaU0TxuZXmmAxPZ2d
Clz5rakJDotJPepvhqbUqW51uJAkdK2KAsfM8tVh3CbWmxCzR9dDN6x7cN4kjcu5btZTObxYLFVB
TkzBGjTaV08jPkGaTjNtxJRTOIzmsLg1I8+4ppNTXdusJ6vOs79VnI1PaeRM8KltSPO2j1tdGTFh
OQYd2yLMOKrnz3oUNXvIQf6RIvS3Nu4GqsFke3pp2ZDwbqAfDfK2bx8aX6dyG2YSxiEQ3CQHIGC7
UUw8VtTdloX8SnaGuRGNj60w5cPNri5fZbCwe2jfrpxoy3RfRAE5aPDc4lrrZFGfCjMrrnV6Sy6m
+3YEDt6nJGbxOrR0Jtct0gtChnPztqaqv2aSsXPUu/ZxMBR79FQbN4lfL2Ez5memE31rc+g3nW2n
x9n1s6OjL5tvySugz8ph2oyabRNlcSD9tt3K3pV7Wjjk6zVljEhjzA9a5Zssf6W+8im0B2FqPxll
/hmXtHd0QxVv5iQ09+T+2Xt/NNnNhe3obWleTve9hVG6dQfr4CyI80Gp4qoaJdRg5c0BBqMJuDEk
x1EIbTPjxd0o1TsgD3zv5Eb8C+JKXyq1JGNkBp0B3Yw2CHoJkdJcmv8SXrRFuekcGzKWgR46Euyw
nkXXkmAGujWuuaLNDslfhXesKILcvNA4Okae7ftWJPuFHM5RZ6axn/ocF8gr2mQj3HswAfV6mChp
CYJi+LAiQABiIOlIusW+t4lPShwQBiNF3W0bUSLvU9IlgNpw8szqgg10O9LriMirNxp1GtFhnXQ7
Mb8OBeFKsg+N3SAhGsJyrvae6POzwU5tF6XdOSMWd5c6DQE5Ijeu23QxYwurD0Azzyds0eLoOHZ9
EBoAiMoLiTeUiXyJk6TeRAR7rQV70vXsFybfFz4EpOVkxGfp/YPV055xByIzCEVBwxa2amOX8yJi
MrBrG3ZFf3huJSxjsuX8bJ73vh85m74X8W7IBxrP85e56eWeKKNq4/aiu8dRPtE8ghOWNl2+twB5
X9WmrE+TUQORtfrmXNspWOJm6tjuzfRomyi9VXJ4EGxB99poUSFrNUHY6NKzFvpX25fqehIQJ0q3
dQ5qMqeHuu8oPbHDWLvsakqIiLC3ilsZO95G84e3JHOGp2gonXg1ORNLUMaiUA/RW9FPzjbzkpBz
9JDR6tb5B/0CQS0HceZoEX1tbavcEXdJLlub0eqNmnSdpW5/U5qkUsTmTARaGTZ42yL/SPKdf9Qn
MpmiLK3x8RYPU1dnxKfwXZ5VNu0os8qA3X5zJ7N6uC6NItu7ntct+0RCwWHeBKaiN+VOWb70UNkp
TxUM/mGKV05qP+Z15+/o+Mhj7aglZ7LROQf3sCmcFmpw6B+UW4VrLRnGm3qMKqIClqwCy68IM/N/
aLnxKjmd0LV+tRFjHBxPy78MlsjO/TQNa11G3cbiK3xbUi7eZD0NX9OOymPqZ/YR2GSyS4vsMRVu
zpHU0E/KNkceQEuSW5mJlUsDh+4TXj9nwGpIM2s6mHYYfcmi6a1sm2dII/HaYC1H36con/U1ewEh
OARq5DotISeoXVz9NgqxIvtupraVPZsrErPMIGEVui5zBexsmmibO+MjiGzU+36cg4aPjZvBCQv4
/Yb2mbS7/yHpvJZbRbYw/ERUNamBWyGUZUuOsm8obwdypklPfz7NuZ3aM6MtQfdaf9xjUH2YKz3Z
wA480LXrbpbB/hyMPl7bM1etq/OIE3cZnzx+1S0bm/7gkWJ6Jf4h860JkA5/jrcJVe7+gOfohBk7
FfRR5qETcdv93FGmZs72Z8t0tyOiAZGJF5JLryZzVVKLuIk9W+dVMD/dFL6vttuGEOv7ltaI22KN
yckrQ3VgvSGpAIo8WZGyMSJPAydI8NL7ulXyuNSpeaVBMjvrNeHBS0xuyhLHTaAnNQ2yQO+PGOOy
jVeyJ+K3ile2pHc1H6wCe4l0Cewa30dw0w0PWbwG/KKuTe/s3RJ6kPJSs/5C4fz3IvDvs3P4oZeS
e+NoP+wtDqxL/eFNiriPUalzxrG9SzX+OpEJFlR31hvygvie1bLsFkLLfbkUV3dc+nfJR1t7KQyZ
LozwqNEJu876+AN1DwHyFmrsIXHWehSPL2HlOI9NzBtqZ8BMKc7ffd07y6aTC6Kp4a0K4RbTkQY5
vVXJasB9ugYHC323HYrAi/V+b6i8vygR9tsuS8oXb4jNNQ1cho8ZhhJWMkNLP2xG+WkbotsN7mze
InLnXrXajXyOWhpWoU9cYnJygD3EQ37HchW4MYjh3KhmlcrBvderZU8tZM7TMAzkrgBL0dVyz9LW
s7Mpm+6rKe3yBEJlwfw74csMUraSzUhmblQCzCYhXCfU2JkOOvGddS47D4ky/5Y+bG657i67KU6d
jRmznLYwkZVm+RUhhQYBfEzsv301vsda9EJLIbU+d9nOlIMMtm7oIlCT41uLtwIy2yk3TQehyIIE
c0FS6KOdju0/0TfDmy7YfVL2XfoEZhWwqqAtmKAJsk4mj6yLEc0iyvFVNka7mEC7tecoPYg8NAmF
6/54Y9W96Mr8xfmQYtvvne1kmKmv602Ix5DrElpIv6ZMZqtewmbQPEPvl8HEgyeXYHe4i51u1lD7
GnJfMxwHn4JSEqWLNlWrgZKIG+IoY5MMzqvbSePJtGpjx+qFZkdmDQd8zc3i2uEpTJuFvaBIaZkK
nxMSi4/Qh8VrbyO2KGc3P+nygFaqjVhp03cahRy/5stBWsb6Y7nozGArxJOZfeIgBti5hv0jo4Df
8rIKwOckM84ZGoDxLS02OiIjOMVzU34PevoQLjMJ6JckP5GMKYwjgM2qAjDIoh/6K7gqyRTNyeO/
U/wuhbKvqBw3tmx3lnyhE4s+Q32d2c+1frRtUMnHKD64yY4I+QTaRxCu7bk7u2HCO1G6Q28UU3LJ
/mOtiuRm0RVnany9uyXfyeLHc67sXatEsDp0J7vd6gu7kDj2gKClCpJ2p2tnDUyLejHnWolXM3tZ
ysc42XYOOJ+9n6sOYu23GHc5cFSn+QaK77I6zeBLCe7Ny51/VjCN+dDDkIDMcbW1/Z+ifyXWfztt
TVlAq05T8aOIhjLCB7B+vWhpzqOCy0PDErebqHqJrJvWnPQ63duQ19K6Oo23kUo7VeFdc1MFNd88
sfBrKoqPQm2m7mcGwLAzJI4sVmJ8m8GouigYB9QGbEYmoxcYdz7u9PRgzUc3TneNla9tayfya1m/
lLw5LZv22e1B+wkHHvp8XZsnGD/f7d11NfzcfzUZ/y3YmsqUwLeFzp7Adh+r9l1wXkZ1dsiM7agf
6RHbFzkxyWzRHAxKfKcxbbQoVPWOpdLzh/E5jIgkUQCs0w8H0KrQD44ClbPqQzty79DYkZEHL8q3
Su4lUAQFu6skHCmZOMToj3hiuEfWfOos3jT6RaNd2/qIqkuu7/v4515HQWiIP9p8gWfNoIfu7BV3
KuwDkGV0rh5lih3iS+fb0l/m6Y1okxVcR2edQ3dbw2lh+9eQ5vTbFDVNYQe9/pPDqhbcqtQcJItG
+eG5Ch8Si8o9FFzZ2eUel1TeWZ1oNhX7LpUdKMKKSmshcQfrNaabZg/O+2VkRvbgurxXC5tVdh5p
j3ep7+Ro79sJgZR1cW3NL0y63HMKvRF50aUgT6HRHOOB0tt8lzvlaqS7Ma6T3aDTBEbiJMJdyKW7
w206mxTUWZx43uvQcPB6kGw5kGq4soZX6gnWxFb6DdMg/ecJ1PJIWgwC190cJcQTPU/QbsVZUsY1
pVZgd7dUe8dp38L2uuY5I0bTy2a/6x/t6VV4T024TZFlLvUfSOVWa9/E8mR4r8j6l/xvpLQGAqui
D4c0vp0YUjRq23sbkmHTVzF/JM1rQg/sIHZhNO3lKPyMZNCmIkjMo50D+J5hAS5hPyPCscRA3zh6
n/K50986c10Jbcdsu6+MewUPdUPJr0V5Sg7NUvGZABpW9VCuCvlvkvx86Wnh11LJvo7AdObQxxjA
cq1d0BitjfFtwvTkeT/0eXL7Xhz5gyTQjxDN3hPqdMpsF2OriEdNOW5naPn9XRtp0ZsZn71ZZyLh
QOQZYGFaa3kZJJ32NiBKo5105YbXzL5McbbLzE8DxftcEkGOwiGqP6sBy+DwMraP95twAkREnbXO
NWQB9crDep7mTKSFjlzlhe5qwZZI8U05ny2aZ00iI6bw3ab4J43DQ0iwuhOu+uSHaOuoNwMtPTYU
Dro20TnDRaeoeWihxaGOGFk595v1WC3Hlu69mfbU2F5H5ltZfQjBNzKx8CAPqCR9ExtIT36wFxl1
ABwPBJRbJJpF7mdv3MWp00M29+tCC/91Q70GZaba7iznvVa8q/HbFru52OoMTZl3KL2vyr6Qj+Yn
xIlnZsURfWjZEUt7W9ItN9Lvl+mEol25VpNsC8KYj5o/Od8LZ+7YfLfZi2OfYkQvdv0RqQ+UZQFm
PAYfWDT9YUnRt+9G7exOOwL3epf34aJo8ytuWvXRgNrUFvut86V1zxFvSp9simJrpG/d8O2U9XZG
eIvygAnh2SLtukF1WGqKGvSUI7tctcWXFV2crvbhZ2FqCDl87up3SoIKGmABHEiRR5+30FZCI2M4
/Kvty71o1dN2tnzKpz9okKr7QXW7o6+A3blYCeOnmGmV9bZzc0obLk9O8Z44fAfxoplul+JFuahl
l0dpX7jdNszTPpGP4V8DXPJnId6WYHvatoze0uEq5luBUETvjxozVuR4PXWAVoZYI+FEkoSwp4iZ
Ajry+kNO19uWX7/36T2rgtKU8bEx88tIagw/fLxhfvHleB1GdIQKkLB40D0gyJSkqbdkpDLY/nam
3w4NSkp7uz2RAr9E95a5gIfBn9NfDQbCpQquR3E9xtYaXelsa1vQRaqN3lGYBTJcHmgr2xaCtYq6
SnjtQM+I7kP5lEv1Mevmpov2hXuDMGCVzjeF/R6Hv/Kh9yhqL3bdl7tv+kdZ8w+O7Mqrodj2cHM4
J/djvJd0p9SVWMXL6a7rGeZXk1M1Kzgz7geE9VNwT4WUh4bxxSnI/aCgsnpyKe2pM37kDw4xj4JS
EpHLLF9LWt45W+i4873lI7KfO3VKvV+6VfLhEE0nmk5Xsj/f3zS4aV6iPQ1GnfGQ1E+hASFvOwGl
jfzXfqs8mJnywEnG7p8HGgaLwtXT+m1ECH7ylWbnGu0BaZCLDBR5AfaDYTzO+r7tWGXFzpqczcC1
YboHXYOQ6DZW+iAhScblilQVtfrD3D7N45ej88R85MmnFtuI4ZDZ0zFWa2fVrJEABC2qIDF8jM5x
qS5S+6mgCOuY/Au6eb/AfbRy2lX5vmhehIkI80s4R2k9heMrpWdVtF/sTRsfCwLol63nQjIXDx7I
bDU+5unFQn+b9J950vMQHG33lbKWiVssiXCxvNrGS5Re1HAS0WG+S6b6WyoPJGWqxWVeCRKCp3hC
V5l88oyHybjWwOqDzft4W/RHTwUscmhHvrmPYL0JrKZoMvydJJVc5cmlQ93OKVgROUGbW4893+qv
caYHiUEPWmohk9jIBv8MKqmQy1ncKwzPBfV9UbVXzlMqxtNgfEYq3OaGB1ZNz2H7wELjS6dl7SlX
AxTGJLaELdHtWgeM6QzMgNclM4EUtLWzlcQPNButHC5gt3wiyQwt6qs530+79DBRlJF33wla6qKk
xKHcF/pvPDirxnhPOQAMkRKhmPqgzwUD/ASvGI2/ao7XWjITzTU/pl1BOCoQrs41x18f9CyrDnl0
gxndKu+C04KpINos9y5Nho7JCZwaLbV8NmS+ScbuSUV0hiwWB020bsOPyUbNP76G9TkPbV9roO9B
qxb7b+iK9RI/j/VXGJPdisgz5UioQDBbbZ0IWAD7wup36mv6ky0urahYhRrKab73kbZyz0CuKDn0
lPHa5DzQVU6dRfRtmbBW6W8zlPARaPlR1HAptmtHHQbyfuC5OXZp+gBvLvlPlshbQtrCHfCjtH0e
hptVb2X/SC8GSgwO7XDTlj8mbHvrJfCff5UbSEWqRxi+IpNhF2/2saM2g/7TYAkPPSpN7wnGqmj3
NQiowLWzMu4KX+2mpdO+ou0I3ckd1Y/+2pCO+52O3E2jBW2euMvil9lYKAxsA7C/U9c3aTBxgo/h
upfmm5E1X4uQq1x0vmX+NMVfbDtHm3aciDTSIr+NbcJyjvANChDGeRkoHL3UGpdu/JZ4r7GhB4p+
tGL5N6EOCV/K+c9rKC3Ef6N/KFqjFR813lnLvsT5MrMh5vIzov+5XaeL2A3OcFLyZWw2EjqXGZhS
8JUOMcy2I9ofym9V82Wb16ZiSDMhao5Ntcn1R+VsB7m3Hfz/FOTYboCGwu+ZD2WZbBUNviPyPkNc
+/aorGMLOS7jn8K0/QnouNf2BjRpDYib6q8O/n5N3yL+XAn2KFIj/RTxI2vmXR/gJ/dtDNBGvU0m
ZTmqX5n5dXJ/aCj8t9CrYxWWX1gPlfmCcHWVVBOYzy/nuxU+tNpRd/ZFulUZDcN8Nshze3ny7D9F
Jzzof95uivh9dEKi5jmJMCYdNB4fmAKqjk6Qz6b9W0Y1atEXeJIEwRtKM7Jr0/xPTGfRvNjoVcsT
YSTwFzzJ4kHWSL527b0wyT3WHXuPfRqKP1PKdUSxUQtWlbxIBadEr0zdXEL5mo22P8wPfRNC+jOS
veuovmayPh0AdhY+HoAuPDsJr135XAxvWvPstk/jvB0IjCldpPiEubUHO+cP1Je2+zDYXizv2CVi
XwGVZDPTDwbEIn+jy/txSsjIOWIVXHXLU+4cC3lL6YdZ5t53JGXRNP/F40FQebaQN7RgyzMBVgvW
6ZiZTqR/AyrUWu0i6s2p2U0qVlxu7rL88ajXyaHAEn1LCauJ7KdJH1A+rZuUKtio3qnkbahmDA4t
zPV3Mn55mJVjtAeaeSuNf007bGNzXptiT1EMyi6e48VVV6VRUk5Mv6yQbeRx0LekjWjDZqE6TDY4
MSwqi7Pxn4WobxYZodPqhM/rANQQrrD4vVE15C+c0mirs0Pogetr7gNGQn/JylNezZDluB+BeiiB
SubAGLpDR5o534fTsvBkWKqs9mIS4Kp07S+0mqAICcZtLD+LxJ/bIkwypkCzxIcXYScChy095Q8c
sMgrDk4/73pylcS9Z41WQWTyfddtM0MglF6+9dB4hLHwS6Sw1uBtza4PEv3eIDSsm9LaNTMvuzOP
e7eKbmqqbrA5O28ZAleKU1XR2lwvPkjYSs75BSwzMIfpAL7/YTMcSm84UJJzpW91PY7zJqnjZmU4
FVnXMnBDse9d7VRk0TE2tU0J9b+CyfhtNblRxfQUzQIWH6JqNPzF7vYdb03iEU1UmB/oX5gjaLji
Jm5XOEN8AoyfY9Nc6604l2bzOWWuDIyKwF0v9w46ly2ab18oc9VoZrB4mufbY4bh728urn33LK2B
8XgpV4Z33+TyG7TQZUyyjT7hGnDmw0LyC5q4S+7BD5netmx1KEoqs/TuXBbQeiUMvWp3UxhejGQg
R5UQerV0D4piyFIb1hlsXijoXwNYpmT96HIy3/nMC7rC80Q4bxnZ70bdrwYuzD4z8P6hzjGioxnl
tCOlrzpJ4ZOxvHZLF3j8GYE8Us2R701pYHFwNLS/LvOCTId+rshDXLFsNVs/dVWxMzveUzSVxG35
resg1co+Gs3dZdV4bvXJr+zxtaNOEzaTwvfZG99Q9+9kOz3RE/U+DupgZeHaXOgv0KkVJ/OUlee+
04Ikbsh0QmANizpXaHmtR6F+VGhvPUOj0MQ5xsIObIjlgl1REt+Aqp08Me5eydtLGNQxzpncM1xx
vdQvphgC+V93Gy0GVrdGY+bHcbtrup6uun6rxERfGTWWMHs0Yu8do1pLDIFmdn9/+OzcyAibfz3q
L0fdOXT6sia8+kFWTGuDMT4PAEi9U28iDTxOgPpM9rTOAeCBpX7F7D0lpBD79hDzl5L5b1vxe7tF
UNtcUchrGwPpmcn4SO+7DWwQzgElRChrEH6MfbrPxnzttfleiBK/Z7ptpvIDNjlfh0uMQrjWNm0L
DXNXHhrlfIKXABQZJ8oRwg10sRUokgjjNBJgd9QkhtwGkp3UkMkxc0eKyKJtOEzz2iJ0qgOIyKf6
WEWc5e7yaiF9HXqG4UbzWhouob6Gezu6BxIoRHtEXLTPZmqYMPeFXswy0t736z2yIcVKR2u3NJ/p
0FxTU/dIRVy+SrEiFG303vDwzjOp8rq6lqZDc4FV1BtNT5/N/i0b2PA6vPK6xCvI18mR0dTPdp99
pLMMLGQriCN3UxHRZchIpWrmOSyiyCBLpGfFeoJQCvX81MKE1T1HMmMPj0fK/dGo+nFGO9nFvBR6
6btoHZCxYuZGC75wyocJBYe8CXXDgMFyY7fxoQz7VRrW67KC08bmQBUlwsjabysuItLekVyDy9dB
3Lo7A3CVBosgHSZK7pyVkZlbxy3Whl0+MF8e8P2yZTEQ95ofkYXtGnjaW4ltCO8l3T5+UoKFWXQS
ww0gMkgr387xZvXNwUuHVXXf12KK0wu921mMu60q/uwOz11hLjd9hGob5vPAVrgAydYOsmeXhib0
xm5Pa0vJiSmxEZUqA9Uz8PsZMaozz0Vt24CsVMeOZZBqTV/Xxg0nw95EXDd37dpAoeeN+Vut0oOa
UuGjmn1c4pAeR6t4qmzEiqgn2AoxsaVWeeswprGrwbGYKGNTXZzRxJ4blw+aI57iLoGaZSSzefvi
LQ6tYExhfRd+RUBRrErrMJx84sQ3ZuislHRREdDImkvcZFSFj8jCHeD4rDbBSzr8nT0to3jlRzhz
VF78OBpy9iUMaiK382UsfKnZYBppsZZ4letWcO1iEY3dNXItP5ruu3rjm2V5Ei6+Y52TpepKlErG
yovlj4nJxJ8zy48tiH/hop/mKhU0geYSE3/X/VZM4DWfV1tg7WV9nGQbhIsITKC9WjfPOrB/g3lj
FQ0dXa+tcSyt5cVMzR0a721tdM9UnFxhhM81X84wya3SgsmrwEPTcRfTZh/1cotxao2lLICUu4qe
URUO0sUkSDDpldTIj3pEKerC+uliYdPAjyFjWGNv7XYM5cxwsdKePJPVbSz3PRM7Tbi00NqTOuTt
vcIe87PhbL3pn8XtNdT81eTAN+qwiFRDwZyP64F/qhO7kPSMwla0IH63vmeCt1Hcf/HsccDiJrbQ
IPdOf8tte2Pm6eMIONdPMYRwidcrOiZts8XeD73T+3LKHi2r2usKZ1w1bA2ZPuEGBwuFmYW03wtp
7HXL+2tkQk14hg0nLp8r6lbu9LopAOCk+iIR7aRqanFC61IRSoOfng/ZFTQVozQ0OY9s5zZrYPB9
5xDgqH2MyAj9kDzEXE0TjBD/vdKAU/Leszo8LQqj2tijqIyjF6+czn2u8BAi/rfrvlwpHAyIs6ot
6DKMRoJhkLrrJIVd4G6wsCiivr5zKRrBAqjzp7GifXr+MNKMXpABLY/tkIiPldvwk1wxQffiUMYd
LEBYk89gI+pu4VaDuJ9oEkS0FrKc0gy8u8s2Z6c7026/Jfr/6KhZ7WDXftzJ3NhJepoAGHGgBHUk
30U0bFTYWg/jWIEcumRbVB4rDTXA0MmhdHR/oCPEadx1dF8Zi5k1HneqYJuQbfcgbNtvbXeF0mxv
1slfZbq/nrucW3pPagoxLQtbg1UexpYgDAJEJyM+2FG+uwthGHvXs4vy7I4BASlJcBjdaIFMpmVl
2hGNxeDvlcalDRTWg09G9/tQw3mTsKpa7YzuqGf/yGKmORo5U0mIRtFEAZqGzWR4eEDom4W13ww5
tGuHw7yc2mpvxSQ1ErHQTDZztwW6QobCYgKJ98PWyUs0lgrteVpaxCESQPOkzRj2qUR2H6pa0rGS
ZpzNprgi/3up86KlANu9s0SDcdXdqnY39Bv32yKJMXcOufuddu4/0QqPr6uBgtBJFn9bTFgswz5x
4prhu/SM7EhgVL4dsXGtRzxkgZQIhUy6XnahUxbNqqmyr5Ri5MdKogBDQkQHz3aI3X7fGjp0gTVr
LDz2TQ1Wc5za+HvJOrXFaZjgIi8lRZltRq1pHD66uo7bM1pinmszNlDegeMZxFcI962uW+OGw9+9
GNZcZHBgEIH4Dk0WfZqW9RK0IRvC9DAY9qH2iMiwWpzVdNTjvKQYd4fXpTg3JIRsu8XC71Y39I3L
rA+azEHV1CHTm+jk5mowF7RDpbPCqNadC+OXWkdUtind2KbrGF+0DSPYGhDHRzURA3UahYcuYa8v
MjXhTPUMmCcs1U+I0uJ92prIlYyQlgPqwdIXHPvovVzacMmd9ICOdc8k2cXArnNNyeVwCTWJxstY
J863LGyyS2ZVXNvJDV/5DPVJt63Qus+3NlKn+RnSfxNFVO06s0PmQ+e1uLxNeGwyZopvqkmXDU1+
xVrk5HlgTPpSkzZGyKI6QJ2B9AGclOs0t1HBM1F1nJ5zfHWWvvrLlp4VN6lKllDLkB4ibIfkEb/H
xfdY5W29G5V4bl26jS2pA7TY+rmw83BruQP0OFkk78TccN/2Ln5jm8yVi5fUDt673tss7ajfoJ69
F1WGkB92laGFxM95bLt22ERGbR2FJ9Vr3xlQwF6x7NkhcfbIab6mmbb8lV2e3wQCyW2zTMOuhC2l
4UAmvB9pCKND9B+T+WhqP7JDvO9p6sWMDGgWj1ZGPcOZqxKWCxwG/z34JTEVHG5Z2mBibgT/43r8
zgRmyXsG9M6czefEbYytPaIgYYCpM+2AWkWATncg1nZUcFTpoMIAgvkbZloEn9FS2hs0c8kJXYyx
Ngw4ihp3KkNZ2U97qmmRfUil4AAru4JLACwSXvUqKsGMOmic1BkuF7HKU6vdWikmeGSMnYUkxO63
1Z3nqUfP+eclLdXa2MCGFeJW/IkZpSb8rZN1XtsTaEbEWJ3Erq/TugxiywFUEuf9zP+CA8qAAq9E
oR4MRcDyiswcyGgZYbMDXdh2Q/JLKVeCwHkEGyozD99CAwEWE9sF31FTJJtXfBrd7Fx6cahNzouZ
e7cjAGKOEdi64KFpquZHrX2ApMMTpJLxMdHbe7YUPWSpw3jhePWurrJvM1xeimzC0nIeEnlxY9Lx
MWiS0uFNM1I/pDW7qK04zI36OWWYGld9zGFa3D3RdmiX12wyXa6lskZfT33tns7ke9SEbr9qkwLT
pMl4Y4dgrVnoYRPp5HzpnaLed9XgItQFZ1hPhvYxeOyxiiH4ls16he3SGPbjK2kC8bDho7f7pFsa
DgDQV8ZCVa2L1Knpp86jH9OLPhlSlrM+ldUtBx2y5tcoJxqQ0TwmayMk3wC7eeRjQOWIK8LwrxVN
/iSUG/72s9QjWPEw2Tuh+xhyEz6Po9UeLQ1dYaFR7kzyvceJcj818kUPJjvxu5B8NuZay8WPmrfd
sCdLEmo/ssBDGH1S2xfx6On0UDF0BF2bk2uA9bXemXiLfEpuAFjnaIYiSRvR4scFaE0nA7Ej6JVf
LlG84WeN9lrSwAqJAVN5meHwWzTdPo7EOyB7Yl045e2taG8bHCTrkfi4c2MhJDYY0hA7w9AOFFJp
chKrrNeYnGWz3LQFvtsaNZNnwv6cJ56W3kiCgXglZLFsLpRYhWD5mr4qW3Cu2uw+x3taCbFxnT9Q
wbzrPQ0G0kibzRgXuCFF3IivUS8Yv5Fd9Yk+0myXM95homBQx+lH6ZogzyoOJcZcFD+8+CLboI/l
FVIFviK4bkTXCbcRzdqooimNV/y1V1XBpBxpztfisGjnQkVMtna2inTQBtMN8YSoPi/9OplJLhJ4
LEIPNy5au8bv4jZCvCCvEdYRythqNBOq7cMVAFda0Usahu16WOpzPfa/gsqd4UkymiFDCNNLO5r5
vmvx6bX4lixg9PjBS7qJIj3NC18jzRj/Ci504sBM41/pOj/gWV5QjwV7FmN/5nsh9J8XDYfB+We7
EpFB0ZBvLTRDQ2JLxxD3evFeNrZxxemgbgQE4cK9C+VH1/js+yo1gyQfdU7rnlSyiMSzPbRBv4d2
yfg+0/ahuasfUwO0ymHJCZw+KzZ5xF2MVwvbstV5lyY3UDJ2+jHPpu7uSKrRWCYN6I3UcNvU+c1d
ciJ73PqLFVYhToqymtef+WRo6aL2oQeIaHLTODsTXMAkInK0DrY1P9aL/AtVcp9y7ekbke9PPaOC
mhrn0ZPadA7jsOaw91iZHNEMfUDancWFVsuOBwTnFXgVCP80yWprLPro7uMWh3M4hfWB/BaaoWav
uGCrtE+Fckl3Gb0xhgjF5PxWIIYNSAAARKAJXTsbMQJId0zEPWgInhjfhJ8K8gtOlZSpd00iD9La
0ibeOgnar8GUSHJaosn7aHp0mwRXyI1tJ48REHejdD8ybmHPTgHiElbUeY6TZ/xmuf3U2uNTYymQ
wnq4mKN2KtuseQtDO0X70IAOqMHk7ksVPEg3/BRGJyCPrdexjyHCnOKN9sX4bMWRerUnj+QTMYHa
mljWKau/znX1hMnqJXdxUlnYKLnLOU1XS9O890QqPxQpM6AlNVKOEoJ2MqsaP4ThFgK3Mp7K7YJv
sHgUdf7WRHfL2OxAa5WjpjvI31Mk/lFT+I1a4Alc7gwXoGJVDP1fXha/wkpLsCmUQtKGjW5IqOKV
SSM1+LWpkc0geFDDrZ6EKpCuY6HrNxm6x96iDJDZ1G8ardzKRH0aQ0G7W5e557mP7mWTHjoGKyXW
rY3BEWe2JZ8YLzLVOtPYKbNCxZ8MXqWvp7QwdehWS6dUMO3+NNMpgjxjxskXtNf54nwnAHObsko+
6rrERjKzCNW5tqxSUlt8NTvoLvF4wmIQghGUc1x814UovghQu+u5M0DKwGphzpzIQY0vrZqT25gh
Ik3l1E+6keos+RxqC+lr6QvoBgso9xjKhE5GEADx0OzudpxsE8Ya8GrqTvq+SsuR9z/UERy2c0jE
ToRW/I09RO7buiZxoteRD07VVAa6HOJthj2drMfFWi56NKrvnJc7CzRXex9n+a/IIH1JlSs3FGaR
JeUM9u9g5qryS2N8HIdueLN1DwG07JBK3TOJi4wSGtbF7gUm90VgnFznoeasytToN00Oo8/4HeN1
EG9mTFnrDg2JFcyW+zu4XBMsPQ6pGCzSiEAd1jh7wRacu3Px2M1AcY3jdfwhmy2KiGcIljA9x1l3
XVqsfkxzBqNZ1ljXIi6hJ4pZwJcyPa2ykvzXGl8GbBS/STwgRUq63gFOaV5nObpXjYLWzRAPxTGU
yggYbRpgT9rhXJsawZVjxd6mCb32N7untqFAYWQcHO2iCJr6aVP+oLbwEGucC2u0qm7QuUAHk3KA
iUO3/CetxVprhehZTIQ68aZVfm7xwJGcNe4kIqXz4Mlmn7iJu8/bFqzcSvG1jj1eT5TtEB9T+diO
nDDFAOAGdGneQWRsRy1ZJcB7GmLP+/lBBNRwI+hG+pmj7IeqNJqPTHTdoWm97NpNaXg2zCF9F47t
4e3VlD9mybzxiLMWQaisGBNKOx8sW3wv6NQ0YuFWoqIbrUg9bT/gP99ZkaECG4zMTx2z3gGUIFkw
BGe5ywcKY9M4jGUiv5Qg43e2kxF3QE9nlpa+Zv8XdyESxL+Ah486UBVMiQbS5unhRh/030X1Nznj
whepmD9dAJyjOWHnhouvDvTXZc+LQFUn8mk6oeWWvY8pBdq5K14WOyENRoJUWhpCMk2m/2qrZURi
6lp1Xm/9Ob3N68gc7cfmMD9h3zL8CbpqhbNMX0Hng7QWh8Sb74FCWu1PWSI3li5ctVqE0Qed4tCN
J2azPsQ+1EW1vnEnT18LAcH6P9LOrDduJdvSf6Vxn5tABCM4PfRLzspMyZLSmvxCyLbMeZ756/vj
baBh6wgyzq2DwkEBVRAzmWTEjr3X+lbXTCXABDpZFsqWzGq3vPjAP/zSOdWkwPwaTBzPzdhxOmoj
Y95FFOA/E+hMtxOgcSgxFfU/IJ9zN8rbVOg36GXNqg5b5lQUuR5lQ2LDYOtzfzc64DLHsjIupZNY
m8QeMcr4Kid2fjBt99XuyvCRUsN7Hkw28FhEVn3AJDk81ZmO9wVmGix/uItpCFXF0+xgFssRSmwa
gKW7rpf2r8i+10Vy8G1ruKtSUJK7LGBIWHoBG4U51cdKGTGoAGHgvqTchrGWPuuhAh1R4JugzThF
TwQYT5xAcEWu0aiWK6ZN9YZUAPMkJjmdHHMuthTcnLdpmhxzI38BvZdsBrP5mjbGk+A8sI2bSZ5B
V9UP6J+bGwbSCh9iQAtLJv7Jw8CHTbAKftC/sahfsKe4pV//qKao35ld4q86ugwvRTELOlgDTZa5
ts48X+UurtRbWtUW7oEuO4SZns2TZQZF+3N0DDvCoeo2EOMCuU5KMzrViLeOkYPiKevtAT1TDOOm
xVHqpNO4ruOJZhMrTjhdj4OW941vDfoKM5O/rlwzjXemb8bjGjcKgo7Yqft0F0cdAJkU5RkYVEuq
U6WxO04Akg5z4MuLZm6K8r5JdwRBk2aL7+BMigWjzdguABAYkiRDDyQqUPhtOpfGZnacwaHFJBLa
LFOpVo5rw2tKhIXgdnKf2oh+fGKqINnkan5Us2KMBE1K0TT1A5SfE4Kk0i+TQyvlaxKyP03lxPyh
qaaZ8Wdc1s9zEnUBnNcCAUE2hgTGlx0wJ3ozt66se1rvpr4JYxpTvojUZuwRyYwdEzkwX/OWaPJ6
z6K5XMF7cNq0/S7DNNpbqCg3JqqzDWODbN122ttmc5L+nD2/Pidl7AOU89PBXjeKaWDt2PLLrEsX
f3dt7co2drcp57djVoYt8z/GUo2dUyCE0rohSti7q4TVbTy7Jc/OoGU3INebotA8j3M6P8DkLQ5z
MchbqQx77blxe4tdO9+V5gzOqJHjgTkAbShb+9/TnqKDdiUlw6zEHjssEo6G9T2KIzhceRvRiRPp
PnULua4G+uvYyFFsua4kzdgSKDrtn5rq5hznmfUDqAA0N4uGfgb8ceYjM++bx8rYh40Trm2qhk09
Mk61R5ldz+WEfEElPXrCkA2NSVTEcs94JJ9khJ89QOji2MGDipnJsWMY6lHURnZleWVzaq3liWJf
2NO1I1ynEdkuGnN5y7uwzKBobGYhTVFwaCQN9pkHSKj75gT81M2cD0tXN91KEYVPozOJYya6+mvW
8YSgu8gQWNoJhx+DSWmqhYF+MywBowJDdkGeQJ9lLJbk9TcZRtXPYYIYREe+O2AtSU5VkJU3eT/+
ELYd3FBMZDxXaJq9uqqwSc35wbPL4XYuc/uECxiCHoPIjd1aYGdUkOMfxCLXu6zuZc3Uo8BtzumH
CZ0X0fqK2kBugNtgz6mgAyPqmwcUyZCUoRSv2jmfVhOYh13Q8LJJGvfLVJ3KMgmWB5jlbJpoZrS4
bObnJOj0QxNSrw0h1oy8b23oj663Sy2dHQQtrBWet2c7DZeQljqC02ELGhekn25IBCsfxjFhg6Ja
YSQEFSYq1LjXUBR/hQjJVmkx+AeR4SO1MlR4PcwPZgEcbGQ0TFTeCYb00Yt2zMfUvhuAtgJIKr4s
q9fKwXW5ytl1t0T1MLPrC8hVXf1tAnMFwtS/8W2c7f6Ux5sa7hT6lfAXaxBwXDk+Tz3y4rr21SEc
0geKpXbtCuOSKuq2VTbo6imwxXjjVYE4z3n0U5OhyYd0g+CmcBOxG8eB59sLh1tOjXpHqG7zXJUp
jWqtkMmVkoFXGL1ls8uYOGq7x5J9ZGMScHkFWsq4Cnzd4FsOmQUJDU7PcbIjFD+kJOEcmMv2xrZl
ja74zhmWdpIy0KtQPc8MnwjwDW3qtkpLe+8WnIQHJfvHIM79G7fp6nMR5f2WkxG6viGLLsw3cI3X
6IMjYMbhasYWtZrr6LuXRcWpL+r0hDiDjw5RiQZAgFC66Fp5TpOSPovbWlQeAVBDlJ06vQAkU4du
zuUd8yAU3k2OGK3HqoBuZ/kdAhlThMwtrKx+rNQ3axD5Dc8c9IUwfAOnQTs1UsUXx1cIJKLCnH9F
Uas2jaKBWmuaLUOLtcYqDZNWck6BDmjadzO1HbFj7/uKcO2gqpm2OgX9dTOv1vy65Kh3DXSawDRP
s0Bno6ASrFBwIghrC0wXiJRWIzgtTr/tfdpRX5oyu4ydvk27oNwKyNx7qJ/i1Vkk5cXiLOTtoWjU
Vo1E1xLXdm98l+lQ76JGjxXw17LexrHsj5BIBjIC41fs1v46ywRaXpOAHMI5xI4UqekUzpBzApMR
YSmSlyhtkARriLlOF74CvMl2ARoL0GfJeC7yguNF66FqMjgAbEJdUs0L5BSebWb7aG6cbTCldbtD
m8aEevbGtbINjo4mIi63Hplnju3JwyI7nd0ph+zlay9cVv7kNqTr/50EhAcaVvKuT+ekPinccuI2
SVsY58xQUfcze2sOZtvWb7Jpw7vIdt1bP0RKXJOU/IW0+IVW5dc+21ES97iHp6JAt45oF/sRtppw
UZZ3cUVtybmmPPr5GH6RLpbAnIYyXBPIXGaZvomQOSu9bDx9TLcZlEOOBEKgHytS7w8hEJM91lg8
/nYgQJB4dGxK2Kh2MHOUokDfGyZ+oEbSu0U9a2+0Cl5TZJVXsy3rM+jDYAN9W+LhqKL1wKq8TkbP
PvU5ec/OmD8FaaN2gYfRN5mKAa9Q6G5bOamvdTFjjBsosaTRpjtzGhYlJj9rpouXOHCRBbsGz3PP
K6Vk85NDLaPV2cRVA515ZwAtuZh96/Fui8WWgBKf9wOG0dD0uDgoeyxN9zj1oZ9mrWqhe1gNIR40
1dG7eQJvcuATTmPENtqJzMFboZOvCr98v23maHrG59GsvQbbc5R7/cq3F7a5nKj/ahedhaJptRnS
BBNIO8RHT40gkfPuMjh5clDg49fOYDAdhih1MJ3ePQ8aj8BKFxXDuapoeIbiwBwZetfCnk5ZxIFg
6Mf4q19mP1mOYZ7n9jInKuL7bvLHi5V1BWtUjJvTdVCM26H5PEFlO+txSqj20f94lPA9XfPoIa9i
2P0z+g7fGcNdKOjta9sX6D5mVezRJ1Duu95b4GSvLbBmbpGM9jNpCqdyrJIN6bxUfWUNdzYcatxf
fYRggP6jeAhgU6ycCb2vAK+N82YONmq0pbuKGTlsgmqOaDEbql0vgEm5Fopb1s6OecHnKe9VFiMG
UfydOPpGA8HjaJ31m3TwqQ9G3EA0jPzDjMUAATCqurGkkWf4jD/injmvIJBuZh5HOkYdfksNmyEC
TbODaYz10SOEb4MGA111DvHxSGRlyyZrtCM/DQXu0JvJeTRAuod9Y+24SeFusrw3ww4RhleBd0pV
3Z8UbxCc8XI+A0EwaOh6aU0R4EMQD3x8qzS2++mU9hXU/agI9pLT2G6aesyDY7DQQMBPMGOOKwje
QbPVqin2sRtbl0HZ6WWKAkALThkv/Aq1shqMl8HA4KejXnFMDvlhbb70jWN9mUDO7jolMSD7ml1M
6R0nAN98AyHab2ii2yD57EBegjFsHqWboNLE4EMrveEAgE2c4bCBLEK0XX2stRF/1S4Vs9kqm7ZJ
123rHMmZAYvnzTfi5K5oA7ie7OavboSBNek5L8IUh1Q6IBlIdGOC3J0gX7tI//LeVntGA5TJNYhJ
qD8jA8F4vIMsLY+GbbWvfmUxl2JiWd/2Ek4ItplmLdPyJ10G9dZ3ksWdqdzWNmMO0i4gh9lIkHTg
JWCape2VX3Fill2YvdpporbdMLbPeccRAzgJFffg/sDoi7I79NWOggLVi2vVtOybsbsLKyc6FR3N
U4l8bVT9YnFRQ8gaJJMXlyk/p3gEDO1UGbdV6GZfUteu7ky6WjRWl8aw1Dh+7Bll5jjZKOWTiJwG
+PrYQnjLd67iQMgkriPkYnA2oTDnG8+isMA9SNOH6QoyJ1LDhpiCDQJWZ9Lyi8c3pOb5wTVaB3dY
9U0ZIv/aVwQOCARbr6k5DDNabN0cChaMjZ7Zxww9JucJhzLqWOmvmxh4vV8Rpp2m9DMVio9rDtBQ
ZQcMORCrWAoL+UYdRMVmpcueXNcEUdT4k1wJVaBxzfHed1Higl8LbyV+c5j9oNyuOhW7+84ZssPc
29Xer+YWEIczvdakRuxwy7NSwApkG8DUyrigfSRxAqqWzmzGAYvLhDLhIJk3fR1bhORiEPP1WJEY
G2WE08OCBRIs2IcHaRo3pqv7HUcw8zDUbfg9L6VxpXwGwnMxfu8tafM4Z9GvHBYf6sex2cl4KHeD
TDQO4kiBtgrUTs5IdxkXc3YkKGCnCexAo4pCLSxko/fpRLcxjsz9CKp7NSl82n1gMf2J/XY7q8ZB
bUqiRtH29nNdDnTqlmV2wt131SvDP7ojTfBVNNbfEkO73/RUM1Is7LK4Aglcb2zT4qeAIRAEL1mH
DhENXb5lDuEfnBj3jU+IyjYXRQwnwjEOSRjE2yjoDJbVIN+qCZFyZbq/Wm3AhlqoYDR7oPiECTwT
CVWnnStahnA3+K80Ghh5NsZ9IAp9yqfIvTerLNyCZk+YbaGV1Z0lr/yEQd5gm+6danuCd1z7hRLD
PJMTYJxscINUK+Cm1grU8gbL8BtjukVMRVbyOhIOGKamINUjSTq4kIkXX6UWWu4UnJrtgWamEwB7
PX12cgM8Y8Eemvd4cEJvlicjKcsnqwM+Y2M923Y8Tl8UtdAxBgawrm3EKWkcB9cOc6nzwFPP9tQO
SCDwBuQJUV59AU4wtL4zIFK32M9/IP2jPTePwb4f7HZTcdLdexwDj6RTyJNrTs2OnbfcpzPLXlzn
Hs7PbIAcpaNdlDTeCzM5QvumWKwIu0RWahNoQVxks45q2iY8gGtAZvaW7KUAkgO0c2Yw8XdlNpCR
sARcUyvyPCqB/8xgXjgWBQpMA6glsGx9R0nnfIUQgE8CehAUOqiIeFvCxZ4+hfvQHjLqdmKfY9v4
wfYeaUhjLElDPOtd7DvBGc0rqsCZVinrMDJbWeidKbIn2l/BtqKvuJ5606DyNKITjbxwOxkOhVNW
il9z6D3UOF8e7NTglXLrzsHJYDr3uIzrnZdG1FaY3rDUK2ftI2UCaIG6jzh2d1PPQX4Os9E6BCYq
kwCiQg3jw2EQe8MY0n2SATxpTic98h2ejrmYy00YzwC+QnyDuQjuIZIc5snBqmJXDOzyMaMWm1Ja
YTgZTSNP90mGx5qiAMdAYwj4WUCCQ0cM60Lk4op+L3SKNCpPwmEdWntLGI8aJueLIRAHtXSGYILh
40kKZ9+otLrLyhQQUNqIMzTueR1J2gSeHRUHj0HGAdEthANJIbPLTJABY5Q/Njnzcpba8EqBVnSQ
+09UzyWwy9Xots5mILpmq/IqetL5REAIrUPUm3Tyj65hqSeUTtauWeoJSBflvjXpQdMR06cZQ/kh
rntvl40oaqOoh7sxICMedVY8JpGT3xsWzluOzhPSLXrgSVp+9abR3LFKQIVj/nJoE+HcRaKpdhFs
5kfknQA9Upd5FAoFRp6FxMDKmGZMO1DzQJl3BA3TMiUru9m4y2zInj01w3dNEDLnskLq0Xi0nt2W
bWEg5og6bQiv1RCXYK3D+sHIRjhZzApvwEdzi9syu4PrDpxDQ5Zs5rLZ0GQs4YMLuvBJnZ79tJy/
FpReZyuMbieoFZs4795YVIbV6JEoiN9/2vsEngAWob61EP2sbEpEAjRoNoNdozdBkEab9lclzMCz
n9G9qSt6k9xM5MejkmiKW7EHuP0cumwLq7wLIR8jBfPTvhQbx0p+wQIteFwBFWAXrdApIeUFzyHv
xmB4xWLyrYFzcTXM4fTY0jLfMJftdyjQaFLkrUctENrXzNWKfeP3HFHwS4NWIEanMUzUoklR4pOG
xebRu1gDl/FWScJoMSvtYq0auwI/zBZUj5n7IwEGea7ciAliTyUrxBxeFyb94jXjhOy+dJNs7/ae
3vgTbSLPTcgVqEjSAL2WfkH1N6wH1jZqZaQ/feGOYDvpaTZ5hDi88J3zaJYIJJLzXN01AvYJbH/x
YpWd9T0yF6KWg0vI5ji5jkGhXkt/cNZ2l0y7fPbtnSu8+ikeGvoKDsdke0oEXZpwPKM9lz9YAbCe
xqlDNk1CLgengmt4jmymZtBg2mEWneZedkZKmlFTFRQeZLz8YBmm1gJIgl9DePsQRvqJWV+yNUfV
/PDDLvxpFIAp48SPdrKK+lVQLfzLpEcbjQYOxrWirdWX3WMkaoZFlGsocrGcOj2dq5Xni3EVl134
wGDYpyBPk/uBqJE7D0w9mvuphVw1+LvCquxftkZ6w7/ixwGOwsFCInFVdfQt14kx2Gji0xRhbARC
/1wleUXrpMquWK3mB1OVxtFkhr9Pq44lhmJFdhRNiGM4JcYODjxfvMKreWpEcNdBdwdVTp8p9R7K
4aFw6O9JmjlfqtFxTwHKc4QaM8dU3Zt4y5AKJjxH17HtLA7yNkdwPBfiysw6MhVo1+6VmURfzcUW
JhwZnmmZJW+ZYhKNU7+H4r2012Q3br12TE8cMIrbecz0ziAJbQeghZwCO3mMDFUV6+YQF8S8wIzz
6NS6NNgJSdlYAUzlQ+ZuFYpHfRVm1/hXAZN0PuORsjXxecSmfXIB/iyIlPYx6hfMhgvrtB4ylCWI
PRkEoOcbVTSvTacutiwk0bYlNYJLEHrBUyA2k9GVu7xWNXr7wp9/+EWq+fEXXUceVcegCWK0rgak
drGMimJX31nzrJjMjsXG0623dxW/lF1DJBBQj5ieFY90mMUrWUfWwY6Le1GxKNLx/X/yOczacJpX
cvSIPkrGF3dwy2u8TuGPTob9tZxpzTGUQaVX2R7VBKxTEE9ddktbeHrqC5YCRrAEpafOQ1WN9ap2
xhfJLOinn/qCyZLHYYfkNX3KWvE8cfZeqWyO9nD73AXbhpEOZioPVcvTwnt2ssKBTIMqoezBkdLx
dmiohkvsCt2o8hQgrF9FNiWWB3+1A1ic454dzCUppoUB7NHSXLfObZ+E1UOhYfKswiAMTt6Y6COC
vnJjTxMDUKGm6yrOXPbu1r2ROe0yAv7SfdB5YFt7x0MWxASeqSAhHJNXnyuaz7fMNSIgsfl3dD3B
VnM8v7XDSh7GHohczBwRbZGZHemy4sDNzGLfKxBzflcHX8bK/gGmPj/KosfeqwYX2r4/rybOazck
T7E0oyxnueCYLsfCv7dtRJOBU9JcyaE7Jgw0L3lVM0DisHM7OhgNIknTQQ2QiNq4dG/qvmEL9fRS
omEAiUeR0Dzkp5sETqYkmcgKWc5PZEhGh8hFXsWZzVwI0Pmh43UEestaNbRetAkjLClWWzb31gQJ
kwUFFExAHBN6RgNPjqQB200Ru6lbfg+W4jmvqv7NhdL4I7O7YJd6hKDMKUiW0PD7PT3M/CL6KSAm
RrfMuCDQxjEyHUeJia41/EEfmcmpdXBd+xKPmzQhDGgSiCOzbk+Ng2nA8vT0SD6WSZPR10ckORjE
bfniApWIY4fjsDJbC4ZbG4LwDj3GVKK4AeMV4c5CzUHs3bAh36tDf1HSUUtRFBv4qaWP08xNS6IW
cn8E/gTKp/VSQW6i1McSbf7OVr13VWVzuTckQppuNuoDbx8FdUO/vY2daBOYmXtKUcduqOxYktru
uURZeGiQztxX7kxWa0eYYuRiDrNTSjtfk85C98nYgf/k7XUaivdJuA++FPdOag2buJj0eXasZ7O3
QM2n7LFtzsQC+aV73+GxOyctO1/R8qRUFmrt1OhQ3GlCA3p0CPvJ0zhkK0RZDF15XeihUoEZCqQt
Q6hrorDCzZAoDDnAuDng4M5upmZi5W+Kk/RwD6iu4oDmm0zV+zw/gNgSKMG7+JBbVvVK9UrNgzQV
PEySdqyIWrRXILd4hMEFGQiYOMhm37WuBfTAsDpYsRFd84SpK1Lc5gPHme6LGQqs912Rs2SUmGad
tnwhKgkzcW90zkpyTEW/aOI+qZGD0NbjlO4oydKJ7GhMaixKCV4aAz36veI1Y0WUemPPGFl6XeO8
ivzmqa7r5k40pD8GlZvsg2mUG9Br1ga57itqAGaEIDjPBTvQ1m4DiOxlA4wB0/YajY9zSGO4Aqrz
WPsn81s3OtW5YZyP74h5UCNRNQcVDf8BsfBmkMMroWpij/Pe3bmZ7t7IMrKP0osZJXniB8i+bFdD
Yb33Bu81dFwkbjXzCaZpP1H7yi2jHE6r9NlpJUF8c8sBVYjuCNjqbVp/othbmnpNYg2nt2r5O2fC
JKjJ9dpocsH3jkdWVzGaBe9+qbJDZ6jg1rTa7F5zeERI3o79jsopOvJQ/ahahhZlVnCKcEP2Jb8X
28EU6EsbKVaOY+SbEV/vSk85uEKKufU449NEH1hsu4CNsPUZPxHhF+KYi8b9aIQmviD6MTRzppYg
LZiIHlK7Y0wUxoafgvN4KKatm+a/TDIWNyCf0u/tVA53ltMZr9VAnygzVYspUd9XlJk3TNtAUgl/
/Ebt94LizKbnik2GUNRxU3f0jYYe+UIcFz/5crzc9IZW9OfSQxEzmnLLsDmOqdbghKv6LmQBOoQl
zEzUf8wrGLKaOa52xDgkrjDWMHHIJVZ8Y80RB4oMT62OOEY5o9fh3Pcn/wp5ACFQnTOhMaZtKWZI
NB1pIAinUDc1Tj0fPa8HdBy6yVPrI6B0TUYQTcImYYmBe0gjbN0WhkHrra6h6NcNWp3hhUBKOstJ
6sAaETD+cZWMY3FgZmOskwRHZC8Vkelpzv4pMFaIgTCiOcdM6Y020oC+VeSCNxjW64nkBAaPJ7wo
X+IkYWWx82nXWAkt1ZA3LQXygaerC9duMglGOszVoqKjJkB/j5VGoEN2jOZstXbFLAL5DdMDzbmj
m8pg6/bOr8Dr+oDB6Tgup38DvhVWKrw11qYYJsaKlY+CGVYuMLrYnrqjjX49oCi0urYmACtgvVuT
mxFy6m7kE2Kkp+pMymSHFoConwZwOGoGz+qZwFqwGY2l9Rd5TfIydC3sUNuAhA7YECVbYB2bMqDB
gobjZzgZ1q+4lUyLNQRgIy3fXFq0e6Q55Z6guGn5eNkvzAd60yuG/KHJiw5CAsbgQjQVrMWs1PC9
sxAakPhagdRcFbWNmTzVw6ayBfAvTLknWkr08QfquVXDHowjzkkONZFQwE5Bn0UudpbOM8EGJ3Z9
Zro1P9rkJ1z4/xJw0IbGNusiY6u7cMLkhz4JgaL4aXQIM2nQVT8TW0WcHBKTM2vFvVELGUH3DKtt
5bL558o6OTaKvgZryxWn1B7fQdxcJQTVbgDNu1uTUR4YEeXADImtoymTiPjQcacqTMolU9NhuO57
w3xktI1pUps0KW3HPmqfMpPNAruTVMG2zKb6Gra4ta3nrAIdQXiAU0c43moMcqOCF2TxR/ya6rIs
FiQIrWpUaVG01nUH0Ma2UHYGsItc2UOM71PGCZjgsWLWw9d48NsXE3gXqFU6TXeVQnNWkES0nksf
FrPi+asjCC9EUj66DMh3jv/Fw+BArbckl4gZ2WtloKyxOI+eaRYCJMY0hg50maDmnf4WUDM8VzmD
srlPxXkIc+sWRfrSAQ6se1GW+NdGz8N7jz4QeWRNZ95i1ss8HEcWSnDHkvJkD3gpDb97mbtFQGkC
qRURPnPOk922baMXzaa4SnsaFzTY9Z4HnuacHjR4GiRsAMbjPZQ7hBMCUNsCazUMapFYeIxgqZtp
vAjv2moAOUIAqR85Ect9j2kcmzRZKsdKSt6VmHg6X8bjwWT7QhtrjDcOTW5xGCt0yaSRJU55V4z4
e31EVqxG9MtMs3ZXbpqChShdfrYMw03kWeDxrTx7QmP+6LQ2C06fEX8ckTpse0n9BsEXARSH4Aa0
rJ1s5myCM0Zm8cqrsMxOIWu5MQIva/mg67gyrPsZSSoyvah+IkHG3LtlOlyS0LLZU3jsGpPhKmO0
ed1Usb0NyV46miYKd3ZuiYBFdUxZ6Wpp7VQw4PJiP7fK/VHwNq8tgL6rwEdE9XlE+IfJ7cp1NU5U
7fDPf/2v8sfrfUS5+3/+S/5vxHAkLEdAjEGmAS+0n/7tn7eUqTzTUoyAoL/KP/98pwPNwXsq7vBH
fw3mcl3I6dvnl/hnljqXsDxqdmXalhbv8trpuTkMrPviTs7nyX3EOWcnmJcxRH5+neVO/JmkzpeQ
jmdyq5QgBPvPrxKF9WxNmZfflfEX2he6JHyMhbmLXiqMh59fa/nMn13L/fNaNWanaMlOvJvGlzz4
5QGR9RiESzrwaXbdNCfEYp9f8aO76CpHStNT/Estz8lvz4Hu2L4qFFZ36HhxorXFDbUxuovPr7J8
7nffSwvHsRVvsoeOWf15lU4y+rUiI7/T6mixuUOw4WB8SM1DNfz8/FJy+VufXevdNwpI7OSB51rF
AIoBM0A33+GvRdL4hmh43Rk0nhl3DD897zImNFybv3zZf75aPI2u4ylPmJLVcLnlv91SgrEyDzkh
r9bRoarMD59/wQ9+sT/+/Lvn0WOcXKspKe5EeY4qOix7I4Bdfvv5VayP7uJvX+Ldk+h6rnTdgatU
2TEIN7O+6vTrf3aJdy9w22fkTERcwjR38tti64o3n1/hg1vFdsTjrbVUzPfeXSEdaeWhj8jvvqfF
tx5fZO5Ri/3lItL8563CS2bSH5RIg6G0/vl7x4E16Qa3213y6qzeODNFzq2bHjnud8ZRdzcoOULv
8fNv9sGi9Ps1LfHnNVGPqAzWU37ngJdHN5uUHmIlvU6Li++dPr/WB4/CH9d6t5bHvmfOihiYO5cu
7ICRVINrkdPz51f58BsxotEIzrQnrHcPXD47tGItXlvTe1zAccPG6EESWMhT5u+fX8r88BvxftoW
z4bH7vHn3UMY7Qyi5RtRUBPVcgf9b2f/skg5WX+t9FdL+du+ewitK3LpmNUydNBYzb54xTWlROTT
8viSQtIbr8ir/Pyj/WPtcEzhiEVhrqS1/OfPTzamVWsYoWfeW33zXJsPSOZ//WdXWD7Bb6tT+/+v
oIq73Lv9D//6uztLP9fDjs7nryX6o2RjUF1+/vltPt8fy/u7O7T87799/tq36WoLruAwlSiIJlul
1in52zv94VXQt5n2soBzrvjzKr3ElkQom7qn9YISClSO6QNB6hUJaMMPw0RpGDR35ph+k4wUR6u6
LLrSIE73tsvJvyedcsU5cP/5d//n02Hj7MT94rKVeqb3bulPCn+UQpQEiXpPtv0QH/+zP//uS2uQ
j8nAvOhSg1jNdt2/3RcdbuayISphUriZ79aRKolKxD8Wbd750I37ePzLk/HB3eHvuyh5PEfwUr+7
O+RQEuJtSP+ehnu+st3/wcc3bdthQ4Htr91lG/jtwUO0KktHNM49cSk14OO/rLIffXottcYXaAoK
zXdvTqJVTHbC6IPXPE67evz3v61pLTWJpW3Nyvduk5JlYZWxkQYXG9CfyYvzr198pCmu6aJiUixe
6t3fV6FGpmY4xn0EDRAkfWVc/+uH8/cL6Hc7HmZ5OeXENAOhQ+m4z4u/FMLL/f1zXbFpnMPOkNKx
bSHfPT0o7TCItEVw8Tq865hcVpP1P3hAkSTZglqBFd5dHoHfnqBSlDGRDAhumuCnd21imP/8Fv1z
0YKyomyeTQp6U7w/dFlG2xoTg7ULKxDxssj3FJFC5r9/UP+4yrv3QBpT3dZKRZcIshMYsfwv3+KD
F+GPv/9uCwSPjw+CqOlLW1+10RVd4c/v0t/+/rtfgU9O8Rzp6DI9OqAMq7+s0R/8CGwXnosnTnsU
6u8W0cgi5wkVQnop8g2q9PTEGY6Itc+/w/IwvntY2QAYpNnaZFb4vuRsqjpFDsBFREd0O03O/IwY
q4YKH//lbn3wWvBGQExxHCHRa79blrKI4AmUZ80lc284iaKT0N6Xz7/MsjS8+zJ/XGK5o7+9FhX5
86zqVXNJ0LfuiDHMMNlPFalss7j1ku7SNBaMVGBQtKEz+tn//vKcDwRtCmlr930xyKQ4xJBj1ozk
8HLUM/xpm2j7m9J02i9xSRy4mKMYTRCBow1V9/nzy3/wOHq/X/7dt89DMQttyPqyq8bnxHj+/K8v
T9v7e6v5hwO+J+jIvHuZLNhNE/rc+jLKx3q+VDCdCaaEx+G53dYIrj6/2kcPiyZcC86MSV/mv4/m
v/2SLoIphBZuTdA5clWmtZX1psrsLz/YBw+/p12LPX4pg+z3D3/a5jjVCqu+4LsLcr32+7uZGAvg
3vShP/9CH/04loXkweVV89T7Lhn6g6pyh7G+YGO6r+3gOFjqL/vaR/fMsjVDXxpxtnx/z+o8Gmc3
rkk1hIVxDwLSvE1kC0gyNsRftriPHgbHNPk6SEKk0O8KsIDRiYhV0V5QohaMoZ/RwR8GG8pSi1ox
deSXEYzt53dQfnQLHcpo6r7/XhDfFwZB3qFG5aIZigMa9fYuZCyY/gIUuQu4ft/1T0Pc3Q4YI3oP
Ll50yDy9q1rn/vNP8tGN/u2DyHcFRFsNdUhrvL20wOvs/m4qwKdUT59f5KO17PeLvLvFoDEbrKB1
e+nazWx8Saaj5TA/x3kuLgR9N397vz+8u2p53zzOKlIvX/q3Nw7IgpWUE19KoL2p27vY9/+y1fzt
Cu/WJyf3e6nJo7sgsgtonAOXGf2/vGb/fe/fL1M8/Qh1XHpObDZ/fg3P8cSgram5NMYtgpgCKU8k
b73qRar8oP0DPLMVgZt/WUg+/LF+u+ryvvx283ynyfJ8mptLOqJw7q9y/ehDup4BxjKM69JVhTbk
8+dDLg/AP76ppRwKA2XZ6v0B30frDPo1bC/E7m2EvMqGl9C//b+kndly28iyRb8IEZiHV4KDqIGi
RMuy/YLwiHme8fV3wX3jNAkiiLC7z0tH6DSSVZVVlZW5c+/M2cHHF3v7xge7JvwEMb0w1tllPLM7
/v1srK4PVWzm+tj11Gdqpe8OetO3xza7wXQyN6Jh4pLmZKd7aVW2QuaUJ4X3i/4UQ0kqb2+buE7u
GrpFJILakSGqKJRO7jPoKmib4ERBm6WheGlBzfCil0e5fpQsw5bKX6nxTXKfhebNyw6xt2B+bhJN
UQI1qnIbaNNgyIX9Y0A6vjrB9inSPpYvzODS9yd7zQz6lm4evg/UE9iKWi88AucugPPfP9lmAEzC
KKTX81T35MbpjEjXuepCmWhIlR2P4Ekv6r2TMFDPu71wSyObbDXVg2swMhlZiszNgEpenO5vWxjn
ZrqxWBjePeTdoTqfeJ/U08UWwzp8Qr7N0j+aJSEOGhs/blu5HochirzgDFUj+jameSFqkhZSHGp5
krYCGrG016xvG7jeRKMBS5PEfy7pyYE+QJwBXLzBQAeEYidDfkbc+xc2xqQWwDrCNXUc5NlZgKJ1
F8qeW55a2KjDTTSqsC3cGterwTB4RxN0kvWxpveS5XZOA0NceUrNNX0WosttuAnDhdhpdjXOrEz2
SwxiuKjROT3F6qdAebbize2Jur4gGIWlcNb8M1OTxag7hfA507gg8k/UAYleEGUENB09xuVdnx9M
aSlcmlv+MTIzTInJM6dnKAWXeAC9UJ56YPOCAqcmpexmYXEWjFiTSEhqlK7sI6M8edkzCmwWlMXS
6+2Zuz5peC7iABIpLdEk83TpYk4Q5CAb2O8Q7AgVlLl2Q4E8gGkf6tyFU21+OP/ampwtYmd6sBLF
RCjVzpApVW0Dc2FXjj/38nC5HM7kcAkCsRvoNuL2RBUjQGStNigkafJKRvSuKJaepDNRwoU9fbJC
nd/ILk3H1clzXx1OS1+4FzN3VUrrykRGu4BB8iHv7jtpYUPNbduzZdMn4Wvg5B3/EE4q0mMTouq+
Vq1dVS/M5pIV+dI5Gq0uQHhihWivCz67waNXvHIX3XbBBbfQJ6ECCHW/tiDLOXlQo45kiAhTLhyk
c+fP+XSNfz87SDs9pymnxy1MmqzgTJcXhrD0/XGIZ98v6q4anDJnCN1759Accrw9RbPfH6ENsqiT
G5gud5qqqQitWnVCd8T20sNQ/vgLA7JqkAijMCFOCxZCQFt9mytkj4J36JGzj3/xeYWTkgvT4PUw
WeKiE4O6aaXyBL8eUorywiE2Oz1nnx//fjb9KmVPc+j4vChDP74X6nh7+/fPbgRwvNTSuS2vHuSA
jJW+kZziZEAflgwfC3JPZBs2Ne3Cty3NHmBjht4iASBfvRNrU8wFevQIK1pAU7q7lXRYZgoZ1aWq
BqYeDXe3Dc486caEIcMCIyYTkU2OzLCCwSrQVQS3IoRw1dYO+gaG951i3IcGGqYjobuwoof1tt3Z
KaW8Qe51fIr8Lv2erZkBihOKVLJ5bQgNMiwCKsLy8WdT29+2M3e6jKVBkrAataypZ7uwwPbwN5G0
DHnpq84GUeN92KkLZuZcUDbkEVACsOCqZiaYWg2kXKlOOqwhsFa3u8gfrL9wjnMj8qWfZzQLVwJi
7aecpGANUBZ8f5l/TpttViyEHjMPOIKpswFNt6yR0xoSGNhKjp7zAeYBQN/bHsFTQTyJxiPpH+Q1
+0iEUtJZ+/HCBTc/nxZQrjGjd1UjhHwEQB216ZMG7nAo6ycaFT/f9ow5E3AoyKKpqSqh4+TQhp1B
CpUyrk+k9VZHGHgXVmvOw8+/P/79zMM95M7VUuX7huLZEQpdQn4waoQ4d7fHMefhoN14JBAAm1fJ
3Cg3TDDhaX1SZQSxaW+L0QyL6nZ728zscDQeIWPR0+IBdzkcsS+hXRVgOuEdsXJ1NDxtGdVycnS3
7cxEpJxD1GUQgJFh/pw4HnKkiuvCXHZK1czW6RIfpH2b7w3/IBfrfCkmnXECqCJ4H5KolgnjJ6cf
OoA0ycZVf9LdH5VdJF9vD2Zm0iSgMrKmc3GQRpoMpgBY3mie0XFwr5t2O8T7aqAzemHKfqfdJmEv
Zki5yDQh0x43ORhgTzMioRmYMzQ2FPctoA830V6F8EU1DrK71VJv5NBcZYFhI/q4pqHTVgHbwoKI
tibY278YtaqO2XIiFmNaAk5VMdXzyu9PdbwDMQ8XHOjg4MttI7Mrd2Zk6o+h2kitGPQcUPHqLR3+
4vEtKWffn8wpVExBqLlJfwKx3kIGFyNfuLBzZ73jzMTEO2hUqDTabRgCoo+whj5CR+7TM/zfJmqc
yLNzKOiEfkBKpj955R0Kp375cvv7S6OYnKNq1UlupUdMFBqJdP42T4P1aBmb/2Zl/BVno6ClWTEC
P+xPvvage4KtNfRvWffqUu1l3q3YrYQMGqj2yWhSuXF60Ut7WIvWkmHLfw4cA56g/vv9yTjANEi0
2eFW0rDtlLsgWngqzNwGF98fA8yzeUK5KQZ0UPQnd9g4Eo1UNFJsby/FrAkN/IhO6gNQ+mSKFNON
I6+GmgrtGCXbtAjxSpvbJmZX4czEZJZosejiMnb7U1wckFse8tf/9v3JLHkFkndeyxCQe0Qwj313
+/tzUwSOVdHBmipcyZPvix21wqaSh5OmIzb8vc8aWkoX8B3jN6aHvoYzAWLglgRIdbnSPW11Sedn
4glQK6TRJzeBCSW4M4x7v+kWlnxuPbSx/0AlZGdEk5NKKjMvTttK5FnyUIqCXTb9wik19w7hgWgA
e6IIaSjy5CYuIHtJXd4oJ1eF8Y5dnoSSuNIqCAYM2IUDBBnl8lvta/dDsASom4s5GBdNCvDcaFfg
CficK5hJA+lklSMO3AzuEZSN1K1Fp5mzMNC5qaSpnchQIyC4wrTGkG8OZFzlU62K6xqsIiypt51v
XPipY5xbmDhGOVQNZNFYaGH4PATb7pcb/4V/U9M3NApjIn4+8Ye2T2Ja81XpJMZrRHihvgvchQfi
3DyZPEgpwVGk4kl86d6G46gd5D7DKYUaJIaJFar12/M0awFfptytqZox9TghEDJviNPhVMGy6VXB
6sft788dAlSfNBIHhEGM4nIEcDwpFU3HPWqOwQbGXScQNkLzF9N0bmQc5Nl579OQrUpV1p8GNHmU
lSz/xUl8/v3JMlRRPwS5xSAUd0eLONT0tydpzlnPvz9x1qiXEZxAoOVk8TySoBhERqTS0AxVFo7L
udWmRECunkeFSZ7rcqIUGU3YNmz6UxhAZC2X7Ow/HwrJOXCDkkRZ6yqTQozVGbAWtKSh0L5NxScF
6Zio0zZAUxaex3PPc3qAVFWhUwfUy3R3xLGnQM+Vt6fOKZO1aHXSKk1pXlUTE5ZoOfZt1NtKG809
NBPUzHqpyy7/IOtoUnXkwyGXErtm4WSbWcqL3zRZyl4TwcJU/KY88e0q/tEIr7l8MMWFN9XcTXFh
Z3K5+p0Q56JUtCeFVr8ufBEDyCn9VZcdc/OlETZt9aZCYH/bT6+7RwxD5pVNEtakqHxVU9Ykcq9F
iKpSiPIXKq6RXMDEu6YTMOt2hhuthoDG2uQDMhiFki1Yn7nrZcqAZCBNHlSmMTlKBCtqLcE06pNk
fQ2QfQF1R491kj442kKRZnYR6eygNEtcQXhxuU1KaJvodkia0yD/imBeGDExGcTOSMjdntCZ/Qgg
UhyRsFxWPPkvDQVROcBaV6NSVWxRYPaGhYNr5vQFYMv1ZIIYvE6LGEoumClU0qcaFUVC5t0gFXah
LJWz58xoeAPRA+mXq9ABrpY4zdW8O/nxOvZphX+VlNPtmVoyMdlXaB6HdA9horMg8EE8995YyiAs
mZhsKSWAUK8bMIGaeO8/0GonLbnw3HpTkMepSPgq1Bgu1xvy4RTKsLI7wUYjQmNm356khc//PjTO
7kFPNpJMVPh8+9FUD1W48KyafF4hpUuG3JKVsRB/HZ1mkRmqFa/co9S/w3XgvN3+9ZMAdPp5ZVJH
jCToPuCtiI69f0+90EGkUds22Ubxvyf+wg6frPVvWyalHo2wh2h7mvCHUU2soyaOjpHuHF3DfdJ7
2IoibeHImhwk/5hBa8IaMW+0SUxcqg5SiNqsKjoqmosM97ekUmlg1rZCvRABTbNfV5bGyT1beh3u
Ktjraizp7nNQtyL9fPLeaQtkQOnwl4N1SPbaKts7xYBj1YKxQ1bedfhtFaRWqiheCy3a8u3SA212
ojUaUEZ0hUQS8PJ3ebJYOq3TRsfC+K6qX6z6p5b9vO03k3vh/4f+r4nJ0ZAoUp9nQR8d4/5rVZ5c
61nOtk746kL6+N8sTZYTUVdULQoseeghRc9NDc03Ql92udQ/sjRrk9WMXBUxjZxZQ5ptZZEw7d4g
N1w4Leadk5UZocmgFqe33OCn8A2V0RFdtHuna2yDqr1v7FNjqZAyHmtnj7H/X6F/LY0Hy5lzCroI
6UeKpZb3nm2VA0x8cHHDSBf4CB0XsQ1N/8gdGqW22EMLd3vZ5mbTGt/VhIo8QqYYbF1xO6u38uDY
wdUciekaptedG77dtjI3yN9nI09CiyLE+CvOBhklTobUqOkf0S2KkB/J2g9WITYIIUAtV8DM+OzG
dbND495/1HV00G+bn9kFksTrnahbAqA9XU2EMDNy0XCglRrXltzoj4h67Z1Eu4PG4R21vM1te9L1
eAnvucLIVfCeAKl3OV5HsSjuNW538F3IT8KOjOS7YEjboDygySU48ab0PuX0MBv5r5aSqi/eZ8V3
UyF8g6VT1lEY82Ht7xb26PUtQm5GB9cv0fVt0SZx+bMMxRBgaXT6QyK9N7CM6Pmn3gfSTEN9CVmY
9Xp7Gq6nnemm2kDbNgQP8tS3IMUIBUEV+0Pmv7bxtzz+HFksPmTIorQQ889M+LmpaRs10WqR6v3Q
H8LYWaFZYgUbiMxWpvFWu8ccqqV8e3ts1/c9u4a4kZCOGiRY/MuplCJBRvzUGw6xsg3gZF64g2c/
b4CiVnRIK0h3XX4eMROF/F00HAq4iVPpl+Kcbv/+KTKJc4cBmOiVE3PRQzANtyJYM5F8FvpD3T2r
Vbgy5L3QvxfmIYT9VD3GKjzhL732h0ibqdlpGJYNKv2LvLAPaWfr1qsn/GFVdTRARxVkKBq9eWSf
JgvT+FrkZUEcPIdVYSMM7iOLpSo7ofi4MIG/46DLk/vS0uQi0uGE8tDcCJ5BYJPolkL4a1rxm+IW
5ltMB9YqhL/nU2EawT6OMnUfqig014rgfUmcofhmGNDTweIKHKiD3L/Sg+BYsezbWCw/uq2mHWBj
GezBD/VNCLP7m+u4P8La0GqI5DXn+2CJ8BFosJ+bEJd+UnzjQ1Cnsp0hR7UbZMHBTAnBlRtAZl+k
svwL/sumvNPlIn6Q4Rl+MyNus6zWra3ZOuajH2fdax5D4C5kQvXimcJHz0DPqpMF9KSjVIQzvaMf
yE1C79C6erETu4AugqJEYMWIISGyG99s9k0ZGjbNWAKa8cjDrWCydlcNzaw7pQl12J0EdQ8Vl7LN
Sqd+iL0u2weSBgwvb4Z7FWbEvZpy2QVD5e0EHIa+cFXflKSxUPLO5TWtSc5RyiCHhbYt3stqz/VR
laUtK6ifotEqmp/aJBae0URCSVhrteZba7YRDQFbuLB/obD4VUUbvEUtYggUCIPS+NUL9ILMdfPi
CZW6g6+q3iN91m28NIbg3PPFNdSjPWS1UCgZhaM9O01WHGre4p812Rd+pEbbIXAVNCfVEoSHwQKI
1SuV8SXXA5Sq/Cp+1oq+2IV6H7DC0tDDvKB5X4paMl9SgoBDqPk/6MpwtuUQibapQ1QeZzlpKMsz
toOvITBl0NXgNFW71lBXvmtht71rUzj/ZRmCeCuVO1uSwmCPBpzOV9rGLjr5W52aiBs6ozyDhvAe
YS4kUMm6Nuw30UdxTujCV7Ey4rchLczXUE6Ru+wTdNdodntIEKV7bigaQXpaxMcGZtxNJrnZex7X
tNfiQSNyAdK+yNGeoNryEcBCXUISE4I/uczsWhxCIPAGRKpaZNxHWqJ8FXtF+CVVxIpWEA9rHeTC
vkDkftPA/73za5HJBle0CkwwTiCehI1JZ8zWEKRmLWtlvdedFCUJpS7GvEoKxyMC50KPmGkOjbMt
B4G801XUX/3Y1BbO/et4yaJqzftUISOhX1XSw1obKqnRvWcqK3Yalwi8ZK+D0i0kI6/jz9GMQQ2A
VyXH/+QUk2otMBpKUM+GJNk6W7LU3/Ie+q924Y6eM3R+XI4X61lkBlFaZqAEGjzTKrGVrU+5vwPz
vXas77ePS2PmhtbVsatfok5ERDAJAaFbc7uQetRzp3j611wz4Bz0O628dxS9Zk9DC1ejYroxxGq4
42KEvKiVrXWm58W9IYXWqotDYV02X2QxsTWUuZ+6IkC6rf6cqSIMrgayAr4PHeJQDXCjie03s2QH
yLq/LSuEo0tVlu2c7qTnhHf0zqz6bhO01A4hBC7X9OGmT5VTKa+m7udUkgZni7ZKjmb70B79WhAQ
AYjee6ss7nwN8n1BDVBfAbS41q1ahz83q7+NAt3bWLe+Q5dWcpxlaLoOvmWjTKU89bkD7znqebJW
l69iP7QbctE5Aryh3pxyJYzuSqTSdqXYe9vS7LStWmgKL1Cx3jV4AGGNUEA9HuHhnYbeb52JPFQd
pVkZpV/9Qo0cDYGgaXdOKaLgFEbBJo9K/xkewsxOSi9/oaosLkTWM3HKhZ9O7sA8zIU+llTvGSKL
YIA8rltKms9Z0ERV5yWm01FmTmLWPrcgW4fT8VmCt1fQxBUaCrddcyYq1qG/GxnOJJ4BVz1rg5WW
CJf6z4PAKWWiAIaubyEIKwUOS5iMbblbSG3OWaSSSN+rphN+TTuV4563kk/J9NmITOOB4NJ4HDRx
2EhJbh28TDdR3UCl5zRU8lI5ZW46xxSxQeeTSFl4erD4aSRojYQm2ABrvIgIq5D0S4iS8SPTyAgg
GOc2P928aoWFOjYL037wnumqUZpjqG2GYK1B97AEQJ8dzZmh8e9np5fjBygi/zbUPDsq+l3xwrti
LkzWqZ+Az4IVUuJfLi0kntQjii54z7kyHLzeewM419x5Qftr8NsXx0Mi05OfRqXC0mt/Znn3dts5
56aSFiUJdgCdCGeK7C5js4QOGeeMFOMJGmLglY78EenvewshDddzXm7bmx3w+QU32W9hl9NLKRo4
SGakjzpsm485CbxNqyFZPSRacO/y8m3gPJatZ4U2qod6GIH5CBAtURb8xoFN/IhUKl4E1QmEM9N9
YtB5otaB7xwMcsOUYPXY2pUU6d80GakE+AaAqFVldAdpcw9hKLzGRRxRoc/a8oj+YfDZ8TzpyVA0
h96oPrAHPXPfUsmI1xY8+tDqu93WcUTrDj29YUvg8ovKXf6UW1G5dys3K9ZuIkXbUMub1yQa9Bcv
g8BZKqMeCk6gyQBTOSF8WHwFNYLpebBgoe/xyBenb4yXzIzdX05hph9cSFkXApG5hfrNrwWdoQIQ
fPpEjHpYmk1nUA6ylPcI3SryW0yr4ytax/Heyh1zh8SNh/yhjtpowB73ct/ayoPk/rrtMjObkIKp
Pj63AJpcMVBKZq+0bt0rB1RY7v04vV9K4M4ZoGefEjnN9bAbTna5nCch+iyucUgeJe05iRa66Zc+
P9nicSugmIEY76Fq7qPoLukW7sjxv594MUSJ//78MQQ7O6TSRo0kY+Dnk3pNmh+C9avMN7eXYC7h
NBbjuEyoPYKOnYyhh8RE6mNfP2RGhKye7gtGucr9GoFOX2+pQRouNGFjsqrf5X6VopOOOCTs9jmk
0u6rSUe4xPpuw8ZIXwJBEjfUf9uvZqEbvl3nlvoJzrw/7CUdn+oXP3oyMY4OZW44hPrBMF7DfVH8
2bqSeAJSO7ZjwFcABmV6eiDDRPOiWkuHOuzWaVA+8gp7vz3vk6UdTWhwYKkQ4+KYV1jkXoEN1epj
42B60MxbleB9FD1kbWS9qRdMTbx0NGUBlyVmAPIOsZxy6UU0ywotZ1DDO9G1YlR71Pob6u5LwdDM
iDhVaFulYGkSpY/30ZmzNnJmxQTEzaFG3ClOWfzm3ZOWwsZxZc+2xO/BEHtAVKqzo69q5X7Oy1FD
lvbgoGIbKW9QSG908bFCdfD2As0aAr7PqwMaJUWduJiEND1Kc1V7kKQ62UMZLWy8Qg/vIIv/LLEl
1rfNzc0eNbP/mZvMHtJ71SCDST/kebDiGbTuBqQ2tB+3rUyeUv/MHq9islsU6QhMLtdIrhOjpmuh
PTQtxPY+OsT9QVVbwH1faVdYIZzwhDjZ9rbRuaFBeDV2NIMoVK1JpG+YYt8lRYdRhFI6+ajDge4r
f1ZF/T0ymLtUSLWoR1D0vxwZ26xCVilrDzDWr4aPDnoRfz6KcwOTXaT3ea3i4+1B/Ah780rdqrD1
3zYxzv7Ut89NjBv5bAc5RtRH0YAJ904MVrHwwx4g5U6/3bYy59gjPwlxlQUjgjZ5tydiZTqw3beH
oVkJ1q5DhG9L38VtI3NrbowPdoU+LKrakzV3DaMuWyQHD15pbUlIw32drFT9520rU7zO71UfO/5R
AQZAwyl3OWN6ZRZ5KMX0d5VszK0PbXtDdstbGdFDqO0662Pv7m7bnDtNz01ORuajUZcpbtoc+icl
Xab2Xfr8ZHVQHA1y2WTiSvelGp7DpST39cLQsaYxcTwMWKApM3HeKpWDum3LKe3biXgo1C/qkC/E
LdfHDCTPkHPIdKsZXNQTR0aYNqsjZFwOQSFkR/Jwnd0XIspYPC7bew/5h/dQVd1XRYdTXxUy0h23
F0meptj/8QxTHRGYtM0RYl56hii4rgaPanVwdbQv0H6Ny23IiwztcnNov7E3SC+r9AElQeSS+PMG
ZW2FQBWQEZVRTxzS9ZBZ3YekirU7H2D9ulPk9qMDAt6uM/BvyCcijxHFwclD73yL+HVyRzsWtPyq
GaV7MvPaVvJliMn9oSHtRP9oAswKKnnpG/LP5T6SBn2dyOjeNmr3seFsXou6lK1lSxLsKiiMu1To
k7swziHrdzXrPimSN4fPrptWlFap60H2q0pFvapDB0n1oCx3pDP9rZ4lvFpqr3owiNe2vhGHh4oL
9dTXdXEwWpr9jbz/kIZJe/AlsXxIlALRrr2UOdHW6yADcaxAuMuyTlh3bfadvkBy43JefjRaAYoc
hMrXBd2kqHSE5l42i3vPI/W28vy0vec585MD3nzxGnqt0V0ZngwzpslKstpPPgIkvP8a3UDcWMru
G5duIpiT6UNtgiLcssV/9ZEW2byO0FuSlWhbJjIanVoJjYQvdtuuaoJDlBbNS4ZatrYltTfs+wKC
/CSNlA2q0TGd3r2brZRC8j/06qChMiF0dhfp32U911EZz2OEw2T5PnYkFHy6xMg5ZztlFfL/eYL9
RCT+lftwFZJkZG6jaC8IffBaIu+wbg2p2Shp1mqruHR+mjqKt23xLOXqxvTp4+HZ1PtyRiE+jtad
2KbHPjGkn7KehLXdieS/0bbkQeoMOaIspW7sB6vuH11ZRp0socCdCVZhW4Kl2onQpUjbKgkyXnr9
w48V5cUKjGxfGpCzK5IQIKCVRnuUxIx1XFnxzqqKQlr1IaD9EhU7u5XL6MVCcJPmnC5D5KXRHHWL
slXmk1OP6weOgmEtVQ5p0Fzv9Ahl174jZzh8R9mL1CiuBx9MG1bAEuVMRQAqlVEHy6Bi0mSPylGr
53ZmDOGul3TtTsl1iOVqy3/jfMx3QUiOlMDUPeSV2K2DoPCfckNLNrnQiGuIv+MXSXOGH1qgiEg0
iOlLJnzuy/fK9tE92pmRKe26wvPeTCU7CkX66Juh3cRO/OQPNdJKXrRuUVz5mHil8gWt2hCttDLf
DZbr7TMpbu9rdJ4PVpuZj2TlEa0micfKIF4ororU0B/8Ht1u1YUBLE2r4S1R7D4eYPXQYSJcaeiX
o6vb4zoInr+IRqNSv3I+F3333SmV7JtQmI4dSNkQrJJgMA+C6YLSDDVlZQ2utM5ztj2q5NGeEg2U
UobXK+uiTnq7TOphx/PA3BV57UgruVwHMpLXaz1o5HezQaOJOzqOUOWUKBUUlk+RwhI0WHNIB29b
MZSfPETF7l1d+JEhWrALyuSnKzOpZeRaG36C80tLhGzbCcgrtQIoRblHwo3czy8/6ipITOjnTCMR
gacMhdBG41RGjUJnlX0dTR5J/mDKeWi3evdVd+r8h1S48r0bovdlSYn6BD118SDofYLcsZo/OikK
91nZWo+gUZDVGqev1VqwpChcrE2fZqdYzbIW6eHAXUiIzt2XaEzQ+w8QRQMQdnnOZ2YqS14d14eM
48Ybq6RLXP7XNyaCBSPDpjky2F3hoQvdBI6h+fXBC95kV19HzZc4+nT7vpodxYgJUEeoyRWnFbpk
vQqtWn0oUScybDVbwjDODkKnag8sgMr9tPesap0ylg2xOcQydcB9aCH69heBkXVmYvJgqnnwQ4SN
8GRV3jf9XbUQU1yPYIQagMDhf/L4kpgsdMNlExR6fbCq9D6ryie9fE2GPx7DSAIKOeJI9Ahl0SSe
7BLBl5Kq6w4Zql3+ltTe7XUe//vLCJ/vQ3An0RLC56eEJFLbI2ioJt1BbZx1o/+qKdx6w72jNptI
jRaQILPG6BmAwhzyzyt+AnTeBF904+7Ant3H/ZMlRnYv+iuxQv+6/IuZI52o8r7TRkKE6T6su8zi
6dIf3K+ZcmeaCxM3E+nTMEk4CepkDOiuqLcHJYnCAsUfivRHRa6rVWmiTGbKrw10Weh0W29qGJ6E
xr2vlPbt9rLN+B45LAMOXKrygHYmQXnXFK5aK3V9qCX5Y5SJHzIj+KmUzsIgr08BCh7/mplCdVX0
S1EybOtDGxu/xL54H3Wtbo9k3IQTByTnO7JiiPQOwZJ+uYtCKW+qQMvrgzt8qRRzS5Fs3fTIXwrq
+i8sgagh90QRDkLHS0tuaZaCZGb1IVT6BwPVPbvRctsrSG1EXblwC/xOXEzHxQ2gAzyCYuYqY+dY
TpYrRlcesrRNt1hqbRGR7JdWQlrYauVuU+s0pofPcd4glmYm7n2gaxkQkCI89XEBXEP2LRpa9WGT
1rq6cpqm2t+ekZn9OMIl//cbx7U5e96rQypFSdOUhwKRzdBThlXUJvdD5h1VKXnv42xz297cWuu/
keW08siAUS/tATcwG5Aj5cHNYSyTXeFOzptN1+pPVaQvrPa0a4j3FqTpokaxhef4dXNHUWuJmKdZ
eZDkn0P70xc+Gcpb0x+l4qFOCCnvxVDYa+jFFfmPTlnI187N7LnxcWOdzWzBU8zy6rw8lElJ4Vtu
v+ZG+9aF6DYPiX6nNM7P21M7bdn5/+FyEBkkIblVJ97dhYMZFUpZHiIxKUcMgXSXK75G605frGIU
9R6ySAmeeSQC/i2QMbWIoFYacsw2d88Sq/zc+UQKnzeUyIv3Kq1X5SiBN95QHYoW5fUyg3W2iX52
3hLieM6jzu1Mch+dP4LRRcADSf6EHOpaiATEvz2U5pIFfxpXbLqfGQ7HPTT8MOWPIz5bUROBTnTf
iupQe4L7DbXg8rd++o/by3g1HtKCPOeBI9FdB2vkJKbQZEXnXV7nL7pT2or+1CcAwt8cNV2IXa5G
o8oACkmAjt2B1xS9olx5jVD4wUtq2jEq238IxVbFyfcnJ8uQGZXXJXxf1laDubWQ/E4WTtjZIRiw
5QD9pPdcG/9+tiAdnZShYDn+i1cZa6TFV166AFy6cmIGoXNPEBtxYVANvLQQ65noqfT3veTmA3KB
uFS4RP2zZGLiv40r0PhNB+NLw4sotUEXuH8oXfB7Kc5HMTl0e4P8quIxCh1gZryJs/Vtl51bh7Pv
m5N2ntQnxZTqkf+iRvRexyvrDwncpwO4OtmMXi8slwH0/rue/WqKwhblhf2wsA7TYM7MM7S0ImzU
OZ0Ju0i5V/uFeZJm9jbuxJb7DQMgCLl0pz7ovUzIBe/FgORblDK7C+9y/SlI9rVDuVu2K2UvW19q
72etU1n9iTi4V2/DYqnaPj/Wf3/HZG9aSlM6ieR4L4O8hlgLHKXebG/7xJwJIEEQG43ofIqtl0Ol
Ftv2WRX4LyagGX3XOKdiSXZoycRk+xtF0xhh6PkvKSvm7uvqDoHM26OYW7DzUUwWzEE+pgCn5r/4
xicpJgtxR2JO13a3rcztn3Mrk+XgNpBcIXaZK2dD21Yu/s1aUJ9UTWvUJZg2jPja0JOJUryXVNzn
wSZLduUfMpj83qHgOv9nYrIWCgLsTRnJeHa1yhPbXFIXnJ0i6DBUsDMjx/bEnQjbQyiWdO/F1WFk
s8twYffPLvTZ9ye/H9hrnTYe36+tgxuvguQASUK/xIYz67FnVibulNSJ5oO29l60aCsHD6RfZXMB
8bQ0kIkvIfKtQzprsBCfTM02kZ0O7pN2wch4YVxEQlyLxtk4Jtdii1r4UCXMFtK9WxKpqzADHq99
rdVNbbzo4jFKX/9ii5xZnNySWudJHuVj76Xrt46xCZaO5iX/mlyRDTqJpd6N31dsUznqf0gJ/c/+
+Pf3Tzt6BKorpm/wfV4b5c9oWDinFn6+Ngn9lSoA9hywIIO8yj/p3/7T5E/zKHLIq5yz1nupqnst
3/Jsvv39a58FXgm6jNAaTjqgq5d3hec1VhG0kXgUYxoshjD+2lvGD+ge7iAu8v94qjA2cgfCNmqO
WdRLY0pU9W5f1OIx6T468efYXeoEvt7klwYmR0nqk2EYgP0fASe1erP2BVuslpQA540AIAN2QWpW
ly9HIZu0GuiVJR57NVnnQ2UPwqu6pApx7VXjSP41MpmqUFEKLUg9FC9KiPxQGf6rpfjf942J1waJ
LtQDiMVjqTerZG0ggX7bsWYHAM4auClUTkjzXM6Spjea5LMgx1A9+f73SDUXPHd2GUjoUamkw+Gq
ogvLTq5AFCkePd/XV6bj6TvIbvN12ij69i/GYsLwMCrBITYxOXPzts2kRmAxVL1cV05vU9T5bxYm
ZywgFti9c1M8FmJ28oL0pEn0R922MdXd4SDEp8D50KQHWJyc+eWSKGLbhkJlMGN64EK9nn+RPfEx
z8s3wVNWhjSotluUP9Mhz1ae5981enrnZNKoO7TS8z9OR/FrNBA6wPEpotBPe/lroOJuxLpr5CO9
CflHQTqW0jFfSrDPeaFGqht9EBHo3vTEEfveaGpHk46B4sV39ELEEHsCaLw9s7NW4KgDpD5KCk8T
taFFO5xYitKRgvbK/dBAE/nfDEzmysxIP47QxKMRPPrdw9/sVe3s98uXS1GomhsW/SAhtLOCjj99
/2+/fuJ3FD41+rH4vGDcNdk+FRe+P3eHjRAW6DKo/AH2uvz5ddYlYVyr0jFTEWDZldazJT3Kf/5S
wF/PrEwmycljxL2hQUCDKFhLtb/+dXuWrnOIbAgGABXtmJ69kqb2BC1wPcTej378Djldooc7Tzt6
8kH208diqGCoo0gUdXY6PDdLNE9zLgxCXqWyCWfKFbkM9e6s8HJzOJpmsvbdZH13e3TjEXkZtjI4
Dh2S/2PHyDSN4IZpmoFwGY5hlzr+is5KODOEsP4IsyDdmLRi7TWYzxd0BOc8g+N6JMkC73pFQJIE
Ul1S9RePbWK5NBpEw5NWysgEVVp9T2q+Xkg8z9kj+yuCMPo/0q60t3Ed2f4iAdqXr5K8JHESJe7u
JP1F6O1qISVKolb++nfUd960TQsW3IPBLLjBqEyyWCSrTp2DmtSF3CZkJFOjSThOVc3eFRBm4OUd
tbf5mjrW0mqd2pF8cZrUwmJTPY8rfhek2Tds+nL7gkGPCsco1g3U6dJ7qSYQFPe0SUTxxHZWmj9a
agwsUz8+Ut16UFV6+zMQU3ZicJ7bk4wiTbU8BTRURCV/t/p78PqG1fSpBxr1+sCW5g7UkhZGZeEM
VOVohH7megDUO9KB/ugA0QC06y8sODaubyZA1qox/4KTkRhiqnARnfAUm4Ex1S7Vbk/w4mJjIUON
o9OBwJH0ZMqqLEssMfv1UAWxEVW25ufk+/VhLFywTo3IpxpELBonT2GEDWiYA9pyUxVOB6TPmoTX
siG8PhAaTPdCbjO3x5gU87PAa/dc+Rm3D83w6fpYFhYdJzPSYTPdNzrmpfsVIUWWOQoxwEbwnni/
APG7/v2FjQ8yUYjsQsENqG35CGJaK9Dnp4soZ48NfwfaiaChq5her5tZmClclyBpDWW8+biTfLev
a41NiiKiDPWP9tl+r6wV3PSiBQAEdHCM6fPF6dx30cIBzT0bzHLGWG2yYnhsx3hTN+T99oGAahOH
HPr6bBwK52YqrTHdycVZJ5RHVYA9UORBU61UEBYW3Ub2Ew0rEBe/LBqxsRRGK3CmxewJ3CH011+M
YRbOBqTUA85Bmipb8UiSujm2eZVulaaPisr7LGJ15eRcWhFAXFQ0KgOnD2PnUzUNjuKO3QDX6vXd
pPRbUrWQniIrBZ2l6wcY8ixgmaGBccm67zQuaewyQfz1PBB86soUGDS7M3m7BYKw9ds83ZeJdmdX
4lA27Eeje9zv8uR4fVYXLgr4GfBAzChejjJn2GgDF2d5uYgoqIUHmj4pVvGlA7mOEYM7zJlWHFFu
fpsfRWgJxN5FetMG1EdaxX401Zj26PS2hlzfikrLf3aN1+8zXPfCFJJVm8kTNBhthb43nWOHLDaH
xmdO8TcxBDhT8L8hrKuXCInGbVTIbogoSUe/mTHysRckBQmcfGWTX6Jn5kEbILsF0BGQDLmhabKK
tObUEpFus+4xTcgbyBsShvxPl+6ozdgTVQzU6BuTB21su2GnOH/x5MXGx5MaAIjfPMznfm3HtHKK
ThPRyNON4VYvLXRgrvvSUlQ+NSEdxOWQlwAAGCJCSsC3x0cQaoRNQoI8WauEL4Wa+fkB5QU0UEJQ
4nwwqfDGuNOoiDwjSEYftBvXR7L0fVyOsFrYGFDPkZ44ZIA6liOmKRqCPnly1JV78nz8SbdzbADc
+lGvN1wAts5/vpfjjdzrGeAZtNpbxtcMiJRaOxZJEozJq9a/XB/N0rogms3z9DuySXtOF07qlXEz
RQ+687YNlOTt9u9DZwj4sDnti4b88+F0tYkUOWmnqN0nbWinT0J/ym5U/pwDBzaRjhMGm2lOoJ4b
wSNuBIxpsiLAhOJPefP5+hgWVhyfx96cj3rcw+Q5MpPOVkhrRWXxtbTuMm8tGbuw5mcG5r+f3FJL
gysNLWEAoWDXgGIWSYbQcz/pFkBBSR1Aby78iyEB5Agub+DNNDlxmhJ3AN6QWlGTAkm9K1aO+4WD
Ejk6y7Y1jAtAEWnG2qFvSt60TsSAscE+eSnX6M6X1uTUgjRlpK96m1vciUoB/qS5a81ZeZysjUE6
7DuwvAGz1DhRF280baM2IV/ZG8sWQJUJRV78S+7FMWLDYg5u4lHK75GaZeSgr+lDL2xvLMQfE/NP
OPEspawh4YPMG9L8HtrW5mhokq/l59u96dTK/CtOrFjU1UUjMJBM3Tt0tyqfMbuLFBPByQYKZgCO
5uqq9H3PZiW6S6gTWek3m927467KvpkfjbgdwjFrFyMcIkuJKC6nZaGB7hVuyZxI0A+u/PKq25MS
Z9+fvfpkoqq602zEWyeK3T4Y1A0H3ig2f1bTymm7PGF/xiEte8tHPet7jGPQdr25j9PQJNv4u9dt
ri/8onvh7AABoTtLiUqBV/csZULCx44U6zsAZ9x9JmaQ/413nRjRzycNkmR6abqxHamt+5YW+t6J
u2/XxzHPx6WD/RmHdOjmk66iQVGxIzzDPuqebJMSWhdjPO6v21mKWjgNDUwMoG1gyD0fCrQuwK49
9W6kMLB5h8kar87COMDOiJwXIKW4UcoPlFp4mTZOvR1p3s4q7rqfzo0CDfNRi9IkeiHmIiWw5PKK
m7xvB/AbRh295z+ybMWhlgYApTHNxb+Bi5W7oO1a9Ur0QuEkrPoAMrVAJR+M/tOtq4AGW5SQ5hzB
3LIgjcEe8MQzx1yPOJof0RPU313//uUgkH5GVzWUYEDTj1Gcr7KwrYTZGdLT3MkDzYg3TCdgdbFv
3uQwA+JPdBBouOnK9WI3szhrNEWPppH5tbK1nZdCO7Rkp6ufrw/ocpufW5LCVtraKmENLCnQzqnv
C2AZNeCN6Bp3xOU96NzOPLGn4dHOlYJRT4+0uT3NeO5q6ldtNBpl2DQHqMLdPiwDqFxcs383+Egn
vOs1ZkKJo0eOk8ALUt9KHnsHXV9iJVd0ue09pB7/a0hOsbAJTOLqbCh29c3YfW2AFbk+lMuAD3wx
musBMEaO/WJbDqldgmuitqKqqCF4SXJfz4fvVUu2WU++g+7s/bq9hREB1IzU7fxKAWee5OJKncR9
p41j5AzOT2oj1Dj5itrFogmc+jZKpEjgyw9jzWAmz6k5Rrn1mm7NdGVNFjYp6DCg94WHDy6phuRr
bcUrqKzj884b6Q5N+kjXtOQWB3BiQbq1WE5XjEVsjFFMiN+1R/Bm374IaEmb4zz+C/HsfLuoqetk
hl5OEdROg6q1/T4xbg9lqNj8MSFtkSJxbbS6woSBm2MrwgH5QTqsjGMh8YPUA7DkMxmWihWX1iJh
k6H3Hbyp53cGhIUMwPZ3drJLlADb0ZrQIRLaa0WOheVBfU1F5hYXSjDRzVvqJNgkPdgpm7ZFqlsf
ApejgfgvJg8WkEhH2RspHnmTxObEtc5gwNgk312QLIx12JPddR9YyB+BGgjJW3T0z/lPGbBLqRHT
rketpqoeJ2vaEjASqqUNrrm7pHtM2D1Y/+8qdvNFFlZR70D6HrDwCwY1JHrddEQrcMSJF6Si/zGg
zVotwVhgaysZsoWNiulDBWcmippVNc/XSc+sQlM7hqSrty/7X4P2BEKe65O45AqnJqSdmpMK8POu
Rr61VUIyTI+ck5WNtGgCNS5kKcCqckH5ViuFVhMlQ24zh9Zjz1oQAQ8rNhaOT1wswTCKug3uN3Ip
Ki0HQ4wcw1AGb1t4FB1VLnhG+6+0jsNYo1Cq5zdq6uE+CEdA8QBpESC6L7YuUXI880usjtEmvoUM
5c/rS7Ow+nAmJI4M3M7xlJBiHEOLb2ZX8RSx7FEFe9HIcr/Pbj9qDCR2PLxhNU/HU/zcxSAJ6BKe
IKVHhRLmjQiKtYfSwvKfWZDi6MSFkvcaLGBF3I9uTZlt/r+fv18AFgCkBukvcJIhB3Y+gAoIdL2x
lDZKrfqeFZnp5xrzy3Z6qnOIMSW17RPN9DNvLdGzNC406CAXCjA/FOGkIFqjkYmlXdnhCjUEPI2D
4XZsEoaGBwVoNXEPQBA4H5oR25PZTWkXKdDVsvhhUnbj4Bve5rqfLZ1BsIOuSHSTIxUv1/OYqgAU
ocCOUQ13Hduq3H5UlX3T3tuu2GttGpKy3CXoO/bGr9dtz6tzsXq4t83t5aj4yO8R1KuEkhiki8rs
szIzK3f3UwdkG70dHIW5PDEkvaRBXT0nzGkXCdvIA8L8nNZrpZMljwCn5twMrOJlIrc2ojyUOXlF
h6igbwoY6LWVvbo0WbhyQnICVx50PEk3T6p3I4hIUeKrC3fbIpZqnX1nJG4o6MoNcfYseVnmoxss
SSjFAZJ77nlJolpDUZR9NPBXkQzQHviWgIjBjpNtVn1cd4GlMIdHCLC4eP3OOIJzW6ZZ2GYJrspI
T529PbYsKHL2U1HVlevCwhGB0sUfO5IHCN5rkCTJuyj7x074Y/PD+NoO7LH+sXKlW/ICJOogQIL2
dlzepYjasrygRjW2EelDcM2sUSMuTRc63kBpgNMOzGVSjWcgWdGXnHdRB77xES0jcd28Ou70F6MA
qgNuBmFg4M2M81WxAVTQh8LGfiFp+CuBxsX1VV8K23PTOo5O9FJeILFMllENgvFdpJYRy/8x+zdc
4LXuUKFlIf/qlNvr5pa2DlwZdXKkN0G5KQ3HVYympBRxJuYgRkk/muoHSFX8bi1d8PtD8s45NTR7
x8nV2hvmLnc+GyqeDJ6HoFU4CBGDAbz6XBudrybts0nYtsidEkRNP3Nwd2CRV1ZvoYwO6UcbeXU8
VOdOUuno4GrlilbF4VTq9aPVto9DVqKKqwaNZQOM3oZtUbypKjnwvvR8wEb3mWt8+os5nxXiUI1E
Z4a8satB8xrWYcPpnekXdO/2L47zzmJ3xZV+f+hizr0ZlwDoFvKxUgTpbWqNSowIYg1OOCblA5vG
TxXI0jlpBl+d7LDIzTAr39w2+T6CpIFZhYNURxk0qvsD5NKhzkDh4KKkqZFdZdBnp9A2XF1ruF3a
usD9gHEEJBseXhDnvtGVCUruGSaEguemPhA0SrrQir8+67ODSZNhglMTmxY6rEjBSSuPLK5nAbQ5
Rab6WGq7NWGapc8bQJmgZRgXbjjZ+RhYqiedWeljlDHuV2/WdDvIGA9GhDccooBoQh/53IAAEXFs
lfj9jGRBjXwYIJPXZ2gh9ICwHzVfKDchxSJjCguVJJVaD2OkUANcHQXS0S/t9MOwPqXq93h6cOvj
dYOLc3ZicA5OJzEhqZhH3Bhv/Fo5KKCAdIv3vzGApC4iHNZdjm6oceqWk6hjZJmbxgvHv3BcvEKB
asZNFwgmRxpADeb+afTsHup5nv/k6p9TbaVqunDhgAUP0HXw/bh47EhTpLcuc2q1j4wmf1cEiIBE
m/kegJGE8dTvrXR/fcoWDoRTg79zCydrYpoZabNG6yOHqmD53/YgHqyyo9re/oQ/syPFppERhzcU
dojrPaqTe9+k3ScQVW3/t+FIl5tGG/SyHARWCARXnf5kN5/K/mN0NtfNLHkypAWAiAKBIhBC0uYE
VV2qdRw30B7k4NYh5p+uf38hQqKHxkZZfoYvujKYjYkhr+q0GyNz6n2uA8IC6Af/uG5kaRCAseHR
a85qBao0V7Y5/Wc7gpbQ5+SVsZXqxJKBmQsY6Wj9t3zmuTN7adWodGiGqEtxveTpykV27fNSCG5c
A1qTgg9RPYbCCcjaDXNpL57+fGkvqiAPb8WA77vmdmj9uNxp2n1VgYY+vL4QK4Y8+SoLiTMtN2HI
4CFoOKn74k0ByC7LeuWVuWwIvTceHreXJYLSbS3FTdkQ2VYPOuEsSOzJJ86rKkBn162415IPOybg
OLPKB1ihpOkbmIJ/no1YffFRkaOrHipzJajMn5DP+BMT8sSha4GPntsPkeDZjmCft6/cCRr2QCvI
DUIJas0llqLlqUEpijWlqXEiYNDuvxX0YcgOrP6ga4fA8swhqwa6CxXdWPMynsRkZXJMYGXVIVJA
CD6hfcmE5hZHy8l1t1vcPzhs/t+MtH9Q444psMBwO7CpcnMHIvK76xYW1wd9HshHQevZlRlcCgDv
xyZBAKgbdXggfV8/eu1Ag1hvygdnBFlr0an93uGTB2GbyVo525bmEZd/pCaBzr5kI7cmgvz+iK5K
Fh819d4Yw36tcXPNhHQj4MxFacyDCY19TCQJNe/ooVXi+jQuLdRvNONMC3aJM7fHurQLrqOI4Hzw
sLtVV31O4KKkj7bjeZYu6ZLceJjiSnQact/7BGoAvP1SdoeJ/pis3Gf2N9MtfQfE3ddHNbuXvHlR
6wXHNSqWl3jw2jTHzjVGLeq0j96d5ceGbaU/eGUYN1rQ9muU8UtLBZJzdWYOBM+fnKdkRjrZVBdq
1CbeEOD0o0+jbfbPooII1PWh6fPReTE2pFhwfAMhCvKr8x0MkgZUhaC3HLn9tOX8OVNfUF7YIpUd
WE3YQv6PItAbA5SjkMxW1K2j3ttQrRs2JXQuTe17NRza8ofaoVuJ3NUgBrv+A2Vdid9LjqabmfQd
t/+LVKdbeVMJhiwg/s1d3DoBi7Vno7MDPNODsjmY2Q69tbgJ+7HyzYLEYf2CYBGYI64hxkvf3+EC
FFZ0LUWuz+mHi3kDAz4eVEBP4OIgzZtTxgRcs+qcNTCLg5e5fqvuVWV4Kdh3pcxf7G5TW8wvnMNY
P2bsu0gLQIl7vxLNDuqs911X+UqTbNz8eejyF5drQcKHlUv68vJi+mbYBVpl5Rc9J2XclxqWt86/
eG7qT+JJbV9FXW81PKbBehoU8cYb/ykg9lUeCuO+KqN0TPH4L0NdazYNtQPLGYOcxT6qAi92/nJ9
fRd8fW6xmOsA8EG8s8/nEdo0wxgX6LXoOZ9eJ6Ynh6Q06o0NbYYVV1rYxsivzHSFuAoDuy8tWZ70
itVwLFkF5ZED4cW0hVridG9NPQ9cUfFPLumq10bxlJXTZdEyAKDIZ6MH56LWZenE0nLUdKLBBXkP
FHu06YlDA7dJtoMaKKJZ2dUXYRh5eWQbAa5CXwCilrSpS0gwmlAgbaPMfdCnh3+uL9nF1QJfdyBl
Ab9HBQpb63zJJqGY4A7WUL9hlheUHbjlgQfuAkvE2b40yRo174WLSPbkk2uoFXACD20EuUzwb6fQ
M1aBgEA2cGXaLi6ds6G5MoXsF1AK8iVgBoaSdhi7COyWYLm2ExeM2Zrhu0r2We/TaYf5XsNFLU7m
TC2FFhpUjC5ivUe7wrDNNtLGAzfB0J4/CPaZ3/zAmYd2Ymb20JOLGm4wba+PMGOUVqiaYOMeP657
xcIqoWiI3TWngeAc8w3rxAK3DVppmmgiR6RfOlHT17ISWmB4sfZ+3dLClKEFTAcSGU9OpOulfewW
NrCVWQlLsf0NFDDPSuHdQcR+09NujYZtYVTg9gPeAndC3bzIcpSZ0Jyktmr0/72w7gUc7qrz6fpw
VkzIeQ30r0KIksGEptxz6NTW2hOoW//Chm4giYmNO+ebzhenQD01zeq4injmQNrCKsCzrVH6VMTC
WdlEC6uDkADNPdQm0cgs+4Ge1BOYlasGxeONcO8ssefgjaffrw9oYasCnIBu6RmKjouz5ANFXCEh
aOdN5PWFVfis1cZ9p9S6ryF188DalO7tTmQr03gRx625cowec4zOxWxKVjWiUgViTAy4iCKoEuhQ
sEi1t9UQh7rykNzc9zCbQwUMgCk0CiInf75qs0CpCcZtFo3CeDD5B4U45/VpvKw6/D50Z9pKlOKR
aJaqLPFUdJmRYLVof4++lyp+qBwoviIAPZsoWLXvUIGP67vCXYkWCycUOsRx6YSDYBPLaSPR0WFS
dNZEdkvIXa44InAdd+3Nc4k3AlEIYhIK8nMrJ65p5zNYO8UInlrBoqRrP1FNf+t1LeiNJIwpgUCG
SsK0q0KttqbAS9WVN//lxoYmF6qKyMCiqwTx6ty4FoPqDtINRZRAnp2oCUhSVL+9UYASx8aZFTl8
mEbBoP0oisgr1c8DEomxcDfXvWT+oWd3XcmE5IepZYMvbNCKyC7+mdhrh1I/CHN2ZvfYJV9BO+zc
DHGSDM6PlpOzJK0MiAhQvYhSI/A0x1e0NfDupf9h1hA/4BboWYaY2bkF4VU1d1tYYP80DzfK+f27
JCcfl35+3rqlSyZ8nOgPkxb28ev19bgMsec/Xtq0VI1HwjOsh+Le158me1/ke7PaXzey6L0g+keh
18N/atKNIbE9iMVwo4hy5z5pDlP6YFsr6IiFRZgT02heUWdIuDuP82SZeemVxM7TIlLBDgfllhW3
Xf48CuLASgEsJUPOm5yZtqGQIoIQRqNDzStdy0vN4UPaGBjAHwvzLzgZQKH3PSCTRRFR3d6OFKGl
SPdV7uw0Oz5MU7Gy7ksDAmoa2Gzg53HDl6JZmnU246jfRS1z/cEgAdGC64t+WQxHkEQefH5o66CH
la/AasygeD6OGBGJH0Yve09EcYitDhy66oPSQlAIytWm1t2nmrLRBERNavaY2e3L9d+xcNCe/Qxp
Yg2n5B4jahEJqydBlo3PgN1uOGt3juK9oGfhV9aIlSPpkun199jRK4tLErhYLrgYQBzqKtC6jaze
iUaP7lOeHZzR2zbgfZxEsbH69HFMJ1/zqtDgIiBjjiJ8/pyC3VJtyKZGw7d/fSIWdiEkKtCQirLE
3PwonSFd53Fb6CqNNPCBm3VUiTKk1VoFdyHAwwr4wtEiPHMzS47VOkwZJsehwHQdJvch1p/T/DUt
7aBqiN8Orw35cn1YiwbxxAL11dzILeOi0L+kiKLPi6gpn52e+xCBrlGozNLHxnRAPK4iNUJuD2gg
zzaQqYa+xGW7kaIw0ectwoFR7zu6mSA4OsUr+ZbF5fpjQ+6dSBhec62NcaXIR7opLGRfM3Gz9hpe
WUiCAjqLJoo5A3UedlyBNLZdOGWUlG9j/UaKz0T/fH2BFkLNmQlpA2bCdIg2WGXUqftfure7/vWF
aTr7+vz3k7jZYjPFaoMBpPrBBlLatL4pebcSyxZOyTMj0unCej3XjBpGWu2tVYudURCQlE1BssYT
umZI2j110zQjzrgysjo/NULoIzTkrjDW3HdeVemwORuPdCBDZdMQpIQZW3QBIT8dWviVlfpxukX9
YOPQ706NZGhpBu5Q70qocNnFrhziQLBnr1MCituvelAL4dvKoRY0zNkHXmvB0Du+55H9RIaNq9f+
CK7T8k4vtnrWfhLatBXexqpL39N/gXnFL8kb5RME50rk6EIIFoTJpIZ5lu5c66fafyFl4pP8dVK/
j8jUtEwHJOSzlz6q2trpu+Cj2GpI1cwYBEBDJC/K+lGPaVFWM0jD1tmGW/nKnC9bAG8O4Bg4FeTs
KbOmsrItUkW6NgaDiybLNSTvwk7AGP5YkK6KCRrmJ+ZkVcS0T328y8Y3S9lc32xrg5CiRdf2juc2
tIo097uuH5o1iYUF9z8bghQq+rZRK5Xg+4P6SAeAju8msU3WZJtm75a8/8yKtNiqbXWjqWMpoBT6
gEydn8Q73IV8SIsryrDxuu9/MWvAGoAk1NBdQBDPQ9SkG3i1JRVUJ9tD7vjtGgRucVVOvi89QNoJ
6km6yeC81rtJvzOycldcXJWZInPmhMHzU4p+Bu3EWDc65gtEs6x7zSA4VKPYsAbmX7MjBT9zwH0x
izXYQUDInG5Xdw+x+yTyv0m92CDNwD7HTUhGvCs5JyDcsauI2D6qP1zsS82v8jeFBWKtbXhxU57Y
kjxaKzLDSxjmLp7cbVWIsOvJXc/d2+92M3nmf4ckuXQpqsLNdAxJiXduZUFBMmzzNZbppbFgvuYX
w7+dd+d+PFMrqtz0qsgtm7D32qBs210DTbLr22VeZnl7ArQKntu57AuavHMzfV7FrkmyOsIS+aR7
dtMX07tvJmjQreVLlzxuLi4DMIlKzgVm37Fjg8QWraPJNRJfN8hdCdBB3nt3KU1uf4egaqMh8wu1
MPwvybvxzyFSWZcYFpqIq3AoNiCaN0CnLZ7dbIVLZykioC0Sjy8L3LbI1p9P4WTndW8mpI7c9rOK
89Yy/mKNTg1Ibi3SXFdEnNcgTlJCt3/Q8g9T3Vr1r8rY3e4Np5Ykz67jmKmximmzjmQI0RyfsG3c
3Ynx01/YsRAM4OEzwZEUROu4n4pkSusoMVCkbgd1n9E4tJMSxWLU50W6Ym/R9aB0rSHDjbu3fB9Q
7BTqoj3GlRo/SvWHpjLk875ryY/rw7o468CgB5Ig3DdQpAS5gDx9LRo9rLqikdDcg4M4pyKJHtPj
EHe7lCoPubHGiQ0tenkDwybeE0jJorkV1XbJ+6jbTaLC+CI9B6+q1thawLhh7pntFDuorkHOk5ZJ
kHZxeRdPDg3Y1LA3t4j7hyEfIOHUCe8edP/Z1iwSEfa4rgYlAQ2Y4dF8q4upBXS7x1+9PrChlRua
nL6RZGg3XmpD/Slxez/PFCNUjVw/9pWTbLjgLfi5m2HTm0N979Z4ZjuxovvdOGm7ye5tX7RpeUBB
UtnoGZQ127xwPiiS9JucWc9T2+pBCkevyJZrFIQfrd/QIxsP2kBeodx695ZuRGrfuRAIoa/KnUKH
F1vR77JepxsjdcSmEj0Q35pa+Q66a4JOt4ogUyvqC0THkKT4vV6uNgA+OuAEbfirWo2/8h5aynHB
6yCvJtXXdSSG0gLgaxDyGbt8KqagF8NnA6rSoVIbwLp7vNryXkCBeUz0IGsbK6hRXtnpefKJlMLe
ZopwQT7L3bDqYkjSackvp6VjWE8l3Sishd5vYSjAKKWx32Zxs1X6LPP1EX+wOiUPeTqBw8NoDL+q
6saHujHdM9X7xTK79OtiMregbYwhhWimd0OOO1WTxGZoEAPSBHHX+Wj9mHbVQJutakIZDBp3egDl
hSxQ+z7dKXVm+W4p6L4CN7xvWBhhbuPmT2xKwxI/+R2squl9VwCE2nReB4F1Q3lGlwleyLEr0NaQ
5amvZPa44xAf3qij3T94PK2wxWzDz3Nh7vOp4RsUtwAuZzTPIl4bP6bRUj8AFWwhkZIPQTqUlT8i
07H2DLg43Wa2eIR/NNVghwAieB6aBSjn4l7r8V7lzcEaa19PvZeq/+CWfQAE28+Z8lLZxoOTP1XO
jopi18bt61TvVFWEOiqTuFH4hZ3DA+LHAnjvnA9BjbdbmQ5wJSBzJxIO4FYnNhSMR7Rc/hw01R/M
MRAIM+V91SebzqVIhD8m5CkZICVOqW/GnxIAbuL6WU8t3+S7TAcFhWm9aiNfmYKLyDfPwIy9ddE4
Ocu/ns+AZRIzcfqhjMYGR8crs0LglfnNMDjJinSLoOVoN92Eee6cGBwBEONWoUWsrFztL65E51bk
iklVisEuFIyF1AFajPv6S2yunOUr0/W7f/MkwWG01mA7AibqfzTXJ+ygdKG+pmW6ZkQ/XxPXIcyi
01hGNAajGETin2kT2Or/OFvSwSCKkqfe0JWRAoRHHpjMV1YpFdZWRFr32is6MEWjryxvVHNDTKUM
cN5Vfl65xsa1ee8jAzACS6UWSLoqQDC0CMkM/WEbNNZ9q0nxQ0vdd2908tvu6OgkmpnVUX4F8lwF
zY90wzDttgBBIx+PVrvJlYfSCcrhtq11YUJaRpUlvarG9XhMvjStL5iPeFuuNe9Jl8sLI/IqgtcQ
8bQZj52DQJP7Iv91/c6yZmD++4nHZ1rKe8fEKMzxq/Kdlv/8xecBzgf+D92tSPqcfz5tK9PlbByO
SunTjvt5vNZjtDiAEwvSAHQTVVRewgKk0vU7g2z+ZgAuMJ2AxgBpLq1yMelASqd8OFYCymdZERTb
6wakM+rfFQZbw38MOPIecmnvmrgsHV3niYJ31uhD1G5CZfSZuxLd5CrRb1u4JTqoSqBQhLLJ+Wqw
MReeaKfuSJujBvHD/s7IP3vVrtcPrWNsWn2XZHVoWZuhqP3c+XJ9pPNZc/LWnK2DPcj4zTGOjL78
1qwSo2SNntVHnU5gQqr9gXYBPG9MU79KhkCsrd3C1EJg4TcFOFCoFygCe8pbwFO96qgVUIKK92b6
qDSg2q1THNhr9LbzOsmjOzUmnbS1a8RJAVrbo1mmCHH3fbdV+EtCf5L0s0MMYEiN4Pb5PLUoeQ61
0GWdZnF1jEv6zlsEoFTftny6BxUNqLom9F0Ox+smFzYbMhIggAFL6czoKTlQxr3aG1WtOpa6P/1k
K1+XDsbfDnL6dWmvGb2il52Dr/fPdPwyOXfoEfXWaCRlDoYLK1JIAiSxNBsDVqZpP4DDyszeeJKF
nfdPY29Tz/OVcRfze26u1QTXJk+KVFYzAgI3wnDVBZ22rZUVf1j7/nxan4RyhfO6EDW+X4ugLfyk
u/1MBUk3yKpxriJayQRKcVr0ba/F0CpyP7L6oKPDbk2CYGkI7sxPgLQ9sNmyBAFFzhsCp7Q60oMi
Qmv8ixk6/bzkvqqTGxnK+9VRnfy+f++7G9m4fvsWzgjbA4QO+CiZIqUbAJhQFIMdJ/PJ41Hc2Ctr
sBTSoCwJBg/QoiHXII2gnLjRW1RvjhljD2OWb9scygBW5Sfc3ejVGg59aUeCShJ8HSj4YrvPP+fE
pdzCQNoxHZtj774qLA5AnIfukKOzwkUv3SPnaQPQam4UAsxxRpSfm6GZUiUVL+tj9k+CR/kPY21d
Fo4epANRa5oxlGA/kfa8aEF+0gpaH2kOmrRGMe/ZQDZ5120HDyCTqg2IciMPyu9BndqUtjsBtMWL
3aI+1sWvGA0gaRKvOMPCbjkblTRthebEJV6p9bGaYrQ6bwm6aK7H+wV3O7Mw+8fJ+heDC1qBGmOA
Lq6fZtsOUrrNjjPfsd+uW1pyAZD7gNAB7SLICUqHGRAczjjESX20xqPbPtax360JOsmown9X5I8N
uco/Kn095CYOzAYaezyFHtFn6nU+mGXN+LnoI6RYLX3tlF5cJEBqgQIBXgIvkvMpRN7RJsLRcS9w
w9jdGW14feJWvi93KGatjoCGgtGRuo+mEfLx1/XvL4QAC6Xa///9Mu152qN3205MqNS1m1jb6m5I
yAGT9b9Z0c9nKUl7NiSZASsFGJ7uTD2M2yBeA+2vzZUUBoiu1LRzMZa+b99rgx3i6sbS878+djJd
80842TH5qNT/TleVorCNnODKEba2HNKezxSbm8zARAl+n/Ubpb5PFF+s7ca1iZL2fRzHrVqrsOKA
tp0G+lo/8tr3pXOlYx0EwJL5KoSnJ8gHku4w4iT7ct2pFqPXyVpIV/KGV8LuC4wCCSNAKHTlNVO3
eQ5twN11Q9pi9DqxJG1yZs2tqQU2IcRVoaaW7waBPJ+rtaFuZMiMuHG1EUTfxSq5c5XOh5TKGwWP
ea2ww9Ajd9ynzsf133TdUUCuKTki0+I4LzHFrNikZdDyA/loV4Ha876UXj0n0UGTsXeiLjIog2FH
QQ1DC3H5oX5cJYAd8mzw0wriu7iPvRIs9iZLReO7mTv6nYcW0MRNppVlWPYq9MyhJRINThcw/9T2
6qHGew+JdBD/IHd3fUqX3s8Y7R8DkkN5VaUJ3OGrY240rw5pN5mp7KA17NcQ+Tb1fK+Y3rYfrfsB
o0SueSu0ZtfU6sv137G8tH9+huRtQiVQBrFwjrHu4IBRuKgMf2wFHtBrHbTLO+i/lmzJicrUGOz/
I+1KluPWleUXMYIziS3Zo0aL3bJsbRjWsc0BnGfy619C977rJshoRPtsvFEY1QAKxUIhK9OoYGnS
v07hPfoRs/CQB/eNCNe9foD+GOLyWmL5Vdt2WNlO3VD0B0cODsX1VVv//P/ZPV6OgvoU6nkZbuhl
DvyJ8mrmT2X6FMmPevFQyfs++BjDcXvd6GrieWGT++IoDSrWWgCXHPzsbBBwJIXUldrgWNN8C12L
c6+KekNES8lOycUXKFDtpkBNCQkHedDqp9RGPeCvvtZ/dov9hAsTVlOaasVMSJqyVar2xTCD45jX
u6q3dtcXkO90+e8H9Y8tdhgubE1AqQ1DaSAzCJ8a9Weqv1rW196vHAg9O6T4pwNKbXxPjD2olATZ
r+Cc8bhtqw66BEpCxalW9lDFkslr5m9pK5jh6n4xPVy0I6P/SuUmCGokgIMhx3nSrdqNXnApcQVx
i8WDRZC+sMBO+cUS2r6hxmmAr5NRHUl70HPXKM5U2pXhNlDux/q29oD/7NiFOS5Kal1FWtPq8dk1
nbFwUOi77hKrYf5ifC78FQlYpSITC1bS/Vsj+ogIFosvQaRRT+VRwWKFygZ1tOpLFPyCgKmVPwSu
+lc3uD9T0biwl1hRB5Y1TMVQQ2eAAnQo+FQInEvj8uoyUfTabEec1GTXBidDfh5EQgSC7eBbDyh0
28K4xYLl1eh4XTwItnt9CmieMCFTB0lHLoQWahoPI0GKoVUHyCI7rb0PphsVkf/rs3+McEHTGHIC
tXqWVleHMf6Ch9q/8dk/43MRs1PSus1yjD8aOyM6pqIGkNVQBYDd/y8SF0TqnuZIC7BISv1CpTsr
BER4bwEzfH0aor3gIolF8DxhU7ZMwTY2AFZGGicwsZpyoJWBYWtZ4yvnsT6e7vq+xCuBPWyl/jfN
9gYUOlTrPcdN4fps1hftjynOszpZG6PeQM0hiA+j/tZ039ocDwUiVbr1RftjhvOtzFLC3kLn66kO
vpm5K5n3lO6uz0S0aJx7qW0W08xEmtE3D+jfTdoejD53fg1mbvJXEeXPbDhPG8EUY8qfhRriAJna
p67U/82+oA+PKdcDmMg3maZ9IQ24USHAl3QTaA929piXj0Lx5rXAhWZkNLGBdhWkyFzwHaw0L9p4
QPCF0OSwl0X7vppwXhrgXNkiEzBUPj6EbQUKyo823yfQ0406r7FejPofq0s2eSfA26759KVNzqdL
oN+GyO6Kk2nssszx6U61tmn1dru/XVrhXBoPSyFVWsxMld7KcR+nG7/bRcpmEkkFi6bDOTZryqnq
pEahgPintOnvyrLaJUqoOxR6EdcntZarX06K82zLao00bzAp0L8gS/fp3TRs1WHTg2RH1KcjmhcX
SJUhqIepw7wUdTNGT2Z/mIZHOvxFXf1yRlwmlrVyrY0JPLxGyzt630bUbd3ri7Y+EULAvgXaEjy2
znNLpZQHcPzhi9CawFQVhafY/T5CZmnZQAb+K1t8qTNv/WBQWLZUHYODrIFzwxkFjWDrMeF/0+Gr
nVI2TipESouTne6V5snW/yIPgCTX/y8X4UJCG0TJNMasKpOEjlz+gP6yYENEM+ACwDQ0QxuHsGCd
tMlRvl/fAtHo3MFv0dUDsAXyyTQHf9M2+5tP8uX6cOe9TQMamAFzJ/kgtV9N+qUqPqJQAIRY+yJf
WuFOuhGabQz6rOIU5F9S+lWOPEnEfyVaKO6AR2jLzKoRR28Yd4Hmih7iVyuOl1PgjrYh+7QDRQsW
itJNGUebgH4NgR3Ninsp/aIP6Q7kBo5tfejDXac+huSXpu1SQ3RFFk2TO/55DSC0FeBItgBxNMFO
rk7XHe56fAGScx5f0MnTagG7wKjKy6BDpXk3hM9K/PW6levTAF5sbsVHejblKaxouOlpB00klSga
nzv2ihkBg1vgjqQCutgdQR55/fevOrQGLhC0AkOYhcdlgDLBtJOiwjUv7V7kGNRHQ/XhF6ogAK9O
48IMN408UtTR1PDVqqsvVfTmg8Hl+jxEBrjgFY1qXIZYqVNf4FvV/DLzb//OAPsBF6WQyW76phsw
g3TYKJOD9srr46+6KwPaEtC+WGjynY/fKTHwVyNyCCV148pJzD367QFP/3dWuPilSjbK6zX7EKKx
c1C2vfE9R8qfWKLHS9F0uChGuizqQh/LFUDkug7OenbudN0Z+785f0gfwKSOsAS+8PmyjX1DrSlG
2J8ky4l1+C8QW9fXbPWI/M8E8BlzE2AlSCJ/QsyXCUo7zuS/VaL3gVXvvTDBRZHU6vwESEUkkP9M
qdP8uj4B0ejc4fPRhTAMI674TeABnUcFgVY0PHf0KqnSSzXDFkjWPtMOwlLXqitdLA538vxGU6vI
gs9m5t7e5d9fNNFjlGiHubMXFF1amuwl3EjcMX7CA3Iu+hqtLxI4GaGjAUAhXxyUxwaoJQOTwGM4
7V0qfKNYnQMOgA1qftBVWdxnvUQCmia0RJ0ojZ0yGhyzv4/Mpz5Eb09EHC3qNkruWc3HZNxR/6Go
0WVBHkD69zen5eJ3cAdS65syqbsCv8P/MjY7s/4GiMnt/gyCGqC9QEOu4gY+P5BZ7DeZ0fUpsEXK
gYC3Uq8FJ2ZtMS8tcCcm96d0IG2Xnibtd5A/6eVRk0UImYUN9JMBZIrGRpBQKwsiLiPx1b4b6/yV
FlJ0CPPAvEe1xzoWo0kE35ZP6p5ZHf/TlgF6F31N3m2gliwnOWgGQdUL3dpsI4NKNQVfb3po64c2
0Zxcom49Fmg5ol4yPkdJcVCi7EGnheNbqltHFID4G2VBQSCtayD2BXYH2mDLFt8KLcujVHTla1Bb
jmY2Wyk+58ASK/GvxhYkOosowtniokjSVTYjBytfbag0E+okWu6iP9KJQDB/3T3XNvZyVuzvF5nC
KJu0LPGc/GoG/nYMwXOELlI0oAjMsC8ov6dYOQMvP6CJWRAVIqSnRpuX5auc/ZKHwk2V5whkguiN
22T5jcR0nztFwC6ORl+s4wL/XVp+HKnaWLxSM/9qNNF9R0OBky4iJAa+NMGdOTQrmrqEx59Xv8k/
qGQfWt8X1GlWTDA5I81kLHsKhGjnOwPBgtKQwB/x2lDZLd7srBbMYcXJZgbY3y+2Hg8OqiLFefGq
xr5D+ztEjd3Qg01D9M1dPm7aaL6+mAqXXwV4dIioRbEh07OhhA8KaZwYynNJVW+m/BgHyi6GhJCW
hPuWxA6tbn2qs4EhBYsaZLYZfz5P+giiY6vLwz5/1absiB5E2soChYYV/2YYe0ZqC8gqiFLna2ml
hWKMVVi8DoO/72J0A/n95HSSBNhCbfhOXlOBxRX3QBssgLYosgBcwpMi2ZIdhLEPi5mETkb1YxBl
32sGTBkSatBBheQy3+ZrdVBHig0jf22bdzQxbztiHK/HnhUHBHck2J9BZwU4LL9oDe2a3Pf1/NXA
dVd+cTZK9PW6Bfb95sIOLICDD9cR0Gbp3Mc3MfSOgj08f4XwqauXvWNG/2RGfY/mVFfpTVext8Mo
uHutz+qPTS400KHREnRr4VM5RG6je418jpTMNYb99bmt2gFBA7C+WDpgfucul3ZFa3dNC6cG2qof
pmobxEDj9YXVQfBO+Iq08qGALi6aIjRAl8HbzIWjsG6TpBwT+jr1JZ5bkm0PEFQp38iaw2I3Qc6J
sypDwxEPofNZSS3NJOKT+DU0juMmzwUut+bUl8Nzm6MG4dSCTyV+LRJwe1WGXtxZprC8t1yrT5w3
tMNY/8CC1rwaU1VCg0H42vThTgpBRaRCR0npBAGcZclz7wYBjGkBRqxBGQa6aPO1qrQB7e/oon5F
y9km1kCR9G6Fd4ZxL5Ndlnxcd7flyiEYGMDHor0JAHaea6I203aCzGH+Oo6B2wLmHQlmswyh0JcA
DTwKLzYA7Dw6vrPytu0nqQDORd8Z/dc8eYh10FlM71b//ea5zExxR2foo6KpCqt4TU0HyiClqIVk
Za0UQCGhcwmYN2Psnm9MoCVUQ7N68Rqnfg9+bpBd1VUmWK/l+YfXgJ4OodlGgsBTIsCt4rGRm/YV
cqpysTOrA0QF7EpgZWUq6IxgWS9EiZHVsAh7kSTUQDMqUT+Fr77fq0/VkIFn0I4KQaV6aQUiigxh
iWRHhsw7V7WAOms3VX6JhvGqMTYEYKta39y653MTXGCx5VDqFfBDnI3QS4eTqANdNAMusPgSHcsm
wPDFp9cm9Oa2Ktwf0aHCRJUZL/EiHczAij00pX1W2mILWa5a3968QDMD3KGAim3bQWPGPtdDBuYK
VNxufbPlZsBlgZVmKDpuG/Z5yOsN0DpO4tCpd1CSFmz1MvyyfAKXDbBjgRWAb4CIaC+DGc1OX7Px
fsxC6mgjCt7q7U47N8N51Dj0+ahoVvqq7stw2IB3VzCPpU8BJodWIVRYceNEqWR+9rRRlaeqJ/QV
DceOfehkEQJhZaFggJUiccSR6fFbbvg+1VqJvhrJMxrFYuU9ak/XvWoZpfDBAFEMRHFYYwj/Pc9q
JU+p3VHsRYOWWzfX3SbcFoTeHKfmdrjzFyt+MpIAdnyDOMWPKCbO9YmsbMZsItxm2JDdK+oRBooB
F+VBd5Xo1kdZCKCA8hdBEDI+yIe53aBBqY1KZ/ZnrdjirryxJ0VwxBf7DQugh4e7sC+GyXcfpTbJ
Bzvph7PebppgE1jbvhJkpYtlmpvgzx6uWnFmxjCh4GXumVDBpXjhTtzw3JmLG98K7B7D+8pd+9uP
0X1Q3OU3920wKwixSEVlFJv4fsDEoGBDGWElupPkxOnR0X/dmdamwe6heNpEpFp0Ag7yVNeRNnXn
8aUzj53/6o9vbSjwp2ULMD4VCFHoZWVtpouerAzmfdPuVZAelNuxN+7TrnR12nyZ2mZr6r0rSf5O
H/XfOdrDZEn0xV0+3n7aB2svro8GRJy4gJ+VUxDbZaqewFYMLlBlA+qbZBxdvOG5vX5XhI/d+BA1
gQv2Ht/AByc6mI3XiuL0crHZMmC1DXSroj+NnYqLFCYpQ9wA4049WXngNmMHuqFkY6HHLxsO17d1
6fywpODGqRIkZYTHiJbog5DDclRPxhvU2OQbCclBrzwfnpm/mMjUK3qfFBhe64ctoPxhUwpO77rL
wF9AWAZtgAUmzYCWjW2XBmYAWqC+z50creN+tNUJ+iG2wAoX5i7rLacQ9mAsYxMmd2GZexLwp55q
CXjRTrV8V02PfXBvRy9/sT24KGN6kAZC/W6+fmjwLFvoDaunqHY66FxOm+vjrziaCkkjgq8diI9x
kZ2PD6IUPyiQs+NVY9uUh+S+Lg+WqPK4sk7skqxgc4AcXbCs676khZGW6Sep6o+R1D1E2vBYltPu
+lzYb53dLcHpzXq7waWE+pLG5/20CuVGkSsdKLHvrX40tN8NWnB88lyru6QEIkkWNS+vHB4ghkDQ
KOOYorOJ351mysC4rxmnPArdSn0Zypu/HdgWXUUowEUTTxich02VVQ2lH5qnOnzpu8nJ3ytgOgvj
fH3lVuaBeAsmLkQ8YkM5YO4FhjZZVp5IxqkjO1VyNcEsRMNzs6AqKVG1xfC1/GKg/EInwdvDmgGN
UewxBpMlz3xVkqiSfd84mVXu/LSo6ClgxYFZye9TOxX3Sn6fKfG7KmsT80SH1yrywRGhbIgl+Pat
TAJqiHBhcBGCRYCX5CbphIeqfDBPYIBzSO4mwc+bdxm8xLh7461XxqsY+wEXsXhUM0hy9qV10pVd
G270RBCJVyaAIghyDxlicOBZ4GJJpsq9FqKWd0rRjIN3xe2N8hM43KBdRbMQggiMYDfmEzBbUiYD
BNlPmr+pM7dMbq25z8dfJII+PlQJ6gknWblvfiW5ID4tY61GGPqEnWMVEjbc+mekr63GVPxTn0YO
lA2eyFA/Wd27pQtStaW7zg2xv19stF7ZYWeqMBQH2/xOGiAFct2T1mYCGSCon5lQ4llU8QbVCrug
TIA6IZkL0lNTfw06R6nlW29IjE8DNnDFAKHGgiaoQcM2xJGL4Dzpbubfh7rgprf0WDY+ntxUCNRB
/pRbqKQY1LJum+CMyiDtDrGIiGxtfGRVqOKgEIKDzTms3WORci0KzuDG84xmuKMQjhTshcAG77QZ
eHmgcgkbkLOwe3lHLJHfLi0Amo77PJQecaqRFs/diaQxkTKi2KdmA/B1I/JWFv3nn+358MzZLrxV
U6MsRFHEPoFyv1cHV0tlVwPzqGa5vgYJz9uve7CHbESDPDU7idx0miAqyk6NyCnI7J3ZkJ0gjrP/
v5jPxfjcfExIltQZyJtP4wRi443fPsq3f+/mU+C/12OSagqFCYjkSI1TqMfr55v9f34KBOebkZ9p
UIfnrqz+NNTBZFHppEKPJgflNM0PdnDo/Sfiiwih17zr0pY63/4hokk1jLBl1x7KwiQTwQVWDADC
AhFFiP8yQl5+MhbY+gvJ8E/2V/DPo823uPkE4qmY3daA5YTYNP8mKAd6ZxlW45/qu1wn20m7UWb1
M6m9NMBmeHFCKqAq6sqvIWQd033QWnd5tzPSTaVuTLU5+JqIBnPFg2cT4k6IKQ1JYlJMKDHknyFt
D1GYHsYk+XXdy9Y2RgfoQMHyMc477qC0kLauohTTipMXMH6Ygtrt6vAEcQtvQHhs4l/QofQXASxQ
+Kew/p6h4T+7+d0Pdw2gi8D2JCvglOYdq4+UujTtzD9VHZBSu1K9OavVcZ+VgVlFtXNZ+or0dmzN
mhgnDTzzigvi3+vrv7bNuCmxgjMYaBd1zi4H8CAoTP2UBNkT1ZMHVWv3QUluffVnV7ILM/wBD6u8
b3E9BLfPRv5HFnUlLnOR+fBckdMwQnD44IJ7ykADWUbUnazYDQx8qESkhavrBcYARCuoOqE9bX4M
GzBUxXkcG2hKnD5kSh5rdAY1cXxzGo0JQUYP6DVA5Bavll3RtFbZU/OkdI1b57s+EQmKrk6EoMLF
XmYYkmo+EXBlRAUoneBY07QpixL8pVvoMlz3rrXjB4LH/xnhvlG6nCZ638GIbhKntl/SG9n9/3PV
vzDA3SqLGJKAQQAD7QhGcfDU/kWigAzhzwy47E2uc3RvsGUCe9mGPFrk9vsM4zxTEZzwPI2qLedQ
Mli39dC3tJOWT0dIMW+nQnDzXtnpmQVup1W9a33kdtrJl97GGtrjh9tjCIIrhKvR3oBHPr7mgqyi
UOUmMk+BPxwlcEznjMu7u92XDJQn0EUBICN0NzhfUusInHvQKjkV4YP+rIs6M1dcFdBNfIIgbIh8
kAegp2btD52amac+/mo/S9rbzScBVRUbRW1AuRAMuQQkzJU861v4EcrF2ns0flwfnu0hl6xZkBdE
bRB4IbJIPwKNpMlUSNLJfDeNzlWgL19AfTUnonf1ZdcsUGKqgs81AiD4JvmrRq5YyTQZrXSSo2kr
99ssu5fLp2jYRwp1LQgNoCBui3S2V1wY8EtgMEESCF1IXjZoUitZKulETn3wVprGVi+KQxLcfBEE
YuzCCLdFgSZPccCMZMZzvktuxsaCnxgLB0gkE/Je+O+oyVI4geH3ZNH2UW+rRxrKW+giPoJEVnBl
XvEG1MEhFQIlZ3ZrZr5+kSvGlUSMYkr8Eyk3WutIv0ZrH4lgmOy8cS4HhAUAQwDyQN2QrxfSvqJT
1PrkNKEr3yIfpun5yVH7Gisi2P3K7rMzA8ooyGhoNv8eI5uQbsAXDLeDbtxXuKwpFZrlanV//Qwt
IwBol03GbgrqTqTwXCTW6iGsdH9szqFZO14P/Ynbx9eheYZrrA38I18aA8G6MeVd2pwz7We6N4p/
bh8eCobs5c8keCzlPoVtHljDkNn1mQxf7NBV8n85Pvcl9Isp16oa4we2a70WX2/99aaF6I51x+/H
BY259IXL9mQapsEnwesoHytjV98K1IEIN4SN4KmA06L+yf14kvrATVlRde4OlpluSSViklo6z+cd
AFcBXUHplscLSOroo6aelmfg+Em4lf2by5Lz8bkEupED09chzwRiIPqYOlFWCgwsDxlWHrQNqAmi
hK7yb4A2VYLJzprinJPiR9NCubtjHQn6+/V9XoYmfDVYFAQaE+80/D05RK+CnHVJfa7771TX3BFI
Yx+ohLQUvWotd+Tz+2RaoL0jwJlxQZBUVdgbRYPj3O1L4pQiqkfR+Fy4iOpOirQG40P3fLCc6Of1
hRINzx2IwbBbK+nr5izhodl4Hw1RL/eKAcAidaApDLwHQKZ2fuLMvi5K35abcwpG9Oqo9KIHkzUD
yBDQPvR5IvgCUp5BrWga6+Qcp9+abdZ9v3mBLJw2vPeiUwJv1tz6T6Y9mmlRxOfW3tSQkRB8DVbO
w2x4bv2jQEKalWP4TWK8l8es/Zc/n31eLwJektaaL/UYXwXdzI/CDnfXl2ft9xsEKZOJuMeUjufj
j6OiTpNE43MSbvVxr/jbQRUUOZdFWyDjoKuG8yWjn5YvrrQktYNJjmMA4852lLtNFbpNDAJn2wLS
KHN6UfvuikcBnQowN6IUk5nntlzv8qSa7DA+y70MkZ9j1Z2vL9rSAKT22PM07kNMO507E33towdW
MtBGS198R29uvonNh2fmL/Z8jGiMahKGn+JhZwyjk0O9NZJNwdaLZsEtE058naN6kZ1LJ483k4jS
mHn+PPGbz4I7GROIGnFbwvCJPjqG/lXaju03IIpvTpdQqsUzPi5kSPnx4DpfLAAMQZQRJcO5yqET
lkDiSvApWlkm9pCIRlGUHZdgpjwxLaNVh/Zsunr7kqinm30J7RJ4Z5WREqCCwO1CLU2a3aVyf1ai
hzwlbhhkt+8zu7EAFgIV3SVOCU8m1TjWZDxH0V2wD8nNpUd2Y/kzPJdQhvEQhEGH4VXzrU3P5vb6
+rD5c24EkBeikwlpdGw0t79VMZaSYebyGaz80l0uK6mDepoNqFNTCQlM+b3GS7EKGCSAutD4w7WF
y//0BJe7tNSmc6kcvyTK4fpU+BPxOTrSO0NHsRYYZy5smMrYT3FRTmc7He1nMPIXniIl9d4s5U5y
EuqX7nWDy+lgKjbYXNgjPnj3uLVrbWtCN0jUe+G33N4GpaBau5zPfHju2xECnx/HFYbXRqjHN99U
HW3Nu1D0wiSaBbdsVA4rJTBgptPdwnYgiP3vVonZvwi3uHAEpI4wfkbw1j7e14ngVsG7MDJL4INx
9gB1Ro8e/7Sr+LjCd0PfeUp5VsjGlnHIX26ew6UJvtwSaKFEK9RQPUWFMo4rYqNd2QImh4GmHsKO
IZ8ExkRrS6qlndfKezt7IKJ33bXxAZbAywhDIwA6Ot+CVqqUvIlCSNsBe8XwV7cvD2Agn52EGk6D
wp1rFYRNtkahEMlaFyN0HKf/XF9/vsqBLcbbES7r+PDrQHlxPtpEXR0ZwGh4RnGUfPSaQlnxiG8d
lc7XDa2sFHoVGdsdslkmxDRfKaCPE5xo6BtGpuMHG0WQeoiGZ3+/OAvUskcyFhi+T96k/l2/lXrh
c50ufj47Kpfjj1GX9T3Gl+XvSuXF3vXVWYlIwFCg8IsyO2tg5rJlyTRqe6RZ64Ee5r0s6p3VS47U
WjuIKwjyjpVDPTPFffZSLdXwYpFC27vcKd1PiOHlbSCwIZoO57a50eUm5FpbTwk3PlReky0pIdQp
uMLw+fnnnvxZND52QH4kqtCO33pD1TtRLjngBnImo3bj6LdSHptINK21w4JEj20UWicW/YOjWdRT
G1SxVwSW/67Yw2iBZZ7qkJD2x/shLse7ROkTEcnDArCNiTIyDCD//sNzxy2nVMQAeRRW7FUV1Z+V
ajR9fE0yC/QcPQRrLPK7b8J25ydm+VBg6aEQKjVj7Qy22e+kqoVAoB9PGRRa6nRXGVYg+E58YgMv
cx38QOSrMirmSAkBnOe+1yQp0yQOU+qVTVHuLXSkRo7ZKOZdkfXadlTBBNvYOqgTy6E9lDaafhNF
CXZQkPkOwKb8q0smaG1JhfSY4cruxAmhgIKm5a/rp2zF9Wc/k4vWCnqP/BJ9L149hk+tnv2SoPSh
dtbxupmVWATxKERtMGFB+M3mzMRxM5BRRZRQXyxle7PQFhbbglANa8QFQobwieUUNYY5VGrlNTvJ
P5PCu/3X42kWbU1oTli+AIeqkpZ6XVZe0rlGsjFEsp1rq4P3RmQU+Gji3sOFurTvLLnsaO3p0X18
aNO/WPzL4bnw5se1kWs1hh+Ns5G+lYKawMqvZ5wu7F0AaIhF3+WYRlITSXLtVdrGjreBJShTCsbn
X4LKWsqi0Mf4Pd3ovtML8omVE3D58y3uoGZNVOQ9CGM8va6PSQsRRtK442TdfGFQkC3KFu6dqEmb
n49sF1/LuKzGJpeNysuMwwSV56nyIqNySfxx3Vc/qzxc4MFLkKmDUsREnyL/aJppvlkGSpN5+DWa
aze25iqZSV2SJ+oulCLiFiB92iaIXPchyaqNmQxQk0affPwTUPrqZIXDd80f09/TGMXPENHoz3kZ
RnulC+znMraGXR3jiyIHQ6o6Q6VZouC+siN4zWB99eyei2fqeWLRS6kuB3aWeF3bH/VkVA9lEk2b
yte+XV+rNUNovMTzL1A8GoBvc0N6mqcWierEq4us+zIWBBLsRKEvk1KImhRWPv/YdYApdcBOl/QO
mj0kUVpImUeHQ0uPQfHQRS9jIbjFrRwVhuxAuYx1XEBXdD4hVPMh25lamVdED4q9o6LW4bUFuxyf
iyQl9CBNO8f4cfmikscyfrKp4DiKpsB92LUSmvRaBBMylOmfzWpzfcuX+QpaUnBtAGEDUhaDx8BA
H1kNG1MbvEh3VP07XhZldRuEH9PP63aW02CtL0Cuo79KY9XF+U40U5RaBohjvDw+RFtaCaLJyvAA
bqHPHQg6DY843EbUahnZtV5P3tD+Dg/VrS0DUL5gKQs+pABKw5c4Pxo6o6NyQDqvhgKC9pbdDM78
jwGwBQFnivrMIh/oQFpoGknv9fVP1fqZuDevPvYYS4MWVeCv+eGrccK7nDSiWBL4Lt2D1V5gYHkQ
gONnKS9QYXgz0Dgv7S0KEXerHDyDGk5QebZ88tNb+3ixSDrI6wAVAo4c31V57kMJmrRiq4wMr4Gw
J+JfI6iGLmMSVP1AOYPyGMhS8CA0H39qkxDNP6npGQ+1/NUuki0l+dZQ3q5vxgI/wuaBCxxOA5aM
ZTicHV/3m7CMLK8KPeUf8DhL+q763Y0/wQV0CHJB5r1yNGCNEQ3hRr18c++zEEXMEdbaEIylXp79
xbZgMni3xkMaPrJ8AWIKiJ3LQ9Z4iWI6j6S8lcEXy4Xx8eqBVxwgR/hssIPySBWGTeMB2OyqWygx
CZyXBYd5hsAe0eBUtoo2d0Bk5/sBliErQm9y45lhD+jkcxM91/m9/Sp9Lei0vb75K7sxs8X5WJZK
IWl92JJyFLMiVypvBYKy5QLLBOAPhF0JedEAfZB0c6ynxjPkp7bWDjbtnMFSQGMi0gVamwuK1+DJ
AUya9TRy61YlKa4wFSpbPxpzH1j725cK1yMELoJGKhTK58MHuLBKQUxZhcBpra1Z35ynA7RzMT63
FbkSAsTlx62XTfdS7CaWAHi95lZIb9G2g5vAsrBYFBrEpzraebH+Kx+/1+HPovpI5Pd0+G0oIsmh
BfUi23bA64HbQUICLh4WoS/yaaOT+gnsh61HBuJk+laOD/XLCDbJRn4zE5ckxyy5Kz7K0i1Gt/c3
cXpCry7ub2jZvL5vi05k/qdwfpHnhLSqpLXeaBWQ+X7qpPcxeo+lJ5owxQej8abwWY3O182ufIJw
gEFVARgp0kqemBSU7FqV0hBh6Fv9DjQCMAPXDaztJ7gD8b4Bp2EPTvMVHgpZk3SQ3XmW1WzL6FCR
6thNlavqh5REu9z+ft3e6oQMhksH8QPrQZnbk+0ySmqF1J5vGM+V5G+GYnztbqbfYLuF6wWqEaBN
YFFwbqYf4qxUC1y/wCQgFXtJhO5l/5+PrujjRGaGDBPFDi410CfQE0iBX3ly9VCH5qYfv7T2g1k8
N2Wzu33FAJIjJntLYxDD+VSyQvfbQFVxsQ9LbTvpueqEY19C2NISUZ2yzeZmBVpC1pSMUgsSTs6U
4Ru5GQ196/VgjPqW0aHeKuFb7vfaRi0DESn4yhoyUJiKhy68+yNpmE/MBEjCSkHj5UklMJMRWMHv
bPUQTqCMu/nGhLWDO3x2iuBzyCXSYWyFejexgmmwTZrG7WzDub5JK18N+/O5Gc+QuHnwfWe14kdp
OFqN5+c+PkybsBJ1OjGP4vcG+DP4ARx6KUFO4iQecinrvSZId+C9c6x4eJK7+NCN5Jla+aOplaUj
B7LA/dZmBvwesGOfjIX8zBL0wQSdarcetYbDd8m8laMCJxVXqE+OShXtoDwIVOmHSp/yofPobync
ySI060q8wU0cIue4QwGNL3OBQJWDEdocU+cNvuZY7TfIHbvBqNy+/ewKhconcOasJ2nuytXQ+J1W
oDQZfVU+ph+3+hZQxWjFxVcAfW4LiDnr3LQLPHV6XUfvkdPdow4n+KovV2lugstK2ry2/RrxHuSQ
vTvl9gG64I/QURIgD1QW3edOzADSKMVgp3Fp5tGUbTnoo5bUkZf4dQ7xr6EDI7yvu9bUPlkkP+rK
t6CsN7UabO3KDB5Kn44/gijOPmzILOwINXtnAO3I3m+1H2CRAR9InumbNrODHUl0EdZq+XEEpyh2
k+Gh8ULFpx+BmvT6OAWRF8XpPtAr11b22TQeO3s4mkjagXG8vtUrLx6wiBjP2OdYGZFzpLYrEwLC
ztijiay4ukKdXH1wNk1BNrFc9FsrCXpHlYi2iW0TOKNA+6cq9QEZCO22fRO1gvRgefoZBR7jDtRR
/V3ENSku47Ho5NDL6mPuFvR4fb4rw9vwa9B5ANOJRI6bbqZPkSKHSeGV/Y8E3a4f14dfujUC18Xw
XHID8vsirAsMTyPXj4kbm/3GFEWY5UcTD1R4AkeTislaULkIA7/pfLvu8pOsb/Ks2IDhbWPEh0YV
nNHlWs3tcB8xfaBFKrWwY1WnvoAYxM/ri7UyPjubAIyC4xnXE24exEwT1M1odGr+Mc17XLWuD7+y
TAheuEzbAO4uO3Xb2OrlDk/uqJXZ30153MVfpLDa46t1c4aJTgIUIdD3D4+F5tM8FgcltccobX2v
lr5k7S6YdmZ886kARRZKyoA3AUKAJte5CTXXyFDgHncKhm3xkYtgOis7MRuei8Z6ppe5SjC8VL7Z
H0UjqJ2sXGUQZBj3nQWILTt8858/1SWeNdFJ6cXx65jgKVfelvQ+9+/s/jFsNCdR5G1TfRBT9AS/
zPhAMID05ZMd1lxQJoST2k+lRalngIJ6KoY3kOs2TtjblUMb7SXT6s11p1u5QLJiPMrx0BtcuUCq
alGkkGOPPchnOmN9PxXUDcmhC42NPry19k6XHqEJt9HUuwQk85nyjRDQCRsbPG5Ho6um367/oOXW
sj4XKKWj4oMGTf7dhqZgopn8jkLGfFcHh0BUtlpGvPn4XJAowcFKZNpSrylfaJ05dVs6VMi9LJoF
50AFNQgFLwX1gsjYFuUPRShuIJiHzl0Th3Q0A2OsqTfabpUfB3VvieCuq5MASSO7hOIawh/iQEP9
KK1G6nU/Y3tHFEEhZnUGF8Nzh7jG9ZckIBHzUKXqgJkGC6SIoWrBYw+uXQbJAD0jXAqZCrcPvWEm
gSnp1IvGu54UTmPs0u4B/1r6IUvphv4faV/WHKsOa/2LqGIeXoGeMpJkzy/UHsFgwIAxw6//Fjn3
ntPt8LUr+z7lIVWobcuSLC0t1ZE3PNnLlylV8VtuXGXwAa3N0ojjkHFal3+Wmakdc3I6n5XPZnDn
lHuyVJGHx5v+iF4fxQtkU9QaVa8JClTXJFG2KVCetFscFIuzNB7KME2PZRoy8e4atAW7/p8gKVwY
TKetbQZBtvHks/v+9P67766RwkonjryWrNNjJ1qT09e7P5T7UaFwm9vkWjgONLohJbH+/+xEupGj
JdzpymfNijCXXXuwvmNSY62aPLml18hGoexioOiCCtulGJfYLaM2nMc8xV4QmyIEYcX1jdpcyX8i
3lTRG6MyhesWz1m9w2k35pNPIpHuqPJR/TYowYmfSZIceZHO6Zi7QfEcGCEv9lTsZwylHd4duV1K
kUxBx/rWr4VfPIPEeBzDRlVK31wFEjdIcQDyiY64yyMpdX/UdDcvn9MlspATn8K6OjmNIoDbPHiA
9JD4BWgfDUaXUsAt3gDx4OBUMGvczT550wmMf9dPfssmg65wJfUHqAqiLmXgvTNYs8PqZ4xUM8he
qJDDWzt1/n1pDXWHFtHF6OvnJfjogACYoIyQoV+jDLTw+kpe03LSUxdcqkhdI1MOEk55u1hVpcTz
s+a5oHkfeqP9leY+5ueYkc7QwTE0RxfIvdLKDzXjIW/tsLeKXe+9t8EQPgKNqZjqDZODLK+c4CXU
Ln23QKndTHedt/dVsfCGWiAQBgML0tTos5WJXspyGtrWqapnk7IHlqY/y4Cfqom8/w6t/Wwecmsr
hkOO6s2qB6q86CEm//ndUeFpNvTu4uvr/89sJ1m6Dl2qXfWcm0npPataIlSfl9TamgCe6pDIfw6W
z8HOpR+v69rWEYAlAGEAIkrQc0u/fsR8t2zmffHsDAg1PmjOh/d28a5KdC5BWsCCNjazb1cJ9q6y
d+Pn6wvYuJYXn5euZSksQngLfGnQHvtpx8W96xRx17iKS7mRz0FfEFKZqHMAjS3ntzu++E7ZF8Wz
y++KKT/VGotHDDonmJpVPaPl/m/kYRzKikOx0KEsueReYJ7HZJHiua3yEMTGN1752ZwSzd2l7GSO
quzRlprhpmMqGibYoO4hvXyLuaycackBly32aQjIy/VT2lIz4CDWCVaAHr1xAJmhi2oSFJ6/YnHt
3/b102K+XJexpQlwYGvuaw0uZEBt3zO7y0Gd8sw8HjFMaU7FB4DEo7LU4uuS3q5m5fwEVmHtS18x
pZdXXthdgGcM3JlZdgez/jiYBoaI/Lku5O2JXAqRFGB2O46xzYhkgAqPqPXBblSZZ9UypAdfOqVa
b0+QQMWInNBjEERuwxT5DpUQKcBw+7526wwxn9Udc3ZamltdRXG+KQIgIRA1vPK8SpGYMWcLKHlw
HJ62XxYjHEE3Epjvfn3jOM6EmJdnPmUBQ90LQsbiM8l/dakiv729CLyL1iuIJJq0T0thO60+YZ80
s4y6qgVhCgARXBXvbSRw1nX8K0duAMA7ZcAoBoSt/EsxhHYZ1+1h4nt/P3pR/xnjqE1VB8AGvOdS
pHQ+jikWAh6G4pnUfVjMOZp+TqK605BVBUaiMfYU5Nwlf7c5uJQqHZg1jQsfJ0gVK9dizOajR0P7
/ZAPJPHQ6AwCTEyTfDO6bO64l/FGw3aOWTilD0b+8/1mAKNLAzwuVwi1XMLV7K4ZcqJRPM3y0EiT
NFcYsy07g8oTnAwQK0CGSqezpCMS7EVbPWvsJg202K+Hw/UlrJbqMpy1YSMRJBmgI4J1liRM3mwu
GOBOnwceU5tGfnHH+M1SkCgg71/MWuZCnhhPcRS3pHdyVaGTxGVj9pwZzc7Kb73FVSxmY7suJEiL
CbJlplyDhOahs3bM21/fKynMQMYfZ4AOggDUtkBVyNez6I1qMQonTzwQzpDhIUPQPQ38fujMg9OM
iau6JtJ6/hGI4iZKVajSIul9adfGumg5BszkCfrc4pKhgDZ9ur4khQR5SUNbWMLiQZ6M5B7YJjS5
/L4uYHPPUAQCQRde5IjzL5cwlxYbUbnPEqN+pG2MZ3gGGu7yQzseRtXcAslM/7NdZ7LWxZ5F+2wM
0AZr6VmSzrvMuvUoBlIoPIF0Xf5HBKB3gJLpaB+WNGwytbzMAydLlvHWQGKhvNfZ0X70lDMtpIrq
G0GShUQYk6W4+1lSFyLUhwFE+EkRPBF6V+vipvKGyHeKqEj/Rh/wWP3f9UnHpQ1GZqe2lSVW8LSw
iFU/rquDav+kI6LEAtuqg+93ZIe8YudG4AQXvwNNkXDYlLNeV/TDA2D16mnPVKHVOg0ESxW2z/Wy
oz+nn9hkfyTC5uE4c/tUaJlqIvqWSHSEAvm84pKg05faN+q1z7xJZEng1NkD2jezOHf5cEvJ1EaF
WIJ9MJaNIhDdUnn07wHrjX4Q4IAlC9H1Nt5v+QKh2mMHxB7mHfxIM8UbfVOIAf+JrDQsjcy43Rt9
w+1pzhK9/8GRUSmmj1OmoiffskQr2B7eFMmuN6ghp5642899nqDjKZwcFqo4tzfPB12HeOQAn/kG
o1D7Xq+JnuYJ2M+mWxLc2m1cNJ/fB0l6vbfQOGTMUD5cGwgutcBrkCbGaKI88fWvRXeDKS3h9Ru0
ZVDPBMgz02Hk7HHRqzwR7i/i7bIqskoQMIcmjaZ3Dgb7ZzEw2qi0YUXIM10uZihpH4BpPU867Ubb
+b7ikm7pFToF4FdQO0MJQNor3lTNULe+9ti6Fg1nQFDD3GN3w5iqqI1c/NCzKOd1IWeS5BR9s+QW
z5pUe8Q4pGjpn8DqFtkaJsM5yfXT2dJiPERQngafA9BJ8pJmEF6KGS4IGcIyzLTZv80Xo366LmVL
B86kyF67cmgwVAVuvefTr6YlHprBOSJf+ZKV/hF9G1FQ/rouceuoAA5Gog6dMSsW6lITUN9AC5wL
d+TxQ5XzMDMjy1bs3dYhecDkr00GKy/3+hvObLa7NKATcfIsMYclNPSHyhhDTEMLfdV4si1BqA1i
QgGa9zFCW1qM0OgIzB0EpQ7C6iZLw9zW8NDS46xZ3jlPcVW9Fam/IgqAWQAp3OWqssAVGQUEK2nA
s5hhQUZ0/Wg2VO5CwLras20LyMIdofskGR09yqa4EX9hBiABOMiVLmXFkV5KWFiWak1mk6Qr6lAD
SluhXBvngck/FkqdeBsAlyStIHMWzn0hsEX5TEOOK9qYXuRl4nfXf7++WfJ79/U4kDgHXx7U+S33
bbUAo5+6PUlSkd75XfMbb+4oR/rTGsZjli2J6IqbgNk73ghVTme9/JIVQp3lX9myFUKrJrGzBrIX
DQWd6a7qpmjUb/Fi2dXO17YjkTUqLMWWcsDnoerymquUkW50BWtktCZJC/KAZj5M+jvrBK8bCiIP
dFXgmQpuFeky9fUIDH/akWT2nAhBT2iPTox+d4WWbxggTAFAsxlgdIh25AoSxh1MRAeBaWJY7o0x
GJHvp8fcViEZt/bLhoYjYsRBIZV8qerwUajeuAZJLO/YZ3Gjmti7Ybnh61bqE7yAkZ2UdqtqBeuh
lWWylFXktIdUHM0qEq4PwCMLK8dTbNtG0IPWepTYYecwJ1guuVpV2+t9bZUJEiHRDK43d2ii2sS4
sOzYebu/uFxIkqGzEZMBkCmTVtfwtGuLoC0TvckAz2dRToMwBw1+NgHdSJowGB558BvZbMWz7DVN
IV8td4UaGkBSo7lH8rtk8ry8N+syCVrMeMJYcRrmXWevA9hR1NT1KnYt5t9kbdNEKWn4gTJUoIUz
zje+W/mx4dZ3KemKLuQ58nxsNvs4GNxg1zb+79xDr+8w2gCFIX5VBIxbig0cJvI7eKe8HeZWA4Lt
+D0r4fXKD409J61mw000KvpIuXD5elHPBMlBg1s2bOYlDqd1gylsdHLqW3Ln4QXbPPZMHA2b3XVj
HWPYd2xkzV5z6AmA3f11Hdm6YEiZIU2Dei2a6qVXklsDdY7BHlUyj/ww5toxV7VwqCRIL2dvYsMy
eJBAm7DXbwf7cH0FWweGu4twEqVxLGS9cmf+1upai+K6VclQLTcd/YC5TYfM/HldyOYi8Hyw0Xa+
thJKdogZZllZfloljjDRlRRT8uu6gC1DhHrMvwIkn0ta2wLTCwRgVt1+oMNunMcxwm35A6Tfzdjp
VTij/S++LlVGNr0qISKh1+EVzjqZ6HLzUDMRrV8ENEm7JrLWJLNrh6T87RD0fnk3RboLxKPr0r3X
/iIT/4u7di5dUr6BihoIRY8mhN2lXbCrrGzvqzr1Ni+aj249MGqsw5Rln2uXhW/QIquQQ+mR1K6P
XsZOad5WYUrN04i8QJkCr2z7N4spPtezeetPxT1Ii35f3+ytsMpfuesxihJgSblzl1taPlRlDUUF
/0loBx3baRlnO+J6Q5hnlmrk1MbFQC8OerNW5gr4N8n6a3Vl8T5o6oRPdYSJahHxng0V4+fGomDe
kfHAbB38lfssA72upnmCA+2LNBwmPQ8xnW3nDIhMXe19uLFVWS9kSQtaysmp0tQvE6Pa20FYqnjS
N+4gloGGuTW3C4ZUyWlZg8uJM+U0KaxnYjgoHt9x+gcT8obqm4eBKNfV4bW1WfKR5+LkWCAdug5J
RYjzzSdDu+3ak8F9uOh7Rx/Ccron8z6wvzMfucb5hWcAgk1xbfyYxu8i/VNjaFXw5/ov2jByFz9I
uo7WgMnEPqc0mcR+eTLE6frnFdv7aovODLVtLT7ttJImga5FwfLE/We9fRLNc5Z+QmfrdWFyh8c/
yvLfYcq1IK82euEGBNIIAwPNly67ZfM3XfvNUFFPeailt7Tpw5SbUVM8Un7yBVB8tiLe37qDZyol
Q0ZaA+ELXDtNtP5lYCEIIJbg0/WVbt7AFXyNGgj69OXW1dlz2bL0OLXSGXbOou0dnR7LwHxEO/zx
uqjt1fwnSrogQ1CirlBBlE5vq6KPZnLi/Ot1GRsRMpINzuqMXFAIy8lNINYYqR1Ya5BpIWH7LRj9
eL6jUZ8pBG1pO+JwfBCAXrxkJG0vJw8ODdjhhBZ7Fhr+7vo6to7l/PNS2JPbnHemhXW04Cyhse7f
93bEp/cHP2iPxTtv7WR6i3OHUgTc4maZsDzW6Wnsju2gwLtuHfq5iPVan11bGvQLaxqIaIgd0+y+
WWP5SpUR3DwNd0U/vVK92dJ26a0726Ph4cEQEu8ue+dU0ldrgGAeFDUAciMRKGmu5hdDQcoZwTYb
wumhdFS/f3OX8GYAjSlekciLXe6SPYDGqdVHPBuyKi4zPaLiznYV1mQrXFtRzeisXemK36DBdcMU
MwAiOG7m3w0GOTW6uPedBRAeL0QeLTJb7WD3mREWbf3SuXVkBqmirWVLsS3EMGuGeB0rKnnh1h4b
No4VTfJ60Pdjlzq7gFjVsazK+cBdUb+8/yIBjg5OOhwg8LDSzgqMR7U7RquEYEdnZGYOIv+CQtV1
KXIHy6uGnItZl32m5pg9BDTkVFVYVnlTjXXoZ9UDLfNdbXsYmupj5iHwH0gP5d5ygx7Uk6iDnbDF
d4cXX7lJHwbCdsxy793W/6D4baspkiMFC3qFJ5rpGW+yvWuKzNTnlCbI+v50Ww66RVTuwoE0IK4u
dRGK0i7DVp/JAT04d27fHlg2C4X2bR782a9Yr/DZDhl6upiswK+gcxZ6nxa9CRetD3v7418tF+qN
cVJgpPCly5rDPTOrdWhizcW9ptUHnRoHK4fTLmp2oGP+4E72c+fNj2VVf3RnVaCyvdB/5cvACJrP
rellkB9MLyC3yqxQB1HDX2TQ1sIavBxa9cAXJL1bSYOx9Nwua6yyjSz+ULt6qJP99b3cMkvnQiTj
3dsYnqtTUifC+VHzoyZ+LqYiKt9y2OhvQ/MX3t5v66xtPwdelrlVYqLMr7d3sxZEOtrXNXrTdipq
fhmS9XpNz6VJfoKLfrLb2qsSL/+G0k4oxjxCkjwUmO8YFDkm3XYhq25s+15MquTdVgB7LluyfKy1
mV6ZkF0MTljZGPSeRyXwcy4uX198RG0uvH56W9lxgPP/21vpynnIAQCO7VdJapT7qW9Cpr8YE7o1
hid/suK53Rn2Eo6DqiF7S23Q0It+bPTJASco6aboMAyJLhw5m8mNfOtmpt+NQUXNtKU4ALhCZ5C5
QTAqLW5kXs/mDBa3XbqXxQluq9q44bqLatbknUiqxHBsmdFzgZIn6amhNaO1PsC7PUG/3hItVtz7
B1KuPWPCfKLukfeKM9zcynW4n48CB2IbSWFnR+uN2c9I4tEqMul3jbyg5/G6nqw7JfuHNRxYS6ro
FJOL3Ja7DKO1NCThGgjaGhUgefPzwDOsLhDNSDIhLBr+s950J9SDljqs2H37TibE10uNyge4bJFf
Q0FB0gTq8gAcf4TASj2L5qSBtaZQRC1ba3i1tC7mVSAJI7l33vCpANM5Scz6thKfPaKIkrdsA4Kh
1V8Bvfdm2kY6EbPJBZZQZ/mx8Z2YDdoTkkAgBF0SqxO7aqmer5+6taqOfOznMiXVKqjwQF1YrTL5
ntZlZLneIWv0eOjLXQk+tQyZ9KGiceZ7e7CO7lOXxEg7I9mM95RfJy1dIoL/+by5q3h+V7HiVDss
xmqinOe/CrvcEXO45SmLtKqN/YGfmj64tVLv1NruTq9UQ6e2bgt0eB2Hs7IxyoySGFC3ZFPASWKL
09DsvOZQ1X9xWXAVQWiHOtzaUHMZxiBKLhyfMJJkQ4wsEpoErh/Lpos6EyCXZ80GJWxBoGqYlRc6
1mnuMOaF072rPVFv1/dPXPvZUR7qvmr3NpXwv6XJGUbLnFuwwBQkGbQdX9qw8z5kU8L6JG14ROv4
+kI3r9SZNEn9qnR0TVB3kKTi4oXncyzKUvWs2kzjnG+m5HPdCaDLoELBNHXLY927oeicsHS7kBD7
5Fb2qa2XL4BYfLTNdl9U/hNFcw4i6CifjL01up/+b2uWLJUoUZPy1/qtR+4cMBylZAmvS9i8AWe7
uv7/LMpuplTo3oJLbfRoNEiPC3+2VHxvKj2RjKHLNWJ6A06uaESU2h9mxsKMnuZS7Mvmp6Giu1Ip
ihRN9CV3mJfiQmjDrVVleJsqkn1b5caVegAdLYHzWlm/3LSsqIschPW402YFDfmSFhgLlujpw2Q8
1eLBd561pQ/b8qNgnyvahrTZ2X0a2RYPqTg09IvR/OBgd2kVddBXFsM3Jvrsh0nGhsxelbUzfljp
PggMk/LNFgyniT6fzH6OmbWEU5MM5o+F/dLr76Ld5+mfoj8ph739f+7R/+4QOJovdyjPnNogFFaP
LkbUau7DBAhhSIx67yD2WbiOtsglBvdOrE38sPA+svFz57I4Gql+gyDm13U1X1XszcaA7gZ92vCa
bwgaQBGOiT/zlCf9PIQWP011dhxBU9c7Cse/eZ/OBK134ew+LeOATtRpzBPbnG9q1L77ursdZq6w
+ltXCnhMoNDR4wCEkXRtp0JL85zC/8+OExnVU++OEXOy0C2KcCTZgaaqLrRN3ToXKd3iZc6zbulg
7WkvIjLsA//bhFw3D55KokeTviAtkMdT/2Uie7NDbkibdu740DcI6QNVC97mUwWzm0A5iEwF4K/S
BhiBZlHWwabUy+eZHdBMElbjcWCPDvjQBftu8y9TqUCobRmWc5nSDrhmTg2xGhYnIEcW5kt+vK6l
m6d6tijJctVNnxpLiUU5I9uBLC6q2dfA1cKl57FhvwzZ4bq8rScRQsh1fA0KlsAtXyor74cCHSDQ
oo6Rg2inGJPTUQQa7129f5xLU7G87f37V5wcqVimKAZwPsAwowkQuHmhWM7W3QMLGShY0C67Ej5c
LqcuNeQldRgdExhiRxwcMWDy6v76nm3fgzMpUogAXbaHAdiJhAlUWOZn270FKceBN7upe6nFs108
puZdgY59j31gDZJn/TO6uCrVZIhNZTn7Hetun1kahqYhLeX4HWK5qz4FRST6ULd2HfgqVZ0vm+b8
fGel29YPujkWBWTl+XeNPgnnF+wnIV/KmYVB8al1Ej4f3OKb3x6Ex0KHFKGtKZ48m4Eu2NJXUm0w
ICOFdbnghdeL1hS4HVb9pPOP+ozJOPxYFE4IqtkoSEkIOpXQdZ8K1b3cqukjcQBUOnhHfevNvHZ/
YQvJFjtPKgqKTm4bPiYbzd8Kh1UhaI1/u25Ld3pupHvH5QXA2MUfMpvdy0DqH2PRqxI1b4/eRIEd
ewHcEJjQdOnofa0Y+6peDZEzhxZ59hf/kIk2bPiTUXwCgZ4iSHzrPS/lScdflOhE7xvsfGs+1emH
HMOcxmA/9KZCzlsDATmYMuwCx4WzktFBeSow0AMDLZDxisA5nfrvNhCX35cMhKbzlUcJ3x/8KBuf
E4epGirfngy4XGF/0OsEvhYgXS511Bsnr+p5Dotqd7s205Oc+LGG9zHpyj3tyngQqnf5a1FXjm3O
ZUqrgn/sAuatKR/deQDMbSdKc0frbueDjk3jIrar4rGv+u9TkR71hsRwYjHj5E5YZnzdOKqWL11R
1xdmPa5vNBujpAyPRMQ9lV4XuoTuRv+os8/X5W1a/LPtli6CoYlaEyYcmN7DI8/93vXzP7NHv18X
o1qWpP++yEe9GNYXRXesrSCmwyfG4VswKDLTUWaFFbgucHW8145UijScuuVzVcJTkqx+Sdv6VzVN
pzxtwnrmY2gzOxpqsUPZ7PgXclECWRmj0eIm9035mjVS7mE/MX/r3qA9us3YVzTb7ypa3upafSLl
EnuCKjqM3toX3BqQBWPoILIkuECXt6bxgLo16jRPzKA8kqU5tUBsciClmOModnZTY85ErUd95jWb
3GhSO8dlsei8E4b2bCxDLIpKATXbXlEA3liM4QC7iaQx1cRBqKRDTFnzsCe3JoA01a5TYbzeGsx1
4/4TI+lJPQ8m0wKIMVP+vdTsP0XjKVayqYpnIuSzsbK0GhdYtCnz73MrvzPZQENtdgTglWhLpd3n
pZx3zQyq5+vKuLU4CEZrG6z2ysB7eVSZC/LTsZ+LBOxX0UQweL5V+IMtCXA3K8vNyl0rQ9ZGNhSG
sAH39uoTf2CqmeSqz6//P9O1oNMKpI3wea0Cqfz3VAXp2vw+OMFA0LNyLculcT5q+PkLGgrajDyQ
rINv/pvKDJAe/4qQloCuRmoNBuD9th8TJ6pElKt2aUvBzkW8OWZMHB2cAfE0T2+DNIg9JsIU1dZq
HiLDLn/DjT5qWRdd166tGxqgHIpKP3hF34wYbrIl6+p8QaaPIF+68J1lDZ+Ckd+NBVOo2VtRqGIg
YFvZhkHYJNMj1ykvHeQqiwQqCNQr+dYiRuxT76lpfDe+vqyNKHktmeABhAEqKJ/IbVQaqcAgYRTo
Uu/maFl+gSIxXOYi1JpDP37WDYZrhCycS3aFkud4c6FgxAHNqYnJn2+in4Evpp2yPMnBAg9a4WaK
9JFZB8TOnRG6zGOqrMRbc47VAqqBmRuAg2JyxeUVm0ag5Rkod5J21D5ipk+IGgJScIqkzua60PyK
6V9o/X/DPZuOS9oWi5Yn9Rw00eB0O2rYN3QI7szZVujl2+uAFZ3Jkm6c62pL4HTwhaVX3BSOdltW
Zgwy+D3r0phU1U4HB2hXiXe7YIiF7101JgBHj3QLl9JlbicGtMcOdtzVE7qVQUkdEH4DnlFVr/TW
qWHeKMg5AKQH6Zd0aks6MaepDfh79isA6QjHTfc0RSzz1jqi/onEEHqG4EDedCaZXWq0eY+UnwOq
eKQbW5RdW1W8vyXEXLs3HLR+QAellXjmMI82R8DU+C/oswkdjNW7fqG39upcghSwjKNTpp4F/7v0
bVQ3wG4g+iOptfsbMSt0G4xyyCpI55+ZKZphBtR0l/Sm1U61C0J2hWZvmibwEv8rY71mZ/7QJE6m
dxxR7dwU4RTEffcJTK2xW4D3fQxH8ynlD/PUh4b94fri1j26DKcRQZwJlk5pWKhBFwvPksLqdqyy
QY38NUe7MVswgRrexuUqvdg+tf+WKp2axo2sEw4kMuJ8GKru0AoaFzPS8ddXtpGNulzaak7O9jT3
eqD8ZwiqqkObfdCLGsMij4b5J89/dLSMW3o72p/Qnxra1k0Fnn17EJE1nLz85fov2bKRZ3sso5ga
r8vBmIhCkqd3eaiPzrNZDzdlR/dDq5pErzjPQHplkzbzAyArUH8JHoz5DoUXsCOHKbLR7vLVUzU/
q/RWnopOepHZjYPn34KRHOS3bmLupgWFZT8HLQvTOkeWce3s+GmMT9c3VSnaujxesrK2meO6q22s
N5+BlCfs9xgkoB0FpPyrtdxjoiTmJtP/mzmQwTIGGsVKjLInScB3lXhixmkaFGtbL92VSyln8DEw
6H8uJaKiT6VtnrIuPxa5EU4DjQdPU9yUbUv9740MJOOzBJOV2j52Uhh/prEPZ/Hl+lltOe7zCyAZ
GT/XnCLoYEE1yw1zTUMvoW/EgnCQkOS3veZjRDNPxuEvULqrCcA7EAlBrE9uzp+6ptAqiujE8vND
iQFki1EdeiGisW6ihe1LkKBnJObVvrBu/VFRc9w8RvBDrJNMUIeRce2LYfTOVMEABfrDlMYuKKmb
+cXVPsyABV/f4W1Ra+EVhFtAFki2rs4KJgTDS2F0b5kZ8SZusgOmNDmq6tKmfbH/FSTbMtsj+lSs
mI0UNELGJ9Zgngngp1V2Z9p/PBUD70YtCwd4Jk4yZ6BZLUqnhubMwQutgWqsmtAG0pTd6Nav3ruv
iuOoGkawaa7PZJqXhiVrwPbQIGuWBKZ3aP07s3XCnt87gSKu3Lx2Z3IkAzZbuZ5bNSoHaHAa/U/t
9Ou6TqiOapV/5v/sAm/j1sQ6uqnbDcwMrdbbeSKIZ5AKdWaDkU1AG1yXuencz9Ykx0pz4Ne1B9SQ
4x7zcQ90U2XF10UodUIyV3VrDzqpsG/OsjzWPomz2nnqLXLjgQeswluS6foB4ISjMc0K2ZuGDIRd
wDaskCj5TVWjSVovS1wzre4jr77LgNiqkzJ/SQux99MfzawwIZv7icKqDdyi7aFt8vIMxwqVVeDK
CFhTjH1TBd/HqoiRp/t9fU9XVXjjcM6qJpLKTwW3BSZTo4BdsGgMvjNPUaFSCZDWwYxGLG4Gp8m1
6vM0umHlZj/evwa87Vc3tnIuyCxTfV7hMTJ7iGSJu2uQxtdVszW2DuNcgrRLw6wNeTn7sH1gxghQ
KLEtdkBZ8/o6tkw5WmMxvAO9nCsq/fLIl4F5Ba81mHLwiZjdsJvHr1rWh4ttReU7GfqB90S18EyY
5JkbvA0Ls4cwtPrvO/Ko+cPu+nK2Th61wbXdF/mBN+RfvGVBR30XwUURhBVmE7qqGSsqCdKxMEJ5
1U4OST4Ey8fC+3T99295A2AAQDWJ4jnG0EmeNfUEyzNgYpM+bLTjPEYoqE6qPoctU72O6sO7H1n+
N9nWxRZuN2GMUkKq36zCFSQkYmCKKFFRrDGqulDANTZ1zEchA+9ZtKzJ2aigzUChjZHCyQzFSttv
zLCjwv/SYM7Y7H69voGbx4MkLJJeCMOQd7jU5waAaGeqkWxojS8ceJ9f1z+/eT5o5UaSF9MAMAXi
8vNtammUlvi8Ozo7jU/xYnvRkJKoVY2L2jokMDMgksTQq7dc2i2q1uagw++Ywon6ERyD2n3d3LJu
XEtdD3mumnaytXPrBDJgxGwT2HxJ9YbZF22b4i3X1LEIqR5d3zlzc0FIAgHxD24SJCcvty5oaJpW
TVEmxTzoaGGgqI1mYCKGiUUFDUy0MSNgs0OB77MBUPs3UYP7IHfSdreOeUHMJ5ZodLhxGPti3Gkg
eMM4oZ6B3wS0zASEpuGSoc82DYxfdjM3aMZjLNYwYzPstWBCQdLSY6oN/lfB0kWh4Zt75yD3iVb1
FcC82vKz4IcVfHDcjJQYuZUfTb1u8BJEg8j1HdxyCCjx/StEMtXNRLV2odhAWIa2LEIfCbvROl0X
olqJZKJnryNgo4AQLaz9/aTqW938POJ5QOXweHiTmLbqYMBkr64EaYfb3+itw8Jp0QqF/9+6pZj9
jUgGfUneG1C+PXd2BmAhuj714kanWliJeoc2JczEsv/mUECXhRYo1MbejNzy/D4bndwpEt0Ge/Lk
0uZA2tQLdY+R4/WjeU1vyHETgH+6Dvoy3E/Z+FjUc0uq2ejA5GgCchbcgGryrEfHrqdI5P7oh75V
T8DfpcOuX1Ik8Kbe/4Kt/qrPvI50YTdxD+6jk6cJG7ojllB3mIUsXNA9wBt1saVrINzh3fiFkgbT
MLtuvkEndRdmqN79TGddpCCW6uzHlvKvupjz22ASVYyHtb3zKUG3pD349z4KAdGS+15Swd9H7tx8
AVvF9Nzp9XJwrOELEgDfZx2zoYwMnZYFYEa3s++WO47mH5AvIbieyx/63GYHvhQrJQ4QXvW8IMFi
Ti8CgyqOwhrMu8nDnDOuEydcqP0wtpl7HBvPCfnY0BB9NyTkgn7Vg/lbDpqVCDX8ZZ+Xn6rpg788
NUAPguvkAMKzeV92Q4QulyXM02KMR6CX9LDsBUiT5qjJnCht7FBggsOBBVUVtz06La3GQl+0jaRT
Y9Em6k3u3/iAgUUt6iD7gjXt3xgA1GABqkPn91vGm6Ghy1AKPDkWsGyYXRUt9udGKEzZlrM+F7Ka
8TNT1gzU7GmWF4BU6xEmoX8yabBbqhk9sNkeJ664PxuINhBuwF3j4Y0+bXBjXcqjHGvllBdJYXIR
1iQdkyDXmlPjBultA6WOjHyedp5mBrfGoOcvfYtaRsT0abxHN6y7t9qC3kx4oh14Ri1F0V3aDRNR
MUY24lfBLYJPVm6Bqru+hh/u6UtQfLSsl7z6EtAXdNOkKmSfZBhXQYiQ0MwFOeAZkvvgnaJ3PHi3
6oVpVegAauqpWMG2JKwt5Kjfo4scaLXLjRa2RdzB9uuXxwYWETSyCgev+r7kOVggbI2ytH6xl509
HutRUftTfV9SlB7M3mCowO83p2M57VW8DZJ3XQ8AED6U3CzwxcLLSuFPa8BXtFVDXwr/O2iLQ6co
Qb2u6kXcWMS5FDkI6uup7iqD0RctCJuf7ufrHkL1dSn4Le3ebyq3pi+DHy/Trn9nv+E/e+StszNB
AICuOumIRTvifMGt8vL/SPuyHblxZdsvEiBS86uUY7lcZaVdrrJfBI+SqJma9fV30fue40ymThLp
jQa6GyiAkSSDVDBixVpL6jfoElD1Ma3uwdn40hYbBAX63Eryj4655eCiWYLizu7rqylI24xgAyq+
EPv+SM2dl2xSd09SxUGQog/ZhCsFumzIp8rJMYvMdYafMzONk9nMc2C1dQSybbIcbu+6WJWzsOA/
9lxwXIEoEV8HOSyYTEvTFjA9frTAsQc1nE087SvrV2tlfmm88UWVdbv2MqA08LxGNRdNygD9XV4k
GUV8GEH29yPXvqVoVkIy/faEVAbE388+QX2f5AatG7gZD+3m2Iy7/258KVq3rCmu5glHPVoOS3mE
vsbt8a/d+HKBpJu2ilmz9B4WCJQgtbEZvKe839w2sbJEuMOF3q8lWNWpdBJLFImNGeiFE9DtZelX
hcKHV8fHZxnC3CKbIuchQEtZFaBtt0+UP9UHO1fc5eLnXbosED9/h5fz+ktdcxNdAtap4vWTa2q/
PGAskI/cQGlnD0ImxWpdn0hIgyCnieIIsD+43y8dKm/yfiJ9NJ/yTfK9TnZDCYZUhY2VFQMbD+IE
wc+OBIGUFyrSDIw5IAA+ZfWHadoadzbT4Wij0+1sfOnUgZXWobmG8RPjVHcfqKHYcbEG0paABhDE
wpBHB0rDFPM7O3QWA+pez+3hVFYhtBv4cUr5U+tZv0A/9buZ+AOKZsmDd2e1mhKkG2w8ZzA/kD9d
EYYmZNDmJaH9CZBwH0G2JWrWzud4+Hn7wFy5gLCDxhobboeWfHl63OgnzdXL/pR6jd8OG3Q112bt
K0qpVycfVsDpgfSJizociJQvFzGaeqcpWNWfsnIPNdXE2Rj1vZcXTHhik0xBfglGoEsTCSV9Qqam
PWWaiy7uHlIe3qzwhStfFjZACYd2eVEOs6++YG5uu4DTnPJoX3SHz7e3YmV0QI4MMD9DTeW6ERsk
qzXT5mI+zQ8QBI2b7X81vNzcpA0D1AXwYDmN7iPZ93cSCgiHPf/1cq81KyMD+CwM32m7eGuZ928v
hkfTBai3gACS+zVz8OFGSAnOp+GRVIchPt5enBUHvRheihBzaoNv28HwcwYdgfcme59q9zsPMpZI
9At8nrixLh3U1tI5ZVWjn9I28ouHGWQpd88BBkAXgdOMgyCX2btqovU4J/qpxOs/1gx/KppgGFuF
mRU3FSzXiHVBt45tNy7nYXlaP+A866fC3tTTxlXRoKxsxcX4wv7ZhTsNulcnE8Zv9WegIcpqt9yb
MRLOCgkZ0ZeB8BDvPnErntmoGHPTJDKWk03L5L1FFrahLc03EZA0Ce7aNkzAg2K6/Ru+LePPhorM
QjXqgOhlGSWnVEvLwDQzYm7BDJOcms7NfK9t2ZElcR7UlJdPSZukP/FqBZlxZuqjtqOjtwA3MtoP
7uIMuyGh5R6SU1NgzFX+deI0f07LsZ78ZF66J2cCO2uraXHg5Hn1MTNo2z0UIKPwgLTpwJFkBbY+
ghPQKdFWErX6vGVzrIV4KxsgzCUJiq9VjvrbmCQ+SF6yHZoK4u90SsYwmqyvWjtM6EtDZpjpQ79s
69ZZtiONAzCZ54fF4wvzDcrIYx2jm6rjS1cHXDOd18zl5b5LGD/wjHUBT/I2rKt5+RmbxoDMxAj9
72KB/k9KksDVWn23DB7385bYr4XL4oALnkm3IAP4CUD82hWU/NBHx9kVlW2eJqNeRp/EVhTMc2U/
295CfmQuKGiDOp+bEHe/Hm9im8+zH8Wt9wlaCWzXOPH3zozcO1NL/3EUIHeRhkGzyhXxD6V13OhZ
tEBCeZuOR1BfNYWCL2rV30GnJoiUoTTiSSFrYpWJSZplgcLdHss/oMFE1Y4n3PkihhHvH/QPeCAQ
EylS6eqJgRmujcxaIKNqB4TvMu3JQqPc1CmSVmtXw7kd6VjxyK6WLLOXEwEA7ScYBm5fcCvDowIv
WtfAjCPouS9PbVox6LVq3DkBZLrkG1vV1KQaXwpVm8ntcPW0zikrtpZF/SlXYadlNKTwJyHvg0Im
auRCcfJyClOX0CSzWXSayBJ/a7MoCgvX+ZZTzXgthiQLMqOis+9AHBRlWm3ZmcNSoIOVvouS8jgg
9Tg02i9uaR/prKLVu3ZEBLj4gSis4XLHw/nyt3Hkirt6SM2TYSZ+Ge3MdBvZP+7dwksb8uU+9g3n
0HI/kXTjPSXN3VEChhdSJkjoueYVpNo1aqOqkPo/2ZP20AZVkykqKNcuAgMWmiRQfRMdBNL+aWbF
yy7GNRUjSHbpqWeKGVwf1UsD0hEazEmLyWSZp8X6lbuGz1kMng5BPr69vROrhjzMAsIbovoszQRd
RW2TR415ytyP47Q3opd5fnOpSjZrzang6ag1iZDhSj/bHnI6jsj1nCrodyb8gXWGz/jL7blcPZvx
0heEaYLECE8MeS5NlmQ955NxWlD/WZzCr6anxjyS/oVlv26bWnMAA0hGUc4ERuAPLOoscmgrfez0
fiQno/k0aR9UDAEycwsuCKFgRvGKQZ8+HufS1yCnU0pINJBTn0++N//OIEQIGc8gyR489ydtH1jz
OOpxoLXOtq7fTd3LCG2qxubbpTyR8mkEcWLzw1j2TaLITazt5N9fhi/J5fWwtL1rxB5mnjIw1IF9
P3BUjJpri2tiD9E6j9AS5ZxLE7k9sYKNnJ50ctDnd6pqtMww/mdxERrjBNvg2UOl6HJ8Xe91ivAN
Pm/oAaTQ/FKokjWfCDvkeRvQOd802nvH3SU03gzjLq/dHUl/RSl0AKqvVXmg/KCpnh7XkwamDG9w
BAB4Vl4Jyzn24totEg+hznjgI7pSxOvXB/1yfGH/zGNrMqSsZRh/bn6PhrM1abed86PbDQpDqonI
uwcQiFmPMGQgDBtokCm5oFanIgIluId5TcOYCInlGAC60DSrD6wBC3xdH8em+8onlfT0mikXhxC3
owPgsIxj65FoiNK+ssNxGJ/QfrFvOTR0Ww+0MTR+uX2nXJ8sUeP7a0uKO6oosxyWw1bSvRk4zSOo
2VX5pLXNQeQHRRAD5dgrfaLMG0czSiMrbJzB98CYq5IvXJsEWlUhZIwD5ELq/tLNyoQV+YLvTZiA
R0nHLV9H4xaH5/ZSrU7D0pGRI4iYgca5tKJp07xkpmWFHk8CHTA2TxFjrk5DfEaE9hoMSSkem4EH
y+oWTKPPt+2gbzLWfuq1SXFW5L4JXEUo3p/ZkWJZhwLpyXFRhakbBeBCDJyCbI0GhBwHnm+HoQ9m
ALrb4s1wP9+9hFg3WwBnEe5fpQk8tF5aZLD1EL1mseZ7ZHd7/JUVvBhfum8A05vsZsL4Wh+AisDM
gvT1toWVs3lhQfyCsxvNSTMvjTtYGPmOuF/SwY9/MHJ3pAcAINQ+8bXQIZgoXwAD3jK624966DjP
efKs/8Mq4UUJJ8CpRF+ElK7UYrtJemPQQ89ogmbYssj1map2e1UBQwHk3IiU34/GWuv0CHNIQVSq
Rd/zuQoc+wMBM2B6aBvFtqxt/Jk1+ehw7gxEryZsS9o8O6X9zUVTgMuT7e3dFx/py8fsxaTk3qqZ
Q30FYkB6uAwg3tyn7UlP31Mvgei9KtW1agqYLDCkguwFRKmXjrZQjcRGl+mhnf2ei9eFFptxGtAt
fCrr/HB7WmtOLUCg0OZFmR28r5e2hsRq2zkp9dAEfKbUv0UiLMEXh3z7FzuINoCpEEwwkuM5hVvW
4BTWwzzeCwKUim0T86PBft42s+oMIqj5/2Yk15vNmfa0a/Wwj5Og0NLWLy2Q8pBYMZ01O0IhHtoY
QIOCuuty2XBymR03KQkd9xDTTb343qf7Z3JuQfyCs9vGiiKTIJdHQvCO+F55aAFqnxWzEL9S9ulz
G9Lml6W3lMUCG5npO/OmUGk+ra4SnvYokCDbefVqiWdkVEmUk3Axv5n5I6IYb1D47+oUDAK6O5BV
AMAo+VURj5U3JCUJ6xws5AcXmb3b+6AyIHkULXWoVHQtCUfrtd91rYozU3zZr/bg7wSo9OU3c5s3
tG+wz235rkH9uOuRjjOc8c1phoPtNujdLPfR1L0WvbMBN8EG4dBWT5OgBkIvQ5O1n5Ue6CemTWIg
RdummzyrFZ0oq4uAJxJoBZEAg3rWpTPO45Jyq/ZIOCRbN94UKroCxfjyHQ4gYDNHmU3ClOxZemxU
N+rq+MDICA4GA2916fejKpHHQ0Tx++0Xt/v0cttF1u5QE7ziQvgOCVv5/WgvXj7zMqbio3pcJi+Y
7X0/JttxHDa3LQlvvnIWgKGAOgY/hymnAWjfQiS+1XFbz+zoeMWWlNZxNt1gJBr0qabmG7SJFAdg
dXZnNqWvkVW4bTpnsIkCma95x6V8R0GF6/Bft+e2elmc2ZGeIyyy0a/dLHo4l581/cmyvkJ39r+c
i/RaGEjbwdFgAy/y9/04v+8JimI1ai5RqtiqPwWpW3slfPLsAi+y3olmiF6H+pRuSuu5yh6dBipz
3sad6+0C/m9UEzYlf6umz7WOuOjj7fVc2zd0qyF+wNMUGR3pZuwA7jWSxsB6QiWhf/YyMF37g4ql
Zs0jLYJnC0URH/+RrJhVa6EqhVmOyfuMPfPuvTZ8apNPUJLe6q0i1PtDGyGv6bk16RyzxoimaYQ1
g4ANd/G26ew9Q4kiQAyzJXp9bKzhUKX1xuU8ALH312nKN10TH3SDgIJ9+RJzN+gaJb/w2iV+9rvk
S3yu4y4xxF47GdRcvV9GBHo3ZD56HyJgSeb5OmHbaFS8FVZ3+O/ay3Fi4oLhLWpwMqkJEuPE/GyP
Gro22m3MXMXDUWVKOpwdALF2nuHgdPOuHD/U46ZqDmCKuO2yf9bpxv5S6XyOAJU3hovnSaRl7xmZ
QJWfQ0ekeiQ88kXjdAvwd5bOJ6vMd11efmgn+2Fusl3L0MUdozbI0oBBIciIc5+xiQdNER9u/8i1
NzR0fFE1c/+0TchV3DGtvZZ5wuXzh6o6OLa2I+ax548zh3RdET0mDWLPsvEnlEBv2177jp2bFi+H
szvFRfepDffXQ95uswembW8Pv3qYKUp1IlMJ1Ix01duo12p4DuDKyn97CNILtOylDBX97qsxfUsS
FTZkxR4wvvgkIZKGwL28klk2eGgGYngoRtus2um/62k/GzuLfIpVIENxM0iehccUBKw9Q3D4/WmH
Olu5JM8A6EoKrJw9/+bu4jO0IqJ/+ORGeupTNE0AqrmbtHl3e0lXvmqwi+nhTYzalsxxhT6ohEdF
oodDDCLYjZUERqbYtRWnuDAhnU0kkwarNzE1bSwD0rwCWXe/211YkI5lqg/cAU8Xrjd79gWlSIXO
/9vrpJqE9LXMS20c6QwTUfaxbR/Su1GyoHIBQy52geIAOTJOiMZxnBcsx5uagTZq2QITs7k9g7Wd
dtEcDn2WNem5brCSPvOMJUSP+tdszDdAB/4qlQi9VTOgEYNTuajZyAlPxhPWFSCeDTXvwbP3jZb6
y6giolq57qEF9NeItBtaiVsYhaIldB109Amu5tSfyGOWKlxXNRnx97NTmZdCViIzMRlzm7SBV+wr
ojCxkkxB8hm81+DugraNDI+ekJSuOhM6pzE5ztMDQq7h82jdDaageHz+KaSIIvYVmIJ3duIM+hLO
ZM/5HkiVWgU0XIsn0eIqhJMAZQQJqbRWTDda9MXMc8goPUR6DH3o/rkHWmdgznaogDcndF+0/e/O
aN85zAwGtCR1hmrLVg4qfgZqt8hLEcGQfrllujdortkYc2gHLM8Cc6nuDzUuDEi+l6C7DJBjZw5N
YJDzbW1+b3PdL7iilWhtHsAOorUEdNEoR0vLGbVxPaA6MYdLF6A0kW1u3wZrUQJ0KPHmNKHNKNS7
LtcJxbUOTYPajFBmCHKHHRqjCCrnXWZoO945/kye7Cj3ufVBd34obIs9kD52YI5EBwIKVtDallUQ
yrqkbbZkRmjnrRGklDxwy+mgfoMehJlnL7rlbmNiH3MLEVXr/GyX6WnxRrANJYpVXrlIBCkNQAuo
j+MTL3kLBBMz5E90I2ztXef+EESHTbEzPtye8MoZR1FDtJhSHRUtmTdvAIhyaTJihCyHgBLf8Dn1
2+l3WXkBilq3ba3OyEEV3gYcFwkn6QlC84Iac2+YoTs+L9E3u3+GnpnfQV/ifjsAnAKWgaL/SsqC
UzPJ8wl2WLs1rQeozhm9j74SxXFbOwdndmR8bjvT3BnQyxWO7pMDObY+C29PRGVACipRCwB8xYAB
PXsY41Ou6iaQ1VhFTQuehW+uqCxdsyamYzIuTaWbISRx9X1r9ZAeJD1Y74lbPBoxUlYROAL3jV19
o+0I+QGb1EGLUq/vJVBCuD1bcW3IRw8dWbhRwDwF6hbpPVxYkVEl2miFVffY0ENTPpJOkYxbN4HP
v6ipgiBALPjZR7PvuhhF4doK7bb+BlG4RxfMdtyztrdnsrpvgPX+jxnpghyzOFk6HWZSs90Sd4SE
iWKtVBbEUTubSJG6XWrblRXm7NO0nejH2xNYeV2gRwNieWDWADeW/LpICdiZS5BbhHa3saJ3Zop4
aceyd64eKNEOq3tyZkt6mM2QwxzQGGSGZU/9nAZuDcitKnu1ul5nRiTf6ns+s/aPkS74BfH228u1
OjpITkBXBsqWqxjGZqg9DmmCCwd7bVTaI3Xm420Ta3cnkpf/a0KagDOCi0FrUpzUpHLfoc0Xzeia
1/ttqdV+jbb53f32HFQfIGiNL7ypS18fwGlau9ehJo8IcOO20KQw+yAr+017fxsCFowYxBN1VfTe
S5ecM9eT5tW1GWrNoWaHw+15rG0NPm34EuAZRq7gm5lh50VBYlyhYBj/VpSKc7jmvOfDS+ewrHp7
TsW2DObWyoKOP7qmAsW18vxG3Pp3BtL5gIhzNA4FZhCXe0D3wWmSGIdS27rf68qf7P9yQpKfaVZR
xDWHNaN2kYx/GgkB7mp/e1PEIPJN7wAz5ojKKZpypEDAAoF0VxrMDNPs46CBEQVdyrH1nRqfa/dD
hmvgtrm1syOQAWhoQ+RxrQXAXO7pNXwZvSroBvhsD9omHcEXq6rerwVT54akxYtAS5U3FIYgR8cf
WjY994mn+VmSfy6QWNm4jaGKdVb9GyQ+Lg6O+Ec6p5XXjnU2ZWY4TR/cZJv2iphtfXyodqMJBj08
MqiiyibE6NZihlayr3PfGxWfyrUD5AKfi8+x8HG5AIQ6fuPmdU1DY9z1JSgQ/CxXvDDXtv/chHRG
82Qcc3Qj0TAZAmvZTPShguqxq3CytYVyKeTgRPs9YK1iomdf5H6JXW5DvyXMugbajiD+CbyuUWG2
1jwM+qyQLEI1TsCAL63oaW0YU5vS0CXGNl3so5d7G2PW8FxN+M5wmn/4siH3BrIe9Do4aDm8tDdG
sWZXBPU5qwiS10H11FvdGjCA4FQC/I263OXwlHNvmUlGQ2eOo89OMUFsquJgO7FmUws8a7T+4XOA
bAMSmYKz56qla4TcEzGNlqKs/ujUT5bqOK66s8Ci2Z5o0bWEl5x5AUcnVNkVOoSYCchVkg9R8osw
1R29umq4NfGI0oELlPMy3OmpVkK6NHRqy9cXe2NE+s7Mno1WES6vGUL2Fdn6/3CESbNpB9sDbR92
vx9IDqHw7IWOtPUpAfTJyEincLY15z43Jx2hDtyTrOiFOetL4r7kxS7Kd+XwYnhvtz8Ia7uEZyiU
pgEURVQohRwg0jYyw9NQ0+7fnPFrtIDCT0FSur50f03QS0doKFpRlgEmHH5MvW29HM32SNL97Yms
xQbnE5GuA1K2LisqrBjwzsu0i98ltT86+zTyjd9RtPkHY3BqUBKiUI9M8OWU6lqjnaHhsBZNNx91
O7c+Mr118EAoyNGaPJRtmma0N0ixMt2PoslR/IDVNQVfByIH1GbB/XL5AxrXzaLELWhI4v59w7Pv
UxuhVIQEoj9EKmdc9ZEzY+LHnJ3kuAFydtZy3Hx8y3+W7FCpYkdxeuQoSPRxi3qR4MWTplNY+VJ5
4m4drFOaPtnV8fZ+rc/g7/jSDPKMFlWhMxoiw+a39CcvD/M/QK0Qtv+1IflEMbOl9QbYaKNlCiZr
eYXnUz+thtf/bjJSaDX0MYR1bJwn4IH2yBhDDHDYpJrCw1RbIn3ummRiU23CCu731Oetc4hK918u
VRCI4jmCf101KBbDbNQD2lXgWJv4vaYH/P2kItVY3fozG9JqORGvNQ15ToB2vibTriOHfvj9DxsC
4hRg08Q/cnUu98BKR6CxFdL8oYy+VGbq62OkCKpW53FmRLpF647mpDMizMN6hiSdz6atmdqKz87q
pp8ZkS5R1kOB3rBghGofBHnH/dkBQ2BJQHUmklogCLu8SdDoO7BptJDIBZcb/wZaSMUqXU8AwqQ6
MGbAl4nctfj72VW16BQIAw053OndUtt+2d2pCoU0Ia5coLRArivYSD3pWERknriWWXgEMH3rTlmQ
LIpH7vXVjtIymrRA9AIqGCIzDTXTtPBuQiLSqOf4MR7JC/ryAQPLq5PHVc3k4lK6vHiR8kSl3gMm
Dw8bGSoRR2NmZ31hhk23WbIvfMFFEujxV7C23D4jaxuDkwwbAHIiHSjd8C0Ho0XKOzOM3gNsEZWK
C359eOBDPR0xOuRpL/d96mg7WAxvMz17NxR+2n78h58vKoBI0GD35VoIL4fI0lK0B7VzAJHxjirS
29enG+uC6iJqPKKHVWbTTZx8cpmXWGHjoCB2SG3AMe8/GgT8DWCzRDITMCvJc60K/cENOpNDUkzk
U51641dtSszD7YX68+ySPArJQwrxITTTIDCRzHglcd2um0moTWBiRBYdrFPfpslBXAIlW9N3p2LP
04d2ep5BOAap9LxXHKAVXwCFt5AFxKsDlRzpF4B8po4tU9PDXWTq+yql+9tTXDmg5+PLNbmlWuJe
p8A7z2TexW27nUAXSbm2jaK7Mw7IXgK8T3ERCGl1yauteuFaVeLbZbbz9qlvpu3tmaysFCVYJROV
Bt1GIHt5aohZsiodUeHTQKAb9irs4OrwOPRwadT5r/CyoNkoiAkkTegCZjx+Nu+PuFA9/jv+VdEp
zkvH5q4B1ODvuXoEWND37uS2Ffc9sjEmRDvxSkbWTNoCbpUpOo5GAzLstp9+bU3VC/b65KPUiEo4
gOe4V3D8L/dAB+tr19VsCLV8VwATk/ppvLl3m2EC+XiboPFfcDVfmoiTKB9qE9QZOXuJEha0nSIA
uj4RMIAVAkkW6rQQirs04PQW+uZAPxuCM3WHj1TQgJJW2+Wu4jyo7Ii/n33da0DoSTbBTowwnmsb
A0RMkXUolB1uq5uCfgzgE5Dru2r87ggtwPdHB/SzlBve6T+G3vENO/lxe2NUZsQBOpsPRbZytqAy
GZaduTN4dszr6rtrqAR215YN/B8onqN/Qkei5NIMKfH2X+q+DxkLHSMF7qrwmTVvWn4/shxPQQRH
COdxXV3RgaD3sLM7x+hCy96X1ofBO9hx57vZpzH+NrO3+1cPQBa8FpE5N66wF60F4UfX0bqwWQ6J
E+bZwWgVn5K1DcKZBwZCiN5fAQ/QiEjzvsn6MGGmX+snUaR36+0/zAOE1kgngEMFUpaX29P2IGUG
h1sXIrFkThuT+JaruAHW5gEudAOhN56oyGBdmtATbUg0E/6c1586lMpK/dlUFa/WvMwFqggPICgQ
XOVHGe9JDoGCEbdxBh0V88mrrF09cMgMu8fbK3YdtSKChLAoihjIF1zlStPMqZGayafQXXrfKY5j
ugXP78YYPzGuSmavLd25LfnJwr1uBORzCs3xxXU/c0gqNOmn2/NZXzrhZEj8XrNr8SSjU9Rg6eLp
K0l3E3uol8BVJcxVVsTfz24bi8QlYR2smNq0J/Hwp9PHoU96qwDSiGvrMgTE9sDPwJUHfMsVU8EY
917CjXYKkfX3Ie7p57MiBFvdlDML0qZYU+1lkAObQm78mKqHiAGyr8IVrGCvTCB0hOQXonIQDUrr
BWFZ7uZzOYURe620zwV9gI7n1vREjzvz46oMNPrA6SPvVcrJ66YFagJvcUTscqnJjd2EDQ4dAXiq
3wbHeGAl+ZjVzfPiGltjsYO5Md6h7173bcDbF5t/ue2Q/8cPAN8hKAPRESenhWs0lw8jha+4/FTS
32QYNrzYQbpS719dBimoQ0ceTePufBBWHC1+/2NVugkhvz63hQ2rMyQEGoREzWZOv8eW4vpYOwjn
ZqSYDtTivcVmewwb980uv9TVrgao6G7yb9CgnFuRP+5zZSW6sAIaVD+pUz9RNP2t3YIQ8AY/DVge
ALOXwjpeLCClnUc4CYfkkj61m3jJ95rnblM9/qI58ettpxCHSj7WwDn++YL84Ru/vD8M3FBzEi1g
YAOTHG2OBEJq/XQkI91QNKfkleK7uHaNoEcNN6IgLwU116U9rzAYSFviKazfWPRiqticxDfvajpn
w0tekKcRdYcKw+v1h7JPNk4Mak/qo5gEwji/8IaNrt1dfhUtVHhqCYac6/eWwZMUidu4Cs3qxRup
b7JtGhtBnX6+vVPXKycSIRb6E0DNgRKf5HrgOCx7cCSVISRLQAnvKWnhr10Pg4NuC0VcxBRXBCPg
di0ntsxlmOw8srV/ezMqYdt8f3sa17e8sPKn6VdHjkt+yKPdEgriA6xk4I/1jSbxVfXwlYU6tyA/
5atsyC1XWCDuTpAJWsHtGayOD6IEJEJQoHTljUhao+1rtEcjfjwVgRErskar24AvLCRRQL0EXPrl
CVkKaxkTY8TwzuwXKfGz4YumbYi3qfA6uj2Vtc0wXDyGAVEHwEJO4E1jDqqZJCvRH/LRwTui3AKB
c9vE9QVjIWxENzxgdiisyf21fLCcLBnGKtTTbEP6h3Z5s9A5gH6lbVruNL3a3ba3tnxn9uT8AbMh
WzPlbRU2dPBJDvJ+K/1oFh7x9bo4xGWhCinW1hBN/UjDiVvgSqOrs5lnlaZehkxPX+nEECCxYM49
xbzWvE7kvgR2FEQzsuyEyUq36FMHxx/MGUfwMij2aXUaeEkg/kYNFKzCl26nDXPhFqNWhi6Ej73R
+UVKMIxO0ajqGFpJJiKPCPg5AYc0/kcmFDMmiisgYRU+cbnf1UetOZbL7Os2uLi1g20f2+LT0hP8
iMqn03Nebu/3kHP7cpxppn1fLrBvZ/U3bpLHImKdD9DDLublB7P0FED3tZVFTRk4d9TjCZHBppRF
zG0hqBYmeVA6HEHWfGhULH1r7nFuRByLs3cA5Gb6Np1gpNQ3WuNHp9trtjI8fIIAuEZwXyCjfTl8
Oxs9StAFDy0/RY1KdQ+tDo/BqUhnQUFTLOHZr0+8nC9ROddAMcZ+O7xWitB3dXzRe4UiAsBFshw1
1yJQsnKMH9Wfi73OXm6vzsoOIyGKz7+BpisT3USXPz+KiBP3BatDr092ts63mf08qC62tTnggwAk
O7IWiJ3k0Gas2wZpsjpk8bdugGDSpAhkVAbE3882QR9aa0D0VIfUfm3M3x75eHuVriN0UY/6OwFp
lVg7JNDNGetwLiJ/sPaQPvasd3r9dtvMygcAQEHgk9Bsh8yrjB6qxmKoQJdVhYXO0ZrGzcYHpXKI
wuJrNLhvWtwpzsbq7ruAX+roIhTM9Zfrhk6QKu9cUoXWUKEHckKRp4mdd5rH7xT+Q94aeSs8WoH1
tMFpJncQzFXdsHKiTSjI5D+Vo+ITsOYApgHXAu3+H+7Ky4l4UZYXro1TEtekfpjmYjpVUDbd3t4f
lRXhJmduVibzAFZkuFmlaw/ZaL6vexUyZMUEEPUogiCKBcJbJoY07YgkQ0y7UP86tQ9TeXcqBFWD
s+GlD8jS4IJJUgzf25vkw6Lv714gNFgSfCuAgbsud9umgYROg+Hjr2b/xdBUneIr/opvOEIxNAsC
Yydfhqx2tSaZ8z7UAUvWUa3Pq42jQm6tbYEgNBcQNNFWLfW4QQ5cG5qx6EMQhAfZNkpVvC0rtwkq
t8jiI7MgstLSJlRVWiS9FXXhbL+b6od0ejcDn65SgVpbKyBukMclBNe7rDXldW0TMw1rNYP0OC5/
tfQXBaD7/g0/M+JKN/sAKEtlD1ir1nprgr5UfPxW5oDOAzy5AdwV51ps1dmBm9B1xHudtKEW7RkN
+KJ4sKjGF38/G5/UultUFsavuwcN7OdGsNSKK3blTsejHjpWwMaB6FjeBpogfp/crAtb7DAn88ak
b215mspT3L/evRlCUAMKd4jXVhhZW076qax5+Ea8MJ8Va3V9LAAzsPGsg4weXvJyCq5vPaujqW6G
ADO3h6hThJorwyM8wycIrYGGQJpIW7FQq07KycANHvscnBP29t7VQSZbcMFB+wuvrKumTV1zJlSZ
AC2Jfz0Myc/7RxftOACvoL6M8vLlz8+HpiOEDVY4v8/bp6hWBCArqyMQSug4xVMXbyjJUU3Ico4N
wMWhl9OdUS6fwaOkqC1d30oQTcZrF5opmMdVEYOVVpuaJQFekEMRN+DeJuIHq1dEatcnTrQOo+YL
ZCIAJnJT65wmnV70IwndLt7m9pY5+q607yd2gRV8QAV1Fa4nGfHfmM3kRlpDAV8Z/co5avO2nkPd
VGQ815YM1Au4xCExg8hWuv2q2HZmL15oWJHyoFt4CUId+Ak5VnR2u/e3qCOzCqEcgOBxoQOIcelh
rhsnuRa1Wuj4JX9Nos+3HXhlY9Dq4UGaUFTNMZnL4dFv6jakqd0wHbqXPotgxACfqfZy28yKI1+Y
oZKZ3DLnwmncsKCVTxZ/mBR7smLARn0EOUCUKq7bInq7g3YgwUE0+Q/6iWaK3y9W+TJLK9jqAYER
WTS8ZcQynn0xImjL22VFrbDIf8Tdrn7Tq8eJ7vRll06/714q7Lfgw0DnOjhaJVPoI2zTrAEJcLPV
4wc2Hu4fHvQRuHPRuYiMvRTmLJaRLIOu2WFJfYb6iSpburYR5+NLDuWmOpt1kjoh+cijzHdjVVPy
yulDWIPkFdBjwMMY0vqAZccrnSomYQl6qhF0HlnC/KYuAk1FJ7oyFcC2ENOCORx5cpkIi2Va0c51
o4dgjB8+RLOizKQaXlqpgTYs1TLQe2a+E4HQP7h7oy9+vXTkaiPlejFh+NTaMAgU38+HiS4hxLJo
0ROwG0tEQGdHomG9tbCYLWHRn3r7g5l9ndj9lxM+3aKHDocO96201bNWQ6mj4gAbM9dv0UrlQDF6
UmyDGEQ62ogyEX/gAw4AlBypJaaeLXbOwFlJYz+bwqk1fGf4dHszVo2A6ATfP8BEUBS5XKzacHuN
8UgP6+IZqhQRVAItFeBw3YYHrCHAbAKsd2mjZy1ShBYAgTZ9iDMwZCzPI1XJ06ycPpGnQEiFUggO
hjQRyGFFLMpAbaSXvyv6GCXHSAPW6uX2cq0cjQsr4lec+ZY+O9BraBJQ41m/Kv1DFu1uj79ynUNH
g0BDBvpVIsl/OX6SM8DCcxAFW+xkss9ae/SKozEvfmc10IlWdB6tzQacxEiACHjjVRl9jDPPyXrQ
NUWDtXVG73XuVU68UilHI63oAgKVkuCOlQLRaEB5tym4HlJ9/s5Huu0LKwHqoT7kKGInVnNwJ3Nr
V/aWoi+N42umeBKueB/aF4DsA2Ac8aSMFWggUKJrgpqIay/W/P7/kfZlu3HzSrdPJEDzcKuh20Pb
7rTjOM4N4UwUJZKaKFHS0/9L2cNny32s4+yLAAEMqJpTsVhVay0nv+TD5furdm4eUU1Auh8QsWXt
Xq+aYqQ2wEw6g/YqODiDuiXRsPGWOre90f685JMQSb5psLaI5dOWLyaa77YAAX8kYw3Oyb9oU/Ix
EBQTkRxB5L32Ogqr4NWNhvM3qzmuZeDG5jSmPnNYUtfjl/dn7tzioDS/PFOQFwAnyOuZC5nEK6Px
cZNVLPEGJFDYPWF5+r6VZf5XnhTttf9YWd04YcUMr4UgwCdheDei6mMle1h7Npja++aGi3g7pD+h
N/o9oSGENO2yWV64CNW2tGVjPn8q+hqVciuxXJHZxtf3h3TWCuSQ0LAKTcA33eok91HE4uBvsohB
QbEyH2ctwRxb0Y1b6A/b7evJw3j+sfSmBmyyqQZOD5YsOxbingSPkfjtsc8dqB7MHki+/P8jTfF2
vwPg4aD9GS59IXhaxv9iFvvSMF0OrjrQP4IsJwPHJ6hV563687lZXFALi6vFG2P9yCe2PwL1NuJU
MYjYTRMe+seo+PH+Ur31DhjKCyMr7+D1TVe3YgL9Wm9eza0+eE63scHPjmO5XJHQWQQNVk4WDAX9
7Hfe9CmI9mK+M6a7fku86MwoUAswgbtZqEveqCrOJfBVXdFVp7uwdWM8RDbc9Lnv42GBrBQ6veFI
V7MEikp0Gkd5dfKIjEOrjD+OTEJRGUJSSHQi/whh39c7ym69QuAVLCG+lE5ylz+8v8rrWixYL5fe
cUwRIqkF+bQawNA0obJHvzwGUwMBnmub7jQ9MPg1yS7MSu669qvXPujiUAf3VsQ3er9X87eYxz5e
yPeWXNubJvYq1HIcOlscSXDs0cQ85M7HVuiNhSV2eXUkR3Q3QbHuyJ20nUHw+z9+f7VAc10RF9S0
4mgWQzrPRmxtkYmsnMp6BOt30xhWiivHFEdqX+WRDc+Vx8x00spRHzuQbyyt7jUUeYfRYViN3Jiz
ykZbpFclUEvbmLLzA1oaToAbW3hrXi9JYYaNN/iOOPbdDv2A1LsoSMy3UI9nrUBzHU9ORKVIKL62
YvZClQYN+LHwQeJaPbcoZpk/++n0/gk6u4Ph6aFmicwiWpdfm5kCqVUpIn6cvxpFAgHTv/g84r8Q
aTiEpOvcvQs90W4OaswVvS/kLY7ThoGVE/6z5ogzEaPhkYPn2moxTFdbbUSUPObRXofZ1GVmu39/
DGAVxyS8uI3/bSQEXmWpab155kAOduinoZRHXGf2dWhUeKCXxI19Zo67CsKTSTAqGfcK3diRvi1Y
TKZ9++SyKuWef8l0dejNZ583EBzvf9VjrxE88Ljzr0rBdruZz7ejI791EDwg7FNkkws9BTq1zZIn
82iItO7EmFITCq6cBXlMhJZx4BXPkOow4mA2WKZpK2K03VnglBZe0s2cJWGEIIEnhDL+dZ7yOZWF
/ZNO0Jkj4EJBMuauo+oadLE/1NyaOwE4fTw7Ac1ofW+bUCroc3cAZ1LkpGgMfAyr6YdrC/ciKoP8
1uA55JyqgT92hRQ3Tmf1F0Wr9uWxOCJVcKEiepjFgbptGpbmZTRfDyU9GXwO98hi18gsWjw1AZzJ
Zkq/NibSgKoew1j8iKo8DvSVw/eBDQWAKImcXZFDoDSKw8n90Zey3oncQ4jcaXCrORNez1KC0CCj
9FJL9JoZQeHFmoF+CXQHVWMkvv2jiJJiSJZMkoznETw/bETGqOkq60ICI4CWfeX8ro22vaNzH6bE
cNyvRgtKKseFnFRQupnbmVYi6FzsI0f8LDqITneU2JlqnSqe3JnubXO0EpcMbSKH2tiRuQJGZwzT
mVZR1kA07qqbGp6OftPErevptA7BjWBKyO0I3elMV65MI6u1EzJ0zWfF2+KuD7tgP4/AYJTASxzY
0IappcqvtNFdGhj8+8BNEZdQO9upgeSJPRT9biYD/4q2NiuTyhK3VYdt29fNNz5MyOlOskgtcEQc
HD0GmSDVdwvNTkk/BU+SU3Cs07BKvCays8KBmHKg0BVig00Ci4d7taP0SktPJg2qTxegkEJjdCcT
XnOSNW4FPVVvqu5JGdD9WEYPOLrlzhWqSkhhWzHtJfjKtO6uZs3I0VQk3HX55F5LV9MnR3tBpuQ8
po20wF/SehB4RqmAPfc+DbJpWDZ5X7rXQYO42+QcPCfSROs3naqropMBeq8IBOWGzk+MBmKfHUjS
E6ghuAdSiDAmYwsxaNusYwb187jTZR1XRk9jeNoBxMmN9BCNNsNvWvsi6WhhZdEciWc1B3ZWalJl
VmfqOAx2zNrtBqhgxFY5k9SGCPSdgcXMGNpC0xAi03HJgDAs5wpC2JER7DojwJm1IOLCA18mHZiz
d241OBeczCDud6cyttqy+cpzq0HKfY6S3lTd3g54e211Y5v5RejxmE29DfBXrpOqassd5sKMpT9D
4CwfVVJ4HNYZ7y9z2+4S02BjPPaEZopWzuUYtYAHDLWVTI6AGDR1XDRnFhRdxsODHOs6YYPzJeDe
r0lyZy+AkXVDOLN29B9LZVv7sbKChAXsd+DSLlWD7hPtYURGP91JUBokrkFZFrXCvc0DHGhXUp1S
qnnSzFGRLQm3mDE/3E+VEaYDkjo3vOLOZRsVU+r1Iw6lNeLdNhArQ49CHwMkyK5kBeaSNtAibiGb
kU1Cl3Hf4BjLshlAnT/R2BfsWRteBPawoLqiGHFcGu20C02QathAGl6Kfn5CACmTwo1oag5znhpj
C5UZ3dIUPQBV1tagkxhs7u+awt7qWTh7g6B0g4ARrwW8Ul9fs3LiDPLf6OTo6p+AViZikKDu/E7h
Rzd5S85eiS9sLVf+i5AxUBDYtgItj7Q/2L0ZT3bCpg9yGvzrSnxhZPkRL4wAuEXgcmCk8x4Dft8F
T+9fuufikgVF8J8JW8KjF983lQVqdobvixzErew5Gj//bwZWgQPQUx2xNVYElDygs6w/SPHx7wlC
VIWmwD99Va8HgPe1TWRuyaOGZnuVGGNcmen7Qzi70MhDYDuh7PimjCrcOgTkbMBCk9tZfKqdp9b+
iwcOyrT/NbF6fozKnIxygImcpSWLqfU34RviW9AVIQ/+pvlYVHPe40DKIxSfYk3q2I0UniB0w8zZ
3YTiBJ5oDrp61j3pqsGlERiFPMInZ/V46cADv78Wf9Tk3sSIL0ysTnjXU7TO9kwebaf0gWL1p8sQ
TLxxa6s+zfWQ7xGoPCA8KRI11/qm9Edx4U24xG0Q3yOyQVFjtvJvASSvkHOph6TpcjOpOUUMyEDr
OzUjy/pp9pE07qMEte0pDbSLHE0IRWu0cH6wredfO/jFiFZp8dHNXQbr8oiLJtbdXd99rA3g3wZA
uofmc0jQr1u2g6HkYxmE4lh4zwr3HxiWTMgHv78w55f+v0bWulJDY87gPoKR2SqtGAxFYBJBVPs3
RtA3gVQxeGTWLeGy7ZU9Vrk8Em+I70y19eQ8e32gLvWf76+OYUGIKuoODxAgtkAzOoY7kur+yvob
p/vCzCoZYDpEV1AXlMdefCfFwYt+vz9Naz7rf6/4f8exppFBjVY3U2cI1HCqayZICoGEbHaAQ2ms
1Bt5FhD7qiRmkNjzmOW+yiJ3C8F11mv+M8h1aSJwetWTmiCj0tz5KBZP5EF74m8cDuDZ6G9BAeFN
7wloGed28qU8eoTtXJvHjtdumDg7jhcmVjekC/4wuGZ0/JsMbcJjH5PgCj7uf7SyuiaDIh9UPWAg
kW6SVopkYNGebrEZnz2kL8ay2t82nTxi5zWma0bRI9ZbachzyRR0Uv93OVYbOwJ5UQf5WXmU42MZ
IVh2r6Lqc5lvnJ8NM+usPYoD8OwBhgGC8VtQNaATqIhd+/vofKyG+K9z9M941m14EGoxGu1iPC30
WunIDs1s/Hj/rG5srzUNCyO+63U1xtJadTaUSHK1LBXFFtvaeTOA0aDYsTSpri4ZATPC1p08WtXN
PNOY258t9un9oZxfln9sLLvvRSzplxocZXMjj4PtxwVk3IwgoXzKXL0V5p/fx/9YWkb7whJTPq2n
HKMh8xMKoI9qzv8qlFlwR/+esNWxp0HUTkYPE9U069ho65Oqgov3J2w5Dm9imRc2VsdRWlPEXR82
GhE80PYIyc5sdJ9yeRiYm0ToH3H0Rufn8sn3TK5OqCHrstEOvBmCxWsR9amHjIFZh2lkiAcCwo6k
ssjl+8M8v/f+KE4u/Gzrm2Dq59ruKG5Vn2S9vWPDnv/63yysgkJqzqybLHjPTmTjTzAAqy3Z83N7
G1ga4GmBfDtT6ZcjrUobnqC09gT8dTa7jWRG+Val6LydpVFsYeh+g+uuI00jVD8xkk7FfQ8+Y3+I
q+lQs4+BE/64Nhude/8xtNp7jWuo3qt9XAXmoQ26RG7ihM8d0pcWVlttnHwkYCtYiDyARJC53yje
nttWL76/LniQ1tS2REvFUQU/TPvRaa7bLWngc6flpYlVccBmlqgLEcDPVLtBDAC+R4cOF2dvPCHJ
nzT9z/f38dkpQy8lCnjQ5XpbhwTcdwh6Ag86PHq9j8TORsPmuQAX7wDAnUIrREPUKsyIBmUwEYnq
KK0WiNf9kD/nYLPuo+8SvEDvD+bs5AEDiF416FqB2uS1k9baCsvCw8vcDq6LLvUYhAfo3nm27b/Z
yi8MLbP64jaA6l6tkfOUxxDN1KCzn7O/GAjIGJf6B/A86zYyG308M5AX4mg5VUocihzsUcrvKB0k
hr4w8i/vmzu7CXwPsiwoeIIucdn3L4YDdCgIRWWE8ho6YehDwDc22dk98OL7q5utFL7DiFwCc1Dw
GQlizTHalc1dvYXgOntAXxhabTa31w5nHgZSsSmu6Mk0ZFzlG530W0ZWfsxmYWQAvySO7dQ+DEN3
yycvsaytl+e5qxp5DTS9gA4GLEqrRSF2ZVqQ35JHPhW7Mr/U1U9zBilKUMV5hBS2J7OpJBvP3bOX
wQujq5XK/aJt7aUe5kfHfBLpRNManGQfbrH412WwcAxCJgrI3XV02EYRBLCWHa6sW69DrnTP+o1D
enYsETJPQJ2gtX5NWDK6qlK1aYmjtMeYRIe2UTETd2H4+S9Ozws7q/0Q+QVCzmoSR6TJH8s6/Zuv
A2AE1AaO5hqAbNKJ9Giuxtcb6zC602cjnDbeHGc3NKhd/mNiteiaBbPV5AqJlK92fu+pQ+FvLMWW
hdW5NIepASUcLJQUsLvj0B/CLfLK8yYwCrDmn6Fk7YOCuZUxCLDAfTeLL3rYM/X4N0vxj4nFjb5w
k1yLihiWFkdtobz7XA8bWbNzJx5C70A3gGQODZarmNLITe6HFMH5pMxLv9PxNEcoGn6ZvN+Vfsib
W6//m+fzS5OrGxMVfEMVNoJzRpvDoMrUn+sU8pNX7fhBKPqfE49oNkSHLLi63nRC0spSQxDMCM5Q
vp2aZwf918ZWbn5ZgvVjA91U5kKWH8JxriLA0Okmv6swhSEBr0ftX9JQbkUZZ22gKWmhfDaRAFpt
Zp/2fclJw4+gJZr3nrP7+C5zF75n/HobYogrv6/EYOO1mYujF31G77i9cdjP/foldQUG0IUxah1a
DCIchl7inHQ8FmNcbrVtbH1/5UyMseYFp/CGHt+FMt7sP15/H5K4IBpAQmFRyFq0a14fQkSRVpf7
Wt3k6GkIwu8VpPLeX4D1vbG2sDoTDijDQ6se1U2pL8z61o8e2kPp7d838qdv9eVOXaR9kRXBSqBZ
Fw3Cq0AfyltT5Gimbhpt3dk13U2EfrYcuefls6D3YGQ7clAnIqq+MowvnvM0zH0e92JLSvFN5nb5
IUARoE5joYvnDfiCMzRKjEHY35Am+iTM6FlJ0qPGjS6Yviz2gGFdjq57IQq6Dxrzu5OXOSAHfr+R
ylk7vz8/Ay91QGgXDuJ1q37YRQDzSfwMUAXugGTbD52bp2rSD2ONjhoXnJVZ6Ik8duZwi7H2T1bt
9WIAbu5GwAgsDMFv+qapQ0DM5PTtzQxymD0ZenEVdPKmncMpCRjZG77xpaZVeFNPHej/vG+tM/xy
afvTGvuHAdx8MYvIvRkyERNbmLfEUu2uRXtcRiZ94rVlp9yC0DVTc9oy4zL35jgf0WEUzFdONN8C
SZkEHUl5z1DwGeUeOLflPyB/maLrZq4qtDUEv4CXOniDVaQ9i4okpGw3196eBWI/lKjhARG+Mwt0
5Ni4Ksz+XthBnhgB/06tfks/6O0xRDCCyAq81wtl7ZpaIurJ7IQzb2+6L4JeOXQjabT6PPbiq+7S
NUi/JA2a6QN0l+b2A513fv75/eN39vtQtUGKaAEBrDlq2dgyqwgtcZpR0bFB6VN9rLz6ZwBgpv1D
3A80dbC6iGwqeDtRIU5l3JGvVbXxqn77+8HvhTduBOg58Nrre242ZR2Eo9mcoHmWQBjIhD7g+zO0
ektjALAQgI4BiGGc8fUtJ93RUlZlNSevT3IzrqLrwopNcZAF+E83XlRnRwPax0X1Fwu/hi04aAeo
K1O1ILw91BP2+1ZF5ZwBFKEXJToXd8baudg5mB7z2WtO+VSmwhdxvkXdu1z6LzzIn+lasht4zIA8
ENjn19dSrww5m2JuTmkX3UZR2veJH1sfbLr8lxUbkCxITwE5uq5GCjNgHdVRfXKFmRJ0EgEz8P6y
n52pFxZWj5kx5CD5GGGB9zLRzEz1Ftvo6nr91xjAFrPoAyOCspdf8CKKjkTglRVUAU9NeSUqMBJe
dP2V2lK3OzMOsEqgLQB0A3hkmqswhE6gMp1xzE+dqndWGEtvC1t2zgJahNFij/wsFn4VBgZ5kY8R
DZuTwx5kdewuP7wQSMihRx8hAvzsuoHfINVsccbEaSLHsUjkxx0UWnKXEApRJnJM6ziwRq9SEHHC
TypvUuI5sTIu3h/BmYW2PfAOmQjXlpVYxVGWB5W8Sfn81Lu72rjx2ysIlvMtnbwzVvDzEetb9kIT
GK3CZeJb6BXUgzxB7bH99auMfmw5j7MWoCuIWw5aUfCGrzes39dVY9YjVsK5qsPnnH2uhBmrfmO6
zjjcBf66EET+UR1fnYsSXemjp3DlGV55KLSXGtpNGxXtRhPqO+hn/fr+8pzZv6/srSaO5w3aWQvY
G/Ip812VmVsM0MsXVj4Rqdg/jdVIX0Fu5PXEDWYxj+UYyBNpdiHJYzeMG3cjjj43CjT+oEkKjD7o
yVo9B5ym524InqaT/U3r5OP4VLARgZotsBAdLq799QjwZs2lJFZ16qdvtv1r/mANfvGFgLfDmYO7
DowGa1oRiwdBz0NbnoJ7R8VRe834Rlh9bg0WRwsYPQIm9Ci+HgEv9Dx2boNACpTyIWNJ5FXxXGx1
FJ07Iy/MOKuJakqQ9LcezFQic+XRKO7BK29tJCfPrnUApiAPJFFgNVgZQW6hDoGdkKcm+iXu+y2C
/7Ofx+MSAEB4FNyBr6eq5UMAAi0T2zVCvKN5hods/P6ZO4P+w4Ijpwtm0wUTuoZVm3ZjhF1hyVNo
ApDTX3ghSWn9qyiKTBhTnINaRNdmXI/1xtyd2weL9Ao8zDn5zZDnsu1mT5zq+ZcTPVjNF3v6/f7g
zoRAuE0QKoKTCl3la1EkN2c9FRoxtS+ixKqcbwEt97Mnf4aNHUeo875v7tyIlnO56DPj9bZ2y64C
eg6d+uI0uH7sQJHZaKzMif7GClQGFiwy+AnWoWmFLhk+NbDSDIcw2A9jam9lLs+dnaVehfoLYCjg
J3i970bKjSJocIP14hq0YRlrBPrXbzu9xXx2ZoHwrgYAFLU4hBTu6iLTtivRqzflJyXGr4O0UgSa
sUmN2FdDNurg8f0FOmcOjPYL8/QCCV3350WNciZ0tvFTJD6Z2G/FQw2Q0IR/Jvn8vqkzRxcEtx5g
92jIXZzD6yksR4Hwe/AQagSPfjzYH78qwUMOaVlQxSPGWG8CMs2kVViWE//M+gSggvd//ZmdDGEJ
vEQhNg7Y2frgSDc3iNlU1UkhTUBSL0gnK3vfxDrLs9w0KIGASgUDwGW5DvdoNWPxW8T1hf+dBokY
i32oRFIOO2Xu+XThB1+i7nslbwmKJe/bPrO/X5le/v4i4G/9AGlmh9Sn0dA3ytdpMDqHSpBLyAtu
nNb/xzADCCajdIro3Hlty6xy3rgBHhcOMCa0ACztxh1uivpJ9FHmh89+9NlhdUp8lfRb5/hMAAcy
ARMbEJeHCRf42jbUSKjV+mF9qt2fqr2OnAMQI1kw7UlzQfW8NdQzex5ByeKWkF3wwGzy2lzbRGNN
R42X2nwEjUZShyOoBeqEliIB0MOnF26TdWDqRvtdXDfHyMmq6On9pf1TQ1uFeMhi4lZZ6CAc+w1S
um6An7J1expm484iOBrgWElJznY2dT47wt71nfMV5C7QThGxcMxsMLodalpHMSkB4gCZWgyq0wBa
Pb//0954H7zyF7WeZTWgqLNGWVLkufMZx+pej3e+E8WTtWvbzM33Jt3qoHmzEjCw4JTRS48GGijk
vl4JZ6x137Z9fe8IkexrupWiPTcUPNMWIhYwE8DPvf6+PxmTnYcK37fiyp7SUbZp96NrnvPq+/uT
dm4kUG7Cc3mJFTCo15Z4WShnlG577wOdmAHH9OHPu4tGH6D1wdKtvxrIyJyG123e3TOPA6TTJFa7
pdn15hDiUYtELlYeDm8hyHk9Ak/akzW3/nDvOb9Lec/GPVCj2jgRD/Kc7sYNd2a60DOF8SCgA+fP
mu3O7g3dOn7V3sv2wjCvrI2q6bnPI73ghkgugOts3cXWiZIMLs/b+9b5TTNH/v7waiz4XRAPotYY
IY/7eqoWgouw9O32HlpGP9RW4HTux7/8+rKpX3j9uhd+HzCnvW/Ec+I7G/nPN1cmsi4vv76K1d1C
0cEN8du/FdPJ+Kb7Lx+fG2TZ4NNcFCPe4IKNTvMBT87mnssnJYGXtdyNs/B2oy4qP7j1kX5Grnvt
viuoLRoWw+Lm0c04Ivz3D9r96QTX03xhdB9+nyHaw80P0kSAMZBMWh0Lw8XdG1ZFe69zpCUFYGpy
5wUPZEty5O2qww46FZYOLCSX1qEMCOGiaqB9e2+xrAJ2+aNZ9WUYLz6/mH+xqUbT5J3k+HzfHVj9
wD+sT7t83/9TnkZV401pt3bRAUsJvm+qMB0retc0IrEskZjAF5bOVufI210MZjsEKUjiwyhyS6+H
w6NOBXQe9T3IP2NL/6LBF19/rN6L228RQLbxhInwUEKTx2sbeqYlwuNivNfAnXtVm9ofdoIwgEcF
hPjw/Tck45R0PPdZr7GR4y5HWfbj3wd3ErTal+cXauKrAWDqmik0S+9e7bqoBqnkh4kGbfDio5CM
0w5Q4hta9lmUfEKlzLuPym9ecc/EzjF3W8TfZ5YaZw8HHbkFyAisg0PwQU8IoZh7350cZ0wV2obz
LWKJM4fvlQ379VIPKlDYbbDBmJ0y/QXdYxuh/BmntfCWo4ayUL68eaq6FfqDmQULdZ4K5xYXy47L
X+Z0abhZaW7xgJ2ZM7waUe1HWm+RcV7+/uK0m/1QgbvNse/D2bwozRQCvoai+/c9Pcozyw56FcQC
BQnE/MI5Dj3nN4LqTdvPRBPfuWdD8MXOe3kDnRt5MTIX8Dvglk5Q4ajuSIECrk0CZ9/aEwBtGnjr
mBsG6iQW8UEPUER+sx89wQ+NUt/tqKRxaHA7HoGdbjOVe8UPwADZQ86JAbA7cVwAnQs7ZLGrnR++
C8QqaPecy6aUAYujaCzSojXqTPfS2EetP57ysR9PxhT5z2gg8YGe5YGxU1ZtgSyd/q6bfLe0QQGI
DeavpjHKBJWRNhkoWgbnaLQuGSm+F0aZ72rlt3HklnznWHnzqxyt/jBCM/tahgpJ2tZm33IJbu44
nyYbO1XBI3Lq7uYWGkBJk6MALhSgVXnAvqKtDghPyEzdW6H+wnVXpXMwl48iCioUqq1h53HwPNQC
hAODReYLxkszDnurzGpi4LJT5QPU9eihmwwzc3rj+zy56Ksd1AywdkBD8duYRrQ++APL3LL2b+vJ
eiDaLB/aujYurBqsCqHXBxzQj9m30hzc907Wx4XVPPalir5qVPy6LBSFubfq/hnY8kcrkiPQqBM4
PyJMeiwjkyYtaCqeiroK2jiovBlaJUI8THWFh5VtRORycpwuEXbhHgMGjE4cAjXFUymd8JPbg4xG
GblIKFXDHE/T3FwHDng1mDn8qlsKQpm6+yZnZPbi3DEAt3XNHFUXPoRfdM2/jF34aM/g8oihbmB+
UgH4C0BWyZPSQA+mOcuwjsVAIXLtR2PVJr1hyJ9+CMo6TglNho7IE0OW6cKN2s+gYf7mWeMnKovc
TnU3ZqwzfylLtzGp/PEu6mat0i7sveqmM6p+r1v5m2s3IDvwXAOz2g3eZ58NTZ+QGiJJoKVwNInp
EHZhEo4TuweV2FfpK3SGVoY/IqmjT2XLvlkNOCMKVYM4oJBftVX/GPPGiJsydxNZAuKoPaoT4rIA
/Qw5+CFqv72MjN53MsZqmfG6yAUw/CS8BsCGNXHtNJBio04dm4wMme8XbF8VQBMNnqpTCzo5v+ty
rC/LUjzwaaSxWYHPQ1b0se8M54sv7epymrqfja+6IfZrKq9qPhlJr7xvPXXmAIwiThdeCDZbP6Ma
nCt2O9nFo6lKyAo3aMARGpwuc11WiGcYSznF+xZVrS8gpTPV3oBIXX815WXv3hETNFtz185xA4hL
OhKnTMYh8tOAs98+GCjSoCt6lVUL24On+goNUuMA7hbp2bGtzUMxOaZEx4fbNJfdJNwYSsdW4hfA
50naQECXV+4hsKA8a4JFPUEqTKXmVH6ycyjkKXf8zoTT7H0OYgxNXC/JK8fTu65rPTfppvCnMxud
OOiyvSmrVtxIDe+DDdE+2EIcpsL4xIOqNvbzUKNDu3PNASLq7DMZ+ZMVFnA3DVhQvBQQnqq7akMG
GOnQQqihl+VgxQY6yGNRFDmJQRDS3NSOCb79Mir1gzQF1ZfKM+iF9mp6P0E/zABZfo9Ww8qTIHSg
zj6cCb1slJAsKwwgEvbYnHdla+4VAQqyt8uvgQnFJ9yxbeprXyddUFeJk7dUxaQkxS34QNy7diRl
qodhaLLJ09cTbcZ4YOaFA644tqgi8sG3hgs5juEPG7flDiRc5g/S7nq+G8BjnJkE0LFFr+huLIDz
B2eIT2OpzPC2Bf8UoPKV1z6GrTN9Rt30e19Y5rVQw1FyrIqUYvraeFUO18K6PAFRp9Vls+ZjwsGN
d6BeyHfcM8fnXrVk7wyheDCN8WGWxRPI5evL0G68A3gqnEPYYHfgCBvJ4A0kBmOhigvDZCkSvAQE
N3LazSARPBglMeS14w/gd+Ji/l57ZmHsLS4EuY+UgEybVlPc8IFOz65y7bTUo057+PqY566foqbq
pr3fNCDrU95sJtyvolhrN4qdkP8YGkcn3BjgWiW40C9br6zVr0jNJIrBO+rF1O+KcO8awrFS1Whd
7kY5k1jZJq4h2weMTY0QTGY1SHw6rML0VE08TH0xsLi2Z3FN5/bQ6VzFauCgq7T49yhEviqv8zsV
zHbaDa2TeV4ePpga5IieHty4c2vjCdfG78llzExUVfVpaE8t6H8GRHqx7M263juUMGsf4PYr05kD
j76fJimwZ3NaxaUVFVaCqBngXQjHO4cgRK7OUWRM0VVzUQRGMnOIwADhBYF0/DLTEdhYXDv7ynDs
jOV2mLA+LG6csRQx7/m+9giw+lgYNeD34H7u78HUax7tlsoE6jU4o0CrzzKTnsV39WTamcdKoL0H
0t374wjlb1I3nwgaCxIkGKfY4/MQO/lYHEAiSvd8nEEmoPTvCTOY4JqtkxCFvKMPBaz9kpjEyXR0
5rh66DH3RD81HOq+plUc0cZDMvATqCc4P/3Ey2lK4ZerqyrMu1NYiwq+IXCbhAS6vLX5NH9lOa+c
G6O39LdeuMC7tq2TgF60SnJlkae2FT+szvd2PvNA11QyOzFbPSV6Lswrv8N0REH/03XUydTWF7t2
G/TFGOF9WBfOLuxzv03YiF4AB6UV5GV8cmE5bZeSOq8SqK0zcC1F9mECHgFbTHaX8MJLsBRWWcna
4DMusOZWO2V/5ZUQnSttHI/eroICfE6Oudel2++JXerrKAJhTJiPIUh+TDXHwLk1NxDhcZ+coXhU
dph/0aqoYm8Mm2tObRCyFQUkCzpES3XQ4MCMZhkcw7mJ6swACV1MwZz0s1NmkOK34hbvOi4QXTVL
nhU4EN/OK3TVDk27CMX3XWL4Q6nuBtfKf1QtcWLcG49tZH9SrmAHNMVHKMk20VzuLff/SDuv5biR
bdt+ESLgzSuAMvSmiqSkF4QoUfBAwpuvvwM6N+4RwQpWsG8/dPTD3pVE+lxrzrFm8FJzWV/LsfWY
mrBwCmpcu6ZRfw/t9l4kVbmXnDz21DTacVezjRFe0AhBK9jVTddfpKak+4o0mhfUEQYZJFNurZZ7
td/GJYV8a2VetFsc19qUN55aUEqpM/LbcNbCTaBH9WaUlJ7/R+M74c+6sbCEO5myCWzJk0EC+bGp
+bEQ+J0ceyZpMP7RJuV1EMOWKmMFaGXyCqmz0xPbrwLjdwjAyZ3TAEI19S1cq44BoCc5kbk4cp1k
4ENM0Xq87uYb0ccHMURvVAbJtqNIG5I4zYuWVjGYP/P7PBnxZdoad4OmUjrVFn/ysrBvk1DufoNu
l69jO+iOsx0E7H0F9a6kIXkqwraEgSVP+1CYg7OZ9ExObsIuqVwpd8IrmW7fZjZVemxrKB1frTuj
dbVS4uqVpOCqBtnZyDZnm1F0JXc3SRgk5orkmwBXJblypUUHXW7HyZPiSvs5hkHx3YrLn5bU/xxC
E7jYHDXc2pLvkT0cg6kcH6u65dIXsdFcy03bCz9LzUz2kmQYa8/mRPo92nDURjvpf3J3qH3iNoab
6zFZmaStq00UStXGCPA4O6maXFHuqb5T80G+b1oz3lamMBgDM029JGxyxxUxEIS0FSgcA7XJrOu2
s3Cvw8mYZz+0JHUrqfKfIGr7u0wtnmrTzDfsu7wX5LjaK4UJc6so0U/1Uh7+jJui5YJam7W9Ac8f
7Uo2Jm9AxvBDl+ryijcDJW1nKRqH60LPK/Uo5UIv95Gw9WJrcrH1sj7AzZRVKdCZ6EiK8HeZcsUr
jcTTjG5iD+x4TDjzHwxCLXs4wtjY4q9PGf1NntrpCwI1+3oWarIZE7DAE+v60Joz1/eyan/EqtEe
JV26q+oe1Zdjtbx/pg64WZXrmzLLqb4MvOdIlt1ud8qUxCAey6IPpSt1yguUxnUvOR03U1ITbVdV
3BfnYhsOMrT4TjK/9wzQ9yBzjPDGaAkqWwjy9nI8lvqF6JVbcq89Zbp7rfRyvZP3WWJo3SayayI8
4UQ2Bp6xfluZsQ2sP/ulJgZ3WSpR3ypOPFDqfYgu+xDBkRuOefekB2lzQdRlIO1sqMzbwnTc1q7D
4VLXY+QoIkujl9EMbRedL/2AUInKsqIEyo11cAMN/6dpzKkMnpn7rz7a96JthNvUUPfUBuhbGiZH
WZliL6mLQy63TyXJjkvdEbNvhHPrTo7deEGU53elnBfeSCb0pcABO4uIW5ncWZ7ZySznqIwuFE6O
XawIexeqrcpa1mwfVm9xSXVvuX4E9a66th5UxU04RBXwuo5UtCn/kGdOjOsgbHX7IZBlam/Ocpe5
WCx+5UZ3lLXsSWU/Zb7q/UskG+LJzhpFuJI6zS9C78ZbtttrOw9N3DJOyqx37B99PL/o9msRFZyG
QpL3oWlIP5Iikd2MC2sCcswmoBDho7P8gCqJLyY2rp1eltYrUnvb7XTtIYgSYzNN4rlMOgB5CQsj
t5u3prdDlln5ooOZ8pSZt2A0VqVrVZKxq8wMCJwGAr4bHfnILfgpsvX4RVYj6yc1baPL2VAqztLG
ytxsDMpbJ6lNSqUYbX6ZASbfZEgOrjtqkcpbZQ6Dx9IunMKHdFGI/ax3j00B+OA6Tpcq7ZnJow74
auh2Q/Cm9NNb2nZXfZWUfmPmPydrPigRTtlNaWmzvOW29qoFhe7mMP4UQgsEvtxq7jgCTRtVkG0V
1D22qYSabMq2ZMTnclYvHEgEwOT16sIo5VdeAa+6gxepLKbcNXL5VW0gLqrsRe6MC8sll5WTVx4j
+qwK2ucZVY032UrAEsr6P5UOjTYzrNCbamvOiDdE4XVb9N2l0KROc9NBXAdzKHlOn5TxVTimxmMa
mi+jgCqtxNP9mJmWz8uel94QJ2wszrGWgxdJxDAzjUzfzXEGVmnWsv082NG2THA0zHFcPZhD0fOE
R5DvUlu1/gE5tfXjmcs2z9PAG9vZuc7jMPTkAWpTOmf9URrm7GfqiOIbpTCKfk8wqL5LUF+7KidP
7w2WfpgppPpUUbhrbw11nHhqJKfXVNo1nkQaIunvzbpFwSebYP4iVfsuqHFzMavj0PlBKVnVFi+0
ueu7amuIQn7hPTz4Oaqt257i8ZsmLxtA1JryMyvbbtr3IfV7eEiheAyXnULuHNdp5cprbGfegdr8
Rs/DQGzAklY2V9Zplo9lpg/7NObxb/X7SFG2Ttw6lzL0PS/Jgri7bdu01q+dsps3nRGrl3Fj1x55
69rXh/aZ+Ki2NyX1uxPxpBpL5ynq+TAtNVwzMmAwyocBWCvnffjLasR3LmfWZo4052Ko9TvhkPYf
rXQ4iDBq201dy5mHm77OPEmWC7/SgtivbZ427RS8WlR09Qwpo4S1nu3zTN2rlbkvpSmvPa7NlWuZ
86Zqxr1jZnut/mZr+9ZsXGUy3tQxrLdNJZQrLYpQaRJ3fTMIfPyMrJaHeCGHnW9mTuZOWXHHu/N5
wURs4KDl3D2bZDs4VuOmXZNd6wNx1KmSv09SLK7y3LJyH4zZT0Wahx37aryvo9m8DXR9eEgD4fhJ
pxu+bCXHvJ1/JSFWdziRBfw5Vc2us6rNvD4SjgR43bCPvTM+i6qVqSlbB0TcsrhfiEmSl7aKc1Fl
kGETinaWeEBK/Re0POM7B/JQ7uck+UU03rrKkPncxKFZ+eMw9q7MHnM120K9AwuqE6vJJdnt9UBm
XUvfHHW41+dZ2dXAODdl0sbXgwrBJqAqgRt3xR87kt5qo9RdkGMHK6XWreDSDHBSfg0CsGVZgPIp
mGPrIjRy07wcqWX7rM/EuxRHFbYXDdRj6sPatj0jVNo7vU5mGDmG4B7gSLBLg9xyO6UXe61JxFNc
hDQVWS+9o/Z+n9nK4zBo4i3uqh4LDRsn++E8fxMcB7tW43W7HXkDPtSmysPRNIX41Wip6g5N9Vgr
rbqdzd5SvTaJhpbHU3EsgLBdcsqSuoN4Ml730HW3Yy9eJ1S1uad3yUSMrQ5eKKI4U/K7zjdhLTm3
UVHJfhrCNE+os2G5dZCPhAidH0QAEi9s8+ZlRot2x58kJp5CGNtdaebBxWPB3phqFctuWgTWdsD4
48ldom9JhD9PTR2/OYQ87ykx+tJxFO17hKvQegd84/UoaZs5MF8UYnYZm7FntmZLmeko/dVBmeMT
Etx6Qu+T2B+END2mWpO+WYuSIQ4GdkEn1H60vDuvpNmufgfdMuyyfs8f3/hjHUzcsomQ+arT9TiS
5uoYOLxpld55VPso8Hq9tFxVK1mNRT64mQ4LZmTX2SZ1ORLXFCr/KQztzdZz6wXhXdK5gxovDwsp
1ZlG2jiyv/IQ1uAi7ONGQsKGhBm9giAmdTlr5rjT5XzCly/ZN/oQS/6UG8Vu2SUe23qABZvIhe1m
jtQTWJiRQobaYPGuSHXTqxQtPZN9PZVaMHBALkkM7C1rbZoQuhKEw6QdrP5ltjbAWsvh63krKvmh
QKCm20ImXGVjwN9xq8hTjcSbryR7wlSfJy5OZHsomoTlC0kX/6wVXQbRKg0gkXbIpU0DgCA8IzA6
8ftLphg5COYG54PDK0/lwEkbxz60xiv7JxPw87//xBD8+/tr/abZWAMhNn4/Ez3Rob1eXITE2j5v
5MxHaCtNllKHkx0VNKJA0jL30pnk0amfXwxwKI1QnJE/ep+hUgnwtKNmWqidL99C+6sWENxQi/gc
PYutkwBdqXFsDKKSFnfaATWZdGHn+8/7ZtF3vE97vf/5Vd/wdtPVJuLnZXHtWBf9fDFMOys9Jz34
2Efvm1mtA6KS5DekVjsU8695PMavn3/FuZ9f5dBV0YiQnLB2EO2emLZ2ZoRPdhJZSG2R4Sx2vvcj
bPZ5YcZsfYdC3tqpO8ExfSudr7odGWj07Cb6Od6HH5mCQolSQcjhkI8ci1PpgkX+ei8t1duWUvBI
s+3lM/9JpQIoL/I4cYyDThgy1jd5+VUL3/IJ/zSw5Fj/acBMyhmOJQ10Wu8OUNblc3rvUwON8N/C
ykBVA9p634JU9RoRJlU/PBMzc83gnBfj1O9T+AG72ALB+eDgGxw7jTXRmYeBc5DrujVIZwZh6YPV
gltkGPz5qDbxW6/6CKI3+VK9tQ79cDuHPqXIhl396BRfXxHvmllpo6Q8SUPHphlBusAHMvv5VDqx
IsiX41s3Fo3/B8RCVRLriKLS4nZs3KSjb+Q7ndRwTQTm84Y+HhDwVhE8IufGKo9v4v2At6ai9blw
eFjoc3w9GcWBbIRxJ7peP9PSiU/CCof3Co+MSU3OVUthRHJaTW35oChvo5p6w8hTkGwzAdyvt4Ss
DDk0YhYDRdZqCgwx1dmYfNOhnWDHu9VQ91doCtQf6RATgYzs4MsaQoMSfrB+QeAsGK7Vp5FVmxC5
tfohajZNv2mbM3P6r7NnNamRpMI+B1qJEXktUqw1iydKyTVEcYjQhZKReXmc2YiP6+ZmzudwpMqV
UHKftE6I6FMZLnhaWW4Lc+ZqBth1QbYxflQWOk/I43lHhMm65cpKEYN8kqXdZJrdnUJC9lYbf0wl
dRJac58qRrvN5HDYFDWmplgWMPgDI2nu5JkyF6MhS69NliqPScLV8/N5eWK2LIwAqsTibFgwI+/n
pWNNkWzOtXaw2Uud7DipaDzmHTG8z9v5KGZfbL40RXaPOwDz5n1DY4p1rIt17dBDMtOG+47aA4S0
pobgFKnucLzuup2aX/AGJMh8ZmA/WpWQpjFJgYGaC7tNX01VbQk6FbYcHJS7xjJctQBIYPwS+hP8
Fk8SnsKjxzkD2Pu4BzNVEeHgt6Fhde2HCzqztK1RBIcoDHeBJG0fPu/SE7+PxxwfBIgY2+TMfd+j
1iQPmRmI+FiVw22h5Jeacobhc66F1UFb5q3TUOo8PnYkVNuNZH5ZAcmlHwnZIiWjTPu6RFFqQIbp
tDQ+Jgm3BO+sI/Hk3w+D1GTGIYtbe+ycTnRyRn3og6Kigsl3avtfhuCfBlYbUhOMupgqGhBEI4+y
emaD/fj382BBiY2sVqZmz5orJvdtoJWExg4YEVPxYzzn8z/5+4wASM7l6bi2FaRKKLXlEEiH3Loq
FAoTnVl2Hw89dKd/lx33fbwLq1WnSi3lqRQjPdrzReEcE3NbTF++bb5vYnU/KMYKOEhLE4bkY8bK
z5U4PNFFfx2zuPK4035YZCEE49Qo7PSoyxf5ZRl+eQU4iokiFDkrnq8PB04/RIC4Zik5Fr+ipdzG
1ycQnnv0jWwQ7H3WqnfSKlfzanLSoxYR43DLl6/uQIul/39/fuXaUfvabK2en8+LK2A3tXXmz1/m
x/vj+N3vrznsOinEtNf5faXzhIUyQXUJzZM092L7XN3sE3OVyAkyb6ST2LvX8uUxMc0oc/LiaJlP
ZdeDKt9RMOvz/vp42GLd+aeNZbL9866o8oYag1zPjtJGDJTh2yhL2HLzeSMnZuy7RlbHgm0WgBAC
Gim1CnP01Vx8+VzjK6BgYy3GfsdVc/UVlRGMFNMqjrKVbimncxlk3e4/fMM/TWjvmxigoBdBkBXH
52a6GZMvH2vgfqhvQ7FHoGcf7q1p1tdjSHb3kKev4Ju1L1LJ6By0tzwhUcHDPKOEyvu/PqPaWDKW
gXkYZT++QBrz5c559/OrAU4lvLcI+81DH49bauKW6XRmnp6YQpCjDA4GAHfIu1f7dqbGJsUcBzqo
RttoQbodzrSw/I2rlY1oiHMNsTLhxLVNOAkaBTubbR2Geou8zUy3Qb/9vJtOLDbAc7yxCfv9XdXv
R6FEy6OWJDcPhmN5enJbSlcirL3sXNGLE53F4xGzLkWCQcCsLzGCB0JMpXT7ECbiKrjMz96STuyC
7xpYbeKRGkX1RKb+kP5BVRQ5WyP2rAzj6ZlFt74k46ygRDplXIkPLY+ftaOtV/SgEaMlHVuL+5iK
wEC9lLpnC5NC113MDsWv0PAqarT/fKT++gX+mQ2LZYQ3JI8DBdf4Rz9v0caaEgajdpxGdCVoj1Ld
DRE/PDnzpO3igoRuHZTPcWsMb0Gudm9wsZ2rQgzBn9wx88sikJ9RZZTbXEXLJ2mzSia3R46mSTwt
2qqB1zFlkf0YtVXoOZ0a3dlNQ6Wu2GkRQV/2AMsGf6jCHFjBkwTpD9B7s3Hi2tmhgBA7pdOQ1iE5
vGgQqlSumo5I03Mnza4RmUaPg2Mc8Yieq5y0msL/0y8QxhkUpjCv7PdTOFSdPo+sXjvGxtW3XVlc
p9/O9Pz7Zfg/DeiUpNRk68T1I4OS7shypx3lnvJq9HKv+v9/LawOiyZv8fREfILefZd2wX/4AFXj
MYlrF1c+SZD3PRQVhNHKRuHndWkXJ9H+zP1MOzEEuPOwYOpYIuUPJlKghsTR7Eo7hkVuUPclTW9D
SxFPSluG97IB9kkyZv2PUwYJwgvUjohKjRuy0aSz+sFqthRyMS6FmpqPRl3Y+w4U5y9zGG6CKcv3
sjrYBGekxK8SSVB9slF2iSFJ+7nNMyTqcrSZ7UZs+xZFVY/NAGFdNHpTjAHOI9PfuCLt5N9VxWzs
AvwT8zRqV8iSxq+d+ctEYXugExTCiUyV9ZmT4BiNzFE/auof52eoPX8+S1bHwfLzDKAMs5FT+aMV
R1Be0cntQDsSU3R1NAfjeIkW/PNGlGWjXG0zi/cGIw+sLjJlq4/IZ6ul1GOoH63J8stsFzTfIDMS
vdF/IMRD/A2fPH1bNO6mn0+/TeXBtH70BMql/kx3Kks64sOfAk4KdIXFjXD98lKdJqCkeKkf1a68
qatsM+jRvSJm9F3GlRzNt1qAzAk+g1YqG7Usz6zKE7N6odP9v+ZXqxJZUdclMc33DSLK1MWtI4mr
UJ/PPAA/fCeh58U4qZqAbmAnrS31c9M5RsDqvSVWeCfBNjEFm/kg0q2WVclmSNK7yo6/UV5VadJ7
WY/PfKi6pDT+7WjHJKu44EEIGRKpXG8Q6aDxRie2dqd2c3tTdg5CaUlGLliKY17J2Y1mY3+KklRf
wnnqBXOnRaWJEyclom3I+87OQi/snT9zmxh+kocCteAIf6Huhz3y9nN3r7+b+vov1km2LqOz1J5f
bfpy3aejGWvRXdNKxiYeleoxrsfJ7xOHuxLxw9tJKAWl2wrLTSKT7IQ2bAWCV1n0v+PiLBxzPVcc
i41vifJi9tOUD4xdLZGzOsuz+GEI1eJCDGl7Yymx4WVL+co5Ns/lj062R26HFgnCfih34shNl9dh
mTxEkY8ZrDYfNMTq2tfSkSw7vuqfVlYrIFHFNJcdrShYZWZwVef8i+stbd3AahjrPhubIqaBOsDj
YD0p/WPdb87saOttZGmEB8ZC6MC/+AGvzMkX1Zi/wod4mK7SuLzVJW1nUQ/YFV13N2rqVjECP6CC
raVgNSjsp8//gFMfSTIRnhC3N3ay1Ue2rR0jMpLDhyzq/DDWdo11J6Yzl5RTE+LfRpYL+D+vZguT
n6bkSvigTgVulgQfH2k/6UHqj//ha1AHQM6lNBXn3PuGOmNwkMc60QP61tcoLn+bJqYnpz9zDq2P
ob+DZpuwpUC1YqFddZpSjEMZF1r0kEBEdLuohxmJgC5WDiKj4OKo/amUc/vgqTZ1g7g7KAyuS86q
TYantEz84A+O+epQJCs+5vGlXjtu5TTuYH2xdMXf1aVjrl1EKRpHwDJv/hmypsSGFg5V9DAgpK2P
Sf3MteTzwVpG/d02ydQHikDqlCo8uM1Xg5UqQ0Xwzw4f8DvZyqFIvpZrWj7B4gG8FK0AvsP77v0n
FEo0Tw6C1fsK36yyHNRnMiInPgASBogxblRUtF/PtqwoOkltdOc+HzbylrrOX+4feFUkG+Hx8Yo3
lhnxzxAo1FydlNBw7rP+9ro3/sMfD5QEQQcAfJUU9vtfH2WtUOTScu6liOjAy5CfWSMn1rwNdciG
P2Njcl6vkcSUEm2KhvChMdwg+aWZnuogcv5a8HgZ43etrHaW0BnjYgh7tq+s2OGV+GnV6ddiTf+3
CVgVhF9Jxcurc6aXA55wSCMfzGnaoQm9qvE+fj7Sp/vqf5tYre08hAo7jzQRqpea5Nt4JYtdey6b
dWKrXwC3qCJAh8EHWo6if+aTo/Wi6qHH3Ge14U4aGMyL6vD5h5xYEWQ7/nLLVVaEuVpyih20cw2h
5p7K03q9R3j4+e+f6ChnOfK5hqJh+yBByuXYTqlGwYor32RpQNl9KXrVG76ICmXMmVUgERXWNx1l
r5bemNlGiFHOuZ9/teld9tz1X159NLCUDeDoZUy01erDelnURmjb90V4HV9U5pfn7BICWvQ1S8Ee
/uv9UCtSQ84vU+17HpTTjZGcuXp9mElgW0hn/c05k9NaX8lHQ7Kpl16p9115pb+pw5Vibz4f6A8T
iRagdwAZgs+0kBDef0AtjUEtTY1+D5/J1xv01/PXFEIa84ghhrOhMJ0W4un7FvDB2VGdKPo9z/Q+
v8jtM1P14yuAEWaZacjNyO+CmHrfgNGHfVMEYr6Pso56lglX/R2vV1ei0Dz2vNS+jafDIH8PjU0d
7IPqzBT4+HBb2gcbSoyciwpM2vft9xADakx9871iPOq16keBAUXrasZQQUzsrq59XkThmZlxYtwI
ROFqNQimcq1dNTooElFWmH33JsZS6Sptz2wwJ2Yev4rch0l9QsXaZYmk552Y7mWwbt2N3lxK0Vev
DSwdDkXe9BRf4F2/GregGBwt0OXxPlN/K1qMg/Ht87m9FlIsU48WDKLzy8onc/t+ZNQQNXhYDSOT
u3bjdkCh4vGAGdo7ab4HvfHdSMyNMebu1IT7z9s+2X8LjXCpS4xaZDXrSbGXchmL8V7rnOd+Kr6l
k3nQ6nNhz1PTQOXSBa2f1ztHwfsvzCcUhKD1p/tOVfvNUEblPkuzc6rp5VfeXSDpR6Y2ygCmAsLm
VT/GTi41fSJN97aGyadlL5Lf5GTyDDnHxvn4ec+d/KR/GlsdbWaIY6UQIcu5wTWQ+wiSz+0YHyId
y/eQyV+OHvI26++BPsd6lgwmt3OwM8xKZrbrqu9CGdxajbx8Ct282crNmXv4yW7k8gFQmkn5gaLT
45hNCe1N91HXJK7Zm8cROUpqll5gdLsmk8/sTCd7kuiIgqCAHNVa3pbKlTGIzpnuLdxqaZRfz9q5
gu8nm4D9BKPQwi6/vvqLWVdCU2jT/dCIP3IdXFq5vft8Pny4iiyD9U8TqynO7YM6a7U63aftT6VQ
3Ly4G4vMjYwzs+Lcp6yuInKc2nYZ0E4BR8MROCP1MyG+Uy0QYOMJwDtD5Ub9frFGbIYJDi1aaDVv
DPXcHa3uHLV+CeOv1ipZikUmwb4K0nG18chTBUaEAsz3dYM5m+snEdNqxLhbJE7TuEUUVZhTy+zK
STrtPovS4cx4kRb+sPlZy3OBpyBSFq6Qa/FhL9RJw6A/30tzG2+bIJ1ANuQWtaAdpcZnldY4YFjZ
oABu57SofCnJMr80nNZLMVXAEu16bxTN6LZmMG9EDxXBDnEpzQU4AOxElAPKRFPte8RkbqYV3SHs
NDw0XVbv41y1N+HQ6Lf6NCgP2thpfgtu56Yc7X6fKeGzJprhJde18Xdq5M7eCGPpOZ3035IF/Bul
RvJoRmm+acZK9y3uFp5iDOwIdvEqOgWfjCbPIve7sitiF8ZasJ8dkW8lbOcXVTya+1Cve7ftzNlv
zSG/cuJp2lSyUT5ZDXQZvUr0TRfV0h35UNnXVHApQz/hRImEuOnm0tnNBIm3TdZZl0GP3Q3CigCj
AM0FTp0Mxk8eNnNS2ZFLsi1GRyopXpSa9qNd593DINfxnaPj0NT18E9py/jmjDq7y6gy4MG1Nr1A
lmI3TEvSlnhzb3INdI7Awe+PcGP8Clfcpqvbn4mGOVs3cgWH3qT4nOQlRTXz4NoKTfk2Vwv5scn1
65CAo8A7OBUj/uEg38ROarpgx8MLijxPGPXSG+LeyjY0LYJtif3bMPLZj6k+Th0vC8iR6QhwR061
6YZE2jhdk34r8OT6IfXWvNEoZOJlpI5d3Rwt5bqN48cFPA2yZAweksR51UoqdgWZLmW3Msaq3JV0
Sma1RvTdmWoOd2C535Q5tgeQIXrYeXU9f5/qxKAUsWLnd5ItDT7wdvVVHedG9wfW7o/YDuXvats2
G1ifUuJJk2U9qZNavAZWrhxxR5fXcs5srFTnrZaL9mXW4HTQNQcmxrQJ8vYtl0bpMJdc0sYZ3FPZ
a7F60YKMWizWtenrRmy7zEW13BP9/NMXifmUT3RLBKLLz+0pBC1j9l6Pa2uftJnyUMiJLVwHQ+qz
IzXNayzi3pOliGhfrQ4/gwbkNqk0yQ+IKIVeYkWAZMbMutGq4WBJY3RVx/1c3Am9C3e4owFWjQ10
ptAZ3NIMZ5+/drqMRatvlJYDPlpmymQA9BqH6R5Lf7+f0vhXqk3JjyK0u7tIm4Vb0CNPCVkN84KC
1fkWR595mAIGwAWLET5QZCy6lZQiPGaV+KFaIn9phPo9DUyexwPo4l6fTRy7EIKxAH+bpdHYMlLj
HR3svGhTq3rIyhQfi3HrIw4uqSGb236Zyt+xjBkGXKYGxVbcCY/nGP+qyVeHWes867jrWSR54cuh
1mysUW5+hCxP4TlWHt7oVdvxoXbmtjY+1enVSl57LgAAHdxee6Pm9ozfNk19ij92jLTgf2jgUDcb
K9kpedJ49uD0/mwGJdXNnWTbwprwCryNHi9oZav1dXWhlY6OtTCynhodSEofg+2iUF4ImkDTvYmJ
5w5zgM0vHGVPBCVy6JJcad0NEg5dE3M2NnmcCTFceD3Vqpem16VXnIK9O+sYA3NL9J4aZ9KVGcXD
bs7s3Mvxe0Lf6mUvNpLcU5sOzWgV683BymCZqUFs7yhUVXp1Z41/eu6lVzXv59eujLMLUBsGvuIS
jp2aggydMFPt2X1krzSiwc/kXnkGhtKU3lS2zTUcrvTVkLj2uDEveU9L6nnB1vWXWlIZOzFI1iYp
rOaX1E5YHEdbKL7UA3kIp8HeCyOi2kmZAO4FqwN/o06Pat7GO8qlwYIz++iqR37xMAadYC+XMP9i
jvMSpZNvKVNnbCHxNY9YU6eHJGs6v2ttOrCYTb+z0/K+l1rzUqJA9b7tpHkDECT9Brgh3yfTpOB1
hELVZjLw1bgsL9Uk7Zg3ctK7kWJnV22u62CZppoca/gTKlPhJYHzEEpK4GMB+410DNrRUDSunmUv
pBdyag9L6N7BjPs98I6tLIGmkZxivk2HFseoDTkmrSpOBxgMN00FY4EnOdW+sxHpUAsfr9aDYgPw
i7oGIAqSSwcoj5vq+P77pO22cZt2N7OKLVwu7XqjIfXbVFk7efoklX5kTPo+DGVlGxShsxnJ+HsV
ReB+cARnmylK4s088gy3JIHRM5aSjUiZ032pmxc1BGdvNHXEHVKWwjVQnBuzUlJo6k20aRz9T+aY
86G2w/pRJCLfNRrNcn8xqPECvswJ0/G5aDPLrwaAOzbEylv4IvCkOkrTpU7Q7oTUiE1kdeOl08bD
Jst7c1tjC4ZOIBsXdSqPnlSn5oWOZOTQ5R1FrxsF0oYcVr4lutZrUkvdWFFv+nNOgl+a0IJ4GGMT
Tq4m9MMWTB7cGf06m2xpj7ND2huBBYIgghbglBTNygc2jUlK60twesoGOFv62CQOxcIxjz/WZSYu
8nrunqp61HxlsvWHGuLEhtMsg2Detz/TbkH12VPlOgra+8RoB4hDTvenK6JftVCL+wSHr6s6YbEx
gNa6qXCKi0wNNB8sYHUlFs6CNjnYyJnMLO24PeijHv9KzC7x+xqTvhqzGwcqrMhk7n6Xhta4qIwS
V1WYbmNaKlcs3cAjZq1uF0rfzsKR7k6tPe+RM4CvCSiUmPy9Y+bVTN3ETL9oC6m/5R1p6pekIaeB
6uXwWLTGPKRJKC5HEARwH2TmrjlHFCMoyw2CcPNShFq/rXLDcu1ezW8w9Iae2QjweaWRIyviqhVZ
5N+1EShbEBbf00Ke3UCfdaggC1YQX9p2sPUOUmVmu1NhNkDqO4GhznA2YgRrUlTmL3vuf9XWaH3v
e2oDBEbM1tep8q7uS4AdJtK6KRbBvq2FfpVMUQi9MIp3cKDK53SWAk81unaXZoXm5Q3wnCqME19G
D7Q15LLeFQhIrntukXR8X7pjB2CjLntng7bgoQsjx3AVS4U4BGxkFwclaqjShFw1LYdO0va1nywg
SmJK+qOIDfbrGIYBDnh8+3ofw2psGgscTsu6a5p4/39IO88et5Gma/8iAszhKxVHMx5xbI/TF8Lr
wJwzf/170cD7eEQRIuQbC3ix2F2Wuru6u7rq1Dkp3ZXOCLvCMaua6jkZAUsIZa0/Fy2RQR963jmr
IvG5TDN/C2hK2IeS0B2yjtL1ALrFsBMOoS0ZtXwfRrVbb5vGaD4Msvcr1rJNrGjnYuI4khq/+6yb
QTtsslEovynGUDlS0UQ/1byOvlij7u20kB7rTvR/RFIEF5DQ8WuRcISfw1I2VUtcK6OBcsy01tpD
TifuQAnCDNJWxlYbzX5XN0G/cRMo9Ntc9fahoNf2WHTq0ZKgNIwFCacja0BPefZ1yCyJg8NCa1sd
w62S+oDE1JGebj037Z4U3s5Dq3nXw6IZbgjORe2kpsPY7ssO+YS07V1b9b3P3qj6tlfXJWwSua/t
VIrcjq+G7ZMGfCc+hVaY5wS14JgosTfbUC2Vk1Za1bPlGT+7MursHEnoZxVasT3UqQSnnWceXavj
5km4CYM403dD2NYP4HcaGv8kf2+g5vlVkaFKopBWfzRqIT5VVTY6uuAFuh1VY5U9lt6oiRSH3WIT
VtVI2A0041z1nAm+PPabhqQctwpwjXiIYHyMtcipAPShP5jCreTm8d4nnf+U9q35CsmXm29Cnugn
7pcotGtX7KAkldzgV9ymjaMKRvIhhsfuMYHEYatmUD/Yta/nm4Ig70CoIOytcuBQ0AK65Udod0ZZ
6o5xVvjHzOqqrRoZ30jd1KdIVymidm7yqS/08Kn1oZiIkilRObTBqx82w55+ZnhbR1OxlaIQP5py
HjiyJ0AVpAU+L6KiOSTtIOzgBCo+tnFB+meEJ8bKCdJTC0Igj5rHya9husu8/LNQlRVvTj15Cgo9
/dDk7mdJEKQXemqLsxaX/QdDL7wHsQzxD0gdHgot/M3/FG79TmnAVLIhNX9oDxb9SA88uAqnyAvr
KJSSCSxG7dydH3mtgwS7YAudEe4UuUbaWOWRkfhe96q4sBTrpSaeLXbzx1rUs53vu8k2DTt/G4hJ
a2d90T6KMMntB70d3gdqUr9XI9iBFPIadto11b6M3I0Zmg8ww32KXFXYNiG4GE/uYNpK0vZZ7nkt
VZyBG1FNqz2cH+p+6ojbKJXYHXytlbbQo/xyoxLKF70tThkKpM+ZDKtEDOFar4tQQ41dC4LJrJ9g
5a2/xyk997B+KO/gZIIbwUCxJ+oK9G2yPjr5MJ1CSOHn22gUD74k2KaVwok0yuOpo9C8q92wOEFl
5e0VzS1tb/Tq95Sk5A2NbdDa1WXyqJiutYdz1YNJsDOfJHqQt3loWftWD7jTy6z6qErpzzCozbOo
wADHC42YpYPSNRCU+GHwAvO7XEoJQAq32cp1WZ/1JFUfpdSqT0Yj/tKNjFO5KaVT2Cu9XdHxb5MI
jvejBnrZp8K3sdJatbUyQ4SugWTJ9U19J/S9dIAHEOqm2Ax/q3JDzUnxYPXSo/AUZE2yj6Dk2lCH
JibpoPDg3IYGoeQ2CLQKYgkRQQPFAo1Ld2QJAaIG0TC0wjaN1uaWHA9MK5YfP9BZpz32E+Ok2+Xo
Ggde/rUuwmEndq4LQ0+bbEYxHk+WPETfAZnpe7OU+qexhIYxjOJXVRGYSy361FmVsM8a90dTVcmH
Uglzp45dgLm9LDuZbLQ2sai3a2U9PRCFQzAkIQpMhqSDByxTbIn1eWgCGPtkvRBOjRfALk3uRHxG
usHdNDWEvbGUPvtSJz24kGXvPGsQzmpNWkIP1eyRykf2rlXD7iUJ4BSF9OYDiEhQybmYWB9cS4Wz
RBReBSuAlCOKs8AuQst3yPtA6eP37zLFykh1ub+tNGoeDU3rT3JbpA8q99QmgNHN9oVobDaiPKaf
UhkCwYzJETDfiMaDDpvGNgrDxC7SMN+kgWjaXVV6GzfQ8kelkMRDm4rmpsjNdp/4brQpFO0TSTLz
CFdT+jtqYTIeBwiEWsWPd5HmtbzDyuIMDwrctrI1anaWS+N7HWzcg95I4YZwVzzAyvO7jCPr2MpQ
yvWeTlAWVMpjIY/GPhGkJz/vko3p5aJTKO00hcbwUFuCtQ0UdLaTKDjEvLwgOokbMgow9kJBOnE6
Q4sHBKnUTmBp+tes1/u9O4o8J/sw+RIJQvnZ7QP9BB8xLHWhWNqDTq+ZQBBlQ+rpbc2iIMHVJhLE
Iu743ApGb/uZlr0vAnBzPFvdR/KM8i7Je+FITzhUTR1sDDYntb8XvRKisTiuYS5LrF1K0t32muKX
CT8OlOOjDA9kDlEfjDW20ZfCbszz/IVoebQFkHB2IeJRnqUhbVz20juz6eMnPymDT7czsld5zCm9
R3MxJexJUmyeVy77Dm45qCCdRnrQ5acxuzcTy/fRxpgUEiSCAmVKcb6pn6eVV+lAtUanbp778MGX
V2pbS7//zfev9NBA/5pSwPetc0zD950NG9S0+Yt6J3pTNGxc9cz0hskd17ujA6EAucITqgJDmN+b
S54ZmWWrKy3ROr3FSOSTO7PXuoCXpujtGGZLYAFWrPqazxskHbOXwvt6vwtZU2GRXl80MOagmMEo
Bji8qcIl1TenUr7f/XUkmUh+I54z0V5Mo3vjQG7Z1ULZ6qIjlPI3mdwQObB7q9qG9QdJSHEPZ8XK
pQm6Zboor3LNccXkTOmRes6g/L49jIU0OjbAwlDX4wEyRwRTubIUUKqaI1lnqXLKlDTFx9sm9Hm1
YBqGMmknaRMscc4P0qiZCl4905yGO7KSjQ9a3JKlj78ZqbxG/DO55EVlYrIFCAqDMJ5g7nLKBlKN
xZinGhdkf4yS9jS6zQvMKB/hYvshDg0JyXux+GxETOoqNAUTeYg+MynmAoyqaqE5Gd2D8cn3ft6e
vqtiC98HlsEeB54GTGbmBbEcEc9A++XI6c+xPiTBYJO9hSaPAE4iBeSv7PqrvqNpQAApQHphllbt
mUEtt6w4hYbASVtD2hWyq1EiKU+aqx8o/kKSDE3akH7sFWHXpRAb3h7uwqkAhI0nO5MKTm4OFiGl
Wwvo5+gO0CDeb6dQv7Nhbzo7LyzMKs0td7rfhbLueKDlElzS+AeHn5qIuV70SWJrdrBlBMvIBtd4
BD0qVFk6lRoO1MZeI9w7WRN2R2G6gByjUGxMW+/NITRIxP2dQY2tSq2NP9gCSdzby7GEfJlUpOgt
nZhSrLn7haNcinVRys5I0czjfZY6adnZRn4acyglIa0T6uSL6KqHykoPfhNv1P7X7d8w1SwvNjXQ
J9RRNYTXQOwZ817gREBrAnJPcA68Qw09tE0EMWS44RSp2rTRWpfEojmsSMiZTsQmM/8IK7JKE0um
g+DbTsm+9E1lx2RRq+azmq1AHq829zQ0kGMmzeBUoOezayDxZkjw4Dl9L36SNW9f6qinaJQKOOuH
EE76FGrs+Ic0misLu2iZTgwAWYQQV5jgTlXy0pWkzmloOOkaAxkS9CDSB1d5ktoXqKg3LmzQtxfy
6nRmtHRQTGgixHCuegn8FpGkVjI7h1ZQtCmG5FlPcqQkim1m1ro94FG7RJbXiHGWzMJ0RnsrNfHJ
jS53iVpVjWCVVu9obES4UH0YbUNB5nEhbfnHLF9Z1KsjjGFOqBwObVCHVxdejIgK6UQFf6WDMSEp
swaomzxwviGA+E8MemAbKWxeDkiJUbZAwIgiPy8b0/IRkSBlV999FE/joNIxNZrJKtxBl2bYAlS9
5ap3RtXY9qN2lqLy4bZHLE4VyI4JMU6cNsdn+YNAdrlseyfKs+ZlMMnhERR6H25bWXIAiC2oLsmg
7oFKXQ4ksdxS04Ssd3BJilBHDUrOIj7lDYK72rFvv942dxXwMG9vzU0/582pXDdDOwRu0TuSTyW9
/2XKH9FV2o/hj9t2pvmfu4GBjgTGJszjPNhpxNzyPS3tHfIL7zU3f6RfF40h9ZNRSbY86bG3xnMC
oHrl6LiOEKYBqjTsAwBBn3K+oTJIpGnfDQcnyMAHuALPcYjjNVigup+F9ZoRIHjKf+pak9CS29MG
wH1HL8A1CFIQLK2uAgk84vgKHziJnd+58PP2nC7dd3/61CVglrj8HA6riwEVJITtHU88a5zAchVs
hPjcuDpk8RABjy96elTEd778W+ge7m+E4ijmVOZPhG8Z47Rh3viO2mVlrASi7BQpAitk3rxgtb/7
2m0uTMzuN7MupuThKDtmUtl9chDkl9tzuHCBXhiYRSWlqsSN5jMGKSRpr+z95qFDUygMvzbyf7dN
LZwfE95X5/acOqal2REljvRSh9RkHEP/obvf10CJK5//0874ZjVoTx3NIY35PFTLoT1CbHv79y+4
tCESY6jT+UcsN4u1g1alihBIpAlKcMPF0EivBWCNU9RJ2v23EmQCPIcB8vLk+7Op34yljJKxaLIO
CLH0u0YEI11jXpCmHzs7jy4szAYzZFU6Spk40jBgoVL0VVWeRiHY+9kn1f+JzAk1keJoAmBSVx7K
C+f7hWH5ctOEWqR4vdaMThl6HwAt73zls9s5tVyh63ds4hXM49L5hz2aI/A88OZzqq9cSBUgb9Xo
5LL3nx6J/+VyvqNcQYLZ9+wgTA/IrPwY3eJJaYE03HaZBZ80KOcAK6VPSTHnr4vGyjUzaUB4yvTi
5Ha0cnmtfN6acK1v3KRNo2DwZT7P29DOil1t/v6H3w96kFcFeF+eFJcGvCpAKKBrBifxhE9Nj5gT
OnxrstkLVyPtj/9nZE4AXLdiKFpdAQzWxQAw6fdpBH+FYP3sfZLaovgVHRBYNcw11o6lDY3KI9ka
OHsJ0JTL0ZUlKWLJDdll1RckqnQyuOb29gQuhBfIcvw1Ma3gmxVSK13v2yoZncDYqt9LaZeUx0pb
8fFFN4BKjZOJBCxh7KWRSkpkpYJi0VEQ6xg26do8LQ/i7/dnW9ZFjzHXPBoqOugUrIMn7bv6KK/l
ZpZX46+V2WpUtTkgq4AVpdghshJ8UdbGsWjhT4QMIhbujJk3Z/pQR7X/BzksttvY9L/FcvUsldru
9qKv2JlzBZu+X6kjSmqOxkOxl+tnj2qlrfnVSsPEsh0ehUBqIeqZB+QuWjaB2gD2R74ROYu+csAe
3B7Komshn/7/TczCY8sr0fCLMQEVvj2Je2jh4baFReciLqVdH+4ncheXzitQ2M6qUAfOTXyawrTW
NzoaDKdOLv9hLBzEU0JJQ3lEnn7Jm70Y0XE9DIJKipwkGeiqlc8vrcbbz88eLjGvYisBuQia39jK
v1qAl+o/nCYE1BxWNHZynU0/4c0IBqQsgyHMRMcvEODaeA9ADPS1h//Skk8JYNJVKsHa/MFgtMIY
ZhXVEHMEfiLWiGCZ2uv9iw6Gn75Okm7kM2ZzZcauG3iSJzoobu2ssDyGLvoTlrQzw/1tS0uj4ebn
mUCSz+L9dTllACTJcAgDhYvSbA9SLCfIBxniCinJkhUVDiiVjBeuPA8NRUPQdCEgmuqqPXiWcXd7
EEt7hLWQNPq1qbDN2Vf0hBK4O2qjM0CqLXvFJjaMXZMd9Xol7lzy4T9EMhO5pEk94XK25CrVVL9z
e4fCrd1G31NgHOka3/yKkfnxCMS0UoB/YCTzNnnxGdUJ21zLhywa4V029XpBJDv3MB4DaHmZWs+K
lJtE+I0tu6g/3F6XxWUnwKOFg2rCVVOXTEIwpA+wd0xwoKdqzOWD6zW/bxtZeKEZrMb/GZl5sFsY
CNHrvKQTHgJx8TWltJwrX1kZK/sXU1TJJqof0ntzN+7UNrFGA2R3CJmYLYvlowVCp83Q5QOKXgJz
vT20xfmz6EdDrRUu1flRk8elWkaFSt+VltumxMtTWTmUF3fOXwvGLEKOSDNWtPoPjmUcQgH9z3cT
8GstAJMWvY3kocQhQKytzK5Jt03zvFaZuNQfKiKLd52OsGpcffbKuH50m0LZoH7QkJpOzC/IHA/g
wSfKVeRnDw3iwpnfIjSTrHFBLr21NEozVJ1J/sD3cLmdkU2XIqGhwShPyv8SKXin5Y2/EYw62NQU
PWwrEdtDkSb3P/SNt2ZnHjt4eQeWwh+cEvJDsGe71Z7APzyQ8+erNjVx4jcUbuYPZMMKGsunn4KR
uR0pVeBI6YDYGMG2/igOUvUotIH1DLh5QmeCguhTIdmFSUTrvVXkCNNlxUZo1PDrbY9ecoSpB5fa
6ZQomLd0aaOb+anKjIfdo/+lKbbQkP2DBXgjoEAx4K2Z93Ohx9qaAZw1jgTIMEIf3RVes2oNs7C0
b+AxROgCNnyRTupLzylMQMKtxRkd99I2HQEMlg9VDaTeWEmqrBma+YpnpmndhhhyB8rzYoZIdnHu
kx66Gkv9fHvqlrYDBAaEyuRUgEvNDoMu8EbOa5oTU0F4J3fDLrOEgxoAZ5AoTMVd+FkUg2+3bS6N
b1onmmQBn1/l5b0CXSWzpPUtds+Z+mLGot3RArCa5p3eYPMN8cbO/FIVrSGUy4GoLUJAOKPXpAJ3
ZPWok0afjPhRyciwsOHDUxuLD3m9xlW4NLVvzc+i+GQoXBeo1OiATayGTTl+RhtcQiRctkXjeHtK
l24N7kMmk7udztmZbwZRXwR6I/NQLGE2yZH85eUYrFwciwOi1IcWBHCOKwZ6MwyMzPJYN95e7UER
hPFJKTx34yo16aMopodF7aIPVeKvcZIsWiZwIdSDeM2cB/lKTCMV0iQkyKpjCaNaSWFilD8Gkrq3
dEcyVkLXhfCCSJ8EjEm9bXpWXO509Ns7q3FB9mjCC4/7ZNjn5SPzqt9N7QGTNhyIFPeo7pAOm+0+
tQYYBxuD6ABo34zlTxDutf/pbtegiRu3gKiA7mN12o1vHkiVKA3RAN7UycaP7rjXuod/+D7d9VOo
z0tyTiCQZ14itX0hOZW16dFTX2N9X3Btvv33+7PfLyKekjZKLDmyFW4iqbeLu3Fi0yroUCCQEUVc
ch4Xi+Q/knhQREf0I1vejtadSlsTx4IJ+xy8G5B/TlWZyyXITchhEwhZHfPdECq2QFPL7TWYPjA7
6XDV6dPc/WDqpiv4zRrXYhtXrtrKjhpHxrZBPcdFnFXomkel146lVkebSUiOdrc1xtSFsxxWJbBD
UwmPmvhsaE0aiakwgeCQf+26jf5JsHZt+v728JaNgB5CcY2S1jypo0SuFBq9LzrxCHtWG1knVPzc
jW+Nr7qSHP7BGCJBKqU6ddqbl3OpdhaMjuCHnKbS38Nr+WFqFrNRDjoP5hqPw8K5RpX9r63p379Z
N6GieVHuI9787bc4/iaVL3qwlYNX+DASmNRuD2whDkMuiIQ1nEcTAfDsjlCM1DRKAzxhO7EWyzJE
pTxofX/llljar9T+wCxCR6fAp3Y5JpkOAMMdKS6kSr2xLBqI70/tklRAVA68yXSezZwdjWjanXOd
/DGIcO0x7JuViVoewV8DsxNH0UdwC7UyOmqx17tT/ev+deBhx0nDFBmwkV1OUF92Bkqu1MzCr4N4
MhXHrf5lCeAclPBhatzz5LdldP4YWtSTzORnntoakqW3h3B9QUIVo+BHZNj5+/zMl2Q3DiEsMs5a
ACDcO3nWl4BuXcXvt33o3LZ1vRrY0mBsBGlExmq+H9FRzjWEjfVzJp2Cx8C925suPz/bgkEHm8KY
8vn0ycw21lrMtFCPB4TFqT/B6Si2zX++lQ96LLW1dqaJwy/hCRjPjYcidfEgaQ+5LG71+qc0tccK
jxI9g1L/8fb0Xe/6S/uz8VnQAtMehTaYYL0WtK+WwalJpBV/WDQCZmiq6wGQmiM5WqtLizFikFLw
vmjovEvsyHi5PZA/WLLLS27iZ6EDB8AXkcYca5aNoDlCQuAzufliX7aJ3sEQomgf/CYIPzPLdDZm
yftUa5XXzIqRZkrywLeFWHI3I0KaJwX9ocdeNspn4JNUH1GmDj43QmMearVvHtXA95w6bZIHbpnk
oHlldMgVMHTiAKSBXmC5PhKKVPDWp0N/6okdjx6JBrsCcPEwtHX8vS0C74XKUw9YwJQ+R2MvfPYG
DT7Gwc+dFnWWd02Jqrerx0DSvTGy05D2YSOBQbqLGik9cPG0NDGN+XNIwzeAVVV57UPrQ53Vv4NO
kG3BF2P6osagHvfkwfyHchi8r9lgjo/lYDYPpl6gQRW3hf67B6z2K5YHYXt7JZZWe7qJ/zA1orgw
u/ONlJ4aMdFY7eIc0xVIn+7ddJNAF9+YmD/dlMotUz/HhLVvIppi9rdHsHR+kY8wobuygNjPA4os
YyZ7pIbPotih03sci195Utuqe/LoNbtta+n8emtrtgH7olZjr8TW0JoHD1Io/U5dJ85fgNv0gHBK
cu3S8np5oUiZlyoFN/9Zavf5Tluj6bqOviYW9Sl584c2d845aXg56UJPMs9S/6HhCVRoE4zoqK5l
cRYmCoauKeuJVMvE23g5jCoMvEKQWvMciN/ax9T8cnsdlobBOOguJVIGxDmL62DoFXLfs/SzBJvs
S2+OMDRohfBxjJXuWWvFeIXJSpb5vZfnlQrn9MR5B0AVvOhsm7hN47VjXKbAsIripcuHB8mkA3ZX
BtEIS42JAruUfjXFPNp1Y1Q9GzVcOQjh+LZbQ4ImBqQLKrOyPmQcUebO1ONiP5RqyuSbxkZBBOC7
BmLwZepq32RC1tx9c0wnOiRcQB2mKsvs93uxVLdCMiZn+sFFrbUpUdjl3cUVVSc3DHp4Ii++Ktf6
xNoqbXvh2RARbAOJV+k9hAErB9a1Z01WyMUQDy2EK2npZ3LYGOFZaB8ly9904/1HIhaIGCfpARRu
5hcgknxDr4ppdFYS0dYMerpFZMD737ddeGkc6BnwEJJ4aPOevNwhfTZoFO+y+DwEm+xlWGN1nhZ0
5rBskL+fn8y/eY2EUt35ncbnXe3rGOyE+gmehJeiPoT1QbpTdZd9gZgo+Qi6JclYXa081RRjEHu8
S07jdwYtvNC83TtbMOQa5Jsp2ypUIGfHIkSeRmjWWXXO5W0lHLLsePv703l0OV1/xHDZ3uii0uo3
2x+BKvqBpSCrKclV+K4VTf+jKLT+CR3C8kl12+5BEUTD7v1urUvo2g8my1O5Xkfk7YrR0FdzuYrR
oTnXP9vYDl9vj2vt67NzWBwiiBfCsjojA7LR64f2H/IhlELo+6BAiJAif146Gjo3cBRw5J17utIH
O1TW4tGlIXBksSpkC5mp2UZRPElNJZWlH8pnwX0SldUVmF6xs8WXdVKhtK1MCtjzjIuE6E/kmZ58
rrG189JO27glhDsbMU4M6+iNTfCRd162oUtT3eQCr4yNVbcFr253CGTOBk34nrlWualFt9yws1/x
GMmOYWoVYaDTm71AHfUlamVz62e+uS+sWKDlf4i3VBzgCFLkD15Xa8+mqwnH0E9B7sEEP772SOjq
tpTJ3rGi8STfNh26MWIWjo+dXHSvSc0d3ulBB7SkEgxhU5XisE3L3Fh5WV1fuITr9MuTrhXJA8zr
JWk4FF5b01ytKe2wrQlRnmXKQAc2Svrk9xQA7460MEi9kac1WQ6SD5duNVqBMBbkWs9yvIUMF2YH
YXf31gA3Dp6M14cKP+HMcSNCfs8bwX/mvvIiDfX7UUhX3u4LKFR+4pRkl8jZLlB8j3rtFrWmnIl/
qcCIav8jS1Lt0IVps5leko8agshHOAqhB1Mjf6u5nbulrl+s/JJpMDMXnwjNSYwyLIAvs/PNrYZK
KV1FOavafsxPw7gfgv3980mLJl2o5L+vleEQKbDUuNKVM08deF6o3t3+/gK7LSVBECjw7nPPXMVg
RdwNZS4Z7dl3XYgqFLd4VeLaj20ry6P3SuTLH8dc/zEMbrZvE4gV/Lytn2HkSAQ7s9z2YeX3THfO
bE6nfAxpAJ43+NHMgcTaEOg1ELpzqEbNNkdPdpeaLRXLEuZFnnLsRKmmMh5KaeLQS0ZrQg1nvecS
HK7MzfUbSAM2NYk3GEuds4iiGXHuadJ5yDiEfLu0mm3mwWK1VcX7tw2mJs3cqdPjKl1UgaivRuCH
Z9jvYv0FCtmVaV24ikHsI7NBWo2a/jwfFSY1xJBpKZ1LMUpOIu2se61p2xdIxqRdq8fKYDdVEtCZ
1mfikb5k/RQOJgXBzJPJvAzaE8369R4KboX6+FDuYHHzPnq6EezzooZd7PbvXdhZF14wnZxvAi0t
8hK5EKP+PJYPgrX3lCdlrcVq4QZkYRHgU4iria9mmzccKn+A5ac/D+nz1HYotP/dHsPC6f7WwLx0
FZEjkQh4+7P2wXJJJR+NcWN1KyHWyiiMWQgna43Q9RFGIHMIS5jv/mEh3sySIV8uhD6wu+Qo7c+m
+C0JHN0/pNn72/M0TfR8x0/rgMr8dAjNQxEfEQJLgnLlXMZDp9JHm8COCv49/VnolvdDrwLPLnNr
3PRGJo+olQ1rwdC1t00Us9zC9J9OhM4zV1DGzveDWkHAp6M10YJZS5pU5IFl3D2bF4bmAJRhHEct
cuXmLEhbKd8O8b5fk0G6PrS4uBEpmB7xEw5j9ojX1KRXOzOqz4SNbQQObwP+ulZfmnplLAvX8KWl
WRRMC1WdjUpQny35kzTuNP+x6l/ldK/5BzOqtoV+COpTnCQrdq89/tLsbLGEQW+SSsNsqGjjQ+Lr
2mlIkMu87ZQLVijW8Y6ktk2T57yEIkp+oLawoJ1dcIZj+DnxtrcNXJ8O+oWB2QmXeGU/lnBNnodI
KDawWLSboE2TVyGJun3kQph32971LpuSz/ACsdFoXZhXPExTkKIInrOz++q+SrDaDIdoo6YbJT2U
3UpcuzB5MhBgEiK0sE4ykZeHRtCXxJlGJJ+z+iksDr51/9yRrICOnxiQ6GUexkKAnmSGmsvnrnoK
4WQ0NlK1H/67PWGLg0AbgWmjMnGljSDzUNXTxJfPvrwlEIcL+H/7vjybpDLvqkqf3kfDh0T9rGrf
b39/4SBgkv7+/lmsX7dSmCaqIJ27OBCdrqyrdxJwZpivxRah6s6Xg2c0hYqVnMLCWUrKQp7wg4gW
XAHBhQwuqpTI7jyIxyJ8TOStsVbvWjExv1grT8wqTXelcwRBBvRSMnJRK4uzZmJ2rQ7IqKZWggml
f4y+tSG8ois+vGDhj14FQT1UHGT4LpffjFMBvfB0PEcibNFpHD2kcgkpsFa+3vaDRUPodlFjoyZ8
ldWN5FiwwmgYz2aZw0kmP7YeDKDhoN8fLgOTI3FMbpqED7vmckSNxmPaLStGFPQ7c3ytACDIQfpO
hR8N/cbbo7qOZwmUYQumWk9q9Orp5bt+1U2kY44Op6mn/Nbcl77+ojcPAZRxxirE5noSL8zNqy1t
g/ZrUmCuGb/p8UOWtbR93+1zlzZmPjdCfR5rspABNHwXp0e1+0CT4+1Zuz7TLk3Mzpy+18iC+G7m
CNpDZw4w6v33vxmY+UCoS0UtS1TyhjY8VPUeTt+Vi/n63uTgJ2VCDQTU9JU7Q6oHYV2SBY7RdyKs
4j5UxUpne7mxd9X4/mDj0tosxlFrt6+g3w6cQO92hhk++9pqrm/BldGXISUz5RCmZNzlvmmbNgi8
wPCdIYElw2mrFxjzG6pI1cvg3X0Y0Fw/JZMV3URsY65y1KQwZRRo/jrIU0O0cipzzzbWjrYFL6Mr
i5wvAQ45zDk4UG39plLLNnBq5eGD5h5vu9jCVrz4+syHRXRrq1Di69RLXgAcPUuZ8AzYaS39vrQs
9JZNiiQa4MP5LZMGQwVtixTA8XDow0cvfgjT0I4Eisjbcg1PuWZstvf9olUaoxJ5YKlfQSKIowCb
N6SpnrhRtV9utQZBWp7Ev4ObTWIOr2sm6AwuggbbRVeWPoJN4K2gRJcdgccI+DdgNnNvSyC49yg7
BU6sl9FrHhblyRBogL/tEEtWEK61aNgRUUicZ4yCnEyzqrkBjZMfmn5jGV/+t+/PIvVRceskDYLQ
SWTxRU6+1rH86baFpdV4O4LZm03MlB7sIyPwkgcxPObiIchWQvLraJBe9omJiKCDs2YebhhtUPRJ
y4KX9cc6fURWHZJb2daD3IY9x749nuUV+Wts+vdvsjemJpD4CPBmUe+2Q2Zuhh+3DSxtl7ejmSb0
jQGAXUbnBXLguMKHXtt6YW9bVmonebjl4Qa97EqlemlAtB1SGieQonVkZk92Bynl2e477mn4Ctnm
7dGsfX3mYDJaWEEUt76jCKr9nBdrwezS2r/99TP3qscElmyLXx80E0UZ8ubfIvF7653vTxZRzngz
TdOyvVmWUU0TM58MnTvhh7kX4pUnzdpEzW7KUEiNIESVBeAk5OIbfXd7HZa2IUlnim5g968DWCNL
NYQ0Yt8Z4S1XgOinlWGPylrv8tJy8PYnPaPToQdm/3KWusGjLAaq1AnNg2WdJPG9InVwtKDmFP68
PaKFfUKuF1Y3PJd+1nlokYV957vK4Dlprtm+2+1RQTmJffUq5ekRYOpDEpX3E57AKMhZQ+8K3bNX
CXzJTcWisCzPEbyt8J9ZARM73h7VghsAS2JAYG6mIGN2WUaJWQsByRNH0rzXRHmQaHu428LUjMXF
RVGcEuZsRyqK0AnoxHiOG5y8k9WvHMbXjjZxetG7Pvkahf3ZhpT7wBR0VWicXNJtweuLjWm2Hz05
WTm2pp95mVnFDgBUOjSgwL1S8VITAICA+Voni0zlmfaodkvlpbDdPjMOpdx2K/b+5C+vDVJPog8Y
rgRzFlZoo9iKZQ+fegBewUXmz6c5u/4RGE91fi69HsTEuEHg4N7V4gEI89vEqwQ/wxz2GDdcoKrW
tU5qjMcyS8++n6wcDQvJzskGgoK8PACGzzlNTHkwgiHoYYpPW9uDwRzhGik/ZjDgx2m9aeCACzzk
CQLDVpM1Esg/Sdv5vPLY1VBP+dMqPvN4kCJ1oZKidqALeNcH/jYqza2kp/ugDU86WuO2BedzoSi7
IUV+wyvJ9uqJsFMjuFfy/FceqPzn4rYo2pUTZsmVoUaFvnYqL10BLYRqSLJRK2rItBRhk2ih9uj7
JohPt7Q2t5d5yZspj4EkoXvqGrIQmkpcASGunFDZZvShNOM+hh51+HLbzPXpQjMNRxi9zNSXqZZf
Hs++2cRo2siVk+j9A72w7yUhXomLlyYNMNTEKkxLE7wSMxNGW4q6n9Q8w3cSJOttFYHuWXHZpXG8
NTIbh+kbJTmsuHYsZEvkd2uUi9f55KnwzToAUWLDz1HbglhLFBTlxnE1k+Torz727TH4nqnGoRBf
pNhB4+fuOOnS5Cy8SGg6GHJRahwll2i6lD4mSvMPR8nbUc0ijBo1C8SrGJU4voOfK72fTeRiCPps
5XO3UV095Pte+itRfuTyv/x+sq7sRmCi4O0uPQsyERTuxah1WnTqwjjapvfjjhnBGwuzRYAgBx6G
MmydKD6O7yVze//uQ9p0yh4TbqOKfTmAOBa1QqcZzwnLF2vjZnfziEEaMCFOaQI3J0rsy89LVWmo
fqE0pA2DY0J3T102PPDbpyR2X30l/B5JysqIFi9FIiHAUFN32xX0P/BU3a8SC5vRweq/xP4zrA12
5Kn0mHu7oP4aFeVRLQ/3TyT9WcSypHL4azaR3f8j7Up75NS17S9CYh6+AjX1VNWddNLJF5ScJGBG
g7Ex/Pq3yHv33SoXKtR9dAYdKUfssr29vce1XC8zAJHFT055zH7I8fnffX62PmeufjY6Rs6DCdcf
3VYgtGLvLiPME4F4blF8hueidmz3Mz+bNeGum90XMtN1OjKk40pv7eLRnEtR/BXft7gxGtikxB/L
H6Vm24cqSZ3PbdtpT81kAEgM9JAhmbJvJGDZ0bTGauU3LJlpTCai7o24HG1NisWxa5dOPahKT4UN
zPSto621fiw9NmcCAsXk+MJrvLS0+alx49yMTX/3IV07F6E8NZqXEl1K3Cq7JxuTaTH9/X5tOxeg
nBNyiSQD5Ac/9d5P52difeTzpgmMWsQ8DuKyS2XuQMOhTY6EVd4bJhwLfy2NvOS6zM6RZcyTOQBj
uhTgOQUxtGDEZcy+gbRxU/nFzjUPVreCG7CoTJgQQDPv3LakeqnuADSglsN66skTudPpB6wnJin+
83l1cNECLcr/Wk/dr+74UO6YGRzdAvM/dHxKHZRK+ZrTt7widCw5mENBKlbRXuDUo2kJxFCnYE/A
vMenNadi3nrFtUZ3KgYeALcAwFs1e6hPTdKVYCY6FZ4eDeI57w68bQ86T8AT/P62JuT4/1biEI5h
OYoeMAp6UpGw9hQ09magYqcDEK+mawmfhU1D3I3OYbiXBl5S5T7qbWbysR9bVKsOXv7Zb99vsy6+
r1zH1u94Qjm+L8BaYaC/Wq5E+EuGGeEcCB5ADIOdUjsIWJbKQQraAmD2pQR8FbrSYgk2oxKsp9pj
m5Xx0H4b6yq+bWfM+VVUtQFMInBnAcozx3qXFzUp/NEqgw6YeALtjWYdusAUaZN8k8mvXXI/pTsj
eRPu9wRg/3q6H0DAZeSffPE6oT/QQA69nDn87D+ylIdq6ELaPtridPtHLhh0VHD+/zeqBp35jehd
3rMTZRuqxY2374vNvxOhKFBWWhWdIShPvPyKUpvV5iHTX/+dDEWJPAzqZJ2FZTj1MzKSldWHol5x
h2dn9Po4HRSlDSTa0CtyeZwaAPYFb3N2Ao3j8DRWunbMObHCxsEwvkDRLZZCex3BhPkRBZ6bU/4j
WVEkkwYAd+sJO3kVyKbsvU2fQFW2yUozzO2T128Lepqyt9tbunTv564vdPEirLxKU4NGsKsNB0Jt
jEh1mJb9dfv7C8/YTBiClkmgvDkov19u5yDg9IFMjZ5AkhuR9juz3FBqW0H+pZz5Bpw5lxgY8IfU
sOjJtre6C0D/BxLsDLKSrVq6R8hTAjAFU47wzxUlpyC2q9p2oKeORz09lNMmWUNFXNI/JOAMbx4E
B2CKouMaRoE7luBxKYHs5RgvfnMsQE3WfcmaA1lT9qXTPxemePxJrpf65EOYPYbUiIq1Icqll/L8
+8rp2yMpUgBo0ZNBn4Pq29juU/aLgejadlbyI0t6hq4uQPUg0zMHapfnH3To7UoCnZ2s7IdHgI+A
gjhG3qzun9v6vLRj8LoxWTcPK1zps0mBpDZIxk5Jr4UhL9bwlRa+j8onFAywUaju/8UjO9PjotLt
qQmAoi/eTOOeNId3/3yk2fEUzMG+a6vZ1gKKN9QuSCLAz+Z+9+yvH/j835oXRtYxjqQ4K6Bt1D3w
OQInn3xtSQ7yjo8IgKOKOSR0qyLhfnnMEs+vb0wgthfgO9eAgMnWHKG/6PDKA2CBwwspKkwfgglO
McO+UbqyYi4y4DwwtsTuPrUJ+2pl7ZMUXuQRETLePQCrGNSz5F6v/V8jMte+RGzeTPu8CCKzdO9I
1f2itnvCvPnzB/b4v79PJZHLAJyCPkNLnGwky3Xw0a61Si6pINpKZtcWNg5J+cs9BjegKyUdxckD
IfAM/NYXK6c4q4G6xaiR/C+RX3CVL83bphp4pwlwNoDKdnTaTz6v9m3bhx7oMuORyfj2ni1YB/TL
YJLbALgG2kCVkICZmIcMBBlOSQfQX8ann4PfehHpioNkw5/bwpb272/xBETAMya3okCpSbOCuyjV
eGE3PgTNiqVbeIOwDnwY3QtIaKgvKthlaW4zH0TPFDS320GL7bWU5tJ2mabuonqAFndctEsNsCza
+5VRihO46o9eVj3zHKgQU/kim7UqyaIoFwiDgG0xkRVWLnTONJ+5UyVOuZ2/tROJ+7z87Et/33Nr
xcFaPBe822gyBRELvPXLVaWoOwD7bxInBur5DcW/bp/7UgRiob0MMcA8h4S83aWAADwdYJYbBiBM
g8VX58Oj1NtHw0r3iK6mAwKSrTCKJye3dmNZfcAsAI4As3oOWsLwdlwKL5pyQDsHB52N+ew6L3l0
e3FLWodCH0r1iEEBoKpYdgxH6l01jMOJaR1QRH/o9jHJV2qcSwcElxsD37Di8+z65RJEx+oRWTRx
Sns3/qmhXnV7DUu6dv59xbWiE7LHAaaJkSDMD+CqPdV98WMoxOcAzSC3RS0uBVNCiEMxJofJisul
NJSXwPTLB4Dd/RDF3sx2t7+/eByoNM0lYcwSqo8USQypA8UAN5Q/mN29RY6cfUCh5mLW/4lQ3xkt
67pgLCCiDnKwo1fhGtnY0nGgGx/wdvPcCXRK2aNRMzTZA5DdSbZ+9TSaTwPf6yuXfmmjAM08Y5jO
HtXVpS9cLiXIl07cfDbbZ0Z2oFS5fRZLZw0rD3DhmcYMzQWX6zC6sW3AAT2eNPKqRVx+uv35pToy
wifY47n4d009Jy2mA/Ki1U+T11ZvA3rM49L20l0Kpu5Qn2nPUdga7/qpcOMBAMFxVXftcycDY+X+
LCzUBn8mQkXMgKNHU7EBNbVGIFcBD9MYkeUO+rDqNrfXOh+54hhcSFCMGEj1Bt+VkNB2W8Bpp9qn
xHgo4OLwsCoeBn1lQcb8vVvyFBXMgCTqAdQP6G0pi/rxq15ZWw/T30UCFoUtiFswQ/6S9uN2JtBu
rQ3JWJS6CZA7dqmQu7o8NfpaS9HCtUAUA//ZRzcEpniVXfb8urGJTvEims1D5TX73n1rE8DUyvLL
7d1eOk946egfxttrAjniUnGhV7pT2QlS5B1o4KuNTdZA3xZuH5ZiIB0HPpxr4pMssDAN68FXSTVQ
cZuPpfakd83KKS4sA0jI881ARDNzxl0uY7AYnCWGAqbMf5RhI97evUsXn1d0Mpe1l3slEWgcTCO2
awAU9X4BcLaAeTC73FfNXZ0U0iFN0J+AZ5tvjfFffn7Wt7OI0stHi7QUn0/BBaofhbNGq7O0/+e/
X9n/krrEo2XSn8jkh+O3KV+rgC9oETpZUJtAbzgeU/WAdRspqgGIHxgljaQPNJ/7Xq6kpxdFgMIT
9TTMPyFyvdykUVrNMBYI+jpKdjXs6jRsmg/UjNCOA/9wZj6Y2VkVIYR4xCGpPLVOBJyINZCDpXM4
/7ziPqWAxBqnQBtORho3dfSRa4bmEABWzV1aV8hFpfC4PpgFHMyeYp6exiv+xtIRzKyjBnxMmAo1
g+NlzYROUBApgGGmT0NWRdP7sSxQM0VWzQM66JzBUU5ZZDIpvL80fo4RblALeb/X5yJw9lCvm5Mr
Kgil8FObC7eXJ1NGHNzo2YqWLjxXGAZGxRecmADK8GYNOLvKCAndXJY44SR9nJD8plYXWeTRb+5z
DJsWcqWgvvASXYhTtgv54kmyBJxpZIp+6j+YCKn7kR0DRDrcCtS4rkZMS9EJHVj2A6i5t1O1y15v
m9YFfwKTv7htGGINEBcp73svagAC1CDddNqp3IFcXtsVmc9+mxMFvbzhg+tZG6v0Pp0adzMVbfbu
iAZpNsQzkD5D76mxehFoViLnXM1AfgPvVjrv7wO/FKAcUcX73gEeOpJBz6N5n8nD7f27Nin4vI9S
J7L3eJxU1u/aMOB9FghjvAG1TfurucY/OP++SwfsUoASJ3FROUMCZPCT3YFSYdPlR2nuPrIGFx76
3AB8lZMcSNb6PTh5TkX7lGrHNRi0pRUgTY84CbBwaJxVjLpmO/1QiUacKps8SAG0FbjroPb2309b
hpzCrMo2JthgZhTz3nXoQHc6xk+V3my8iux0/CPHtYTMwpGDywY8xQgsYWpU9vBgZKQGelx/6o8u
RjBNfS25tCZAcRf63NRru7QgYAA+p5+EmbViJv8GdYpWwU9AgtvBwB96mBURIu2zjgcQkYOafnSe
qfO5ZH+c4a0a97rNw7RvQ1C0RZSVIR+7eEy6Tfn+vjp4LOgXM5BNnvuRrEtjjQRUrc3cxUetHULf
byPXWemtWFA9RLRAWHf/2jfVaQEhOZOc997RpFaIDrtN3ZgvTlnH775ASGthuAF+CwaP1YXoAw9s
WrbeEeikkVGBFEr2734GZvBIgL6hswqPgNpAayc+y5Ig94+VS8OmsqJSX6ncLWgdXGtklSAGw7+O
cnssEgy6ZpBgxriY577E+y39xfcVQ+ZpTeIEIg+O9hj1Zcy+vv8Mzn++okxE98Qw9vj8QCNZ1RHx
1/pMFjcIoJEYYEBjNqz9pbq2aT/QEoA9x66qoqpCg+7asPeaBOWt6rqxGVoTErL6efqCMPv2Fl07
R3hjAXCKbhmUzxAmKAswKav9JMPnu/xxtLUibEkgQldz/yE+33eBdgCA3QcU91yosmsYIgCwQFcE
R9kCP1jTo3pt9Gfpkp9LUHatL8xuDBxImMptmkeEHcj73VbUYOY5YhNBCVK8yt2QWV4whhL+EXQN
oaNjMuDdiQacC4wxUE8NEOT5SggaWA28I554R7A0yc/9GpP7tZ96+XnF3FNnmBxT4PM1MJnQWJQ5
W9oeCv/9Z43pV0ChzKhDAfzKSwUjqWWVg10lR70BSMGTU/+4rcAL9+Pi+4oCN1ONRnVk946TFQXt
1np/fIiIBiMESPUgsXPVH2vXE16iqUuOnnzJwyp/vv3zFxT14vPK9uQpshi1wOeBXMV56E/xGtX7
0gadL0DZoFI4pT1xSMDwE9+U758Jwv7AbUCuAcqKgdDL8xXIlOW11yd45/TwYBdrvDQLaopyKrzE
eaYW6HnKNfOJpie17DTYv7oL6xSkRU19Yr0Vojq0UiRclIUegvk1RS1SbUozXFICHm6Auxv8ZPyb
Y30S5jdtrR1m6UDwaP9HiprQMEGwM7AKUia/il0RoBz9/gAEI2/zpYNtRySi2FeJwShi8SE5xm7F
I79f41JdXsF/v69Y15Fmjp75IgEyVBam99b0gQcCNO4IoMDMNauXEoGi2VIrBMagjrX2w89+kPj9
l+7s874SfdjMZslQwHQb8r50fqbOT1Nb8aaXtghVDeQlMZGAlghli4CJS5klaAJU+mZrTPpj2hif
b69iNtCKvz6DSCPng6cb3cLzTzjLa5il15p1FgTHtsDY3+SlUeUaG6cJdp6ZbtFbWUW3BS5dDzxD
yCmiWQj/KKcCWngnFQbWZGh2xIYi9K0CsFanNltxOxdX9l9Bam1oqmTJhYQgjbyYw3PWsNjqKQB6
g6OWrBn45VUFzl/IHoyIKqsyXa0ZbQPKbPUbdyP25XQ/er9u79yiNqBX8P9kqAqHBszUSb35wiTf
Er5Jp/cj+89dDciZoHoKu6XG0y14TQGSCi9xKnOkhEKKBtrbS1g4E0BzwN+Z87DXA088sXJdKxv3
aPmvebtvgUqaZW+5RkKnWRG1sFsQBU6aGYZ1Ziq5VOyGF37a1cI98kff/OTwb7dXsnDgKM9iq9D3
5gKFUL2ara+l+V/GGMuISfVPVTd3/nAKxBqZ1189VW4o+Fbm991AgyokXi7EBHNP6dPBPUrRjGE9
5fdFVt9x142zQv6Uw6AfsK+vpjPEg1tv3r9MjIUjSejPdHxqb3pal6NJ+sw7ClnfZfY+ewqabVoF
7zd0oPpDfnv2764T0BiDsDveQAw3dumGr3GkLu7h+fcVZXAGiRROAn6fzqw3hdw57DCAHm28a1oa
phUNBd8na9hHswqoB3cudL4MZ6Z1Ym6TJx0WpR3d4Av61IYvtw9n4TZd7JriNSHhJjVhQYDkY6QX
6ItF9iujJET/JP77821pCxcKuPDoy7NhvDHKr/hQudslmeHiQmnk6GrfW7KWUF1aDtBnZjocYNlf
MWDXtfQbTGRrQKh0Q5q8OukQOo7cGmW9LYp2e3s5S6dzLk1RiSJP/B5Rq3ZMTQOkvSkAKtLiHqDB
K9u2JAcu58yjAKt3lTus6izRS0CaH2k3HThlDwRQFUW5Vr5f2jyg6WDAdyZPsVT8ozawhintsByT
gI4Hk+dH5FkGUMD05P2xGNrJkUODR4KAX7VHmjsUJbM1AGDZLdJ5URGsmNaFHQMUJUCvAOmAZmx7
/vOze8OD0iONXQXHtIydAJy/G2Pc3T78BV2+EKEcvle3pkNojZTRc+YCiXxFtxY+D0CtGcMDhahr
JCV9ajWbN75/BOTqoWvopqqylQTk7FAoxgX1QFTS4LuhG149hQm+rRQZIqbA1qLAfqXuc+NurQAT
nt8T9sRWJ6+W1nQucP7zs1MhzSRB7w2B/RtLywhvwIpeLRx7gGm+eQIKSHFXdeAUmQSq9zWAVgBy
pO2DItSsT+8+drT2A/UQ9TsfjXSKlyaGfKgHywJQyN3kobFkf/vzC3cQGJpwpOFxAN9CbahEWFlN
aW+kJ9nVVsR7P2wzuafil2aBtY470+fb8paOZC4TzPODgD5RyxKtIZlET1J2Gvx7MHSZhw98HnAq
8zDfDFGsGHxUnYm0eZedPO+37PMwWPn5SweO7/7/95WsBSMj9ceEZieg04+RO9KYJGIzGmKNPnBN
kOJBNTUQaNoKC0HlsS+jqoyYWIlqFoD5MSGINB5YVzFvf1XuNCfXJx4DTFAj0y3z6ANoyPdcWnHl
mw9l7ZUh6m0xpg3bEDySp8wIkOodAQNy+8z+plpVu3D2O9SoJ09Tbk0iSU+2p7Ejswqn2VDLfA6C
BPj8pVNsUNWg97aEE+73zluZuv39BNjwkHaj+Utv14DblwzV+Q9StKidWeG8BhuDx2uLWcewLz+D
LyBNT+YMl4dZgmFaifwW5gjmcU3U5A0Q66Erab6oZ7aqgTdZey4uRoCTB37Od/QvhZ7RfpKACwlt
KtjOGxoaGX6bgo8toKHZEBAWcy7CtqtkrDPaxiTlJEbEbMd5Tsp7VK66bWC/ewoM8wQoVAOECVUe
oFcrNikdbFJNGKA6Jfn4Wlb2J7AprDxHV/p/KUKN63LE4g53YZec7CGov2huVJJ/buvdlelTRCin
TJK2y4dGT4FkAag69otnPPYAv0PeiO2t6PjicnxUkjAJjJ5H9enzME6Z6D1LT42Bec76zhz/9Mmf
D6znTIby2lF0/TlWw9NTL7W4GoEfO/xsOhoycS+ttS6u2du4urPIwMyt4/51la/PcyClANT+1PjD
s1MOL2BDPKZOEQcBXUlOXu2dP9+M/4pS1mWI1C20Ps9OrWfB4f2RoekyKVaM4dK7NNeB0PaBjiv0
pV5eP2+c9HRgU3JktRk55b6p13yFNQnzjp5dcC2RTgI2meQo+EmMm9z/cvv4176vGJC+K/KsdPF9
/XeVx45YcRTWPq8EbqPuArC6w+frBCWZyKYr4fSSQp0fgGJTXJbreuUbyXFw71k5gg40iYr8ubTX
oJGurj3UCTgpSNijLxl1rHmhZ+dQJzmtTD9Jjk7yqAWHwchjnxug5QYQ/xqE0aIsaBRml5DKBw73
pSxiSR01DlvDorLHIMMsGH2m/QjmG2Njvp/raR5jR8lsbgUGq4Cyg7Qt9QCvpXYEKN+G5tWG2snX
rNF+DWm7u61ri4eFgBoo/wHALNQkLxEtr8G9htoHI5GVPphs3JjpQ4nB538nSLk0gwPgYmuCILO8
IxiWL/tD4/Tg6Vh5fpdsTICuZsxHoKn2KlFA7X6wA4HCwaRlB1rlj2CM3bMxXSn7LzTno7f5TI6i
EANHlJoEfC6qBZ+zgvwYCCbmuBlsrGp61IgZNSAKa5i17XV911vV2+39XFJInJsH5kKc3hVuQ+po
ZY1qFkKwQoQ1HUKNFuGgvZZI/9afbsv6m9xV34hzYcpiG1f2jTm6yTGtQaVW2nYKb877RXOf31mJ
ILuW9m5ktUSPNMvAaGINAL990M3mCxoVmqIHoT3aqDbeaDa/SOZ91Yzq3k9cOGUTe0hcswqDsTQf
HANNFODJyrd9qTmh0IGT0GCILNLgKobO1AdxBRcSzC91+uIWRXKgrAvuq7F2o6AC3h48nSCqC5bs
Oz3h8Hvt5Cmrc+BDjUZwH6TVD1rI7n5CA10MMJ18N0jbjwpZDIe2tpun0RVsk9S9GfmVmzx2RflH
crLlhPMqdIaqi/TcFU9az2jUFaMXAtckCcea9QeToxCG8QF7lGFV3udTIKIsGK2oSVCZTt083TR2
Wu0LQd5Grc9icGziB7vTT3jLXViRUTsmwMLdTpMdhIIN2c6eKoxnW3L44xB/iG8f65UKzW4Tpohc
VEMQkv4dkjizn5aozbpjJdymoP0HyAf9puXjs6cZj1PbRaTmK8//1cOjyFPMmqvLZDIKkp48km1s
P4vI8BFHcB4GhyeL3n2V7MOkuebSTEPK0/06BnrUV/cOmqIn+gIwrdubt2Q4A/gYwE1DkuUKPa0F
51Ceaz6cABHa0/M2Eub32xKuLNm8XUinISkBgJ6rvhYrgU7zHjrha6dBfAc0Y8VXLvbiiZyJUF5Q
zUeTCTMm7ViWUTOFtHivq6EsQfHF7BHFW+Lg+4Bevm9Ot/dn8cejPDCPXs6BkKJOfQ6qMStItKNO
Mh5Opfeo+d3KBhlXx6zo7HyHzu7IlDATddAcEa0E0xQYwustqn7Jnc9tVKnSAZVdH4ykKFDTqKny
cVvrZrcD42ceOQYl/+i0N2KLVMHGmYpiDLU2WBtmWtSTeewUgT82Qk3EmJhR8T2gp5/AvBan5veh
Mretnqy830tSQKIDbIoZwPEKrhWsZz6QqOAA+Ya2S+XBASqV5a14I2tCLGW3U5LZ87miFy2NALL6
kxH5Q5fZ4bbmrIlR1Z6IiertnBX3X8fi1ExP1Vr/wrKIAJQGM4vGFZqyQKgDyAiUEwQVeTRqfG9I
kYcgYV85l6VbAHJOHVnxebZEdeBsC+03no3mEncnnS+1sWKElvTfcJFawoyjAaRIRf/poAGZhsOi
ijF4sgJjnxLrjoxZrA929IFTQZMmjB5Yy69S+7DpgBFKXNxn45ub/Uq8ffZuMGXcZqAN6yB7RpLs
amIsQ528z8wOt7nYJSS2zU1KNx9YBXLRBsbSMFqngii0rWFLYBVpR0bz7DCCumvnCpnsatauRbpz
oHbhlcH/BHwn7A0eCSSRlNtS+qCg6xtM6ht8/FQElRPyJn2bavIJKZff3YQoRfrGGj7dolQkftHj
PDfuqsFJjXlVENP1xpHybJPqu7yWodN+yZNNO91PwNq9vZ8LTgqoqXwUMwCqAO1QFNDxk1QTTaAf
k+ZPWgNZgSThgLFQy7tvAbd4W9j8ZFztKIjI5o7n+UopT0qij2CMy2uwRdVDcu9ZiIlGIsptZwDV
ytZyQCZ7zsauXBLaubdG87ZgM1CBnqNL7Ot1VR+ouN1QpLlxFEYf6eZb170kmbayxOtqNLQGMQPc
PiR8rqGM0pxmAWGGcfTN52wyQz7cmY0epmKbe3GabOAEBMXP2/v6V+uVjUUvFEaY5tKHi7HsS8Pe
J4hQyrJ1jnZTtBuQMwLL3NKyDWl7fV/pzIp5ZbwWU9WJ0OsmthN9X0fT1LPffufL2CWN8RTQrAsD
6vGw0N1+Z3ZZ901YrP9Ud90UWu1YPA4tJsjwSpkvZjvVWyOFZ6CPFRS1leS5G91vcmyrvfSkGek6
F1vEFlXkAfSkjJuSNBu307OtNhVyw1rMT4ZAD0kjCVNyTCbN/cQ7kEW3Bl1rhFo4evQ42EjCAqYC
tVqlnSvrJfUJptSOvVc9csPaGkX55E7Z9vY5LFjzi2OY//zMm0l7S8+Y3TtHULPGzNhmYNQG5hgi
pttylpYDG4u/ACUy4/Vcyim5HTSyM/yj4+8b476B0/SBpaBd878iZjN1thSKAKAqG4jQjNBC+Vze
ZeNB+3V7HQv7hR4xZH2AkDgXhBULm0+0ADu08I9+8ck29nkbNQU0cI3eb8HsXIhR/JG+zSaulxBT
OlWMCNewfmdDLNsjpWNYtd8ABXZ7XdcFIzDmni9MuY+lqWkNa3r/mJRBNPV+5OXou0vIpg+aMKnu
zXFrIa9gGj9lteHu+/0vTJ7jLx9xJ1otFPWQrZdSUyv9Y0uce9m69wlhnwd/rUdyydThSgGGbi5S
Xk+XZN1oF56GSZyibaJAArONhVqG50prQjf7YRZ3te2Eq3SdS9p/Lta8VM0KbL5dMXT+0Ws+i26X
Z1GwNl+4JkJRTIKBRsKnFnMzafOPNRY/hSQbWa0VO5b0/3wlimKCPLXxjBQbaMmvTblv5wSHvhus
zW11XFoNZgRQgEIvAQAQlGfXIxjhoKPpHQGGEVLzRZDPpb+G77W0FgvVcR2jwCBIV++yjtfCyyT6
lWxhbeoxiKzJjGj1g5GV1diLkgA8AkxH+KzAnbo8f6exeJ3rKaYeQA25lbnvRXSaxKtVBZhKc0n3
5tlE2yaGPoa9JMNWL+rsriuc9gAyySwNsQCAUGiadTeQuj3UKaURt7x8Q52suMu7sr5zCYqZg2ab
0QSg6W+O28jIbakeol9uiLlk7jZvfQd8AfpQpwCxzLuXXkzu77xs2nvplP4WpaRiy6iNfIwHxDzG
E/+hyFwRjQEgFPPGk0/GlJPDGOR4AhknT/2IrlwMKzQhZa72mHd8DalnSRM8XFdsGnThCtI913Pm
ALYFKX1MPGm/Bcdk5Urmdk2EotOZxoRX6XMrSfBoGS9l/9L4KxWQ+ROKt4MhcIDzoKqKIrAaNNk5
Qf9HS5Ijke33XAPrpO+RldTKUmbCBiw9wLpQbMZYu1L0BKIBm2o3QALKnwwQiYA/ZR+Boi0DTkK+
17rmjpXOoSH5LjEw8TgGB1frN9xLvpalvbt9gRcXjLzb3+TANXfQUFu6sJoS6cvMAMBBXn5lbK3J
eencZkwyMKugrG6YilXV+q5N7dpER7UzI1HRdttyW4aTZqw4LwsBzl/coP9cX8WzsKdOmzQNhqId
XgF/brOHzgWnL7uj0/NQbW/v3KKtAJwhDB/gE5Gwv7QVTSEHFy6sexQ5WGGqfdX8wCULB+Pltpyl
E4I3No+g4FZdJYnQYtPlObPd4+Q0UWZ8D97PtQ2XYm6qn/uPMEisVsgqh+f5yFP/mEUdCJCD1Uhw
SQFssCyBJhpUixhVvtyqKuGoJDYZvAZ0URRxXux1/wOncS5iPq0zp9IKwK1tzyKY8VyA7VKPkvwh
fXv/UYAYDjoMcKfrjI1T5qM95TragZ0XLTnlm/d/HrOcc10Uf1/53oNJ8MwKBvUFTKRbYPR9rVN/
fr9U84asFppGZsiUq9S36HovRz02OYKJKqJC/IKLd2iYH1oZIqaO9iunsiZPuZC9qHSQhKKkp5X8
yersXZ3yfWqidJMEd03fr1QQr7uYoMnn61PckS4JUkvrxuSY9LQDGIlhPCeZ99tutHrHxi7Ykq7s
wsRIm1j3uj9Cq78Bpz3dT97oHBsrk6+3T9Q0l6zEeXio2npbN9K/PQ2BsMh9S3N3a/qk3JVD8hVp
xmmro0qUa531KC2t3U6jlRx6LuhmShx3W2es2/hOy+LJEG3IaYGQyXb+sVAI25Vjm97Vk8fjPkER
TjOTaoPZA3uTkcrAgHwgkFbqNMiibvDNGRoPtFZBFWesQRUNDteu9HSyoSPvwq4vu7g1gcJbtgYo
FktU5upAiPuSSHII+kA2YeejcddLQDCBTo0uEmR0tjVt6rs+tYKtTaZxK1tZYqzdqUNNYtiPYQx+
VzRQ4zRnw17Pci9EYWZ69UcPno0Yih1I5J19bhhJ5OooyQ2s119sD4nXCRl5QESFHtXHJz1JwaPg
TK8V/q8nJoJ6M3nTtGOV/c1zy5+ssPGVtmb7tMwfbL3awdx4Oy4n/Y5NLb0bBllGVjvUoaQW+GCm
VDyQMdcAI1KOUQkUmNDn6fgCUrsspGXaRR3Nk9j1JvwBsqsbECrzGBSkzatTZ13MjUaPuduUO8wf
2BFIvmWE/vT+CbNv7g6kb+6G+4COB4CkjEmHdmRX0M9B4Q9GOOGJ3CDIrsxo6LkboQkKVVFGkWhO
SfroFZTELZFTKNHzHpbW9LsdvQmm2dA3Q2O26HPv+rAu4F+iv4I/ibrRN7Ycy3i0snJjVra4ZwMx
MJHFBX5k8p13rvma5MK4CzpvCIAGYExfWjTUFptas9AtDVqcoC/q0IAHvgWJzZ9KCBkCMbP6k3Lt
hzl09eNUwr/tg5q88FEDUjwfhggtHF7U2L0eoXO2ePODbWbcDcknWfvBSQOM4K42DcCQlFODPrje
itO0RQ8wGGX6uOGT81DUpHqsMn2KBKdBODLax2Zd0dfM9NrT5JdQRqhSfQCMMAn1QeqIcQm8WAPd
vp7WmSjCCs/Y6kRHl2RXfLPL/o/XddWTz7kVITdu/rHb1N/aVZruMOw8PFSYwIs1yyy20m5oXPb1
GAKcjx3LFs2qmpnSbd0ycUfA1g62tYnVG5dxLfZgL++ZM7h3qNtgobIicamXv4cu4TsxZORZywmJ
wL2cvjKqmyy0Rg2NTGkq9IPXFOOuol0bWqmR3Rm5FuxNvXcib8oysNEY/q5hhowbYxCblnY2+m5Y
Ek31kB2IxehOTH8EN6MMestQ6Ykt4DuEt43VkrFGwcOZuef0a7QofRDe4DZNcmzcZmZZ5W3I6myL
//lPk/QPbrfGKrdkG+funxlqB1kFNdqSKbe6FMjpx1YGe6tFr2sj2b7pElgFc63DdcmNgrmZm4Bw
Ya9gqJvR8huMiCfHLI1RX6ZrHXKL30eW23GAHALkPOXp4V1u1jlB71Rlg3u1M54ZiCtWTmjBj5rB
HhBdITN3zYHs1YB2Dhhxj0W50wF6lm+04f0JngsRih+FpqJCc0aI4M3Wr83QBAti/e4+NiTmPARA
eC4xl4jn8dJZK/GIGFYGruUA8FR3Xb7iBiwcBQ54bsCaBxygypefFyZCprFwQOXsR27svruJEL8e
FUw0emE8B83bajijGxOt/Ck/kYqF/0PadfXIrTPLXyRAgRKlV0mTNtjaYHvXL4Kjcs769bfo893j
GQ4hYvcAxr4YUA/JJtnsrq6aKBLby/P2ThQNALlkgCBRwMMYuPkpNCW24gUyzl3ktTE65/f/7ftc
PD5rdd9RC9+nX1KynxWJDwkOEnQTmegzAa0/kHdciquOWmTMEyiK1KZzkzif0W6YrrPXU1QI+h/v
GMqZLW6qcNmZpbN2STDvF/KkqpLHl3AoyDxBWhevl6sa7Wwrtm0tVRqMOX0A5gl/SVLtEaD7ZS1Z
FZktzm2T0rDqCfFLYKDtx5uj9GUdVaCieyv39Kw0XZCIf9mePcGBQhEyI8PKnuVXhVtFXSKjX9I0
iEuQU4V3S1LdJOHrthGRN7MnB/jCcWzBKS63Y0iNRR1nJw2I88Es3FyGG2Tzwj1qQDIJOCmuLqBu
+HSK7iRGikg/BVM8dWcEWL36QwunXei8vaJ+YYjb+PaY2HZeY+Mb2k/bfimh4x22z6aMLV7gBxdm
uO0DKmCtTEoV58v6tQJqre6oW4CkzIweOv3b9toIHODCFrd9FBvE95mmp8FQB0Z4GOsgmQ7vMAG4
/R/4LUN3Xi4/ieOe6DWWP0teerJLl52lStxY6AGopKPLWQUfPd9iai6FVcZQsQjGLF/AzVGk8TNk
HuPHpksgh2vUqiQTKXBppo+Jq/iPGi7fGUFXGrb62qVBS3arO5HdO6bs7PPco1EdoBahhm0aTHqI
1pH0Q2qrJ91QJclO8bT9HQXnz2E8dv0U9WnQra4dfq2TfVzvw1CSNJFZ4dw5WRDYOmGTBqtyY9Yn
hTxXHVzA+29TxjmyRrD+vYMVSUAEXTdAKJK7ztlvGxEV37DuCJLRsIVDk9epqzrAaVWCo2aptRyP
BSiJ6AmKUWDhWu6HCtVMw/Yz8F8UpPDSoVB9goPPL6KskoxX7IF/fwnnIhCCVqIqxi+hoW8sO0WV
DFX2fc43+jgGRJLiENKxX30Q7m3PpPCMA+EqblaUM69IYqYpU/R0wnLN3UOR3evDY5gFRnKCKNR7
JurMEhfrgEJJQwZgxO2j/EI/zvpmCigw4DFdnv8fCXP/s8RjWygWGqixiZwWFEEhIZmXEVlowB4P
V1ccA5gwGXlkUbnVXkYFDBsjVrvI8dKfvVj5vg7hjvVMdNHoDsXP7s29yGxcuFTBRYQeTtysl+Oq
9diMkGrOgnx0DfOhJG/HgDKIgcmgJaAA55kQoScel2vmZAE5NMPHNZNQy4lOHcBk0E0N+ZhriGnd
xY0zRzoEqs1vpPKmvaPvrfB524uvWwkwScDE4NVno2h4VZnMsynUmwVWWE97+zSnvpXe5hH6AH0F
6IapX91F8XpDpvYq2p0IdNBbi7bk65oA6JI1M5tW2AUC/3lqJQG86PPgKwX9KmtOvSJdDvMSgojt
lAeAps7pPkm+b8+b4PsMyoStzw4w6H1e+tYSmf1qG0kShMMjeW0aCUZC9nlutwCsW06pg8/HNWT4
Ej+eB397AIKw6XwAfMhZFWWvTTm4DKyQ3HSt+jRPKBWareyUF9oxbATnwJahe4k7XHRw8XclKZJA
7Vq/s3/1yFq+A+8KsOtfG+yoPjvAinSk5ZrjtdbPrUtGiGEmNaqRb3+To5YAeB6YvCG6yauY1a2V
TIjRk6BpEDApz2p13F4SwYbHu5wFgCYzxFO1RTQmUR4a4Ak1V4Dhfmd9syfKbYtmj7cbws4D5Rwg
nDhiuPlKzb6pBugvBkX0MTZ+K8PvfqYeWWS1GtGAzu1wcbPeUoARVgzI0L6X+U2V/GhHn/ayJnfR
ZmGgSTzM8AC8eqyrQxsVZEUuYNIXP3RicLnKUm/CkegAR6K3EFzxfH1x1fJWtbIlDkCdEbmWWh/t
tPxkUOWo1DJOVNGOgSjAv7aMS2/WlybJWryWcG3pjus0UYgCuhL6uhmuu21HEEWD4Ahm/LfIYFpX
ZU0lT6PejEcwmiDqc5AqBdnFL7tTbvSy8s04/q136m7G8e2G1NmNoforI6HkJSIc79lv4E6IEpLW
oCzGeEdttLy2tHcgg35wUkOWHRb6yZkhzu3Xbk3tsFJx5NnWHUJt1TM6W5FMqdAIkhGsUAxMAk8I
W3Z50a89iQOIdULdRSZfJPs8+/+zo45ayxxFoQVHtH0NebV3XGvg2gKoA8QaIPTgfA89FknYReCL
GBVnQj9ZcqfN6GHa9jrhZjozwo1hgFCQNk1DHKhNYBjfYss46HrhafrTth2hY6EUwGrdrOzD2ani
pTA7Zsehp6U/oPjgOijfbRthH+HiWmTVEP9pAE4D8McZoYkNudwmw91j/Ab4KVIlUaBoEHgXM94W
vNWvtDMn6Jh2eWpjwctdlftOtYP+6zuGcGaCW/S4LNa8z2HCaXZR5FN/+/PiESDoZ2EebjVu26Wg
Ja2jBany2gIBLDQwln5XVJInuuB54QC+968R7qqp1BxqgRbSgHiNmV2gJjeKcqfUxyz/NjTf+1ES
n8nGxH7O2Tbss6aL0gjmKvU5jBMwbBxMGaG80LP+DolPOpbVXGQqgDPQ5D1l9KBIlkUyY3y0UShr
CYFuLMtsotSuzMclmY+NOuzsfLjvSPHYTmSPgrK37Q1sIa72y9mouFd53aAppZszmFW+RsbgpmHg
6EFaToe5a1y0WmybkyzUHx31s4VypmWw1AKTGC3KoVLWGBwoeoiYepBEhzJD3DkwDeGM+xOGrOpn
GD9YkBgoZWrzooPzzMn5disa6VrbajFydtEuSY5Nfe80biPDIQn9DsEUw/CQ606QNEoSi84oGCiQ
egiz1O/f0TzJtFf+tcDd+JpioD4OmGpAq9qdXtFv955D+cwAd+RYS5vZtgIn67OP5XGUUX8L15qR
X0JlAfcKL7DS0hIpR0tBwEmIm8wPzfKlDCX9yuwnXu2TMxvsN5w5bpQXRT/bEA3QnMorx1+r+dwN
e3XF2/z39haRWeJWw6BdNJlVhLzjtOvX1q3R+q5ro5cCyNDF637bmti7/s4dtzRO2ltG1GHuFHq0
IE6TSM4X9mu35o27CNAfYeaaYqOapt2l4Xc7/VyBk33MfmwP4w/VzrUd8P6zdlTkT7hzLLHTZVnZ
fp8jdNz341jdtwawTe1Ma09H9/8OtAAErDlAtkwQQvNGSzW+6gOEQHqletHVyQB8CHhIvUnNh6Is
xhPIUX7NEZ5l0GVDX5DT0wOwrXSnjWbt2Uq6sOXQ3DRrpsi1EyiVrlaboXHaNnadAzYGG71b7ki6
dW8VoXmsQIwqiUZEq4dCGMi6ABDAI5gLFcpaSc1iQUoNyjlIuWet5C0gWr3z73OnaA5SwdAw8f3O
eQJ4SY1/q+oPK5PsLdkouL2F9iAbYi1lFkzdx+XO7CWDEF1x54PgNlQ0ZGmBAigG0d9NIPht0l85
+Guj4RZvxlqRHXayOeN2lLLUI9V7mJsHD6TSVfhoLgfprSCzwu0ryF8sWthnWWCSzk2715jY7lod
aPZ5e2PJ1oaLrCw6xG3SYTR2/bsFMfok49i81ukBd/zZ8vA8caXKwElVngUZdY79eJs5t0p4UsJP
VfIzVWdvLB/79ofhnAZtb2jKzSij4JRM5Z+U7NnRrtFk7fMUPyCsvWX2o/gYregWPG1PpMgKoNDg
osLzQYM48+UF0gwDxMbXGeWPwgmmuLqtEt1tlNVLM/LtHaagtMFytmAv5eEkURM1Jh2dJFgLdHCg
maa/S6x1OJChnAIbVP2SM154/57Z44aWmwnaYXPYM4fJDUGkPbvx8GZ1ILgJwD1Q7UNf5DUaKqt6
kqpojAzseIXo7KJMLillhX+Rt+tIJyLhBx4PSIRfLtKcI0kNnE8SkOZ7CrnVcvy+vTTCqTozwG1b
0G9UVtrquFMiemS8rJljPZlxtNs2Ix4HkrCgxWU1bG5FkjxvQXOEgCtFQxFAkDJCadn32f+fbZk2
WUm1hLhts8+QsaQyfijh53GNg76SyX3yxakupn0Cvn8URbMvpD/ggfqO6Tn7PhcszKi2Z72C6n62
etH4gHH8t+9z06/PXW3ZMQrU9uQ7xU6WdBIeJWDFZ1xn6Jrk88WrOdIKTF0oEK4/dXPx5hJIe+tL
uaqSeRJ6K1IdSKcQ7DuV/ZCzZXY6I6qxK/Ew0Cy3AGAbaHHPnCZ/e7pE4wGKHLQFgNoDiMjdMfUw
T2FWTACnUZtBbQpwQ62mP3S65B2iiQZkgLdNBQIOlUJebdxI61qPZpxUbTwe4rB8Vjq09Y9KWgDC
D3x0BQGnLB79Mj5M+eoPzuI2Bb3PwvkAKs8DfQflJpJUjGHcATQP58LlBEcR4FmljVLyMh1f++m4
Pa+ibXT+dc7NjbJpxzHEldO/GItvyNgDRJN5/nnOy8mi1G2ULQAvxfuy85cSkhOv2yMQeQbq4Caw
qUB6gVnpcn5WeymmqcGry8mIWz/T26Hw5lZWFxEFiEwFwkS+Cl33/KmfVerc9xT7KYwydzA/9GAb
yY5T9Vg7DpDmMsytcFnOzHF3QGu18wJWxzTQkk9IwWn94/aksUnhn0IA4IGRwwII+qoO7sSWlSWh
HQWranw0hmnx4xC1pM6Ybuqe+A6AWVE4vA6jzN9EL1cwB+JgwiZGlpc5zNlxMSmqkjoaKD1xu+6L
afaNSt/POj3qev/UTs5ue5wyc9zptOrFbNclzMVokquneZ9Zig/wK1TMl49gUHjHKQWKL/ScgW4e
KFS2rGejy8YapNBrAo5rPX1tjAzdqBlgm4prDjKxRdHOAlqXUMwlrPG0KonSTmY/dnGQWf7YHEBM
h26B7cmTmOCjbrV2iNVTxkRdvmrV5y76MTs/t02wCeH9kIEYmO4JGlP5w7bPzMJ0IpSBl+Y2615i
maCcaAh49iKJzQjRUDu9XJA5iYvINpMsKBtkSMh8S7TH2pa1mopGcfY84QXf4GXIk9vsoRV+L6OX
Wfb6EH7fxj2OFlOKTisOuRDnVFcmvQJWyTwQQP1P24sg2iQg8/z389wNU3RO2+joFQnQTJqa++xX
m+1C7ZDEkpP6ehjAroFkF70ejKiOb9uPFycvxhV4IgTqLkHieJTc3ddXATgiALqFgCDoPBHaXq42
8hAzje0+D0AQ4E7JCxgKW/VmzmXvjGuv0lQdZH4wBAzW1ZVTLSnKnxRAmLp+HZfH1rjRTUlCQmSC
ELS2MyAUUrpsLs9OEgJc4aS2YxKUSo/mZYidSrLsosU4N8B+wJmBiSylUZUwUBW9C6x3Ly2KCyzg
FQb2HvQTmAD0cKuRavbYr3FRBLdL/amdnredVjBBQEOiEAW4P0JPnjcLKe/JaRQFa513SM+V4L/M
XaeUFaCv7304FFjZLLz1QGHFV8KsqLHWzIxzgHwfinCHLrCHPHmYcfsX3Q3p3/wouLTGXftKabVm
a8NadjQ/JDLaGMGCGND5YLh7dKAhDXm55LPuFHMTJXWgpLY7P9r9JNl/MgPcz0drJXq5ehiwUx/Q
oXnYba+5YH9fDIAL9Uplpupa4/tl/TKbN1Ph9fNNaj693QrkoyDrg84sdPZzOyNJ575xqrQJkM+s
j6NxaqNjVh+3jYimCrE8DkP8wQ3FrUXdaqHmJLQOzB+N85non7Y/L9gd+Pl/P8+txDAlajVrVh3U
+ehVnVcMvh2u3juMWLi6oYGCliE+PqBUWZOapHVAh5s2dtwBbfzJIkn8CkcC1jpdZYVihFWXTlvR
JFHiSq8C2i7zMUvy8ZUk6fCJTI3jb49HtCYgLtShnK6iZY/nVijqxjTTJKuDKrsNdOXN1Uagds6+
zg2ksNbcMjN8vTdv2qR2DbV22+nN4HoYAawOuszoTQHN+eVsZRq0F4saS1JFM7rcTssSVGidlamG
CmYKuAnMEU5f9Nfw4n6msoSUguwnIOpDXQbZ2xfi4vNcQKLg4lW6HJ8PsT/qQHZMCVwKwAwkLMCp
oCP0ZP9/dvWBso3SZjYqIGbQBtwA/G2iSOs7q9ZLIiuhJROQWaRhmCnuCjTVtDCNdK0C+JybgSNd
GxNvApvUtuOyVb2MojV2pv9rhi3X2YBCZKfH0ICZrP7ctDO6uBxXNz+G6q2iBIbSe9PyY9uicGBQ
J1LRSYusBA+ua7qy7KOVYOnnwoVuzFJ9VArJOSx0sjMb3ORBHk6tCmYjaX+CCt7v7V/bgxBcJ+yJ
DdwU9CPREcr5ga1YZZZDiCzQ67t1fVTK4ZAM1VGdOsn6iEZybojb+rRIbQUFSdCIekmGJvpZFvgK
lgPSRIwK0gJRCGKISwcYaV6DCIdRP+uvKt33xonIYGaCyTKx5RG6o3p+TTwDmvMZJasRkm3OE0lB
0W5972njrtNue1EEc3Vhh5srEEE4xdDBDrEmt8pfGxnh6vVrBxE1054D0RLTZOGuxjJKFiDMoOjj
6A12iu3Vke52neYBP+ka7duBu5fmuBMZJYkwK2uwTmfZl9a8d8JdFx9K4m/PmoC6jr0TkAhnIA2w
6XAe0FcdURs9hgSMBlr/1gOCZq9B1aKvP830haI7ICufw3p+u2fDLIJJXDoIxnnoZAZAFXJGdRSA
UaJ4ndP/+HnmLGcH26oPhdM4GRjns85LdEaSITmh2WpzR+fFALgzoDPVzHFaMPyiOyz3reqgJF/U
GJwnu9DbXiLhHjXRToPuPSQqefQ+opgszVEF+5gX6qOmOPEJfLzdSSvfUXmBL5xZ0i9nzaAVyCuY
9ojdgpXRy2tJJCPcojhoTJARgVmJfxMZIAkezAldGu0PdT4ktcSXRROFJyOyWhCHvCZdXqa2ikkG
0P4cja99X+0yw7mF50sCS9Eozs1w50BfTKRfR9YboOivY0KeluE9uwPgLxW3JIJXUNleLkRIza4d
yj4Joup2aY/zYdujRCeZ7iD4RnCMZAcf7HWDkVaVYcZBSRnbsO63qeOn1U0VJyfNkNzGwlX5a4zv
niFqVTtlRYEAXrMdtJ2/QNXDHSfya3tMolVBng6q0RqCZcqfzmAt0qqcwszY3/xKVcluF38d8wV1
YkDB+PYvO6oN8J0A6b1YfjfeK2/v0GHU6n+/z11e+tyXeHcBrk76R4e2B/D6eaAykpyKoqU4t8K9
HaHcaDdExSjM6nmvxF8sKjEgcixws0M9F8lsNLdwd1aiJuPYVdgaVAcHTAtRjLB47NX5lDrKLkYd
X2JPtCygHjORyUFaDZHS5T6ZSqc2aIh9gnDN/TDgKbntVKLxQNgLXwb8CfLa3HjUQs1Jgq7sYO5v
rPHehsICmugdP/m5bUe0MDgUWSDOLhW+SGQOa04GvYEdu0hda4iPulLf26aMyF04XyYSnchJIUfB
C1kp4E1r5wbzVd9lo+0mgyWZMLEBkLWBmwhHF0+iXjljgV7jGWiNNt7ZkIhPZeT9onASCQrWnMMe
ETz6YAUYjy72jLOrVfx0Ct2BPAxT7IOYSDIWsSXEeujJRHDMAwWiTrM7u18Q70EYhxbu6GZgcZot
yfUuM6Nf+vBK8iyyKcxEE/BIAFQ0gM1XXXew58/bXsa8lQ9ZoNiKwg/jnb8q7ddg2tPntWcBrNsb
R3PaE+0OBB7WgBe/F7aS217Qbopg4swed4tVIUQQwFIVBQsC5RLVb6PdgwyodJN9DppLPwFAqXpH
huHCKL9lrSZOY8BcAyP36txXZEL1oq1KocfI+NMtZHi5I0cDb6OhVRCydJz7ZFz8srmNbZlGuMwI
85mz8HVUFyvNQXYQrM3zSFvoOp3oInv8i/Yq0ohAfqMjHN2t3EwZjj5PGcXjsrJe+/FxIcdtdxMO
wqHo0UOOAco5nGMPjqFXDtSngsFIPg7zcmIIsRHqQttmBH1tSGFAgJrpkuB5ZnGTpSx6Y4M/EXZq
pYNUd3gTNeHeULJgNWdvWRjKj3jVOLgQyvGGcPKt/O1cmJe/gbtZLT0x08ps4kBx9rZ6u4yR5DAS
3UTng+T2UkzMxGkN1qw13abVq0LKPV0tH/o/LlEltkSOAbAzHhvwb4SI3JNwmGtaTyFFmN4f1+xE
T9sLJvIL9FVCMRN8dtc4GXbb2shtRUGpFQ/TbN0r+vTQoRFl24xwFHgJgP5URZaLZ3FtVoTlGpBM
aBReun2WKvS33pqJ7KUpOlRBssw0wy0GlOZWHqpfMzjjEEu3BCFbpR3K+uTksRuBHzk2J9+sngZT
FmeJ7oxzo5w3KL1e9HqvxYHN6DTLGJii1yYOvViV+YJosZDpYgPEMQHU4uVJ1BVhCeIOoAUmu7qP
FZTMnCrxEmf48fbVOrPjcJVq9EqvgzGifw9KwX40a34sY7wTXkcO2OKQStegfHG9Usoc6t0aB7Nq
3dZr/RQW9sdyUFx1jAIQoz2DWxUANCvIssFX0ma3PULhTCLzjeAFmwpIoMuZVO1xCdUsZGsWf0Dt
MYB89SG0jfdcUGBZpgzahAILfxyC9GkGsG6CEnW9oMz1e+5/0VqWmBQMBl4NrjcASRgpBjeYKo1G
orc5OlZ0KJWaymntpoOSzaftORP4OcxYkBpHuAe6Z25zRWDFLAwdc5bMFMXsGTQ5lhcpD9Hwc9uQ
cDwgeGAcFZCa5xEGYx1PSdWDuUBv01M0GodeMz29syRVFsGZhKAbGADwLjJ9Ym7aCo2Ayg5UgoFi
H6P4ICvNC0fx9/O8uIsez2mvL3h+1QqYaJfetemPUdck14PMCnc9lADNRUkGvorO7BCZOK6CBNhS
ymIgUWYSjCsgmIYeE6ASPE2W0oJjdUbWNUiHL46S75sx9HJS+6m5uiOY2bXsSdMblyQP274guGov
7HJxS1Q5k2n2WCQTTYpxFYOT9lNYncoVFLex7PoQeYSBwYFwDp5+9cJcxnlVmnFSPqLc8zUvSq9L
pk9vHw9Qc+hew180qXObaOitSbcItBG1/qUd2p2KRhjnO8CqvpJLWoYE+5Wi1Y+9mJGHo/x+bWhb
AXDaRGBiQZRvQxMz3K0DuhfXd5SQ2SFqAUkGAjX0Ll6epiQiyMVXSGUUS7fLVu04AEzjNOZue+7+
5KG5N9OFHe6mLa1+qKvIAJRtUe5DxfSattjPandImkfwah4MLfdIOHgjmudQdjp2du3NlQxbzM6F
rV/BnRt9CqF2EATjduwNl/SVV2SomM+32frFCSc3U0GstD5uD52ziTwQznf2jgeXJOgxefhwGUJd
okCoFpB18DJYSZCaUNbXon8YyOPQpf4yS4IA7mT5xyS6UC2koQVY7YkmI21i0w7s8hbCeVZ7ynPJ
gkpM8FR4Td9NRY2+gAAN3d+dQXtqVWd145BKADncIfK/oeDYQvLWxNuK80+zSEidGdQOpqT+YYBI
rhyzGM0M1i8tdUY3rIl62F4v5olnPvKPRXC8AuqA8irUdi93BCicEW+vox2ENJx3ztgvvhPayc6I
08JT+17dRXNT+wsJZZGNaKyGyTQGQJoId+EuhDBvwkVHcvQhXE+t7s2x35uHFg+HXJJR4A7LP0ME
RoFR5YIh4Qp8nKwgsUi6OX5o06+D9nt5I3j6z/cJyPKAOUPDwBVXzjr2ajjiJfmg295k3BLzbZWD
f75PkeFjiBSEtMblEpU20vr5ksQPpLpVwO8gy75xxy/7PkWF6A+IETAtvpaXos80GpuIBqBDP0Sj
Ckp2c1fODwA7bfua0BDCF9QmmDTDn1aI8/xEr7Qabi0LOAsQ42vpSZ3X00Du8tzfNiRYcTRlIaTB
YkCRg5+xxES+ugLxeDCkllv34C5+IwPPnzlDMgx4aCgowQZ3wLeRWU1rqpsBMacAyOvnSWmf+7x6
22v0HzPs7YFdguYQPm00k2zoV7BMo2nqtjVOoEB5+0Rha+hQXsGDHX8vXStptKLs5sQMRsMHd3vV
P21/X3C6oKby9/uc66ZRVuvmiu+r0676WnTZrmvTnW1DTRwamXb39p0OzU9AWKHHyeJkzlyvW9lq
pw4B3V4YHctMclbyvTp/loOAtAdvWpTZ0NJ9OV3KCrBTjadmoK2F+gFy4c6rXTI8KGnGm6jCEQZA
Yntng8Ic/Mal6iXIqR+qak0O9mCDZ781ykPjWPOdM5Vv1Fn+58cB9oOcGcjZ0Wdx+ePw4mrUlfYE
b2H7SWnUoxlVlU+V0PS2F1VwcFMTst8ghGL6eHyKpMjVtA4tcCUyCT4Ycc288dpk9LXkQPVUspdF
hwZCUGxlKOICA8ZdE2vuLDX6yQkQcnhmlWjgQGc7+bTKqIBErornFVNV1XRQYbNRnx1Otl12JIob
MwDgJEbeXlfvV/VTRu4q5XZQXrenUBBPQACL+SrIJ5GA5AYFPuLKapzcDMxoGj1FLRrfRFnFtxpo
+mybEp2F56a4LW6HUOetigxHyPxEIDRvyRLCQncAKMvCcYiZ42MWi9LRnlpsuim3mx2awKEYATmT
U0q1dDeOJr2L49aWbEWhUQeRA349wxZzYYtV5IM9o7IXgMDOD/Nol5FdQuy7vnyM0x/bMyjyDAsj
w/XOJBx4SKipg54w62wzKPXyN4lrr6TlaWy1z8Tuvy0TcC6NHklWTeQgFooFOGSQ+wEh6qU3Knq/
TE4Bb6ziyWsKJEyOBpX19Ihcw0JbFtyd1Vt4spgyLMpoakwSdOWHekxcq5Zc+MJRAPdoQtgLAR5/
Hg9MMXmOKAnwalRBKK+7iYytWPDeYImXf01wp16qJS1dAVAKBtRslkJxlYT6Y/d7pJCM+Tau0cGZ
X7b94Q+tEhczAyGMUAypTQQBfH23ToYOQCFcA+iV6j+u8xjfJHEGRRytIb5ZV7NrWcDDrumqeuto
dbetPXQf2mqBtEmW/kKefA6yyO+seF+1Ve2lUUgPYQeFIhWE3pE72nbfuts/WrRhsBUNlLRxN1w9
54k5GlDFYb953ikjK+Q51IspuEAk57XQqVAaYggU9TraJiOImrIY53UETeoUFNEuai9vVN3+c9eh
gYh1xWNAwG1cbg9drXSFNgNBP+EXFHJ2CJ3dsfmut+BC1UbJWSMeEQtYGfYYgDfOWE4Hqk4rARTl
o01P8xthO38GA4AWXkFoWrnOMHc5msYUlIICpU4+QZn1Q/7WTqUrE+yIO7vc4nhWe6ULSZCB0d11
RmUfWzgsEcLuorGQeACfgvvHGqqdCFyRzrkCBxqGkodog6NB1EWWV0GzCaDg2zgtd9NgfFVy4z4p
mp1eJp+HtZT0GYnCBSZcgmcrwhOs1+VI67VQtAmI60Axk9Cze8PeKT0C6Ipo096EmpjkchAdcYDA
opCIvDkOa+6grk3S95BLgD1kU4bIOEyL7qaODHsl8kFsKvQCQ1AGDcHs/88WMKlKQ+usjgZWE4TK
ff6wfToIPw8ElGaDCgRvATarZ5+fG4Oi6w8rRsAL45cyopE/HGr8iYnu0X+/z82StnY0Iym+nxdm
brqkTYsApTbro51qJHXRxmocGkUdKs9UyUsXqimeuUUI4ZlY8Rq1gLybXsR7mtHJyzQAwIk6jS9W
26YPqNf1XlyF2U21VM4xagpQeTu1/VrlcXjanibRIYoqI6qCePRRmy9rRbSoIhi1gwHsS9lquG3+
UMe5C7KgGwIw3LY1kSujT5I9ZtCJeaUpYeip2nbRYgd1dSTO5+U2yR9047htROC/AKngOY7kGe4z
Pnpz0Bmk1Xppg3T9KS8nV4eeHkklm1JmhNuUapQNY57iUaTHxYGsB+SvIcAmGYnAh8Hlzhgb0CcC
P2aRwpkPQx3D1rvaoWj1Hj8tTgfBN2i5bc+WxAafBwyjVZvb1abBXIZPUb/c2dn6adsEm4urrQIk
HIhlwJ+FJP/lMPSog9ZL3NhBN+2K0ldPxYvSQDLQC2UIYZF/Yab+3xI/GAj/2rGWdzZIPZWHOLSe
QrMGz5DxMdWXn9uDkpnirlBqhIAjF7UdYAe5eW76q127yYrs8PJ925JghXBH/x0U99zRSn1WqhRb
dDF9dD0pMh4Y4UjwZEPQgcfbFWv8Uo6NgbQ6joDUvGlo5YJ9bejN+zlSJMGz0BHOLLFfcubPs5UY
6sx2Ztd/K0vNHZ0fNpn9BnUso/uZylLcwok7M8cd0XYYV0lJchtcojrki1hUKtmgglOAKWb9O3Vs
wGcDMtWwYJJlNvrdjgsUQqcvueyikQ2C2zxRuqTt1MFEMT3S/juRCUlLhsCjknHsjDSOMUm182k2
v6oJcamUjIOHJv2Jn84minK7pWhaG1xJFXJI3YwXQv2JkPUltdu7sdKeVLt/InbzCz0eB8NMdqSj
95U+7ra3kXigLDEP+nd0pXIBdg4OmN7WZxrUkfMhbeghcqLXenojTuR/I/1rhq3nmUtEWWyQDr3t
Qe8Md5mj/wC5yx5N6pKtJBwNQDYQykCfLWApl2Y0Z651WxkoKK6+VMnXOvqdJ5LUo/BcABEAWqLw
0EWW/tIEwIOlFY+RHcTKvVk1rgVtezt91vPn7YXh8Sj/TNmZIW4XZfXQT6RWaBBCr6bpZs+2Q68b
PzagEdSXL1Hx0A/U7arytBQv27aF0whyC6RAULhBzehyjFasZUOdJHZQhvdrcUqIl5K3X7BI3P41
wTmEnmkWEBUw0bWuCT6kRlJqFh4QDHCFbA6EMvm3nJGvaRlFFJ4Q0tc6Hb/oRijZOuIVAgiOWTGh
+8lNk9nFtWbkuhVE6msUgXlOqZve68okh+oEys6qgQC1fygq5TSu/X5eZQSJQl9EVIfxscud5+/I
9QQxrJnSAOKmjelbL3nl4d+2M7A9cxWnnBnhDqmwVkuqEBiZdLWOfXWsv/fAF36pejo9Ko46fCvX
aIISWte7SRqukpBSmIvHwYGOAaQeWVf7pTPmbYZcc1HTQJutm7jKDnTUoBE9gCS+fQbE/LDEy486
Sn8ac3eyaPKQ5uONXYwPoz7eFIP9e3s6xHMOIh7oKEIQkm/unKZoHcYqtJDRLfIAbzX7o5p2y2MX
O+QQ6dJOONFTxEYXDgVvAA5FnrBDWZJMndWMBnZ+kxi3duOjUEzIcc0lt7ZonXGcgVyIcdheScqm
WVnm+BFWoCOychOr3ucmGGrTcnxcR9C7LXq1j7ThGM/a4/aUioaIlkkcplhdtE5xHhY5dqK2K+qS
ffm1Jz/q7t4amr3lHBdTcj+IToVzS1zQmK5hYzWLAgwfoBkQJJbx22si7wD9PzwVOSR0gXMXkBrm
65oPmhWgc7ao3UJh2gxL2+xAZFp/W+PmM677zNUbtdtNsZrf1EWc301mV6NLYRxPfRovxyYxwAaq
LNauya2H7bkWHe1nP5B/C1gQQrP0Aau8GOlNX+EdXnaA97/j9D23wq1onGmZQlFRDcICtUbfkKUF
haPA/Y7DHeLOVx1qOZpSw9jAPZ+G9teOhDehVb2EvSzBJXRM4MahjouWFfAYcUePPVBLsRAcOWbl
F9DeievlQ2uFP7RyekFLrww2KXTPM3uce9LeMXtl1pBPW1U/LKoPYfMOGAjFYABvZUpVVzU9lAd6
HfluCxgaD6zKXbOfrB2UwfX21pA9oYSrdGaLbZazoG9cjGQxSxyVoKV2reqbpTWeLovUhTsOSRM0
LLIUPV82JJkdFlGChJlSn6owdsGiemxSxTVGWUuvcDgAcWPukK1BjehyOMXaT1ARmWhQGfOPekGF
cqVPCEQP79ihf83wl7rp2OnctDCjkSVoSHJELnlnWLL4UuhrkHsGQgOIAI2/V5Iym9vEAB5IC+df
UV7d6TmRgBqE2+fMBJvQs/Vv+hLaRg0zMYI2wrOzHYQ4QCPxf6Rd2XLjOJb9IkaABMHllYsky1q8
pJ3OfEG4sjK57yQI8uvn0DPTbVEMMVxV0fXSFaFrgFgu7j1LudbSXVgDqAghzQOIEYou9ixVNiIW
dDp0/h/S8EXLX1vzuc1fo+fb32VhwlA2Q3MacDc0ueYAKsWou9gGqPEBKgsadbWvH5kWWvqA6Eyc
KPgUXk5WEKCpb4kaB7N08sEr1rDFC9f7xe/PzpYKpKQSIBDjQZTFJjeze9H0TzLPPEFBsbDGd0tL
fsCmYeXGXfo0gLRYyF6Aa4F22uWwRDjIHl0x48GII7gHoqKxQbe40l9uf5yFpYbtr2vg4iFzQcvh
MkykJrxqythAPYDcoTChOwaq5+rQbWjY7uhYruD3li766byByrUBogowVZcBqzCBr61VTDec9qRr
38vwV3AwoNtamUb4xEkQ7ts0pM5od8SNM/UBIvAbbsSFH+opee8Skt3pOlurWy6cUWjvYjujjowJ
n/scaXVXlSBBI4kzoGT+QyqBS9H8+weTbaA4jmwUG86eHYRhTGMN+BPjAb5xkRPQdDuS9GXMzVd8
hT1Dy/F2vMWl+594oL1fznVZWcUYl7izggSJvWdB37tM3Nh0Byt2IuHW493tgEtbHa5rkApAYwmg
wdl5kqF+HrWmRJpoerRx8qd/9/Oz+ZNtYuaE4OdZ9yb3xPwnP4+eBSicwJ2g7385XVZeiJoo+PnM
vLeLExqz/+DP//T7s73WI5MdGo7fT+80dVNFm9s/v/S1gekH1mPq+14xeIeKKTHeG+xhsk9z8L7y
orH5AU6/n/fCzwvlt2olzFXEWtK6dFR9Djytik/Xld3bKMNpA+AfZQz3BIC24bWha796i3u3h7i0
voBZAYgUiLnJN/QyUpL3ugFcC0MS9hqTR3v7r35+nkH0VZb3ID0CCUQS4LUM54sSF1NpCvSyqfw+
8VyvioZGA8Geoevpg27WlgvP3mrLhqRdgcMufQ+cr2TqVuH1P69CtWGAR2GpULgWbNNx01c7rdkN
8Up5YzGKhSQIXU8VjpuzIo5qdb2aikJ7KBmH4pR5Z2WQ9JVK46GPtXY8TwfHrJaCdgKQ87gJ6ZR6
XX54CC9nUhla7aEZaOAMRb/PqPm96oofNeDgTmrYgVOjnHF7PSztKDRlCeATHzqmsyFmiR4AYCop
QO3lfQWEplVmm4DG73Bi7t0uKt6ojf5Jl9pfpK98LJRJMBXdbBPoj/ktOYZjMhhNQB9I130LMxuM
hGzlJl668dAFguQofEfwUJsNLo9klYZWSB/yZqdAaporXrcmMLv02SaUKbrm4Bkhwbz8bCKC5hO1
C8CbAmgKO2qf/YJ+EHe03Mj/aK1MdmkfBh4v6BdV8P93AnGVT+Yd0Lidd23zomG0JNgDaiPFz9Kq
5atVgk9Vav0XKTP/G+oDYoVWNL3Sp09HY9BMpdIfeFIcIyvbJWq450W8Uj9fOvsAdAOS6yPMvLOC
3r2sy7BGmGxb5W7yRX7j/w0D60CHTiGQaLMtpsZmU0gDvz/Wx2rYd/zdUleSzcUlB0IWntDgMwAn
fLkcLCWPoGJi0wdR1K9M73d2xP+uOuvfhflA33y6j0Z0H3lfGxT3OK28QgvtzYAbH/Wk0Fh5qa2M
6KPS/SlUaJAOBuYWfSgBsWDgDhnwMVxTsphmfn74ASj3/9P20Q37FKRBUyEiQwBQdWRUmoPigLLL
zEL3h6ZLXJJJlMToKuhqaWgon+LFDuf0iS94+bHGhqcTMl1/IJmv6LswOMZr7uyLIQDWQQRc6FfC
rmU3RLrMCJDLY/rW8+pE08xnX2UIf6xsYN7/E2a6yT7Nn6EGWcgKqj8MSlZ9SyJ4gbMsU370o7om
iMum1+b8W8GXD8U1HKkTH/kyllRJRinUmB5McIkcqFiJTRNHjVuZLO2cKIiLQzYOw6bIq8KzGm64
ZalIt+ECVkbZAKhz0ia71lQyXwYq65yekHTbdBImZwVp9nCQqpzYgFLwaHbR3iiqx7gsDJTS62TT
ZozvAhCZNiSh4JEVnZMlYJIMMInjSm38MiILtmfR0JIn5CKQZ4aFrNtDiv+3kmnAnhbkJ4MhwBse
i5qvhLCVbwaJPBhdXX3D9Uj10dFQnQTCQc+MB/BRi8LI03PR3tWsiDZE8LVS4lKagTMJRWGgcNFT
m9bQp49XVJFs9NbWJ38Cj9LMUUFRVfAgDpI1VaLF5fgp1GydhEGoV3YfsofAdlPjWOPJqW1uZxRL
Wxm1Q8C8oKwEF5bZCZjG9hinJg7ZQrSHqc5bFjzwRcHOubD0Tc6slS7Q0q2BLYxGG4EMEk7dy+nr
9DZoOkirPADg9G6awwaQn8fbY1qctk8hZtNmRwEXIqVIJFSYoKrsyZbqrs7XOOtLuQR8KnD7QTJo
Mg+4HMlYJBKCoCZ9kH322qrlfqzHrZHpQGWHpdfCMc5JkzV89uL0YbWjcqmDTDx/cIxKoCUiQgZo
ZE9D5LBuZe4Wft9GN8xA6Q2Uryv3jXRgLOmMkj4MBqhxFiyB+Jo42cIGQh459Vkt/P04By/nrZC8
U2DWhyFY9q9Aa8lzR7PSzyC44+u9aqw8PhZHhI4jwARI16EZeBmubxshOwGSjUljn2vMq8RK4ro4
oE8Rpr/g04nQK+lo9ykidCF/ypm965Twvu5G1+zytaRocTQwjIbwA145V/LNtlJ045QsPZjCqUzF
50xdOREWdg9ugv9EmKd1iTHg1awhUR1i/h4YwH7KvvxuSZxyX96mQOBi94D2b03qQZfTZlikr1PO
6UPflr8VroaONdLQybR6LdLCs+ki0uwDlSAejtqAFae8tbGvvzYx5s7tYq/M/XFYqZMuzh+WLs62
Cfg7p8ZbcNXSzRHJkd60r3qc+FaWA2Js7W7P3sf0zC52xICSwHRqA9c220a6NtZtBMY/ZG9I6gwk
A9pUzxioek33ELWMeXnREcduRvoEMm33jRE5OBQpGtwc6lg63DAr6sgsqP/OgJED0oGLjcZa+ZZa
ED+TcWMdaFk3d4alFN/AIU9cNeDlM75bcp+NOFv1qGHuQKsQjotcTR0+ZNlG43p+zxM02xyzzE3X
DHVjl9VtfWZKnd7bAQ+9IdmNbXdXg4hnBZ6VeqCdbwOZelJ1IwWau9zLDes+Dir9iCscJcmsrD3S
QjQxhKa5Wyikvod7BIMtuBX8QdZi+cyOm00d9+OmHqxok4uiAZ+O9G7ZI1fpjCpywQsx/wwQjIe2
Taw5WglDHF1vpE+5lW5o2ukvqKuXe5trtdcKMq58s6XNi47D1IPE6Q1w0+WKV8pigGxijK2l7bX6
d5CvSQmvBZitibTPaJuUCEB6j++NYeVoWPx5FPJQ9QDA+YqkKwy9zAKtoMA3Vn86Ks4dzOtXljWm
YL6qwRskoClCu+dKzGmsMlXapaohXeW7wfJKAofD/GWoH5VVyaMl1gOYocZ0XuKDWPOOYyGGuCdp
hseS1vpIhL7RUG6M2N6iI75TO3GO9cDXjSxwgVj5dnugH+nB1UgBaoKXFIrvAFleLgbZNgmAU8hS
aJXUblPr921obTUcg3Ff+mOTMAifwNZlsJQfmmSGE9rBFvm6dLIAjO+Vv2Zaeld/DdiAgJRD5+fK
vUwLYc0w4jx4MJJ9DegLZ5VTBn/ZtPU4Hz1NTSDUdIzIX7fjLh2WIPhD3AMZzfQGv5wEpciYWqmD
9pBZ99p4F7T7Rqycx0uL9nOI6fb+dDuXQi1H1kvtgRQv7RFKRrdHsPbzsyrFiCu+ojaO4bB7o+bb
12ss6Fz8d36mHPTTH8+qUhUg5GkP2iuTrWcEdGW/rf35s/yf6l06DC0CZHJnkMpBfunenqCl7Aii
rYYN5DU6AXPUl1oktq4AoYy+IVRI+yjTt+0AJ3JGFMWBoN+aVOziksJ7j6AyBceR+fsMTotjnY+a
hjIi88JxwHYhrkj826O6ioJKKJ5DEL+dJH2uklhDNKM0BrU9tXb1MOTDziylHzXhymtpMcyHQxKK
vuRKSwxv+sbifdCeOiPfdebwXIMDiDbGWifo6iNNw0GtcDKSWtDuV2DjZ9pD154qOyydroBsBc82
uVYNDqnNlRrVVTqGYHg3G5MvKyrJ84zcjhM7g4dxezIz5kmmHOs+f4AUXOZyC5AqzPuG5NbfWrFm
MXx94E+Rp/MWNES8BOav3UTlrB00uznp9jNRdlAJdCIQ1LmSQNfKC5XvdR9shbFyRFw9FKeoKPtC
sAGs3Sssc5dUqRlYpDllaumVeiucoKxTN1fQNE4Z1AbMLNxKHj7fXqJXW3sKi6Y2FEiQXSMBvjw7
Ejsee4gKNCcx1A7Irs9IVleO72tI5xQD71+IMutogpnT3/DpfGrqloapRjGhQBb6kEgY4QvHWoe3
aENAU8nyAtvkbkDL9JvIUUwbkBt7iqhVdwxL5lS4WJwyL1vgO0n31ZOHIFfB81yHJxCM2OYldzXU
ZQvQZXPKTQ0O6qFDg72i7QX7/uWJRoMZ/i2Tsw46arOsq2EDzEXhP3AS5LvMfqt1/uXbeRrJpwja
5TQjTWniPs2aky03Zdk7eGOglJchuX+uVcie9q8gWDqGttZJuKoOzeLOcpQsE0aWGYjblK+VHrhW
4xl81yRPMX+9PYdLkUD8BxsTDQt0FWb3EON5bjdd1ZxY8l4QL5Tggv9u+hNZU7ta2BXGp0DzHLzD
84Smw0Tu1g48Oqz1vNd+frYWbNKEMYSXmpOEG7BuC9+y19Qblk6xiyHMVgO69llGFcRoytMQ2VgN
3O1Zssna11HLoZWdgnEZb4Y1OMLCZQTlAWwnkKohWTJP1jTGlY5ZYXOikPfwIcrW+pXWRIeAwvP+
9nJYCgXBYjyRJhmCK0nAqJSpXag4u2w7OeAFuQv5oWYrQK21ILN5zLNeyyv4CZx4OzpB9r0x3yN1
rfawtLA/j2S2hQyzAbnREs0ptO4CSDsTY6drL4x+09fIp2uRZmdxNTDRlimGM4ZeZLql4uJ1HjTH
uF1JSpbW+OchzS4WQUdFC8mI+4wP9yRgT2ZC/7r9/RfyEWjL//f7T//9070iU5ZxqmDWDMjsBflf
EYX7Tr1N1rzjFocCvf/paoaa1rzHqLWVGVYptlISA6IeGIx4EppB/u3RLH0ZE+bcEG3CQ/NKriub
kK0GTIVOQZrZT6IeIrdOCJxkcB56Vjv2Bz2i6dPtoEtT+DnobHWHfRxKnmMLqekh7v+E9FtADkr+
cjvKwtCAB0DqOPWYIPM8O7frENAKK8i6UzQU46M2VnJH0sK6sxjI1cIa2sfY7tbkjK7pdrCUmdJ7
HawNaGPM386CYCfhDYGlrjwazXttGvd11PtdlroAtGwrQ3gsPPIwPnIuvVVU2cLBATcjAFqAm8Fl
NV81RWfnfIzb+tTQ3OkD3Qnkq0bvvjyzCIL/4VZEb3peHm24SqqsyupTqNr7KAhdlMAOnSSOANdA
rKYY08V0UQCYyvEAdoLIBYoK5EYud5we9W2WBHF9qrP4kaWcOFpcb0WYvLMmSL0iSQAQFCiQidqp
jdCVWRVvbo94YTMCmQ/OCs58OFXN15IA+78eAMc4lWn8065+RH231ntYSMU/h5gDqlAHCgpoMlSn
RN2VVnuMB8OJq2dthKKB0T7pa8bJ2rTLrqYVdh+QzkO76wphkHTDwCBAUJ00NVD3cGk24DLO2/4+
rVEADZFbQZVAH/2gieAanyviyAlJUJgWo6PETfq7E6iKe7YIyV4EHfNtKaOd1NvMqYStPrV2GDkp
7UTo1ILBNdks8uSLQsCoY2NtQLgJCxGinVdFOZrSgga6Xp2ivHw3OvkiuuZZkUhCby+AhSMLJ8gE
R0VjCOItszXYSabVY2tUJxUsxUwes+5b1z4a0Y/bYZbWGXwdkKzDXgQv0dnlIuwaVMIA34Q/ggZu
pSvP26VRoMwxJbFgK15t3CHveqynCrOl+H11L8R7YzpszQVv4QwCjAk8uqkLhGLs9N8/3ZAUjjhk
yFJcwinbN0rjjl27HRPp356rhQ2Dpx3Ih0BD4Lid53xpbiZ5lQbkJKT8XYb6D97af7eddQBegTuD
zUs4Vkq5kv5dR9UAkQJrGG91NDjmL6oI/JlBlgM5sXGIvbEbLa/SFMcIoDyiJYE7wNuhV4c1k8Tr
hTGFRUMKkiqTu++sPp/Ksa+UPCWnEr2NF7HGB/mYrMvD4PL3548DKAhqWonfz4YUzFJlBDks5K3X
yfQUFMRPUBvr+vaXBiAf3oPvdT1uSmV4UNUxdyHJz71RZRs5WKcRavZ2qD02AJHEnO5iSz6WwsZe
0ZpjOlbCI7R7IX35TQaBqwXlFnrNPlS0n2E1SJxQENcOpM+r3m016dLOeK0Lc4+CVuRkRfua18Yu
6Rl8BhpwvrJ9IsQW9/9KafZalgvp/eRDB5b3RMO5qgShyRMbSY8Jh77eeUysbt8XjXbMpSqgm66p
TxFAHsKppVacgcb8pSht/TwAaWHAPGnLjeP4sw+7yf4lshJYJxq5Z5TWrxptK69vu2FlN1wvkI8/
E/kOWFf0iqKk6F1h6mlmHAfrrbbeAu/2ZkMT5eq6APMFdSkkmriMwUG53NVmlYADC6jgMbeMzK0i
tLXi4a1BL5mqvT8qE2axCryKGxsjpxtDz/asppHXViCPd+1fRsuR+tT8UTGtO6nHuzyv7/BTXkEG
YHAK10ojJJ8ArrqtPb7kFhwQBokSQm0FZ9K2yd6ORgZ5SP03Gqb3QaGZzqjVD10ZHLLUfqyKOriX
RX3swiJwRVT5RtH4WhxtYzp0fwJaQWuPx41XA4zqlGDYO4C+bWVpfc/jNnYjQ55CCdGaRG18RU3v
tSl9iigakT0s/ZzOHpu7KhqAE+p1DbJqae9LO6JelCQeQI1/LCC6pa5urAist7FwwxZSK6YgmUMN
QN2SIWo3PNSiyuFh+kNaxkHk7feI2V6fW3d6WZ2Z2hxZHAO6Ez61bXgnObkDnueeR8yN4mYP75nv
IN7dTW1LAFW8Ku28sRm9pE834GocgW7bxUX1zeT13ciCwximGzgW+GP7oyhUr2+YL0zlGEYWzuTe
9lkPN/Jg2BWD+U01+FMaCrHr7Zp4yWgcgpoA/1T173pOvhe09zRFORmZ5le97UZtesqTPrzLFOGB
4SV9LcQqsDQ/jNhfXB33JGg7N7fjwM1HII7lkEKgTg3Q4FSi00jj0Gn6+AmIJY+2+l9KzsyNngyl
h+pr6PR9/pMGZr2vonhrdOAQoiJnlIVr08FLulTfghl9p5uZ4jUjwVwDL+lxi78DZFXv09pWPbMi
jqmbvWdBtNBJdCSGXVD+lG1mbQzOVroh1zfrhBagBG1vFN4BPL3cHREPidk1qjwaRuk28tTA5KVG
QzoIV/b5dHleHtSXgWavmkJD87alIzKQcQeaAhFwePly8eFzCKChLsfSsV4oeNXKYzS46DyW1aZq
/2WI2XVT5iku0Wm6kswfxbZQfpK1XOfDx/typtBjQZkZOAQNPOB5zh4VacmhgsaORm3CGSId661m
dc95U/lqSF07sl1qd4k3krHf2GqkbbRybD3QWn5pzeCXtPM4tAd9pLbOCNSWA17YdNLfCSV5gv3y
WydrL+J5fzdKaMQrahAe4jYZ3UG2lV82OjivY/Uii57eGUrs1lz5QarysVfIWbX6p2ykj8qQw5lM
P0R9nxylJjIAE4Ynw8590elbDSdaV+pvPEl/2lkIhZuMQQWxVF21rplr2PI9j8VPprYHyCYcB131
IlEeQQu/CwDdTkKbOlY0bIY2+okmDu5lxg5RWRqbARhzJ9W0QxsCotjo3wgUjlhdubqgLqnrjR4K
1J6yDvexes91bRfF47OaUub0sX1ArfT59v1y/VjHx2JT/x44KKBGZrcLVHDQaYmEcWQtfKtKsyod
QF6fOi16KogCQMiaTvnCdQaJMjQ+TLSVgUGd7aMsL1Ro+wh21BX7p1oU38M11ZuPls3VAvxviI9i
6ac8OEJ22jayY0diN+SESQw2BQp73welyAfXTGwkEox6Ktlw2x0H7yxq7Y5EMfHr7A/6lds89Tq4
qIA7W1VQo4jYseiaYl/SyjhlpJYeN7ycDsIvsmr06kyMr0msNodkyNbUqq/TXhQVDLjAQ7cSV8zH
Y/LTWJIhKTIBj4ujPeZp7oShxfdDLtvnPrErJ4gA0MH/ObTHHFpDm9tr4/pTQbSOwLYbSlzIbebd
IlJXZcLsQjsmSPgfJgHQDZQv+5Wn14c8+eXnwk0ABqCOQphlApN3eexZGto8JqzZjmFh2YeK1tWL
mbXZXddWFF3aeNgKvGVfoOSlPFS9YvwFq9dur4ad9pgHhO4hO1jvmdJYr2lB2KGO2mQDU7hUd5gZ
2ttGVpAQM+wueh7yVPpJwP4qai147oYCTEOthF+gjIl4QiWE+SwN4BiNVhV51UpKfjU8A09MtLjs
cTiBFDlSP9WJ8YMT1m7swrRfLK7hVhiUHOXIqj+YQKUf9KYU95UVRkdFiSoPpfh2N6iVieOFt75R
qdF910g4SmoQ/2gEH75xbvQvIi+xzJBp/1a1ptnAgDJwI8Y4d6rQUDLXLowAzH5R+wWXdJuwfK02
PW2/2cfAqY36GS7UyRNp9jGSWO/xDrfEkTZwjNFCv2LCtSoKlzHqZqzajD1/gjfISpq7sMyhZzs9
jaFLhLLhdPt+WuZWYypWpEX9sWibYxf9KaKXsL1Lw9BtLeIV7P32yl7KGnTYiOJ9AULxFQDBKGQF
VyEqjv34iCqh05r3uf5dVf6+HWZpVIB20cnsTgPFZ3bWDbEC2JzJxdEoTJcHAKlDA/3NlMkvkuit
A23o17HT+ZdLJjA0mHx4UFZGPWAuYoPnniUsFJmQqfhddxbZXQw/i7VMYuFwQOUHhHbAGnHXX2Eq
TFGVgZUPx7h6HPKztjKIhXQL9GOwseD/APHZOXOvF1HSVgSJCiSaUddKdMVRu+A7Mao14d6FtaAj
7zKRQEL5/Ao0CbpzZsqAyqMqny1tgx0lzft+DWewFmUqCn5a4FjyKnwVcVCYNHKUJtmm9Ec79X7Y
y+01tzhxn4YzK5gpIK8PBUEgUvzBGywv7gn5/u9CTEvj01ikZkmWQEjomNhuII+N7ir9SsFsOmZm
xxA+CioAaMKgiz4vp7eJztU2m6arwdmdgPX3PqlvwXEi2t4ezMKHgQYMm3AY8DkESPdyMKUqu7Et
VHFMmCn+jjIybhNuROcoppqvogH/dVwNzLgwONQacevB9/syYFoUtd6VcJQOUqiHi2SnY1h5WLtc
2is1s4VZBKwUcBoNfQkGVMZlKMJGfciQLBxFY2h3MOMa4VBZVn9noS2faUti15Q9KAO3Z3ThZADE
ZCp2Agkycewvo1Iuk65SUnFk+qSNNBCyEeagrHy3hXU+mVMBuzOBdlBIv4zCaN2B0FmKI4SiIaUi
hwTlsED1h46uKex/IA1mqxFtZ3TrpvbStZprQtTAsoZEHMNRxCeR6YWjGolyBoK4eQjLkf5KhnY8
Qm0gONXjqLzHYRLtdGH0mwF87R/taEV7jpTEL3k4unlb2fBf6+InW8COGXqQHHU4kjh08pkzMqZ1
btBmqZ+Cpu1IKIvfwSTe3nRVUW2kSC2vB3n6gGymc0u7JQ6ygh7SXc2vttSFA5Fw7JmuqPxBFltJ
JB7soizhapTXHkUSAq6V9Oswtf3eSiKkWBLE5EB3y5gFG10yNLBS076L6NRRGEPN0yqFwcG3Dh0j
1tPvWkZ/q7Jlv205Gm5Ttq3f6mq319Se+1HYVts4r5IzyTuA0jo0zH6PPIDctdWCzkXVuLRco276
xzbmfb6y5JeWBZYE9IJgKXGtGDSBkUeSD/1Rh5/TsS+K5mfC8/qgtsUaqn8hVUJXYrresdZRBp+t
87HmJQ1F0h8bpcs3IySgzwkXHBqOyeBTU6E+b4sUDKqU/8bDIPwHI4WZt2pMjUCGluPlBkiaRAFp
p+7hTD/8quGViY9Tv2YB/Gdv7+eFU+SixDIbZ6dC6oRVuIpD7nDoYQKdLx6H+Czyze1AC0cx5JKR
LBlwgphM4C5HFKY9qOqQhzi2sLPtg/PIfgZq4o7ZmsLYVSBoX+IpZWLu0MHAq/cykN0WtlH1VXzW
7YOev/D2LQdUxvzxxeEgCpDck8i4aiP9m5bqp2tSBfXBTAwWnYV4k0kP1CQYjpYJgFu0shSWxgMY
DghAAAEB1jUbT5yUOvowPDrHjO7xuba6KMD4L/apscYxuTrcMSgw8nEc4vUOxObsG3WCjb1RGfF5
yO7NTTmu3PtX2xc/DyogXNxBTr2uDgxaqfFMscNzreSbyky+Dah7Gs2q7uS0OS5O9CkOKJtoKoL/
eoVbkjZBnQgaWWebZh4tN3qOQvVzlBx59xQZ27h9LnNIfuapE8unQlvLOa+21Ed4GAJPIm3XPEGr
LZKsJW10rnpzqpA/l1L52aGxEnNwBuN45bmzOKt4tf1/uFnCBmBtmYasic4JlLrSHKQd9haO29vL
fWllQEHhP0Fmy53oss/YIKJz3jeOCUPOZmU/LYwCq47CtWoimuPLXe6nIAS+Q+8xigqatXamupn+
mhV3Xx4FgpgqjDzgM3j1MlQSM+wo3qJnNf3Bjdc1TMXChwd+DUKbOK8hyTzfPlh3pMLNHp9LgmIA
1BrpfR7o4t0uDcMD6xYpgdWvKdIsThwkj8CgQb559VTrMysYexXHw2ATV7Mqd7DvoH/99UPIJIDV
QmoagABYEVx+HoNVSimDEd8fjL1Of8zlK6RTcd+vfKGrRzVe7YgyAXjx71VVSs9CLY2YmZzbD0Sj
JcmmLbntkV5/gYwcVPah6evqcclWFviHUMLs0IDuEg5YuHijZDW/cZWqAvZVxOkZ9DZfVfQtuuQb
pbB+Sq25E0X5u2bsmBijp1f5Qev+3F6Z118Rr20dI0AXmuGkny1/MtDU6khUnMkj9KLT1gm+DLYB
fOlThHmvO9dIppcgIJ3RNmZPbVXl7zLRxNpCWRzIR8EPRzzq9rOB1DBKoqEaFGcpN/nfsvttWI+3
p+r6KGI4WHE74dUD1uocNCI6O63A+CjPsPNo3LjXQRQswaC6HWVhPSAMaG8AfAE2cvUEAQcnTmq1
Ls8kTU8cFmYS9bLCfqXxSx7rB2uEk71qgEaATuOqfOnVGAFUAV4F/+D9swAp6Q1rrGJ1PDeNsO+a
WGk2dm40K+346VtcLPlZlNnNocRFoGbWOJ5zvo0GICzG2MsGy6+yuyKFCUjr4PK8Pa1XyQxCTi6v
aHij8HyVnFVj0LBMy8nZFJIfcryJzpnksacBx+rZFGYx/yAeBMmmfEaf6OCX55Zt580Y15C2lnUW
uX3JfDPPDnYZ/+rARbkd62rpT2P7FGs2nTYMgCi3Q3JWSrhQ0WYravlkjOrKylwOgysSxD0IGc6x
MkoZAACAg+icVvAxAinYTaWVw7iyX0ksFr6Vhe7RZDprABE05+3rslLHgQ/KmWqHsfye1Cfavjdx
uDJt1+BOiFGAFok+1STcB8D55TeiVZtUQMEoZ1iGPYH85owJqCXjfc4KR89qNxZq7tW1ZIdQ4c1O
oEHvW5NP/O3Pd3X1TH8Gbh6AkMHkvtKyVuRQAOqRKeexUx0S+EHhi4g7Cn/OE+GgX3s73MJnRDik
Cup06YCtcjnqhBmwo9Iw6ijdx9Ze4y9duzKilRBzxWi7ihQGC3MF+chJSd40Y9us4R2nNT07Qj6P
gs7ygrTLOhSC4HKfpps+3yTJSt6xNgTtcpasCNqnrMYsCSgdA1ns2OAPav3r7W+x9OmR1ACEiic/
ijGzUeikyJRMsfi5pb9CK3VVGxoFd6pyP7kSWwFb+S5Lk4bSFtppuPAhejrlkZ/ejnkcajSwNX7u
xx+RrWLripVpuxY5xWL+HGIa8acQgyLKTosRokTl8GBk9DXp830fs/CsQN98B1Ud20naooaHAx0f
NDtIHNkN71QyTynRz+D0qYiMxhmtrlzZ8EvfFOVKKBBCBQI53my/1zQu9YBzfk7H+8I8jBL9eXut
rjH9yHxh4ryf7hggP5FZXU5AUqf60AzEOg8oNdx94/e0XkFboId5O8a1Qm4R6Q1aymdNWup5SFGl
zAUZIEAAaE5joR6WyfJXGZv2Rli0f4OhbOE3k1KhAKDFw2vrRxjFmts1SKob5IWe2qjEJYAsu6yy
Y09kTOwLxNhPPgq7imjdXZALBVU9gXpdq5liq5Cm2KoZtnggoGzrWASsWz0Nwju468UeOq5Q751A
3AnMgncwwpuUvCMCwnf00xSG6kMsBYLY6FNDUpxAyBCYpKazIJQQ6Q5MUysVVDry1AMrYA2icINa
hk452m5G0ho0ikBxhqAwnbbOsUNFr51opBtOoqlQp1cplPSB6Dj0sZodtN7sd0RGZBvD4/YQtbBo
A7ZeOUKW7a3KTcBmC0tmb42QqHvKKC08FH0HSIkOtbKtxrL1BY2Z3yZh+RAHKt1RvBW+Z0FIt5Pr
sjd0UbvvoWCzzwsjPaqd0u4VS4kdkkXDfWOS5hyGJoAeogSmtGPxNlLM1zBK6Z73JodRgpnv9bGJ
d4nN6m2XkdK3Q7BFQpR3vIZGBrAGTXr+H9LOa0duLOnWT0SA3twymaYsK2VK5oaQpfeeT38+Cv+Z
yWISSUhz0Y1uCGLkdrFjR6xYiyYsbxd6WrIjjGY+U71xMoGb2Is7ZQ/xW3botYyniyEM6GilkzMM
fv+YN4GKEgRYJr+V4tMge8WedDrJ+0AX7abNrbs0GWRntNRgNxbD4AwVMJlgMMbHYqxaFqjtHz0z
Tu1B7fWjOIntB1OYE8KR4bmVEXmHnsSUWxtQXmhhD1KcioDNSoJvFQXzoGres+I1yb72YmD9wAF3
UiCKH2+706t3MIiGuTow96KSC1lWD+HCLOvQrHR3AGIXeCZsH+NRMLzHzqPcl8SbPVcrHgWDHHKa
jLlJl7BSSWr8oZka3Y1C006E6YMqiE+Dpf2+Pa5VM3MGi9oy1YllVUIsRoTLTU93ZbVExVaSP7ey
0hxzGVG2f7BEmZcaPb0RUNO99V69WMY1WrS6W0cg/D3lYI0GNKpbIc+qkyT+UOhSntHri3svUYOw
a+BScRFsgLcFoHUvpQ747teolT/dHtLaHatS7wXwT0buqugXmlpBROl7rjVkJjTs6oOaxE+CPABl
NHM6vWJHSqy/5YLiGpwrzUwhLQZXIWyRhG3cJY3nyl9Rs8v2t4e06v8vvr5YpUqxplzI+bqe04cE
xFRrNzKmKyeJ+ZqlMugnsdTlSQJolViTNniulCb3vhIckzJyMkt78eATREdZ39h3ayPizUuah6ID
jVaL55Jp9NHUUdlxrSn91RbBvorCfxgSBVmJBgNu5yuoPxIuctspvedmiL82qvho5LFtSD9LrdkH
grVxSa8cWRPR11mec+4wWZYraYjzojSXLFeSaUOfmudYiw7JtIUT3zKzCLeiqO+SsZssdzLcUIZV
o78j/tsIG9c2w+VYFiFNkyo9yA+MSKmb93eI1CjDYwGCuN6A3a4d1QtDfzCgF8Fj0UYIZpsYUtpj
b5z7/B2UOHY+c+IXv2tto7t0Y+6WXnXSGwGJnRFrnfVREaJjo48PHnfm7cO6aga2GxScIbq76nej
p41wKRksd5x2efQCyEkQ7m6bWHOnKCWoyHIYlO6WIwl6YKXmJDMS39t1omeD9zLzaEdbw21D80ov
g1uqQbOAN00zvB7fXg9w9YAlM3zLFcCa9r9DwjklvK+8vYWAWUpfCWjP/83iPPSLLSF7ZdR6ARYt
dGcKBNGN4oy6YmsBdMpPgVzQnrNVR1ndhhejnM/DhU29J2auRmyWKlK+WUoU96pb9AzAgV0n5a4f
1I1n0+oCknQDV0XuD+D/W4sjBXDkHwLPJdCbYEDyIdTtvS9R+OP2bK7amfnA5mQvLJwLdzF2jR9T
CLNcudadgf6LsvjqW/XBazZO8po/n28PdiNlbGAwbwckCV0M2NGz3KKiv9Pch225MWXXeVKuWDrG
gBVyG1GHWOxFaueJUnWD7laq4malekxN/UPZDyyT9q6Oxj0om8TO6gChuzA4WpHy8/ZkrhxsCiuE
m/AEw7S2TFMJce9rUpjqrjQatZ12fr4bp4gOhVKY9rdNrXhgTNEXKcIlTly72JFxXKN/Te7N1YVP
03Dyex4ssX4K5e/tJhXH2rAUlOyplUqYW6a5gRbVRW4GgOPb2q1FGclsejIPnRr4x9ujkpQVf8IK
Kn8IuSTzag1nwL4Yar3mVqaXn0fBaHfy4EmwBVc0Cj1rXbcrhncCxYKgrPalHlLcsvLEFqriVyp2
+Se6dYbSlptKOkHrodilllZg8yX1XMZ+/0C0NxzEtIidJKmBvyR9MdkEbc1OU3PNIV78NcZS/+Tl
YfuaJFKxpy0qu+vLtrgLg0S3a6vSj7rqW49B6ZEV1Lp6B6QHipdQyMpnX7CUF9kLaI3x03Gnh0ZM
3m7Sjp7cBK6XN/F+7Bt/L0NfTpCWd3s/nbqdDyj4XVp5+l0JKteuRLVzihxFal3Ls92kttOTH/Xf
s5RfYIaGf9+DtN/V3FVA6EXv1KtDfE8/N9wLUjjRGF5Zx6IUlaemg0rRSK3PkzI3Q+VcNr4WmQ8m
KJtj4Hv5Dmj58OAncUNU6oNeR8l3Ug8ROIJcKh800jNIhZpttg9hReBxahr3BRWxE1jT7hiBgXmA
5Ux0R0Mdz2nVWx8oucgPta+JKDWJmR3JMV1/7aDcFQgsRjRlMaK4Uqb7APSOkxR1cl/2zBWAeetD
XDWkf8akPiaZVxxMYE07oyukO/4LKeO49XeoirZOojQZjQ0IIPCa823FrOnF8hVaqpty3HVqIzuJ
QSBveNMs8ihmOymPGkeiP/F3OxjCMfNCfScqoXmfwgb01JWael9WSf+sD0BofDTuH8sKqiRPjYRT
3PXSaxyIDTtrZhcPO1P6mCWVt+EkV+4Zao505ID+Ame+hHL0mlmoaa1rLvCtfZZ8FNpf3VDQpgJT
Uf+9qLfKxNd8LryPLw0uLlMl0FRBMDWN1gS3Sr8MyvfMew6Dk6acSXjatTjtui0805o7ubS5cF3E
U77ZCtikw8nvnIqeP/1w24+sXDYoo3Ds5toOsL2FiTBCc48Eg0FU0jgdL2Sv2PBUa4OgExP+DiSC
59V6e53FvkyPFkSjbqf8lDxlb0wpcLetrnRpdSC6RNVv7snUlhtikFuuO4BZbpxpwsFDdutUFWNg
C23+fWhb9cHyFOVTourRbtQteaf1YuUkVQROLDYKhxHU5yhttpi0V0dP5ze1GANY9rJCrfWxnAwe
86uZdi52MLq3u8bfuM9XjaDdIpM7pfa5rN/SE5JkQzyPvTR+g+fyHxFxjPZKnG/hmtYswdQFLhv6
CQWh1LeLKbSJEPl1p7l++bvzHb9xrPLX3+/ISxOL/EZRJI0yWJjQHmszscNhC2s2b7hFIA7GhxEg
JQzyY9nZ0Edem4RQJlMkzr/ovTftvBzSXS8UX7WqJiqPtlqG1TVvpZlkzuEgpzn5CihDNjkOpsl0
fTMqnaCnza7tyk9im8g7MTR+0imUOh6w971Z9grdHVF8bLJo5g+Tc0TNVP9Zb7XUps4R7aYQznx/
rMUnLmPUhnx52HdjbB3QPBPvBDNSbKOsSNNHek4O0xp2eZhKd3lBXz7pSv3B12v9aIWDv6fLBuU+
SN72uiC0B9U/iWmjwbNEmtdps5z/5y1EXjQewIYCWyWbOpCVHNQ9twooYhGiOJWWU66Bjsu4Hirb
rOBbub0lNqZvSQiiD7IyJp5kukavwZzlfeq70gl1hIOADB0r9A+kLPxrdqu5xQvOSEWHDPC6IyVX
cr2h7xmj3fg4FvkrILsPfgS14+3BrTquCzuLd4Xli+WQTUBVe97rIwpv6rQlUbDydHkzlEUSQrYS
OrHJgrowxMnJQ63hG9T3AfHY7aGseYeLKfvDJHDx+DPojsrUiqH45WuLesQwfsy7DZ7GPzH08vhe
Gln4h1KVxoTg03SLnORdmH1IdMGW1fq5rcOfcaa/Z7SIXZTqKVbCpygSbRhXnFErNiKQ9cFyL4Ag
UICnzX9+MVihzkZegrXpdkKyE+hETemoh8hkf3tOVwOPuXMInwv7J0nYt3a0IcjiROjRvY49x8vK
+yTX7A7uY3VUvlSa+rOJ6Fuf+jtjCjdyI2tDJCogOpiBmVfEpo2YKV2RJPN67gRxh2iCupEUWbcA
4hfGLXARy/BDrvIpza3CdPXsWexT5vBdVn+9PYNrB4zYAz4IghD6lhYBiOg1Ykdwa7iVRw/vofE3
ZumaXxNPcWlgcYI1wSoqsxnJIpbPkfAlNVu7Hk6a8SjGz6a3b8nB9dapbzu71Z7a4mmIG7vtf94e
5eo+ufwVi0NepvQ1DhPDFNNncYjsKDB3iDXECAG35i4LfkkeTFG/b1vdmFt1EQ/EgwzcilvANdLc
7RP9tU7MDaeyPjAg24RvPHivsGNlGqidHESGGw2xW5bjg1kAWVDzwoVD47MWJt94d79vKu9HJJsb
s3rduTyvLaUjY65U0SG0OOWBIXq1JuXEx61SirvGSOKdMXn1ndmq7Ukvi3Cnm372MQlHz60DHq00
L2V7XYRHQ/b8zBYK4Ufd+axA3HUOqifBSepk42BOQ+8ko5HuC0v+No6VTiHZsvatpUd2UIria6dr
AFroWDzEoznAoeBpZI9TY3Rur6GyeggpWQA1BMoDTdxbD5OZNailwDBcOcZRtr/1Wsgeu16XT4Zc
SIc8SuNdm8MaUU45sXtTmYcilXMe26PFfhbSs0HK6pgGbXfuYT2hgjkZdPjHobaP0JGpoQJKLZsS
AjpDhEc4El28HwavOkqkG3ZAK4UdiIbynle6+milaChGcMq9eF6b7wuhVB5LjUpqoo/lq1VtuIc/
uablhYJQC8BEnRaVK1CP3zSoqSQ1adKMhERpfa9G6fOkAWVu8ndGE1Og9M6i2biEW2d0hIClKc+W
NPm2jAAt2KTPqRjfNUqE2IdaPgbm7wDxF1tQtk7C2mFDC5sOTNiWEGBeODJdb9pI08iGC9DEoEu1
BdJcfUOBHpslr8hTX1WSxEIqGjlgJrKUPNCuT2y41kgSxOp7VXHKL2J+KBS7CXeiDJPKRklhbXSX
xuc/v7hPcaBjVSiN5Ub5VH63yiY5lJEpbzjrNStUgVkVLu2ZMOutFShV6qkiiHNDCCQVrd3rW/K5
66fpvxYW4wgbNRs1iRef2IZOGteOkEKYkf19kRS2dlr5aMed06gLb68FgQBiXjZcsyg/yGl+Pxny
hol1x/tfG8vHXtFLcpW1muHmrXCftDoZYX36ZRZNbQ9x56ooSw+DcJ91CLQEW/xvazHrxQCtRZin
NqqVRjhKd1B9RI8/G/o5Jz2Z+Rt42i07i2z7VIKWlBIGWZo7+PmM5jkvHdk83Paxa2/OP200EjXa
Wcb17bYz6kBIhDIz3fY1n0ARUbkvbUWDB3gjoFrd33O/zv8Zmod7cYqiQtO7lv4Cd1J3Cutk7m8P
ZOv7Cx8UVHrdhRAHuZ8ha5hBRBtPvbXvz3zCZErIZVzRznvmRI9YnJuuVHnwS1lw9wvxP0TuNH8B
Lvo//YG3cySpQ6D4MSc0qx0xfed/bv5acpqogXzMzMg3l8uXKQahQBVO7xQDKIhs6zlkNkIn/3VX
72yE6o2IgD103EsAJLiimoBJwkiXnSYF7gvd+fvFNqA0nwnTqdSoizMox0Eop7HFU8vPD0r9zfPN
jeVeOxdzTD5jj+b0yMKNiaUIN0weWK4vniz5O2+RfRTfq9V0iv0Nd7bmly9M/fF2FycjGBUhpoZH
Ldl/kozMrlu7Ud7/w4RRgwQrD335Vf2ntMQcPfDYcg1xfKGg/DI2xvkfTBgwclC2U8jYLtbEqvUR
hcfOdAOR5GZlT+FW2Xj1CF5YWHjEOJqMpPJ5cBbprg7tf8BQW3M2mNomxdSr9v5gavs49ciFkawa
ul9VeJLL4+05Wt1VJoAl0Zg1ipbe1iukXtJTDxMlHfUxQsu7rE9ER0pzcVdVrXw0ZLhlbxtd3V/I
TVPRpBgHQvitV+m0xs+UZG45hvKy0x7y7mEwf9+2sZYIu4yRFtdIqpo5WEoCNC1Q7XYyYOB4saZT
lkDGqsM1ubGdVyMAuBHwMbPM01WNsedhVdKjwPPck0vifRC/syNyApjXnIpWG9tM6vohgxDwKMml
eUckXH24Pea1xbz8DYsbjVRtbYZda7pa0wHYmgKibIurWoaDRD4nWrnh9NbWEUUOtqZEsgUJksU6
5sh0CAVJD7Ws91lU2qHnOZU/bni+9bmleosXt8AVLXF8jUg+H9U00x387NnXRo925PyhsZTE7pTg
BRLLb3k+fG08bafW6cakrp1x88L44oyLDeQbuRUCIpzMp6iK7qwo3Qis1lpEKO1DiABuEEzk8kDE
pSpkMazfria+WFnuTN59P8A+7sY5ddd0L7c9Uo/WTtL9YyNt1UTmbbF81fFgl+deYjzAcnots6lJ
rGIdGPVBmdLfhlUdJs1z0qTcSknOWY5bthaziRojjr+DE6+aKK5StTw2vvpBzqYPTQO7oz/kVHTb
gzGIx6khKrt9QNbW0qKVlM6TeazLOADoi9fIkaC7wfBQf1SajXtz6/OLwYleUk1RwOfVMrYPGv+6
/fOvzxt8u7gXnjMs01VthEoFGf2h55VR/MyaHs7ykyb8um3jegzY4Lln0IA4I2dnH3Nx91ejRnoO
4Lwb25F2J6sbrv96r739/CIBiJJ77sNhp7tKIHzJ5ObZL/NHAYhfqRd//X7FFI9L1hsOOJKyb0cS
KYhmlf6ouxMorghmifjn7am6drcYQMGb6Bi0zBVXjFD3cJipLXCZ9AisCrqRrwOP/q54UMwtV7u6
LBe2FvNW5lMYdT4QcDmbCQFrR7P2t0dzfWG+Hc0ivgzQPhoCndFE9TkwnKyBsoicFXVhvf21matf
Gw9Jeij6SaHQk7RYnCkxmsAYIt3tIumx9Kzj1H+4PR7pD+XoW18DCZw2Y3Ah3aYesLiefIFcYKOO
/oue07B+iE0lO6Vy0ToNt3W9G7RWu/MVc9qncl996I0ucCIg3HdFTZNeZ/nTyyCU2p1YJulLlhXB
wTdj9VMURsP7PGvGIx6s/0QrifaOaCY+dZKXnApF7+xpon+iFOvIqUJ6OSCilLU9RDzlPqbw877O
atbQC9SjN6ADUzYlZKZG0p2STE4cU4daQakDc5/VRnRQIGmxJzEO7uMkroKdMbTxfWR0X6pK/21g
/aGWEvGl0ZEnT+XY2oMy/zKVYnOskqhzgiouHoVWnQ6DF6sPEOtone2VHbmpLh/dZNB9V0triErA
Vu5KS1UOWhB9H8Ya1HIeSDu/gNJULT3h2Rqz/jG2wnhPCr8DoBMXB6sXVWcK+9zR1Sl/r8CwY5cJ
3Lr50Hq2HAbB3vIiBe0euXjntUG6g3TGePUEPT94UZPCM6QJxxz06kNRRjoUyIN8Vxrq54JiDugp
U7XR4fDP5JZRbvdBVEk1GFCzktIHtMC++70UOFktUKFrp1/Wljrx2gmHJGeGckMsiNt960KMRg9V
tZf8F6/TDlYSP9DkSesPvfpjfcykbuP+WPPvACC4ocAMkK9abNjGqCWtlzT/xQiCQwqJiFf7D4mx
BTxdNQMhNz2gACevOkH9RtSRu9H9F3WQWjvPgkcW3+3bvwfMkJxANZ6eV0ZE3fbt7HVRkCpoOXlu
buY/VA1CpkbyNkKnNT8y05AAMiUIvWKPqRo5FVurFlwZxXpZgT852UiBrFkg0z9H9di50tuOPFAc
o4YXMehU8mz6TDZu9bUrkZQ6iUkKb1zqixu37eg/CyqIPCOvAfgCctD0d4WR2/Hfk0CgCzQL9ZIM
ofUe3OzbFbEg3hwHpfFf5Eg6WdFwxP88FGbhkEdHnkN06rQ/V7r6LW7SJy8RN/LWaxvv0vwiPmr9
tg0HwBQv+mh+mTT5VQuaY99t0S+uvBcAHf93U/z584sYRmpTlTiGxuBOL3TECa3OztP45DfWR7ls
z3plOG093umoM/vCX5N6M8cWCDHiAZJBVzU4cgKmFhqF5w5GcoiSbwWFrmT8Fk0bO39t28xIf4vG
XlJby9stbAalFdMJyq5sBLT40UI1uzXeqdnn2/fo2v7HxvzuknEY8mLRihEwpV7HnuslwKSe4q12
2ZXvc3XPzUs4JBrl501zsViciLDjSeS5bfrOtLP03e2fvwLgBmAM1Sdt7+gykEB7+/1QmCwTXKbg
4sxldgRc1ZmAciIcG/5Tq8RIS9SpCQ9xU5/oc5WcrB/ME5Co0Ln9S1YHKgNuIxcFf84yHu2nqW4z
Gea9rnaMJ23Y3f68vBLAwUpNKs0AfgBgfDHQnD51ZYCiwR0bUEpyqNMIolkI02aoAUWJlHwe+yxz
0IgzjyRmil3VedGxCEWNO9YLfjYEGYch9ml+qMsIzG+bHJVi+mJWPi2O4BEPWhwjP5sL/j4p2t+h
pT2EnfarjVv1aarl1umiMKVEOfYbHnLFbzCyGdCB/i0Nb4stqJZgliKR/nXBQJQ9VPZ+YpzFLD/d
nsHVBcINc2fBA0SV9+1OIUqVJ6NhpyimZ+fAx8oNA9f6ILyxxf9aWKKzeh89u0QIBNdD8CWLS/pc
KQ7nivGSTtrObDKIlQW7QvQQ1uyjarQvnWY+jEAifD2707V2JwTV0Rz6J8mskVcJTxK0H7dnYXWy
Ybgh3UjwfJV0lLSypPfYZJsWT7rpoL5gl1sydStxlUSbEpI4M5E64gdvZzqptH4sRElwx/adJwJ6
ThxZLEHvaYd03HAAa8eCtihgJ1A78bJdXK96rNKrHCb+S1iwquUPwdSdID624XEU5J3e/P2rk6iK
d6dOUyNSEYtTGLVZWcNrKrjD+BxFp/Ln7dVZ3UKzUjOyXzxtpeUVToIvrzsZRop+0CRUjXVxF2gK
REFFBCx+AjGcNpZ8nqgAPnqG2cBzYySgT73PvGJ9tIcUb58qSvJe9xLvx5DQLl6kamf3htAclLIz
HiA+9d/f/tVrewpKhDkORO3iiv6pJLaU+4RJacyPPizgCtwBKBvsb1tZuRFn9d7/b2VJAaWNQhwX
oQbRCmwF7S762vYPUbSRwVo1Aq0FFNV/OkkX69uYWqkPWYaToKTk8MRMnSaE9cyrUglIKuILtwe1
dlR4mOPUyfnMQfvbozIlfs8rKBdcAbBLQUq3t34n8XNTwlMmbhyVdVtkIGfZWuKXxVFBQSa16pyx
CfNDrfVtKW2dHJrUQhJsRGns20NbO5m0Ev7H3PznFzd/ouZyoSUMbYo025eOFlQIhvXayOewkune
33Bsq+ZQetUkkADX7e1KL1lRXcxPhexYBnhQO7bsI3AemlI2rvqVicTTU3Gcs3Vzuu7tyDQo/yvY
hYhpgv4k+OHXzlOOvRDuqzo8Fsm08W5cubguzS03foUIfR6YtFFD50IPcJt+vr1QW99f7MHEqIFS
6Xx/yomT7DTa2AjSPB+LTA3NdbCpzUxkFDdn/3GxE4xGVGpp7ssea/WnbDjUyqej1hGc7HHTQWwj
nQhPt74XU+u9HJVfxbSzNSkh2DBeh75/LIvi5Inhxllf2TFzz9+sdChS2FmqgevjIMNZR0Q1eYdO
aOykvBe61o6D4DT46Q4KiI2JWN03FwYX8yCNURfTcOW5JsKJWmzdZxnjtoisxtGZBGnjRKwAhBnf
nAinOUjkw4t9SgeTl8WIIrhjp40gb9onZcoOYv1VT97ndrlTxv6oeN2pmNRjLLPufqFvOO3VOYYZ
i75lCrVXSdRRaAJTFeZnDGRUqvDcDseuOOiNa1mfkmzjHlrdZzQwU5cChnz1NqsKSBRoYeFcipmj
JtrelB794WcOXNfDD6TmztM3nmnq6priuclOkAnBkb/d21JnimObV54b6O9yOjQKHcGdhl5zVQJC
czaGzybsIWpg83dR2LDsjo6sAkndWsp3Qoae5p/mdN5401NsiI7l9zZQwOfI1I/5cGqqaoco0K7W
ZHvwTkIv7yL1wSgfQnHkrqDw3bh5QnOxdzS154gsid8/h+E3zTtp8Z0ufxOsT6N2N5V3ASjL235D
Wltcthcul3oLE7DYz3XQ89iAZcz1h691t09HN4Mp3AgmW5p+6GNmt9JJ1rsXQXvO+ohm04AMxLiX
rYHWNNHWxQh1iy0WYHltReafJEP7MavTLdyZpyajLqWQJug+8kmNM7SfLCJ+eFvgu1H24wTljwQ9
8ENefFVk7iTk29Tyi0DfmqZNezX67teIHtFGMQ3nrjEdNYNJfFZM+u1Fj1auOl65ldNQ1nywohHD
smtndpbFUW082qGiSLOombd2FhX7gC1T+r+zfnJk6V7oXzO14cH3qSmecrpjYmXfkXGTg6MiHlI1
OlSiuJOgR/e8B0lIjpAbTcaHojt2qlvn59p67dXTNHztmuROz36mJcw+oXkqgruNPSFf+/o582jN
fVEyNJeLgZjmlDVB7akUqSW7C56F+j6NH8bqDHaYKPa1KX+p4R1VjnhTLWNlDlX8OVJrM6DiStyr
rsa+Al+sUqN/AVxenG8Pbd7Ni1uMLmPicri/yMssd7uKMhTajaXmRrr6ZA3BUdNJb0EzedvM6iiU
eQBzHu9KLNoAgmwVZaW5phwh8PTYSOX/aGH+BRfX8eC3U1fXLW1f6tnXajtSPv39EOBvA0HMOEDQ
Lv2CqmcDHPyaK4P3so06+YcBzGLTLAQPgqvcmIIuqVWT1HXT2m5O6Y9/+PUXX19MT1XVltI2fB08
aSY/m/VWQX7FbZIQJttGMgdw1BKUY7Wj0vlZqcNlqz6pQwuc3/wYDcUHGO+c0fBPg1anG7HA2uYl
7wEXv06X61X2yOjlXuoiNm8X1dyItVG9zzv63rJO3SJ6uTLFwadDeM5Vce1TGni7vSKdDEhYtskZ
/asqe9W7w7RFLLRlYnZCFztY1nOh64oyOQfZ2N1BY0XRqg0SN5fNLUzB1W3CaMhdzskFuEqucHmT
n2eRH2BK7BEy7ZujGEWGDQEcBHaQQbR+dry9/a5eoLPBuR2T/MycalgcHqkvNXhYi/gch58CHS2x
bxUHKNxKVq2Ni37/WSKCnlwagt5OoY8YRdq2VnwGslEdmiA9FGZNQ0n/gzfbSWuM37eHtbZkEELQ
kktkdg2gKiel9z1Lj8/1qDe2GMQfal91C1n92yIE0weKktwJFxDAocXuS2gdlaxpis8JXCsVLLbF
j7L5dHssVwd4YWOx/SI/DNTIE+Mzz8Ofqup/mhT9HtgDhXXUkP38GX6qLdbNdZvwe8LNQzVsGSBM
FD3GfFBj7tHQroP3el84jfKVKojaPZj1Vml0dbmU/5hbIt4F+KCgOFDic09zc8rDUOzKnf8vm2LW
uGBJZnbvZfCMaKZPw0mVnBMZ8snBOGujdZ76rZzn2pECTyPRyzHLSS7fQb05ehK0ncU5ro3gnepP
2qeoDJDu+xB6uNzbm2PVGNBsoFazjsOycDNqmZ+QG4CIpKqcXKUulYd3s1AYKnwb9+CaKXrpqQYg
UEfpQXl7hhO1UMI2rYtzW+ON+tcxh35h+sE74faQ1vYesCS63PHpM2T1rZ1Uy9tYUYT8jLS6dBBi
0d8Jk3YwI+mnLkfvCVkfxUZtNiZyvmffxFucslkqBy79mXD7T7PhhZMPhKgWjQirjfwoCY/Wxut/
6/Pz5F58vojDNgtLvzjDyh85oDhvz9naAbr89Ys506O8FmT49c7m17zk0dYNO33D1W2NYF62ixFE
WkUryjyCCUab+qD8jxO0iOT7SK3SKuXzrXgSniX5eHuC5r++XF7LIDdBtyvddsvEvQi0o4Mpozg3
wnTM0/uhp5fuc5S/y+gYlY+wg28YXDktXHhwEqGVRfRuzdN5MV1tNShZG1XZORNLkLqNLzwacTXa
qIgKjj9G8sYOWLWHlAa8zFi78jpDNeVe2Q7Ysw7Re2qfv7KtHpQ/KmmLSeSuIzbRZ9mRq+qHNkqh
LnRBdk71NAI4M0TCrudM7UAomUbxUgXCPsp75Mesj00q7Cskf5J41CBoreO+fJE1SoZFKEU2brr9
kE/w+rQmVJq23PnFe06oNNmjmSh32BlsvYDDuuhS8bFQtNApSl3cF1lY2Tp/5c7L1N7W6zZ88IPI
2w1VH7/Upc63CiHKdoVQwfUq+mVU2zAJsdr5TvdVJyFpqk9w15A+6ewkGRLe4L51CkRxeuRBJ9wB
u/Mclily/STNpIPSw+EjgdyABQb8kS2X6VfIBSVXLKWvZu59KUJhrA+QmABADGNx3wsGFAmGWXeo
9BlqBrOF+VtSOu9VEUTZtgYfJmFe/R/0oo7fJfBDnEUpsBIn0qEh8KagugP4YO5VoRL3COd53yxE
BulihgVhJ8ShvEvUTLtPE6TF9RqCWIle0Od0GBWnz+P+uUpTg+npq40ttuIBwCZSEZnzmFTclh4A
GYJE4X3Fvdk+/kpraSPzvLKFVUprZLd49rLHFsGU1phZGmtqevaRlQunr1L8FPb3HRN42xesOEuy
lPgAKucEAssXUdRPbeU1YXZGAty24ke6yIFwbJRaViaLGIAXCVcljy5lEbUFEmxWYlGl5zS4894b
WxRFa5/XWIW5dDcL9Cwu43zUplpCW/Bs+B/72LOVQtnfnqVVC7wJZj3IlfyGVRRiKARZdg7Lnda+
6lul1I3vL8vXBSzTqdfxfdXaW3vyj//Tz9cWm8m3Yk8TRz5vPID8biLn9ufnC3XhCunMgluI1nQS
QMv7pB4TvwriIjlPeruri/ZOUSCKOOPx7kRhC42xNlWXxhYHz+wTjXawPDmPErRotiK/vz2YtYM3
g9FIE8DpRa7j7V2lxulAMz2DgfYtj2u7jXI7lZwtFe2VcwdVEn3OxOAi6liLJemCZu6iTzkSkw+J
eubCWXLyBvnr7dGsmwGgQ5cxxGDLpSFORKRRDdNzoLRnCg1238unQhsPt82sRBRkVeaHOpvgGl/p
03uTKqJfQQHY27JFR3Mf7VUJZUxXh4ja63rbSzb4gFc2wrxEhPrkbGdlmLcLFakZe07Kq3PwIqTZ
vsrzvz/0SLJCmjVDLNHHWuyE1Igq08jz8qyg5YNs+FbNZOXYQBJGmxZUVhwaZbEFwtxS4riRi7Mm
O+m7d8MrEvLRRvJpZTfPrYAiQC2SXleEoaWKTmOUeMXZSsb3XbEfwwg8qmAilfIvs0Xx12RX8+/l
i8jIJLWMBkYzII3e8s/59hZbW246aGTuRLrmr5oOxpolysSILYZG2egM49ZUrRqYRR9AUtC0vlxu
UcDDg42uzhSDSugI/7rR4E9GFt0KEqdww/2B010EwYmUW0afVkyQIZ/aJjhsaqCtLTYRw38sLK7Z
xiilyvQ7XiV+YvuGjM6Uvxe67/lWx+zaVEGYas3SkiR7lnDqIJzGahzU8ux/K4OTtaX1tPp5wnfq
MTOWWpwPzsVMGULni6Oul+c6fx1RSYCU8+/3EgjP/xhYnOyojwsIcTCgpkdJPHob3OErv5+aK+ki
2nzmDtNFPKK2Zarq6N6d67D6rdQE93K2Vfy8vnJ5ACCyNFdD8B8L32EmxQRUqS/OCmK/Bmi3jRla
2Upvvr/YSqiJtEED2+q5D+q7WOg/ksM56F54Isu3cXeszNYbU4vZUoaaHFGAqbGyxd6WPt5e65Ub
8M3nZ/MXmylvJzmvULU5G9UJv+dRner/3vWROFYV5JjAwV21wwhhlQY0def/j7Tv2pEcZ5p9IgHy
5lYq1740Mz3uRhjTSzmKspR5+hNsnP/bKhZRQvXu7F0DyqJLJjMjI2LbZSi1A9ajBfMaFZxyRYTc
AshXfLw7pOuOeoPG3IRhRexmu3Tdz862d0NPt0lNb79Zkf8RracAjiA1KJ0/Y/JSIHr9Os6Lx+Uw
FCtPG+WKnHxeOn2u3qTmAB2bOO+KO0/fdsZ2bIu768uu3FUnRqTpQus1n5ALr+OK7nxITB3+0+dl
pnu8BsamzL06dsGOC0GFNfCGarWRMrHQAuchgSGnZ03Ighcpw5ZqKp49T535pmVJduwLot/Z1ris
XK5iyqUIHvEHKC+wj4FQlj0W62Y+gSSaxWNZGU9L76WRWfAgpPPgRQYuK5DaZv7P0srMNayaYjeA
eUEId6KTEFGWtFAdLaqcTk0VzyBrL/tDWx4IQHLXl0tlBA45AJEcQFDAqJ07gZIGZTtkrIqL9o3W
P5PxOam/XTehmEIAHv41IY3DLwyoo7swUWe/XCu7K4O9nwTRFKAJjuyG9OZSpoC7m4hOAbwXwgGS
h07p4lemhoc7qP/CHkwraNAONQqGXv5Sp3+0/PYDhe2IK1kIIgGCK41vtmcNHXgp3LQDcSAA7ecP
xNso7kMcG8zlYAKWn0Ra4o+ulTYsdpId0d5G7/Y78+z70oxBPKzoq4nBTRdWaE5vxZpShMLnYBsb
AQTEwY8FGOv5Lhv63GSDruWxZ0XgSS7XwhbVLhYJTbSMIG2L6OL8+0inGYAtLXlcBFHC7zRt29xM
HIVddWpCiitaklR6QKY8Hsdm6w9jbAwNKAW9/fXDohoJAlVHJGxQBpVvmAx6srqH0oZ4ZAfwzv2e
rkkyrJmQjnw6BOYUpCOqkXyp9z7rOgDt8mQLFnJ9899GIx2NJilzZ2rmIsa6Hb0xBSn53cI/XTei
uBEArQKi/73kBJa888VvuB8sYDlEFbfa5tZhAeluGyW/rxtR7eBTI9LNX094DkNgsIhnN/i7aBBq
ToxxZe1VNjzAw4S+F7o/5W4ac1qMyjHyMjYdSCRGlK98X7HwuMuQk7fe8ytyGboFmiwIkqyOte67
NvUbj33qwTl/80SdGZF8ydSmPno5cryr+23DQlNbubAUk3T2fSkoTrUFjCcOBuFaIJjln4pVRKxy
msBZDzp0lH+RhTjfTxmlnFLiMySgwvlH3YXFyl5SG/DEhYsE/QWLlmfVJeQDFxYP3H105voe+vZo
SF/LoijuXVyE/5oRM3kS3xcchSeISDBgXvSQ8/2CEsw0DaAFe7aNH1n64wMLLxIEIimPf9LCV7ga
mW5gVGPWR2hUDM3u83ULygGdWJCWPmEOimSdzmKj8g8B9BINqLmhd2zyjrafh9kaBl25TugkRqEM
eFJcvucTCOmHnOhuzeLFzEG2ufwzjw14dpI1kSOxoS5izBM70tWSTQ2rnWZgsWeyOSxN7m6NDs/7
ahpA7eD12ie6jHSl8qAenEBeIYZGMVva5Q4vGk5c7I4RMIBmPyT3ZFgJK9ZMSBdN1jCUnHqYCDIt
dO/Jlxytsde3hNKEEGwCCzLyCTL+0ZnQW9m3qGjnYETgb0HznK3JlitX58SEdL3UdKEadNvqmLEl
Kpw4g5Cm6/5Ni7/GB8oFaN8CvRHUf+xLEaoqcQ0bYhxVPKRBZLLyKaFsExiQ/SwX+5tBnbVkhmr6
ENQgZwihR7yopJ1nVZoOUVevik1mbLM0Q10WsqnFGjXqmhnJNUxw2UbqYVya+ReV39Bq/jhr+XzV
Mp0ORXIOgAPNTWv7sAHVrA7qWU4ZZ7wJe+hOu8un69tOEXIAGvTvvEmuVSPgxSYlBhRgbez2qzPz
DTcZMg4rR0h129lIGsNfoj/yAmGlmxRSCVCvjc3KeUAL8aOVpismVIuDtjJgAvBPkZ4m7gzwGPYA
akehNb8s2tch2F2fL9UwTm1I89Uao5ZY3AEkYNrULRqvPuAGTr8vxnhy1Tmzi5oHkOYxnn1AG0H3
nvNwVZlbteqCtQ7RGZ564PA8t8KBd2pcd6KxMZlon3hp+3pj0T9sjVReOVsAxCICdEUJTBpNl2SZ
gdQujRPtU+bcJcvKbCnHAewZKJ2Cd795Pg6Ljl2QdS6N9WUP9eJwSBk4LPZ/r6+56rZ2AaMTeRq8
jeWXjJ1OZPJqPCq1pYrS+jAsP63mnqd841lkY3drged75ke+RrGNXROkgqIjXVoetDSXIKgpWTzl
zvLgac4S5VprbfTJ0Pa5D8kBl/PXRIdidG0685YIFRY+DnqICtkQGo07R7NlteCQ0ViUmQG7T8Ah
urk+LarjBtVMdJ6JN94FQwlorsZx7gO43OprYdbh4n43hw/c7ac2JH/rDrWuGbpWxboZa81LK4RN
10oRyuU9GYc02wuoeQgN4Jm6oL73zPGTZy2vzLTum7zegBwLGslIkv63uZPcCDVMXo4+5q79Tj0A
WDa8+YgFyIngjYR6PUC750cDKgtguG2QXQSXetTwu5T/Bpp75fwpt8CJEWkYEwWN7jwDjQnJycjW
QOLptGGXf/nAZCG6Q5ETTHuIyM+H4mkGR6rXxQKxB2ja7BcTCUs8aa5bUV27CL5QDRYpPuT4z63k
dWMN4+whxuPgEMy+JGxPgzacmy9p+fe6KTEt8vk+NSXc2omTz4GiM1zk+uNp+jryZ2vl86pVgWsH
RQ3UHYFvkA6NVzmlVyQWoJ2kfCS+uTNGcqel/u0IRlzmniiHQOQR/vd8FF7SIMfDF5xNu0b7ma4d
Nd//fX2mVIsC4ITzjvK7TCLVBqhitKVgMbwXBfNwutPRk1VHo7G9bkgxZ8i5Yd0BADKE1z0fTMtI
lWiWh76A/k+ZbxtjV3gryyK2qbTqoq4DSlr0GOF/MdaTVQ9YrkGMWkNPQP3PmBx6N4gCDara1V1W
pxt01K0yRSiuxzOL0rOlKPAYLLAJsM+msLCeGoI2TZSuXHQ33j59viVkZwO09194G0iFUz0r0O/Q
a9CfR79c1qAhdCW+Uw4HCuGix0G0vksbzqI0Xbw2RVaJfHdovYe6Zt5BQZCtFftUmwFvFxM6HGAI
sm1xfk9WamhRkWEDNoOtffNc9Fv63/vm5wdmDB0vINcBUuCim5aYbk2WFGtTmeGibaz0RR/frptQ
zZd48IMYCxnfi+yMy5rM91tbtAqBH6VAX4gxbfQCYdK8ckxdhUdDrwtSTIAIoRPgXUT0ZMa0vOdL
O6DVILCz7ti4w8+GJhWLHCtH43NCtSPEtl+yMttpcQ6lUq10dgwBUJSktXboF4N+B9lJsQ36pQub
GmR2hbNU32kyZ4dxMYt/SlQNdgH0k58Kt7XuOSfz3l+0duvUDgoVUBU8gIl9ipOursJ2HKd9odn5
BhuJx+DyG584GAQ2rT6af1nZaw8uWBnQJ99ZwR+9HuwpMit/2FjDYG6WpRn/6e28jax6Ht/aRc9e
CXXyP4Sx4MCSzLh3GNU2/lDyPQh3XnNegSOLLOSQae6y11lq73oos0RcSxe8fjkDnBatCmWRVW+D
VQmFVPD9Etctdujp0fbXl13hM3EITUC0wPdzycSD6n3VAUCLBO/8JedQAQyrYo10QLm1cNYhMgBc
LODR5yeky+2izKBCE/fNXtfC50kL63xlHMo9hQEgT2ajTP3eiXyypxhoLq2mhA1ad9tnvWq31+fp
cgxgt8T8ohCFBq0LshmAT7TK7nDKk5m9LY6x7dvy25gaj9T0Vtzj5VDA3WIAHS869cEVIDlih008
41ATipN9MqCoc3d9JJcUyKAfQOVO0LcgBXpx0hmDimppoNZCUQFF/5KgU0dPWNQytAeO/T1h08PU
6j/nxH8si2UPUubver5Wj1dNKO5otABBABkMedIdqhdVq1MwnseAHMRTlh90jqSCw7qDD/Kl60O+
DNrFiP+1ZZ5vQGdiCTDy6KAalnbHjH7jLnfF0u/q9pPfgmp67UpQriCyS8CZmDbSWtLlPQ6tZ+Mx
ghnmya4mxiM3b0fwYkjIxGBXopHvAi5qFG3Q+8hmxoUOd0TeOgDsrk+achBgMMSbEnVsNF6eTxpP
tSrrRyuPl13g3rdrGG3V+qOHGzzj4NTDy0O6n4nWmszhKCxCoemlLMGmmgOpnXn5F4AsV4JPpS1A
J4BnB0UCjvD5UEb0KBdBk+Rx4izjw8LxAG69btpwb6o2adDc3J6OE4abFBSuyDAixyQ5vILPSRCM
Ofa2uS98IO6Qitvdvjqg1xDpGDxyLiDW7tCgrcljMDERbwdsX70dzGRceVFf3g4YCOJMSBsC14eH
+/nEsdKwRW8WaqaVCUaYr07z2192BmpPBJ2j10ektOUBXYR6IzyTjEnv+tbtnT4tkNOm/IuLvGbk
4LWNWpqVJHt9DrxPJkc3yHWrYunP42yM8MSq5BoCBB5GQrFUfTodRAQRudZgRCCzWBORUVrywSuF
WFQhjU7KGarvOUHXKPtRTWj1Hz+Z7gpQS2ED2w2NjjbWC1tQ2nigU7TmNg2yOMM7buGboDI39lpl
QOEYzoyIv59ctUSgMvIcRugvG+zbORIfN68J/AFqeD4IzEAlKR1XfWY6WA+bPK7HZtP3+jcwYz6Z
ZFhJeqjGgbZkAwTvyGkDoXE+DnR3QJyzNDGOr2b3qmWfr49C+XmhoyA0ywBHl65x3+Q9gmp8PtGK
yD2AMHrlwKgucrw+RcXc9lAikdtcppl2i6lPWYxGm/mxNLXPgeHQXYv4E/QqCN+9if1uIdX95PKR
o6mrr+59VrqPNajA17AoyuFCWAHoDRtFQzkNWWlz44+TncUTWvj4xJ/SMXm9PqOKaxzYQ5QkRRrx
sk4EShGjmTVsvNL66rrpptTtfdo9NnmwMVJzU68J56hOEx7gwKKBdQB1cek0pbVb8sqjeZwn7Sfq
tM9Bkx0gv/v9+rAUtxPo2UHOiKcqnsXyRWuBKXjo0T4ct0kLRXX9Z8qSuwCEN9lg/7huSjkiyC85
CJNxP8mRuN9llcMyP4sBZgfBkceexzW5XeU+ODEh/n7iHRoRh+s1FomPBtsIjFjk5uXa3l+zIrmI
dmoJuhc9OLriYFrPzu1wTlxEJ6MQa3YyCtrzlnU+vr94dGPp09FhZCUoUQ0Bqw58GLp+0IkhuZ/O
Qc8j3r1wP9WWtpu1i01xnUIqGkkW0YOFt530eWJ18K+2jzxbD+KnB9P/HGTf9OnBs26PRODkkJsA
T6N5mXBFkjTvp75IY75oOw6xUFBe3txdjZZ3kXETAOTLXA7kPfpAPCHj9AsLwuz39UOhWojTr0tr
XQZz5pIMXw/A6lQ9An18/fvv6UApxjj7+dJzoK3REOd04ucbzYbRICo6I9LyecvK6cVNNTD9DtPb
zPsnYk+vdb2WF1VdFIA+gYdNoBHRlCXtBfj8sp+HhsSkMF8cfqz735U2QHV7LCCcWUa55eyr3tha
Rr5zifG5MD5wXk9/gcwTPjl60tgVfkHn2kedJa88C+6uT7PCtwEKh/qSAKkLwofzI0tcuxnH1iSx
HjxO2hNFY1Bwe7AIEx6oOJDrg7uWfFvqu41XWi6JM2fX0fvFuteStc0iAk5pswC7i9cDnuggR5Y7
P90Muq9ogyGxRoPqh+lBVH6aDY5WhV57hGY1AY8mckTMS9BeHiAtlUJ5KvRm9GYXVruW9lBOqoVa
u8CBi2z3+aSONTNbfXLSuDeOJf3uNG+ErSRqLznkLbSICTZ+EKqgPUYGnjGqc0TGVRbD3/5F0fJP
Suyo6N/6ZtgBtv8wVO2rVZhDmPZJuhJDKc4+ksOIWUTHIK5F6Wj2fpoXVuGnMbjzounbkqXRB3bl
iQEpCtTaGYLEiZfG9fJoFI9ZjbLkzd1FmD80qAGaAVTdRbg86GNi6F2NQHNptiOo3mjz5foglLME
IWKQLQNvBGzd+S7wi6HqO41nMYEqUlRYkw7SbrqGylmzIv5+cuf2uW1V9QgrUFgNbWBYhmaN208R
QQqhDBBUox/xkhgemu7ouWtphiR3001hNiPqzxfePixLWhzm2phfAp2YG8ub1rJ6wv1cnGvBnYIi
GN7sMi6gsZc8GG0E61oz3LtTf1/6yxdz5K9ktlc2hPLQnpiS9lwyAe9adTAFEF0S8iGtn022jJGv
52vbW7lmqOcJOh+w/cpOd3GYBT4JRP3esK8+F/3h+sZTTZqBNn6BdBN09JL7STJw5AfDksWztS/Z
9Oxbj0Y5RE23JqCyZkh45ZO9Z+mL3TIfhtryNRnsB637hNYA9GyswTVUEwbWKMGlI5jvZfeeQOs5
r5iWxkm5b83DvJKwUX4eyRPkGNCodcl4RMqCLjU+3wXP42vSfOACBDoYGA6kpZHNl3YWyka1kc91
Gg+OQTbeQurXiTjjo9ui3+T60iuDFtBEBaLrCRAtOZdRz3WX15OZxnOn9VFSARs4FUX77CX9BMn5
3AjTLN1PbrZBiopvnLyGlkuhu2/WOAQrqQLViUJiCkEFXgUCwHK+PdCRxKGe7ZPYnfwHo4SWPE82
abm/PmTlJvQwq+ImQgpMCtNSWlfpwqs01ln/x8/Zfl6Ct6JByavvPjIgiMsDboVWcPSmnA9IyEk6
o5+nsQGutO3YzPXL4DTV/QgC+ZUrVuVzEf6K1AAcL5Li56ZmbeDNnGEdIXk2vXQlYDJOc3Q6d96Q
yTCfWtLYG6tt5pVHg3IDoXkbfLgozIrKzbnhQMtcKK1OKYBR1bFOgw3EEMK+nMO5Bl8bCoGlx8Fr
3QVongE37YjaQDJbt0N1wXAC4XrRpaEg5M9T5tdLXVI8uWuU1SG8+KNZe3OrNs6JDbkPqE5aLzF9
2JiGPRvB1+3WoTvfWePtLfEYDKINAdEDH4as22GiAcgoIJ0W68XBsyOPfr79BKCLHJAW0JWiTUCC
nue5jj5yN6dxmfJ913xH0TA0+q8QL7xuR3WeRVOZhwoNfIzc2k+gDTPzZKaxBYLkBMVXwKc14Heu
W1EtC54J8GEGnsYXWqOORSowrXAat/NuMaPMv4NIvU3/oxUpbMon1laWNdJ4BIFW67SbcvqVgzu+
0v5+YDjIVgCWi5ZQT379cN2uKkr0Ms6tjddGfRAm7NfcTyvjUa6NDwyPuGXci8RFAgxC6zYgUhqM
YQiDlj4zq/85OMXKu0NlBzbAWIAUKh5Okl/Ks8kKJg/cqNXS4T1lkSa0ArZfaPd6fd6UjujUknRr
ArDA28CYytiwml0FYnIo7DyOWhAWpXOXZe7GJfpuWfzPi+uEdZm92sxYOViquEAkGHG0UDD05QoY
6fIOVNQLGJH8/idYBI6QN9+tDFO8AuQIFyUHUMgBFAVknHRJGhASrOasonHQOF/sZoGyTrYZGwyv
YBEuG0DT7S70xunRAhCnmIJ7yvI7tDJvrv8Q5cIiukdRFE0Cl9mOfDFpgBb8mJlNv+m0BlIsPujO
Aff9gCEHhXQBnUOMInmrghZZNgzwVuNU5F8qJyM7Xg8zwxqSD6TXUUr2gGnURWgg36LF0pLe7TG5
RrcPnvubpffwBj/9vLRFaeIlzjDhBuGGG47ED4dv1+dKnKaLzQHmDtGDh8q1DO5u88HllUlAX1Yv
f736PgAnAq3urcXZjl2/vW5MuQN8lPXEqC6xBUZA+gnMs6C38l/QWhLq3UvprbHAvpNeXgwJ9DaC
xBB8PXL9COR6QdnQrop7G4JwAVtenMTf+1m+swnf2VDvrMM5HOqNbW7MRXuCxudLwtJDN4z9SrAs
IkP5pzhwzAJUhzhV5qiCmmw9gvoBHTQlWmcAkemj1FrqneFX/sbzOI0q0kC0rgpeQVKy5rFVaytI
/sG0CvDlRQKCQmKLVAY69n206wez8aNhUNCZ8VjYTo33D9ig1/SHVAuMggzUJYAmBdhHuKKT51qu
j7xIUMwAvdSjAPwE2Xfb/HV9E6lub7BxGYA9QrEb83puo3YX0vMJc2r5e7PYGunODPYW/0DWUmRk
A0ThJsyIX3EyEo8EWlo2oPVDAXHf9HQ/6sbzUq4p4qmCcOgZILaC4CmE8cxzM1liINAPArCLGT8C
N40S8qZ3PEy974NLw8GYV1yj6r45tSctkG1BkhT6M3BXZVQ6/5jm2p5TGRAFAR0RAoqr8g5gHKe/
cQoRJdxl5MG5vTgDAjHwSol4FwTq0lOMUp/jMeMXiNrBo6m1Yd0sK2dWOYJ/TcgpceTal4L4QPhW
aU/v5qkpn82UjCtWlNlVxGporUMBADArKcyBr5lbvQXOysmo92NOpuwAYisKxV8+HqYiKfacpsZd
05cJIDiZvasG6FCu/ArVeUXaHKVbpJLhKaUfQTg46HuXI9bSFugqV9+LZTpU5e1UgIKnywWjJPwC
ClLSrvOWNDMWKjrgkiSakQ8Y17ISqkU7tSD+fnJcZ9JVKZr7QQYYhD5oNpyVIEr9fXBeIIIC3kaX
vu8knZ96DMyVi/9UboZp5d2juidQ0BZ9yqjROzKyorQYNAdqxNbcfvTBwwfml4gD6YKbKQWtc25G
jrEyIpUbPTUpOTiCQB/EdgD79oSGPpsi2t6ZqOJZ/HDdX78jDORL8NSStMkWuwfUjvZ4nGbeoWqL
Q2W724HmuyFz7kcwsYSlR+59cBgEWv+tqtxN5WtfhiRfSTwo1xABMMJoXImIDM73iEc8TtiIh4U9
da9BOd4Dib4yVpUJtFKgPISwU6h1nptwGqh61xQQTrR+pV/8hCYPPghov16fUdWlASYAEbShZx+d
VedWOANmZvbB3z+50yYlr3aO7OsTcx57KJt72qfr1sTX5OVDuIZcFJRdQFApjYnoC+kmCkSb5VY0
rHlwoGVwlxblEymsh6Dka89zVV0WyYx/LUqHLdA61M9zoNvmvHviNU2jSm/vZw5lx4kODxCo32nc
DWcQH4e+ZzcQkVrTbVIu5MlPEI7zxJ+YdF6WbKEg8WjDydqkdOWRq/4+4mBwPaKyJqNsHQ6B1cBo
cI+RT2b5ZwHr8/VVU3l29Kn8z4AUWDh90Wt5i1XL6JwAvlvdDXr5x7LXWB1UbgRdh0BlQMxGMCCf
T1Q5oToEGvoiJujxC51l+GTQObKK8pedOZsPjAlAHAdCWmirlG8rv0o9sPZgXyB19OTN9pfMphvP
qv5eN6Pc8CdmxPE7Wfti8mfqdpg6x03ClJgR0dF8R7RtUVQhXXueKxfqxJoU0Rh6pU2OjUEJVbS0
T8M6bcLMvblRRWyG/5s6R5eWaYCHpSUUwGMNShhkp7cvzLsd43hmQorL0Yrz/02Av88c991fkNhe
Xxil3zsZhLSnwUvd9p7wRKU1PE6p8YMC5thSB31lyYtHxs+dudbGr97e6F8AtAAPZDk/46Zl7efB
BI7kAAuzL9gudcPuA6BxQRUIxCOiMDw3JBeLOsuo+Q1w6YH2vTj67Nv1eVMOAt0XyBFCmOKCryvp
nCFgaV3EvDaRtwUjFdGdwzSg+aatVt5Na7akNZqq3qcuiPNjUGuZ0wFs96OzbdbkPpVH9GRE0oQ1
qQ/oKcWIvCTIwyadNn1rP/LFvytw5fJ5WXs3KYeFxLqgPAOtrYxHoH5fz3qLRq+U35eimWWOWk9D
Svcj94LzLjqNdDuqhee+h1isd0HVX8b+dGeAxDO6vhOUzgadJaJxETSCspynV7hoMUnxfGqDX7r2
yar/8PzrdRPKmQLhPqrCNkSaZLxpUtfdUGYYQU+jxbmD4gKnB7TcX7eivD+h54BeRQiEoQJ4Pk+M
WCUnYj16St4o07dMc/5cN6EcCGR3kET0ceOY0k7WkizICg/0V8UMUcGILKGL0ubae1nh05D5BfUB
COtRppXzb8DvJ7qGWFfwt91htGY4930bNqPzqZv8J6/Svs75slbtVrw3zqyKsZ9ccQzAM9cjwLwD
s/SMZrh7OI/IdobPXbX8Y07aL60edixda1tQbD9IeAKQCKJrH/kbadWq2hl56aODyvcf2roIO/Lg
Aup2fd2URsQzCuBdlGxl4icCrLNDfTysG2u/LM9aAK3P/XUTit2HV7vAwGP34b0muZ+6H8qqbiHU
VZZRF/H59s199nlh/mR1/KqqCzPB55cM7Fj3ze38iqiUC01SAWwGbFN415Pv9zydy8oGfrpHc9kc
VSuBgGp2Tj8vxU8DBKa7CVorMaHbMn8F68bKCitOpg0s+zu/IhBishQGmuETM8gBbsE7HU9XAn6d
9DBneB00a3wCSlPA8otUlivkN86nKqNT3Zge8Cee0BqtyKYz/9EnEk7mmuKkyhEASPNOt4fVl/kR
kiJv9SodMkA40Chfuge9B7/THKAyWWtbM8/2+dh9vb6PVUcFJxtDQ+3psvq0lBZHDh0INTMvj1Ng
Poxd+zrOa5enakNASwiuGoagkCJNomGy2rezHKBtEJEvz9btxwXN0WhXRgYVepoyGIkvmVlXgznF
Zrvzf2RrRQvVc/Ts+9JFQP2x8RoNuH/NuSscZ1fbz5MZda0Pcfh7Hnwh7feFZpFlb66vjiLIQRsM
suiAeCINLecraBXU6FWzRnQrlqEz/imtB6rdjdWhJitBm2LvoYKFjI/IRAqin/Nd7lEOvVBCRtCM
xNrwMOfQaF5+mu2xmb/prFlZL8WugzWAXAQzKhZMevFYtMxmrlk8pkH6pOXusauc16zn2+vTp9h1
2NOAHeNtKgghpGWbGmdxNN5zOGkezunX4AN9SmcGpG0dBL05N3xAazoLB7az11hqFfN09n0xwBM3
3aFtGslgfN+nv4m2mfStR/5enyPFwp+ZED/hxESe+JR4yyiG8EUfoVZV9nA1z65ebv3qoa7WCFgV
W/rMnhR39Emfjo47cTx0vHA2kflDpI5fsCv6I/SMrg9OtQGEfANkOwz0PcmpiSwYxhKUfzzO28/O
3uBfrn9eNXenn5cOzTDodkI9fH4uQ1rs834TDM+dE3Xpvrmd+hEQYtRnESGKpmL5GUoCh3Z+w3hs
jc9GTzfN8pWYa4UPxV0HHnagwTygfC7BdCYFbZbdmkOcuBvOQAVkO+EAVfDZv51ZFhhF8HIi9BBF
QtkDaH6Rm3pNhjhNqzCz/ywr95pq5U++L698XWkc7bflEPfHztgUbGVjqQ7m6eellR+tmhakx8+3
ABPJH5bpvmtW3oGKtUDrDrBxpuGiSiTTJnTdpPceKfsYPBW4W0rrwJZnuoZPU3CU+TCDsoMPWA+u
esmFzUVJDYOafezbHI2vU5g036vkd2J+HcvXog2/pgckWr1j+qb5Ueru0B/jkMP1c3Q5VLzjoDaI
5gpkfcGZdO6D6i5IgQlI+9jGbyjtuzzdLv0vxm6OSiF4pCPWQfEQhBcyKAS/gZUaCTocVy9sGHJs
a43Sl7vu3IK0LSCpw4JGWEjrEDWculjZdsrvC3UoG5AQPEqle1OrvIbpudnF2VemvU3s1/V1uNzV
+PmYm/e9cBkEmE3Z8lrPewSDBzuLWLnO+HwxAjw6gfwBTEbURi66Onjez4CzNNrR3Qc8CylPV14G
SgMBHpjg5BG98dJ9VidEB4NokRzLR0bABrPy+YspEr//5PPSVm2ais7cwedJuUGTcphrf4mzEout
DUF6nAG9AranJE+OyWCFTluEo7kSf6ksoC8Ahx5JR0DRJQuB1RFQdw7Bkc2/En9L0zXtedU0nRoQ
N+dJVOGil4OaQR8ck5bpu7YjLAzQOvxYoy63MlsqUwKyb6JXXECYpDNXWdqUNyhbHqFhZugsaoBr
GG8G72PZPYHxAtYDJGnvCqMn45lJmdqkqbVj5g3pdjA4eygrbU3UXDUUpGfBsIkWe2wzyRdzWhTD
iNpW7A9TjH6yB2+09kZXbm485hgMdK3w7geJmdDPO1+cLEAafczM5Ihk4DHg4zNAO2FQOSub7MKr
CzPee/OJKFNenESz9jRqacnRmlrEkmPk9NkzeHyiJa9WLhDVfgal4LsUPPJockM/tLHthBcBiauq
0j+XOrFfnSRYIw1esyJ5X2sxZjryNI3BFfrH6v5cXxXl19+9L/rNgdeSvm6PzexCFIzE+Tz52wCq
v5sFZHbb61ZUixIAveAKPnTgwqS1D4xsLnrPIXFg/uNCbqz/Ues/p+r3zVaQNAXDDo4kRFHl5345
O0Pe+yV69zzBmRX1PdrGHLbp87XszEUILrKJJ5bErJ4czCFbiklH81Tcpckj+sdibs556HC00TrZ
Lje9z7Q2/35gdKi7o2UX3DvAKZ/bHLPcNUEjQ+LZJFGG9Hbh7PX5KfPWFNkv4clidCeWJDda+4vR
ma1H4n4q0PoWuKIh2K23na05nzPNHMNurvMoMyowy+pO/cDqJYU4cGNtkYFv17y6YvNguGhOF63r
OG/y5smLiqZ6R2IWgMai+gQe3dCyf1jBP9cnWOEH0VoGfD56bUHKIl9PRj+bxuT0JDbchERWRo09
hCpJVNVZv7tuSpyqM2iDmOETU9IM9yVI0Xg9k3iZ+VGb5yoCXxm0ktGdV7ZLtNAgXJZxA4jDCt5H
uXF9BPZ4b0HQVz4iNK9nc7Q17Vg4lIRLVv+DrLlIZ74kqfNVn4efPvD2t0cvoqVIR7HeRAVYbhKZ
mryio12jS9pq9nSsQRzUbBKP3u5kYAYJObwofCSapQNSM4vajZuSuAQRSrTMnfFczEazHZp5jgqa
+fvbF1EUNlFTAG8aQCrnBzJoJh1hH5ya5+XdPdRNXfTKz+yZD0/atM2bbWWA2dSY2BoXhWqjGvhP
NFCBT0qOxyuwppppaZDYqpJ9OmdF2LjL1rbJyoSq7eDV/24GYiznA0z8YkTYDI9jOjuUa9rhd7+G
0VKdbQHJ/z8T4u8njhRxGSptBUnjpoX6AvnTeU+B81gEX64vleKWw3z9a0baGj2yDtpUawhxUq0L
p7L4xYs1YKVytgRyR6wIYFhSRFj6+mhxHy2Bvd9vF++pBZKdDjf31+IY4Yb7nxXzfMKaphyGGXj2
2GLtfEQXQHlX+UC0X5+vtbFIW7tLjKUGZxnGgn6lcLb0LWd4JPeoDlw3pFwYoDcErz+K23JCxgYT
J9KlYv2nIB51ZMvSbsXlqcaCln6g70BYAO0taSwNSqlLhzb1o1+DZtzoKrpNx/nFm0w9un0wAAcD
tCHGggzz+dq4Xu2nEBDAI5CknyHweZyJueJzlIMBO4Hg+AOsXx5MOiwO0XqWHGk7B5vOnv+O1kwe
QP23BhRTnUw8B6BwDQFRIEOkI1MIeg6zTpNj15VNZJmts2cGiRCL1pFb+v7KjagaGCIJQNEBsMZF
L61SO5XcGlo473ba9bSBssiBoxpwfYHWjIjdeOJtFlvrrbkRNwRardznon0q+AfGgU4nMLrZoiYk
X0LWxAp3NjL4zGTr/kqKnfN2+xhODUihw4y3FTo/CYkH9F1GNOmarT25U+gMlb/9b6akt4E3a4WT
MIxFh7P0SvCMvOns7gM2cC4B2DcFTatYspMloWPlmKxBQJLiti4fzC7uPpDYEPHO/0xId0zNLQct
8C5IhAM9ygdkmMhK87TqrJxakM6KS1rDJBMGsRS7aTSibKm3VVJF1rTiLlVx46khafEXf1lMs8Hi
gzOIFfc1fw7K+84KbT/MSvz/AYcG1c13hD5ydIE0c5Xlo9ysYVw0ZE21yae1nIDK/YOwEm9n4dMu
us7NRGuXBu38R8r+GvWftfqv6rzD64P8X2ScLiLCcXC4jWsYuYBa2ySL+Vz2ryxb6/sSky4H8+BP
Q9sfUsl4pkhbeMCK91lWIaauasohY6+7+0az+pD1mnGYxnTelxkf0TIy+vRWaDnCASBO4DP/H2nf
2Rs5rnT9iwQoh6+SOnkc1B570hdh0ooKFEll6de/R4P32e2mhSY8F7h7sYCxqiZZrCpWOAdxKCaX
JbPplHrVGW6lJXaJZ4PBQqdQqNzmHuLlHqAFCNMvcrBZFvB0IN/VEu6BKWVienpXFcw60jatFLZz
6xqtXEIrcRqiapno1e1yXg980RJncuJR/2K7Q5yXX3F/FX5gU+2AhgFHg6cCII+vjU7bscUXBdTO
IjtviImqX1j1fenetMNCGpp1WhJk9x4mXMXrbaOp+r5kbyzuIAbw1mszguGnAFb+19sCjE2dvtgh
ydA0aRt07Soh90GWERp5WHzSflpn7afx559BizU7BHc5JhrzMLWO6cfbv2BT7QITvWnrK/UNo4KW
+7OVpwOMdr8jVTSB5K5WqNuGCKQ7ffQfIGEIcFQpYDcXYwLoFogtZsC2a8scpYv1xMZftxeynoVk
Ha6kSAH7CNwdfbY1DwPW1ica0D2bsiQPUOXI6PjbzkeFbm/KW+etkWBYH92S0xY64FAal/lJCpLc
oGdHYEKH9Qr0MzXWyexQW729wA1lxAMYrFPgsgeshYxj5HiaVRPS+IlXjN/ngMb6LD7fFrF1UmgR
QeceAmv08ElWTsCOd/7CvMRLH0zyEeRcg1AUoba2DZ5oDarRivKm36pNx2Uu6iJIXI0VYV0ZjxoB
IFRv08+Olw5IOKnokv/UF2XNuBS5buxF6NOalgAJSh4kYz8etKo9ZA7bEeo/jmi7NAhmTQr/QIru
Uz+0T/oy7UZePbszuS/M6uSQ5gTcHYXDfzscuBJsW6jDgzYKoFiy9rQTWSyQGcFjjtlHruXnkZa7
YqB3XbrEfEx/TSAqQD/aCMoJFfHMhs3BnB7iZoxxIniWPc0EUSl6KoLEwmzgwXbTLurMih+AjhRE
7ZiPL5wUPwAdquIhettota4aX8ZoJ6S7suMpqtL33VQLEqPu7fsFSczj1FL9IReacz8IpziwqST3
fTPxZwok/F2H3rYTRst+39bzLbNrAoMH1KErPgx84LVKTK6Xd3mDOp+bg3SjKVs7zBY+3pfFbBxz
rxy+UQHSaMMYzfusL8bYt2i6w85VcQ3Wv5e0NVmcsaKOUj6Jg4GznELSaOIBUIvll9u/dvO8Ln6s
dCt7gwNlJE+DBE0dBMxmfA4Z4uzXbgYmHO9cchhb3YkDwlQHtmUPLrdJujmGGJE26PM06WYr9sld
BeggTVX13ohGrs5i/REX13MCXLFbTRBCq9Azd8TfsyFaPMXTYct6oivAXfsDEMvJCZDSc3ptJFmQ
NJa9D4ZmP+WqvOj2bv0rQm5KGdHvUiMA9pNxKT9R9HUb6PAdR2UcvCXHRX8dCj0YWQGIzvWG1aOv
uW5HgmTInoEvEorJ3mf979tKt7VfcALAlEZT7Doccy2kMHu7WgwYzbpAFQA051PwfFvC1rlfSpCU
y11a3UxLSGDLkftH4f6gPy1L4TS37g44+nDLkfry3rSOekFdO00V+IA+9cCzgb6N4JvR/wJQyQ73
JfLy3e1FbW4bgOYxvo7xDjxVrrctNepKZ7kRJMK6G+s9Om5vf3/z7JGPclZKlBU58/r7RWCnaTHq
QVKBjWUHmGyOiKrBtCbmGFQ+aj1i2W+izf5fWZKRpEiBcTBpBslk+78dEtwD/e/BDuYHRjmaeJzz
2Obf3dQMR6YfWyeI58FMJs9UhI+begKoILR5giYHSavrJQ+k1eZ2nqGJIOVpQruynJ8M76PQcOvl
+wLqb0WqRCVwDWEuDFJRNPYSOAsU83WxqpDZ33M9FMfbB/knlnqzu0AfR03DXSG3pIG9Osu7sgAZ
V9L23njCcMinhZtGBJyA6mEoK7bT23KOG+E6r25aWacKvMAA/gNCwIABiCQnQw3+O384koX2B5uL
Zt9a/RA5dTBGARpL92NJ0pgNwrxvCTpYUeQgikVsBXNrLyGYYle0NzkkLTpt7prFS5PSKg6We3Sc
o6OLXYORj2qIb2/Y1qlcylpv+sWpGGMuMHgQoDWHefzZN6r02M8Z+eUT1kV8EKnCcmzdZA+ZbAyT
o9aFPppreRobAMpg0jSZxr3xjZeKi7z5+RWQAVMHAFSRgzBH41XNWnQB+eUHNzFKBYzGVm3ZRCcc
iC8RIqEdQDIUfjsZGKy200TLs/mjy7ryfvZAWj4iPoushnwfltR90GbHS3yv9n/Mmq5nIdWN4Qzg
fRUG6+ZqwTANfEXUB/Bgut7MLkvrRay1AYvEuhOVmkI5tsw8XhQYfAMULzpcJW+1+KzoHEGQ3dTY
N5GOn2pe7zoGYmYQHYUN5f/kqap7f1MmCtguxgXXIElSEG8w6453UMhRuydN3NufuaCRNuDx+V3o
72ZNRugM/FodpV0kh0B9eL2DHKWUzANYVGItyWL+LJCNwAiUYhs3j+lCiGTxdeZqeev4aaID/o8R
GqoKA1sCfPQ/gWYY2UK0j1yvoi7GzupzxHrzzrBOvgrRWvX59e8XNqI3elBRlrhUZLL+8XPvCWW7
+LYZ2nLAlytY/34hAkjnRUoziJiNp8C5y8aD3SvurmoVksPzgpIs3MAmtY/68LEhis+rViC5t6y3
8sLzMhg2Xb/L2vTbUuuPnu4rMqYqMZK9JmndOnMGMXl9SK047aNJRW+3KQIWBWUgMH69STsHbW3V
2eAFyezHvnYcfBTqFLHA5llciJBWUWNUs2tbiCB4ZVloxVF4mS2vhvoVHExgAVRJjudo6RbTNAww
IvohzVBi2DfLN1EpWqM3pQDjCkOZK/mcjLoJdseg9nQBZ9BH5An44e1HqkJC23zco0XzXyGSPexh
C8EtwNOkqetHYvNQgMt0mKaPiM27UPh4Q/QL/d0vU5z1bVRx4/n21dyKRi5+gOxkpjVb2zX4AbRG
ZikTH6bauR9r62OVTTFGgP+ieI+KuosAAUCEWLdkCoqynUrg7gZJl4Or8wCAJUtTqMem+gFDF/TA
gLVBe8i1tSkDTIWwDE//hnj7CuAvs9sqRGy5Md/GG+kPGRfSmdciFpCPTxwvwKSqG/dbRtrqBcVj
c697nXGX9UAWR0qyiAeBqd7b57UqhBwBY+fg01ZQUyRvryVblVdQ4sPO1UPxBaW9sw18Uz5hKK1k
u2CmZqR5S1i3Kpigzdvgrhx+QI4Ez54UjLSdtVhev6B9oJyHY6VZCBMQVwPRWtMjZOSb/e11bsrD
fN8K0Al6LRm+1egQixU5cn259ZLl/5DgscpeGv56W8qW9gfWWtNHhIBxc+n6eQhXq2o0/QStdTsD
oc/Inkb2WghUFQxF8KqQJWc6BuT4C62wkPvuf1TZ62iGHJkoQN+O4uvtVW1dgItVydppZvoICi1I
GszY8KNG8cZVfd68VsFybFytQ9ogKfzvo/jy7sFVBG3AXsPjDh4KEaLkPbSyQio0dZERKsOsDId3
011K35fOfOg0azE1fN+ov6TAbsoLVYVty8X+twKkm643KDP8bBy57ycue7Tcg5Pu9PR0+4g3Hcel
DMkONJNn4R255mj07MRKIzbz7g7PpteWac9+MH4wbPpslIMbs878otcqhIZ1l2Q7dClfUoKmtVDb
hedMho6Hlf9Kl0PQeOEwPHJBQjKex/nX7SX/cetvRCLtj1E/5KCRYbve1hTWIO/qyk80XeTDgTeY
yMvYkj/3TWr/CvDsfDKKARlonqfkofPm5dA2aYGiTNmHGSdfhnkswddqiScXyfLdwIvliZIUaGEV
+czAQ3fQmNsgUzNO748lUMh1ACsPHmm8tSSdpn5vu3Nq49k4IqFGH3cM/+epmvw2Liaq0+vgxzoX
/SZvp8+FZQzE8JIx0rMvfvVetCRsOb6LvDyWgtspxcBL487Ae0FJkmf8o5Pn32dHb8NWp8fbB72x
DBMI+P+e8/r3i9dC0zIM+i2Fnzj93QhG71ThWjYNMSbi15lOTBXIzWODCBqRedn6fbFHAfQwpla4
sIMNMFpgZylChc3VXEiTjh5PaPSRDKWflPQOtMQAy/qL3QLoBkDbMXr6BiSRMEsYQ1X7iQisU9q0
rwBR+3lbxJYvxsPzXxHr3y8OpDXnpgF7nZ/YKQ+Bl4bEVmSnH7rp5bacTbuJvMuaAgYkglzfQ82I
EdA6QI7mFVHlOtqhKeppxwOtUtjPTR3AtALoMaAAmJK5XlJhwQ00BcynydsH3tM9kiF3Q0Wel7k6
DdO7oaxWnwMgacRsoL4Em+G1uEzTrIoAAxyZ3lNTHJXPiPW/f2MakR4A+gpy6LAx1993tEZ38q5B
yNvP5e8ZNeGIeTSowkkftYPRBebdgjLLgi5mKCDmz6AqxeC6oSgApktaroXADtIVEc/meaIZGNOr
Dn6aI13kSmOtC/biALkXew8elL3L40YFxLh5vwJvnayDiQVxwfXSNS8rABdfBYnn9+Fjx/v33y94
8LUTB2krzOJK4QK1u0HoDYIp/VuBxiIVnMGWIwd6FuC/YVcBSy33lnJWm62xBHANxvTkFOSXBfg+
typiP9deSIXuaY+2O9MbnkVt3bNFhdewVVVHfxgoXFC2Mj2MuV9voDmUk+DMRQ+I64ee9WBVRdR2
H4EXj97qYS8coHPXXqR759u3fcOqXMmVIojFnDKuVWDPZt78I2DzF274x8kGolRnFaoR2E1hqBuA
zGgl0pCfuRiwmNjsodGlszv3RIq5CReypLHtjZ+CqXAV5uXPw0G6kGgZ1AEBudKDvGGJy4TZe71H
YcowxP3iOCR7qszeePaoZfyTL0EX69ycH6cq5fGKWrpfmGk2IbgG8weU37H3Q2s0J97n/oOfW2Nc
5F52EkTvI661Y8gbu48yoU9h15ReRNpmvCfOYpwnu8mALda1kRekwRdR4/2LBHUFP52rqCI3jOgf
uDTgyaNDEhn/a80Z8a7Sutz2k37ETxg+2MsYTvZZt//hROGCNkyJhbNDqtpDQvwN1ENgLRl1O3jR
fIj7VmCjdqX3fvcDGRiERz/+Bh01Q0ySCkDQJ37vRVkw7al4clpfYU82Nw0RIIw1uknA+nC9aY2e
9qMQiG6spQlHYh/TzH7EXOqelLkWGp6miKY2Dcw6doghBqRb3gw2L35ut6CjXqu52rchtz66Of8w
lfQ8L2YbVpTA/6Wh3mi7vLCfq+DdwFcIGy/lSwFQWaelnoO+KZm6/m4osw+do4Lu2rrdmKlEaI0G
Ke8NXcOYdUtj4FYlaVubd1pgNh8n1gOh3i39k0UmW7Gnm9q4cnADccBBHlJytzMNQNZhCpQhrYei
fSzsc0G/37aOG24NY6L/iZBiLtTEUwaAJfQr6MAaCX7qRJFq3hQA+gMLk68A85ej+dwcBtsgSMQZ
+qOD/twiU7URqCRIB1/xwdYE4qLEmvamu1NFF5ufRzsUckQ2iB7l6IJM0xTUhGGH0NeszX34z+0T
+NOtIdtwlMVQqgLCJXgb5FPWtIaN/oQWuPrgZnf9P16NV/Uu98Nm3o0/0nnHWVR5sfb1tuA1opDl
gghkhZ2ApXvTsm36i9kxgad1pT/S9JMJehpQqArGwpl9GZcfver6rAfxRiCoHlfIky3mcC1g+kQR
p9UF3aNMc29q9I5RfwqtZsZgVZk6Ow0Nb7eXuXV+6Mz8V+r694tXRdDUhLbAHkkmarzQuf/ScxTc
b8vYMAxgswKAHMq6LgJ9SQVpZls5R9tJgnHgsDGeff+B1t/K8uV/EyPFiOkslsmaIWYwmtAxny3v
cerRCZepwpgN5xGgoWMtTwOr8E19Hamc2iM5N5MCMwOzoAfWG+gDQijAFoF8onO4vbCNMwLNLfjw
UNMH/oIhLazMGDUCPqFDxYww4x3a5V806F5KMKVcGW00r59n3Uyc4ePUvTqqctf2CnCF4RygCvLL
CLAxuXBqy0R9o4snJ39si0KR3HlLrYMqw9qvD5RCwLe9MRR42bRdL1ojATW385JOQbbzGNNfq6kZ
Y8bd8hPIYVxEfDZ/GbQ5O9WI/SJ0i6UxpYjKGpI3r7XQgwfEjfnr7SPcUhkEYuAjR+swEkOSFWuW
wcrGYjESYpWHPKB+rJv9g5k2U1hw+qFrfBWM6taWAw4YyQgEhpjOlpRGo2Y5C1dAaZw7se96hfPd
/PxaB0ckiEY7GUPDp+jB1hpiJW7toVXhBylVUDBbW4Y3GX4/gKbe1lioF3R2Do7CRJuSgn0zMj/i
bRcu9l0//kXODqBZ/8mSXkEz9Vru6hlWA5qbuj1WtFTs19YD70qElHxoxnqaa08zgSUHrgBtBoiU
JswUe+eYANWY9b3T1fWRFTMHiDcV6DIA+8RtLdw6NAfMkhhxtdFNKjtrrTSzMvNyJ+HGDkyafHf7
81t2HrESOi9Bf4NwQFK5Bs3nBJkiJxHtvU7OjH1om2NOVbH75iqstVKENvC3r7qSC5TfMstJKivC
VCPXFUe13kXJEa/D2Sa4BMGa9rZrT7RFKcbWSSh/9LrXBU/hd4P0wlbBfQBSDG5ERxPOtdcVHS8G
DM1ChP3RvB+K9/dJ4GqiMIkxBXB9yLnVOePUnFLqJB35AbTmCD23sbEovNLmaYNAHLBcJt5RtuTV
QdZXCDfDaTMkuJ5FFtfFLv4LhVr5+IAytw74rD/hIjhp04YgdEidxE13HiZ+cwwS0eLnwBVh/qqY
b078Qs5qii7keLzJCF88JyHFK+E70u4wnVkWY5SDNdjgXez3KvO8qWQXIqXdA7mVxRjMahKM+9wO
3WUP/re/2T2gjGIye8Xula4jHG6O4HyAFgDPMMyFt6uJdVzG4qtmq9o0Nu8kcqv/X5aMYOf2opg1
MjtJqRto68x3Y/1yezVbGwbfjoZNYF3hoSGdkWkggmCg/ksCTJfY7FlzkxIzZwohGylcTJjj4gPq
CrUbuezZTp6oqL/YiTHW7lNXe8ilkEl3QlNbeg6k2/5nNvD6uKT6EtLZBczOWNyVzsNo2ahfjIB7
ilxBnUdwtOFdbw6pHYFDsxEhm40C4RW1ntrWsXZ4GbsRz+d2Vw5W04WpkdkJwhD356x75LSQAeij
81zm+3ly3S9cRz4wo8EMDq6Z7QZLmM98KIYwM3kzhh5LHwNEhbznUZYdtO5QeXr/mwCD52wu+S/T
abJPpDbqnTNMQJLh4G/yq7n6gEAKKG4LG/fmtAxhAId71NOi+nF7X7fUw0dJDIlVB20EcpOjVfVe
xzhAvYruzg/uehW84ZZygMkQOAQra/QbzINiMMaptmGLUvRTNa22Azr/qbBUmJSby7gQs/79wk5U
Blhlc0D3JrqIejseuOLGqpax/v3i+4vZlFlt4vsOnMLw6Jjn/i+SJkCJWzP1YGMHBLGU+Jo1zBU0
3LOSpiy+aXnxRVh2H06dpfAOq/26NqnI8a4z2wjEV4AWSY6hTd1YVdSGk868U9BrVkjmfj8vFPhF
nT99yKexjxsOBo73qxrG0laiRwCHI9d8vYemPnfmwj07ce09Fx9T973op3Ddl9+XQkWPgbjV9lI7
IfM9/qdlx9rcByruxS1Nu5QiRYvEXmyrW1dB3ah+7lVNzVuKBvpiFGqCFVVFpnZE++S06A4WsXTh
5L509SuIfW6fw6YIUItCjImipfzioUUfjMKc7GReMieszAngA8Uc6xZRaNpWHII3CNrVwD+/EnNd
H7jG8ep2wKyQBCm3n60K6GrDmBbflyzLXkSz1PHthW0eDdjhATcG8G60hF/LQzVt6ujc4JKmL86D
NX793z4v6a/ldPrgT/i8YYTGBzNQHMvmr4dzwyMAZ4N+7Otfby9zwBybOejaPNnNUYmfsv19sGNj
NASE3DLagOnWHJl9WOL5jmlZ2GS//2J7kAb8v++v8i9MJKrgta51+L4TetVDwBSzdptae/F5SZk6
vTPHZnUkw2d/Dh39UE0Kdd2SgJZkGKcVlAHoVdcLgMdv02XB1eP+iRsHi5eHnnOFkK1TuBQinXKR
zk7mWBDi1h9EVE7vLykDFBVZw3XCDmME0ud57aXEd7mTWP6Tye5bM5rt3fvPeX3hOUi+rgGfdA30
lmMqfvQdPJdPCJTY36xgLWJhoBL1avmpCvAqjCi53E30Op7z15w9Lu8mFoWjAJv02m7kgGJULomj
fOjMho2YB+1QoHbu/GY3jg073t6nLesHP47aH3wekoSSo0DKCahyiIkSLUMlS7PJwzSQg5719wT8
5X8hC5PHyOWCBxTzHNeqa00z2lzB45Zog99EYHGid7mRNoelGroxNDHufb4t8O1dWQvFePihMRQD
dHLDRuVMvoGisZMsepg6AOJwix1SQLeFvL0r10Iki7JUFNWZCkKK5kBplKlgq1Tfl0yKn3Nqpev3
9X+G5mPZfrz98zcqi+vvR2MHNBkAs/Izz3ErgQ0s4DDQjsd0OxqFFqZgAAtF291TAPXCC+sh+k4A
kDHUP7Tl/WOOkAwt8wE4hmKZXMRCaUjDoLlrJ3rDT5atVQD8oPumph9ToWI82dpNfBAaAUUDeIVk
Pse8RGfE0llJ155y/6iKu7Y0bgWXQRYLEeQbKBuU4ohNCbOTyRqjlQi9yIx9sKi4jd8mHNBV+5+Y
QIohcqqXrb9wBJFa1XkH4aQ0sUaj/jSR2kyy3CyzcK66/LQwPqPiNZHX21qzuY1om0fKHBrzpnW+
pRppCqpZSYpMdD1FdTvH/5sEKU4etIEg542HBnmZQRZnnv63z0t2L+3+bwHFUoQTj6paBeC7apL8
ggHrzL9btG7hRaTBuFF4+uJaqLqQqBJ7o8Wj/Wh/x/Rc9BdrQZwMvgMHei139fOZlaQe8FZygh/+
iRiKjtGNysg6ZYTMLJpDULOSoZUHikSdCJBtTM2XvvskkEOxDwPSKGDFjCiQT9H6EuaTFxZIdw3G
vndJ+Fi8v8aEXxGsY46An8PllW4unZ1ZNATpqOVnbeO98fz+TUQ6FbnIlQgbXT/Xx5UFIqdpXzuY
DUu04rOhIvbaujEoX6EkDConlFUk51eOLSBcEU8kIypHYasCuVtDJknb0FUDhs2V/wEVMml3mHAw
VOJhsiNHBqmyfixH7RvG20E6gXZBJRfBhpkDIBimV2CtkY+RYxOtqZ3KLNHXkIk05umh9vl+TLX3
6zW2ChXSNcRCtCttmT5zW/MXB0024SBQGB3fX88Aah9y9DDXSNrB+VyfuSCGxXum0TMVn37O4uW2
Rm1sko2+hpXNYsVOk8vWXZ6lVlnP9dlKkciLa+tbMChEbCjVlQgpRcsoLTJnhAhnr8EDNIrukg0T
hp5PpCvWwiserNIB+F1NOerS9Oznw4mkXmQbSV6dUTmI9EWRu1LJkuz9CoOSM32gZ43schPLibTv
HgYArL+Id64WJVl+YwQ4tdF19NwzcEaj+JjnoSUecrARuj49ZpVFwmHmmNlEW/wQqJoZNo4MrOa4
NGsyE61c0kWl0zxrNGvp2XOeeOj1iiPbCueuvi+9rSa7oIx3wIvXxd5JX03/3hEPDjuufcQdOXF7
5+QPtgqecnNVK9cNUANQzQkkRcR71Z9ch9IzGe/4zhOKZ/WmcqCpdUWLXfMO61W78KUA97d6ExDf
50J7GNwFNdYXoGwedbQiT5kiQbe1FBd5GUAtorTmy628DTMEz6oMRmGK9F4PHdIr7NqGYYAXRYoR
4SeqnH/aTi9W0zSYnMwnHxcJlKtGBxjnDi+vr++2PisH1VqGWNuebEnNK70ZRvQJrqy+UWFEZR4v
Kpe2tY5LEetOXqyD504zF9Spzv1QxcX46rcf0MGueF69faCusG//rUM6+lLoNRUU60ir2PHDvoid
do/g+vZubSnYpZT1V1wsRfh0KtPZrjDw1AP29Fc7BSiN/MyLg6sEPlytpuSqr1YkWQB9DgRgzyDL
X8QxA/C1ZhgxZlnCeeC/ST/vO7//bmYizoI50apMNXitWqtkITxOSWAXbnWe2zwqkcFrunveHDJx
tAuFUd88PBsRG+DKYfDkNEmVg5HZHHF4k92GvvXYeNFo7B1XIWbrygLb6v/EyLEbRWHFQIUAikjM
MChE2JmK7qBNVXcQBOsgyVk7Pa71Izc1QokwsWfTt85CT73/w9QVRm5zsy5krH+/0EGLBh3YkYzq
XJM496ICpbs+MlQOYmMlwH0zUbxBbLIuRpLSCpYNtKrOQ80j0ApE9fISkHenx1Zeyv+ESJYB/Z66
DmaPCj0cj2X+azLv2KDoUdhoiLmWIR1JjSQ3WrEQjvDu4Hr3ehAizmqNPcnRNP/B974qp6e3fCuW
5cILYftQMpDioaYCClMpOPQMFVen/8LSuy77MC9ltDT3rve104+aHutkd9s4rc5TMhhXYqXQqKi0
wksziG27Klyg4Si5TpE5h2O/68x9Cvre2wI3NBFPCUSu6/MVHkTSkdIJSgNJn/JsVjFsRDoeiiVy
VYMHG0+WKymSknQ+z9t0BlAcSjrmfPLsUzt+bwIe54WGsfQft9e0qfcoH690VxaolKSzA+tQI1ih
lefa/MfQXw32OKowWFQipHOqR2ZUDoMI1uz7/GdBd/r08/YqNlXhYhXSyaDbsKWVh4uFJ8fRqL/Z
xadA4yEffjn156q4q1OFUVKtSTqkafaHgjMwxQNFbsf597Y91SDVur2qTSEAf0Yf4FrtkxMMmjGA
CcKfYF2dD+AbGZBurFUoiCoZ0kJo1bZl1y+wrhXodsKOxbWKnGFLBJ6qeF2YGDJ7E9fVRpn7aPYo
zxN5rmqQJH4c39+Tgxw9khNrqz8iO3lYpxtnUxi0L0EyG/X5yRRHNjylk6q7aN0M2eKgZxLJEKRJ
AWu/rvTCFWllNqCXZijPzhCJ4Uj15/cf+OX3JVdXBtxxyn79/vR5IF819tvvFP5h8zAuliBFWcAv
G52xmEu8VuOif6R5bFrH/20VUiDltl1XYcwcXPbtLgsMYEWeulxlizfWgeoPmi08ZMjflostUD1Q
dK2Ic+23e2PWY+5/EKaqiLElBZU4H9NZHqYIZc9G3d7NUqcVZ6O7E8bRFieAAN/erQ2nggDtTzXG
QteiXGkatJQbBm8bqO4QW/ax7Kpdk/8CdP1fyAlQXAewwdruJR080UYxsXpuwDPYhN0chH7ex3U2
h6325bakrU3DODCKJ5i49EFlfn1LUGqnRdrrzVnUZcyL77njhl1tKozjVqCDCbP/xEg2X0y16ZNu
xIIMHpOiQDsmCydtiDJrV879EUgyQB+xwr/AxAbP0IVgyWTOjQbEamBsnitEOKP7SG0zrFWJ+M1N
xDC1uaKG4nUvZQ484WQuW3BczTDdDfl4WKbXtHl/PIp3Nsq1yLkAMEAWYncdBxBQ15zZJ11H1uWc
ohv0tjJsmEwwxyGvu6YNEF5IaodWIiuYPKj3WM6nwKni2VIRJ6tESPYG0RIQ5AKIAK3xTzubfpno
8bu9io3TQCE4QHcEXBja5iVdW3Kzpz4n4jwX1bFp6SNo4Pe2r0oX/UlHSw7mSo6kWlVloqsRLyoQ
2JfzHUZlfjWD58UWo9Z96eXGCf1LZoRuOW83O2MalqnnP3S299sadOcswIl2BC7g8LpkJQNVbZ2F
vrCL3eh6vzVe9KEVzE7c6HwdZ6XVqbGz30WPpB74eV5cIeyotYBg3U7+p3wYYFM9++OiF9ZBE15w
BFJB+rIw3XzwM1J9so06j9w2ANqrM3dxOpt5ZPWijjyRpqHR6DkSLH0Q1cHCjsStm70gIAVtM98+
zlQs+3pwpgiBQXY0XW7FKDKwcAhy8sIApHVaKFiiyGjYnwIbFPUaFd4L+h1bPGr0/vMg6j5KXbff
ZaQJ8NdAfyIaFx98A8BDrW9knwM9c2PbBixKaPfWgPGQ9V+zwq52LN8Rduf7XXkHrj4nbEjQPzXM
ru/KSvQh7SoeTl6BJNdkaoded9qd1QApba7NPMwqEcRGb6s4fzYcAW4gqJjX24LEuBSJG6KbGOBl
2NljX4fyqV2mUODVpAqVVWIk6zzx3OUlzdjqnSkNSflAMK7D9rcvzJ88mqzJeMYgVkKnIi6MdO9n
kmUatISdqb14x9QGj5FAJ0NUC0CxOdakHRYn12ITM9yoAogc2JUTDafcNe46t+nORUfzo9X1+T0V
+hL1RF8+TBiS3i2DsJ47ahURQMrsKJ919DuCwCo2s66KGGBOX6fOCQ51Pi6hKQROUvDvvMt/D31d
HMYp6Hea7tM4E34WNYEjgD+66BGfUQ1GlcjH1LBZRwaeTKFhjmc77eawrhs/bEFerUhLr7vwZpcQ
xsCo2CAVlDvxWT/7PsCb6zMdvxX9yf7DmXhvE7bHFFB0+0g2Rj4h4kKYdCR+QDGv2lj12Z6/tdqH
1OGAXf1UT6vCv7LgSXfYvrX/GTCunbMvRaZQiS3FuxQvmenJZHalpxA/osfMOuJVVpXxMirS1JtS
gOQDTBKU+94004wVS0U1+vV5AXWqGRn8AHwkx9vd3sstf4AJVjTNI+2B8FDaSjAWZObUO/W5pTsT
nQxiz1qFb97wamgg+E+EtF3Lwny79936TLzXcvgaeIrvb20UyFeQbgcqAGZApACDlLxFoa9lZyd/
sqeDFS0TAGkUDIBb+o3CK7q11lHsN+3KAakyDAFjEdx/GpYPKfhzC/YJYHfTQBXqve6HfJXwAAS4
AdwipjmlI7F706rtMoD5XHPULIsn/SUb79r5J+uO1FEU//80Wr8RBxQf1EKQwH1DWSuWvFwwgFuf
q7QbQnfkJuoJQJY/4rcBM2zCHANxemTA6prsJ8tvYwSVIzhYJzdMNa06BppvhKTQ8r0/UnLngnpj
Xzp+FaH3uoo0wpG+Gj2XPwvRza+Gu2S7ogi8xxYgQs96K16cQpQ7u+1+OHPVv9Aq915qF7iMCIun
02QgVZo7bS0wW+2zuM+C8WeTF11UA/XzMLspyDi7gYUNX+oXao6t6q38Vr/WtzgiPmQ1Vzhz6Ty6
sfW92ZrJGeP3Dshn88e8D2vr8+2L+PaWXEuRbgkovrzRbCxI8SOHHtMgvv39txf9+vvSLWnBl8gy
D1N37XIakoKeJhVin2KffKnBomdmarcjVjDqd/6CIgtAAX/z9Mu717GGFI7n6euouPyQFUAXgVqA
vq7DsP0UoTN26hS+bOMogEmKwQQbt30dg7h+9s0D0FI46YG4jfAv8H4JfdrfXsTGVqHgjqFbfB6o
VnKOXrdTvQTo/ArAbsX/j7ovW44c15L8lbJ6RzW4k219r9lwiU2h0JaSUvkCSy3JFQQJgCDIrx+P
rLtkpapLPTNP85gZCiJIYjnHjx/3pb1Imrto3vHpo5zl/VYCO5ofxjnf6Q8wj+OR2PRnpfSOfEEC
k5Hkxk1EHiY1Yokvrvjgwb3fJP843HkO/jCcG5fWTUoMR73PvLlm1XbhT61/bLzlgz3y/WxG6yUS
Pmj+Aip716XCxpGvS8vodRDu0GMV9Sc9fbBg3s+C8xA4GM/d4u+PlbCsPDF7vXMNi8yo9AtdNdu/
ngUfjPAzrWuNu0bx7yPUT0mYzR8dvH/2kJAOn92uIJL/rqne0bImfW/R8F6Gm6kNbge+7CD+/8Ft
vH/rMZp54V7xvVsVB9Yf3/rQBHRdW+1AmarfMa63RA6vDhuLeQmvRjV9sHb+9K7isz/yubX8Xd/I
OsCZe4Hs7DUn5hDULI17mlL68tfv5v3KOXPXwVc968agW/mnqQz1STgrVSGFOrG9aMb5VkWywxm4
vswMGPa63sXVR4HM+wd5brv+d27+05hh2TcrtFLGm7F563FIul1KnTEb5n2VfIQ6vr8/jAWhUeju
A9F4RwouI+XQsWHDjQtyfrjcjOTRA1Gy87x9kxyd5oMY7f1Ud0DwglIOpiM6s39OoobEh5+H74ub
RgKtdepTo8fir9/Ynw8Bpvt3uch384KvXRiWUTvczONq0DLbkI3umzj/vxglPMsRQgoOYeD5Hf6w
xTWyFtDkYeJG7pvyiEf1/3b5n48eVZWDrQkuH3w9Jv3zX1/9/bGDt/A9EEcH5Bn4/+OPr2qHTHRS
w02pdIAStIBfuobvjGDkiDr+B4/qz6YzXPCwQTtwZH7H6fEB09TwpcJocMNb3V0LyTNNgcw1Gawn
P8C1/nywCE0zCA1gvuD98db8uvdUJ7vhph/3XXcfAEAvE8gojDJV8UdioX+G2GKZ/nu081z8YRYQ
BCAwqsJo81hnFVvTkuQ6forHmzK8G/lTCcVV85HW1J8tWbCvzhj++eX9XOB0qllNekZe4PfXU2P2
cuIp80mm7a62Wx5+lGa/32ghRfJvGOfnvGphbrQ6C0NqiIidLEeLcAX14r+ekh8M8vMZqEupJ2Ix
SKXohV82+5k4lyNbP2rc/q5Q83Oag5AREQO8yJHs/LS5Dm3JS6eL+hsGW8Q85nW1HZYaApx1uJDU
smU+Oa2Ii3GiT41pOaRTwxtaNV0+eyZOnb4ne4jHVDnv4ztUB9vcm8omJ3zVF6ac7qNOfMTj+ROj
G+AcP/zm83r+YZo5LleBw5Gcgwex7SfymOjqgo3OY4JkS3om6+WSJr7dQW3l2DABE4KP0PvzTP6r
x/bTfrckrFXw1Ohv6PpEyMFj5QeR3EcD/LTjBQa4aXW+x+khiOCr8MHl/2x+/YjV/LQvoIGM6wEA
783ZfDpYLwd+O2Gcv57Ef3oPP+BR589/eE+yidGKQTFIw7MlzKqPWiU+uomf5m4tBqG68034cdas
+cIzt/n9Of3Hi/3P8k1c//5K1d//C/9+QUuIrMtK//TPv39562Xd/9f5O//6mz9+4++X9YsUSnzT
P//VH76EC/9j4Pyr/vqHfxS9rvVyM73J5fZNwYTz+wD4iee//J9++Mvb96t8Woa3v/36IqZen69W
1qL/9R8f7V//9iskBn94jefr/+PD01eO753q8k2++/u3r0rjq8FvKCLBWgrlKmAiKMj/+sv8dv6E
/gZFlu/bYnyuaEGFEodoL6Su/var6/0Gdhe06MD5BKoa+e6vvygxnT9ynN/Q6n7OVZCygusI3Yh/
3vgf3s2/39Uv/cSvRd1r9bdffxfi+feyRDvOuZcK7HxUjBFTvdvNajkudTmKgpWday54swovk3Rt
OzR3yeAV0s0oI6qJ0WhHhsWMmVCjpgeP46jfQjvcWbOqNUt7DcdS0x3Y2VLitYqXeryeY4+c4PW7
tlvWDP2a+/PIHjsI5UPqIrT9S2ChGqNsE18munfA2Aw6mMiGCraAqJWK8nl2naE8EtdZDzE08rbg
57NN1zMTXSy0p92GOZxa2E5zGa1BkdC2SfaL9Ad5Cc81o3ZBrfS9hGeHSTvJJE9BDR7XYlUV9uWg
7Kv127IOS3QMzeKkbts2wy5uwqgpBkSHZWHDBpXNvOkqn25hDRbKdAwCQ9/6sUvGfjMlnYHdfT+J
OBLpOveJv+NLpL1CN8yyL7F2F5F2weJ5p1BMnpMxMzUhtGXCqg3T1UiYOUYkYK/TJKbHsV3mJR1x
VI7gDfZ0MxljFAqqsbldonJuMzoufpnTaa6u20kFPc4OMhyh71LL3ALah687rEhZrimFQAcTysll
M7i3g1z4Rpelf8FCyupML93nxSFelAqSNCe9ECT13hLyF2HOhQlt++ouUYOXgu6a0HSW6EvgftB8
4V45wCGtS6Y6dwQ6YVI6SLlnI4GxV5u4FQpYCw371BHMP7UdxKbzGkpOTu430xM49ZCqNfF6pdxq
RlFa220tXDj6VG54W+N4ekEurcA0HWf4CLXwbFi0U+1WrK8+5zZaH9BGGbz2QZs4WV/NoYBAIyXd
xvNLByTIhrVF7FTuHfcmA/oREWJlu9kt8azCmWmctl5Qik9oJPWGPMCOP30pR2nbIwpAc3zs0T6L
3qQpCBePbdcyVN7XGXxykDbQc6TW07BW7bKRqBOjVFLDu/NEYN6NMouCI8uGKl98WpegufBHmeRB
Gx6NsJcQAP42iaFPE3SRpAvw+LTq6n1puiXrCatTWQdTTsdEFzaejp2aKSpwXf/cBPIT1NhlEZcl
zaeBJiXKcPHLLIcx96xbpsnYiBS0qGDXzmu8kYHdllBqSauqM7umtCs8R8iD7uhDC92YrfC12qxz
C/PBZei2dJyOdkDxDu2OG4173i0weXFV9MCoV4i+3gGzJKkLnZy0ha5MSqi0RbtS8J77z+sSPo9h
d1GLsFhtWG78GS6Ya+e/omabNvBIIxCdveslRUPIvKq0Fi3WPuMFG1w395akyZam6vJujl5LWqsU
rgmAgN25zENL8zYYxm08OVfraBuEx0RlwgKWXfVcPxu87wvLkm3Iy2OiRkyaOXAfe1E+alEekqT8
4o/R3dz4FbQMO/Q4aZaPPgTxDJlOA4S9noaK3wCN2K+N8XaN08ism+RhjeAfqQdyVVZs17DusSoJ
bO1L6Ds4CUW51qXsvnV4eKuG4T4Y5ifC9RX8bLNW6QvalN0uENOlZYLDnWMas3jS4lvYOGQjZlFm
bh1gs7CRXWB3EN428zrBCdLAbrsEEi7LcU67DiaVsvPdwl05LMHqPkAeQBHMDqFBU4NFZ6AcOgDl
ITw+e3cadk2nv3i1NJsmCF/jRraX40q7U5/I67I3c+4YGC85LEyOSho8kQigwAK54xPtEfAPU3Ar
lfPYzXTTCI+mSQVSp070rmmQAXki2CuaFI1lT1XoP/fJ2GVDk9C88+2jtkxjn5BsU0Lrowg9VV32
dZuNICkXQUibXWnMkJIAFW05ykMwKB9PAdLjdSIvytFtDlNE2jSq3KEIW3MRo3c5mtT1QBpsIUNd
5VO0vgRefMudYDyEppPbOZo/d2i+uJPCs1k32zGfaTfmtT7zHZneuY6xpxhM3BxCdCXE22hee+NR
WyBwLheFaknzVKNpGSX/Zz5P/icz+1cdV3BQmSC+6mKaNqOTgDVTx3mlzbALZnmv7PTKQ3HZtvVF
PyxwFl6mBy68JxWTOMNmQ05WL1GKKddlmgw3aMi2ae3ae02t3VDfOdB5vRTnjX7uttHEUJJTS7a2
YZRWWFFpF7Ft7fuo0jliF1Zqo4UxGVD3rYB/bLcQzM6RXJvJvArKD0s5njxn3KuVkr3p/RvsbzAb
WXHPOobrFgw6wzQIhtelt/cB7b+5ajmEflUs6F7JrRBHUy/JVjpLt1l7ctNRU6ZRIrHWLdnz0T8M
BiWVCsY8A0OnCxdzmYFO12R+10EHfB1fhFhgTB2LrBz0S0XrBTt+0l34gA3TeB5FqpW7aWl5u06J
l0cqzLlJXoldr8CL829EExzCObpcnbiBtEDMYg78z+FtPabM7bDd9TTQ4zeqaftJC0xG+Bp0aEBP
GwMTlDSBJNbGE2sDH9qIEvFiHat9HCkRdJmSSq/Og1/xZcNK2HXptHJczKmNEnq0L5EnV1VDKMh1
ZF+sDh/W9NxMPEGnHVLa53NsjqFa/yme2nY+aj42ezgycBJkvZ6COrxxYy5Q7aQEJ4745joT0JD9
iC3DXYupSwD9ZUxBNyqrKwhzovvF8xUiJ1fN7kXtzOX6xacgOkQFkz1UCLaghSadu/V6MsPrnXnC
tf0WBELwA6pS9btE+sa9x8tzhTktJaEHusDn2i6jvVGqps8jxTrKB5wVbob4IajsnYyCVgS7iFSh
m3JuvM0oR6jlPLZz34WZV7bWqdLexxy66VysQ1II4s1U7/1GlNBfx8kbkCJcG97ATJn6Q8k/g97i
0TwW4p46fO7IVU1lrZz9FLf0yfbdbDRIaDrOVhx8gduvYNIuk++P9tg0c8wzj9Vj5d+ioMzyug64
TduWlGOzHbo2gJYuhEzV1k2ata0y6HF1U94xKBRfggYzjdA8A4eaj3nHofiLx+utfeClrBoip4iF
B6enoOUwrldxF2FfaFccNKeKSamuFaOQMuskousbYMBLlHkK4rpWlzCILpNY1U+9I79oHAT1vVMq
Ed3BnUyXe5AWB/FcQ5q8KRBCXYMBA2DQrC6L5IZJXV7CiNkTOU/QU4UOlnqdK2j7N9WAtuutMnpE
+7PblTpMexmw6c3MdKnhfBVb/VkLbvmeGWpZXo0IyzJr8dB9v67bnIjOrp/iMvDDjVFkbq7W2OuW
uKiljKMN4ByT9rVBpaSdOdzIm8g09rHnrrqFPCNahkoVOrII0ZPgprVJRv9UGVuJtO4WUOl624Ht
ppNGq4PXkRBlw26MthWjDcXy9p28QsjMz6wiHKCrk/A+NSwB2a9CRJNjpXOeD15C4IlK0ERbqnTs
lR45mC3CqZYruZR9tGGUt93eGXrXf6hmDR36HkIloETyVSWFjSoh8NBMDFKSB4HjWdQd9tdV60yS
UH4GPFinrq0aQHFtd+DaVZsJTKst7J3WR5d5w9PUQQ4KBFvRyaQurArc7Qyz0x4V5lLlg+VTDoF4
vU8aFWTIDsjRJpHYhyGqS62Z5t3q23lPVDTeig67XbCQKUiVmnONx30I1zU6rjZ2d1EXVAcaY9vC
XRIYpas4j2QIVq9gqt2FI8M5BtLZRdxNPItYh160OhSfVEd0piiq2rEY/Etihu6rbqLp0FSkeWhs
RI9kKuW3fhkRJUaI8d86RsNvqErbNqWRS57jaeJd6hATPQ5VGxVCdiIXZTw6G0fEE0IetMVWcCje
jKh9vMR1OyRpaFmZNkzehB5CrM7hzzhRngcIn6bIrllGIEF+PcIZ9hnZalUMksCPUrTNzlpRgQWH
U3IvaxQwg2p5JiKY97JFFSiQSVNnNVnLjEy2KeoSWyIp23APUhvdLKOJs8ntP+PA6TJ/scNnfzFl
kbRkzvjAqoeBcpsD9rhIJqVzmNI0ECAfkJhEUwgayYSdJu2NZx4TiHTmcqmjvELylMVL6O/sqN9U
PJYbFYAlNs8jZJ8NP5Y1Jvw6e1HWxjjF2xWShg6PQADseOLm7jz697ae7tnsV/uG+qSIebjxy6jH
YzRhUQ7UOThoqkubsa5fuDynsBEXEBN3IPM9OU3ewoPmbiwlssbZh4+gb4ZH3AmC0yWZoI7CDeTi
kUruIygAnWauhv0EqRTcuAGzxF0sxIAi3f5e0voHBvKHBP9fwMrP4Mt/i6z8AY25Gt76Oy3f3vTl
1+H/AwwmAFT1H/9EOt5BMBlwHPm1++V/fZP1y9f+l9u3AaaK9cuPqMz5Cr+DMm70GzTJIBMPNjwc
mqAq/U9QxvF/O6sIoCMDdRkw3M9yuf/AZAC80LP6zVmyC4gMWkD/hcm4v7lYE2AlB9CkAQ86Dv9P
MBmXfq8x/ADKwB0Ido4oFwJdRoUo+JmaMKkmGrXskBlzXkKQfw6UR3YaQlUFIZj2vqRfkJgOWzok
0xd/pSof51BfAbQQj05k7JVEkg5nahL1m5I5CXK/+tkbhWTo7TUqD00dbs9F0Zyzue6zGt24b5HX
LIeAO6CInq9ox9rmZOqeFzAM8kXpSqYyisVjZTn0Yha/H/YAGexDGQz6CFWJ9tafZXAMnaWF77YY
8G0YYGbrKJsrMazhPauq5cGaJsr0pF79xcEVsUFXexU00W7QxrucQxAiawffpYvti4R1/WXXq1yx
Tl9VNW+vkCi/No2OThG2Zxgnee6+QWy/8zr1yktGHuse2ZjQHH2RTiQeiZ2iUwWsZztVxOw5lt1p
0oP6VhPkkFCn2Z+/SWZckbZe8IlM8+so2XJhhqQ7ljF+8jxjcGtJ8G0kdbTDcRzt4rV5jko8wDXy
2isoba9e9v024J0UgnGM5/T9V8Zg2F5Rd4xO8zK8QlP/OWpXBUVsACK1mpBsWDAPepS+8pLo4Jvf
UPGYTL4ErubO+moCwrULgFddBQmr9q5T2VxHuAICsm94q3YErxg3QQlROlWj42y7xW/vPYrHDOtY
ugm1gfAvx22X5x+uXfzehUlWTOPSXs1+iD4EgRl3WkMXd0Lw84NooBfTpGgLFBqx2BmLoDtTdbbo
oZOBmHiM5txjlfuKDqNoN7ceJGnh3wYpl+8vb1w0AAwRtdvzw20g4bZbLUSA0mFhwbcm6p7HvsOI
3vzKZfMMHVU3c6G6uz8/1t7T0S7xccv9ggfsjfx5LWmfGYJBo6EMv8XxIr8FflnvPYEX0i1VtIMG
66tnWXjyg3Y5LUT6oKW4eIqxObU6mK/7Bbm7UXOX4k8fKCgfTseEycwo3H0U19AQhFNPdydHHRVN
NUdXpB7bC0ezehuZGYVzIBHxA20dmbdM0qtAI/walBcfQbWmRRkmArq23iw2ThSSnGDZnkZOp4IO
ll0AgvUu2z7heeRO8qlu7ZyFvq33iYfwFvw9k1cROmFTxB7l68plsOshx8TywBVsF02x9+pRAQac
XsTgphKYQsGZDHIkPupSl8OAgCLWb80cdFlkkrJJS5usmS+hkgX9KXU1Y8LHImpwQllnSPnqBdsI
snE3I529x2GK59vGj0QhSxcanR2Ial9Lg4WwrqFEFBM4u5Iu8+1SRs0Js356lBVxit76o8naaTS5
GGl5Qpg5HKIVOILD6zkNlVBeWjrhWAh3dk9kGdltIiKc4LAzvZ4oYtuxaaEcTkf3sl2S9YTCNZyS
mOvlfmsQ+dWUZgu2jSqT0iDHhIX2rqJ0RnLYl/G2Bt2giOYmPOlw8q5oz+Y7+GpVmzGeaLYGUXno
Bt4hnYXwxOU8td4zx7BQO+6C/cTFyxSF6tbBVjmjrx4eBsAXgSX3ySmsPYJ+IEYzZ1SfnB7vtpjb
XhYeSLuFxwDB+fjnxjNYEujJCmDK6vp74lYsm3o+HwzxH8SYiOtqcpxTE4r6vqVMHtye+M9KDX6Z
ti6FpENIKyfloKQduALzv0jK2EOY7NwrGtaPSRcFj9MQHiBK7Z/Br+pTVPeigBtXjAlHRgTkCMWQ
bCAZnvtKH/xesYcArehZ3eplx7TQ19BamnaSxxBkRkawprPX6mxuhvZCw6j4MpQRu6UtpNsoG4Dz
Szr5aRDOzpiqhqybYVrrOhviunsdBvYmNSCSitidBwPSfAnX+m5SdbIDHL3QLMba1zh+GrahVkOd
upLho2rQEuRAKSabgbfupK2iQgHoP+H5T+nkw9Qv63hzVS11v4nHeLwvwcBA4OoEh0rQ8rosLQEK
qCG8HPj2yXpRfQFTtwCrekqA55Tn7oSRprZ1u6JygaNNcOJMqXDhVAsH0K/r5OKeZAUTYHeEJdtK
PrcrW73USgFnct+K9rDCNOFyDboyd6Xr7qfehrmsNU/h2H6GGB2TFCO3SRFM1a70Byxv0F1fjD9d
onxnU6FxvzEJLjpr/TxRndnTcEGrCOusxhINxEXHuVfAuVFetiPQjNSpS0vRmes5F5UFIra4FQfT
XrqYUMC7bis6VDsEJYiYqYWGVsIQfFMTPkpDkZLN8fwCl5EYMcDwSZm+3ksxAHockvWBooZ9sdiS
npeEd4qq0sUm7C/uQTv9GECXKwREFM4kuKlrhXB+JcGZKdsf2SLWHWpTpoA7cwdr+LDPJ8IiIJJO
d4KRMhppKgUWK35IQRIY3RoqsCDQi7pHh85BrSjjhMgRr4AdA9YGIpIiqaj2OO8AoVR+gzShvO2m
aTlBmSi5qPXavk6zI5BABUvaif4T4x32Z7QcZIPn8rfSWfrLkCewIl8GzOLGFxs5rQLYk7rj5VIn
qQhZtOEtm988CRHzNLZLozJs+GqXMO5exH1IbigPG5ZipkaHEAMiNTbjVTK09LWBC/uF8uPqwQ3t
E1mUf0EXE7SgR0z9JglqftOpUByXEptaKCA1BYbBjOlYi1u05fkoCThBn7pwJL6CpxPELKizdYfq
Eg304w14Mj2+QDDbpXZ3Aa6/CaDGBN5Cn9emN3f9rDhSCzJvWcWvhip4aJfIwgCZmVxq06VsLE1W
JVF61oD3V49fYq0ucAbEJFaxf5gjqZBXDfwqkuO18nAA1Nz9BLOMPOTrMyLYJWe2rjYiCb4kzME0
1bGHbI8SLNo6AKayJNkQdXdeHTkbKeFtIwJLD3whQYowjWQ00eqBgWV8gZ2mL5zZczZi8uu0H1rz
vBorvsDQQNQpi2t5tQaO3RPO/CvVEy+LfJugzJMkWyXmKU0SVOBkIg9ypubOCRS7Gt2anII+NoU/
uuXGlN6Sc5QiUb2JvW0zxgKyRKPcuYLIwpDOK6rZWzbNEnqbASjui1fHfdFV0TIWi2chCK3VfYjD
7ZI3aHtJGcpee99Fi1faC+LOWDVukCH/G/MFir/3seVQxndst+kR+GZBpKpCJZAPWtikttOix00d
RxZ4o9Wb2MRwypwEz+GqeahQYujSCUv6gI7PywoZaGamLixUSINDgyrSFj7Ql50PWYZRhnqbGNWf
CME+EdcqvPc0f2ykOwOGdMdCRz7ZhyAdbAP0XKV1tfAi7kI/azpPZtwELA3JfGOhVbDxEkhT4XCw
mQPmWk5GbHGlCNad6MmyWX3uZGbRPnQmJRZaZeoLtAxV6ejP0y52dAwGS1NviT/S1wWFyW2jkPtS
5S0F7onlZT2tF4HbrUAZq699O44vZQgFU1rLLyoBJoOesuZmRbyyRWujfxSLj2jYxKchqK7IitjN
sdWcNqqndwt1rnRYAW2EcE12bvfZ4mDQMl0i1xQmIeolsav/1OF0e2HVksA9yWB2Cbo6+76fY2dD
GfTegO4R7xJeZaROnQC6uLkH+OYiiYWEQETnXWPFDntn9YPLeJDenI6Orj/TSLXHgFbixAzTLFuW
wH6CN/D4tR5WkgNTrXYJGk2uJ+U4mSNMc8m7eb2IY76yVKJTLIcWxSrSyTjjbeBL9CklhDw5XiVp
ho5/tp09hVoOTpWozXy3X65NOZLbCUsUrWXCY8+BaGF9MFj1EIC9DW1EtS57Uisf4sB9cFUnod6w
Bg0CMF4BpK1R2Tl7N8Egbk5gQRMR2s04jfR4Y6oEnkheyFAiUr2Z0CEYDc9eyKNXHBTrPkDLoptr
MJCvQ+OuWy0w8yonnrbdOEcPs23mIqiqWaTUCOeyTDq+71nSXNdeP6BYbhS1WR17zWUF4wkHLkx5
GKn1UPGxqpDuRCheN26Vo4LY3UIqLXc0AqsQjYBpNfCvqKaXOVcKQJjt6yKqtMxsmMxpacC2Xcrg
s1X1koGodc+h8Z31kXmV+K+ihFAu5u+CTRrn9HFirV9YguyEr4Mqxij+quHlXozSTLsSSo9Hv6Td
0ZT6aztxB296IhtrEI2XBME6w6R9NdpvYWthbqN12MbtiBxG0wdAvzJz5/ZQTuFcmIknWQzodZNw
lGmtCS4h7QYNNHedn9tQtqeuWvxvcEhzbuayrI+J29Ro0owQlIFFUVgP3ugIf26ifvmCYqlMvdqU
lxbrNV+baS6WGSYBkROUh37UpGjROZDX03i0oGelFElpLktfbAdSoc4sp3a3RMZ5YLB7TsMIfCC0
r56RdH007fKKvbNN176KdzzyN0JWbUETvulI8gCmw6fWLndcB6j6h6qFRNDyqRd9TqVCvdDM95ZH
cQZClv80zNV6IXgTXXsgHtwTO0KEMPIe1sk8Mb6CIhhEFfJAh2UulsLlMDQ4zafXeghgysqdZ8vP
vjxTAqfWuEe4JcMpAwbdbRpYnt6jHsOPDe5tD7iz3MDL5w4Qwz6qYJgHpkH7uaubDFj1egUEwctt
LZ8XFDFAuEXVjHifpMUpCfJYjlJFdWh4O2Y2aL+Qtm8y7QR3bCbfQFbI7SquYGv4hBKr2YR2vuaB
WCEOopYjYyE5hDpmmzX08s5Dc/wKWfFM9WxJJ4c8OmbGBkPW4zzFTdqaFrQIkJoLEBHcS68ZTDGu
vjhA66IF8XQIDqSNAVj4KKDHZXNCWOqkgBGBuqNAWtCKAvsLy2G/uh1YnXo6eoFBVQrGx23aTtSk
TeCseYJDLteJtZ9IGcUAi03yJUkSlZs4KAvTlQe4aSLbT7wXipPrMHdxCqXiTdyh+hjw4AoMFLNt
EAtngIG+LTqa9jN6yVNNmiVlAurLjEGV0E79RRMmX4Rv7lbp6xRUpcu6Ti5Mbb7NwfTigdXfj+0B
0s8mdRBT1DpIjqJnKOzj3ASSc6oStu0AAxGvAYndYmejqAZYFYsNWFoPfUcuULC4V/UwX/rDQm4H
1sSoEqLu3TabSbqvAVn3KK1Ueesgk9NBe5qmYc6raZDZoipTaMd5HGnyiGIkyzT0SkwfXAwtjrl4
AusBbayHjk2p6lqE7zMJ7wwOyRYTAsVA8oQKypDKpPW3pZ0/o3805wSUIoO08H+zdx49kiNZtv4r
g9mzQC22FC7CPcJDi9wQITKpjMqo7dfP5/OqH6YbM3h4+9k0UF2VmZ4epNm9537n3MxdyCsvM1rr
qd2ntndpNScLiUpwQqtkICBGUce+SVJS7xcjLb36wwOu+DX4wI1W3zP2fO0yp34gP2/aa0Fzg4e/
QwAQjL6yfU3sUlIXdsy1/aqNwbmbxHpjshYHfa4J+T4+BLM1jcXr1rOppW+1pamHrtQ/2gEBmQ1g
74bWP7SO8bu267c+CL6WLftT2v55rulcLPgAK/iTCePod9TdpjDNMMOSHa02G+yn8TNv++W0KMXT
1lnTzhXDkRmTfO80VHzPMKrLiApJrainZ3TsMnFAf2KR5eja+SDiSjAX1GQfEBJTdmEw1NveFnkc
WH4IIjJHwtH2c1ffrAPz8ta+qRsmPCZzoj5TP41aGQuPYgirXp3KtP/gy3wam/zQ1u1dQ9JNAoyy
myzBtTodi0y6UZ1rKAKVFAeh8h6oq3UvzaRFgj4tLBfjCc9Ohs407/SC8aEijGHXFkGUed1jRW2e
uVaE5knbJLz7UaT7Nqhv/NllRtGGLl0FU+E6DwNX3qx58SqINNS2fAjrKft0S4tLRLeo+pY9YlP6
4rFCJmLB4S5dzDqcZ687UMc/aEq75X3Y87s8Mvu8mIVkYZdy7uy0PI5seyTPWLyV2fA4d1yUaXsi
VEqLgn6K21K9dIoskS3H051VqBmDnT/U3FthUW2vTLFudJFe7Ik9gJnF+oeK+MWgCo55VqURSSQH
1+2yZ6sJxkh3pw/siSf64T68+rAil6HaoeMo28MApWE3eDy9eY4k3HYsEFZKeJ9SQm6AtAXR6Gn+
ELGUrwNZmV8QCY09cyjjJs+EHo2+bu9tOTK9YVS0mJfakJKGvNXH3VywEWZpeo+hSdFwInc5AqRq
DL7CkVw4EW2VLd5UkMmj72MBfZRr3Tx5Ms+/06E2PlDG7INoJvM+YMvsdOEycaYbNm5zAQ+gH+HK
sEYluLS1Gt3RTvtoKxwgLozyCre5Oc07Zurs37K6cvgoZZ7GLHDnn8GVGX1P47KXjVtboTN2O7gU
mu8RLGqqC385eYNlNcfN8VNxLJ2y9UJnmM113+RGtlwjXwoClnGiZrGGXVcktW3b8m4x+8y8Izdm
ODHznDDQLFMxhsgXVn7p9A5htXOqIsz9ps3DaayZVQvqw91Qmwk2CKuOVUZKJNMqzw4o+tp8O1Sr
9B6QBJV+uxljjeYqszGPskGKFahjfu6gWVDuWGZ9N+e+toVsaMrWfQc2JncY+R3SSHzemE98vQtO
P+FLPWZgq6ZEVnrv7kdt1e88grm3/TYvzR5mEdbGb8yn69Z6FS2OlzqHqZq2/ugztLpIeOkQamGs
nyx7yYKTlbU2MW7EevymhXOnfaNby5iFuVsbQ4imCxTiFFUuXzpfZu6p06qv1ORf/mpUEMznfFhc
/8aG+BwALgFI0xgz/6Cf196dP0xv7fPz1jryh6eXiArkC69n10Iqcmp26G2iBYKhGBBmhL2ETmej
xFZySUlJcVHaNzit+74mYIMVqoykyVJ2D2uhQCS3ulLbYc23koeTXazfZlOho6nVMYbDJHLQsjK1
rPmZsAeEfn2AeMkKflIHc3Q9ud+czhp/JrcmcPOhprE9sciMtPqs0P1Xw0IDalHdSQuxlMfKMzX/
NGWTsX8cgYHpNf++mC1a01Fs6t5efERF66sHXMATQ7TitN8qnYHzYhT2gWYFrNLquzxmkmwk7VXs
5+kjJ5KplIp7a11+UnrTKGhEs1GMBkbzwZxAOo8FC/bWWykar+O8sf9s9UyeCHJ73p+rcSyWmC+T
PzQ1tkXeBWtX/lbNWDO1LYdOXIQjtXjxW884lVuh7ERxFeaPMDbmpYP4G3wAPzJGmbS0czI0ggTV
vlWCC59ps612Sk3ra0oZmD7JpZynWPOzx7Igl4q5d6+7oA+LhmhjbvLHJMQJSXlgmkMNUit5N5V5
xcB0GOS7Xmdc37Tu4lVxbMclbKX2BmS3eG+NSzTxrmKwssRbO1cn0ZqYgLe64ykwg9EtQ/C94H1x
KlPeojO9TOwzJjiB4KhPEpMbdWfP2Bj3K9PwG79ogRK6MdWN12JtNYMjC8f3leLJtngRUH8OP5YX
1Trc+cYESOx1U/lOxInzOTvzeKcts2Yd6gKuEj256m3YsEx4YBRtTiHVNw9XOjNCLDNSNORMm8AD
eKJOGXPG2OCCxSfio9vG16ZkF4jxMPTaSUEzA9LqSu7yiYMdDbUswzxri/3GasB7unN4P2cb6nAC
lkAwb7eO18vuVvG2DOla7e2l0usoGMh6Shb0GzHtqd0aFF3gpvOVB6bbIsAVc1G1moNEejRsEedz
WVixz9hlCds6r+FPm2m+zfkYsH6ZTTYgxZ4/Rk7uur/TWQzoD0vLTURqYZVFuheIL+E09ha1ptn/
5DiprItZtVkTYXbs/jgqMy5ajz0ZqG8uH4PN5ZK3PKWQ8pqyf9TRVfVTWVt4lpF/O5dStSsunW1j
kJ0WWPKbhk8dhGOKk6PRRwSD8mrmsYM2fwCAggKwedwBPTzW9daZpYkEpLjU9HCQgR7NnvKYT2aL
WGDYgprow6ZSpA80nRYEO1J7nfHP2gLZQIeTQ+0sRcz7FwVpusUa8NnRUtu4CzTdvVDSDXutHZuz
0U7lbmSaGFHd7FXejc+c+xZf2lj+vsYQECEwpBPX2ZakU+fm8SjEq9GLW0XhI62Kvheb0NE2Vhlr
2EUBBl2sQyR3PfBtkqQzbO9ay2pBL91IvZn1qBBoAOCyI3yF9Y2gCvLbjm9ctQ2pKNMh33J7V7ra
r4nlZAwHjAfQ8/5HAnQWHdPBMbDrvbEMTF5KDNu036eVKi6eFzc9d671VEtZR4XtH+0sNUFuzSp0
GpywXWuGlbcB+FG25S2koOeHmb7CJo3RRi8gKyucsiEPs6rfqW4KPjaPpFhh6AHpSRQP/PysZ+WA
C9au/0w2RM+wDUkAVIXWjmMMgS3x1nlM9Kzx3/DiNU3UG7JjPYRuRCWrULt2M5NBVpviQeVEbArK
WNmq5q4oZPHWoeFQD3eDOHd90z87s1MT3pO9gC0WO2/rXgNazCWNAmfRYJArvt+wKzenvvNTzxc5
DZXbUeKmoM0I7l1YDUEGi9k6id0a633nVfONatFSR5SA/Tg6ULrpGjqGOHnT8kCQeYxv+d5W3YGW
96jpepuQLwUwo2v3VPcyWto2gLmTD2lqcQ5Unl6HAcFGUTFtSwSm9NgI5OjBX3ajpXIwayJq/aAg
8MK4TDoNadC43a6yQWwaZdIv2NWXYkPErlnX5kmfKxYedNeF7QB5e/RKPaKVPU1whPumhAKwdZ2F
m+7o2uzpyVwUDmWDFJOxFmcbMchTlpX3fUDPlstxn+ls8qyFC5drUJ4Qt4rbDe6rsI9tUb7Zdh0v
Y09AlZZSkqdULTdB6dOiGFP7iti7fJpFSxcwwqCbfvGmgSidGqv6xZqI/HEV5geZezIaB9C2YGnR
/RadBCuZJVYw77pemccNJCIkGydRevooWbiZ6H21HAZ7VvuutKbfgZf+GFVOSd3UW9zXKJvC6l7Z
dGMfWacM0+zS4JUqF2fRVNpVMe1ia8iOQrPWHVkKMEAOtU9gmOqHk6lIlFusj8Hg/jF1j6iSNXg2
B/eeNdpHDcwTkLZ/kINFWBbZc3Zc5+O6M5v8ZTKYoTn28uI4+KvzUcCmbzOZtLrnX+wCtXy0t09/
VdXZatwyskr7t2XW1Kes3L74hkJ194k24kfqJunAVGxeVyNUfvnp1ZBQaMkIdubEeBHMje8zWCLP
t5/QvH6EJiko1tWnQyrH2NsUJNrUhWqFDsDT8qLZ3sqNDwjBFJHSXbf8j7Yyvb1tocNszgHRWAOo
t3+V85DvC6k9zdWfqjHPsgm+/Ylhm2uyk3rgmAZ/b+RziUslNIziEBhaYshsN+kjfbt2s9XuPXkQ
6jSYvjhurWXebXn6UJvzV1k+tW55qTSqoz6wY9qIk66Xd7Y1zvFWavdm1mmHetzoOKz6C3N8vHUZ
k3LwxbFo2E3aO/Ve80gfz1bvywQq9T3vYOnToQQ9nVvrMJfTrhaj8Z3q43tW5OOL0EGMPV4dbCLf
jjuvSc0pJEf3Q/Z6lRRNtmPB8BTm6bqjwL7ZBKAox3F+IGTjknWuuLAvo2CusakbFvVBzosVPwBD
wnQmEJCNk8ngGYgvxhgVVmXboV7adajb63mVOjFlc7BzFwZ+LHIBYBtN59Ypgvt6WpeL6RYX1xEv
fsYKntIuYq2rj8qbTDa9zgfY/q+g7GhdCV+Hwi3vHNIdUOTkSzvmN6Os4rTqPi3KwKrXBtDq5ntw
jP2ciTEU2TojXTX5JR3NSJjla+b1exw7ABHjQ6CzJ91oLl4B5ugHpCeLg1WMd2XbuadBHyo7ZFpG
DTQ3E956EWdNcWPXMAdtwyQD7gfC0SDZke8990cQZTt9kGKpk3bTdmqwb8ap+l3O5l3V9qdgtjHw
+A3Is4b/Sm94B0SOlOHrjPjK9ctYK+oHOvMEyNn5ZVUMQeecUO6U8Ux49UJGJS1b1Neme5UezZ3U
1iVkwrE8BlNmHefFoM03RsgNowdL7WcPl09v2md3Go07rDgmk2dTpVEGa7tskTE6Tl7Ei9zGeueB
wyi0qd5gfbxZ89oFuc1YT98Cm0a4ORp5eqG11C6LqIbYYdYVVHwwsSDRdVw2anYehVO94llvoxzs
6OADtGqNzaXeMFTlHLVVf5ZkCDId5jNKU2iRgROYmJF0v/r5dESKnS+2JLWNvCDtfppEaA3NgkhZ
kbk+Of25qX3/LMp+wGe3PJDGtleo+nQVlYz1arL3Uzr7N9PQVPtlWE+jJe8Kw3nlkjvpDQZVU1I1
FQJYnn0V7qFqRx6Cxa4fRmux7vu5diK+/jnyq/TMCrKkZ1sGbQoq69zvq7Tb5z2s9Np9meNVNilH
Nrq0fmQrX4sLRx5HbzlrozzDYtzqyjq2o3jlTmL0vsa4BF86sQArTUuLZkHFjfkp9X9sv3eaaHJH
c0qY+jm/F7av35ZBU54RWoPbDGX3Ji96qwxnqsM4nXEVuhYVXdHXfypiCyOGaDUW6oIa3hv8B4M6
OVpIcuHoI/KI68e/W1D/zrXf/p2r9b+U5b9ftxX8z5QlGFhTfP7bZ/Pzb4ffUv3O2rloPv8rY3n9
9X8bX4O/XAPzKp7X6wobywWX/D/GVyyx3jUeLCCqmPwz68pl/s1Y2s5faMwORKR5BSz16x6nv32v
tvmX4wJF+hhWyU8kaeT/h7FkkPJPdnR2ZHqW4/MbBtdNaBCd/+IWRxPvnHq2MbHMkiOvWO2UXYaY
WG6Nq/pAzdUNH+M6oRqz89dzQl8q9qjXfbZiZ2HldLkriV7D1DpMy2c2LsbLkMPcE/qJDyFqqaoZ
k9DNZuhkjsFwyMdTyfBG9GxjdQUrqc15DdZ4HepZhSvynrxz9LVB3ho2/Q+JZ4vglzLbS1iaQqXq
Vpp41RyGFmA5ZqaihnG8DZkQWDeeOWK8oqQLCHm3izeJsnuWwZWEN4TvPC1L7vLXcyrJWQ6Jd0xF
xzwqhSnh/8hM48BKR7OM+yYgcmvzF3k7AvqrPf4B2K95wTs2M3xOMm+SJzaSBE86qgSrkK5oCMYC
zBpMM+6WKS3vis0SbC0v0YtDZc0karqT6vdjpVPKN2n1nmbZtRNtNRZHuhvTKVRHZH6dIRo3Q28Q
us6coX8kVXj8M+RNnZ4EIbZt3FfIdLh9C7ZgWwv+jaSfmT/D7A8I25WsiGHYHD1NjF4HJkpdmWNl
6oLi12Lr3hwCeQYXi1lmHvVIcUhzTFlutXJwf2mQUfBCXjN/t5XufWt2p7ZoZtZ9Gp1gFXEqIQ0z
phpsj/DJo41mkeYvnmY5wGqAel4861V1VxMTcDeYVP9Ua/PKUZ+nPGVclwtjH5LOz27Vpb9MOTF7
KprCfDWlph8ZlXbAF5uQh9r1HOb7Pro+jUgzuaFR28XLTB8I6+n73Uvp1dlXk7ugjFN67cr6ulZv
tS85Xuusw43gbfZ//tG6DshXNRVjHV1nH95c1EbcdiQSxY0roBgyW5qwie6EG1C1LYC6n7pXcWjb
aL4krhzapRI4rXDz8Wlmmi6jnlIlvHo3j0JubXnsth4Yu6wXQC5VfRWrPt6tJE+LsMajeVbLdVwx
MRp/GgNUQwTsYTDC2aZ/woODvn5jAt2aCR2KyHnDyvp2bDT9ZRi90eZx7ZZfA9iSG6l1QCmzqfmN
SPlD/qThklfhVGz+d1HO2psPZG2F1lSuD0CTxj09kD1GdmnOjDJMXrqdyy9G/fWqjvoQU1ZsBVjW
QbiYVd6smWu8Or3nIpvPw/jsk0OHDdPeoPUlvYARsbETcU3bvJblQnrD6IrZftbeB9ThVrSRlPSj
i7KtoiDQ1H1VBc1bQcvzDXskfzeL1RtJ2dV8caTNc80v77VjYGPUzerRWnJr2zNxR3Uc1rxb9ihf
vh6aRuo/prNhBWGKIm0DO6xUlKuBWXtnIQIHhCzqBC4Kg/CTxQW9CDGV6ZGHyUjiY3sDDFbf+eAx
1YR7lOhIBhp2iK6sxbUzz7h85vaaqGNTwKESmrHfN/bP0lX2xxhkXZ6YuHInnufFc/Ah4mteBUTP
1Vq3vcjS2PKk9Ktcxa7FH7/zt6lr4kEzmi+xMR/OKlSeMNdXfU5We2LgMaZE1AMdLY1/ctLAeJVT
r5awGVwwltQL8tfacldKqLTKnFjLG/fstdOVCjWxmdPYVcs394RGEEfbd1tEzHbH/JE+HYjJ8IrI
dLHsJ8RJrm9DawJ2gm5djSUbIknYLWvRnktEeScKVhChSFtL1IFS6WN9V2ey+cYYVpp0psv0sAZ9
jXqmBvfR9Hr9N02apVP+KEwgxAdxG6hRmdeWgMEQSHcgSVDm21gjjxkovGLR5lbYQK+Yod+V7RYF
XeBwpmeudphTYJGoX11wtpoz6tXAN4ntyjOh/Bsr8580UUnkA7cTLO7zdf2OBwtKwZVj2T30RUq6
pYfrTwL+ZMafrZlNEfVZ7ZRPqlP05nJTmvbiBhr/ec6FFUSe1o9GgvF99BEonayLl84ItGTi0v4V
LHgmsTwW3oT4443eTps0k366Uo9ty880DrR88iKU9/VrahrxBu3RToe2Tb1Tahv0IA1Y+/eYF8tl
1ka3PzmNl2EWCy45ot+cgADWc1hAa9LITHn+/0gh/edso+u9jn2DMP8rbutZ3r9uTLObxeEkL9oo
QLAh2S3Lj9zbXqx5Y5aQ/uDEYg6a01bOf2e3/G9V+O/mNU/ofy4Ln0Q7/6Yw/KdC8PpL/q4E3b+c
awQeWc4WnhZWh//fStD6yyKRhOGTheOGyF1iif5RCbp/EcrnomXwP4HrexSJ/6gEnb+o/2zD48i3
8OlQc/7DF/RPBqn/PgEF8fGfw8w8HZcqwY8gLbiBHGw3/5Lso/gEs4uVN9rwor1a6eR/Wb7U5rC3
AsDuINNsBr3ZfDVbNrTmseDOaiOH4HlQpqJZvuFHRRE6ATvX820yjcRqPF4ae8NMPuJT+B6yBmBK
85R21xn5vB0Y/WYmeQ5Db+4hZmuma0Yhs8geJeEgVpbfDCV5tCT47u0uGEzurKp4yXyE/aSzEQJ2
S92DgPZ2l36aOPHZRCkt0Yadsj1W614xTCZh3EpxQdpwGaU9yQ/AE5YkIn+t6cnwbFQX9FvsAYNj
DQaB9CknpdUg3uhNabox7HHPcMFX4oYGXZ6qzEL7WPol+CUr31UUlCXmobkVgTqu1Yr63/r69iON
gQRtmQ7GJxINfV06LuderPPZM9ptC8eZ5jAatitDPKoc6VUa8PdJt02ZdrI0Uw/wxc+1JFrEGcxk
BXYjfDszNOpnd84OfdB5cwxKtL6byu4frWYdMIpOOsrLtlXzezpZdp0MfiDfayyzH56ROa8eZMiv
qg/6S+oWyEjG6i6kwBCVqyECtTna81reWV0QFfOE4gI/lgYKzAcGr4MrjMbWf8XZemrzMrQ0C1+i
UVwnBGFPWISXvtfrvbTFCbE+SrcsZnfegU/R9G6EGn0ciPxLEMA2zJmFWD/9nCws49zOjPR99Uas
iAvUqsY7BVQWZD3SNPKhWXuJji6mNPPFTwuA1HqKOqO/OIQ3ET1wazgsNavVZZ2mZz0NbvBkvIrh
d9kt9332Ktzit41eX2b6ezE153qG01X+ZcJSKzTcJkV6NGZNj2jAryjIe18JjMTlXb9sBCP0D7x+
4OH+EFpBs+9rNBSzTRbvpl2RnbNpDRutYAyF3OrjPca5eVZ+LfeYjGLK1POo+6xo95700T+WaVCA
pY7mM+Nc68kVqv0u9eFI8r0gJmBlsuBB0oStZTynsyfixjYSDNLeU+UU3Rx1ONCAcoipTWZj07CU
esyD+umPWclb1y/vWXjcnUjKgCdbhuV52PxIetVuSidAhxmfAboJJk/ww/4IpSPNIvbt6d4d9B0m
kljZwVtgfOq4h4jHqghFsbto0d+I0kuMdHsTUIi15GdKN2im99u1ZBasu/cDxR7a8cmtYSwmVGWc
1Li4eLR/ufb8kKrxyfKWnVa6UZcRIMRiBw3r2lLeCdfZ+UHPPC27DOxp4rCM7WDdVf8JGbsnH/vW
eh3Aa+UJBhfaT9v1pXP2h5IukV3hekO4djUlNp+F1KMD4s7TpL3k4tuc0pPFzr5se6cYUsTEfHtw
V3pxKlKx45Wl9DkURvadux4fiyn8NmoN9/L8kSNksuOHzuVpCYxnZlMtLEHwpWnBJ0/daa43Xo58
Dp3erGOWmC1QUVgI+2evZ/SrL9DKQw3r7XcP5AbsUrcBNXYXEA18wCP0ol2F2HcDZpLlDsDZPI7w
1XOj9rY2rog9Pb1Uc3BpXvLGoJMkWBSi35k2/OrQD+ZDIZ0lNq0NgDirWGTtJ+kiwCj7w/WZ9sWS
7ml2Bea6qt4ZhVOdVjGtj9RZ8dLPH57WGqFfzrcbeJilqjcEAspta4rAUPZDNR0d5T8RDHz1i+2w
fgLUXPSiuAmE2rWIeOQtgQkN4k4XxVfAVp3BAA7oqsKBU+kFlCaHfLCjlbipZunuFL4JfXi3ZuMX
3pGD19QlrH+/t7cgtmvrofOKi16fKVLPWQWNPYtnxm13XiNt5zoQmruo6+UTHcujqS1H2x8TYyBc
ZwDvzx4Xd0ZlrG6a8XOemxF8a5JPwlO3s/bHt4KXzZKP5nITLHI3S+9l7K6G+zWs06gxx/2Kew+u
Z1lPmaLM5jBm63BolMVFlf1ZlfqZ/KqDzcioXQYM3Q858/zW1c5ODbcj7oR5qC15XnJQ+KqlVmYo
E9pz5sWwwcjiMBykcijm9wtwYxjM0tyVfefHFnliYSNq2tzS2k1m+mdYnSOdxKFYvPTUEF3zWTtu
Feuzf/C6/sI1jRqjXYN25vnFXvB35L1vMfV0sgqYzK2jYdmvpdyrsTuTLLJ3ClxwZqzGC2Px85B+
S6GfjYU2oWl344w1/JoDVq64cZiB5uZeVdNXXzhnfXPvDYZT9Jc7ewGf6ATn8RfDqUAhoK8XH9FZ
Dfd6bRI7c7J9BmwWgfYYdYK2TivQfDv/tNR1A6hGxEE0VcOlYnA4CRl5OBHhzYez3LQvu+z+1IVx
mjYCwSwEJXztoDbFrh9HTttV7jziRJYmmTL3ebGF+eYvBiFC3lljPx3W/ksNXomKY9Uvk3Q+fCVN
3rbv3tPiUh+/lJx2y6C1X9WWFjcOkwrSl8Mh9f1koFmzBGxlKtv3XJML7I9+vxF6FUOxBMaxnoJw
0EterpYAijxCELh6Kg5WrTgFi8/ClZ/0yPyUB+IozFuTBNGew9wwWgV2zrzXy85ZoJG1vwQHQuMT
bQ7o1op3bKb8kKozRJvxoBFfoG3sWxoHLVq9wLlTEnha750y0cYdEQNYXginbHwoxAE3zqzEYbPe
hzTzT1KtR3eB1PawhHLDVYaq8C6b4WgXkbMth/Z6rVaUjv7FkG82chQH04tazVNGbK3yt+BhTO/9
zHtby+oIfLmrU3jm9cs3oIbsdj31epeUzhTRTOx7q7gpg4xRGClo5jpH9XWGAIrAPhZck1uzJLLU
39im+l3LlnNsO5A4guMYCUXj9WnHY7X5PMaWg2tj+skIGsX9WdwOoCrtmN2Dlnk9ZPQQL5vx7GY+
bXA+W8el6PF/9ViaBuecWenRwqlUOHuOj8hQUrst+fu5ejxWwX4yZv2eQFSMTxOG3ESVP21KzotB
UZe5LYpIzbm7ftYuaUMzf8ntSbDcpMeG2TOoLdmO4DcfXWbStm2PvttH1vbLwihWsIHHVfNDMZQJ
7quoqT6cZg5XZTKyL+56n2owP4uR68BtIt0/IA1DVTEt5pCvZuMsWirbOmP0VHLb4bsx/QhIb+dg
+XNqIzE6lyVN630wOcmopRHeWIavLndz++riniqLD9W95eWw9WSm1ZcCnMdjhr249i7btqi6ZjyI
beCYYG1nPQG5z/Zo8mNzb/wcTs+uh+yA++9YMv7eZv6i2wk/z7vsUUkJ9npzOu7kvDxQmRykYxBA
ZER4UZJcbUmWfmNTxI/UMKnOfmbTBkqj0qWY1MUQXS/YFS/SwgcBR08IKgwJZeURHbnvdPVCb5Qo
+JqdLx8WSvGHAttSDIYd9gr5b+koo8YeTrcyX+f+t2Zn+629zPqp7ka88E0cwNgSaLYT3Ze/romb
n735c22TLfDjFA8BX8e+dmk/fqfOfKzqy9DlN8514qOL7N2gDH7YFkv9nsYu7lkh1Tol5kclnOt6
kMTKaCOqqXFxCBSsuxfvCFZUus19UaLO9Ob4WkCgHp0rJ4NaLPmdQ8L+7Lhh+B8Se/jU1KQaUrlV
/WHxxqi+GjZ7UBkinj5ZVOVoQQju3+BiRGn4GVwZb5r+7ExcWqQEYafLRy5l8teQJ7qriZafpDd8
FUYQrab1M07z8tCAfFs990lq77YsvWHXl+1vvwgWszYq70pHdzyVfg5n6RyKbXIeWOgTsSyp0Mzf
tUdx0mrxKnP6F6ocHNnJoLOoa+LFSFN1MG0VeXqPuwSmilLGdPNwcNWOjdG7pS+fGRXsmKof8/Vr
EStLe6zbMpd7ZGaYWmc/y9+Y1fGoWbGbYmBaLqO17DL2kJcC79ZEwFDbnDJP7FyEnTJvdsb8OHiH
un7kswYhFTBwtPOK9sVl4T2YOMbNyQC0am5LsNEJ54GdVTs1/7HIx5rN7VkO7u2c6Wefc/DOrqe9
Y9FbLvLeKFsyAMqehdolljgLYMLQHmCxPnHIhFfbd+xIo0LNnQuM1paBNRyvCRlmT1iNgeycs7c6
v9Ztrg8ZEQ24ENJj5WbktCjtEngTlYwOX16+C+9R4GYQOV7pyok9DZlOd4T8xEgUYti5b7Iiqqsb
TDH3aap7yYyDXIeazRpALxn7WXNrQYy0+US4mLvt+A//AJGhteJDstApsTbnlX6XZq8beRBLkbCx
viPwoLzNoCistU5Y1jbs5xydr4DdDTHc/Mp9jmqzkQdF5VfTAGf6J0Q0b7cl9ESa7oQngHLGap5N
XuCa1mKTRhAvrNQJ82K+ESBlgGfB2ZS8WmNRHApnwksKRhxKRzzVG7AVRmzeS59WFAsxHGItxc64
Xgl6sP14Fa7htsP1bSwkPJv/wd6ZLMeNpOn2Va7VuiHD4A53LHoTI4MiRUqkJIobGKWUMM8znv4e
KKvrkqG4DGOu27osO62yUh4AfPqH73yqc2hyL4yfaGbrbWQZV0lS/agaf+/YSCwJyvbwzMKtq6H/
VlXwPnZ8gcDO0NO6BPYza/hZhq62dErk+77bWS6VhW503tNafBCdt6EN5hqAxNd8mi6yJIckihhz
rkIIPYGxhq5Jj2S/V5WN3m0a7S19nFAY187g0euRzeDonf4TpVd6cGz0OMOKdgsU9Bsa5faTvmpJ
iq8UGh+bq6fITfcQlR9LpJFh6W4B2tOednCn7tcM35Lv1+1m7JvpQgRRymKqY1q5uMqMX0LP85t1
m+rmW1RV/bCKOr/95dvCty/IvNIKKTwTpuBiSJGtYpr39Mb2S9NdgfQwFkS1x780DcXEFdmaxA0y
TEKl1G4z3kFuZRtPRLP/Iaf/CSVWZY3X7eSymA3HbC7LQAf2OuNK+uD71hhcBHL0zb1buBZ01Koq
b/psLI0Nza8Wte2KM6Zl8UYIwK3S2JJ+V7cgz7n1i7gz6SPrWvsR4EjgHprWwU+0bxwR7v0C6w+6
hmPrI/chQtxp7okqE28OH+Is4s/TQTFv6VX26qv/mrPCBB5lBNyCxnreIpHkr7QL8Vdv6CHX/s7T
/W/K8l+KyvH/P2OJWyzooxcJy+Vf+DtfKZx33INISypX0WdH6vJ/8pWO+044joPUnWuJa5F8/E++
0tLvTNKHJOBt0oggZOE8/ztfadnvHPwdgPloOssktllvSFe+BISrJd/JJUG7ZEAprTv2EUU9kkaK
ckYLLkUGx1FgudtkNNr9s7fx7yTpcyz0UUaUqri7/IdxHHhH5m8E/o+nT7RFwZC2/itsksJuB1gT
UNaqh9bjmFN50aP77Aj7VTtkm9cHJJtbPgMeLQMinZKC5D20bFTo/PNnA46zqjI1A5oZqwb50Uij
B8297WVC09yZof54g8tQ1AVcPH/oQNBHQ00Tetocftmqq5L8scmReAX0KN6//kBLuvv4iYQlhGKa
INn4w8uGIywILfzwVg4W1re58tmD6SOr72yOxjXiluKn3+KeuOQznN1oqW6XWk3+0NBJsRPWnJ6p
i5x4w8xdk//jBWNIdTRxGmfp3+74PbGQdk87mU8Wo2mbp6D7HwT8CwL88+lzciy5dHYoctfUYV5+
zSBHNZPDoeHa5Kmbshq6e/poF58QNEerMy/6xFwVINaBqGsPnzu1/PNnU2eI6mkqBsKGsImdS6v2
/HuaP/UWokdxTXWzuE1mmLGh2Y5wRyyfVJS5NO3l1Oz6JScHwAJZYWHHXBqRb+zIqLdvMq1hmfLO
LZvJRqnBs+HUvvyNdJv1s5VwNYYUmNPtRnIXpXn39pnturwFZQoKIxRcXo5i5mi1Qk0WQVUuPu9q
FvcJqf/0zBs/qrD9fhhXsJtRY3NtqY/c2SIvq4csoY5Pc2i7c+cuIGdj2T+KKa4PDpwIbk6W8Lae
tO27Mx/7xKpCjLYUa8CdYKa1zLxnH9sW5QCGM6Tbsg4Lsqxody68wMzUroezdyNpYMNCpQfo0C33
J5xb6uYih3NGKcUdip+9bIq3v3VmnbKoolAgZft/+ZMCTX6/SGidxDrD/5iUybgpG52d2U9OzHIt
tSK1LClms7G8HMUInSEXXsy+b6GTG7KlmkwtXyhKw5IUFesZGN5/TsQTZ8DyJx5tycxXGlIsHs7i
GHg5IohysyqigMiQTqY17zEgkpZy8/ZRPIETDUcqJUCPU/j5Bx3syFJz4NFvlbjmloo1/eCFoXf/
YBSan3CqXg42fbQy5qy3LZLDxMfIH8nrpdEWrWJ1xrTuxLaHlAuDA5raqFyqo1X+GwNfZpws8P3E
HpcdOisno9gMhqHe/kAei2ApW5oWuqKjTU/l5EmMNpOrTE1o7BatYe5DpXj9tS2v5WgKoHrk6sKE
Q6d5vG2ZY51lrdkySsN1PzMh2kZWAvgKNVxt38Fpiui717dgKM5smCdepUelllosRXxBve/ltNCy
TiujpPlIDHGIBqrJdt3c0wVc58b69YdcDqPjh0Q171oaba6yljvd8xmoskSBBLcEUvFil3Zuj+g5
X4dmQGiY25dV051zTj+xstBNaxM1qxScCkcbqPTAtLUprU3O5KAPbigSNwQIZ57r1CsUbM+Ssror
zON7DqpMpBQDDYIk6JwLvBjCXddmNS16nXNmEZ+aJ9JkUxLYXKJ8P1rEgciG3h0MsRpNNzjALrMP
YO+GPfIK6yp2MoJOI0nv6zlAzV0K88zwp54U7ibITEczUd3lfT87FIqiFTmdxOwhGZJxZYj02vXq
9jq1gvLMSz01WaT00J+AOeQyf7Tu8oE2Hk/2fLp6uMFs6tMUAaVN6vmX68dXOkBf9vrs/HOuKJNL
krVYKrtIpY9ebZezQ+q+EPDwMmcXJz7M8KiS27ePonGcWe4nmnYH5+UbHBOaWH0/F+SKifNV09pU
uXx1xpLuz+9EPOXS3uuyD5umPhoFiGU+BwHknrqo3LvYDL0fXTG0f6X+PO9ff6DfAcPLVa1wtMEh
kB5kFx3w0ZywEd7yqEQw3A2VufLRNAN+pspLP4TVg84Y+g7BvB7w+6UHzmm2kr9NN1YF9HxjiD56
nH3+FFgZBSmUyEzQQQVEZbTI1vWXMkIctR2HSgEXszrSco6T4VA6hEFEyjdtewBbdXQ9KeiOG7ul
gZa8p1H95YV5CuA0NPFDoP8FcnBb2PLeB84EGiTvSF/nkcjSHakm+Z1WzPaXw8l4I2UefwXGQW2o
LPnp/GjbHd5LKxf3YS6517eplzcYMPj2N2QqHSbcOXUsTxkBz+lWwSV6tzDZMLdVukLCYMwIzAVK
xs6RY0T+OhP6jPH4iclrWYJOMvBWmqviMiGeLcx0jBXMe1A+fSPt66wrH/Vk+Yczn5o/5OhLW5bL
1iM9AlZ5fFQkZVigxIH8jtfaRLLMzi906dHgCxTu3Kw6MZRD/ETLuLesx6NJBQvarAsZQfsZs3Sf
uIkLgnKSMI76iRT66891IoJUFucf93lWPiHk0TGRk3osUK/KFVpv9WPoJMyDJC29W2DnA4Z91Nop
OXhUca3a9Ggu1vb0lxOiUoQ9EH+soO6dedW/r9fH75rcMZaYnJMOvVIvP2hXOoIeGK4dZWunl23p
Ng3ikUheGEg3FBIf2ucrNMMVcrWY0gsW2uOHpsfQigzo3AItwfoEMbiTE4yldEZ/rEYahs7smX9u
0nzvBeFMXKgk+ZqXv7LQNjqGkWuLj3Loe0Pib5OUwHuJ/O2fFNUgwoRx9/P1z3Vic0PoQPJHLi1t
tnf0tRR2PlDFSEWWhXSusrhDJWhG1gVFTuNNDvJLNKkA3SvPpDMOMcRxiyP8nJggKwfHFxLNmnp2
V54aPwI++Ynx0Ac1FPOZN3rq4bRa1ByCKMQ93k0deKHI4ZacSTdUF00p7S8p/+UaGABdum9/keSc
FlsyDnP52zHz2aaR46XFTWypZVlld7AA/azl4JRXRkWu9R8MxVT2MDFlB1lg38/3J82RN/cF95a5
tYYLBJfMDmAcJZrNfzISc1FAN+H7HbcYDjN1ArD33Gcn09kVHK4tRXId7woi1OTMYKe2XThRZLmk
Mpet8eVjhUhvZO6zIQ2qTK6nEWwDUbP7/fWXd2IUm9MVAY3+3Wl7dG+2gszqrYbtKays7AbtRXEB
NZzS3D8YhuegJQyqgPSOthzPHGIoBUwHzCH0IQ9t5wqprnnx9lG4mnAz8Yh2TevoYdjISINBg1/J
tulp+banTVB59pmFu2w8R9sneHhbCLYmlwTu0bPIwSxkm1LkIZznUBTZL9rqb61IXRUG+ZTXH+nE
mmUXcpaTd2mwVUcbUjx3kz86DMYB4zxYyER2HoSVfR3ab09vkU8lgjcJNwSOxkfR2khtygUXI1fK
DPRVA9SECnrT715/oBNvz6G7myiNC92ykl5Oa9lYAVAlAhqdmvDXjbo7jNko7qpWZ2vqq/aZjOmR
N+/vfZY0musuM4/nM4/OkdFr1MTbItlU5ljmqTyxv0rqepcGWemPc2nNf6Egte7g3ReoWoKuvxj4
ffu3PzZe1+QTLDJfhPwvH3tGCOH7XPFWFYTKiyrGIkvFhv2lxUZ+PdFZe2YpnHrN7BymtlkOGDge
zRu0tuB+Z546qM38UGvb3XlDGH5uASVTkZPGx9ef78Q8pSxiOq5rkqCx3KNNuO5HMuK/k8VwcXeg
3iysygJ3S77t4R+MRArNJl+iYOzYL99kFAvTV+nIVRmDJGhIFvKPuM/f47U2vDl/oUi5KRJbTNVl
H345VOCBmQkEaxoEym1DN/gXfI1mmlTHc6Wa5fMf7SkcXJ5nUWDimn282csQfyRoNEh97D6hIunc
aWVM2LKBCFiFyoVMC5DxYui5n73+Ok8cAOS5SHTh6MkEPb541y2Ng1RYJJrtUX/mHYCNTMP5zPQ4
MR3FUunil3Px4O9evknyGuh8HPYWrUa6hI35QVXcfgMr/Nn4w9s3aJIYbJZkEUAtHScyKvAbZr9U
4d0gLjkL4MjIEN7NFJuYn5FSOTNNTr1Cyi1LOZG6F9Hjy4dL59lYQjrq13U1fgJ9l+4HUD9nVvSp
UdDSsqQ96F/i+HDjspWWds68h7T3OfHdjor/2djg5CC2SR2GOyKb5VFwn/k+Bpg+cWgBI/XaLTv5
oYYktX19zp3aLEj9k2LlaRYt8MsXlheU8Y1KS3p/lN6LyBWXI7SVTQHB/h9MbxIiEpGJoqzrHu0W
oQCb69Vc6GdkXITKo3cVd4Y8kzNefvDx8uUWT4KHkhyJ1qPdFu8ukIkdMwBJWgTLFvCnblSx6515
PuCct7TSlFe1Cb1iKtyzaZITo3N743rAucX+cfSMQWRNQWf2LOEsMb+kZRM8RZ1n3+B04L85hNBc
exxSWGz16o+gxQTmE02N5LrY08jSGFF/FxZduh+dPjhzYv65JTLU4ihLKm7Zf49OlKGywzmS9C9l
Rl/hdOksqIGqkk8wh1S76peMuc5XS91w9/r0PDEycQsXYjYQJql1tJ6x1JtdSIvOSmvp73GTie8g
CenPxKA6hAPoRFtuexFNgzalnNfH/nNpEBByAaNWQymdQtHLpQEqLsbKjmRLGy3NbARmF20SB8BY
1HxmqD/Xuoc4H5UdEaFy+cvLoQA41LIQpLSU0anbJB/aAxYIbz9fCC6oO1Eu/Y0QWF72s0CQTGsZ
40oH5n4KaBqeUMPwW851Hpx4Fptv5iyXAtb67yzMs1E0KlA2Zq7jsDnaC7fKsH9sM3P75o/D1GcX
oRBM2H5cSZFukTlWqbEnzGZzC/nGW3kTcq+mEfOZJM1yIL7cUTz0bILUulBLQuJoRwHoNGQDyXL0
wDJ/SrucLCQI4ifhR9PNkJSIP0LbevNBxqBUJjnMqNawOb/8VhhremlQjyQ5Az+gXxDkSN4bwffX
3+KJb8U1g76UxUvd4lL+chQ0PyCVbJwOwM2bO6jpYkNlaNr8k1HYkgmfiPmORykLQAtQNR2YeLG/
5bPRx5Cl85lRTixXNqglNFvKqxRoXj4LtHYjTFrMOKidzFvSljMWl3pek/kZzmy9J9J27IYEgggw
Sd653tGpOVA6g3PPHK9UAfg8AhC0NVTSIcbgYnkYOQEwwhX4FFhGvRlA4P5FqOp5q2oU9T41wnTr
1nJBOeaoHeQk3pwnXnZrz+X8I1Pv6eNt08UvYOS+vHKGLrsQqEX4JdG5XevPmySjsB5I+FAz5WW+
fONB7fuRl7AGIQy7X8Ht5JdJMyPNSMGggoAExPTmiSSoaNtLVYUo/DglOOlFPF8tfiuBa17T7z3v
QhlPZ6oqJxYFMfHvhAJRm3NcVbGNtsWZx3WQa2fOZ37GA3q3cyvvRDJ62Ygl+nA0sopS0cuXNzJl
JtkuVQwo7jhpaPfgznl519QtyHcVBfnXLAFZVGc5cHIzSP+CfdolGxA8zTX8+OzMLndi+ZBpWNrF
KBCT4j2aMlOtZSI4CVcBweUnkaloX7hVeyfQ4p851E8MJSkOI1FmO/C4Rr98dJGqwKxtGjzirA3B
gsEadCfcPGGg1mcWwqmhSEPRj0KrICHV0VCwLPO/63BVoavvOO40+6W/eNP3QPLPHOInloNc7ukk
A7mUkeZ4+VgwNrFia6gsmpZfX1Qz0tfQUEDBetfYNSD4374aKJySaGXPW8LCoy/mCSIQDcmErLwv
t3FBK7VrTvWZve74DfLOJAG3yYG+dBQ6R081tBL3tppRkGHnF1UbuhtTB9F9TFv9Gx/IMWGmcNMj
3c+nAjD78gXS4gwcJwEVNFK1A66NTmps2vLMZ7KO1/cyDKlgDACpLbg04rwcJm+buU96htFYhUD9
xxYc9XGUwg521h3Altmz12OCGknG+KUK//NsIk0L6k1mF29+u/wWjniy8pJ1dZxBscFUz6ZavFfy
tFgjZIEF17ca9rrTvvntkgxiYtp8S5JC+vhDunmbIItb2qrK+NLDBh22ILqQt23RSzsetQYKrb/L
7OLoRuGkKXAPlj5gTHd8tGCIfa1E/vDmQZiSrqDflDsmM/PlF4SOE5ZdA4At8zCYDRO7WQuJR/ob
R1nmB9MDljdZUgZ7OYpbDm0+DrywxEEc4HKvhbzhJedGEcf7BilBZGQcNDYtF4Q4y3x9dmG2m56m
eZw6Vi4dzz8K2hofMSlIH2e3UMjpbFX+Qi0/foZy5D05g1U9ORHqH6grcQcynR42ZPVWliOExg/j
lg1PVhfmkKrLvjBrdT90Cz/HzUuo3JGfGYdgLsrgQkVle4uuTcHZb6gHHbgD51d5jsUlDnG982NK
EwMddjAZFzlQSKwq5glBb85SaUiOmXazHbNadZvaHqqrUA54QVVAjb5BROCel6VjF1yUQw/ThzNE
X6TQkZ+azkuRG/YZQNcRbqPc5WaaLLh3DSDpQvvggddYUNrBzeh1+MNMavoC97DocLgo5A18KdHs
IDDF9i7FRriEwzTN9cEUKS4rI/auX4u2C+/0FIGx8SBAX2d15dybgB6eysEWzQrvcqCHDYbNGJRz
dfG3Wo7tNReC5HHQbQXDKRwFVl2YOnrXVeyz74WRDZcpTsLUxj5xQEbm61iUO0ePnrFK8LNBR48L
d7ZpRzfXC8E27PegyYzgc1gt2MraLRfnCa9P32cjhfxN3oIEZ+/uEAiXhlGXa9ethqfSLK0vzjQs
FpCh71VI1HPvXsjRbQ5hU8Adclz67hpvBG/J9lZ/lGGa3Iq+RlALwjp74NoSYasX1wVuTLUU7mL/
rKq1jPAEWwU6ra5twxFf7CJv8DJBD/zF5O+Z58DRLhpMDWoaxnWFzqSN+3rTw1rirKa1Od202Zxw
MZjpxQZaOQwNjRxlZayiyna/+/D8v/R+BLQj6HL+F70qxok7sqz+ynEV8vH9kWiNMetw7gMzMcet
ncX+V1VNPYacSH0/qb7Tt6WfOIcY6dYhCkV9iV9cvXboncMT2nEeJ8N3v5DCbxDVuQrrEsNp0R9j
D4XyrkfTibYSdBUOTMrKxn1DZgPvJpVESLRBIqwjjTMpm2BtfOdsSx7wj/RKZGRV2q01LR8jqKlw
+FTLfkbSV3LjXDWqqjIYRODNV661pMeIflHFgTBRX/qmiAHM8u//6MGTZfvZ1+NVjhYJx3b83y/w
gU/BktsiXhz2EEOtchRHf7Vjqr4PLe09W+DMPqaXZRx+HUk25Bt/cItbl24bvUnNonZgmYway/U0
L4UBUrTswi3livmq1lE23tBH4T6FmM2lm8HLZbVrE7dFi9givYHnkGv3KrZ1PNzIpnace5lac7h2
NZ57dDanLRRk9Kv4+ICyhsXlJgrsFZDJb+FSotqjn4hs+nFk73/D98/EzWYOB2wEjTp5qAWICDiy
lQSfV0UwHRCSAirLkyLWjxXa8p3lAYm/wlEiGUB/DHFOta7pvyEXBD5QKQht67bNe2udyDJsVs3Y
1w+dOfafAksWI64jbnHIkdBGdPY1OrosZWcjhoZa6q6ycvE1MAXXZ/p10pHLF4qPARJ7EOHtk9ct
TRRz7/dXMjQz6yJekB1FVUNC6fGI/4LuWTxmmWvesf83jyVKJ2ujnUpe0OSHM5YcyvJb2U+Nt3MM
t/K2TmgjZHOGOoFU5mEnHE8xqtvRbHKUphlxBdSaFC1WlAS3/eRGLdJze+6Qg6Y+3h6xnnAnxdX5
V+oVwOJU+mRFIrhN/EqChM/MYtr7Y8o7Ccw490B9FFiCYOsuRvAsuoD87eEntW2DyLlpswpBWZvO
sEC9ycZ2eMbrZ9hgaGsEF5lq0glMYlt2GEjWOg2wjvby4X6q/f5jYHVA7FRYa/GlEqB4sFBqrUcf
TtAjRlltf9lZcnSeXDcnFD7A1aLUWWrPv55Yv8N6yGv7m2GBR2D/Rx6IFhFFAgp4mdyST2NuVk7d
RLtEGi4v29KZv6q8tMGzEbExTRZJp/d2Q3SzqlLPS7aDFU8fam/u543suY6uC8usxi2wDPHBiPzy
PpqVCUmdJhp5ifNq/5MWrhnUR+QMd8k00q3xtQNxHx5w+hafF4x4WbuXnelkv6agLjFwCuV8mST9
gIuV56PZWApN9pal0XTrjng+X5WWQTzr+aaO1r1jJZdOCKtwXeW2PsgWJ4cNRgfm4zCzC0DhnfR3
I6R9n+cb058lQjsEkXgLjruGZPfMLiNo742KfnoywOx/BvbfZqvB0anYBiwocuFpCmpsnkvEgW2W
Ri7YEF99msGGfFSdBd+cvnz/0jFAIa4rU/PbRRBPmKW6bvk9Grqi22t6cXCjFACJVnPWRYeo1UO4
c6qsITkrwp7UrDdb4Wo0PCgVw+gn+2pIoo+tFQ3zliOsXoDc8Kt7r/LutJlkAR/SHY2VSf1JbmD9
pNYWG2jzYzlGFmzepCth8BYOJgCBp+Ye9yrLeJ+MZY8n6Vx16YWMQ+/j7AP3XpvYG37AwAm7ilaJ
cI2dCZ5eNMPjs1E07i0TfR7Xec4B/wPbP7x+BVn8/gMWxYNzDR6u8G9m3xrGedV2vvol8E4ydt1Y
avPGojc23jboTMTjmLptumdaq/bGxD+TvcNill6jN45tWuHd0P0UiYa9L3LdbtqF+H24D42NsdtW
dEZX7e06pacKO0IZXxupPVmfPG+Q9t5IcOY+EPIU3SGcVVruLHBsmBvFTTCsDS8dnuqyHbqbKe6c
T+Xs43mwGrNQ6IsCSpO19ZXPVCUilvm3DmOTX69fVf8I0oAVKlIiNO3x//7QRjlJ0rCdT4gZUG9i
1AuCOEHSfKPcIbh9faglOnqeDeW2uhRXlqCF7n8qDy9vq4Zj0TfizGKlaDXlXHLdjVs7zHWB8dqu
dkEDRUFjH5pymrdN0+Xb18c/+ag0LZDgWxohj3sIsOcIkzCD2qijGR5MK53PYLvGjU7r6kzZY7l4
Hz8q1XhC+kW8yIX25aOGSV7Yk6Y3ufApABuWmPZV2Y5vTFHwQjXZJhMFEOUVmt1ejmK4+GvjNYUF
SlMk21hx++rAX9A0Ba3n9Xd34tvRz7nkC2hjotpwlA2ZTZ2CVqSHF/ASHMzMoTlWRtGE77Dr4EiX
Rbt4xlu3ixXmeNLXP14f/9QL/V3MoeXBJgF0NH4FEzLnCkdfufar/TT55XaQlFFfH+XUDEH7QtYC
/RAtSEfxfYkxDpHUILBfK8qtGI1mKxQXC7wivTfPEJLzFDOoQNBK9UeIWLeiS+pc09oRefF2pipw
7TZS/3z9gf58bcsoiBs42cguLVC/5wEikAluMGScVjb+OCu716Cuxrg989r+zItYiy6Ejnj+gw52
0e8+HyaKNN0HAcMYTTrAInDV1kmDbMdxgBNl3cD/HsHQcdPoxw9YVBlA6pMEghzNJgfd9D2J5iCi
vAoN8vUXsCyBlwuRSr5L8okr9tIOerREsqmCPM8FGn9m13wKemnsTA5gOGRc0TVCNRwYu/BcI8ip
1279BmvTBU1LxlH873uwTTlSl53OytdNVnCJH0PnzH52chSEd5TkqPW7x4WsMemGlp1TrEBzaPzO
hq8w984VLP5MMSBQJTGDkBrpEY9z9GmbOdIBJNkVTfwgnlqre8gLfEutJlEfi8wa/36o/5XB/4um
oGdzd/PUPv2fn0Tq7fThKfv53/+6Lurix4/iObjz97/xtxDesN4tJUuaiwQ7IKrspR/mb4a7Yal3
FlpHRbfHog77LZL/N7rTke88tEBLEZy+dbqh/6OEt813SpGgJa23yHXfSO78O0X9/xaaXETcluAC
AURIIYw87kDSuA4a+RQ81Z3A8CbDTSj7UIp4ImbPKfgfYHNCnYA4mImSTIfDslmVo4v2gdBDxzKN
9inxq2uuOyfIu+mWzEddAhKnxFl5axN6MiQmM6t/ZZQ0E+BdOQTO+xgaOqCcEp9v4R8oKY8l3G2a
vDqxcqvGq74GWGGljtjgrx5i9ISl+UgXUVwY5tgAsQCL3el7ATiaXFjoIU3Orz0xIhNB5SbTDnsX
UBO39GZ08oFOyJTrYDE6xNiKjNiKdiLTe4oyL4svhcTofI2/4uhuuS3jlpGoIEl3URaY5mVgNwZp
pp6zeTtOov7lh0ZT7zth9/WddGqvxEhjMNub0s3Sb0ZVGOqgBpDvF2bWm8WGUDx4AuzdVWuMMcnY
ZG4eqxWOW6O5ktQ/Ev772t6I1qhwyGjyaqcNcmAriRNwv8s5VguobXjpAtQuY0V6ekqMi7bOnPRj
ETv4AOm+6twNxkOy3EeSSLbhboNjJdDKEi809HiIHhIDf18qPg+NTqZrx7fMYD209firBJvf/RDo
rvIPpY9p1HuYXcG9gYq+WFPr839wXWrivTMCuPtcQh7zMMskImmIc+icj54yM3TEpQOyRf+syimM
H9jd5vpGlYHXvDd7/qRt1xQe99Re9c4lu7v42A9pqXdC1+P3zM4IP1qw9hhEOsL8BFpAhVth9STH
De7n/jbCGD1ZGIugCWvpQoZGPQSGdXa0fJR5lN/NQKmcTT0G/X3LUkt2WdxjXpPUgbpVts92awm3
mbaAwwC68o/Sxd69sH/1NlLCdWL2/V3kUFIBlpRLk1ScWd/UalhKBon0Kge3GnApNcCdYpDDdzdP
wxJSklNPtG9XRb7PYajvLDNKvUusd6d6lZgRGdOmqVJshXK6bbezyZJeTXgd44EFCDf5EHdWmex6
K50+l51ZXocq8+PLTJaEPngCRsGNaiI72KCRhqSGXMR6THVXQYgyrfmX2dMQsTcbwbIxK3r8rlMq
DvBRWzP9lJWDpQ/DYEiISqnN9zYD+kD2LhQZ6KlRDE0gLNJPqRrUvOp9SPDcamqj2JHrJ7s5uoQw
5DISUG6mN5rpSjZtXe8LCT8H54RSGfvUX2TydEdP+abzS+tbVJtlz0cr8HVY29KvnENTK5Vt8ETr
+YS254/Npus68sUmnoD1CiZ/CJd9FFV0GAoZ1ju8HIfPlbBDPItiO/kYolM3NnoeQelWvBkIpLhM
wjJSbo5wyB/x+EsxEMZwzyFfp3VF5rBKItCd5EgcCP82sv71OJag18iYW/dsvcGdyDuENL7u8ECw
fX9A6p8W5rCPOjmkHyLD7MJN4Cd0s8yDT+rVziyz2cVGKMMH/C5CHCpG3I330YyVNaWkzHriXQ/D
7Vi44mPctpB0aQQwjDuv4qrEgwMIz3P9ZNGUVh7EkJGo7f2sAvOqRYIwuM7LfBtE9ujs+pxAbDXQ
epLgW28lc7vCmgYKE5m1vtlFqrXSnd1WKfzW0gapAjJJ2+WjnUHG4uYonFu7HJpi11gTYiMxtqSW
qtGInuZayo8ZTpTANEa3U+R2S4rSIg6qX4rcKZ7R5Lm/Zt2APA9+X6X3UUU5C+ehWFSYI2AQuu86
23vAhqa4F0HD24oHoxyvaM+bZ7qO+14BcjONGBweaeqtFdTeQgSOA9C0HoF4iK9MKexr4ms1YfVV
uvaXrlTqSQvIoV8bQ8l2hzqmwrZmDJPkTvoj7Ti4PDg467iY8xzESMliJwMJpC6ntn6H12XVUFWL
3fiSzkMTIC2t4N/70IEI5yWDKrZWnSQOkNBwsLamUcIxwE4wCzdiUobNFjXP9sbsWtBztRe1zs+c
1qYCcWOYegbeQePkwbmSOHCTWiIoraZbvKcIndZ+1kToVqk9+B2rdJ7UAj3DzLizV3XYGf2lpgQe
vhfJHEEJm0nWqisZZ0b9HdtLvIvxTKzrlK0hrQfyYGnihF9Dd0Qt3kGmn3+4SYGZg67xH1xNso99
ctZG5rO99Mqu1E0ddJO4QOuWTTuVVK0JGlf04UUM6CvYcAom+TruMeq+7WkJmPZRDrWq3Yi672J4
T5YNGI9bStxPa7DD9ifMBrHOKO1hTrYjdmrWJjBGOX+IG4gsBxHT9biaFI5M+6LjbFvTYGB/FDoi
rF0l+LIG2EYas7WXVogXYoollrxyHNya9shXNSn4op9tqGBBjGfKmsQotbJV2IW6KWkoxxvuZxQY
E8y9BAk48FO/HNN850tDt096zvIRG0VWWE6fO+RaDIgrkqFf4jQewbZls3bDRV+MAdQhjenPT7el
TzA4bj1y6NN1PpKd2coQiv57ZLuNvmyMaXD3ws4iPtwc1ia2nCobu3ErOPEaf80GocXWoQEfpHhh
oqtKNpFnkn5cKRIksqOEnVv9frKNEduPpMOT9MDUDdib7MlT4XVKEtV9JH0xNdc97hHdDQnVYdH5
keusv5a2U8qr1qJmeG13teG+D2mhSm51mxRAC6tBoTl162Lub0s3N6b7yq/N/luL0wpcWHzH5xaa
2DhFh8kOKsqIQYR/zifpK7ck6S+t4rHKRB29T5sBgIoAD+B/8z3MH7YZ2Nl7muG8a16cAuKsRP69
VJ2P69YMz7t/HGSTUsQI/WB675UJLcMRN4PkfgppkX9K+jb7XuWtX16AuU/7q9FlGR98MwYxl9O0
PdwmWdnLdc+FF/usrsjD91MAXvzSp3k7v1BJPrcPmdnwpMKMgvrrmMXyrs66/NuiF7Q/E3xi+ZXr
qRb7cjZL+nwTOfV49+V9xZZipyZeQAN6FksPkXGfppzSnwavkJmxAvMe1RdahBwFfRta/Ki2Gj6F
Jpv+/4ZBRDqHv/77X0QK9Cc6r4VC95Qva+PqZ9P+fB4O/eff/LeXga3eAcSgxxYdpGZCkWT7t6uV
Ld6RiSDR5wGLWDpx/8MGM/S7RYdOyoX2NqIf0gL/CYkM7x1SMHJLOGTBFKQrTbwFD0ZW40Xygas/
TAmHPxF5GdEZFdWXsTOBdZf1Tlni/9lPX3WOvzzePfn4K4VtQaGrLrDXNkU+Ldae3o5Sg7kZjbLc
UaXjmEMJh+GPTkgBi/qAoUr41aRWqagYUlTKwfs/jIMf/jWItrnHDs//1RsTvVGKpPWWinJKUSJM
+3nd4pRz28a1fxm5Q1UB7LHrQ+Hl8zUCT35TBr/8tlAKkHCu3B9u/H8pO7PdyLFsPb+KH8A0OA+A
YcBBMubQEJJSww2RSkmc5725ST69v6huoKvPgQ0f1E1llVJSRJCba/1jUt8BahPJx/wbgy0xIUjK
U0VG455tD4+OVc2hPud/BiXxvzsy057Rqbe/HcVvkbQZxL3qAoIBe6vFkJ+7Kf8FqjYZ4nqx1nu1
rO5XTpDE91+/y5h4ZbIZLCfzGeZQlpBduT4uDv82z1P+2Hq99tyPM2QSGgC+qy8tO07wCdaboU7b
iAb49eIJrz2vHiW2vMIp+9KlwYtrp5YX0jrpm9Xd8qvd1o+I9SMTnj2ph89Z+wtPNNKO7aJctsXc
h9qKiIA07Ny8ruXgntNR1M/UxHfvudMm78Zs0BjrS22ZwxXlnfNAFOKKCkAl1K8aJoW7KQndtdPI
OKWMOiLfsIyRFQQbumXmI0zijfdpmv6VAP8k1EYzeRazVwviq3N9jxiZ1GGDJ+o2oWz16ky3VHA2
VfsXhZfZgypNdo711ie08ex5fO1qlpeiw4lHxGz2kM3T+GwYifY60dmz99YxIO83Jewq8K2Djkv9
6I101JrSfe6Eu344rrK/cthIM1xya7yficJH0hG8Y2mc72aVrdtF2urea3w4Srlq+ab36wdbb7Mv
lkDnYOjKfIfHKR/mWSbvSpZkHbuwlyE2mjECN1xOaUIWqmFMWwbe7G7OC/+yIg55m1Ohv/VZtrzk
Kc2lOq2TGxSF2Z1d2iUsK2Iqmeha7HsQx1IfIKcVACLNNTQQaz7Ok2oZDn0Bk7RAQMfBPEwvc9Pc
50U3kio8NbBosJF4HWDBs0QgLhitdT+O3A88VG5McqmL0Ejq7p2skgLmSlsuTmekD3Up0w/KFdVO
DTwkTMG9SQp5GYt1KC8AFeXFqob8EVY8OcK3WhtjFVQwZEEaQS+UUU+XCW0BotmRLONfqiCDGKMi
iqpzvt9EV9mTm7TddjGl/kCXz/CQ0TQRE0apR409vAUL3cOwFSza5lJD/Dbgp2LJLsS2el9UZyw7
tyT4eiwKfZ+XeXmpKFSn2BGRRkXXA0uo5lZbBVNP/UA1kHSRpYPs8cPf+lHScb7DxNPy4qc5C0vF
+mdSzUGGfi68hxSsuItyPoivoDe5hM2OS4eKuqiZDT1CSS+JdsBhtAqdXHIF41ijJGkOU3rNqTFA
o7ytvQQAg2SOngSwWwV3vQvo3pNVFU0d33bjNSff/fKM+zLdORlhcJPcQ7JtyvxUrL/xf/XGBt3K
pi+uhbVr62cqcKFVXuiIQd61ScpzT6zY7NFElTP9oi14aIbfzfzSWw0qo4PZ3tNvulTMsCou8tPU
kXkKVU948WSegvyOQvqZY6nbVN25KUij0ubfs7sd0nLZBNTBcwuJ/F52W+LP02XKw05Od23Xoh6L
8yQsnJxw521G0LJ58rzxmjLy7A25F+3VUhFSFxJGDyRT2zr2DEAvL8rrbUKpr7kvOJxlRUbbEJJ0
d8h5ZSnxd8bvpM+3w63vO/C2g0n3xGsyfFrVh2HNu6RDxTyR5wpqkVBy7LYGLbQSJEl+zcX4LKii
4fG3rad5g5fzOPXWqazc325jbOg2y52feW5Jp6b0EIAm7K9+ebTx/3wMGEAOLrUPJpHnBNIKpfR9
52fi1XLhWwYaHipnijo6DrGJnLWJfgGTmq/G7izCwbVnDHtYbyFp5hr9S9Ag5bAJOdHiRjWbhM5i
4inisXcfHbOnfFWMf0wPTcpq3yE+eAXMvlSD+6smaYuvnt8CZzpLxP4jjzyzUH3k5/YFBpXYcwtU
JDetn1WpN70x/1iZoC392rj+OxgLClDrubMWQmb8X33+G2krg/2FEySc4LqjRkK3Mn67zeX2LnpK
4C+kS0/Ne/Rop37NCJgdEZvUYoMCY2M007GsqNC6pUFTaZHU+3E1oPYpnoPGxgwfZ8rbBNqBQt+C
GOr+uxu03dR8JpbcAvyfU805dqoKqSeh0fpG6h4d48BFsspdOdW0xH52eR5VgpRqrTx3Dc1Dov3K
HHAmmh5X9Zn71NnnFw9F2Vw/rel2bU62/blKI3Ydoo927ZKEnf++OPkOvjuUBpdBBs4EIjIsZ2dV
zVHlJq/MMxcAJKSW3EUoY5x+2Ht+nfOe0ynbAPbd9UH9OEgBpLHcidba5mZxKdbg0yRHvpfvZGlQ
KYm2TxkInwrPM+O08Z4quYZ+8lnUR9k8lC31a02IysHynvUBnLXb+da5Vdup+DMM3Zm8+Ml6boqL
n8V181aPFz1JYwJcNkTS3/fy6CdnrsJ94B3qzwKhw+CjVtiJ5ifzjE2rddGgju5wlVUZymBbWcXB
9Xnqpv6XI5AGSpTw6cEoftXOW6pvlHNgCWfSqU9eAj53FqRfdtbW8KIxjVuYU5vCGKfVP4JCX95r
N7mXFhRncyaBckM6u7O+5gNVK6iHiAxdHoZgt/ox7hiqi9Kdl9JRTyk1edd0R6A1iOYS243xpiXx
/K0lP7I9rMlPL17d7mDqn708yf45t3/R/TSt+wyZGuBUOBL5PkateG70N+tlMR5KP91IWnn4ZrJ6
9rtoro9k4RtEh3anWr8u1bPQKVIiPZqPzT5QDz25YqfW76A8acSeUDw1xpXzDRY40FzO6LI3iysr
5obnU6iTga31xIL1gOWMadm7Se5rSvtqze9dxJMT8XSzzWXj6JJQ6nicKVoI3i21Z5lm2Dy44x20
9sRRhdZ/WlHXkAeenVoHnZGpNl1119YX2u94pJ91+aPkr4k7SBt3dXscpndKYoxqfxMDrkMatSrd
qEGFGCtCrdr7dFw3Q4Uaydtp2t2tey8v5Mbvj7r7nc1NpPfeDtnnpqVjIEufneGhTP3Qp2JJMVPT
rL6pi+auVCKuhnOu5khMMgLvrRDAxt70vFJiQJ2EUWWPq/8zeQV8XZzLfd1Rp8SLmBi/D9Iotk1w
l/VbLrObNHEs74FVNoqeBaWaV71/CmpEMHkV0vMVkuxNLFEUTLHWUA7FG4MYlsrCaJb3FYkcifaI
WLRZH4nSjhE5ZbZBsN5P1QFU7s2VDoh0r7sXM/vdFx8oJmPp/mO1/L8mwhrWvxOHf+0lt0gSUhRw
bZBaw3r0d7oWLKVLLZIXT3PLbr0pBlVFN5aoAonoubbyliTeDX00zf1Ab5rOM0ufPth9b30hs3t2
G0aWifDFfQtU8dZh6tt5i5BvVJABe2pi4iFFOUrJWdIpHSeK5ppPfOcUIR4263u3Mtp7IVmmRTPa
x0zpKrIk7/9IJPlumDAQt0E1nbpyWCJ4rQ9fPA2teexq7kGaISnuzsNBia0I3Du0ml/5OD/5KL02
DNH0fvRRVuwqmmSs8aXlvcfL4UXS67pjaiCwzEo9TNGNJgwmm3mc6FBZCOQgk73vd5UJerkKqhua
lGxeuaq7rAPLBobxAmaY211+0Wro+jZ2l49FfzG7L7O0ZvpgL6K+pkt9Al0YCT/nkyzB2ZxOxpyH
TsC9kz1XCbN/d19VzcUc6HmgsmOsd4CfoRQEblK7fQh4hrhBkgHevgg+CeoS11gsHImPqxi/1vzO
srWHxf4NvnXgVnskunwa97I5aNnyaigFGVzubheTnNzdVDb7TudC6sVp9b0nY8SPuCJ4RdjgFs8t
7Q3TmnyAjZ+s+Wr0P+76y8j8yGtfEn+r0+CZBzyR/7bQP/yDGPx7LPF/MDFhfYK1Zv0mRQSC8ube
+PdrcNXBjQanJ+fXU68BVoaQWp/zMMgP5s31Uhplv6MzL4/ViIwWh44dMWvoWzLr/qmj/y9Rzs8M
jm39P29/50/bLQPjqfgrGvxff7qwzrZj+yP+n1+1+25vfO74H7/o377z+L/++t+0It5o4H/7A09Y
gJJH+T0s1+9RVv/4Lf75lf+///OfxPLz0kEs/2llI27fLeW+/TueAjP5tw/tPxHST60U2X/73z9D
/uf3f/pr/4BgLJLWcS0BbhAQxUdg/guCccFSUHAFOEf8G+38T0JaM00S3fGc4125iZdwsf0Lf7Hd
/4EdCRcZVDeRL7dv91+IZzcc/XaQ/Y2UBv8BGALKIVMUXz0OoX+/yOwcRY0zoUDOXYNyqFRXPa2F
1Ugro+0J+W7OtruQPN2M3jmzwD8R2vWI1CgjccbuzjJW1z67tezraOgGTncLtytToIW28Y4WLuk/
qt4K0gACVqTJtQQcmVgi9KqPLZ0agf1au8WupHYyPZqqMwR9TI3McHYBZk5PLjweJPLSNBbxcYTW
yigV/TL+rkC9lAkZZaaGH82Jlj420Aozh8iwuB/6WAqqEQNedborC+hY5KB9ssz3pGvN9NeujZ1M
sRrqUrwor6NWrmefn8PZX9bqvm7ratiVTe8XTzoRG+XVzNeu/hy10Xt0Ukj4R0e6RBC6LaBLRK8u
XhmT1N6JpaLr2301DZP/LKledkZMan5LluGkmuqzTkVX7IUfqJX7VSRtfSjodwwuUyvgpi2aRjx2
Wa6YAh12jZeLtAVEyOmdgWsA5Swvr13eHUGz7lHN8M7fgP1BT+vj1I757ypryz4K1hrmC0mPEXDk
O1AT5r4k+qp8pNCzGD4yx8vHuxz7v8bq2CntUHeowH98OQrJatau4/dS0n+ZbmZGKwRtI3JRzUQx
7xtVippdNBZT3jDnGUODu7brnjRrw/uBvHRhO5vV0LZJa7R8bIDhNoe/MND73zf4DHw3XCjscHmB
cKFzRp0i4c28EXkFqcPXD9V4T85Na93Rfhusb5oMRG6BdOVyTg5T5RrjBx7cMXlbzWzuf/VCte2D
1zexqgJOxTF/xkhon0pllb/SrhQHGr0UVg3vzV7c7stoKTcLtWl6w24H8ZUinL1duI8QYPRNQbRG
GQaMdVP3KbxpnaZQr5Az1QO5cp71ipcske8s/BWhlubAcgRbpvRbIRm0m49+l/YPT06NQ3FoFdTP
1dw2jBG4FLZstOtjooluy4dKbauWUTW98TRcndR7Z7d605JfZzYQuYdBXrjvSDANHnlYTIIGhbrK
9btyLgf9QWnBrRMo9V2M0Dpt1BTOGZ29yHNO2LHOnGHO66drG4mAg5lLx7wri6Bd7yuTzqZXD0L2
vawWM+5tLZdhK1Cf446rpi13GH6EoDV3RSetbiNss0cinfLPJagypN+6kSMxpqtkEletg2YjMUJk
ZgU41JbcuHAptvaWo+6fPpcape8XhGPgH3S31khg7CqVX/qlQxUw6HrZbg1N5skR8LUo4kxfpCS2
0uLwv0cb14r9qo311bYAIEOx9InBpdeXVrgu1Gfachz0WIdnnUPbIxzktnq179qU9VlUlFg/4Ls4
OtBccM+Q3pAj5Q54UzfK19D7BWVJY1+zOjfFh6fFdltTghp4og3i1G8dmHRZ9eEgteJcLjrzilGO
pXVKVhw7e2G07BRpAtPCqIxiOjZVW79NsLrIIofblmEN00O71FoVWUXhSsYdG5dXRdLHG/js+p20
tnsy3HwNJ5mrr9b0pzhtlXuFLnpbE2e50pZlWzh2BqAenEvaFtlLuatLzY0TLBhYKnvOT34R4uxR
8rcHr8+N3dpOKs7dnN+s1sbxfQ7ALfFBaPmfNFHaa0Pv4b3ge0alO+YxbfTL1Wn8atdhEdiRj7Oc
G4DU5xRRDQXwpWUSyzr+uLrLHJbkjb3ttRULxxq0LwwpJKXowrjJPAy6jtCOWPQh+d5mWCEr4xqT
2HNqrSsAaTOlP7qwvDevouc+nCW99/mCKGgQdVEdpTtA9Oa+88t2EaZj+jHo1sTzxnjYmuWZKkQv
iyYz6e+zgCZeVyXAxwb1O1AGozV/SwBOMbj0VQCJNm/U/vTPnADssIat3RD2WisPErXYl0+/9l0+
2mnkOygcrMZcgFjG5IMQsfVWACdUPNGCOFGYpIp7ry/Q9NkZJX51UH6MnUT5b7S+3IKdTiDiqW4P
UcpcnGNbscBfewp49p3pDq+Kh30adRjz+p032fa1IoiOU9HL3hrdmy7p5Gs7HY/IMyvi8D7oirYk
8o+3avbya2eT+ksrsb6fPO24+BnuRKt71su5v1N2oJL7BXfZnu3ACC3MWBB2g7OcBLJI/iwokbtt
m1ih+r1cGv1oKd15GYz80+675siGfi4zDJQbIlzFL6PDgUDgBGCSLe/Lxa+eu3Wl7NFgDZfDir6J
HOtwypOzaE0iLxnMH2Ul21OAV6umK9Os3/Nk9I6m6WpXNS5lJJq2vdeTMotMKoPeg3waaOj1prjX
He2HDDcdor1HSYZhr7UfZ52x+9AtmJQWwm3dEOtSutX0Ij9Xq/xJ8wIVbX5o+h5u1TAfPFWOT3bf
ayCYg/3aa1Q9W3l351XiMhi9PBRZhzVNa2v9JwFQ2gwDIoFhpAGst7NfmqaDaKVjNDe1TSj4zT0y
jsf+1pdM5QYHC2opaJV5oLwyQKXyPMN4bnnyfZlWkk+h67XLpqPNLGChOXWq2TbNUGCGp2WtO3Tm
UFL53AH/yVzcs9LNJ4Ycf8+BGpwpZdR2CLOcX4xBN+a6Hab0a3YX7Gx61fTXkmAZJHxVv0ZBrtHX
igdUvLIg6Uk0uKykkeO3I+FpWiK7LvIQgYiNjx2w39fsc/XVWHXlvVeBMX1mfk272Lhkyx6soIlw
yemR1hk/XSrzZcspV3+XPPPvfOm+Vq1WvNe4ZLZG29Pe6ul1KJMx7U9WN+X7RNxgYj2HFp+djAOG
8lsCgPX+Us1aiYMy77YeQoDNvMzlue4W/41bQ1viQrOosLUsRBttVqXbllnz11xNuXaoutuxLW8O
NCC6XIqtR/bRnzn7q6x4yltxb9so3NOh6/84c2PGLaUq4Wqo6mNKiroKhU4sfuJOAR+yZgbbYvTG
uFjsLk667t4sCj+NyS7ECZO1aaT1FSXfg2HX5wR/4KZF7RC2aj07ierTbd01zZnsAfwuzdLsWnNq
MZNqnrHVDDXFSakhz2R0rtBejhyoG1whakvFpIzHyVJni/ihsMtnbOjg5eorKMrmqSnz5t0vkQgu
2mS/zUkmrjMCAYO0j7XfTvriv2JxFPuJ1XQ7y/ZrrT2dOMWhitJC9y+d0dSX1qXh1qPv/KtWNK9L
fAf7rFTE+AXyBsRZ9f0w6RksRCHB8Mb8OikbsTWd29tE1fUL+Uzr0TEd4zXzuhcigamI7jElElw5
fZtOD7dYed8tV8MOVnEMyebCgZR56QaP/5U5YeRpSv532PeBE7pj7z+YTZIdyL1MLwNSNSa7maCU
VU8uZTt+55VTaCE3QBARDdhfBz5N6ziOxP6NUtavNuH7UYtneUe4efapGCX32eJzx42mUb6M+Ph3
Nq62u1ZJ+0O1TXWjOkglZxUhbk+bqWkVc8d86jVLdm8jUkBwU2DESDzhlCEmfbw7LH0Nwxn+p9Ap
zB9yx+Xhlm13c0dS9ae82hxCJG0GAQal4OlfqkrGSLzcQ1euTA3N0DA0aKZ9GFBiFjHacgM7KpEt
2tH31wKt4uzL3SgS86UusjLg4uxE1BK4j7yVyrg3zcSj6JDL8Wn2Ul3yQDAurvbwcfMZIi8bkzak
l9UtbiB79xvXZX00mpFu1TUhCB4+QMfilkAhoEaZHmvCqbNIuWvKTDc+VKay7+iDG3aGXgZ4xWtx
9ZA33wnd4NqmRAoEE/lIsyFlSSHZk5C8t+ilIx05lM9VMF8wSsMNEppFIUt82iYmvg6SypgV0sJB
w4rmZzUtSXR5V1HiYUnEZOHpl5ZrG6JnMQde0mKQJ6MTVHhnc8Wqu0B65fO8Ko4tbcmS7jQ7hbe/
tSJfe43u2b4t7eI4DbmXwA7a44vqdHYPVcxGuIz2QlGOh8xpM2alMb/KcbkMZoN1wKCwIWPS1rP9
kjVg9H7lPFjJpO361Hb/OKbSQXTKVj74nMMHZL0F9dtr+umNtT8eUj01PQCodoiV7SxAzAsWX/g1
eHG8Jwhh26Ia1hMeeTosrTGftrRJlu9a4TMFVu7wnM4jt2LL4IhU0tF/qLyuYzdJioPGKfeaSif/
nArkMC2u7zdAlOZe2pxPhjv0G9NyqfkdRKbdS/qJ7rFQN3aYmC0F74F1G2HVoocLC8K91ooE5M7D
1uxkrc/0YOl3uVV6dwERZ78NZsp46V37z9S2OYW3haMnyD6T4b7iUDwM6IzOePGb58YPmnfPT5mn
O1vglZ870V27LtC3fVNVp0UX+odbpmNMrJR70MUAjcPzJ/myO9FHRp2oJ98a1KOOybfcEMSziGg2
nZR70wFJE7qN2hFxAad58FJOLZCANqm9LTz5apc+0tPO6D4cXeqHxU7KP0vjFece//hRjC1mWA1D
hdIb59i7/rpEhHm9ZjD2h0FMy9OSaMW3SzVauASWPPUtl6PUoYacFEWIoLsBD81cXg0ORh4+uVTI
EmfkrWZQcZHN4+826ILHPNGTrUlybkzfyoFgXXmu3DqF83ZKGtd5CzBOVv2Tb9fJhxB9fTG7ga1b
yfycwQfdlrdyuSPYvNNMZ18lDZTZmFsFmunasT6cJKlPrjZ28AepEaP0eBpXJpcNKr92G1hF7m45
w7EH9wX8lKqovDZSOlcNmTsDY+1Q/bJX8iPCFG8OhxrN017NYsgZXhuPAYL516b3Rjckk0oxxcu0
tGGq05W/odzgMU1dXFoF+5lHaSixRgUQCpM1ONiGKHt3LxidIDpMAuojb5in3/3Q2m9yHpGfGytO
R3vGExynveH/MprVnrik5uAgpNMFp2Xt8+JzbUmM3Bc9g74KasIFUMQQ84BVox53zMtf1Th5UaKP
6mFqbEdtpt7/0f1ieh/h8MfTvPqyuG8NdOjgAPOq4zVfkPotyafoXdR3tYaJvpjNvNmUvUpfNbS7
x5K59gH0I9n1+exqoTJT3TlYZA54OCHSZa9m0hk2eu3kGl1A1q2WNl3c2C+WoTlqjg2xofpAnRvZ
EIWzAsOVu2G1rC01n36Ut73z5aZ6v0vw2ivaaBnJqYAmYIGydy0qtUr/dklqiNAxm/EceLUKR2Mq
yy076kqrds0gf+hcRdnyTNXBGXQHiwC5uqCst8oMVN1Ezm0WvISbiZiHl3mwcdU3ogH6ClL6ieu8
/iOF4RzHbBIb6blPSF7xipGF9Ecf64zll+qferXmp6zI7TNTqhUBUiG/rk39Tivy4tGo1mZnKouM
x6HxLlKz5yePDKw7XinbmFaX7y7H/YgAh3CjYazhX2zDKu8WX4N1JAIk5tmKbpVE2DRenWW59AJd
N+ZfTpawLfJ867RDcXXbBOfv2FRBnC1Y4UL2rurB1fJyDOekdfSL4SXAg6WBuomBYLa8o1yzVb8O
VYCGue/FUp2APFI/KiFhizCnjlDe9O6a9TQgIE4ftKSTLG9cWapG6llmtvtt16tsPmWKiBE3/NAL
YjT8ocs3g9uv7a/c5/jYy7LEogIrXc7Jm8DtgbVg6t1E2yEZyuig7Vje011VYLJ/GNnI7UPiFSWF
5JNimxGBCpJTZk6Ybn0956dmwkFUPHf+jypEEXzM/pg4SPcFh1PcYsIYzqjNvQfWB7t4KUlZEORC
Fvl4sFu/8LeZhFi+JCy3yaOTWAlVTqwO6rAqDsotJQz8VLQ+Dske1tpHuH8KNA88nTe51eC2CA2P
9XaGfLPTIFocM7kR5oQNbiYSwazHrC66al8Yk0Z6Lo+yLVrTwIhTOYmTrTKRb1XNo+aK1HVatzlO
pGSnczc5l2n0xXpCvI3G2SnJJdgDEtXeqWptQ2JMwbyNSF+uRnLVfPTZ0ajpmh/5vNB0B1y4ILsI
xlo8LBR+LRvLL7NlV9BEp22xeTT1XozI9B+KvAsI82CGIZlnGc12j6PITc6VTiLBZmCX0l9c2gI4
dhtc34xcBVEUJXpF7SFYZ34uXlvQ2v9O6Lnfk0CSQJuN9rBJMRQd8JN7NpoSSCRnIQSDYjNSEjdr
afu/lO94wdZp9PkMsFV8tLo/EbRiLFM0MrRvNRS1kVbREB1I/ElFxx3DAJiBzHreNbllrqT4c0Jy
B8ZQmuZdWoyPZuv9ArtUIJ5pdwVZziHNfEI/5G0MxLjgVSiXYiT7cFBpYkQ6pVrXKq+bLdfZm7/a
KoL7M29FXtPeX63hvXGEPAAPo/YYSVAIWJznja3dFPCALFtEhkaI0+CrT+aX2a9FPA3+Gxchzc4F
ZJcpRALRXYLmBxON64aJIDe7GRP0Etl1SYtmxvFKtWf2OqwMIVPRIRDqEd8roQ1bYa9UVFNBv8vm
Udt708B6bDOVNSLYlKXaITlxY+H3ddihnNgmtb5sjEDIGLDceHBIVw4nZFFrVM/onHhuLsHBGac+
RZWil6AtEMQLgYSx3xj579HK/K3DexbhtjeWIPSyydIv67AW+6zyTto0prRgt3VsQ+Bte7O6jj4R
uW7lNZuaY/8x9RNjN+kphLuySfNZOvOZpJbuZ0GhfjeyrMGLdnX1UCFKSPseGYXftfJiSNnfhHki
1EnsOjD7w/d2/LgPZevsU05DnTf3GRq1fv7xm4DKI2fkZnfz8kbiGu5nVkznaZ2rX9Uk0tep01zs
e5TgWEnhfep1DpbJu/vmjcwi05jlT4Qx5TehwXRn4EaKB7gjFJUYUmrihbnQpiD0tXTYcpXYW73L
Xt02wAmCrkLnYOsVSfpmkF416Xb70c2/bYpnD3m/3FsgjRvMPy9Gk3WRUWoc39QAgZBOE7FDyY89
qeJgZLX/SdAvWh1Q8578zKWzXMBnfIfr6rxK1yo2pHYZUaaY4jXRJ6fJG7oHZPq/GfW1sKkmsBBu
xk3rEMWS+4sfuQY4beR58pG57LPmRt6QqcUTaS4eKnidDYOL2hKO07ytLcbuuLINEXd51z+VtOcS
9El+7nVtl0dDrgnLnNTjVVPdoZapFtlVM6PGISNkqXKDnKzyqcgQnCd9MAxRoiljV2Zj93sq9esq
rOsilhcM1HskXdAgon3TvKE9FbW7z7Hj7fuS66qw1HtjzOsll8sxmQk2dS072dhZZ+8SoxGnaR7a
S93489FwwIEU8+6hpxzu0nfcjEbuGLtgbdK7HJ497X3juw8EIx453Tds2B82LurGg2cNf/IBXqsH
/Tp6PWlR/tySXQGBYoqg2uo9M1hhB7sJti1KiTuJJpfoC3N03zhXp3fZqaNdTcjfymEKLVm4E1y1
TVOYV4x7EbTHpUKN5mRdBeyItxN01nBUKMzJuifmDY1ZZgmnZrOymyMbXZNFBveLupnK8pOVJO6d
5XLZdms+7wO4/midqtdOp/N7MyTGi06eFyTggrdMBM2RgEwml3pAeeg0L0PqvqHLpu4pF3NUWQ1H
ume81reCeT6s2yZXzByxqC0nRgQ/j9lsX43K+NO6WR+VtcvqZrs10Tzc31PeOGf8YtrXzcW1McwW
OSGOopBAo5eu5COdJTxYaADwEW4zmkd3Knywlz59XcuKeXCWN9MW0qS1LHrKy9z6fYJYjAfUyLy7
tR92BSwcC2XhPFrjqHYi1waClFOcgGG9pF8sqMwfJiahmVCyjMOw4zrmaD8i9DUQfTVnSabQL2Po
jNBLQbRxCXFT+j0GCyNP043laXOsp47LcS93U45YDZWgsCOYw0Wh9svPsnblEdTwfkY0Hs4N6T1L
UTgnPsPm214LjDA0rAHZ5tmLLeV4VkVVPmctA8hmRY88hGaj/txA4x/kJF7UjrJ9MRc9jyT7FVgK
lFJUV5kKV93CYbQYmrIvQ8cVeyAC5GMGWz5oQdfaoaaqcYjFPOuXKWj7rQufGGFc/8xMLVgjqQ1J
ESeTyq1IogvvyH6y3XanPNM6zsUgXhPA1VO7uCMBYFn3COHdhKWWewzsgGukCKlgY2W59htIg5Fa
K3csQMbFtET1sibFsv0/7J3JdutWtmX/JfuIARzUjewQYE2JomqpgyHpSqiBg/IA+Po36efMZzte
OjKaOUa6EQ077qVEEsDZa681l7lUfF2b9BegnBjjqXUxKv/Sk/bjRhRNTmAtmFSyZolDvBJo27nl
k6NL+nHVKhrvUJ3Jk0nvK816rFlsKCKsQ/TIcXZqc9B5VpGZgZCyX7VzjEbs2AnMtszhjFuKM2kZ
hSQE/G68hssqMO+YCx2HxXMr1WZeKCRYZYUYN3KeYdvohb6rLA+Hf69VPzrLNoR4HNwpSOIzd2kH
/gaPZI6tWuhUTnJAldDChmDO5Q9+g//GJPLX9T08JotyN8e1LJ0gh0to5I8+paaMlWZWM15gMe6Y
1Tb5PBjsewk1//0L/dkQ5cFxpgKRfl34FbAihPsXTEakbJW7UZkFrVlZzaF0iE4eZ3vB5Pz3L3QF
P/yXIeHaOX/tIDcs4vu6TafgX8EQ3qwyWVbp2mS5ShxtdPtsxbIlehshLWuhz5tKabLtJ49G7Njj
v4CO/EaD/8vrX+M3dKC7Nuhz5/pG/AEYqRooXLXjp+u0oppzFSHKAhBN8TFYiWtWGw/qrHzFTpGN
N/pQGHf6ItEcrMaOQvbrWnKKfan7N0Y/dPZ/8j//vw3nX9lwnL8NQ71/lJ/pnw041z/wuwHH/Ac9
nuSfQDz4MJGvVr//zEDhs8FFQ68m/9oifHRFv/wvD473j98uLP47/wcbHxZfw+7q9vmf/0MzsPS4
FGKR9CUmJRzb+fc8OL/1Of/XV852PKrn+b4TzyLmgd3rL0avXs4agzl23GWAbhHaEBaTgy/QEgvR
pcQe8ZrZC12xjqb/EoYkElLiT51vVWpw/YepctWvyczmnkmripuDX+o6imk/pt43ERuKR64ZoDK5
7UunsIKqzSPvCbaAB3Qyj/1pv7CWNt6FP+XFXWlrfbsxMkPTAy+ddThjuUlPrlaBtIsizm83ccpK
O7SafBnWjK2vFjuSebNoA6l8Ly6o8uV0kJdke0VmcCKlP5HzZYy42B7ZJzNgSUN1U4mxYtaaC5He
iuh/qmlaudYbJ/bWQ10Pzs5NaLHaYgGyVwZB1/d6EemKfaN/k/Zj8rhAyDsmZEYfptbryQek02vT
FfKARdDjB+tAU3SL3BAOfrMktkdCjr8Kt6DidDbUkRU6FvIZGtSguc2Hq1/fYhsTY+SXxQ7WZbu1
pzq70fXhrKUW0RhBubJbljIw/KRbM5BZu2pUw7Hr8ipMdfNt7jniRFL3jlXZuXei1KM1PU6flVMM
SGDNcI1hoNAm5ssV7HY0bWckQa1j2Z7s/hA10txyxNMD6SszbHA+rGrQM6ukcftXu/SgQfSI91nN
aoqogdVLHlS2qq3+3BdOLkge97KBgqd5mZk/TY4c503udnxQq1YCu7xoJK/9N5V4eXf0cTFw8oRK
i267agfXn6AD+GVruRxMTQbvwGzj8ZyNKcpVFh8tgoRq1+ZlU9zac31XcaKlAcYZZLSuHKCNY80S
ionTZsY0QLQvnBSAlz6RimGHM/WPueNIBlSUU91rtWDSLNR2t6VSoKS9luU0IdaxgU2BwSZZWezT
iDXhpPLvU85jqKWaP9x0mTbi+BLqslhV5ZKa8xrzIUla4a3QjMa3sSVBvGPrjaNkyRIzu2FjWacH
PvDcPRmgQRM90a29ZkZDfrClnsjr4f69K/jK1E6FESSeJ4UihJ1D7mjBIG7rVRdxHZTbRPbfCw76
fW471jMjbofVHCd6ZZvRit06B2hHkq2ujPJYYjAJBKBgeCO1iesW28u8YaBxudrNqeq+kAk4OpsM
L1lQTBHJBDdbsCaxB1wRgWrzkNWp4++9iIn2zkmk16NWiPF6HbBzIUdkCnnbDAursaz/NjspgpHo
Jvu/xnxh7HXr185bGnbSXZ65ocZO6KCBB6s+4yZL4KEVluTwM1uFgyUfwOmxcJ2uDVO30GA29LbK
vsYiZ4ulD+6tVtcsdls12qK+9mtWgVXhswkc23onHpekYT27XyxOyNOhe3ODMtxVuXR8pglanA9Y
pEEGuzoVXyys+ha/Z7VR+aB/jjMghmGlWP9oXJfm9It7AaJECxMQhQkDZ8wZDC/AJi6nlBzQKFS5
1haTNWTqp03Gd6JbmFmrpP0kG40IE5mV1qxH1sKChd2Cc9+B0IOIrnuRv9OakRho22qoH5JcV0yZ
wKmvDOPCxTut7bmsb4i0DluJZr+t4mJ5g0qDUN87SgvcsdND3Yx/WVnhg+QZhqBrLH1/3VOzIFXL
06wXLGwg1aam7LYiN64hweIbVvR8xGGrbUSkuUcv680j+VPrAJZD+/KQ/rlxxnWKEcxp9L1hDXOz
aY3FMjdu09ks1IfvPM6JVeTpTMq9eum00Yah486HoqnrDVAf9wicEUms5vfO7Z552f6lQFLcjD1h
KpIuzZqvhvWiSAuuqjklloC5aK1IROG9rqe4WpnWmJ+ca0jdxpS3w2vw7ad1cn/N6J/o/pAB0hPD
Nap6SfREt7fUtzl7u6yJBEkyk1kf1xg23OWd8ys7wYx12CkrKvZvYJEv3nUWzabybNjiZ2rwYa5c
L8JR6UX1qeybq7uR5X8d2eI+Z0fw2jjshbjTeozBY3zwRhk9mVMRr21ug6TfEkvtjblT55RHTLuW
ypjNoBI2oXmbQMZc+WtfpGwhsJhdZqvZWsSUNq7RmLuJmWuX6412klqes7NCKDMVnqxqRBbiJ3Gd
E1wiyswLl8ba7rEC9W2HZuN31tpa7B8vme4hplp7Mqbjts2iU4KgOEQI933NrC/FhzSGwHC6O4zx
Dg6oeVM2lf4gEEKiKruUU3OMCXUQj5s2pBnVUVD/vcmkJDBh9ruMSOLGnvtr6BbgtQ7buxe4Mwc+
tg0RhHsxc4+fcydsrWZAR3T3lkGwhfffevYtxV+lehnMWIW2Scp6foo8fcNTn7tFUmC8m8o+iIE8
faLzDgfMPmJrI6CEyejWNwzrO7dmHXR1H64Ke2bujNUFYOq+TZPHtmNZV2nibIM+x9OnHsFwIjim
mqNIbifLNjKHH2LGl1zKVdTphEHM9w7hJs6SQ1dLPG2EpHHphtOSvMSNCsdBP6etcXBFxkPa8TZm
msZATFi/N6wbErc5+Zk6JKzb1+x7WFcP9bNQ9i4BpWR3mrWs7CZjvs6PWePPeyoHriZndt9bUS9P
6M8s+PDkbbBa3znK43eZNrAxyGzODk/etn1zzK7kZxodRI9ZzatlthPcdEnOfQlyUpJH/mPuN3aw
jOn8WmhN/IwAwLrJtLoZMrOMBSCHMbPYrkxuy2ZJpn2yX9IRywk5W7Ng4eIUH8RlzxLGz9pJSqzE
TmuC3WPbRFEKl2GVtcmXUHEBedeo9f7GuCaHm2GQArG/KIIEktgmpXGRm3WuH8G/li8eXrzQ15HR
5nYherNAqUidLVcQcFVMnntAyaAIs6E8dyxpwWxYcjgIrKFvbSX0jY1aWxBs6tyNVfvaRau4u6w6
AzQvYhoq2hYv2/RBT493hT4IoIbhQq67CaCgIPGSyjFvYlOM7gvlmJCdjX7MSBkjq97pSNPnpRMs
H6+Y5aEFZot5YsZuoeYmd1aJHLO98pnuV7SZ1PsOk/mdj3/nll0y0hh2lPUyYUQf4/zKAuFDhxfk
r3Blz2EXQf/tscieJalpQkIWi/8yoyfIGofnmtP0Rc35pZVCI06rLxiR+e4unPZR3+R8tEe7vZnt
4Z72tbcGqsLF4wgeWHV+5ggId2dovIIuCZwPU9FX173NQ9yxXOqxNwde1j7rDgw1CiJPQl+S7WQl
5ZreEsLKygW7Hwkdcai6VZ2uzjEXdFDX+g7MMu9+tHzHjvZRYHE4JO4YrxM3Jequ7TsnUx/otdi8
OgwdSl/6/VQ3cxgJHpyAE1X1yMdKWCxBJ9Ji/wsoGDaiRua7urNfJBi1W0Ygc68Gm1S/Uz0Az+IR
Bv8/WecS8cequbsGmuzZHSxWWq65apOTZ/M8CUYbxzqkXfOuha/1oNiCgm42zXAWBLaN2d7aOKb3
o8mzhKYINrZTUr0YkYy2ynHLwMoMSZQ59TdAnOy1P6KN2X7/Sw3mheC5BEeSFzBg9HezN7zAUXp5
iSK0axDz8ZefCf9Ue4v+SvZ5m8Q1Zz+nqV/ThUQMTkvvfpmqBz2tytc+HX5pIBAKL0vwyWfzm06v
L0u8dAdr0/qs864+kEcd7vvBaNdVG5FE7l33szbt4dwmlvXk522H5sT6j5NKZD9UikuMLXr/MOB0
OGpY0LOVNfrDjz1r88bWynGbG3q31XqXZxoEu60DJQgjT0qarUHWpk1JcYxPcSaaVvGIZsJcVdTT
gz6qfZEOYqtLy/jCWE983hPam1VM1XuXNwkIUM9Y55jqziOSQtAJqzxT5aC/pWUpNrpTkBr1qpfR
nIxrMyF2BK/e1ipxVyPNEusMZ8oem8k1ZCeKII0WNrbushwK3a0xyRvpthlTKtH1AYDFqvDb6DhF
kHVkP5QXf+hDr/WGQBQtMAan1pe7HJ8BW5shPWiplj9RmoSiiwoDYcC9T2TeHWbdxvUso0sy62ZY
J70RThlgpwHtfNtOU7QDR4TIqzV73YXIO7AYAWRmXPq2fjT1sjlOZnwD5oBtH9jRFW042s7svfxc
Yxlcy1bi2zdj/wOPB9cbBnbPmpK7Ei3oKBdDXLNbyQnsGsR7+GyhA+IGptH8FNX+gT2e2mV1YtIN
Rmw81nR/lQEXR6NrJSmLFqM0ylIazlU0P45jlljrfDA6TJvVbG0Mi4Fv5kHzK6ugCXO0Te9w/CT3
jOlMl5Hrd7ds3L6yHHTEkJkSp7eXxNhTNP9UUb5xSJuuWzHClFhILWaOWZPcQazlDp/8eIRohixs
NPesvkTQXxkOXmwjA2ilfYuSGt94WY32xZDF89FIgggqOSCD1N/h1+fdUCRE8flCTsslUe/r+YdM
J/sPIb90l+CEidU7zcF7NWxSqPfj8oRaxzNVyEbfmG33DNyDGoYkZg7tlWT2lvVuLiy09iqdCDdO
1ncTV68ZncRPwJuGVdVYwyo35umTz8s+aP1vg3L62jH0v/J13rMSpY16QUbHqudsCV2QHfUXp9xb
MiuwYudlG2b+HJO90aIsLFpfT6mkoD4DHGWxZg1gHqycTpbUjL0VCvIJ0dvbRva18kK/FyLDHqJr
6S1Mq6c6HUODNri99L0bcx5R1ht86YpcByEi/+JHto+9ZozWmFfAKeolT/2i3zpgYY4GGK+hYsGN
0AxVCz9paals1fRddx51/1mDd4KXL3HPM8fYY0S2Zg6MxStU8ZWIKmZb2A83NKI6O4FY8B65iwpS
wOYhZrOtNvtHObTyQXMy3GDXp3NvTutBk/lDF89Yj1x5irCyXZsLyscGqxzCUffcDb46DzwHwnkY
zV/MBx+e1G5ro/qquqT6UFPXnoBaUAxhZkrfsadwAgPr1ErTyErT1ecdCHauNcfXXkAtplsWVM5H
Zjg2dBxL32qiORUjoEduMkieYjFjzvZmu1P9aAC8sd7N2hhWmPRfHWv6xVck4rIw67Nkl7+dIqWf
0qo+uZZJTtzEwEBtvPVjRZZ6dBB1VtRWeyTQR5cYcswWFgMxyKx82vWa+TWWNMbA8u/SULBRDInL
lk/TmPfct5P2Lutkv2dkc0IevGS4h6xdSSkwJgGnPxSoKGvNn2losAtcDqVtBHqNSmyjx/Icm1nl
+kbz1IxII9oEWL2o1HKh8744kIBhAtZ/FtJsG5LAmJB1rgfaZbTuAb76L7pp2hWbTQteh97eVFrJ
s5KFN0U4omKbhCUYFlu3rfWmDT24zUex+PqW5uxbw/FOanZfOB5xKLfK7lbWstz3RWudCs+sA6yr
syK1GrnvVcoA7MvkZ5p5lhee24Td6FSnPpvoTo9891TzywWenNd6Yj/DZ2lWVwv+SmIbX/mDD780
Nctt3lXTR9Eb021HR8gO3boM6Qd9HZZm2Zjz4J7SJSt5aWF9awTYA73UrEsxNBNXjxmFBuDZmzrp
WAQz/h4IYYqHtNLBGgrixKN+nevM5cpN8JgJG6lh30896BUa93iXOePqqb40UiUhKdQrRMErdzNk
/n1TVnAfsIrT7iN+UKA8RojsgW4AbKfq6tJqBIyJpJouY94aIa6uHzFm/rEaTWdXCrffCSPTOfg3
8br02ztHgHUd5qvLiJIjnoFdeVCcn2597xpyYLEn2AEhd+zZ+yloexoTk+pBMmCPIUhQDRc4OJhu
SgJVkSQ1D5WlCwtSgliFMfuEizm7WPfhxrh28cQDGmCGhv2niug8sSKJF9qp9KBNNOLN4GhwB+tH
AN/1PhbKBIhqn+eq3MvEy45GPMltS8MV6qnL2ZH7A7N972XhbKlqDRg83WUTypJFtm4LWXEKc8G+
so+abl3a5LPj6RnHAPQePpN3GDWfRe2c8exQmrbY6rnv/e763er24EoIIOjiPC2AsoDHfRMjJTFV
A2JRrZNvpOZiJSvAMrVErQ4kkPQgITcSmjOMxFVeZEiv8bjt4gk3UjzNwQijcUMg7WOCTWUeGNr7
6CjmJJ6wUHVJvc3pnhlPonemhyapbFZQQz4sd1GMFA9dINIxW48iNq8ebns+AxbKTinUJCITkanP
AUvaLkI488fkuXFxHuRRlLBe9rOsep06+I0r8J7kB6H+eq9q6eomkKi4L4Wh6C0Z+cKtmkpq034Q
ERdPG2PrWGX+xFDoJQYM41VndiNPy0KLGSw9NY8bt5Tc8zq9YExRc/Yg9S42vrEsedqFXgelHWh4
EhpPPdOESsrL9+LSAxlGgmrMYQnJVQ7yxlStEIfGaHzmRr83kqOk6WRc2+Av65C7prEctMwRY6hi
eJMHS3ExAT3EnHpiSYmxadEicaYsZ/4ZHQf/vRr1pgpp5kP+TNGW75D+/R1g2hkrQ/yI2y3b0HzD
Oa28iQb3qTCiBeMzClysiva+ijHMWsZnJKqZTxODBXE4CmEm99fYG8sz3wT1hICbbR19mgWnuoI4
fIffMs/QOkqNmomO8IK1FjksU1l58sbPOj2u6A1bquu53Gt6/FFj9jxFTdtfBC0UfB/ayd35JUpy
oEdjdZ+iIGXrGA9g+VC1Sh51FKEg79AtuzYuX+iniRVlsnK4UXK5xV4JdUODG4KzewwKsWhrnp31
8zSOZFDKx7Jxo4/Wy637IdXse2nMVSCS+TQJzoi4LKq33so4XPT2wxRL5gLukgl3JVFum0FWd3Rh
yn1OVgy9E838eYGntjelZ28a4kKvYknmHzOqCGaJNMO2BvcxAGT2WmT9vI57Iqo4c4w9CoC9V0aU
/dDqogEf4pbhsTSoO+PGm9hMruxJGb+IeAnuIYu054/SmUuxK1OwwGvO4iCjzcHCbMiX3s+e07TD
BZ72WJJJ95UGbVSxbFrzOAmoSWtQ4lETWCmuXPTelpTWSjk1Km5lkTqqViPFCH7KHWFVTVRlbXJK
7XAKDuTdH3PLbidEtTzlsQokJy+HaQ7JTi9Ls4uTsuo4F8WuUiePZjR2QcSswS2UG4x1WDmXaFnj
83uZkvoObfoQzxi8RAJoyJ3rdkfueyAYlXl7bMU5M3slkRVn/cCSIgWFn4KSsexKbVl/2xszRsem
iVethMoBOsXejT/q2S0Lj5ViXnmLWxzqrm0FzTiVGFateJMXnbPT60k7t/ZQh2y9pgCnh84iIeNO
EjjG2OwJ9HggALtSHCsWse9LmbivgCvcU0NDLoY7U70TL0gOExopGLMEWZbAPTJvudAQNZDA8pop
PgyJWQ4bJftW8vnQUUMqgse9TGLAMQVfmSBvSaes3UTHOScqnSV7lN+7nv++4Od7YDNwKg1jr2bK
EzGyJepnadtpa7Scy/UIvgln8Go9CicKiq7vaHRKZxHwAJXn0ebSXcFQs1YSqWrjjj1ULNcCNIeN
z6hfoNPZVAFp6LgT59s3p+m+uxqRuWh75yRNSTK34+TMMSVGMRT1TT8t/SfA6nNPt3ZIk2G/4Yju
7zN9mg5eik9oFZfiktTmLTw3bdv289Yb09sm73atdHzCqBERIkvPmrPvjfGNxXogUJ2vgjb3W1KC
Mc4XHJDsffo5XWk8ox81N7pl3cFTkWn60rh8K3VUwHsM0TcOtK5xsQ8p+7yWEhySD0n11mh1g/rs
ftjkgEPLYs1E42J8b8yJs0MGSC6Fm9VrHzj51pkE8m3CD+1DN8f/ln/KJdt3/vhRSRw3s49EaTqm
IjfMUzq+lFKfvrjfli8jbHGuxibaYL45W1pnh7Hbe2WgIRFcucTISCAv1W6Qrf1gOiAzCUqW2V4o
w9zh5lchPH3xiCz7rZz4iSIy9l9cdye7nKedGyuSkR7YaL/0b53Ije9iyWe4Sq+HhcIe2v2I426P
MSk/EC1tw6LplxWgwnlV96Z2SxdYGxITLY+T1qh1YnF/5oL2tIfCq5sHMmD3ackplpjwuPFYbq4S
I6cxUoplHxc2oVa3pMVtcF+qzNRXhMcklh5V3pSaYAqMKMUWVvcZtz1D6xDfutc3tTWuZaxJm4V6
CQcMB9RWltprCwR2N8LgxlpWPyc5kZ/cM4iuG+pDZQb8Ko2jewh53gMO1rHoxJB8E/fSCa3Y+apc
my0N0AICJjwLzHy8wWnDsGWUy96Mow2/IHq0Q0YKrey20nPE42pew1/W3mHhEi/jpnWYRrsMsQGW
VdjkSfI4WjzFSPOPY3tLDogcLZGvyKFEoVPRe9uOdPSSN4uMY9432WocDYvnLuiBK3Jv2mqTedSV
ZPbwJcfdxlLOwYlKkT6x+cBqnvtMwruceqce7J+eNJ8RfSJH0S9l//ibveXfsnD832FSzvK7eujb
7+/+5kP+P8BKAZf8B6fPP7FSbmGktB/x8Cefxm9/5vf6Dk/8g3HJRW838GNQlgGK5Pf6Ds/9Bxwm
wXqZOg7OO9cel9+dGob9DzwdngFFhQCuDhvlfxs1DB3nh0tTkY35w9Ady/53fBp/cVrZNj4NX3cQ
bnl9QSXRn31BbqELhuOm27TgUGHl2faDay1XdHqV/4uO9D9DcXklm/Z1GzuXY0GisnXjzy9VO6YE
EwVYkd0tw1N/yWS+TTzxaCHQ9a62+8Pn8N94yP755XjLDVgy7D59iL7X3/wPjqccu8KsyBttnMF8
tCJvjd7O7gYKNPfm4mbJyOf+/Sv+83vJK/IJYxeAbUTV5p9fcWw7FgwDr5jQFsJjhbqPsVlHBVu3
v38hcbXO/MFaw1vp6sLDRmbwTeB//+KP47nSZleU9aaJo25nkmtYp0YP9mwk8HKojSQ/2m7XP9rU
fhLYHvGNqwf+pvfRQpaenW1VOx33QgWVcHbas87st+Zwt2dPnt/bA3rl3//Exj/9xI7jkECFFMR3
jHfoL0CeTOjQE/y4oP2gB6DVnOayu3Njfz6VVCiMACTD0b5OVqNRrRfV/Y7V/j+zz/5cZ3T98vED
+OCHHN3iItS5qv/4dcCtP4i68PIN1h3SgQD/8yPNMWLjTz2mAGYi2K1739AC+L4BueSTiPzDFNsf
uq6OzKpa0OvLl6gN9S8+zeuv/qcPk20zLDZCHoZLy6X9l0sQa2kGt6YEDQqDb1gvkcM4Fps2wy8h
LjJwcsFBL+kqUcJWoP2kZd79/cdDiuwvPwQ3IlNQgMZNBdD+bzynP749RJtrK8VusIHFH/9oLDTe
l5m5IPBJaO+hjBQ1sNIlv6tYQ78Bm3iMFOSESKuuyzxBZBy8Ku8bFW73/DF50FkIbDCvWRsT4N4Q
DREyBZKpxxUSYs99rJeawSPOiYlvxGh6j1ZHMc46dhQnXKJeIzZuciF0bZIwkmv2dctwwv1hwH+2
Rv3TYcVB36tZGJ9eVWS3VVSzfzRmzX9rm7R/6fjnRcNb/4lfQMnbjtQFE4bpLoQE52a6y9j+CYS0
aN6QBcOmPrQlU5HTdSEbyepol0SyXYUhfJXU3fidLiZTmXKg2gdu1+YfndZHz21ezXtuQ7m5biag
HhUxvw2EJZgXKVXGL90wG9l2jvTZOWCL8lmdZfneZR2KUMY8dovKU69HMg3fJS+GNlrAwIW3XJwA
GzEEgCj+EfOU0d6Duf2WY3b9Qgtve0Lp06k3kzOaYEHdGXvgcRnrLbyK4kTMuf9JhGK+1gjc0l2K
b8SdtPIV0Hd0Wy2+IrpGDJziGLEv+pRIjSatMawAJtlBn9MaELRYng5J0rMwHq163lUFucoNOWFy
qXY5QAECSxShYFECvE3ENBILUp4l0PclWx8De4G/dBAi8Bh3cE5JAseDLef9da5ikRNjmF2jG+nW
up2cZQkiE+/zhvdS1WHJMb0/lI3ewq1IJb+kTcEngimK17xvWtuAo8HjJIxYP9Okwvp/k9jE4dkP
NkxTTV56Z0FTYbwTaGpROJrAbZbBqWkdbh2DOcDsn6zYzvQwMrvpQ1hgOlZGJsfmgF7nO+tx6ef4
ZukoHQn1LANvm+fZJcotEFwD4JvHuPaudUINAYGqqQxzPeSjln5Sb9OTWHAKZ9mULpPLJmpd+zJp
MxQB4vLqFqRV8dPiTvr2+gj4ZddQF5dHLEYXPa9u2ND2N7xx2U/LXgHLjncXzWiUdOs9+Z5/Q5ul
+4te3gcCLvaTW5XQeAoffDLBtFWkt9T/lhhRzpRelDgrEE3SpYEGPRK7rofIuczIUntjgZFk5yCr
LZoNdguTBckGKzsmLoJGMVg25FbKvBNrqFeZYKsBVrZ+IpJQf9Db/aJNcRwIcy52hXRSIgYRrMWR
bFDsxeSPU1ITDmzaBZAM8kivXWLGcfwQnmIrlaS817N1qUdGN1O6R2U1xk5LkiGk3bbdZ7VjAdQk
n1Wbxi3dxOZaE8N5NoYT4Ql5gL20AeAzMfy1xrVGcdkthveAA40O544ty6iVG/Ro7azXJgtcg7gW
+hOz7OAiWdcoQMWUVhtT4dIEbTq8CmcEgtCIO4g4P5mhiz2ZhwKbkGY/aroh4T/46XHK8s8mXtSN
XpnLz0T4/ankvvnaumWCa+RKK+mrS5wUDgvxkjt52fplYKREBzrek1C6fXswS1QdlQ0tiuQIaIOG
WT6ncVguU4Q1P5S4ydNQlcWLRe5x48TpWUxEn3BO+iDnnAR8LxWLnNpETwWNNO5VmtoAij3lPwqX
nmHAy4cqN2Ce23Fc8K0q29ui1ZJ7hrCA5p43ELsWRyO6fhyb8u5Azxb7pYG+eBuBRjimTjmuCS83
h5GGyrBOAe5rqkZdmtVJMn1QQ1Ckt1WZXrDrQjByFk6Qa2m1LVe0VLdjMQ8/ieYRpejTbqsLRawf
7f9laE3qv0S8INZJAzsGHpCyV3GA0sjyUna/KA9yA0+0zdnIW0mhB6uPbVMnw08f816z0c00fIYz
hFhYeQZknalNg9p6noi7rnFwYCCciIlXpT8fDIdcf4Xt4uBmrknHdp9s4xgCmIZZ4mT0E0VDTfWV
Y2Q+K8Mrt3W9wHXolntfi+Odp2ExHWpUIUFKFDKXb6WnpuKkErum9Y6FEo+M2VcHglz+p9P203tR
eMualmiE5xRMwomSGUAEScpzxZPFzDxq2nfUfbGkzdL+kUJMXDVDpM5eUfTBVStej01DrNWK571K
QJCkAsGIApl63MVQFDf91FFFlC2sOs2EUvTrWvNaLbay2rm75ZFsfU0piT47b5uTzg5g7aVYjJ0p
4u8HALVNU2hiltl8jtVyGOvlI5euvaoiyAOSX6EmU/zZcXtae2V176Ntb5GU78Da0M+QtB+YozMW
QiwqMll3ewnNlBad9g4F+CwT9VB1kzg2UnzFptcCtFqadQKzISQoNm1iwwgoy9HQxHBB2qR/0Gcb
OO2KtjRKmmh9wXXjjwcrxXFpzNG2ou9yDUasXhUOzkzezvdyTpK7ZSZdQ/ZF+xZudh+zGYx9OmwA
l9PWY/Bs01SXfjuNNPY9fi7cRIl/GdqCwGnqUUpaoJOFcd3jpfGJ7oE540ZVWM6wyaC2O5FvfM6i
GT4SkXQgGexuul1y6W8S1hAYIERrwbmBQ4tjg9g6Ilg5kuLKiqeUbGEB/3x8lAraXet15uN4LV0D
Az7cRT3O4nWSQ9Ri4eHTvJSiy/FDPxTIYO8IV+m5Qmkf8B3TJnfE7Wiwdkv8N8JCDi10kVVAE9CE
/syVkO6xXLXQTbSq+c5tj6+Qz772dZmN5EI2atqmMorJUaGM1itKh4wI26QVVQGV0iQd6S2A0jJP
XsNZAm/eEqYwY8lCUelDrb2Bc4TEVnwNxM4tVrjEru+0hRTjqirb+jlycKaE0p5Es1smv2pWc0Ns
qE5h7VAVqjLY1tLJns2ygoybQP/56WgOQR/VptrGIOzBbGgJ4z9C4eCsl7TFe91UQ2gv/0HemSzH
raRZ+lXKel24DQfgDmDRmxg5BkmRlChtYBoxT44ZT18fePNmkSE2w2S968pFDqa8QiDCx/8/5zsZ
q1BliKvcrp1DjO3duUCx7wYXZY7xbq8w6l17Xpz8UJmHXDL0IxtJUWtfAXbyzqrQaT/4U+4xC9mf
PyWsAfjx2uIe7tDWBq9zWaGMQQFitnSrGjP4PKWjs89BgFw2CYoKKivVdYyi7FsaLSdMajOF/2Wq
Bu8XXoBxzyif71A/BWfY2ROxqZra3hOIJlYN817s+qCfaMGlmQuup5hjKC/ZjK58SqfbxApV/wG8
7gQTKjZztkDwkpTvbP7aBif8iGwdIJNPrOHMKafCk80iA2YlvUpdLxlR1wDKF0PuX6O/l4BFg7aF
BqOxjyKsX6gYj3STxu+UdvufVedN9wLpsk8OQ6XPPVo7ciPHMK02OIPNb3EzsoZzTCrv0UFk0S1a
cxaD0u+A07BusAtPxC+um2AqP9QZA2I/of84tPVIy6LOETQkFl0/S0TNkwGP5Knh746A1wFBUm3W
3wnuCBcIbdsPBXF3e1gY7ZU71M0nMsk4LEFepsJlAnv4iBfNAxteIzMFLDGPcl2bflmeO3YJdEnm
s42dEV+r+pjFqB5oGstrC78LUqAW55vng2Vb8dMmu3xKRHDo6VEufVipq5+s8JoiZWyL3NvbFezr
B5M2U/axJZH4fOqJVORC6BvIhnAufExxVN7mQPIBhKsx/VBbejAX5EF7Bv6VxpJJauNUE+BohH2P
VrANQIbBeUB1Z7AHQmxIVnbmEwVSNLwlV/H6fsYk8jlpW1SRYojdX9R8B6p03VltTtxCRrN5HDFR
rlw/mT+1MUlVFqls3Vpl7bxHGAUiMPRL/OCUqatxtM4iY0bdDHbiGmo2ZhbC2FEN6hrbPl00n+7h
D2CzbUdtNiyYMp35MEdu97dn749KgA/0rP6nwZQp9Ly4bP9WILxm98THVXc/X6KUn/+hvyuEjvmX
Z2MpNSmK2ZSQHe7/fxcIbfMvi9A0Rb6Zy3+4Pn/yj5OLKqCDnJ/KFgsDNcKldviPk8tSf3nKE5CW
8VB6wvl/qRDy19jwrZayAOUTx+ZZrwsnpptII5TpsBpNYdCuKeVV3nnJXa0acnVefDVv1OxeVyH+
fpZYvGc+hknPFEelkLR3fcCC1bDyfFbPdaA9juThaEffmzLAV+SlYXXikYvx8b+rL8+PxKgmBBVC
PHPUXF+/nkyZ3IlVD8hHh5Y74kRoiY7i8z9+MU8CZZYUWSi0PJfHXhQjM86KdSDRxkShX0TnLq69
tTI92e0QWHlyNciiKNbvP/N1OfLvN/NNEyAwwh+X4fD6zaIs41DXusMK4CkyYnj+NOmiOcED7BK7
+P7D3vjlqCMvCitBydpbBvGr+lGABs9KPTBIkN0ONqipH0451Ge10VcX8P65trz/wOV3efm72dL1
KZxRsmKYMH+OCooMSLMvUzCaPakTZjN9GxfwGlnNH/G/w54siD9EaPL+Q48Hy/JQoC48EU8yprmj
uRC1ePnVmIwr7n0EeOZq4SCX2YnB8vtTPAyaroPPCmC6eDZWvhgs1C9yYzY5ptaYIg+xW4EUbtxv
77/K8eiwJcF5AEaB7JmuZR0n1bNt43XRFXBPVB2P/sChJLUUsnTR5Wd//CiXej/FPsuVv78PFNok
SgY5YX8janKd5bDU2IKn4ckeom4+8RstI+31wCASkPXKtCT2cVbI1yNxgHGVA6Kb8QF4wRkKzOAT
0vvuk66T8DqnB1sRfjCaJybb8fjn6/SUb0sKuXypjrP8+YvfLGxVXXPxQPnFhRMC2zxeJrDoruxq
yb+DTCtPjP83BgkOXyIGWSZNlvjlz188cEw8kJY5utk4qD3UEnZw5rnTeGJav/0U6dMgom7327SO
pWPgSSPFBTcepJxEhBtidIM///J8hLmCXYwaP6Px9bsE2QxoEUMSGTBWvS9TaSChiKHsxm79K+qK
+kS5+/e1w/Np1LB+LC8mvKPvbsKfkpcVdl5JHBzfMhTkmUCysu2eqlzcJJwRNy0unT+eBr7l2DYt
MPp9zLvXb0mbysp1QSq3107uVmNZgA+r/DPo3d3j+4/67Wdb1iiLlod0PXLolxiGl4MDf6HRZYsD
BHNEcz3MIT6/gvP1Hz7Fc2gdCqD9LlGccHReP2U2ajNxRG7DlYwnykO5MW4qDCP3f/oYVikM5Izy
Z1f70csktcc9qV24SoQortTge+zQVvOnL+Nz8HAJrVg2aEUf/PXL+GS4A5RhkANrNjZWD/eNMFl3
8/67LJ/11eLEjDXpEAK44CTFt/f6KcAuLUTeOT+M4xkXOp3nW2/huyeqSXbvP+q3MfD8KJ8rDAcq
C8bF60eZYxjDnFiwYzKyF+d6hzV4qmI6Ku8/aFlQX78TBFQp5LLW0up2jjZF3XtdSVga0tVKBYI1
fWrdM1iABGta7jSQQmpx5V0rpDPtClIfshRvSLzxj99Xcfhg3EtKs+zOR18t89VOwtiF9jX2SJ+m
AF/+3rLzqjzxvr//hvR36czTT1SS5xzNY8T8eUhnBA0M6Qc7mDJLLuvcnYU2bK73v9rff0PFA6jx
ElHMKcc6OlWpWcha50sqYz9XN67hFGdl6kUnlt83nkJeLpcMQnkEa/3ywi+2kqmg52Zn4DoXzMIW
LnKzgtATnfjaQCUeDRSPOwxSe97IZDN5DuB9+Ry4NBSFXCq9SRi14zZj/2q25hDVP1y6IPqz0cQJ
0FW35ny64eIbKBdxdACBL2zSiMBM3bg5jYW6ZvmEqkDhyBoNseFym6LVT/P5hyt7u4I6NaX6ZxBk
4FnR61Nbn+LG1Pchgll3F7Abk4OX1DDRV7hdUn1hjpiIEMRHdp3FF4ivkLCvoMJPEvonKmPHP7BI
hxNqJyvx47sERkK/GxovVPaG/QxYsaRy3y9dEt/ZzkXRiTvXjUmYFFXS9XT6UvLr60RO7n6y8T5e
dlgAPgK7Nfd22aewpnm76iZwEHN+jvSAQsFscnemSUUped33KjDX5lS2/lmKK7K4neFq4//Ekpne
GQFayp1osHERzlhNYHcLSNBUdIekoqRQDDnYMoeMdvbUVJYuUCQrlh/KBkT3LkK07aztWaKbRx2r
Y3TaQX2HKgr3oUM+jEWyQ0NqSNpwuFp1qVfJXScbq3iySJ43qUpBvXu0lBnN4XqpxWfEtTgKnaGH
zngFDpFkV7A4HczJAp3tmXZ64sVrUULcRLAdfkmTwQvXsR6tdJMTEfJoQlWazz0fAO2GcgvBIdrS
ZXyLsU89euRxTGflYlA577VLGGTTU4TMbBIbUA+6peZX6yd8uE2cY6cagy66C7sU2hYBC7nYqDLN
Cs6h/O13kdHHKP1wZlGpyWU2o35FtrVSXZ61B+COyr8oKiu7Bc9lqweg/c103jROIYG5OTls2C1U
e4CVG3zxIa0SfCuR8Q0ZWOfQLkAR3hygPOb6ckDia28rI+n1jzif8Bjbkxes7SprkKQo+JfU7xkR
2DZj5Gq7kWgJfV+1dRd/m7SsbGzfBXwJfyvtqrWbM/gJhhXiDYXVShOeUBdiB8I68wcX00lo9j9I
ZjbbK8cDKPazqxOaKWs/bX1CJJ2JrpqZU026aKowGuEsKgFWP+mb76npFXKPRSO+9XKzxtqgGkGJ
PG6Ny3Dw3ZGk0oaexi0JsgLDbd/Ydv8dtFfCr9ppgzhMf5xV/80ccqvYI0fN2o3l19AzjFTmdLfL
pB02fqJxP2n4JN5aF9SRz3WPER0iWlyHd2Nm4yfAXtH716DEqgaPZF7+8JhU/T5qmcPfczxxDsq9
urhs59DEakReEl1Or+q9cztKhbmdmDzDJotkf2gHOwwvx85rsw++Hadij0kzMjaRUdfWVthI/zeL
cBCrBAgZqI/EKVTbNFHAHGubZvI+Ih4bAIajnv25FV8D3ie6EkBi1c2YDuLjBDa334MSrPHPNzQz
Vw0Ic/JznbEvz1oLq9e6tc2OMJ6mAiXpJZh9cY676c+5dWkDDFEGFr7KwZKeSTAUw2dJlh7cR248
/hlqxty+RBYcOredHw7qU9smkcF35QN7Vx6Np31LRxHoTB5pufOhWn6qZRtfm2Ryh1tibMqfpuia
8Dqq6gVYi60t3qYBNp7tEDpedl9rL+PqZCJz4Qfqhq+YQpF75mkZPZSg2nx65xQmF807AYtjAa+t
E/B0kIuWdrIWjWMBclFc+M+GNBIYn8D84gtkNj6VrtEs31mW3zWdRtqSjhnpjlNa37PwuzSXbGSY
e/zVrBoFBVOEF3mVPlQpLZy1FSJF34djIJvd7HlJRZKrZUbbyGhVgyhBy3wd24bnbZGZVTFtolF7
O0egO1+XIxnoTyGnGq7uZR2JK9sHB3oQgx+fw0d3nbNSyATWHUJ5RPdhB0GjoKMGRpiNc23RWFW/
6nqKzJUnFoai20QQgIIpGqxN3WEXv1JQLDFMQRlXF/MgGrpRg9n5azbxCfVqW9Td1rG6dtqZCDkB
eiCj7ddVY5NHKvB6gZwwy3a+iJgtYqeNxGyQIhVje1H3IaA9qDcyp3vQ2Ml5bSLkBXafJdZj2xL5
sRldkLkXJlv5tBqHnOvvSFGIM4qa/HpnFxRutthv3G8sa7WJAssN4bXgJ1szWSpzV8UB0okIFZD7
pU9Ij8G1iH/5YupCki/5JXHImlFHUQIPGW8yhLCM6FNPcbKWfSnpeGonfJqItMGpNA4ELWK5haow
Vy5EAHS7JRTb0VJLpEXFobDylf5ZguDDpB3T/KM7XpCsA/h8OEP0r5GcTJFVr8ohleGuZQ/4Ek96
uKfhTqpObiimYkZH+6YyAnJhrSrphxV8W3KvrAQDwUWWWsRHTb4Rk3FROjrZAV8Fp9fXI+BISo3J
Lwssar7GwTW466bLp29eVTf9OnHswdvSO+1Y28E2gQIwBQxXvxINiQlmZmVnZl6BVomtnvtqXxF4
21GkJ/Xc7LFZNUGvPnltERXnsHCBFTeRQEVUFkOg1m4ZE8iFkaVYq6bCG6Mto/J2pUqyyzaTgHWU
apyPcJQK7F6N4GLahJmZAFDt4OXnKcKrjQuU9C6a59Tl80Tk20icpISzu7iWVkmR+tPazYj6XTVD
yo3TJLH7yWLrY8oXs43DotYuKaaytn9Eri7YAAcE4RwziwYVATuBtUrznqxmPbMZbLSXFLRX5rT4
OmkHUUOFCegBftESWp1Z9YU2aTwBr0yGbKuKxN26Yd+4B7vBRrqjtjB6HJAIm6JIEgY+OCP0gNsK
L2iys7BV17chGKnwZooypDVt6OXozHXS98MlWcsz0g/Wd5pEZlHS5EizkYQ8eLEjBoW8R/uD+jM5
OIkz41oH5DCid3AYO3k0KXEZtClpVRVnCeJ1EwBkzLQYlvGFsruQFrQRNUAEQL4Go4lex4g955xU
mLINrxC3xPK7pv1CKmpu1W4IqI+NVK16xJkOIQOG7VRfOLaQD6znpqnxUQ1BsHHAoZzFbIjNHuap
kmdxaCyuzSynBR9yOazwXndL8kVZLCk83ASfamMKuwudQdRcequCqnDpTneQc2rY6SSXZyvfiOJ0
pwPVgTLFQ16Sm2MvepFRQ8yKyLPg66/5Crb8MpLIAbtp9hhcszvTwKC+UlrOn8pIhiVn8Jo0eAwq
zgdNrNIFCAabVG9WqKswwNuwhpyuWpAQCq1FUDboOoY28PunLrTsp4m7LcMN2YzYmUFbQE43Qd3A
mYTlgsXPny1UJjgr61D9WOCIagVimhA87PP1LWgwyNaST16xALI1royuMA6mBlDHkEfJt07KiRI5
Gh62LRz9yVNgRqwghhFgL+hsDomrJbCiWuUi6b7CSWMF6WrDQiVv5Yt0DWz1pzrxHIzlA53JVSUq
RazKnGVbUEgdKOksbQndLQk8WHNw1T3uC5hcZ1Mu6PVm8JsepGHZxJT3WFR2HPvcW2WCPaChl40h
KUxR8mRZsU7WRE2OoOi9rMDNVgVwjjKaM6u6G70PYkiMfOOQ/wXw3ATovoqiuv+ZtZZC5TlVTMOk
TgBTdUlHAk1ouy3W6Cn6jiKBkulMB97ccGcbfiH4rT4p4J5nThBwljJTwW2Ju0DZrEMs0VeTq5mr
UtORZ79pQR7lCUVQWoNulaNnyMqvAzyHSzIix3xrhYAUtmMmIwIHurx69GNdq/UYuYABoo6YxE2N
ZWSXo0U2djpSqdqZKd6FtVvIAStiSU4wqgfSgTfplMx3WMxDzCJspleu0ZPbFiWF8Qj3zjUfK88K
hpXWaX8z18hXx6Yz7bUXOcaHOPGRfSqzVzs/6rqr2uyx3rcQzklUS6vym1OE5W3fcWXkiJ3CeQKy
QmiT00XBxM9fZPayHQTB3nK6BD2Y4qJxR81j+BnWRfErq3oJMRZ7TL5FI2XpjS/G4usIcQvFQ6uL
trqMhfQo+Jgz8yMkhQro+UXeTV1wEXMn1ZdhOlnBZ4vWvb6bAh8RGtRwoO67UmALfUydfoBO1xTa
Q8Y35tPU3kBGzZiTRmU2MO0KoIWK5ZVFHkHYOD8OLrNrS9SV7Hf4sLDpDq0ksJzeP3r4hqKxxyXU
3oi5QJRSd1AQCTLElrebFjzgOHNmBz8wcwthssaMObNT0TRuLaeNfmqA59iuwIt8Heum+5HULUiL
col6YpgaS+iWUXcNF54QGyUrBmpXFUTRLidXtV0HBTHoRGc3HIDn3LIBzNjmxz5h8Watzcx870N+
P0tIL02fw9sOhWNnOT9DRV6iy0H9B5lApY8jP0qfKpkhO0QFle3SConJGuC//yRHCAG3VkrIHRcv
ZcvqGwa1fnzIcnpkX9JumoCEGEM9baORk/cKYIh6jHA1pxtyUSy1MqAHxkg3874HLTDPzmXudvLB
UVY37kdOgiAme4oJ/p1BNSO5LFzDczegkwxsoH1joknL6+9ikg5LGyga9LFtF0juyenYb6k1cR5H
HBSSYo2Wydrim5ZncphR9tUcNyFeANl+mOFDfgkVIqlVmZriCdKvugarIXCvLXqEVTyo/uMADKRh
bpg1jh4GP2weo14Eex3qUNIgKKGtqA4TpwQGKsywUVag9FTWF99zMpJZ+GjSjislk0Gsu9ZtLuyi
7EaQi76LNsTLc1If8Ud+NYZIx1cDNnlog6QUaiSc5LWsOGl0HwjCID1HEA55KEST+1vk1IbPHl+P
H+Y2FinByz1C4KE3jHhP1c/mVfHFw1yfcRK57iB7ShHUnVcSRWR9QJ6EuDH2YDxc9cBKnpgBZUDG
LaqslStz68EoVV6whHLWhZSolqNbxoSKcW2OZEMZyUdOfBPnz4gtdK0DydyvB3dRTTlFnq1kK3Jz
laKbctd95+jvbhkSQInXjpynxBVpth/ZqqsN45LVsBx9EmmMMEfUmhEpRgB7F2df6oFVZgXOi1P2
DPDm0ai9+SZIwvGnBuuJmGsEZX4xVH3/g3GJ1tRGMB//mieU3IQXytS4CETcilXXzhHt6V6TXu/p
ri32eHfYOEmS6ewdl17T/JLnYJ2xWCdpvdVmO38b65hlp8sjcUsWzlCepyg2PsM/1pyZEM55GgRB
OhnBNcGSo5XfR1PnML/qDjz+UHEi6Q5m5U3WJkUkJTYoFCP9nbpBkn8xE2Sr61CLpkVMWlGlInWH
qzpMSlHX7HsDUYVPmQNv+56eouskq+Bfuab4/ZoPmZ0hopFqpN9Sp0NcXXsEePwaxhQj8FSMpJGy
djs77aZcV2JXxVdg64Kfsu7zX5xtu89V70fWp54Uk+xXgsG338F1Rt0uFMK18wltfQnFMqzqvZV5
bfSgWnrVFAHq5FMbIgdKJ6LkJD5utKoMDbuoOOsmGDKEL6NNUEnrjO/5S5MLhJf6piidX35RgXCr
3B9FZo2fE9+DKOCF/l65wwUchp1tVGLv5RDlUjFYzvfQA8h5+Z8VUylIi8VpqA1RQEKIjVuwUURQ
Sgtq2EpBREjWkDLaz1QlJDcZlwrs3moGefOfXjkGWnP7435ewAkIywTXSquT7sbvbHHPxUzAQ+8i
TqfT4DW3lV+O6ERrdoj3y8K/FVJd16MhIhxTCJPkk6OyMCxRychUBvcPpGIBFcr1SCjBpjGN8Q9r
w9wLabvQQlpcYkjLj7oIckEEzNWwZJHFKVCBZNw47TT+Ycebp9ARMel40xVBG3NUu2/AbGLhT0i7
clx9wR2ouELXYp94ynPL42Wngsf4xM/jO6Bw71jiqDXchK124AiBbhmMLNjplF0HUZQDNhKY7HSI
W8c7FIYNymrqtTyElTbJ02Db+4WFjvPPn/+MCOCoui9dT2fx+L2sh/cycIRh8DNyWu7WQ+v6a8Ns
EFZiIP67+P5H4qz/P/2ZlqCd8b//SYv/TX51/7X4j+uvGlDPS/nV8z/0t/xKWH9J4SGyoLlIIh09
in/kV/wJNxOJFGPhYvs4s/4tv3Lsv3zfoXOMYIgrEf/5b/UVf+T5/FU4HJE7oOtx/sSe+SzD+O8h
i/oD1YQvlaAJtEhOFgnYyzHSJrKwcETJletOM1XiMd4jGh0hbVKQKKfG3wMv2AYi6W+gpe5FHZ/D
y612ppU+UB3adsVwL+MCnPIY1Ve6lChxY3S3+USkDaDsLf2rcKOB3J0rrkzIn4Ns09R9uYvSxFu7
RvBzyV1cUZMDHacEzg3T/YUkBbORn9M8Lz65YQYHb/Q4nnTivlfmmUEVZsVlDFVizv9HNp8JYSXT
9gsQFvaFFk2o4QQPeW/dPP+2fzTM/0dqEH1G7f99Euw7sjW+sh00zdfu5TzAxPQPUN4Q9l+Kc7by
UftZtFGX4f4vo7JQf9Hhp4FjK5P/wqj+90xgkmB09QQeZVicwl5UDf/SISJRxG+JMguUt/DQIPwz
SW//HuDN0f/+j6LLb0FVts3/+V/LMP/vaSA5aKLn8Zhr4JUUQsmlhfmiRQmaa+rhk9yEpkEFUTXw
BaibFeY+4B9CBWtowlw0+sQXX9O/PsbLxx7bVp+f66ERsdiT6Cs/tzRfPDcv+hKbQnyDr8QR5XUP
BTDK22KlhysV5z8d6CdNEFOYsdOnE49edtajV0ZIR+seTSiSgd+6ssh2s6HWNz0VnkuCz+p+m/jF
vKMBkjwayuKWbgvQ3xdA35vzbLQxiJoKyA9VcG2d8jaLRYNz9HFgSPt8ImnjEF2GwMtfgIJ2qDhE
3cRFGFkr5KoW6wTHShyRc8h9mEYjNxyrmCnEUOtt6MPnNU5J4WcplVo3XkxoDbaGEweUN0YGCzAe
eQE1DjXs0SZa+ITFj7N/IAkPZ64DzxyEf6/zx2lsx2k7BHMFgtiqy2rz/g+0/MXHX4hDR3ux6aOR
FUcyADx5Tk7QMt7pzPpWwnL5Npa+gl06xhfkColPPZWTW8Ovy4/A/cITr81k/P3pLtpg3hiBrjwS
d+amw6Gp8Q9JqKOPsRrbb+xU0S5srVPKztfqgOeph4wOFQmTAAP18Q5E73aswTkdgsg2H0kErs9E
3on9+1/mW68jfdYcJGYcbY/VbDQQwpKy4yEMCOvKnJDwt9A0t23dto/vP+mt10EyJxHOLcooZxnn
L2Z01lv0w+z0phOqe6gbVd/QzqrP33/IW6+znCgsRyz+/GOqQkcEttVki43Hn0B4SyJKTad2PiRl
O51w1r/1Pj6HZ6SpizrqeF6WwxCIIE5vHE1qRd9GoV7nIQ6bE+Ptzce4KEZdziG809E0Iytycts0
5stK54ckr8Ir+MGn5N9HB/TnsYby2bLB0tgEAB3fAxLCxXq6FjeC66/GPZcRZ0qwWF/gJM+jh8LO
2/vBmiXYYchlrL2Jl9M8rrAa7/seJ8eJ9f+Nt5Yo9oiYRJ1PlfrorSn1lDLPvEPTFvrcsht9FoVJ
vX1/sLDlHk9l1lUE6DAA6Mk5R1cswvtYumtxsCzK2QlO+RWuzE9Rln4bfX1Cg/jGCymOpg4RRMQQ
QZR5PfoxfOObleNhCNLw3O2CaQPqX+7ef6Hnpe9oaVTghFxeBzgFWIPXT0mKyPTpkh38qbcu8kaR
ZairiNKbR7yeQ1+zDhYUWwluZ2UFiXySCjKadhL7Cvqad9663vQRnn3wCQhqH6ER0HifjST5IDu/
OLH0vLGBsIgzojnLc8W1jr5+p7Oq2iLwUlk0E2eaed9UyLVQT0RxkZoGxXow5Yf3v6E39o5Xzzxa
hNrIxCfYOofE4jOtcTASyN1H/hY9tIF5Cx0dru2lPSxkNl2pRhl373+At8YBejJK94tyEyHb61+o
qxo/ZlU5uAFCrN7QzfUYRfGJwfbWmYFpw5VKKCR5NMReP6UpBbb21jxwqLDxxgMY7TZIr+WjgImQ
47dsiSPP7dzrEcoUHqFnyiu2DtTbcJPbGTfjjgZQemJSLze64wmHVFt4rMwo0bjFvf5Y4JQ5rOAp
ZAx7mwCE5QfRxtk3ChDWdk51/LG2h2IjmoawPTbx8WkspNhGcR/z33z/tneMAvIl1N6ik/MVOfTD
idX2+Vx5PIOAcfgI5ThuOwuD6OUuBVPMHxrfPHRxQlhAVEJny9K+v2j6BqmCHOP7TjflZwXG5FLr
If5kNy3do7huJihmnOW3KtTW+VgV6UVBWf7hz4ePDyjEZ+R4S33o9cdTVdeYXBcOhpbFHlekXiWp
112//5A3fiakc/ihSG7n1zreRBd0PsHJ/SGvCKCGnupEj5D5KKjPQevsCOzOT+zab20/yHKRuXOu
wwvkLdv6i7NBNfeDcERzGM2uvRRtaq2BrTpfkKhZtwPSbR/xijN+GfD1k/STTMae8kF/H8w2jfX3
X/6NCcrEtJg85JWTHHd0viOduyQ7Fs9+aKjtHHe/TGvMThwdjkLhnrdb6nrcbnxU6dwFj963LaAt
ktBzyDXk4YGA3XWkG70HVMohrJ7J2iiCdKMpra8giSC+zsOAABfsRC2ol6mNEGJr88SvsMy+o6HP
h+LmJW12Cft4O9StdjVCp8MQcW/ILfGZmvbPwTO/0VBCTDPvG9c+tWG99W2z3IHaoszJdeJoD0gr
TzWyxLc0UB43Kl3TA3QWGLPfkiEh+B7wpHWTdTVm8ydjWTft7o6Ugy0cwy+oFbwT8//Nz7MsTgx+
2izHVoHZ9mpkV8UBpR4kjBFenI8U9cRb//4QH28g+9DzicDhgv5qtIMJ0IMu60M+WtFjbMbNg4hK
9cdv4kuuoQwukuqQYdivH1IK1F61HA750ruxB5VezDR1T7zJ8klfDxkegn+PuUtZjqXi9UMKwy8N
qYZDaw4WgkliJIKZAFtyzmH4nJiYb+we3FKoxFHxcCSr0tFYmZSZDE6kDy7hOtPK8ZzwjpSz+CMI
mXHeDtTB1oiR7EcUWt25MTrxJelW1Wd4iXQElVmTS+oiElpnUBxotbWk0WzRaRBW9f4K8lvtgu+b
qEc0+ZRMWKx/W0KkDCY7sA56gFdL+rwxy9VUOskNrKy4WHuNjPM1YDgMHHiJDf4dJvJZ2JTAy97/
KMcjbfkk3BxAU/iUcYDAvf59UuKMvKieSBFw5zXn0hQlRGye+GHeeAilfSBaQPbQRB/7vibPCw2E
e4eBHMB1JkVy40xFcnj/TX7bIpabMA5H3+U4o7gUHN0IqEEJFKn1AfqAk+09hCwXpMDau0UnsILx
5O71EN1pwsMIThuMn61f+xdWq8zPJz7IMnFejvmjD+IfbRBkHYXKKtsD6Jjmmm2kuK0tuMrAyq5r
w1Fbomeix1LQsCcf4CJrimJLbxGYqAoJzQACjSXj/Y+0vPp7n+hoYozTjFQi0Id5MMyaCpH4EaBs
vhsG1RDh4yarlnjUbZrSP0WU+aer2fJ9WBIzEjVHsRh5Xo+xrqBJGsvm4OZiWCMy50SN4uPEQvPW
Ky5LDG4g6ZCvqV4/JJgdh95rfUC3g4BTOXR/TW43ZATtvLyMnmDuVvsR6NKePHTzxMN/266XV6Q7
xooNNJJz+9FPDuEDAlFbH5rGM1tUnpZ1laP/v/ciiEZe7MorQxuQSSwELoBeYLfEGB/s8KfsEe2u
FZRgm5phiaz//V/+zU+GA4j5zUXZ5bjy+nuxk6KVImu4z4T+5dznHOvj3lHVOkiMJxY7AWVDuOd+
4cCzK7SPCDNFyxokH8oUwVmZV/XXEx/p+Fq3fFmcaejacIKS/Ov1R2r73IM42R7afjLwc5EA8FkQ
/OQBqo8hEDNY2zOyhhZII9Ui2hllW4iNU/fDvZjiKCU0CITOena8nsSJoOv2SUx438rITAGbJq/T
nyc+8fLzHc8f1mtWStZIjj9HSwu7CZSfMj/0bhHOWzvFQbH2TARgSxLqYjdKW8ShOmygomvPNW66
YcDWYXG0OxUX/NZautzcgJJK4KPHG6rOuhE+SXUQRj2TU96ZAK9F1vWnxs2yJBy/su/SkmWj4iSi
juYTmRGg1ePllZGz0GjN9be0rEbYR/Vo0DAqMa71iqgHTAEpwQ9E9siDwuEBj91O/7ioypjxgYVy
XqHxt1xYX48Z7BYhqSL+NQhx/yosnOyuF1H0BQvMcP/+j/3GF0zcNBm8lFS5RB2v3m4UOCng/mtS
JcdzJ88R4qW1cQK4unzco2+XGqRN2DNLIgW1ZQt5cZ1xOaFDPPauK6woZ0EwdtAPffsuTSsdrdDP
ZGfvv9TvqyMCAZ82EIcx7F3HZ71ihv3MYeO6ia3myUTM5KzJP4egPngd8Tm2GWo0WmGHQtwWw/Sj
6AOYKO9/Btab47fmZEYfysfeTu+U3snrt+Y2FY3dEmIQOXO0Bq5MugZykvZp1IvszG6HR+VL+hNR
yhHsu4N2z1zjAWmbW9QxsKDC0InkdZIH5LnkvgvSaA4ivztHUzSne0uUs/HJNBp3vpjqzLwwOntR
FHQtX2qnZYcFfM5D8IeqHQ9iJgUH21f9nTYB4idgBujWkahovXLRYaIMHY2IZIXcNb6hCE7vkAOh
wIrYIb+3jRkeymGcvkvVhM4WviU+nAGPzNk4yck+D/N0bK5b1Y/DDghQ/n1q7QxOKSXSZFPaefeh
cYQO1n7GPWMlCJLodqYbdmjwLSv94Ra4hBB7CeNDDTiyQMzZ0Ck2Ocqcp0k5fK4Ke0qJXjJm8lWQ
XdcbF2vGF2GHVgVfT9L4CufZu2FBJb2Ch1vpujTNorsYE7/rVv5od2dtQRdLrICcuj5wKJU78DeF
j/7OJ8QG34mH9yFGRxN78fc2NQuYCqSCOJtIO+wjXDwnKH2phxyp9LWX73O4D7DT+j4i+JR/ys1I
j2QfJvjNsDsPd5my5HXgKdz4kw+GcBd0BEDc+kUP8ydo+L/7jm67s8YOxK8iic1h09oDIQQ9Avd5
1QbhUK/MZTFeedUAkD7w9HwAQ5WSztCilly1pbC8jVbZyA+YZoCsAsHUfGzRv1Picpz0weql7jbg
TNB9lgEgwk1AKBFSzlnJemu3IXLwnn4YgQp+SIBxbrNdWiqz7hRGAgGBbsT9BwWFGFLSUkS2nQFn
kVDAj/s5TRpMUy1cMq6rUV4E64T4wYLNaUk9dP1Y/CT9JOQaZIxfys7K5gsib6hXkD+sv/8Xe2eS
HLmSbuetyDTRCGXom4EmAKIP9kEyyYkbmSTR940Dvi7tQBvTF1n3mUr3mT3Zm8o0rLLMm2QE4P43
53yncYtB3XYZUS7EPHljGRXJ2DyNZdIMMQY3QJcjWiYjctHF3q+jWTwmquMJ0ldI0eEE6KDGJLWg
V2n6oEliVqRXY5RoBz2yBp9cOOlgJ9hSehJ/WKFNB0nVMmCN5mUliW8iwzQA2CWqfpMS12OdzRL5
c9w2efKBfnXUt4lVe2QWr8vFWgGrbe0sT8k3cXQyKwBwFBd8dT63oV5k6HYRjt7PQkKZatjXhRPX
PWLfJTC/3GJpcdPMgbmpiKg8AdZud1YJN6GU80CoFIl/B+Hwn4m6QLjENrT5s+utRgU2pU8vpBgZ
Z1Qe2gkhc1qHHo6GNKz8dnIPjVaPl3EKsrtlFEMdZhjXZNgxPHoZcU1YEczGoNxMCrQlLshuSDDM
zNjG/hx5/ynRw/+b2h7Kgn85/f+dtufmo/yQ2f+hZ7j+hX/qeiznH0x2qStgIEBK8q6slr+wSkgW
GHqwyeL+ZT/nMYH6N6xS8A+UBtcKH4Oy89e289+wSob3D6ARtLAufwnjN73h3xQM/5GigY3438YW
rPSp4m1GXMydYP1cf45/vZ8rkWOINhX2pMUnmFEEuE7OJOnoW1EIUgpqXXJT6g7ZCb7db2minUNK
Avt9FkxujKWrOg1mXyKozPwtes3+2Bm6iuukNc5DYHSh4yYyStSwDGQ7duMxWcrmgDR3jV0sfJzL
J0abKL8r89sM1rdq7qNOicdR1Rt+uJYMz9mPGX6WJO20L/aoo8X2F3q7zj6W/OvtZHDZyDurX5x4
bevuoAWIrpNyxOZ3JSWSSXTS+wJhpaH9aGbwOjXEwLGoxBuJNNRgYbeg5p1aW9ssmtseW4mzIM2z
ZqOCngMZkROae3Hpuo91BTSxZM5+MjlaEtvl3++MJ+7ALTbX29HW7C0gxgvY3V0CNRRK4x5n0X7M
R0w7+IUNt4gmnaDRWQ4DmSnpXa3hSfgTrm3a0ZS5Nzbpj0LbDDjG7aoM7owye00REXfWEskywxtv
x4nbvgt3ZXExInbPLfNbH4b0DWdIHevYFvZAHjQg3YRKTF1pHbKEk3MRGOoAV+B+Jz2sAmaR1Wnx
CGnqZDfZ7163qlMR+NpGm4Y0qjtSFPtJ/20x9I5H54vD85jq2kNbXYiVjelr52K6CWC/VqWUHz1+
jB0aw+TRN/pr2smxHV+Z/IsVsXw+IKZm5c6qDeWxHI1fPFF1tPrzyQyQ35o1PFecFBzS5q6c3HtV
r99Xj2dsDfUhmJeZ0LXlMwElXYwFJYAojnJKFbLx6ivLpt+J7dwpl2eJICOyc7osyjNNRNUqf5g0
Vdjp6kPliK1VkTY86MraNhg19ktZxhqU1E2fL4Q6IZwGxl33+V1OLFM4JXPJ1EKdzdqzd7WU2VZa
4pErdzvUrDhyixkte++93g63+NInpB/dbzEZv9EHx5gHDlYxHXOP7lwEXDm9AfBZjC0YyyS/n4ri
e8icB6NXP6Zk4+oRhrRpjOzbvgYam0uoqxVVdBusYT1kz749PnPnIgjVn2yNP3HFSnrjCnvAhPTp
LxaRdumhUd0xdevPYcoUQU+J+zHb/ac9z/TAxLFEUKPuWNaAo+0vhDLHtKLoakuH1BgzysX4lYxj
ZHoaL737hBuemQ4R7aFFc8RwaTL2eWL+LlLLPKZa77MDD7CUNWSU5FqJeNv5IKRt0xPs1U9GqNZD
oIiAz+5VcnKuYZUAaJmSwDXYCwqoPjC+3NU5miLZkZI8zVtF1vK8OEk8aabPy1+G+HhDt6oOdb+z
PC2qVB83vdiuS08RyDMjAUnyRY+hLImvtfRzXbKJemoWL+5xJGB7D82Mn51XPiq6D2nvBnJnvfZ1
9t2vK6AMxf7s6fwhF6MokVAJCMtgarz2XRIUGvB61g3+2EIoKk63wBvRYdlyprQgIDRdH32duNrj
3Kuy5WO6mvWcfLbB2OOoq3JE+H/cfGRt6ilK+dqVFQB6r6gfdDyW9Z1HOk331rRZZezTP57AoO8M
DIKAJlpvL1ZzXbFbsCU5KaIocfBIMzFj/Y+70J7TK0tqTKzPvoU1rgcpVigUvfPDmE429BPHbg8L
PilS1//4FHEmEgHnj7mf7lJsUK/lHysj+VItJOjOcn8n+tXn2P/xPGIFmjmdc9VhhnT7pEMeDEnA
3RDS2Q2RC3R0JlNx1arNOGllvlXcN048YH8JWzTL+CxrzOZXznnZ3CuWwRsx9NjY0de8EUyJe7nk
hfedSDdSooZce65vBHF7JW85y43iV6mc8mNQxm2dl3fUhfSrQ21dGoGNvW0EcYS2uz5ZRguW0/bG
t+bqP1uEeCEJKSejdfoKbLvdjwzE7ojK5tUBiAHJAAzusq/N/kj2ZHAkx3GVQzQuxWl05I2dzSEh
RFFFPUzrH02UaXNO6lox88E399IawjkIdoXF964ZzGlEteGkZXStjoassS8lW7w+1c0cLHlctOMl
y7Iio5Z+G6yM4NXWO8uZ/2MavpUNQxrIAVj/lDQzby97/CemQ2I7bOY+8ortRFJ7Z5GUWGpy3BDt
Jo5aSjVP8K81zc675ycEWi0WDm3HHbeKt+jgJtOLm+JnmWeMahBFVBvLohPhMvNKmmTrupm48dtk
q+bySeiOHrasAy/MbKvzsi6UjroWusnyUDYaibJlear6gqGavYjIdQCjzlLs+DZ3eH5aLNnDtyjL
H7/IsUX2RrZP5xXTTlCUe4uEvmjwIKaUDuZ3sPvtwrunMOpieavuZbVuDawcBL+d7WTcCXeIi16/
9VMMKuuwTZrsVA3t/Vg7kWXRUFtEf2b5bkru6tIl9sEPXlJtObetenTLRoTUF3Pc9xWXjjtHIxkv
Zav2nt7/6Ot471lVeVfzD8dkee/of/yNsWjn2ZluvX7MrzlcqxMC6c8ugb18QMUWTIwxhmjBTlbG
NmVnEahzj4R4qskMoVziKvXnr8YZX2yA2lHrcfiPi5FutMocgTVbGL+ZfpOT8Dx6y1Gls7oVWrV3
9T45uxZp15l5PzrY3OugwrG3VPeVUxS72c7hpH7U87ipsomcL3nwhDQwIUJSbdujWPK36moVsPxI
a2qul24KDsaYn/zGXjcen0DrZY+Dg1x0wppyDVzUq/3gN6BOWjc4aUX641lqU9raZ9k3e7/hQSIh
UxLd3DYrxnSoy1j5qgNWxGJXZOtLa3bblY4r0Q1Q4NVbIvqbtkn3neAF0b1w1epvmBKRrKoN5rGS
MgZCXFO8Ws64dx3eRVHfEUHHawilf+s7S32wnIV4TvKQh2ULbvxzxPlpZ/eDOKdwoNuOYAiAutLn
MA4uw9KeFbAV/KKzLTZCd3cjRltoJCw/ypep1bkF7wKlB7tqJOZHaHvT1MIFmxn5qxG6pFe9+5gr
7XdQpFz9Z7ie+ndWNSc81FAxsAWTx1KKAE2z9lwZldgkhIDAAPerl1YGr4bUyyfeSR8AO7ccqZ43
jUM8ben+uLm10UdKmg5/R2RmKVIac4nqtH/M0oFc+eFKV3HaV9xfOI6EAU1B1juHGBhq6BozNEch
5A8qPgxz2m2VY0IP3t2E1MjTkD0gnN+wUiStgXita3Bkci/b5tXxyWjGahY7ow37Ay80ClmdXPLp
NOMwHvQGs2l7akf/NigM7dBlbU8P2+8BOZMemTC9TsOVE+zquCRjdVC/ZDbX3LTvbRk0cdIZySYg
YWXyACFxkc/6rT1q+HCRpu6F2YnnXIp9kO2vSGhVuQ+lQdiq1thvAYR3pjaTme7nhnU1CQ0PaPcl
qi+dkwEJMck/aTgWE+HaRLzF6VU+7KyRnfP8/AnSdG/ZIu8Aqw9x5ugdNVHVPzd1XXoh2VTqd+tj
K+X0Wueztcw5ecaL2vqjKWODHdPNQNJ83LX2pe+5YozWuW8Il3tT5qB+SInE1y5DxnnpDfmjw6af
7gPmc2olwCMPjp7qDqUjMNUzOuhxVMIWj/M1OVult51bl9AqGTvduHFssOcaM7QHtRKsGlTpTKKw
ulQmFZa2nrpRDoTc9hMxIWUkMuNVI2at98Qe9+gByUFc+jCfKy84+0t6JqWKNKAckr7/OlXL73bI
b9Oa6HjnU2TZ9XL51S1GnFb+hsXAJve5nqTo3Ytj1NqeAQ/cBbs8aEm/d8fmBKn/BiGbwekPLqUX
rKYmQhMd/Qkt5F0lu+0i6lhdp0MLjWto6l2/b32DMoT+LkpA0kikxK2v7VKbZOJ1JF66cfd0D0Dq
xpa1crKHGh7hXpPR/Cf9BOBDmMzFujf85dnSJ5q5yieSeCwuAZcs4Za7nrwnS07PFILHqakIKRlQ
P3TdykazpCZ47XzwJdAlzLt6sH87mXaUnF+Ygz+D2ks3Uyl2as02I8km7Xpx+Eu9Dam/sMwRq7dt
h5ozM14U0xFWzmthaQyUplvVGiBDeuNH9tl3suhgSPKXKZjOU6pDMTKyX4y+SGacebeD/crX4oo9
oTpUHCSPb7OenoAkQ9XkLvcrGmGmZRGp38XVTf3aNVPwkq/TeAaNvLcJl4q6cgIDo9+pjBsZoiTI
05yeMLHkq9ta73VpE/QcZLflqH2w7tj0dfWcwjWP8opM9cz4msYANE3nob6668w1El6/7/oOHpfW
xbK1Qfil/VNn19u8LwlqNKlOW699KDt/K5XXhVYmfxLV8ysKs+GIwB06mpyresCJFUwzyUHmB+EI
RI+u1pdIXVghDpk2/VLtNSA7294hyliQBF4jPLJ8mg9ClaqTsQxIYO0P26s5R4AkHhNnffKVRShi
c6G9N+yKqSiACRFsx2nawn4p4qHwtjA8HuXUbh1hPso82cymt3Fkvmkm66tG5urL5ckV7S+0N1EJ
eGIa6JFAgHT+iWHyth9LYhvP9VA9sPTvHoXjxaQCMXplLwlnok0/J1XuMvk6TcK76bvOCUfl5u9F
4cN7McDoMrfsHlkyTXQK95MXpL8TVqaMzbMy/U7IIr7J7VwkIYR148AThSVuzCe+YAoS8pikdUhn
EWzWjAC5wTDbe91Q+rkoePawHdhRqWfTa1WXU3QFFx5KzyUTc6V5Rhpy01WUuKSMuBGyn2ZLPZ/S
UfMAZ2YCHsyTw06pidhbyDgyQHpkp2vKSJis3KIyALk53bLvvKzc9bN418y0fjbYvdLQJeZnCejk
dcBHs0v7at4GiZftatH6ITL74WAXU3NPC2s8CEuTrGVcZy+6Gd5QU3XWNk1969kicFpGWqozataS
1Xx0FCrZ60iaNkdj0HQRXGXHtmairrT6SoHA4RBP5UzIkyiclUuDIPAzV0tB9i/Qi1hexxxDMU6Q
n1LjrnaFPFa1n1VbHfTv11XNG/WkYh04gUj7HtL1MDeJdlRMld2eTQ4EkISBQWZuVz2YyGz3ltci
UNUBqfvya2g95ucsEbgA+DEf3WWRP4J6KkZm6u1qaxZ7PZPLHQHP61fhBDS9OmlbK4Nx9iF14geR
l9MFNfxmzZnVHtkBBJ/tELTDOegTf6fxPBDEOLi7wFkL1JrlcS7KdMPqQt+zywQPwU21fCPaaX+N
uNQDcitc6yKRtUTLVNtny1r0lmG8Lfaz32R7tDhmXNGqDzm4oQF0YMHCqqX/7aqLz31YkdqSi+3E
h39DfAYhOYmG296YdIZI3uwAxmNU2HKUuNYTQxiB3VyxoDRH7xMbd36BicLnBYM53wV6q21bcqgu
AKubU5O3BFVkCBsrQz8VmGsZEbt6vbFwxhWRBAX14Nmt/p446fSWIlDnTB1H9eBlRDsD0KzKzwQF
vheSBcN+m+p273WjC/1ntfYdgA/Uek7mfNV6OeO8QdJKVDgonEPnZP2pL4YCn22TnxFr97/GQq6H
fLKck5Zl5Il6ImCd0pimOFr8q1BIxs7elk3vUK43nfVK/0SYiMYlI3TvkGU1zBd1gC35YDg8A6z4
H4nZ+DAJaYXgeJRFn+xSw5xDDJgeyefF4BPCRGQFaMZhYgLQeA3j/LJy1lObAbDBlsvtT0J5mkPk
q4Odn8k5ppGfL64Gc6v3LQA0Hn19Tb6E59B71GKLLlGPbNpphJmw9uPc9cRjI+t0p/OpsDOb45Z3
YFeQpFvGBLrT7CRSEzuQGPm291sjroa0HELfkx8+QWvzHBj3mr7Y1AH1qbTkDVHz7NxZHcYQHfMH
QynvRrO9x8autuD0HtZlmHejpdgvNR3kLvRAk3ezeGNXxX05TE9J3b4XxNfypsp0PFRZPkBfhIIE
iajts1MH2LrcjAVHKjw34msX+9MRI+x4g+HrTeLUwRKiqnPPVMjGpl41pq2VZZJilc1jd2QR1eEg
GMXO7YOlgC9Yt19EjzPzVIh/+EYXcr6mun+QOqW2adJLUYxM81vaVvBBFCklnH5i8sk/xngXZ5B5
I3A4/bM2dADDya4LjiLp802meeVZefa8R/hxGBFNhWAHyT4322vc5mxeLFtdSw/lzwdpw9WJLU+s
x5FBBddr0SI7B8+5nRAGnc1WYBhVsxGQyUWHyLulDIYq43hgKLPJKtrAetI3czLpu96bp0+jm7KY
pFywm67bhmNHprI7b7XU2k2dPLP3ko/mWNHdTxahyR5wvtApqUNomAsHGlICShWxeXegveq+nWxI
IcuR/cJPgY2GdJH0ZqnS5aTIBAQYZMIPi1o8rEd3be5JdG0pfmDBPpREq74n9GBBCFQJWwyyP962
PDlZBid2XvTzneklL/bUPRfNwGCRIGdjNsaoBmQSw5qKrIaGnnEHZGBQJGFjQHzzrKfR3KleyLdA
aM0ZovMI3rI8mpy1tDbZu2Vo6V6W/Rv0yHtEP5eZjSbHSCT5KClL6cM1Ukg8MElrw7TGlnGnDzBK
PP7IKn6Ngr0i8TkyMvOcZ6nxYx0JKJxZ2rDp1SkTAp2lqM6d92Y29hOTJGMneqKCAvKg5OIBhZPN
DqMbSulG22fSeRm6Mo0TZY8PzJnus3rZZsxWc/1iKcM7Nw62Fs4/o+yZ92oA6M6gn7oHfPDAEh0t
26Ba6JpwpDiZeZN8jYgij3kdCaZkJQjznQSaFLa77UYSmuxz1hP5Amq4mPTLynw+XHz/bhmoHJyg
+l3a5q1uN1cGKJlCE/4TSGHrtnX0hqX6vG05lWNrKu/0Yh42aSdIvLJi6cmn0rXHndLr9nGedB+s
znIGYPkKPe33MLofeDAH4ZGB3mwyNVu70nttSjYQ00JieTFWZUT+zRobzocKXD7EzHuWenCzLhVJ
EwwACGqJmCIq1oXEQwKDDVuQmA2zMZxw92inNvPQ7pe23fCrbh1OBBIkNxWbUfrml2X1uNcrG/hD
lx8DCcg2QybMwNV+JM1MMDbtL3Ka7kRAZCUN9Bnp1y7T6Rcy0FQbgHvf6TD3zCK9x1nv8n1BnXZm
3rBvwIrdFAZFHmI0QBq1uAfcngPj6L8tl4JUNU19z4D4caHqD92ZXllI58l1nCPZSFkMuD3YjOCv
hkzu2enYv6ZmpitoX0o33dIXdfHoV98QWQj4TCHecDPl+l12hUVhL64Pkj1stbNc7Y3JwWkCZhca
vnzxYSQob1n2+jw8dGvz1U5TFikhKdGa6mdI4Nct+s9SG68+vCT0D0PCEw9VNUucbNeDItoyUXmW
GVNzPekeEr0tjoyf1Y0GQ5/g02TY2pDeImxwU9wN1rlZl3e3LMmfRAbEvTKEsmouTOO1cKj0o3Cz
cdcvNrlS68DyiGXGwVkrkugGmNCmcJqbZgIQHBRurAZ/p1tCj3Wj45MTpMwD+uRzJvVJX36tTpHE
9Ryci0mZN9qg52Gh+fJhmQikZZlMyRusW4JMUYE4KYjHaQSDZCmfO1ed2658EG3mb5bEvHgm4CyD
TJP3yUnl1b3kkseRJFkYBGt+54IEC2eM3uGVZhUt4xeZXM5BARB7WtVcvHGRL6emST8xfWZvNhyU
WzGQcTXxuGBGoD3prusRxFcgXY50RaIrxCYTfhYZE9oKq7B4J8ClnV28uVvLguBbNmcx1btJtRtI
DDCpGNgx9tAYSbEYAwB0g34wlIv8NjmXu7L4lbKHaVgPoRgo9oopDicammmz0TdERDo3aAKs+KoU
G+ziy8zTbQ2/2qDMCz0ptqVVPHf96B5Ko0XFz6DaIJ9VahpfkklNTR8nrOdM05YQrhiczWD8yYfu
lyqC9Bx4ebwmMCUxrYUjFUZoXcMKzcwA+pUf604nJMNhqs0RndLhZoaa351O6zezGEhbqf1nJa3f
s5edsKwdjdzbE3K3C0iY8wpoW82wT2UVOoXozpmWdLdSJ5ONGE6WOSZHdaALFbPSWMMU8hnihoBD
LeeXZHbVtOduUgdz8Euq1snZG8G5tp1qb7dlcSyEpsFmxLnggk1dRfWqWcsPWyx+XXXnmnXD0X6t
ENJfyL/iCZxnbFU9pb7Un7I8e156zYpaAmrsTh3WRZxEbdw4vbvLWWKFbP1OmS2PXIwDM2Aj1697
ze2IpALNC60I5C8uOzR7mR6cSsNMQryar4MC5JpI6Yf+4hhH1iEXDWrUjAkt6rTuTbDdjmdP2DcF
vwkgzFaL2srNQ9+hbgM+lr8N8gcwZ8zWmA/FUDlVSuZ8j4n73o9L2F/xrZVlsMCqGfhCzH5uHKs6
Oi0vrJncWrMikC77aPT+TQejSnpYu5mGNZLJbTeXfK0d1FQFs3qbJz6cTzpMgqBRVk4aRpDBpmyA
KtXwzyLEecCYWIUVn0Oeya1ICHdzRNTp+mlM7GrfjpwOymfUUDQ6DYQGZK7WN46xlW4XASDcB1WR
w+NqwA6CToxp+7FgQKVGs86mK1uOC5D9XVrZ/rNXMF+WykhjrfCGO3xSvye2HfOg7a4rzllDp0ps
dxqDtK3joVXvTt485PkZ6ucGZoAeK4Ae26lsLh2fwlkVBge44V6Mgp9vzbnylA6+D1jYygfNc+fM
+o+r/87nXn4Ciu62V7W+Vtwjr/JCQpiCW8/zH3oniQrPustb5kCyrV4ghluhHSgq7vlJo9aAwAnX
LADNyPMFTjGQLwATQR36DKlH90E3k70CLMwf2zFTZakBynkJuNqv8Tq68aiTKItAg5zPPn/uVNIA
UrN+CNStB37j0O6aIibu85cJ2FWWPptFM3lQFcvGZTGOJLQ+CkoQ+ATsnVmRJNVP4uJvIk4NLbKS
O2eibOWques45L223pFNAsmXoLsAuGOdC1DX1cki2g7MnjvFXlEBvLMOQctdXWA1/s2FkkRzYJOw
rg27JmO6PsASjgOzYz7DGg8HSH3Hq1XEU6Me6YUgu7KUE42ykbvZTdyU5RyanrwwAWbcNbV7kbIM
Nr4o/PdVqt3ULb197pVfySBv3LJ/tQNEiasVRPgL2AhFULc2hcGB3AxWnKzduaYorF5LOR0MwSLF
8pmpuVP2AtRya6k1iYGYiUe/aH+D/H8knzFEOacfbHdk+JidArhahLz8KgC/RK3R/qBqj2gxkt3I
FRIZV9uGdAmQZ1+yhuac3QA1+5wKt7kxJwAU8J9POvZzYOxoGeZ0E9RyfXf1qn/NFOBuqTH88xgK
xdSM+3HV3ha72NRpx4gOUDc6EBn1uWL/WqCx/ipzcTvWcxQQkwgn9ZKCWfd1+dQYzaY3xx9mnewz
dTATBBM+42DL3qe5vl9pViUQeL2dN8Ws0Q753ckfx5PZTve1ektIIWr9Cu0A6OXSe2Bst0MuuptE
trkqY0yeRWH1u8VgeAeDldN5ACoGbr4cOZOsdYirOUNa7pNXP/M//PF2aLmawcshV7hjPXBo8QQs
jfVb6zj3k368qWf93HPGBx221uEBrSV1JpKOOpnurLojeuylAt4G4QR54lPtNcdx1UnfvpYCthQR
dzYdoA5hmhvR135pXcVeGRbk4EnUP+vOsDAoGsM5b8SWWzb252k4GKYZafNe9yuKSJ69zN+NwEXX
YUXE2DJda1i2dJSielgm3mVgll80ogQa62xtKNrsEB/NoXtN145Q8GSTXnmiTgo51jPSHyvhlE2s
hqzr4kCPH/YomZVC0pSMyaF31xvYrbxZJrK4IkE1Ox8Lg9FK9UC5Kbc5W+IlLzU4pR/ONVLV1i7j
NRNiTjatYLWr6BsseoveYG1gnqbePrSuGmOlWUxxq5Exu7O9QpzjZtBTIHLZvlYoAcCu+YPaGWI4
ku4WCeWGoqw+nNJ+nb31jplbGS/M9t36NPfdHlNvqJwufdBgz2LA1uFoevrKnD5v129yd0125fbP
khIaoPignPZRD4on5RwhrMdraT5BWLrFOwjddejpqNphswTZuMmLAllEs2PVmNKda/TRPk/2yv24
qbvi1sJl+TxQnnJApgxcGafYiX10VhJJp5I+1FC/BwonNMFPQame/EHus8lnT07uZ678DlrqlN8i
SVJ3BGmfFlNR6oivf1HV3f9TMf4fUXCuQjUTvApzUryiWCT/JlT739g80XjO3VoIt9vZiJW/aq8v
X7tFMkjFvuCdl7kFPo8wYzQ3smTVu/m//CR/MwxA0kB5RxQV8V46uJC/O8lIcx/cagTBh3xv+AhK
wTcNz94lr7Oqi8eu0rQvxvb+pZya4clH1rtlcTmMsabcvwwb/193+V9JQ/yX7+Xf6S6j//k/xu//
8vXfmABnPS6X73rMxvXw9d//+Rf/qb/UoKcho/SwN8BNwi95JfP8xZPy/4Hdx4Zdcw1MMyz9yvn4
S4EJNMojCAvmGgYM03avNr6/BJg22kxAO6j78d1esXn+f0Z/SSAP8sp/PuzXH5VNs3mFwODQxiOE
IPTvdoW8tBZRduh7KpGMl0UkAW6ESZH1fRlGTweevrauxmwF4RD3CgMo83FIJnPtD7SPRjXGMkjQ
8nwtnVYIscXl6TRfsrKQvjPX8utfSiBYioK0a7UzgxB2RJib230tgvp+Nmf/kw1s+akz7HrFwyXK
aGZFEBymjPgXJA+SLbMoey5axITLTzD61+qh7JAho+uHymoX/gKOkxSSJfRrY7rME7E2YdUZkxMr
Ql+Y08imeNCttD+0iW99g1GfEXH2hm3FfChGccewNEfSQ5JH8ctk6jTdJk2ATdCxq3e4NR0oinEM
qj5KR7n+pLVhPlilAlerIF2+2x3rh9DWk/nsa1IghwpQtrODKEyZEBvgOjOjB/wPMdTHQo8XVHfq
Ya2olkKSKlj5e6M/GS/mlGXtOWutvEHc15rWdfzvVf7WRVkzRXaZsEq6pgOd1iK1W9b8lv1Sdp5b
xngcYZT2baOQPUDukAdVFTI9IAvWxhvL17rxszKG3PtlWZnBnKVLGeITZp26sdPQ/oWdOxOQ6Ro2
TDy0do7augkD8shorYLQQsNJqmitrhz82TK6L4GDIttOVtmekTVKZhCDkdwG7sDwyQKnikzLsMYL
U+oKfy3KSDDxo96oW83O14uHhKeKxbLo9m+PQR6z33QG8RyUBvEkaZD2bgQ4V1E09nnWhbTz6bDL
p4H5rrLrnPnrOKHQtx2D/7CO0uyOL11WaFN1Aj6h/cv+jwadTBm7NtxNbkz1G6keJoIB1fouEnbG
s8gSiuClrnHgUHAKcZCs+K/xrh4Zy5OcCKbpkDT7YV+O9h/XS2BETjrQX7pwlL8kFf3CrVViLETK
Co+e3S+BLWU6Cu+EAaImY8ZTwT1mCvXRovK9st+JVL/mKQ246rOMdCfVglPwGTM/Gr3ufQyA3MbQ
dxMSeWZaimQrJx35zGpZBZOAZBYf2G+hIbtTGrwQ622RqG5C50A4yH+ja+fhF7T1+mHGE4LLoxmK
77wzmTg1lcw+gfzaT5BZUVXLuV/2JX0U8WhDQMeB39PaDbhq1Z5Pp/2ReV/zm3EZPWtpXr3wJ9nA
k/CRbhg9j09FmrG/CfJa8oBYyDfNHBx6yPATQDojoQQ3Qx7Mb7kFlZt7vG8ZNWAOwQyVtuaP0ZnN
Y23xckc9kSloIArVueFayPE1WV12Hs4wOvm2BHDM97F25a229JSXYGMI6FGeflcCZPNiSl1MN3Op
3Fu55Inc9l2hM6CohhpJs9ajhkPm8FGpJYewk09EVXckJJxMo2LxpjEoLcO1x2BIJ6bjSocKvx5d
r17fdK7NT2vxmHxb8JhumegyASI1lDwVvUiB4861Xj0rI0f+h8ip9A8Jde650DT9s8RsYzGl8rzu
KtqrHvhHyRT4X5ydWZecuNam/0vf0wsQ41rdfZERmZCDx0xPdcNyuWxmEKOAX99P1DlfV6aOI6M/
7o5dxwoQ2lvS3u9Q9Q2uXYhT++9sc8m/2Engsuissbung+j92a4dl+yp49/RI8pWlPDD7O3QJfKx
o+7JYXz1m0/pbI4fqReI+wVKFFVku7RuWnTx6FHX2fQ1r1WAVma6Nh09UjRRbuphcL9VxegXt0ln
JAt6+Qln0BLHQt6Y2viV6ALgebIzuzf4zsr2SN/MeNsJv6SXGtbTYy3yRcEjzfvHqZF9QOlnBH/v
sq8dcyPbAuomeYibB5UDHAGKrq/fuH5dfpsARX4GxNVbh3rgNngMlWcq2hg4WFAWKPIHFAtq7vEl
ueiQeq2orrBtqocrU9jpn4aomuzKGTLfB3pt9D/Kvi7WB3/yAa+HfVH9pEUBss/bkuQt6Gty6ZZT
XM6nSb0XqfTAOcKv6q8wd+VihcxP9sP2F8qiqpxPDjtybfAWn/CahaMyefbRDiVwQdEkQWQPSU9p
QBVU5OveLn/Z0pu+waZLq6vEHbbykKZm2B1axDyeHERuvSsattOpkzXbbwYoU/OhClqARAVHgU9j
mYiPrBR6XyZycn+FSat6DEya7GuaVuKpXkwFVsFpB6zdV24U/gA22y4XWn2IaSd/gpUBB2wPov6m
KhcvNctpqS5MrmRZLbk3fe75TPSD6HTVV9hscpHDGiGASpdRfgQP2eIPn1vJPawjFzQIKujpNX3n
0Dn9bze4QvEBkXsawqAYgDeoO1hTYRYVBhhBHHXz7pgAAOeDdG7yrhEA1w4DVALj2PO2NUVbU8F4
K0V4DAXJ/GqqzZSKP6LWE2gC9sHF7QG1juTPAcmVYEXBPhDqXgIUohy/USLjdzeeZ6gbCGzjUgHr
G8bWU0ewot5XHyeOuwqd+l+W11NRaawqKWIJjAuTVidpu+vAGoEU1aaq52PpjdsSoYQ/WtEY+M7w
ZmqdDHWpUIpPVtEZP3HKLeiRC/CwG00dwGD2qUdBUkLMmgEbdbBG0Yh7i/sh5248aTPMRAfjqYYv
QtFgrSnZgger6JtIHAjQbDJPmIiabm8jbPd7gsslDaiRAVCsLe0/U9n7dJxAGQGlcwP7Q+J0EPF8
9L0QYvJ/YlNGY7IekvIXQA+uz0XrU36UFYVpaU39L1+K6ceJGg0sUXrF+xmmFxRz39qSq20r+o1p
H7mXZwMEgnSwyx/4gBgUa8TgXkODJNowcexDsBlqnQ7Cs4q3YzuNitkMWDhzElQ/HN8Q6nqyvVFd
2wvw5qvAyuT3YVBLdlRiDH8odyofRjgeYM1ILfesfBR003ob3yB3PsoIpHpY34dT4ExRXzbLBxWE
21+h1Q9Pswzr/JgDoX0nbMlZCQApAIO0HzoKJO7g/JQYKnlXvciWd5YjAfS55L2ARS1T+DRFUwNv
tFa1ApYtzMcRHHd7N8EbDaPWoNSRg1ZxgXFX/buq71d5lbOG8F4oU+tt0RCdMt8gR0y1jwpJ7Vlc
HPM5AOqDpRWGFRm8wG+024L7vi3mT7n0FShXv8FItt7UdMCrqeQYOvvyfV9ydDiS8BoMW3yp7ofJ
nr7Ryw468mWq7ml9OnSGvZNOlKdCmnAWwuUYw6HG9gVSCKEB/st4KBaYprRZ1vZ7H/JSd31jAaAv
TfHdH/v+Y9osCf5No5OzbswheOzclbYG6lgDgCnHyDziqkcmOV0kBSDfcN17vrX6ZPVO+CtcG0oM
YY4P77VY1nKKHGcCKtskPuX7YpJct0c6QVcyGe079D7Vt3Rde4PDlGyeOvLMowsAI6cA4wQHqmeo
i1awBePKMK99A8NFDGoN79Yc7eqngGXyNFGPN+NSjMaXBfGhLwl+OffeMGPuMVaWQWN4HKaSXpSn
zKux2tRdCk+aV5nSE7arOOmB4z71s5AeZwOaPE14BD+F5YefVZh1pE7eR/iyrMZhwWYtvQmVhacE
/o7TxzrNMJBoDG97CFSPtR3K94N5zIqZkmo4beaMNViS1DdD3fU3IgM6cuMOrXQBx9nl+96eqN6D
pp/9K9fOOe6HXb6M0HRSgCF1F7Bn/H2F/G/dpt/Jn83j2P/8Ob75Lv/X6Z/+aDmI52k2/p+Xf4Rp
9++RT7fTF3+4/vs2+mH62a8ffw5TxT9loPRne/p//v/+x3/faZ9W+fN//48f7dSMp9EwVGqeX3dt
rpTnVZffrN+b+nuv/4N/XY+5E/9PiysoPkkWdsN/K4j/63Yc2vwH1+Oui4Mqd9MTwf3fl2M7+J+u
48FAZCvlJmifxEv/fTkOuVIjs4fujenZXGy5Uv/Xe/+7wvMaOfGlPIGBnq7vYIGsl1cQTcJIqqMO
Dc+Kll0whg/OSDf1gu7DqV70z837n+FPP/tMkKApZMrptJSxbw/tbVIsD6twynhVyoJgjlWif4AJ
iaYFGIoLWggvL/v//KSmgZDZbB1y4NLt2l2nDtUQIASQlcQT2p6diKfO3dz3I324S8LE5+aQb/T8
Je2lcFsPSEecGWHi0Le05H1WTc12fLaYfleVe1kL++eVTn//bBa7EftYp1rb2Bmmebq1JZjFSPVB
+qVKbU/Bw8tBDLX2u6Gau4d6LYL30piNHyO3N/OCHtJLCus/z6CJLBhQFlihUxd7zuL0wNVgbl2f
yO+fBLIZN6+/6e9/BHHnly+azaPL7dNvQaqL+bGBbPYLF63AgfpktMuFNfn7z0VsvfyRRcIKy7xM
xl3euM6VElP7BAeFXt3rL3Fu/NPCfPa1RjbmBdoBM0VwvW0XT31wt8a+IOV3borIFc9Hb3PINmNv
wB3ho38q13qro6LhoIdzCTqX0b53OP36s3cwUwxevCBpY2ue22s8X9sb5GC8C2vp3Ayd/v7Z6EVh
APoG/Bm3pJ4P89wjhVYjGtdfv/701rlJ0nKA1QChW41WxmyVi3qX5u5q3hajF0zUwGY3OHRykiZE
jHb+WNpdmd9ayqvknT8Osntw68HJgfefzudjDi7yaim9hTIMID7r0iP+PqaRUXo5B2veqhYBNRqA
W2CMh6k1h+y6pBdQ39AAKsxvWElvPy05l9b1TF/tzmbn4JKKsRu2P13jzzs/hpZcXCdTc1CmXTwY
im7G5HT+R6OZwj9f/xbnvrWWN4AWSryeiy5G7rv5KMwyhY9KKzTcF226PFuaY21ktaGMK7fiQJdY
YPmpCQSfdz3+yfbj+VIdlTctosjwSTYrRPhxC/6h1u6SytiZyQm0VDFZac9lr+xiI1xP9m3mQPkG
2RR/Xxifqu7Pn77aYHU3WSBBS49mAsQh7b7Yhb2NFyb/TJzp8qlssAjlJGwKaz/CngZFtzl46mGF
hIBWavx6/RucnvY/DxEIxr98C1oHzlqBuo5T1S1vJ7Q/fipjsoL7gaVbvcVcjfLC6z91mvjf/ZSW
OCaYNggkm03s+GpZDi5+i+Ojby2L/ybMk9E6TrwvFdGRGq26kArOLQItE8yA/i0hExmHlVeEN/64
dOhQhylS2a+/1Ln50yIcrQY1LkK1MQDFk43VaovWuFYGjGfUBKwcwXoLyPwfr//audfRAn4ODGkn
S9fF0yDRdkYiBtbgNkGY2DW+r50RFumbcHNtTqwlvZ5jIYf2L5wZSSv7xtci3igWaTQw9uI8DEEF
BR6MHyCBFz62ptX5X+coV9c4bpfBrnuzaGNqblsk1EjhIUutfLk2YYfa3wwjcCGF+JnCMK3OyuYN
YCO1gmAeTf9Cyj8Ttr6WFho7nR0Lr7iYol34NQFK/pcyN0Aw9Rj893TH/3nP028/2+M9w/C9jipE
7PatQpgVSZw7lfj+hZxw+tq/CVRfywlNNZcmzOIuxomcxo0zDZi2p5UBnRS6UAWCb8g7rL6SAD2i
Ccfxb34Clur1JXImoHwtS2RLXlKF53hhJpZdg2FJveJ2tbPReJdLQxmPfja27cfXf+xMPPlaepCG
nSYQsbhCDajB5Jj8jVcmhqLJhRx+bnwtO3idbeTdMiKbUq0go+usYql1c/z6059JqL6WDepQ0ik6
bc8n7UzjOMJ9809SH80dolKeOowi938hQYES9es/eOZ1dAOH1aWB6fQz4Yuq2dXkd5+QxqgvDH7m
w3tabhAUXvF2PZ0r1dxON1mSLo/4UtZZtBmUKmHX+MfXX+PM+va0k4HdbW6bn/BhyqW/9AlTbfPR
dqn7X1WNmX+dGxl8Go0aeiROQgkaF2ZAT/T13z43hVp6qIPcbgVNHlAyiXMLgzMoDuYsIHO/Pv6Z
9KOLkIdyLPwBe+pYrnRd6ftZvroOYErR7xwWx33/+s+ce43T3z/LQLQXpA3dQcaCbushxJTiIFh0
F17i3Oji5eht3dcS6SMQ+yJJHrdEWo8GspW3+55dC/oEgafSDLijSiS779xRPRpDPt7sG1yL+AwH
OqzaRgZfaKWApTXpIabWztG1iJ+71q4h0zDtgxD3foCIiWirnSdmXTI1M+wurA3WZk5z8DukwXW6
mi1v2DfvrhbgQdcOVZMvMi5oEb5rXWO97mh/XDqJnVk0rhbVeJ5YEgN7nh6pJNxirQMaXsWFo8W5
wbWwXZuyCv224SbU121UFV562GB/R7sWja6uW5jQXBovbGNkUu6aGdNsS3qf9o2tReroDGOyVCSE
zHcmVAJb2mUeEPd9o2uROi1zldjW1MYGSkc3oxi8Wwry1Z/7RtciFez3XAHua+PGQIhRGbBnc3i9
x32ja6Hqh3PeC8nRPUx88WEzrfuUU9UF241zC0aL1MZLZ9QZmfZ03Tp0BaaekmhjmXQodj29c9rc
nmVgY3aRL11dqkhwwG01NQeP4/u+BPy3j+azwTshIeEPdhuPfffe6eV1Ab5233NrYZo1ozOHnuJG
5tGBvVpGVv8DDum92rckHS1UA7crpOoQgClHT2xHmRgoV7nTsHzZ9wLa4dtFLNZCR6uN0YpYScTt
8HFazexChf3MusHv9MVntfxlmtuKRdl2+VC9UV6dOEdvsGB37Ht8LWLXbAo3kZltDMwDuN4IZg+j
vwnxyH2pUreEc3tQP9YpJdT0uWO8s60HtwjUvlTpaEGboR+XVQn9AOzOnKPftcW1m6SXTMTOzb4W
taMrEUVzKVGwOIvHBB6t1bjVv2xV/9UW+02r4czgureilItvKmNg5mFfRlsxVj88GcDDff3DnrbR
39zawHO+WDkt5IywUgszQ6OZwO17kE7t18bJOOOEH7ZuHeOyG90LYXBa7r/7OS2OAd+AtEsk+0ou
C/+wLhZgumYJFG7w6Lfu+9xCC+bNmMu5wEQjXowlOJgydW7Blvn7UoXQQnkcnAxNARYTAe3fSNlO
t+GYlPsOa0ILZbNPZhE2JFFggrAfpra/84Nl52FNaHFsG+j2ofuN0JSTWw9e3WXvE2a/vbCazi1W
beu1/REg3hpWMb5d8A9QQr1e/Ga4NDXnhtfCWOLUOohyaGIwF3Vw5I/dV3w2xul6BjQGTlMuM7rX
beK3b4sTKbyxho+GW5R3MqnSB4SQEXRpnRxg5+oIVH5OYIPmAGPoVM0Bg/iz3ObswwjNsXhDlZxC
0xSADEaRokRuOcNTkk25T5z8j87EwCWm+7CUn0q1VZ+KBV2XA4zVQB5ButDFcL0wLjLpGjc+IG7z
DWq2cxMtadXPEWahiJlAKy7dH2GSCnE7+KMHl2YZgg8LHKENWb8e4Zw1F8HnLLOhVl/4RtbpY/wm
Bm1t/Z7cWjc1mFXcrQKqFq41CHoC00FBGyGFqotQ3V9R4RqdVD7Yk9MnUREkPcChzVBLjBi4NcPE
t4BJXNhdzlythZZAAdaIEqBuw91qG5+wxMrfUqhCeA4UEWTvubhCQFUg3iK78G3SS6gGr2e/MwvK
1o5D65rlDWIbbewVNT7GJ5QRwo4XstAp2/xunrXU6iKYWqkyb+NtGDv/4Kf2euTAXiNw3Va3U7+p
p31voSXVoQfcnwIFiivkiD9ZUEvvt9CAr7xveC2bLgMwiM2RdYxkxHYEZOMcTdQW9t3vdFdpwLWu
MdtIQGbIcuNoNg40ovwpkN/2Pb2W8cYWxXEH/cXYoR4TmU4wHhA3v7R9nltApxh7duRdk1kpf7VL
2MW99y0BiPmus3r/gonjudG1fAfKMUc0DQFJCRvrppjXPkJ5xLuUTs+sTy3qJrUZXgdxJy4BFU4R
Niz2X3O2CuPC+Gf2+hOf5fncGEm3VALNk9gBPgbuGPdsQjgvkRlC6qz6vOv76kaS2Mao0gHOHpdt
7d5XpkR8q8q3C6N7v58j3UUVmdbFDcJsjKWbeoK6Rg+8EfkS+6qcCr85tLJA0G7fm5ye4dlaalzP
nSaYeJEZgGksBuOvPNzKfTeEv/vyzwbfLOQtsnZJomatlgjcTX879xBeX3/0c5/6tICfjV7igp0n
iMnGprmg2400c+oibVoDoa3x8GgvzJDmAPb/Whh/eyA9+51RSr8KkW6MMXxf59syxQ8wwuW2/KZK
kcl7FyOu/C6cZcE72mHZHB2RT+7d4qIK+HbKsB+58Ci/D00Qty/fWHpNDb41aGN3QYsB7Tqz/cIO
bjgXNo9z4+ubh5P78LKMJg6W6ss88z6gjy8Bsn4/uPv3yeDZNBqc0szcG7I47TrnyeraYwGL5ELI
nBtcT1ptDvdQdQzeBEu8Bsj9WjbyX6+vtHOja0nLHficfi/SuNwIzoMgl39DK9mvd827e6K+PV/J
wTi5NjdctK56vM/L3OwOaLy0x11Pr1s/Wwj91piohlECBParwoIlWgJj+/L66GeSlamdA5Y6sX3U
8zmutZ7xkC7liZOOKUl5VG3bzTeIRBty55toySqEr4UdjBlEXZN7x2Ve+d6hmG9ef5PTE//m6KRj
IC1Yq9YIIjtezMTNf/pz2ck7tOgaFRnIAY3X1PdUc+ebhnVh1Z6bu9N6exYSUBDKogvnJMqNzjo0
g+tA3Jd554Cos8C4Y8MLIfr1tzuzhk+uGM9/a14CoMOoKUcqgT+Mqozqq0MtzMG6kI7P/YB2Ksn6
JTEXOEBR35gBmhC4xqNxt3ToEO97Ay3GwavYvSzQbJu9JP+q6mb9YPbwqfeNrsV459otdgS1AagK
Q6RhRuK/COxL/f7fT47zNyX12Zfe5iVXNraUsWGu0zt3VSH4a6zd9jy7E2pxUeJJ55UY0cRY9SW3
PWfxN+N4EaN27tlP+++zZw9TxPlQtLAjC6DkwoUlb5DyFJ2zC8oId/jl+KIDDE3armO1qRAYOlrb
f3LiQRttAca1L3c4obb+gwqpeZxFKrT9izz24Rrfmkme7HwHbfE3qRHCgvXLuHZCLERMY3yolGk/
pZiw/Nr3kbXlLxHZEWhPlrGjcnk3YnBxU/dj+n3f6NryT2x18sX2ilg1lDNummrBwoEjemrvW6M6
QK/uJ7dDgL6IzcGfPtt1036cNwuO567n1wF6Rb7ZBG+yRA3EsLc2UvroPoOpK272ja9tc62drJOH
61a8AWGp8JJotvvArRvvwvP//jDr6BC9edmk58GPOy3P5mZClgOTFIVwJXYcnnfhI5/7ES2SUVP1
oXDDGjOtNqMX7sCAP8CSdfODgCR+CbRwJmHoQD2QowNE/6WIBf4+1y3UvYM9WPs6kE6gBXLpwQlv
l76Im2BF0cxNavlYFZ33dd+H1iLZxjuixEkYm5re/t5lFDTSztnVaXMCLYThso+e7dcE2ZDJ9+L0
JRA2vxRh576uFsJq2Zxt6CkQplmH3bLVrBMa+GU4PYWF1e2rXjk67q5Ina2T0shjz8zG6qrEfRkq
lSGCfV03/AlfbgcGoiJZ4QZZXIzTcN3h1aHmxd51knd02B2qVTAvQf3HVrqOmB8kCPL7675CN6TX
l48uy1kBAhJ5PM0eIGTPstz7JisoEu9am74ev6ZrV73hZpAvjKe1Do0Hqw+2232Da9vwAiB4sVSa
xzaaELHVcN2hfSieXh/9DODR0cFy6AtYqVelWYy6L954qTwppfklN9i5k2FwyLPJ+RPHqjp/WozC
+L4ij9wVV2tAjTp+/RnO5CUdQjeWhpKzxwF/K6fuu6vG8m2DROanfaNrwW2JfnZLuv9xpRz71h+6
4eisUJr2ja4Ft+c12+JS4YgRFgnvhXLdKESPZ1+5FYWWlysXBVNh+hWfHKmKENMoutHjnLS72omO
jpdbks5NO9mmsRUmv9wBhX9qJtn1rpnRIXKSrgbOkVz9O3i812bC1X9RKAa8PvqZpKo7A9fTisee
aeK509BIR+WkTt5m+KxDMWinQVz4lTMrU4fC9Y5jg0UZWJmqWtKoCNEtOExrNVzY+M+Nf/r7Z0d4
WIdYpKSbEfmpa9Besg5Or4rj61N0bnBtQ4YsQ92omYxoywaIdrVTYNWR7Isqz3755N1MKi0CBoc4
mB37Vpb37Yqb/L5H12K2ryQmuCeHIQw8c2xMNvMWXZt9+AUkjV4+e03XbWtlgKPNWHs3vrt6N8mI
ZNmuZ9chcHmNlplAnC8WY/sraKv2gH/lzkqjDoCzixkqioHapN0gjIqICnz/tsmj1x/9TFDp+DeB
LXAzJRv1LulDqHLsPh2P7VyNkUTkWe2cIG03psm2KagH3OjR4Y+xVEuv20FN+85yOhBuKiCRhkUb
4rKACUwyhmmkaru50IQ5N0OnWHsWsHi3jNuYJKSdvgsb9O2KETnKoDv56TYWNPzXP8SZ0NWVsFLc
oGdMdxEgnxG9qZYsWmh270tqrha6/rSwnXf5acsqyyu0KSq8EoN9AG9Ej17OUN4Uc2dIegu9Z6mv
vQ+5eMvE+H7fxGih62/wMfJCJJGSCmX2WX4Z1tHaN+s6Hg6u/dL0G4PjAI42e53gX2b8uevBdThc
guQ2B4QqjeWWlLdCpNmD0YKQ2PdNHe0aHK7tuOEenkSO2fwwV1yasG7eObYWr2PQ49qR52EUqqJ8
GFAMaq7M3AKbvG9qTrH2LKY6kc7A9vHC7srF/ZzkTvi9KrF23De6FrENEvvhknlhtAHXf6iolMUZ
hrX7cpmj7bF1gN7HsrANqs7pb+vSMa7WxR4uZJvTDP9n5ZvDxsuZsRvbUVYuk0gsiGuvIENIyqji
3MiyVscqK719dwwdEmeXWQPkoj9tK5BtcXF9ozZ8tfZ9AS1m84XpthPyPTJyS4SZ3cd6ungrPTNF
OiIOaTDk0wFus3jM8VuAA2x5bc+rGA+OhKPx4HZLto+K4+jwuKKSYlZTnkQVBnAHxwnnow/+Zd83
EFoIe+G8OpAgeBO/t5crThDNj84Kkn1nfR0G59YOjtI+8J2mEOat5xb5D4oS6b4rnA6DQ7GqnZ2x
Jv+43seiN9tDMi87S8Q6Cs73QqTxalpZmMfhOzJZOdLc07pveeooOJE3XlU4mRHN44pBzRD6R1GN
YlerHRzZyxDGROSk8z0a1D9Fh87tjBVE26b7yttC22xrf+tl0NE82qwU15VANdg4daiuw9zyE8TV
dkWwDslKIdyjhsnasWY7QR4xVbcLeqAXVuZpgf8my+m4q051bbhB243yMd9qLom4hCLdXqbDsagz
B0WtAUWfQ1OXZXFh3s6cr2ytljWGhjs2ucK+z57H92E4qxisl/r4+nSdeyEtksWYi82B2h3hdVz8
arfVfZKDZ30wOcyZhxkHms9mVS1fX/8160wKtE9//3z/DBIS7Mbe35qdl31Ex61NjoCEMAqRZle/
t7yaYlQfDq71kOFrhaKY2uzwBnfT7Uu11GF+QCKrwrqtbMz5I1qaDoafHuZvR3AUntq3EetIw35Y
KfGljoENaepgE1Ce1DL9sf38+jSc+6TaPh9abWpZ7cIpxUwFivZVGPso/33YN7q2z2PmwIHc6RIe
fv4VOsVP1ZVy58RoKUIExVyjGsFl11yQQEcc6tZOq50FKltLER0yqUMKDDcy5vmdVxkfEjTOdj65
trMP6B6p1Z/DqFLWDwxfP2EN+mvXhOt4MZVjSSOCkhNJMoGRnKv1dsFCe199QceJQQ9FO6vlwQNr
+IH02VPh9RfObGfWoQ4Sw8KFXiAU+6gb2/xOlCYalY0w991u/84Bz2Idc5zAS9Anjpy8db5gAR++
pwDjRfsmXTuJ42k2KgTFw6hJEaKsrQU1yn7bx2t0LC1Cl3XENTMZwkh6/c9RDn+sc7pzWrTwJOFV
QyMBoFhcsr40VuPFdjrt3P50hFSQZfhX9tKIrDHIP+VZMnzpctyZ9k26FqBFMtDMskNOlYGHKcFk
tNHmVWLnStdCNPTTBugxyqFm37iPGL+07xAAkfsWjA6QsiGNKxzTuOyj1pgdEOas3ozSbHa2hXSI
VG3YSMLOZIHU81acneTy1quc9sLc2KdJ+M3JQ8dI5TMdUZVW4K6Wsf7hg0Wo3qCkLf7IjHWQUZGu
721TXoODqL8nczjfeNWGs6KdJSeFvxBJgQiWzw/sEdP+2nOmEkEjdtgbcPpNfaj5G5wRtt59yoch
cC489ZkEc1Kje77dF9XiTnKpg2gVLnXd1ghRUfSGpdl3lNfhVstiTHWZ+2x1uTPd0It2sZlR5b5I
NbUkgGtvioz6HESpyjl3hOnbZMIBelco6ViqMjjd+VYrifyVNl8rgTihhSpv9o2u7dPljJopJqQh
fh3OBJ8lSa7N3N0nS+aYWhqY0Su1LOTLI+oJ8q0ns+Axwx/m475n19NAYTV+Iiee3UL7N0+R+h4G
Yx8IQ+j4Vz9I0d1dSL8+uorfzTwdb2yZJY97nh2ziZcLfsJD2/DwNYjQpvqMu7qCqbNWx32Da2d1
OTuotFucBAoTc6hu8h5V4uxDxoEKfPnkg2e0RrBysjOgBdz4KO68WbbJ/bTv0d2Xo4s5s22z4GQX
otkY1bCLrqTEgfn10U+j/GduFDr6a9lmvCDlBAYymccvAk277/Y2Gfddb+AF//pv/D6VCR37ZeQt
Rp7oz0ZL1Ve30m0G7ChxXNw3uh6vdbI2beMGUT55f+B1+s2v95E8RagFq3IsbA1GlH2Reffv02qs
bhNZmruu2wiOvvywAcSCzis55MlaGTfbYqcUXIUp9jWVhQ75UoUrRt+oOebBeDsaJi7dbX0JbnoG
UID3+cunnyowRp5VcrY2cd4JVbAQsC52n2g5bx4Wk8JwpkOPU9p062O41Vy7tuvjR4S31s6FpQu3
IbnCnbhXAfZWoXlN06a56tmU9y1bHRNmTF5vJcYW4AQr++9qXLfY3OZ11wUCk7OX81cv1pL7AcvW
MapbD1nwY+epfa1PoUPA1hkZcKeklt9mYoDYbj9N1VTsCzgdAYbc8xzaPfVRpw6768mHSIy5X3JB
FetMsgi0cMYGBtOGBNdOq0sXmqu1fZ15+edduUJHgMF/gCaPS3g0q3ooMRfJqwIkQY2O9b4f0GI6
VfNaz84URO3YokE7ZPXHrC7Hp12j6+AvaUAj3bAZjdygz2IgLhl2hKLfdUMROvKLStySlj79cnzS
85sin6trNSyXRJvOfFcd+oUlD54SHt/V7fsy8gYJiQc65IXi4rnR9S24QfsXJV7m3Q/eL6GQCKWb
+yRdhI77qgHL2MA0/ahLhuIL8G7xQU1S7jqIC11DrRdIE0iMtMF3b/kHP2iTb6Fox11XN6Hjvmxz
MpU0M3bHIBzwahiXGdPqnHPzviWphas5CC5XjvCiQC1Tep1zB8VaxWnTj/vG17ZgkWSW72DxHTXB
hJWIY/VPctnSD/tG18J1TEf8UWy8+TCHdx5tvwreZ7Pc9oXrf6C6fCfMA1y4osTGGr7AiucqneW+
OovQUV1estGVXzI/atGhvg7r1XioZdK/3zUzOqyrS0JRFpnjRydE/bFLDYH5X2ntW/M6rGtuSL/D
aX+SrjjWHspOtmuu+5akjuZyxLpUxcLNVtUjxo49ylG3dT9gD7tvak456Flxbk4n3GHlaXMt5OdV
dt/CWvz5+tBnTuOeeDl0mSx1heBwEo193n5BZRj/47A0MX8P+2znqVbHdA1bUymjoFakSs5jo6yx
6y7QuXz9Fc5kYk8LWCpzPUBJz49SU5RctcLGHK6yuUjmfccPHdaFQeqK+wu3iW6xuqs5q6Mh3HuV
01FdziIaNa0+Zp1OUJRHtLfx7uhk4OxTqRc6smsqcQQb+4Bjnz+jty9N/5CFU71v8nVkF5YXG7d0
Mo5ExfQwBVjLKeOSLPyZL+vqe6yYConnJBUpZfXI34PYQ0J1V8FI6HiursSZo8TYNRo3A5dnDDSO
6dZfJBGfbiW/uea6Wswi3epVdaLCKMdpPI2HoqrHu8H2lndGIMvkDgOW9gF1/+5zus7bdCjWAUOs
xKjNr6Gk22RNYhw/ochpfU0VquVx4gTyFhvm5ceStCF+4Gm1/Hg9gs4kAR2lUavC2PKqZ9tQ1fzJ
nXEIvKryDhMX3AiNr6//yLmPqWWarp7EjDlZEDUtFMEjrYw1wwUnScS+MNXhZ+7JOtFWnFWXZh4+
2avbfMfIbB/aW+jwswBbtzpNbcKoy9527jLAoNm+75sa7VAwrKuBkWyDC9eEJaHr5/6XAYGeffc+
HX0W4M5umWBZogwKH6KMzVriuRbi9Xrc9fg6BI0qiF1JRFOiDR2Mb67juV+DRsyf9o2uFdKqAnFx
tOS49i9b/udc1OXtkAT7AEpCV2TD4dEGAJ9R60rKdLxKCyDBOBjnGITte3zt1r3afo/ZObuTgRFZ
lIveRt45v5RmzgSVLsmWdn5YJhN4zrYcDyX9aYkSxr4H1+I1RPBg8s3GjZJO1jd+393h3eDtXDL2
y2OHyJoFj0fDjaAoKxoOVvc0uFt3YcmEv8+9jhZP1bD5IsuUH9mycW8V1jM/7bEfzINw25sGnka7
qcdsshI0cuqdtWodMAYvHk3vrXMj7FG3u7B2guVKLUrta1kJHSS2lo639aJwqYWXnD4Cc3W/TZVV
m9e7vrcOE0O5HWRGwKSZ1FcOQnTjQWDttS8J6SixzumcBYcuEIdm611lqv3RW8slsakzUaCDxKrV
ZvdsGdxxUHHHjLLED7fufGdfEUfHiW0YO1KqgDVQ+IF8h2DghsOfrf7YN/FaoAW0UZ05CLxoaMUb
9PK3o5UN2c2+wbVAqzdug6rwvahdVwtfxK2KRrTFdo6uHb29Na8wf3O8CC1siam7+Cspw0t6Xee+
qhbF+Si6VoyWE0111V3XVQrWTcz7bps6NkwurbOOiOFE7jq9TYQprwaZXUIk/Y3J+M3hT4eBNR0n
7qxPvGiWTtXGND3Hu9HDkOPK3mT3ET2ncbxysTfGrM8ujQQn3LyfjqcOiIPQtyy7q7AoW3nl+8v2
BqOGxsBB10je1UFjKrzZgiLbV8c6GZ09v1tWVAxqo9soUHrA1ooCQVjug/sIkojdvRzdBf8P9ivz
ov/L2ZUsua0ryy9iBAEQHLYkNbR6btvdbm8YHgECBEiCBKevf6m7OkfPPo7Q0gurJQyFqqyszH52
ezx7rzoarvziFw8r5lKzaeNAVuetogdYb/uDsfxvsCo9377fbeH5VP6j5o5D26/RhpxsAhDid+mq
jXiHiNsgihTCoX3u64A81aHuBSaquZCnqbaoboez2Vg+cuHDXUz8EpcB+NRw5Uv6+QOlYzju9Nzz
GTbeYpl3bluXbyFLkzKg8dPikfblxAbma2JN6K5iJaKh8+/fQoIE8Dxc4A5zJmVfGAKxQjh2uujn
fweZ827+Zq3CiyATTL2V3QxAEa7TNMgllWlSRNuW/YiTNvq4oqfx+t9/6Q8x4bKZHXkFTUbp+GHS
Vu1j6d2XbISX+XXJWngRciCmmCDbocAWg9jfcMjsA6e7cpCdXnazbdoNMBeneMFnHNRCj6R9SH2I
6vOqxfnfUf7HkXU1uH5ghiKpahOR18si85byK3FXerHJdYsDlKmIH1rnvxNc6hyQ1HVzSeySTKjP
mK7YYn6IRSVys4kPGUm/X7csF5vaJCMLMweEZUr5cGshrI8rGabFVZ9+yScEVkxJ4lwMPTU5PtIx
4L8WuMi8X/fpZ3ThH1vKa7jZbzzBlk4R/TZrfO9SgCj2txGZP4W5S1YhxlC9Af4Qo+GcNHdMz9O7
bqjTOysrmeUEdNqPoICnD2Zp1ugWIIYd3wy3EF5dMPv+odmofVBx2rkS2MX8ZJyQYbmtcKfPpVjT
oEDPcUCjNvTzAywn+VZM1dSqkp0168vRne12/3ut/tAgppd8DrCL6xiuVxxhTiUgI8dig60wjaIc
XJ01uRGbaKp7CbGws9v4dgcaTIs5tZqY6zix7JJFiekuUUcVRrVpGPD/HeMRsfDKk3bx4C2i2kAS
o8lBMxdsOWmMJwWR9ZX+H+ySR9myKQOjF52VYYyiQwuJmJ1KXXJdrnipqpfBUBYeHyE/bCkk/Azk
h08wsVRXduYvuZQrZACRdJ1RjlCJ73PnAHGi/xFep1LB/icW+I+bmAjvxmleOFKkKMnxggOtMbK/
cnEuYlQHbnm9xmN8qCSSXnhTCvsuu0pf1+K+pFOuiUfzeRix9kb0N0zysUji0V6ZXlwEqQ62O+Ey
DgjezYqmIlpmp7a/cngSqgT/DoFwKGuQCqURKscR9A7oieZweBHlfweN8+X5XepyTmn+sa3pAN+S
0eLYREPoomKRForJFJPP4qS5j3/991/5U9pyeXXXceuHGf1cT/vpwzJJyaAQTeTf+sV/ADwuyY9Q
ieRbo/FMOJd8de3SQDk0bMO12DA5WKyV5D+TsG2/aQ4EE2PjSM+u+WH0UuasSRVDLrnyQ6eGb6rK
vjpzpQgjvSS5+YA0adrN/AAWbPUI0WaL4eghvOrG0exiS7IoMshZkc5snsi7NBLk6CXXu+vW5aJ6
kINZJmsJO6Q+mx5mqdyHLK3U639/+u8PLb2ktwHFVKsVNQOppGvWQsq6XUrMjYzvPYS8l6sAQHrp
VAoxKi+zVuA3ILHMq77+EG0dv/LgXCAHTST4psTEDpVqq51Q9XokXXTdW0MviW5VUy3EExsdqliR
vZnCFgOV4XXBml7S3DooVLdB00SHcYKner5sgTtORF/ZTqaXRLcYaPEYCHx+lwXufuUh2OBwmvtL
mvT7WEQvKWxQExqIFCo6BG6KQUiKfg5nD9L/Ppl/+vCLcIpvDmUZh4dmrjd1S3Rd58y18V9adueQ
//+DNb1ksE3tshA7AZIOh9ZshWv1EBfQMVqhDUbTLtoP1LvPcqLjt//+OX8AcuAr+e/noarggraR
lIGyT4AC1OvAh3zFBMivMzR179vU6HO9MjZ+T5Yq7hR0MAEQlqwK2ZBvwJjIbuCWTvlmW92++LQ3
t7pSYZMjW0zmE6bp0A7/76/7h7hwyZOTSm5nt0N2mC0ZlzwG7eZTCErCt64X16mF00u23NAkW2bC
GVEB7uRlT4aoCKxdyv/+BX86PxdhgaooaDe+scM20+nomDfPHOOZ18X89CLLauY0gXJQSA/QOulL
6MyPJ9u7+qo0iF5y5eaOCde3ET59aracNbS+Z8GVRHt6yZVjHsyhOLHsAC0VdsN0Rp/TLfvbvM35
fv7mZl1y5SaFfomDtvbBdpkBdmN192Y31+gcozG+LaMwHq7ztqKXomkDlFMGbxg59FuLow8rcPMt
ndh63RG65M7FYqzUUiX0kEroiu0iyeFE143N8DcZ8j+c0Uv6nDYt4v75FM1Zpo4wFahKCWrFlV+f
/TviGB/2iRhYiH5hmhYyipMSm3Edk5ZeKqIFtbPAM2EXP8tk3K1VyMvG9Nd14GlycXubYRFDjCb8
geN5L9ACgySnia7qIAGu/PfCNEGTDBssaw+s1fZdwa4vTyrWfroq8Fwy59ZU6si0ITnETk2fgNqr
e72YvzlD/T4/p5fMucmmwEPagRxE14OvvvSD/ZSIqPoCdYw+yMchqHweDCL8GMp+mg4CyqZXcWzp
Ja2uZpSvapoJ6JIzuh1QAC3QNB5vrlu2i/d+5pGJZjWSQzS26tA3fI+xtyvzrEta3TqKNG2Wjhy0
8/PHqFZ8P1E+Xpeix+fr/Y/Kz7UJyhmDr96IpP4RtmQ1mO6GSMN1K3Nxjzce2QUOIHgNAPm/jmrw
GE+l9Ot1n07//eWlT6cOGUh4gBtyszfADNA01NcJyNNLRh3D806SOA0PQw0yZg4b3wG+khu/MoJe
EuqaNYWiFfHhYW5IVSaLnKGykl1H6aCXjLqEOzGAvUQOoAHU3zoZc/RtrgWa6CWfDjZWvJ3aikBa
b+lPMzyTDgNR4VVIDeZT/r2xCVeoQu2MjQ265JNzrPm+6XqSfzmVf3jnLxl1SdCIrjYIc7WBaGUe
Blmz5FMAZlPu1KDegdDGy3UX7JJgJ6MhEFCMwku2svUGehjrg+inv3GmzuDSbzKWS37dVisC/6gg
PCA/X+Y7RlXyGG/RCll9xidRVD6x/S7EEAot+//lqlfdvEsFNT0ZPXXWhocaVnkPIdvE3eiluy5D
veSwbUkypaGA9Dq01MRjO8B5oFnX+crDdfE++9oIqIXVEHZPvNv1XH6D8d72l6N1jpu/25CL95n3
PTSfN9yLKpqm78O6mY98bP7m1fCHT78ksfU2ZQM1gh6cicIchoFtkcX2bzQq2Iedv+Zvvv4liS1A
Y91AvZUeJPw4HdgAU7vyHLpPqvE5WFZzv1sE/FhuwjWCei1f9LScOSZBU64bjbcPHnrMoNZCcOxH
2mxszOtoBfjA5ySjxeqsmXZVb+MqhxNtDZYf3+L6bstaX+fg1Ce8zMa+CoshwaRTAbTOZ0Xcp4mH
cVxfqyIdNV0LsahwPgxKtWOh2qFdD5xNzB8zAYRr52fu05zDIM9Dhtjbdr8yA7LKum6hO2EkdXK3
rhk6X2iFbs6TEzDiPvIaiMBO+g3eZ5rGPM7rQFF66zcJNVsppk2iY9lr/1TDWOQtRJY3fuk8jKnx
wXySBfVzsBRGbaH+zqZoW4rBTPWUG+gL1i9ZPYR1Hq4kjg4a5e+czyC7vIPNCh2neOwbllehHtdT
sm44oLCrw3jKh8oSKJHpcav7I0+CsLplXbDRwqCJs91z+Kmpcg23tfpqbXdmTSDELzRfdJZmcE3S
Tn+FJrz+iY1Lq13GqCPfCK3G6oGlTYw3jatF530wBiQ3YRihPq+Gvjn5EUhgsUDIOTxCfp/1NwSS
oS2+YujSgiSjsUhzYvIVZozRWgRwOUwKJQLyQnkQZU8G1lM3MIR0/LhCFF3APpAt1etGo3C6d5Qq
NGWBBtb8xILBV0XdijAqYTdkf9TdrOxOBJ3KoDFWk/Fh0KD/FuGaTXo3Ipd4FLOG9xcZN7Yet21L
p1zPVTXuoFbmtv0oevqZaBn3JzFHkFqjQ28elq6Sr/iGNfhcArKh7120rK+1HL9yJKVfdQD9o7Lv
VtyobqXuo239+mLGJnqd12FUO7pGIKt4pkybd40KIOVMoBKXNyampU/i4DmD3OyxGVFNAOTIelf0
I11fKLgk9FjVIxCTgcczPzbSWloSx4EKQZGsHvJarjX6yGsbd8eYOHkPM+jGfowg15ztsl6Ob+BK
mrpc11iNnxXrqnrP5sSu+z4lKX1RlZnofulUpfYafUwc2iGc7UtKBSc3DM5WC9wTGzeUS5qG4NXz
YKnLCLPTQW6GZVC7LGVuPbZuXJobFnMcSZxdUUOHeiRVVqSI72ilB3rt8kYmQCl7NcBpahkz1Rd1
1JEIRJBmpmWAyv9Bbn5IX2bbq1Ofppn+sbqJJvs2MaG6jSQMR5AOygGNLxf/UgASv9E+5o+kY2bZ
JRt295h64+9FtMbYz21R/c6tUTc9T1tE/TvnWJpCO1B4YY3o/HpnVxq8+0RvEISAsnz8CEfn2uQt
JK3a3MxdG+LbQ9niQY5wzCz5jHu+z1Jv5/vGjVlYYjOrdEcGmfyoWtv49xWN1aoE0y1N9iRz3V2S
eWCRYEYEXzEAQeJCiqUBqlXXXVbSjmR6FwZyuoPbE1q/gYH+/61pnc4ez36+xuWuY2fzTNFjemKN
3PCBYwllGaVhExSDAMv0dvXb2hRTvCyQmSIB++YdrjhmdPpzNGlJLHdnNcd+P0us/HO11XN0ZLDE
HW7jqHuVOtiZelq/hqLHvlgIg85lKuAcoPKYt2fVzXZOaLqLfBDBftEusTlBgFlobFmKiSAPeY3l
LvWEoPtT0Wm77+GH/S1dUj/e1qCVT2/KU+vvlanVctMEhM/D+XVIapJHrXWAgVMJQmm4VY0plmSc
TBGPVfyWcoCWuyA07kdY6bn0AZAP7P+ZGjPubFNl5VKP4yGhHXzbR+jTx1v75UwhyJVnfSGd/iVD
MARz2CyA9Z/yzxU09vZswcynxTxWWU8TSsi0y4rQ+LpY9eRyVGP8GTBFUNoZtOYli/23deQWeifz
m4N9Gc0TXOaHmaR9AQUqWwp0ZYtGzkgH04DvcGSkwFJEEmW2ScStksE0F97FwSNcSkGPHtINyzq3
mPrOhzCSUA4ChSAHhd0fHZkLAUNcPAFO7BLnWQnftk94weRpcS0tQqgqilyI7H5b7ChyWF6QkqNb
O0FlLvgwe/mVRqT6Cjch+hw3MRzWp6DL2xDPjZwpInoo6yIyw/rSD+PwDtMmf9spGn5uOjm8s6Sr
ClfXWxFGSfvinMEPbILsyMjy2S7Ji4fraG4SZ4oolnEJJRia41DSUwNuFGj4SwIRYaU+QbwheSRT
+yUwNSDb1cDBQc3zy2IwABBnwVDKClosfVehOTVmRz0BCuUNKAeMVc+tap5Zo5ciFdF4CNrxta+3
L9yFdLdgCvBgoS+ZB3ocTrEKcMI7U/8Mxorn2opnFUdf3Rg/wojqNsvice8W+7htSzbm2xTW3yGG
Q7cd9zr7pLJIACWCjsw2TTtu+vTYDDBaVh36Nazvm2KbN/MTNzsmxabd97bdoJEWpuaE5MTtGunu
wjXFYwWbivcIhrFfKt/dMLo8NsYtBWnC6CGem0Mfbc8aI583eCjCuySW237i1OWhT+cXv6zTu9N6
zVUwpgXumL+vGNZJIvvIba2rfRujkgmlTwokG/KtMuv6YtHmPiUBjm8Njeiyr9omDwUUv6fJrYex
o182EWPRZpnzrBnylpn92kIJiEFc8cA6tj6QIGMYbaoGkYOONxaCEvoFkkr+m/TsGzSzWAGyynAI
u+QNXEd1HEgAoRUY0x8l3FNzjMhux3jtOp0nEVSjcdGwPCN9l3UGwxFYLuDQDfVjUqk1ydMsFe9a
4EEb42HMZWddtsMZ2aWidaU0kj6MoVRfo37o77c4oOVkwn2UiP4hokgmx7E5cSRqBYl1twtjFcKW
yyBFolP0NqDJfXRWLnnTmxtUxvyumueHWgYftaTREZdnRwRPdus81rmpyJYvPKSF7uXJjdXHSuip
YLBpLzRZhryBRyG6FKo+zWGIyO3Z58j6rwwSNkUH2mGTz2Tpd+gZjF8xy2nKNg1qkfu5Ho6JRqQN
1jR8gNhY8siIjPBQbPPbBqZ7Ocl2gDcOy/KxFq4rttXPqlgpHX7W4F3UZeiHti7mJpEljCZsPkIK
ELHF8i8iWlJxWNAxa8DMESw6cB+MfeFI0BypS6dildWSM8J5viAtKOg2fUEtOUbgGJE0zlsMozeg
vtDUwbVlueVqiGxptLdbkU2JKqhDSCQLEScPP6blAePCdQ5SYlyGMAkt/Zm/CUkyimFBdqorIg9z
W7lC2voLNJd0Ds0TARnDhJRL4tnHHtplRb3CYgh/hCbbsWMV9ZDVj6J95nR/y41/mNbsU701D70x
Jw+3o2Oc1aN6xaxpdod8MGqfLfQx8Mil8/gZFszzWoQLMx63pQMxdJqfO6FXVZKqx+PAWZdBkjdV
ZGcAqdV30zZkezs6ct8oy2UOb6I4Ldi8RG0eBTZDpZEx5BcGsSavR8gcOyzFXQVHrc/CLaTokfm/
8CxVOZvD4M5u6U7WyS0SoP4+YGaQeTQN806G6WcvhlPbjDC1aJCkaeR+j9Ccj3Z9sB66wZhHSD28
jwy85awzWT5MW9LnML1PiynUKF5sHRUJTwYcDT4gSwrDUyaSnhy3yARJ3i9he0J1Qg2otHz9VUNs
5rBUxvaldqvYwSanzwNqV7afNKuRvJ4l0dNU6H0dRV3hdfTQo4WWB0I2eUJ7vXdJn7xSNAVhZwXP
0R6iWnlTRfhfqHTzZrVYO9ON4Y2s66Gs8IL6IuR6OzqKcwpRSsYxgWfsz4bVjhY1Ee1LtSkgJBw1
WN5NmcnKaoGQwI3jiX7a9OJ3mV+qsrHQsevXun1vI+Pvujn1MIvSAm4OW1daMg171ygkQZgi2BOA
dp8s7YYjoobdZUNndxrv9S6QS/2iSUaeCXIKpIprYIsgSbKbemnNJ3iNg6gG71y4njZdfeOj0T2h
RpvuI0LwLqZbakeYoFpWRHrCEk91Gn2Y3Nj/nEdotva6pUeqWRPmle2SmxqJ+B0EZFlRL334MphZ
H5gmGJDxOPgEXEzIlHewsRkWTnICLUaX17Zrf4QEJW22TR/5kvFSOdUB07HNCdxNhalVK16bCtKe
mO5rZbjzCQniPFZafR/E3H5AG9LcuXlCdpwMw4kmtsURE3LMs5QEN9nGZDmrJTixalQ3lrTJDght
qp/c3Hu10zaJE0TsZAEPCPJp1RoJWUKbtnqduWrTHNdyfM9WCUNYeDG196Cm1J/magw/cyawdtI1
9pWxgaCQDlyA5D8m6JLS5i221pVTds6uB9PEW57YMb4JxRDf9pPovnCBRj/qHORNqCrTXZVBn2sw
0KAPoK53162Wj8dq8DanVpnxfmFQSM0hLxUUYzpOupBjsOF1UqZCvROTBD2ACvUTWzLUL/MwnZbV
pg9AA8jXsyVODuPLHodZ6Bm2Qk6cpoW0PHc2dq94dNKuiOMBFEvoZIoktxnmEs08tocFk6E3CHHp
ByUT/UYaOsPMIbivBpDwcxdtcKNfCCJg1c1JqYcMETPqF7vHUzx3har9QwDeZIkkPPuJqdu+3eFU
DupBO4a5qfM8UzH3AAxAUk/w5NLsAefkG0Y6Z1jJZ0/d6nFuV7XseOyzNldrhwgnk019hJng7WZg
4CnG9s0zgAj5MoWhhV6Y6tiORJo+k4R10/vUcLvs4X8cYZxNE9gDtVsxz3X4tDQGkTimfe1LPYcc
c0rzSL90mVs/z4GYdL62bRYgsFUZSHq1QGVSBeKj5PUKGIQF4OFPnQj2KYuzLR82PjxIOkhfzmmE
ahB4CA/zRECYOJ8AAO2jNYAvPCho3WvVb0OZqAqmMByUg9uVNkhjKOM/WiQiRddUdicRWR70RDX2
Z2BwWauISI5pVK2nCgOGrxO6SzvJoumWO/kKBlJ620kARhoxIcf4mN4gLgcgB1o3fdlCqPsmSmaN
JaqpOJpWiwPeEXU/bWYsY7racohEtFehiTGrFUYir+bA70bj7EOPJlOBJFm/uph2e4d/F4BfVDnD
jvf8GDqgDCE1XwCTTl9AOHSHuDeiZMNsdisCZsG6UdwAY0N5twJHBfQCQnC3njXkuHtWUIIoExnr
D3XV9ToHdV52hQy71wlOCjmbpq3NId0a72HTt+17jYg8kaErPYnZzkCr92bynuYjIsojT73MwRzG
CR+aWeVQQ2S6JAiy5UArclNFjv8Cd5QfkShlN7pD4YgPfI40vhJ07F2JDJDviK9fUbfSvdM+eY6T
9DGxnXgLNvvZRwr9l0aX3MQDxKOa6iPcxtQNdKKaMW8WmKTmCvLFSPuiusAYBoodaOmlt3JkqlAJ
nM9aOiMKztAuBXJn76H+YnKaqKkYPciOi65XTJF7/W3ipC0GeAPcBnSkex1E1T5WmPjox6p7F4NC
Qr3AvaUOBC83Iv0O4o7DszUDf+rwBn+CzSBkv3o2H3sKoGKbq2PiZP2gnDSYUYdw09JMH7eIhHkE
phlieNScahjbv3V9vbNIPs/ZmM63eoh3xKJiH9FLQPTXJcomjmKrfm66xBWwTpa7RZIfcSziw2hx
RGraH9VCs5wypGBka6Yd5FV/bRCf/ZqiqDjFEdzTIq2bvOOh3aGb4B6JSw5K86VwiXlf+2A6c6/7
PSyhWdG0vM4Dv867RrGprEb8rFCx9QBkntzobH1akXId3CARdFl7m0TR99XM/tDW6WOYzPgFonvy
NX9IIhSKM58AG8XBu8h4eIgyBVQVEoEPUx8bACOAuHPtxKEKKIZwUo95HMywfpwteyDsnEBxRQqo
N5sdWEqf46BGSpnqL2xKx4KMybdatVNJYSb+EIV6xi0ZhlwNm//coFWzS1ZMYNWaFvPa8mLGBNJh
tVYXooWqrVxSKImyrblHfoI9xeMAI/otNDvAAMi6Wo5aApKA2JwxgMB/KPbVuqSFcZg766BafcZF
Sd4aR99UEPancE7rEv6BNkf+sIKzot5dL4A0LZrvBhs9dpNGWqrsR7J0b1mbtMgYelVMgjbgBAq7
n1zjdlZXX5pQg1QcR7sJSpMPgsKqMZjIs4PtzHMVxX4npwkZnNQqtw1s2phL94FYshKG9Omx7huS
S6LeVdXxfRLPCyt4VgVvMTYBUPUkP0I8+MZju/MsAAUYRz7ek6hCPOhaUwy07vdQJ39J0fYelDD5
JqfV4g1v0pOHZ9pTmOmsaGyIkMQnTEAtsu1vBvjH3/ZZz3eSC5RHrYPQ2jygbVgROhRc9/5OBdp3
eQz1n8/Idr4gZ9Wngan1oWM+KOJgXW8x7SSfSN8PeP/GDT8OSHHr8mDm7AEgq773gr25OW0eRyaS
5YwV2+VzDz5AMVNb4Ytr9gDNtzmfwITJwfSYviyqxvxLonos1YhRnnkGWD0YNbOTqTK8yxPIygEg
L5k8cQGPgcMCvQlMUY9eKaDg1fTM5Da0+0Xpgf4Q9eaKoE0ZPVk+e1qoCtheXlHkOnlck6x9MHM9
y7soGGiO6s+U2FmHK4g3V385u5DIm5ElMBmGULklH6YwU9/Wyk7JW5Sd04t8bnj60Fqy3qwqERPS
FDyAX0bTTPQEHH1KCowknS8wSJ/7AG6qG4aXfRIhl23DrozIhHL0DMe9xq1PXIn3KwIDjwf8TpLQ
qQ9VkjT2hUEoctkvQnTVEyyEu4MPFGpkNmiUmt5MPbuvN+5OVQrSNS4CfwpDH/o8Q6tIPi8YRbRA
6mZz30eR84eVktGVQ+9acQrrbew+2NDjnW306t1hYFGocr3QpXofqoi4HSBQ9Feasf8EogtFRXPO
svJFETit9cgE2udwoBwTjpjLe4TIEyQ6c/R05n2SAGz9MYzwfb9d6mDYSrHC9ziXweanX0RveIRx
R+J5n9a1+zRkmTj6qmlfNGu39jZNBvUo8CrhYsRc9jdj4OqPvhUo/qNsjT6mxsQfHJ3b7SCmc3Yh
6gTSvriNwET7uJ/hiwtp+QgV3ZJFTyYeyaM6S8/vXVy1gN/HpV2h1wee/U0iI6Xv8Xb3+kg7qBjf
GFqTI84XXi87gYmkajM9NsALvrdkVHcYS+zQ0WoIBhfg0J6msGhdNYwPUC/J3MeWKjg8NEqVpuWV
PTJEC4Ck4Iof8Wf5hxmVDLvx0HVlhyCO2yfKB0jJtL5aMeh+Vi5GhKr6H1CCHT8qjIe9uMXQpRQd
dgg9fud+jNyHQYmymwZPsF1PjkaTBBhRG/EPLhJW/ZptC/0TpI7w0amgBDvkFZa+KapkZkUWLehB
9MqIGZlaV32ufWvlvYYHcFRmru5xTWTg7K0NtDplfa/vGuhAhju4qHQ+hwtYFT8l8TAVTTh27KEL
IjeWq7RZV3SB/MHQ9NAFI5XqdnBlly8ZjxmmpXu9HlHIUpJ7TgH4eJdBQ7/B45ajV6N/CULRFZFZ
N5fAtbe5rGa9/PKrSz5gCJKue4Vm3IkT2QS/DAF+vJPZ4DAkXav6kGAQ+6RR5fZnIlP6Glr0Gu/W
elznomMLGb+3ax1TkadKze4h8Fsb3MRbHLJnzTcud7OFWt7emI6eEKuT6dQJaNDlGZmdLVZoVfJi
iVnyhM3gGr2WsEci0qSYxIWIRupKo/gLfGecRqCTBAgD2SLAa3Rsjz7uJ1to5GIgJvVzVavbMari
8EcITDnet6sX6Vl3EyKr3zmaHvoWzZOePQcBEKBSjrRpnmyzoUW44O05xDYe1/PvkHu+2QQyf1GI
2KmcZraI4Wb+Ckrp+gadeHOfTnO692abPoGQAAB7wON9uyZ8aAuM8dVzHtjKwuonmug3i5TxpUOv
7GM3eZPdNHU3obwnYRK+OO6G+2DlnSlxZ+VP7MH2eVYpT448DgIoPdrFFjTQ0aNf1PrcLOizS4Pq
Mg+MQilBDWP1TaArYE3A9qVBhgrApjREJa8ZGfwjkn/2hLZQpXNZK6+gBTpl/RvrljotXLbZqogB
4Z6TDTENPwlZpmDPSA2b02yk2bNUfjskqAxgvC0xr2SaWT/EGUcDgWz9Ppz5yhA1lxTQviSkK0LF
m+BmJAmp0bbtB6oBsXQ6eLPxRLF3LeRQ4c3r0+oO3WTjn1ZHEqD2m4/D7zVv/4+7M1mO3MjS9avI
tLp3gWzH7LjWVQsAEcF5TjIzNzAmycTsjnl6+v4iJZUqaV2tLlktyq5MJhOHCEYg4O7n/NPJvwQA
vhdDMvlGFBB+4Zw3ylpQ94NbF9EChASlWEjrkT6u73ZrVbgPg+H1pysd8HrwvSJ4tPVMW0t2UnO6
pltdvxXEchL7rLoj2QsrcCIWsdFjrVtJISzd9CFv7S5MTENku807xiA3E8x8OM1Jf0+81vYc8N8k
3FJ3tEMbX/frWmZCHYaBu3Y3UabeNaAQ9Gpl3oWrUbr8111a8yxlD2MLWCWQWMM+XeyIuq5EVBUr
NmxEgzo/UZO73s9zGnyti5LyXVnzcE8dmt2bScWFSMZFYUiEiH2pUY3kYclx0MPHCxnsSAGku3Md
KJcqTfRpMuPpD51q1Td09Nt5527++VzZZNUx/qR0rbhq7WSLdFOZb3ih3HRvzU1WMrFhrRjsh5D8
NavV8GLpxmqP9LoaTzfQ1LdWJUWyM2sg6X1v0sGCNNecvbovBUets5h3lWoBrk2/6ZoYPl2XkQo8
tovaNjiaNhj7BKQ6D6YwNZLgCWAuTc/Tkv0DOEob6Ql6uhbdZz6bNPZtWn0bvaL9WuqNIwA2cHmd
WijLyBXNfGvl6ywvODxhM8yhhg20c9Omjh3mU8Oo3ctu1tl41nVm4USZUTNipx9WuCOz8IqPDQyd
xR2N8vFAxKe57bSo+lcX5PPFqH27Pg/If07itc/AjY1csYcDsKbZQdgEE0dBBakdsWZNJ04VdBhl
5JZ/rCunfh7U1IizrU5KuU8qqV9h6ic/3MagiuxSWq/H9iOIkODXU9ToZL4Ww5CUUe/iDI0g0tnr
RTI8ejX6i31bybE+JKPBsey4SUMm8uYBAhuQ3VRbPl7SOBVzXe46guDs3aIAwHZU5/XnBZo5ZHdx
YLX7utlLt5zZaYtFXbEJG+diNmB05bR8BTcOdGQ64wYwKZLmnrGj3DFtLwwu6Tx54tCZPX7q2TX8
FDCu6uVDTvSAe8oma7uh6RkDamwzLz768ygeO8MYqxe/RcmBIWHbemCLMlHxtvSYv8e6kZdbn05z
bLbJcOVmwfR1AzvYojVXq7nX3UyHqJZqgCCeXfLPN4b5RHjITONiGcVC+wuOtB/UuJ7PHQ+9BrsC
tse2VsgTVVRaXZS8/JVdsWBFZH7TwGZUDWKPVnFn0JcvCyMnZoPplRN1pqLPJqborZAGTVjbO0sd
GktgunslA/U6Ji5wgCDjxomdrZ4eII9ney+ycpr2x2ydNDY2f0QhY6vmkSjjdDskWFZf0kmoMSy9
oLN200DxFhFUqarbysx7eIkyB/kzCkAJbutSgclULeJePorLvjTzi8apkbmL0kvWsDexmZ32W9MP
0CMtdfs2zXa7k5mqHlkfQjxMcrU010l2Ml5ov63ItSyNoIQ240mqzQxOhlkQIpVLKpowwZbX3S3r
5gxUo+XcfDObeg32/InuE5sbk7GzooKzauvWQZbhp7O/I5Ve1yEpAbmPgsctnL0JAz1G4Bf6pbdn
a9n13AlTCJbLdAwxw2TtnHTwdJwZHpd18LeKot3f1pfUTG33smpp2mg/m2E7QlPeMl75wO7ngYIF
ixbbKoddlUJ4HMSaNNcz3uyPMsmOWSDD4HwuaU/7fY8qZIrbqnF1PNKFiCeS6ob+1tTr7J9n7exg
Swakddy9MaQrvbdqnfoj9LjiO40n61fDz7S4ggWQ83418KFqKlL8UyG4AAeT7dlKPuUlZQSKE4JR
z6qV0yVmSJtDoy/Re0ReykFzVUOEG/AhuTFELjLA9HItDDZOuzLae6dSzmdtLeMXhKDzSVDqzOft
bRotgWXV0+ls1k4VrWvtH4m5VVovWVFPNif8QEW3Ue1xhQ52XprdFg5ik/VObaUlY87JIx9RtTfM
xWwfcpVBeRu21V51Rs6L9nSeZWDC0/jYGil5he3SPa6eZecx40y67VSmdfNpSX1HR6lYsi3iA2cr
ZRC7t1Ci19YcEWWCqExMY0q5NzuOc+ubvmiuc1fJ6WRlBw92xpBrM+IEaC6lKqQMPaydr2AxcxL5
lOQAAEXX9sdZQU4fW+PSDBejKvLrYvNdI5w7i+Z3ZruN2aLUds65z/3s0iwOYeEBGCPnC+5m1Oll
NDa+yKO8wukQ6mUDvtI2tepZoAoBML1OdXtm9SPtIK0n267cmqUKwZCIK9QNt3ZtGg7+xKqvLp1p
rdZDSl6q+jQUcHmnsIccKj56pDUEiTXVTspkEsdJG1MVb05lmlcT14J47sQqglDIdpg+jiOZAyrM
A7KqODYKL7thlEiKFi8dhgeSpszbRtrlTSmz+ZlLRVnsYhsYT+W4ZiWVQuM9IyK0kSl47rDii+4b
bwcXGjBGbLWTt6rzVhHNS5a5EaCB/8UM0hV6tFQLy640tovemdqL1S2gT7xxynfaKq0vnVWt98Kv
C/VodtB2J32Q8JRgjH53MgtGiH+TY1FhNE742Ha9GJV3ngplLtcyF9230e3WF1nqKUHhdOzTDfaC
dD9qy1qQ24myigfftuJE1KnaGYTNfJOmA+/t9U5jhBy04jPSwY3XWBce48vHZEwjhig6J2uRMJ/L
88uDtN1vapmZJDN5hmgYx2xw6Nk9eSShTcyDHZdoPZqbZOhlcWmxvL1dFVjpEzNpdPsgxwQEXTGU
0Y1L4djnVGCtuEMqQ5UbJqubfZuTRl+lvhU48dalnHNqq57E5Ng6ytalNnaqy9Z7H+3AxJtI6U7S
VBf1zmEUZhpb9ub6UePlGztCa2eacX2u6sJZeUCeJudUFprwoy6QtKeT02Ewys8C0nIJx74tTeCr
eSQiZijaZddlAlJnZjWe50IEy64YpH3pZW311DUWRb3ooekt4Scbgr8VVmjebEtELi3LfVL0q31a
GH2WwO60SXKC0GWjavNNCxo6hZN8wV+hwZEDbufI6TbXPiv18V3Q5ld39WJ4t21Qgjm6Np+PSIpY
F1YOw95P8rQpEI2R+jS0XAbQ1R0D1fuZM9z2O1CuxS5PSmMsLym5hnk/kdQteZGB+WInbv7QdDoB
v1iMDmBP9MaecydX+ypwKgQLDQaiHTy1fMqmtIOm9/2WUoyczxZC1K2+GI0YH6vmCCkh+67Vico2
lTEMpQGaLHqZd/vAnLpun42Gn8c2XEKKbsWuOPgGr3vAf4C2NCv67njdafMfKpm19+vIMPvbxLVZ
1tJjeFZYOLjuwgw5iYq9oM3fqNsGZq/ZLZd/cDPKdelltNoghta6Y48A1c9kWYAI94bzhcrVgcZK
cpfYO1mZjwllVw58aA42CGtjVftt8JcrxcD1Iuonq3+e0UM+JaNt1uAb9hA7DJp0onZqmRChraQc
4jJX1CjrokfIL1pIdqLZtD/6xgBonJbNeHkckV0c6JXSnnHf8M17mLlNn2WqG5cYjseBfKwaR5yY
1I5F7K7GMQV+q9pv2Zj5d5NHM4oUQZKCXquNpzXsjou/WVUWRG5SOKcG0wHa86BcvShI8UzthlaD
ws0Yruu4l6n1ZpTVcr/1WY+eqTP1Fo+oT98qZ6p11HouUw9tNwNAG7clYUBtYIw9ItitB0oxq/w6
Q0h8vPRe9VIaZf8laXwWkphcxFdEopwjclPVrpfe8i3vu36i8moIZOnXRF+WSWVbkTG2hhkHDFOa
9rbl63aXToamUKNo8fYAXEu/z6egUjT5m98cZrG0C/Sq3QXY9bXyrxLZJ/lFlg/sSpaq3QXa0GlS
OOqyLhlaOm93mhik/GqUqrEgkhxr2YuyCAZO6GOpXbtj6kQDAR/6sUY9uvyBXfYfacrfeS2S0TV5
R8HRDNEsVNho1r86UvVvf8op8D5adDW2ZVkELMVgbvUxjmm6qBdt/4Hz6ntuyn8nWHd/dIrgmGeg
5pqLg5dQsJ4aKav0MARIAUJGm2VtXNsOdSkt8PqVZrp5MdvK6eK8ZijpPqPFqnec78o/XVzD+3Nm
s/dxpLCIufZR3bKJIIvOs2qNzeKP5nT8A+/K+5HYFP9WKV0Qk1Y59aeintuvC5D5FjpD25CHY7bA
TX/uo3tnr0qz1i9VYG8Hc17S89WoWHdOZ93/uWd/Z8MwhT0T8ddtB2vFhOnakzgVQud/zofx3eDw
d762QOUitZhcfViLRuzEYKo9A8DMP2fqeZ9yWnWBFrLitWszqIl89BzfYgpPkf2Bxf8frMn3KafG
ccRi58/rAcL+q6imcGzV7Z+67O8DTukzbM081O3AUvxcBMGOSdL6z90w7+NNm3YckcYeCcDSq5jL
aZk73ob+c0kc7/NNF1QVbiOK7cD0v+Jcp223bzfnz42osd6nm5ZbU+UUGOuh7bv81Wu66rqzdfbr
cIT/eFn+X/qmb37Zkvq//idfv+hm7XJ0O+++/OuDrvn3P4+P+dvv/PiIvx7e9NVz/da//6UfHsPz
/vp34+fh+Ycv4LdByG/Ht269e+vHavj+/LzC42/+b3/409v3Z3lYm7e//PxCCTAcn43NS/38649O
X//ys+Vz1/7H3z//rz88voG//Hz//BU35y/P9Ldff3vuh7/8bHj2B7xHFMBEzwlpieOA7fntbz9y
+VZgEXBhut5xnrHCgJD95WfT/+Ah5vSF4/EQzzyOFO/1+NuPTOKzsKq4vu/Z+Hx/e2E/fDS/f1Q/
qbG+0bkaep74R6Oy60oPJaApLBtaG6G/+36LKhrPh5yy4o1IwQOB4Sd2qwAkx/mbtSGcmR+8Ju2j
wp5RdqHP8Itut/jVrau761w4KGHa/rJSk3VpC3sPL+ZQw37+fjX/qRvqunlT90P39jZcPjfvb5kf
7rLr6a0bxu7tJ36x/2k/qtdnemT1/jH/jrfZMfLqf7rN+Ax/Oscj0P/0rF5/unqb8v6H++74+N/u
O+uDy7hABtsDHXru98X+231nfZAeckHPI/5JmOYxG+D3+w6pKePVLEc6pi2Og8l+v+9E4PJD1+R+
djyixf6J++57HuzvxczxvvNcKZl76tiW5fLPu6KmyVczZ55EjIS8uPS0U97ZDDleYywI1g2WreqQ
SZ2dQWWY6c70jiK0tRnbL+aa9ft6mJe32RhAwBIGRzM5Nt8LdMaPaHeVDo9i0ytrMBlrOlsbqODs
BN1Z55uIe+gsPeSaGXgHy697c8AH/+BAflepfX9zvssV9m3aQzM47h5/7zgPPJ0GCpdg3Kg2+XQU
FV+PRe5B44vuFZoMhXuAOwQRhTJPDc+xyYyqAzMUJHN8dRr5rOeB7uBfvIr+DVeEiU8BH/A/XhNX
x/2Slf7y9kpU2w+78K+P/WU9WPYHbjXhBIFES4v9gX3wl+VgiQ+OyxYLpmtjnUTT/7fV4FgfsDhI
1J6u5QTskXyOv64GR3yQfNNnrfjcwmSP/BOLwf8eWPn7avAth4xYhKpkiMLmezgXf7xhxOq1VoYz
DV2PnuSJWGFpi9V6y5srsjU/FWlxbL9JeXPlF6R1n7IMxNCbgbYAUA8q615h7RpE9yMCmAEJA6Ba
iYQOpsXtknAMPts0cHu4+INMkB6vfWy77Y3r+J8at3Gu6bjn163oxpC+9bTMkL+5DSuqv9LVN5sI
0Lo5ghaVCPL7YfD19ZadCcYzkJV8XxKmhsUGc1Cx1Yhb0jBw1vJOtx0ghxWXsj5oD9HEMsSBCepo
Ltrakxe6EdCZB5d5rYIKRTqifKEQkquPle4eGRxyOZTlpTln6WFbcaoqY194KqpzH8RYK3u3+n0Z
L1p7166bWZd+uh6EQiIRTFE9IFLqqo9DageH3kHmnTsv9sAFTOitw7ROi2vMtm+IO3zsgcekUmQ5
5tBcDEiNah+eKTdfW2mcNC4JP8gun/xJ7GoJ/9xSXe5BKZFxKufeNtGxjKOBYagz9qgLnzpCVqBp
Hkhpe7OxUl0Y+BxL7X/eagQC9ZLu7cJ6VQy/K0xU0Mtq3Ko8ORdEL9xM7uicNs6wy/NcExPiOveG
LIIz7KThWG0Hw+y+9p46WWXyBtYq8NDgH9mO7pN0PeaEZg+253ih7fRi56NkCIeO+KPFUq9+3ZWh
R0D8XWZVD1l3d8x+hbRINMRyu9znC1GBVdA/+Jb9DPofVk6xX7Qxh0XHy6yxou4D5CYRMpgmdCU2
STJmrvrOGq4x1TjxtA4T/fVk7hKTDbZvUg+/cHqCFNuD+Sh3DJ7zI9kabdj4NR6g4+ipZQZKX0z4
Qy/w2x1hqhLWX0PMtfDDy5x9WXO3Dm2ClkJ0zDeuATCVTvLckIYEQ1FhyhvemdZmoWMUAyugdhC3
FCm0bP01zzQMAIMyyqbDoCqv/HW7HqUBzWlNh7V14ePH5GQuUJ15C/ZepjhGXZ3pcMQhJCz9VftK
xgyXaZD1K1wPNVnv2OgS77Ml+89+ZmgcrkhTmB4PKGkHiR+CId8Wff8EVczphG3U7sfzNbEP3ONx
J1orIjjsgU1/ZXFU7ddizr3QZ45tnLqG89nIjIIvnd3SGvcmSko088aI4zkohyluLD4CONkbV19X
WfJZ45NKguZM0vttT2NpxQR/74KkPjWxMcY9NAyU4HbbV856ggYpuS66EzKeVBSM2+mq8h1SC9iQ
Wr8BLlYuSvZ158Om2XbwJfUFzpUhNl2Sq/P8szvl7FCpXkM+lS7yROnsAjyV5WC1UeEs64nHvnPi
uv6M9sdlfNwCPFrjtj7Yk3lfKW83BgLNX3aCZ4yWtfO/OZt9GVg6vQIEfHbXxL/KGhdGl8Ds8rut
kKf20i7GrYWGLjhLpos8tWyUpWhSi7o278aNYJ0Fb02IyKi86DFKh53L+gqQNTIp5VQ7k4MCYXxp
K6RpjlHuG3LFwSd1RPuGmAKKif9rXpjGbsdyRMZWibepy8/GLLvJeBknJWrzyFrwgmdql9cVxrNJ
XINJoJczzpNsjgb0qEEwQj50rJkUCtQ2TKScyxezNatQWht+cFsOJ22DKMSyPOxAlV1GTj8/yWK7
KGbKlHFDJb9u/tmStJ/sBYZ8M/CKFuvdVK58rKVx4qnCDPlufo6t5gCcN4dr1btRVRoXjP/CgN2S
eh342xdRGmdIBb+sdX2+kDp7hTey2PluPe/oqz4z4yV2h+UCtyQ2LGd5CVIRlo7epxQi0tkujQwR
sot8mPg99yQd+psctxh3M7t8M04PIkFs2G7A91/SxkQ117Tupe8d/M34RM6BHWXLhhZvCTPRP0um
NQ3t9ECNFsp1eTJ0ALPeLp/Xcbos8jaWK5xTnrbxlhnBZerP41XlKOPMkPid4dmxEChSpNs537lK
qRc9mQa1H/kfXQ3xs6VZJIPtFrfJGpOGF3futds7r+ZkD+ekMVgxKUAv/bLYoZc+zula0K+Uy5d8
nIKY3MJDx1mXZxhqcwBYi4I6kvOKU036rRNioLwtlvS5DcbzSQwnuTdYkanNU9ISwGXrfv5UVFgl
EF6gI3E4Dj2vvUbXCI32tXKHMUYL+9kPFgRg/mdyDCY8tKO3l9tuGMQURFbPWACA0dxsbkyjP8+1
940EKYxj3mTi+nDO8oLbOmiDPC6LCdNVM71QQrtw76CnyG0+pj4JR63nveDlB893V+degNDepg6n
6kjmUROaUOunJA04hBY2xsdqyPvdqExjp7GPxgXjqJhSwA0XOFnzSBcwXPZJOd64Ap33ltftlZeU
UNxZYVzhXHFP9dSL23SW2bfEGqqLwVvVTYs7IjvPjLQ/2MHgf4LwAvv3xs25MPt+29fZmj01NKOn
AVhe1G6b/TXokwQZX95RVpQYxdeFm9aG+unwxPi+Gp9SHJfPXWs4Zy177K41vfGszxaBO3ir7lKB
YSNVYliQRVb1SW8V1R2jDq1raRj5WTVJjIlqjdyKsAYsgc0+gIJrkEHr/lsgNaKrsVA4iZLy2WOw
TNxavXvm1HV/jcPCOt/s9dkIkuG1DMiAXIq6fQjGfozZL9h9l+6sQJoTt6qYb0W6IdcTdfIy4jSg
f6bNOiV7xY+LocUI7Vq9uhRz1pzbZdfvHLcV17yF7CxlcbO9d91w49Z5eymg7iNVVXt3fHblEhkL
eS4EKHT5rtXZdW1l43WhmAp0FOZjCna7rrudYTXPeqh/JuMwfcDcsnmC5XXmq4D5ehiQkz4KNhKP
DTiIICxyBr/NDBKgY7IyvRur3PsE7dzsKnTF+1VZ1YFBDOPX2WXYAwWkPsD2Ew5VIKZ71H4m9ma1
USEQgVCEIyrvKUSvae2P8qjPZXuUTLJH9hXJBMhhGf17zmM8xKBX2NzOoQv2dhJ7nGhB/zwxJegw
DvVLBR2LtjyeS+/cXzu4Zqs6VcM0fMyr5ariSrty/lLU1TlxQ5zb1XyKaLu4Hsfajf0Bm8yYHk2v
qAK5vijeanTkVmURQS8u0AcsMbzfmUMYNOx4eSH7gmCqQd/6WuMsrzbefEaiaV+vUVFWbGEVwS0e
qyjCLF59XJPpsUexiv7ITkN05vVuxOxkK5XutQ4A7cBh28bS10agL3UtT2jGP6KqskhbnNpbjFW7
cvJug+x8tliAW4IBkLgHNBQKwUSPe6sOmn0tl5uWyUyiuzR1SR0645iGvjiGPKC1sw39ETEEhgS4
SGs9HfOR5tLfN5gG8UTkd3NK1Ovspcs+ncVZnZNMwtC2eGr9WJAhbLbikRDTq3rzOQE6dkVFuIg7
M26byZrTqIPbJR3rnWcxawl5Laq7R9vr2gsfeUnYZCZ5C6NaPyFh/MTxfV54zRKPg3tiyW+wVcE1
EH56uuie1cDvPhtKIs9WnB94huNuWePOG17S1tzOxuBhKdMLzaD62j5adpZ+PhkMePwEgTqzeiDV
ApwEqFrK/gnVe4ahRoZVH6C4Dm6sZVOxoNOpdXudyPnMHxjO4rZJ/hbQ9lMdFZdklHPsDI8mgosL
W5aXys03QnQSohfSS7f/aPesgSCfLsVQXjAN5szesLdtGn+TVZX3gWtkUTCcrS3Nx3GagTIDAgSw
jOEiWs3prYLzg0FYvpRdmx8csZ2bFYZ/o24i/Ab8qSFQu67LSsJLpgwjtzrDxYPhA51o6iGjqodd
Q/YB1NzCWcFTGEdlRYeLXynvqq/488523aNPwbDIywyGfeo6+RP6YvuiW9ui+QXf/tdhbv+GaIGN
OgbA6h+jBffPRwTtkjSFXP30f/bds3p5+79/j6D9+gy/Y2gBEI4MLEKA5FG7+BtocIR14fEpgm0J
furZx8FPv2Fo8oMJXOAHAhcvKO6ROfkNQ5MfQHTBvcAUfAhBsl3/CdjgCJH9Dhp8h26BbKlFTAuv
gfs+4q1cCPpfQDWIpTKtE93WiDPtTexs9YfEqfVjWNYvfyvgL5kA0mTnvoeJmeZB714EdoxHaj7x
+x1Tj0uocbh2G7EVWrY1VFNaRJ0XqLghLAHlz152vBIfYOYw4P1OyVEotyCWzoAYIycXplMXfinc
P4pUAxx/f2EksgxPuI5Asi/fYYuWHPx+4sOLe+0/plg6WGayupAyu9TBTNDtxOTHRn70KteI/fZE
iFUdiJLNwAIk+45hIyYdSzNsbfkVVeGD3+XIVAYjqv2W/gXtcmzJoo2LzYhLXdr7JZ8GDjj/zHJQ
dzlGU+3cmc6xAIXsVaTSZpfKro3mjSdya52j8yvOJLq8zkOQnOevdQJRzqtraJGTMzfR7u5fDP/9
/wKiHymO/2ELGF+ff+R2jr//y4K35QdXsmR9R4Cc+38PEpofpOliNGTBe3jPj1mQvy53y/pgsdyB
zIkVsnzzmCf363IPPjgsdcnzMBqIVASA9n9muX+f3vX7gkftdUQaOTyd4/7i2e/D7h2JtWwbvE89
EQPeA/mxLc4acpAK0V1IVaf+G+rlrsjiQW19031xhtlAZpMmql5PqJWw/XebxhoilqBsYvIrJCZF
BsNl2xEm2xDOJo1tD9aVvbRUf3sgE+y6RYYwtYpqGCyQlLod0bznuGJiIyEXpSB1xEm9uE8W27oq
lpysE7KPcoU+etVC++UexybBG+mC+uRrmmTFWu6lXlU/7GcUalBOPqZz9KZEjnOue8QK7Axk3Q7J
MqTCof1jaoo+SO3pGWME+jh0cu5apV20pctcIuAuC/+s9FBGVHgwiayJO7zPRJNUx8/yzGgb130l
TEOKS+127rhf15VWK0wyR+V73+prRCGb7NgWcIg0ETFPJkFSBY1auBGkqyNfd+YQo0QThM7IZrhs
dYo8TGwaCkGjy72v+6Jsvtla1zpG1nYEkQQ2Q/AdxPq0TujeoCPYxhWFxdqVLukYqEcxKXDQEETS
SqQNvrNIeTr0hSy/rdpRVAgYwuk6RV+P5c6YM+BV/OjlRGFt6qfEHIAVZGdMp1lCPkW4oDUFq6rQ
rY7tdKy5Ame85yNzx4+9z6TFc5qo78k9arQvl1qOedyWm2pDq12S8wJtnRe1ozIGNFAbliHqHzyD
GKvQax8q0iRemcSH+r6R2BJ3JSRmE1djVjKFCQRQndWiT/UOdSdmx8RWfkTMjy0jfy1ANBUl83hG
RJx4kmISuGYLjhCwZrMZ7H0OQnqrmUY1hN0c1BV4jlcuxxJLcjHhU1aFm+aIo5jtyrvEoLkFJB/U
Ds1zP/jNTpb25OIpNyx3iVWK41pHydJmEntCgpWL0PYK+2vWWKO89hqG/5IgIw17icn6zl9nEi1m
rC/KtsXpZLqL/UwOX2t/Eo1G5hJOrdFwxAUbjqRTpXtKUsbTzcmMTI64niNEO5MYlzbgQiNTO64V
HX9CTy11GjG9nhe15dhFmAjjwrFaeVJ1zGUImvVQEsWFOo9g/5vRdPtXB/g6DbdCrowqJqYNDTNB
E2PIsPEcCB1r4Q2rdnnkzuUyzqJXhNdhqXMjBNfDNZUmT40xjR8WgNvBTk8rruhgtJvPgT23/U6P
lPazMYGXpgWOWlV74h5tpPNlE7P/2LQdgW7TYqsLkr20eSLJ75gvQMRGHEDAkOSCuSKY42z0FodV
UnCzVU3lUHt3RMGHQT3YW9zirMkpyYXMcR56+tRxK72gtF6mOyiv7lPlEuNF2EA2m1Hjr7xqhWkO
923mTZ9bIqfhMsRazSeNcFZ9AT6x7f3ZrSRmWDGQINU7+NevB8GpH5GslqFGt+a6zbD640I+G7zc
G/dsV4hdC4bkDfeaPMHqUhFOsRKqSDJ9QIKZcsE4GFLlFBgMGBU8YzumWNyehjIwsjtjCIYljwwM
cguJgda6LVAli9M6l6QagSKGvdWR5IAKs82jiekp6cEKiNozuUtLIZDbzcLsThcuRx0TM2nnwIhm
650bqeEMp6V2odFx5ErjnHVLITEjppdtPAfoyo+sEG2zYZFMuREzMinAkcqbNJpUW2S4lAMEeCEt
4oh5JtAmNjE5FWSwxUxtzScvtDD6EmOXOX5jfg0sT27lqSqM1Ko9EPROFCfBXHjpx0307nWeUtyF
A9L1j7OYGBaX9gx8PVgeEtFDU42L8OpPFrZBQOTJUPZaR5m5rZm491LOCumcW2OOMYpwzuGp6EuQ
yWm0mvFO5Z7ZnGZIHNHPs2Cy+zqb7I5DicFP8WLn4GO2Dmi3/WwYA2xYtpXtLOwY9h1WWgF9AApz
K82ewI0OwTMhdLVBFFKwNgntcTHXV8nUot5X0GzPpA4S11sfTV+hJbL6Cj4FpTShL7jfU9Qa4ClY
5awo8PuWkJfZUxVy+LkwELJ63hAarV2SNZBV5dVkmxsHau9iHA4x7lnXQ18lKGmMiuz4nhirmwRH
QBIWAZZbIOdO4GIk9PSt97zmE4rJbd0zRcC/xHfVXKacT8dbg7ykOq2Z3EjmSVCcbGWykS8w95s4
hYrgBNWcvYjATTaVvW9oL0WjW3lVGhUN4tk9Y0emZwOx02saLPS1RkfM5L4YSUoNkyKAzbAEPHU4
eTOcc5X2iX2M+hNn5Bow1CMHnsDpXtZ9QgKQbSh8Sq0OJA6xmhwtoD03j1Gnm+e5TfLRMRdn/oKW
hRp36YKs2pMxhOCYI5yYrWyqUhEx+jYvSQcj6o0gNGf5L+rOazlyJNuyvzI/gDZo8TgIhKDWIvkC
YyaT0Frj62c5q7qHAWZHNPvpXuuyKlZnZTrc4XBxzt7rEM4WCXiD6Ypx2WmGDSYi42Usw4A8B56Z
EtMNiflyRbKpnndyk7bzrVkRB1k5nOG3fReZQKQiH0RI5YwmBrl6MO9suSqjdTzK4ZuJz8dGvgpZ
ViX6aBNFU+1ig0O9ry+73K9PA82/TSlCwR+ZDeml4/Q2JlVpyl+zrinvB+T19nrsTR+8ialGuXZR
GQFzLKIm6PQw4TgOvbKJfAltuKpe6aY+gjqtYiUmCZPMxUmMlbeAQhCEN6wk2g8Nl3G003Uj+m3w
lhnQLNbU575V9e4BE5TT4a+OC8gIkhOqpzbAXnmbW31V7XIsPaxBTsayaOmVoazxlValdDMa0DXf
IigfWEfM1lLj1SA784VfR+rPsBqDuwod6Ey1GUX+5Y8hDpoo7Tp2G66G3XpirG/VXiOx5Q+1QKfZ
YX1vDor8Vutd17t1CBTBHQFd/0pHpvuGVEEGjrhJVa5zVm69JqNm4/RTsMjCcdK0M7mFLOtOzZTj
X+AUg5fcktUTI2MgiCjp5ETiSO8vwgDsKO+tlB/qvFUGYiggy9wgbjkrSnOpRGQSQPKs876JWI7b
lIePccb+pMokKmVfBmKLSb49NUlGPkl9XtwqoTmpgDoSPWaVK/qLqMCohKOz5ZilU0aJRE3bVq2X
s8OeNORw33sSxeeN1frvDUCi547jX7mdeo1kUCpjC6+jeahgzgW1iq+/l38PXQ83aiSY9CgTt3oP
Dafwn6o6hllTySUoV4C9ofqDMmzY2EBbJla+CuAxW1s1qhUYqVjx7WNFN/ZlseIagChBMR3T1lWT
al0LzarTVwYOpAzlfKXiHnPsMk3XhSI3N5EFG4CJ2dfKX+IR7nx/1ol9aVMH7Ws4yMQclBD6UpKr
cmvq7SayXAsk8JmulfZ2TqSRwiLjvE7Svvnrtvpv2+MO9ukKTx9pT4QZEAfRIMlQfv2TthV6b8ym
oGC9mIIbk/12xRh3GE5nB3ByO3jtqMBv6XJnrXFG/Fal6Y/WCd+AgmMWc45WFoTzOSFiHyqQ9caC
NCVIznYlcuif7p1/S/E+S+/2wzeiEYJLCtJCeIw2EZaF8i5uS+CPLOau1OsmRGaTRFOjQQwF7Fig
dPnXHfc/bgvamCnrKgVXxev9NJy+EjdBTVLJ7Th0eW0gZU/V4MjnXR1jIzjc1kft071rKh1DH6bb
3Hs1QjCL8IukVMNMEoE4dsXqY04kcNwhk0HwiYA21sJhXXLq9qoxrk6tjBiLBLARWlbFgbNEkcG+
oz+N+JdfyxT72SyV9d8a1X87v4QC68szIp9EAscr4IvaH5A+CCguMzD40ORIfJDY3kFD9f+KRH0r
iHoR/arhs7+3SwHifrzlkLzxf2CoVRVv9V8zUChuF4rY7i36P/+3fv25r8n6+G1/BVsM4x+MPlEW
9gy+BWRy/wyuavo/dJSGBEgh8DBnxa/8HWzRVMKuvC0bKa1qIXDko2n+1sWaiLU4eDkoDmRZlEr8
RqzFlMUi+mmCEPFlYhCrFd+/Zav64usMJitIG0WnBGmlFNLWhxT3O9KdgbNlTUhhxJfkYfOcZcAS
qkz0X2snUixTppz0sYQ5kkNy+l5nynQH/DjTNqrexrvOVoEOAwQiZiFzWoysgSrYkRNUu1LnatkA
MyhcNa6DNyOngKvdSA/wOw3y0HJ+pmRTC7lR8+unKCaRo+aR9ObbunxrlbmyGQzIDgz0Dw3GGQVB
W+AT6HjTXVjlWnNS1knwOqqp+WMKEk6ZkQWnSZlyrMsorU6QOZBuNpxznhsmC1W5dU7mZGrfg1Yo
tNIaizmRAf3a8CFwAbXXV6WvDTcGvuWQwz7FdVaaX/REknrEO70T6lty0aTZwrGFh42CKItPSpRd
+pnfjBb2Oapccy0MgQqhMUeRA+R0Kj2LrHN7ESZjtC20Rr1A2gEuL8ot41lurWh8UA2g4SfAQ9Mz
K2qa335okqjEXZZ7IbXAwICqVfoAWgoC6KQ4oXaXQRYNhl2OHDP5lVRFYlG0oE+6NHvMmwrsPjwX
PzOrrW3Pun/fzzZ8QM8oy0oJsan13MneB/LNqoJ2Q7axdAeEcTtAF79hNkndtVoZ8OYcXligIgGI
/A4diJfVtV3KhFkMm4tEMMdRcBnh5i8opaBynB80L0AJkkCgUhXIrhcYfAnFzISFBFZX94OVCgfp
bUCVwwMzg2DCGk19AiXTMVe9YGGe27Ogg1hm3/trSRnNJ9+wA8nlSFsRU5up1OUOg+28dpSOVYA6
JM6ZVfdGe16mrY6HaKyxuW2IusAu7kfiFkx5qFtdp3FNbnUcaLemnvVMLdJzOmT6cFobs59NcIHq
3nlynMS+JzRZgAuMww4ff5vcWOZo97dKLOXGCWm2unkcJNuEPeDEb+j8NP2qKvryBcRmHm1nC5VI
PkZca6rRcQauAplxbZfwRPEkA+T2ABYm4UMzWMnEhcBusxW1AYZfZm3AX01kKZq8guDhr6ZCLgnw
XG3DM5/M4LBS0PpwZzakhozdkMzPrWYYF1UIKOpshteBqRvXODKDMVKRP+RgoDwJr/wVIJh+3PVl
ObmzrRvORiMZfQPkUn0wDFj8nh9V04+crWPyKPsFbqzhwrvph8xZG9gelVPF7kmKzNhlV77RAxeO
JvLvva3A8Q7hcJDIn8KTGk+97A1ElvyVEQwYWeeADfRVBt8zrMHMCe2nNQXlKSK6qtk1WRSOqzbV
IGIRxCivEHXJlUdt0mS+z8MyJHA5MRfhPVeKfkVcq2tdedKsN7DiKVGEtJ9w3g51ed+lcdCelHYk
LlUksScPO1SUrbPE7DeRokoRyXPHgWtXFwJdB5z/tUwyfVcgy7yyLKXXNxlwix/4L+OpEToVmAyD
QuoXHubQnAVoGXM3tiL992yW2nWpjuqpY+Aew1Jbxe+WPcrdZkgLRJato07dyppDOYJtkEbF6TQq
JTZvuTY9UBfZLpO7svCmIsgfubupz/NsQphria49scUbP0ala4Ei1WYUeEo+cZQvDUitTBWLeGkJ
D7glIh0E8NehJYUr4MXJZqr0LjhLKDjhgVCproisO08SCyv6TodvaBO2enZSWKUTbexKaf1V1vtV
SsUFbvOAqqo5LdxR7/NsU2WUpSeql0N/mYCRaptW7wsv79sZuZbWFIF1olYOOXGkk3rarhpJhebr
UhiU6bPVyEf7phcBXPE3bV+DDJDQLsC3joBb1QqiS3OuB8Q+cg+IFk0tTrIAIb8CCTFohpesQn0E
1hEE9qpTsQnbPeSnAlg+seZgkvzy2hpUDcCCW4GO7zFjDxVj2vCRDLNuXhIY4Mw9unKOOua+qtWm
QOWpo0iEvaZ09jrSuhgk3WjpTbrK9WDE4YmOGFZybEgACVW2ReU8l/NRlddRB8gIzHTQywP1aXSc
qiw7XeipRkY4mLt/kI1bGwtzRjUFwjlW7wVBMHbdGlOtNpxlRuhzJAQQao7JtaRjUzHcUneyah3D
df9lhAKqXQ9U5zrXqWspypMqL8ZQTMndZEl5g1CkmxwKHtT5XVQ5YBPNsEMkCocBHy7Uuha6KbHZ
7tzXwK/uYsOZp50xNs07YNrmHmZJO67R0JkBD1hmv0G+p8AcFRNqCMRM9FkFCJuXMg3D+V4ahowL
fZrNBvo/QMEoH3XfulIhW5dngY7edkW8wrf5LEKYtHbkZxAK4Kab5srGnN3iy+LhUX9GWUNCJbN7
47nPDLhl7lSbc3vVzh1awi4L4KmX+CKbjUX4O9Jwveezxn2a5ZiQGUBjDc10do5fODiBAVQP5wP1
JgH2qPyZMzrpKNUvY7Ma1WskhxnU/FSIE+ADm6ZQuikkOKNefQkazaIeijID7ddqO24uB9NJdkjj
7KuWHjmPAQEkgi/sEsZlmvq9fprKPTsUdXkklA4a7NL8qk2UgYDLIBtXcm4l1WpG6AN/QpzIfjWK
HxQrO+uGHynm/XqVdWNwafTSdGcQ1ttAwWPZrKkfo8P5U4EuA6pWO/VFieoQ0aej68VLYXXRc6rA
mFiVeWKDAI7H2TwhEFFFN04Z5nfKJKvGI9FCS+iL+iRVT1k5HH2dVubQouikBMq7Tm2X+pFav9wr
wRRQw6CxWyETZvY3PiWVuM1t43JI543dJE2yav1m6Am08EVE4yqt9Eo7DYAV/ipTXOFruwfYA1sw
b6brPhvD4KVr5/QlNkdDQ9dJHNal2o54p2lulGuMIoDIJq1vjPsglyCauZlhgJPkbAieLRu7cVNy
M/XPO8c351vFngPlPiL0GkNELByLEJ1TqRSbDLvmOpuM/LotR+sFDoVMVasmUWHdtRFTJVfUsiZH
TcUZ7PlZmzBs8zCChVAor/LSxbIBgpOMnIFU3+l6ZNxSqq36xEK/PcjBRKIu1tJnn7ktX2Qhbm30
fv4MndIuRTktE9zAypytGGVO2rd0UYNoZbpG49T9WsPXT95HmvQN567wgsJu6lOejvGVCrL13i7s
Cbmer4D6RfKpTauGaLe0bRW2YLngPNyEk8yfb/d14OJ21ipvSpz6CV1MWa70EJOmNw2GJa3TOTGT
q8SAu3pFrSefLA2G390cTVJzSqGceAXAcIw20Ou6U7+R7Ve/bPJ+JYGDf6kCvxs8EWI276QeCrgn
+xbAqAkq5YbjbPputmWwgygF4zru9Oa9kI3xAXWssu192Qp3BIbK25lPddpoU8MUjSyWTpMunCAh
Tte9H8k3Pvncq1pSmjcrjAbAF3IEGlScHVfSLMkGs17TW7KSOvOFHCCznpI3MktEETlQ+Z2BqIEJ
3YW7M9zXAGGp7Ohnc6iPYC+RQoRvGXlbY2OkKABdlUq57LTIG52TqtfM54L86Rm1bjVolb48tCtC
mtRmoEjR+GrU1YSE3aLYEPUsdAHkANeaca72a+vcNovwQlJ8pVgVTQ0iqzEyma0Bcug1p3TnNcuS
YhOPLVOi1fyIktpqx/dCRY+RCjnkJu7DebC63dyG07XZdyw8U6BTbJdJx+QPfdNZE9Ebf4KocoqT
rDdY+hpJ0qoNeQ6LHKsxdMVpO3YoIYcS6BBpVRb2IzGNRTgKjw+nQpwTpN4R1FjLWE1BhqKo8jJf
jWMKLTiZjeAuhk7opSmFCcLMzI1Vz0n1WotgKs5s7MORJ1gELMQTYFxSuEAjwTHVpeGezbICcMVC
WWayf9lImb7xKef+/umW/oc4kQh7fL71WmImKSo3bFQztr50Nye6MqoGEINVojusCQlHpvfRGBhz
Lj+8m1aGw+M14HX77eGWFXGh3muaIRY2LEsxMUEREtuPyMypuAYNUrYyxrmEv16BWVt1ZuScq+NQ
SJggCoLU/gxaS5ziWFBIn2ngTyxTvycWBZP88BN9HXHdEld/2yBIZJkfkqhPMbM2lgo/1aOCbL0G
l8vk+p77RCO/34qGm1cMtkwYYhFqTJSw6K2Q2wPihPmEixEofN3Pj1QqX8QamT3YER0CmcjFHNOS
F4NrjDbXxtjOiUpwb2cBx5LMraWaHuIJYcKRd/l15CxLRP4wPxI15o/af5VI5nwqYg3UB8gdps5k
6OMaEh4878NjtwhK0yubcKZuET5VNFOzF+2ABuzY7vgqfQDI8aaQDM6r/oTsXtZEvQ2tjfyTw02K
P3J/lmKZNTXZpBCTqXHf3e+ao1gOW2tGPRMzb97ryNSujTDszyh1ZN7L85D9YrtBhg4SJDkyH7+8
Q7rqOKpFZ1EO8pnsN00kunTMSSeOAK2VlRqaB6EidCGRAPOpL4c7+hHj3uupjqoQqJNt645mqcuJ
qZZRmUWKzdmm19h2WujSVKKkRumD0Wccs2jfAv4TGo94OyiKZdSWfwmiNHo+/CBfXjLPwbKrKGDh
HCRWixGntmKsahKkVHBO4kwCXycEwshZakVtMVP7SC0em1l/WAeh6xKjV8SChGBzf6wjX8vmxB5Y
jFrDeMzA5VErMoodI6MMjNwHWyew5ziEQO8E2ZGarV/eMyozmYSAI2Y1n89iRVDiWtyBw2yV9ha+
QAMoGZdCu3kPSN8fq4O6aIz4Kg3JhgmKxCFqv9xWsiwtO5x3klvV04OUUd2zNdsH6gtN35u9NEQs
FbyAgdUVX7oh4q2fVlMlHuygp9gNe+f4YHXDA5HJB7nqHw7Plq/9MaEGUbqUVQdv7rLgdFsWCNCg
CIFMmnuP2jjTYzV2PXFBfjrc1GJiAkwwFJnFQChNeVPO4nucgMHJoy4EdFztz8igUrmnss0faZPE
Xm0TVD0yhItlVTTIvs9eQaycybFssHRigKYdpbYwUhJKjo3eQ4JwbEP60i1TtURCRETSoVV82Srs
KA1LNC8AIbNyXTuxApsPJcuqGNR4h3Twm2cOZgYNiub4zi3bXO4WZhb0UPBKFB2Bpr6k3PWfRlZv
gk0GKipCaJQQYI07/PK+zhNNt7msQdLQOdYtF9PGsLCMTBRi1KThzRfTnYo8b6mK6ebbDUH+dggQ
guvQsaDvz3sszkqp1vhRJ1YUN02DaQUjMMFCk3z/E9NME8ChIVhWZE0Xn9ggD5MccX9yR7+MvY9O
pZzsvf/ga1bEn/Vpd+ClaTjlORfBPMUA//Hrnz7n1DeNuNFMquFo9Egp49wmVjy0mPkqY45P/dkK
brSi8S9n3JUwm4y5DVb2mM3+ttdRsFyUlEYZ1t8dbJ2PHzu/IuNhRQC+P9iYhOwybiKi6zM3Yl/G
4YzAhdqv4qfvN6Uxc4guiBzucrCp/0bN5BDXocIaJtazPuv+q/VM1zn3s+3D64CSuehRHMU6aWKy
Da2CwZ4KtynoRFtHB4n68vs9ssmgoccXqXdtMX2iDrtCn9jBahDWpzCa/UubkxveeX463NRie2X2
YCMge8ceh7eCbXb/PRGbSpNaVQJRODXeEajn+x57DMnAk+MdqSFMOVLe/zrc6uIS99Gq2O5Mm5we
nVls6j0wTz/WmgBZTAiiWeaafjkYXXflNFSLnsOQgodR3Z2k7BWo7KrsyFH/65oDN0VXbe42pOA5
7O/3mjjDYFeSJo5OfaleW3KqvhQgA8iJmxkPdLi3X1szOR0j1qDDbLvL3g4tZk9NARVaNfGpmKCZ
HJ3+VxuuTXCU+cmt1OKAtt+p1DC4I1bkSW2qHp8Rb32DRpdTRLZ9O9yfL7ufieqecyBnb25L3Ib2
GzJC/KFxS7gj1pV4pxtD7x3vzR8aAc5BMTjO2tBplo20VkZ9v9j23RQ/351uhGh+wkHffLsrsFpZ
n1DSkB1dbrHZUFRkgkbfTXotuGGRzM+qtju2kX+dAJYYL+QenCf5Ufz6pyWa8y3Ui7D1XbUAS+zp
9K3fdghcQ89JGk7whzv1x+Z0cWy12E8NAbP63Jw/NblvTYRKVQSQDyn0G3yvhCpSk1I732/KtB2O
Q1xpkSUt5pxWzZNCakACW5D4o6ipXpxR7nM+KaqIGo6HG/syJQgCCDALF3QIMF9ufEkWOxNBbzSh
vqxvJCIkaxlbrffNVjj66MJyoqrMB0OYSD6PnkSt3l6nGYp3MN0aIq5eOdnfHjhaYdCI/ok9hYV3
v5WujHvJrBOoF1ydh10n20rPXTmzbjkQ6dWRoMOXkyStCZcbtwoxL5ZHn7HDVQme3yefkUSPmlag
XZC16hbDJPl25MbfIgmyi9Ae9Q/Rk7DMcjhZrBByHNsVKXXH/QgpS6baeyNVUHffflO0o9EdtNXa
l43f53xeUA7Kdykz4k9ncjZyHbRxGUzBd2ceL4qAjc0hg+gNYvr9tzW1c13qEbZ/4NyoE8mdAlGP
hWr+SEPGl/2YlsTxAkEa6hr+vt8SJTuHHEa7WPZYu3snGS8i31d/ZqgRzstGwxk3UGH+qgTMSkIQ
MrCngFBA34F03KbIVxKbLgkSUf1Zk6mGMFEgFX1DQyy7zaK1QrGpy67tjRejMDVJSKqbS0vJ5sfQ
oXjVlsDn9GDqbVGeVfBnk41VIQ0lcatHN6S0ifu1gcHlP0zMCoJBQ6ZhR/7yqfIHLaYQlxH8QJk9
hhtVXBUexqH2L4mpN1SGq4xCVLnIm4dhLu3gsoFmTQ2DTtauKbFmz14jRKEOWHYcwnrgx2u90FCJ
82Kc33NP+XiXtXxQvaA2xx2YncK+hJugvMQW/m5RdZaw6HdnGCQowFcqETQ21uV306R2M8ad5bhd
wEGsSaScxNPRefz167Q/9lKyi4Rb0Wzvv3Of4ZBNle1BtwvCSVo6+pe503EQGiT/UpnK+UjobLmQ
arLCbQFRFVZaDrTL2DJ1KFJCRDDp0UY376OT6fiJ+uD0e4NHKyykRDmJkBEtX4aRKTlB2THkHm49
apwnI6IAM/iau8OtLDc7WoEHhgcPB7BOSG6xXPtppHZNKPvk7jvM78COSpj+PsfYzDx6Wv7DwHHN
4APl1EycZnlcSOKyi2ATSG43QC5Csj+uAxKXfy0C39Iq/gfUzv9Mzvi/ie2ps67+eyXj4+/899z9
Tl8/28QJxP7TMyoZzj840cPhtMW7EZfhf+oYJUv7B0djLv2E1hD4sgX+S8iooH4kqCps4iLZQTDi
X0JG+R8m6Qp+D0d3JB1II79F+Pw4eP3/qzppK4MkxodOnLAxOu3Fhw4RpcukYvK9x6vZzdy3l8i9
jtyrwL0M3cvr39uH0/fnt9MjH8jHInWoVbHlfDp9ounwjYyyT95L5T7eFO49eVr3mX/5+fschor4
99/b9Y+n18uzx8vz14f3u4ezt5vBPfYcNHPoMRYfqsyli7MVnS+KR0X+WYdH7nQfQbdDDSw2aXXU
W9UQ/Szc58ebzC3cl8fnx7OfvyN+fOavF9AV7v3Pq9uTq5f7k8A9uXWvT25vT84vb2/PV5fr8+3t
yfb29lT8tD49XZ+93F2er07vTlc/7i5Xd3dnVzer0/ezu8vTG+/s7P3I83+clQ88//LQxCmqsCSU
R97Fy8Xzzenu4uXq5ez5ebu9P7t4Dtz1+e35ent6vr69vbq92lyJRzy9ubs5u1tfnh45WTlirA49
i7I/Z4qoSDhsfIzlTzFtGMufP+9/XwfuPdVjGMbb3/cRYwlEhB8L8fft7/vfDO/9KGbzE//lU+le
/wjd99cfl+9vP15vQvf09YbZ9eP6ndl1c/f++P5GuWL+93jz/ljxQTzfnJ//eH07e78L3Zu3I+P7
ISQ/1Cd1v086bDRiEvTJ21x4uwtP/HPjuuuTzWa7clfuesW/uDtv531apa7/auGzu0BwhQ8O5uJM
VwbFmGKa8j16yDS8eXs/+3lFSt39Cf/Yvb1krHL3/Mfp4+v16+WRNym+qkOdFjvap4+/HfQgsSc6
LZm7ynyK5JcguY7C3G1LkFjy4+Guqn/qKjWeCRAQiUSwvRhj4iBRocSx7yUoGzv7nurJqwivaqPt
Mptqrvp7ZaEO0JKXeXyNJA2b0a3eP+k6n6ZygstoSh6G8T7o7mNLPRLq+uPyK/wdxEioySILxfrn
sYAglMvWEIoF4v4n6gT3NnJ//rx+Pb9+/XF9+XYnu49vx77qP31In9tcDMgc1iQietpsZIm6G08U
63M76WSc7mwHZtFUbIv0yETfPxGxy1BfkniTo2BpYVdbEkwnCdYjFSRmr6gCsvcKhW5dOxsCD4fi
/OvwC1+2ZXGL1RWT9C+5HvSNi+mFEB1BahvYXjhb/UUzTNorl2f1toZPef1fNEU4SOR8RcRysbwX
kYYxs49tav21850xB228miSBEUa2+HC4LfHYn78a0S388gwkISiV88L+TLGgk3d6bVnwJguDoKTh
r7kbpkcm5J9awXZhwOsXtosPyMSnbzMoOnueE9nywtiXtlKHbV6rzNw73JdF+tgwRGcwqHETNzm5
ElLe70zTtZT1kWimrpr+KdQ17QlXUKCtYn7bWeG3MdwB2/DwIju/2rhsnyrJtr8VEfj7IRybUB4e
MpGw338IqwsrPSkm4GsSeE0q46ku3tp2dbivX0bUlsG4i4wc9w2CX4ujDlVkaytHAu11YPVx8sMi
LYYy3H63FWQxhDdIvBga/r/FNx0McT+ExNK8sZLheEBFc8PQCY68ty+fli3yGXzKFsYbRxPw5c+r
ldkA9DB6E3rCAOIqrBRn1bXwX5UgCt3DHfrwKe7N90Vbi2/LcVKH3BBtTXUMiy+5zUDQVk276zr/
JIYxlGJTK2zKAVO0OpjLHbNsLeFvVsZup5hgiNJxjVrolaAdVdbVDbBUGKya8jDG310GxKMSeQYB
IzIIy9VNVsimDSqPquVxsaGu1LNmo4qO4vrYh/N1MtESATNCSyDWuT7sv4CktbNUQ1VM/i4zLxLs
dec4a60jU3b/8s+HQX+YrMQa6YsIL+23UoBYqMeKWm2R3VtrM46GTTr06qU5zSjl7dA4+ea7BoLD
JUfWNEG9Io29+BIjeG7sHDVVYs7ra2joj/lF/ey86ZcUO2uf6rP4cbqeL8PX+T26BvK6rr3hyJnk
yylh+QiLPg9jRYWcgUcoHrU7LFNX+mXxbm6DU+1miN3h2u5c6UG+jieXivQ77Uq7148svctRXz7B
Yk3sQw1lqlRNHt4HcHT5rgZWqBrDaVFZm8MDvpxGZBaIVYsgr4j2KsvYoRRTRqRt8MkqfSa5ZGDr
uxpC5vORVv7QDIIEPlKNmco6vxhTSCe+Ulrz5OlhdmJXVMeeeuXZHikyG6IsBqOzkpLTsHzQlGE7
trrbOQ9WVlGzDCGuRF7Yss8Mp3qeB4g+kauEZ2k97DIqGVKZkLzFSpERyhN81+JXh0IlU/OzHX4o
yo8RKrRfnigTFf3kN5UXKEtPlpa6idmurWFEuvhWtOUL++fGqBP1yNr1h34TiiEew2kHMNwy/lPE
OqUXfbqbFbPzE3yh/lJkxxKyf2hEZPBESFaEAQVz6vNaHAM5bVUV3qU+CWtW3d9YsFO+FS9jLcOn
KxNnJCcqyHTmYlsZzamm8hql6Iw2n2BMU2sxbe14fWSi8Kifl3rRCuOFbgUqHuGSxSHYdAbDB1gw
ALxutHNyDdNKnzr7yCoj1sYvrRDhINtFpuZLhFEbaBgqFjieJOmo0Zw6d2gf2ouxmrttAZBnlUyj
euSMId7Cl0YF9kuUF7BY3Pbfkh9kRYqKavB6GJKnVl2/QhvWotWcSjAsG0oCgpYKE6Q6nfL9WWiT
meIbZ8NGWLV4d4aWSXmW5Iwq7AXwphJFlgdTPbJw/mkairyXglgGmJm8SKtoNqXHZghTXgJhbBMb
aXcKGmk+kiz6iDcvx5G0jUghi/yXsxhHqKY9Pups8GI0ym5O7dlVNanBdT9M9mniYzjAEZptwN+r
/CeassYr0/xwRozbVO5lOg0WRO3svqSsbqQrR+qcLQQvf30nZGw5nXM+R7Mg1vbPx2a1G5OO3dJT
UBCoKx/KxE8Dg9oVtnqxFiX+rUkdwd3MBZWbtRI0Nw2+zxrFbUoVamlW81+HvykxIIsBQxFJeo1j
NlS6ZYGuWoe5aisYHayh03fUMrVcDgrhBhbpsc/3T01BYuB6LXIFmOn2Ox8qztAFLRhrjA6w4e2i
GG9ifdKKnVz4Tb8+3DFx7tvvGOsQAnQFbQ0y2+WN2SBNUyp4iL0+shVwNSq8qGhKdhhqkPqWeXQ+
a/KOwna3pSx/T6/Fe0bgj6oJDQD/EJ/Vflfb2q8pUQjb0aGSY7Cy9JRdqLb6VN0OYVofq662PBLQ
HFkKkUnkmkSjiw1UVsDdATzG5xhXV6nUPpd4oF0S6S9pA2ry8MB+WarIY5OZx/shTPSofPb7Bo42
H2vbSki+Uo5OBl97kXdzd2K2TX8LHQ67YDGkWz8O7CPHkS8r80fL4vzD8LIXLFpOJRLadeMkHjSI
EhpVeV53iO/mMnypnXJHxYdjcoQvqxYtcmBHgo6sVRAY9/saac1IYN1kWaxqGbpGkOIULVLv8Igu
Xh96fdYDjgB8grAZ8dbvt0K9SoWCv3PpEX8ytHMKhKTNrZmZI466gHvEtgjHpDyy4yy+Rhq1xGVE
E20icl2e7TCKBbnd1plHIfbmV4SacJuxw1G0Akfk6+EOLoZRtCX0CAQj2NmwECzuaFTKNn0tUTKv
bSPlxo9L/x5M3/esFsjMaUURmRIEu+jdPsrjfFpcfTBWRtkMmafVWrKdlTB+rTXtWKXBL+PGfHCo
YWXBliFJuNxhoItRRHhm3Iyyy2xg003+pMpTmW46ghRHzvrL6wYhD5lYANsms0ymS4sJOM1ql1Z9
nHkRagL7xCr10dzkgeZEK7s2Uv1GpogGBSNU6qvrV3piBT9IUEOhq4xuitepkhcA7SLLCl+yOq1/
SkGSx7/tXKovijTMMdbmUQvUS49UCEijb5vNWT+rjQ3OL3GORPe+TAOhIBLOHAxCJrvfYlWEFQPB
HccpZMvYWRWQFij4U/hHThpfviZq5LGV8V0KfwPoj/2vyZycqp+kOvWEiRF8jN5SRxh7pWSvWrmS
XhR2H+N7519eExIidhl4P9BEvvSsxSTdzgb4OQJy1XpA7ONSd/aYGG9ZEeyjGcr4cUajf9zwF98R
/tfO7/EKeNUIcgFcQHA52OAN5L6aT5XBLu+qdFZhR8E2bboxXLeIAFxFEYWcqybYzc6kPH3z06bn
1A0WfwGBYyHZH+3MbuFzxdT4cFIOUVFsDJtYqo/Bqr7OHFrh1Khwj2F/UxcX/3GcogwaY+bF1PO9
s0MqqgDYq47sbH9qheVDBDPQ5XBs2O+L1NhwCKlf45WROp9FndQB4FLy/2KucCJQoV3xFRBC2W8l
CQtDStHAcMrGbmTjWfWwmH4PTcRiyHthvUC1iVoC6ebivcxSP1WcIlO+aSV9LzR5WDdBhVP88Otf
bMkfzeCQEBJ44j9cL/c7w77ZSK1oJm0K6UYCXuvm0Vx5Shu2W+JyyQmyrWN3ia9LsMLKy2GVyKJC
1xYjOEdtAI9CST3b9jtPSUZ5pyeShBW6zu4P9+/rlGAB4QzJeYdeMsv3+5cYRoMUbgw9oqlcjJS8
ys9higGcO9zO1y4xF7AsQullENlY9tsZmkmXm4JAbB4k5nM5cAmApdhEqrl2jFbVfh9u7utrUwne
Q0zSCEbi0lh0K1VqE8WSTXP4Bk9rVgkc2sPk5G6Z+/o2mYZkJ/Nqt99tVqwWyEnJhIiapWLp/rRD
x2CCNGlKJYo+5dWwNpVGqrZGJRVXbVdP0JNZs2IvyLL6SOR1cRlgmtIw0W5MQyhlObfuNzzWSt8C
eZRYKQf/jNpa2QlbZbydRxziQT5VW4nSR5eVosVUgciHI/3+uiUR4RFiH/RExEmWUXdkHfWYIvSj
VmQUQYh1qPexoepU3FPxTSMgDMmsV45MKfEOP12APvrMbQsJGJIRqg6IOfBpsO1eLjLd9H2wMba0
lroEy31MWZrDr/TrxKVrtAWanGAJU2q/FdxEcUOkzl+NdT8P5zWlE3S3DdGKUGKIibX6ZnOculT8
UuQwxLpmLZa1oBt1g9STtNKHmUIvWfwIwkbfqVV7zNvzZfiYJ8J9SkCSdJrygfb6NHxS03WU2vDt
ldyGITWWyMf4CgCqw/358iGKVshxMTE5urK57Q8frtmqkICbrXrgG7cqIO0XMlg9dbV0OBWBA6wa
bY95f7jVLy+NVtnhPq6mfBHLUSQf6Wh1p9orhM/5aW6mYJh7JbkZ6jrYHG5qcVvER4QLGAEd5ihy
QWAY9ztoRvxfs05191C16keKao79jdlRpmly40STg//H3Jns1q1kbfZVEjXnD/bNoCYkTyMdyZLV
WJYnhGzZ7MlgkBFsnr7WuZmosnWNKzhHNUngAmnxsImI3Xz7W9dktAFkh2rK8aJ09NYt7yQ6v3mR
5KvoIFGnIvU+w2h/XgfmhBPGprSX2I41fh5DGaGTD7vynS/zvcu8WW41A67lZkiss/Nuvpu1K/BY
b8b2na3kN6+OogaiLupH5FRvk5xpG5eesQgvWUgZfjit51z7xRrdLfj6v3NHf9u1yNbOM/ze+btE
TPpmaefKhUZmDF6CJwb+clgyOF+m3pk+4sCAUteI2L7++WP53c2dC3f0AHjpwduh1WZ0ccx3Gi9x
ZqIiQzjdEkdmO33qh9D905yUu2MvQfB7TrqZUv71s1gNhWdK2HpJUSlxqWqjv7bd8r3U/nd3xNZL
dRwTgPPQ5a9XqVYsnQxKvknbm/WwwwYJI6ycAryZDFaOsfc/P8C/vzK+c5zHqeYyK8hlf73cAGo2
Q23tJo0vd9bYYYsVYufhCvfOwfr0nav9ffPiag7pPFssWclbwTdoM6E33LkS+nLuPtLO+jg3Yrhz
KSRc+NtqPDkiCu/++Rb//kS56Hmm3GWyhrnqN++tJa/X3Rq4HOVOjRFatY04AduiCfGTO3Nj//xy
jAqRSPJc2czeZJOLi/FbTmiYVMrXp6rG0y7rFusmaN12919c6lypRPhC7frt48xrpyuadeJbMQYQ
1tob3Od1wL9nPyjbOP7zxf6+XXFs/3SxN/uyxYx95k6rC3RHz3thdzPQ3OHPdyt2IZTNpG18/HyT
v36PRCCrvdqQBlUbBA3D9zK4A3ATXmED5U3/xfP7ywuXaJ2y1tvJ5q1skGYonl/hZN7enRrYoKVr
XNmrv72zC/9mnSHepnPH4BVl17f9ro05pcquuJQVqPFjsTlhuoW1icF4A5Os79o/PsPOpTp8PaKz
UYX31gxXRVo6ZY9XZl9OwYNuzfwYBSBC/vibYCUzUOkwuUbu+Gb3MJgLty3ZuACGLNyhMEcI2kNp
Lmb1zsnym4+Ph+ai0TkP2PytDTJakejnCr9KZsuqm65q7ItWVdWflpuYp2fhngUvdJ4oov368S3F
ZGNmxe2AYl6gvnXFwZq39Z2v7nf3Qlxx5njT1yIW+/UqWM6NC11nN3HFOOrTEoRbeSHL2njnOr/Z
bHktfHTstWel0JuXIx08B6etAmej1GXVOdbe0+Dz8JEN0lF0lNKs4Z3v4bw6f8kgeIDnigsTCqxg
8y+znZ9C4KgqBm9mQCcR8HF2BpN5jE0aD0C039Or/O5KbOfsFAxCnOWXvz7EoshA/lCKT3JDuO1+
ATxqpBNWWAVc6rB8/vPv/OervfkwkANu1by4TuIZYU/Pqy7v1igf9//FVc5Ds0Rp59GY8z3/9PQw
nARCsfpOArnQ3i/0rE/NUL3nMfKbz+/8PZynQCmvB2/FaVY1Ycc1ZU4SNCvYIj27l/TF/sy4ndOW
wjryDy5EpudiqvzrvTgY4E2W5ipWZK8XriVUKqZ8+5Q5vXddjLr7I+v0/1yPvJXa93l67W3zrvNr
IOPyfFfGGtxUYV6kPWP/f34G8nUzJMHdcdz6b5au6p2iQLjOd7AE9oXOazisXVi/s4p+94aQE0eI
+0ir/ta1qpaqgvbJdxDN1niN65h9gblo8c4T+80KwmWHlg4Pi5DsrQK/kExF0ch1EmwWq8ecgTp1
wO2wKR4btwmMd6Ki35x/v1ztTVTEfrqNbmc6iQHg5ZXzUeyUj2cu1rJIsexufG+y9by7vdmKzhoW
qqYUmhmaerNkbRVIABQsWRHWRlq1oX/VtW2eRtXcQ7QeonE3tEuvU1nNk73755X8m62X2dMzdAK9
MK3WN7tTPWOCOlTcbSDnINtj21YgNZzB78ReYXnjkSqMGcVGIML+nQf9u48HfZDJVBAGoczHv1l4
kVNMlbSxefS99scy4UaMN1X5h/qdv9Y3gQWFwDObgZzo18v0uZauLFYHsYRlAEFGoTCGUF7++Tn+
9mZ+usqbl8jMKaOX+EYmvDR1SSEnO5Zh996o9e9WAsEm+iCE5ChA3jwykeUSC6LOSTimoCZCdQ7w
KqMP/h1xB/K8f76n330byHVxCiFRJs17szOWugm8IedqcL6ixCc150zWM/DxGfsU6Uc3GqPLd9qC
NJfOf/eXBcFmT3uL0U5M5gk/zr/rp9NlIu+xt9rWyCiG6UFY2QDuFt/AKyTlzpjawsMCvrNH49np
+uYaH/kZvckqwl1rbFWwryMiBwgqU3mXV86K/yMz6Qw7VO6WKAkbOVFO3t7XIhvA+lb9MuLpJJ1m
T6EUzI4e3OIe287ei71pwrJBGEC3AGxjxS5836ONbCz2oz144zMW8luZWDkknURNgJ3zYMv8syWy
+83lH1/XAgfxtHaCCq4SY58wPXNRo8JTwaT3RdavD63W1oUszjrf3sv7S7Myg++REVkX+M5m06Ee
surKK/GkP/DfUZ4Uo1fdIKjGTDcfcK+Xxlzn2ICa/lfwbYOOlUKwEE9j3V9BORwgD5WDEexXGdhD
XFVV/jxkJuecl4/cE/5hzmn1YYhdwscK6cdqXGISsVb9U11oyiM+3qoPtFzqZ6WnDGtnMv8a3LVl
3Snck1fGSqhkxJQay8+eHY5b7Nh+v+6tbRlfc8voq9ibx/ohChtnvei6KXySxtZ9DLYIr9C2NNwH
7fTl0wLaqDwp4ePiVelAy3gYkdA0+VYDg7NEuyV2Ni1M5IvBuPXGrfqMKe3aJVPRh2o3+CPmLEHl
LZCpQuyHYxbLfL2N4IEOcK+BGfuNM2/xvOR1GbubmI8GLq8LDvuuM+9yvyifV2yVnh1jMPxYjovt
XRh1yJav0Px+H5k/uKLazENbR9lfmx7sMdg7W35l5PPU7pwqCF8q06UcUedkGJjSkJQkDVyYOsYp
fvoaiNmDolrW7pOWq3yZ19G7bsBEfgFV4wcnPN8xEscqa7itbTUDE4rOgHsznMa7PDNm/O7d7Gwk
Pa4CI3Q/yKy4F8MGonvVbbjTo3AuYDcXxJjUqNGPmg6FO3gGgMKdOnQuRiXar7W9NLcRmLVXVTTR
U9Goakk2ZAZYL8v2iyXc8Qn1mPFYYpH+japfEOAs2YdV4lPNHXZBoM2LonSpMfmldtedC/cAiamj
HKDshTZvpmib/WQkH3sIpxXoYN9F0+2oSxEk1K5Cfw82AsdrAZoA1Ptq/iiM84TSkhsMxftzhlOh
Dw3xXpMBPeg1Wj8bIW7NcTSqVcXNusz4LrvhNGNwOdg7G7YfNsCWleNzSA1J8BCL7XPDiTvv180Y
D4R3xnnW6YwgcmYlpmR23e1TC/DwlNOvKXeGI9zXNdB9lQTWEtRHH5TQTjqLlyWSIopL1Tpbl9jP
ZXRnYFGtLk0atk/0azdv32nHgHrZ+F+MDkPXCzKn7mRmpShTQuXpYxmGDc4V2cSA/gaTNEX+BpLv
7Ktb7w0U7fpitknt99u4NddjoL3vjR8udz7W1ZgHVFraMZQLcDQuvtxmattb82AMYfEJPo57Y89n
ykG+tjpHOt1OPhb4Zfhls5bhQ1uxHinZtvifo9PrvX0rrfZSO8sCtnc0VmzRHZuNygmWoIonP5PY
ive6q1KLdh0DNxQEeHae9r5SFpuBY1SwFTmE/OCgxlWreLGMbtlbgCW32LbbpduDW6tuQeyFmPcr
z3tQlh63VDgr3C5wkOrDuLXtwgsZO8yVbVhoCSQ8wB8ui95KZrGhE5zbAUpUOEzyFJhF/lpO3pnw
3RTTsxrH8XZzBAYxXWd8sWl1/dj8CkN0uKGKHrfVNikfTl3vzGaUa1JiG/q9LAm1YtljT3UzmExk
oXpa1/sKH16b6bsq/ybmsv0BpzFcU3gWrj5aawG+ayn8iPue9Cd7UuNl7hl2E1cYETy4w+i/UEkb
yr2j2vkDilfrR7a03Y2BIeKyC9e1fwFIoQOslUfna9T2Yjkq+joCvmLdfCmaAcJBa0QBDFgaW2np
DH17OZWl+uZkblXHYjOWr+jzFxNC5bhew7WImK13W75afxPD3m9JcnbZIvmbVg6fGXpbNNcHG7Pq
j+dBpo9oA42XFQfOD+euz5e5zzRnROtYnzqNtzhyPjgIie1vxZnWvKBAKLwFLY67DSjeGkDWl07X
qm8UG6aHeVF8bH7Y6XsTB65vBU7zQKTnGbfpqLGGl9zXK1tjlXGSeFZrczR3sOJxaSy6RJvKsxK6
NNmnYTOjzjxtXck5fJiw1PvomFPW7vp1dOBkL42okrqK6lvpjtOrdrrsYlmm8VuBS0uTqI4Xx/fG
xxsLaU8PHGz+V4AmHr73o7V8yrVTPYvGF3LvcBJ1SZATbBqL9L9EDViufV4LqWNHuYKI1zH0F6su
Mc1dDBPGrna3NkZ121zVQZXnYCZm64xImCVPJ5jHkOJfXT/WW8h+E01GCSqGgS/c+gd2vsQuXPUJ
G7RgBgTDL42hgtQFJtPLwiuVYCwu52IdvNjEz29LV4o99n7z8x5ibQBDNd5qi6tGpbaLveuLdk7Y
371PWbh569E3lLq3DQZYAH4VeMdkTJVsTJRCjoBgl+UOjuKj/uKEA3chISj0h2FtgzFx9RL1bLpu
+DSOWXhGWRaRTFWnuQGXSS0InqVup8QlHjHjbojU41JvweuIOlGmRk4yxmMZoyUhSQm/NXNnPw3D
EpxcvVZf6P3KG2PMt2/4Eotv4PbwrKfzp/uYkcvMOnDuV9dDZ2QqEZWosaJYiwK4QkkIZIPGXPdZ
rctob5d+ZaabEPVDjU7QTLU0hEckMMOnNNze+Kqmxv4qJqtX6VhLKhDmsIRsOo37ZDLbpuMRUt56
8GsNN9wb84wxnqYGkMtsgpWFaUnAV3G3s57Kb3ZUu0EMkbY29hDG+v45ohBapqwFBIwVOlsRxaZP
N+/C6zPDvq3zhl5wxlRbdWoLa4V86/d8IO4aZv6pN0T/CbXqVqc1RSC5G6eaRWNt6MeuAmCY2XHR
m69SUJN9GKPecQKkfZ3zVGHirXBS2vo8lZs/5rdz6CxuwtxbMw8xDb6oPmh0Dm6KY1pkEKGxlQb0
XbCjv6RdP3LjTQU8XY152ZZU0mbAMwlkHRHdhaK3jJ07T13weRna/CGoF6gZiBRknae9kH5+QSXV
2ICIyMG/mVC2bReiA+RxGXTAjuO6VEQYSUldoDkZjd8bO6X6qTgADVzrj4VT6Mu8MtYpzTG7MS81
8bZ96bVePb26BYGmji1p1BCzSQ6anepbtVL7m6r1MCuoDzaBRBQB6zFLM08LLXR5CZM5XJ+BBYhs
OSJnGoSIAduu0SWy83a8ktZK8MeW4qr7hhhHnRbcVN2PzsRZacYlInO542871R5z7Dl6xJyeIYvZ
02F0nNkmaCMR9mTJjBKuuu9FLtvHcMaEsqISbtb5U6CAscTwlULzc9UtABNZKwokuBg90gb+n154
MboD/OSuLeBQWTlK+bgW7QTmgbPUSny7ll5MoNbCYeRA8PZlwJF5kC179YM18OKu1NYW/iXYJqkP
VT9lZroOZaAfLavetlu3oBctLnLwcQyizEyIluDguqDQ30NMnhU4STF3+8ExWpMRxakwPkHvLpub
gaG6dhfIHMhR6sN9AXGKb3e01xCtyy+TQImJ7fxM6mIlgaumIvHWHNTD7LYQ0hUC1Qf88gzF7kEH
OB2azF3uSx0JdwCqrQ12hLzvP4/KYnlpigf13gHWSrSHEyZJ2TixrTkC/vYlG+dQXgihDEKqKMgG
eBVEGOMHYXaa9cOgcTPsdd/q7TRl1Nl/UIOgBOgsMEJf/K6T4XXvt5O+E2HjOYdJls05chwH/YmZ
3uAcAsxtsz6t1qThxwSByuRNu3UIY+LBqHoYypBvSfswRptezTqsCdcmRKdU7b3iQ18xsYJHv9Nc
9LrU24VdAZ/m3LIwfoS9M3TNvizwdLqCYFxS+JqrQN9a5tJLYidXPYM07tcbRyJPiR0pAVTht+h1
u9DT+mnBrnlLw2B2h9QNZYtTdbNFd0ixrG7nrKXfJ5Qr3GI3mNXcHRQoJjuP3Skgq8BDVZr7bZEL
0E+rXMJiRy1xEIR1w6aDHxlGzNmHZTQI8fS6OY/ZossZYjQxzl5N+OPftXYb4FNvb4txQvrBsK/Z
OlAQIsOtFsZxKm0/TLzEbj8TTFppllWd+dWKGtc/BjDCHODj0xT0h21YGJJfx9CSOJhjG3VdYwxY
XpPaEk545dwtR38JlLzmKM+am6VuI++BF9LaTzK3dU6fPavDbwInqXIfMS1RXuQK5BhAm9kx9tMs
xY8M2MxnK9i2Ps4MqYILf/VgGpm57VVHnc/5XRQVYxvnLgq5ZDCduTnlBqytpAR13cUK8cUlukdn
gmyryKToahnW7dihjgKSspC2gnda2HG6GbaQ8gmQ4tWogCtPkuGVZupZsbhN1WJI+mXVX89Erui2
Zsol+1qyXReXFVlleBr1GtZPS01B41RW5tpdFbDZvA+aX7x9MFx7nq/bfvTIPKNGqm5HPOs2oDiY
UoLdvfDdj7Nw/dui9YJKcs3FCYjrtrz9BBTIEF+2ali+l8vseR1G+1znLsinNQNMUsJ2aK3WvAxC
ubFhEf+E66MqnH74AR/KqfNjCVrYuvVNgG5Uu/tgtygzu8U7lTy9hAG8w/uOyWGeVPUjZylFuwqf
R2dfdIuQf+GmOQjXOjw11F+nUyRNUvcG86dLgN9VBP/IU1e+Jz2WwNiF3W7wMH+NEULbP6bZYrCA
4gInwsiD/ObpHKt9ZwyW2ypgloNV04Alh2afeXSz+rzY8/eY87CN3PtMettvh00tzSM41GLbtWuI
y3s4DCPmXN7kXq1V3ju7Xvf2eBjP8/YxyUejDqPBokGSHUDJlqBZfmwSIP1q9+KgfKGvemWFgIJw
rP/CodzOuF3M2bhbqaJgElxX9SnoSkhzigN3hhwFitkatPnVGcvOPvbVeX1Lc5DEa1UA/wr935qW
2Rw8IL+ggsCoeHY34eXWJYU32zKphlV/82fLf12CvGvA7CzbnZjalfqaaQ3XgXQCvtTN9p4myKMe
qTLjJ8PSWiDa4K+9DBm90v1Q6iU8kE924oM0TAF+6dzLzGN8t9bXIBiZ70qcMvOrxPC9+sXbWu/K
jrA0S6JFRebOMyt9T3VksHDLteR9Ezqbm7b2BqNnpgXyaTOchiEzOPLEJ4xwPEu88bCjnV1pJ2tZ
jwNAR2H+AIi0urvFQjiQrLM5bcfKsGhJGrIS33lxTRCvq4HDXMCoGmTsxqAo4MpZx/g+VZ+tsrVF
EtgTh2Yeie5LP1q1sxfaWHH187XxjJ19hdd23deWdZw8uri71cmJPioSRJWMY2dB7160xSNeRpc2
cteLr4FT9W2aGVmxi9TSfh/tEimF7tVnwGwqOFv24+S+OgZBeUG68IiPxNnfbqQQmo6Au+A3L375
YJYSaz+wLhB17FX/KDqKO8kKblEcoip3X6WTdxic8+3cONnCDI1PVEzlMoQYCaO6U6fV9axXw6vU
Ai8tUA/WzGjDUq8OcQWV9+DYKCDViadaYYHnnosujea8f+2mGnqL7GX5uZuoH5HrEPCnRmVuHWew
u/a7Qkb6OQtra6jJEogzXHh0NaxsaEl2cNoc6Qi8rvMKUrljUTdjY5lIfvHSfV5sS/aJm9GUTGjt
AzU0nEmTkLYYtKVyNthlrSU0JX2APLTZYGePQqZcZ5kwgl/6Sbmt2euiBvRSOgM6FtcFIMo48kKc
A/UgIIPi+rjhW2yO34dy4cpuD8w9KUPOa8YyQAOk02TloDXhmoSx35aVv5MiK38YUAS9xAPK8Xmp
IyiVWavwyXRrHN5S1VsUh4cBAtwHmI5lvcvY0ubrMmwadp82bOaklsIm3qqFuCJGHIqkaOEKJpU5
bk8uHN18D6xQaZAFA4ukntSg0hwTA6hN6xJ8z1U2Fwky1tY+Rh5qvpMrJeYK8GXGlxWhGnVGDZU7
mdypIJqYnHGKaxQu8BRNnF2TgioL1RjPbe6F2aztB8MownpnF1H5hY+xWcGGg0dPfRKig1OISl3o
wZ+MXUiRv2PjIHZgQsrK7TToRZsf5qgX2y7Lwkzu1egCCkLZ03lpPi1ijCtn6AAPUZZjK+oiyhVq
AUlI5NpbHyLZ2iaAu0m6MW5LzZIq9CzdzjBkOaVBNPlO3NduIY9G1rnRhYIT8l2Vk0HWXlCkSqMw
z+9mGjT3UdteUoIaRMqfZ6pmKLNRxH0kGyt2FdTH1NRWK3fCjvQKfbqXWWoPrs7SsN4gRWtvLX+0
eghLQEGbU1w0GErkfkqWopd7mdXQCPVZ7pjOoxN8QPBFZuIzVfw9bDMYiIIw8QTgZxkPzjZB/Aom
IsZ0cmx9N6nAeWR5yCmRiN+uatlbXtwajfqArQo1DKOtNSoTw9z1XiVAIM4ly4eK12Nl97bNtxCa
zxnz+eUuApGHfYiD6D8Zo6ppDqW18K+Xqjv3VLeKKrgFjGwBCl+aRho2gD5iKiXGvayAf3C49+Y3
Kyv9kCBnkcXFBkJtOZRnW5jY1p24WToqANcor0xFpqBWHLdsHZ2qDY+gUzsTiCckvmZ3FJPX4o7f
gVuL83AMH0PoAxx/4pybbszDTPkdTY2ivZVkGR/KgKg/DVyDKlG29t+EEbg5UOmh+RENw/bg0czc
YtWNjkVdrWyuylojr7AWd3tZa6/4TDUPY50aguwxAChYcqDxkKknrePNohRsNPZ8giJzKeqTnJoh
2tGzJNyl1XzJzrl9Hjy8G2Lkc+g3ioHN/kA51ThOi6OKuF8iSdHKmGXx7+mTPzJovPknTPSvQGn9
XSK9//6v6xcx/muvuteXqey7txDq/x/R0q79UyPvb2jpR8bavr/+61R2+Wvf/urKyD/8N1za+p+z
/oC5Lgvt2lk7TKtx/j5O//t/GSH2ihj1YMmIHQFTPGeFwn/o0r75PwgskLIwEsK0ARLy/2vK6OLy
SDoLpokG/Xnu4k/o0n9J639qATKxjRgMfTqVO99CoP6mnYo5Yu+GzEUl++q+vRbxh+R4+nhKf0Tp
cX6ny/lr55ZqHPYfNIa5U3Rb5KJv+sOtVU+mO/kW/Oa0N82jL/M/0mL85wrYXzLcBkuDkPjXfuY4
1oNUNVcgL5VbcDTzP7Rc/vc9/HSFc9/4p45pJNTstIIr4BxScg/BNP4394Cu/vxK0DK9nYy2tnz0
SYKtWAWp4bnHoZLvXOGvCb//985Der2uicwMLepZDMEoxK83kQuzGJwqm7HX6N3lulDCvN9gfD6V
uWtYJ1MCsuLOcorUmHBcd26Z7WwRNNdhNqK3K4bNqk4L/aogGXNz3T4zGWO2RyJUaR0yjwD5imIU
I5oWM0528tMSu/33z/zZTfBX1Qg/ng8HcWvAeHzIRMpbMQPA7GXwB0TP0WZdmdNrGNWXbs9JM7vv
XOlXDcC/r2SfRfKYabDY3uol8VfHV7cxmPtfxUMWUnrUwYYJdLul/3xLv78Q2B7UjBTQ3460bk1H
QNYVNge7n7Yl7cO5/1RG8+d/vszfn1yA6Dk6o+R47X9bf4vfwLK0VjJwv0kdJnuSpguf4aweaWu/
c61fFQ3nZxdgDEbLk/9BCuq8WetE0ZNrlp0TU8q76Kr9QFd+EXSVx1PxnsHQG17fXxfjps5Ds4AJ
kda8kWDVfje64VK48QI+tvE/mbDMgxOUvngIXwJ9J/PLsL1ixvqdDe3sAsFS+WUpYfZ4BpUg96O/
6b39GmdXyFx00okH21MPYKiJ0VcZNTCKQpXfdHPE/H2/NsGrjeXTJfz67c6hG7ybRkyvUvQyJW13
dy1vqp7h2KSmeUQI3WdFEfueMpjia5uD9oTZwmnHfruylHhcI5uvxaPk8oCOx3rOtjH6wtg16ccY
tgO2Bh7pKx3FRg205lXe0XX0Z7yRaDobScUA8lUltumiR+cv4sGf9Vd8Yzp/H+T2/IiZB91KOVj+
rvHG8I6MaaYpPgXuWQfhbssl4EfToYM9m18nIcrbM8wTHqiTDTCufWO7NEUwwuoso/LOUfl3jgaE
XYvZqQhaXCRC2qeToDZHMeB+HhnwOalQ2P5ltOTD/bDNsr9YhCf3qzDGVxQZ063XFUA37aI7tkEO
emZCqkpzdAVJNgptS2DsvnPtuPNIxtJGwqRbHdJTCXVvuOnkcwbul94SX6sSpHe8KYbI02mt2+VG
bMOYYgM1tNetXPVLBkj4NOSDQ0w1mB8j4AG3lrT7tA9cH8h9Bt9Z+6h187PgOGVYsL+xo163e60n
U93nSwP+tqJqYtNZH/sFwR7G9vS+R23kiQVww08qmhTUTcDjEjrXQbCmZNLzvegCSD5jGdbP0RZd
Yu9fH71+yfZFKJ2PtHCj+7lj+z5YebZvWmBYJnbcfHZO8MnwEVwbMhrAuGQqvxIljjyXvEx7Pw5n
u74w05eqp9gYm5LSEyMdVUeHsXV2FPL8Zd+hQXMB+tKTodVXBN7VlOPCsYW+8UnYG0lrpNS4036l
SP9XXxa36AnOTnnVEO59XGBoaZe9vFY4be5QKdJQnRxZXtgiK/o7NWEvsl9IE9Wp5VHeREU4XMwZ
0znHDkr6+lDz7TiHmT9HoaWw2hpgfEOQGz2QcdO/sPONQLg7U9jFvB69sedbjku7D/fY4Ucl/Wr8
48bJDJrLYdZFdfAGPVPO7UusT25Q74zVN40DikUHN5uM4+pFzXyPtK16Yfb43KtbsuCi6ahgp7Tu
gNSv51qqX3eyvJqcbuxpEq6tlw6+rL4M29kuMnXVGGWp5kA/uME6LAmDaI1DVi8D46KTJp2nvrfk
U8cMlLsvbSyunMyZ9p27RveF29Z7b3XpEfumPb3YjUsLEh/ko0EF4HYxI/+5cF3xg2ace6ywkd6X
lREeKynVSzgwku3l5cjiWpqzJZDb0F+k9a7muGTO/ziuofE4ZpVtU2NqTcTXuSpee0VNM8t0aSQG
dZ8nLC7mJg5Es+FtRo4G8Njs9sGsvcvRFhsu2ey6e42k4rPvFOHLug5WFwdwNQ6GP023WlX8DgM5
TGzLob0sfWkZL8FYONahG0u6VrmB5UrnZguD8TbSkx32PgWKEjY5fai3Zrxyt/Wp70Tx0sq2u7K6
avtWlX4WHuaWMsqOWBnIudsWJvZthl0Vybl+8biWsNridjTkwWspXKf4OrglOgSz/TFPA4UUGoPR
nSbu9g9mJBrvZCqg8DcFjR9rR2mtRFXlgZG98tzStOla5FC5WzrywxHOz4ZEhpLbx8xw5+FaWlWj
PrUKF+UuHczGHcoUcYGbgjGnNqnYovdZVWAFRKV7eeB3dykYpvnFrBYtnoH6YGLZumwdnY+F5h4F
3mqcEDN17rGgZ2hSMqr0oRvwqLOz2UJNhZ7t1UdttsZBZcvLdkCElqjV2HYBtBk3puZj3BVm0OZ7
Gvzl45a13mOnFm+3Vp24jIRV0GtUeZ4OyIM+hcLxtys0OOa1sW4LajNp1mTkZQeg26iKg6I5+nWm
XFvikCcKe+9TgnN2Zl+EzmMTTmXSLbnAHC+XwbGnXmddDJk1yx2NmC3yY4pVYr7vZFVt8NfLst8H
02a7t8Hkju3nCYnhsMcoRJUfgdC2OxMY/OV5is760qjC6tKw9Ab3diZ+vBqsRn/Mq3lzj9Yw29nR
ntFw59rOP1BV8e86oZip2nyx2kloZTqrYmopHHbDuvj5C3gZT36gw8b8q6LYFO4rtVn5cZlx8/o0
1b0QB+nPyymQOj/2o4jya2oSULGWTMuL1Tb6e4bTItwI5qmk2+EpOIeh2Ue3TT7b0W6x11Zcrkvb
5AlWMmsFYiRXbUIPbByQgTPcWCY5hLF9NTbU9/B52uqT4TH6fwbOZ3c6YrUcdc1U/5GzQR7pwfTt
Bxn1IyMzuffU5nbRxpWPBmtP6W06brPVPuXGvH2mCyODfe6W3R5l8Vql7Lb6Ymh8i1Xieww91HZh
HXJmS26nrdTBVSuKxaKgueYWTcIFZUW/Rs6dO20dT3aZD2Jk9eVTKU3kwVl5z2icSTaQOdhy2tlu
U2GL7yFRxSFoqxWPRGTpFvIPzz9rmD12sGCz+kOxUdyOmy1wLiRFKuuqjvwZmaTVZ90dWHtsfmul
zfu2gKx2GCPeO9JIGQUfPGfN7wzyE1pi4v9wdl7NcRtrGv5DiyrkcIswgTMMwyzdoKhA5EYOjV+/
z/jU1hFJFVleF01ZNq0eoNMX3rCaDxih3XJMa3mYqtPY7tp4GfPnoki8+YpyE+CxXrRXFEBN95gB
sRRhjT7NeKh1EqiNbucITg7C4FOvaie5TFUXLZcmVwCx5svFpNIZr1dCq6UYyuq7Ar+efTe5swns
ELxQJPCUp/5ULCbKxKMYfijnQn4FbZxKGlX5nUnZvjhW8ZxbwJANpcAPNtdmIs/Eo0SreK3sbs7w
7tmP4xehy9YvNXPOH+dBy7jGutJzr2zQ9tWhW1xPUM929XMpWSR7XJ74I2DEW88r2Dp0OpOh3k4k
8QVnbVdou6QXGe7tKz7yF32Bv6LbUpKKjKovklsthrBMib0u2sBdqw7Yk0g2qMquRFCNvHd7EPZ3
GD8EWpblF27SdqHokS2fE2PXqnRnU3MttvHspZuE4lMQa3aySdj9ld+OqskML8tuAXYZla7VIbed
2O6x0Eq1f20VIFj61Lfh3GbWtkeAUHDXFjkt4rivptNU0VGP4kkvvN1oOcNVCjjpW9UuTcFBMjaR
sk7yUPXNYoKx82gFUBFZ5GYGilE+g4p2Uh/klt77fS21oz70HVFvZk5HVYIOvgRgos8+HZjyR87l
SmCgeMle4IicU4GdbTALs32Tx2t1s0indl/mYkqSR08VTaj3oGa40mznW5xQBE4N6sFlPc8EE4r6
TYEl7QZUc/rTYugCWG3V2wcdnRLqDW4Ok8CbKyVo89TVN26sGDSZ03XZNxPh4qYGkSYuzFWJf1R6
QTBY6QJ4Nep5a2BmjVTuHJHiHCbWrKrpY6TyZcjjQv7SwSG3P2glaNlmdCplDNUy66o7q0g5Qoa2
qYFceymx1lI5YV24KGVZ2blfbdTAOPtpSYNF7437UVbkCVWjygsaRvFe0bIaZyEaFO6RG2MKsCRM
clAybfsqzIIIWtC6W/JiL4sCc9nKFxJz8Eh4dtqHEj3GfSFbjJLqNNnlXh5fL5la3jf9ZiCU7ykK
+Zk3sQHUxRiqayxxAM1ohUdtlDhyXekaJjHpBrCnE76uIMVn6FpXkCUEvpmGdTWqcApqsxpfy8wq
H9hy7tZpaJD2XqNvALopr1TvJatcreV+Vum+XVhx2gJ2WxqDqFGK5KdtNuO2BdSiPIxGYSx+Xrux
HtS5JrRzjKqCoc4kAtCop02PDbp1ZGEejlLFMpRRZyk9iLO178KOftOxL3XVBZvrCi0Y2lrfxt0S
r/tsXWWyL5XUBKreV+q2mkU7BXM5zflesWcIQl0O0P/oAuXBLppF+5yh2A28DpjJHA1Ip4ljMa7z
oU51ENwci+mepAoAHmqlKvZV+Sx/chvkIijWCu7Ikqr6RdKe866srxhVDOnGxq95lyf0SGq1sfsd
YMt0vnUX06EuZuv5jczL9kfr9NOlQQlyGzuFF8YwzegDt0VcH0clm5/VaQAY7ohlHvVQgHTn2KQJ
4kSop+ftsda91LkYMHit7geBBzW95Xx0otZoimdMz7sCnHM13S5TaZyUJe6/0/RTlyhd7PWQpOpw
mNAee1kqHdBaYlaquFznWS3YxkOX3toxindck9jeAxpU5EGZEjlHrakuVwXNiF1vTt18zk2KxU9a
2/KzZup+0qIfr+m3iH5PwbH4YSZmO9A2CwdLeM1mlVpcXFptun6zNOLzUB86Ax5OppASwsd9yodz
y4vmd1UGtL3S0m8nNFP9gftn8ONe98D9dV1o13bLFdA7zdHI59ne5x5x/NBbxAzeiC5TWfBbz5s2
VP2HjVzy8rbRliRS1daJRrhegIqE6m69KU2+51Zi3TeymdhcsbsELYjiU9316mOnkbKKVS2uAXAp
UbnYvQrLoI6/6V3jUJvT2gOoju4qXWuGXZqkbSIznacnz26y17IugeHri7dsPTOVV4BFycshYSxb
YKwoUAs7G65lberbAmvu/qE2LXmRArYJVyQC1g1bzkqCEm39oJrtn3avK5fF1AJcrBJVnAhJa7gK
mtkTevVksmtPAARcLBk5JpJG+tNgkWk2eODtUUqxtva09MciK8ojK1oLZ5pbGz56ezL0WrufaePF
gjDBorpBsy1TPdZGqfUghNv1lYNGu8i92TM3sZ3Oe0n8LvDxFuKpR8Yx3fKnmVdFaqCtVHVOj61l
bfx0VaeIQJLW+3l1NEA6TT9rfo6cTgiI1PvmtpWyq5eGGpWy9GMKXkLhyihBVS2RY6YA4LSh7sOW
8+BRUQrwkmSSzzYIrnoPO6ZNwJjZ4iLTGxcJs7jzfDA3xUnJ3OWb0iUVyHIcZi0lWQ7gFsojpnAw
NQzN0a5q1652kzSK2y4enEht6X8LxJWvhz7zdnbhTZnvkrz7PfleFdqDPX8fR8zfB9Bm9i5fmK+Q
RWCNG3iIhRM1quJtDS4UBfYFHyDIWhE/tDYwhlXTldDuYjDThST+bvX8AKpq3SXpku+7Bcs1OozG
AJxt6i8qaS73cGjzU4osUuXP1hLbUZZVoFQqS1lDsPDG3VjO9nad+kUEiz1BlGnP+qi1HlOxqM02
wESvt/FZ0+aNNitcPI6s48znX09FWEGHCMxOlU6AblROmt7nPK8oteWk6G5Kmtx2R3OchtBtOunH
eFhvrZlzzcIVDtStfv6fenqlj6XExnpbcH6ANrLKZGM00gtnXoQLLk6fjkLzwKFNYM9+J/B1Im56
8X20gKZlbn4b95oxXYJzsMJz8PzgysK5q854yXP3cSx+rq7XPMlOMaeNsrpqecPrYPsszSQd2vd1
EwyjW/J9rZRrkKf0uudzbZA4gN7+1tRrR6JsN6jyKBLNeqkBjnAYUxcNaXeP4BMzpQOY05V6BLRT
9UJPax0ARrRqN206cR0N7fRziu0x8sAu4TybtEGPyByfUJlBM+Jlfecoqo4KUG2Cu7Lc37akMiUr
fTaCATjPs4cu13Pcy/mWIhi5pJdb4uCyuzTKlf2IGiCI3C5MR93osFof7GjO1uwu9tZ8g3aAE3ma
iLNNQ+Mq95eSRRB1sh8NQNQpEi8K7OujNTlKGbhGl5zsDngwqC/bIPpl5fkkYst0B1bRbx6Vo5U4
ebVVtUbd9xBJ9E1RkKj1R7Vs6AtXyq9BjvHqd+Tjv+PRVrRIiSstEABLNlbcrYe5c2qMfJDcSHez
6PoXx8TJT3VqQJOY08udHDSGpsEt2dnq1J2Qe9Wul5KJ8wp1jAoPkWe1ymbiIQ3jZbPOvNZvWwwL
AnwaV+uyyfr7uhlfgHtNl6urS9x6PFR/pblyymq5311Y2/QEICHfyXgo6YibxONbp7PG5zUTjnOh
DtXCaYtG0yU1eUl4WJM0LXqS7lEbMwX5U2s/khvOF7OLmKZezMu0S8Zy+NUQVA4+4q1VODUsDV+b
1TF0qU6Fa6yZA+WTYnociIN/oA3MPEAVrPuowCajDFO39gi3VXKyS+HWwtt1uNKMqOEv4+QTdraX
6exy+hKyQZ3KVykecMFItTCjBH69pJMHKmY0ODhabGASP0cT07kyjLLeuNMAur3uyS180VjzDxhU
WbYte2fc66CwvG1MrP9SjLm9RX2/eFHgNDfIQ+safuw55AqSBzlvs9a7ZlueipTKQYp73Vnx0or3
Xjea1sYDTiuA+JIkbBziocsGUAXd+7jxwhzY8HMDIyro+h66CAYe8VNHyuMF+ugCaKuZskdIKi1A
8xWD+FujpkkeT7m5tys+/0adlSqG6usSNhkTNK8wS+MZiH5pUhg0Zru7jBPp/qKg+bvWq1OcFpnl
94urX0sLl6fNms5xGSVOXN4Zgzlus07PXo2ykA1xQkzg6SqV6QtQJWUFNsurQM8VWKfHSpqsEO4s
QZ8C9t5L0riVCvBqXB7N2EGzD6RRftAMAcZkHEvN2Otro47bcVUA0rhz31WRWdlj4Y/Ah4uoTKou
RzEzlUUE24jW5KAqU3y/QMYBdpIlKwRIS4+lTy8wvnQTD5Jcj3hLvy1EaRyVbNAN36sS6e3Sivr+
VarZqI8mnbUgIIjq+k+N4vgUFEqVHXNTtFYYm4l0doaUubKl7W2/zGuizX5D5GSHXgIksKnFWpwS
rXXvG7tSoW2yso8jCGFKWU2iFnuAYAgudhZFFpSh0sbOb5BQVpyQmv1I6Z9X5pOktvML6BiYp63R
ti8TZbr1F74AdXkzEffuBWfgshOOroDrbHT9pCXAG8O4ENq9co52d4lpaP3Oq404GAYhIhP56esu
tvu7USss6uatqv1eMyPdLAL4BMAqYOVBvxjNGKh2mh9L3vtmMTqbCrSmbohNsksTgua6LZWkO6HC
Pu5moC6kUZ23XgMlz24I6+YrYfRTeqa4NRQUVIefspf4l5CjCk8jtwojoE2b9H4ncmvZonQzmwfD
EkqY2n38KAzgOVUMCPvoQtuUZMJU4W9HFEmGIGMRP4K0JmQEpKcQGmjgV7tRFjIC8V6m0TopiPKO
CfVTf1SS/DHrKAdwNtsKzgrguFfb7I/JEHMwO8WZ6VtCFoSW/8JgRRypENbvFOTIHsqqgWRTcmP9
Nqs8vykrbKgEZ8WwnbC4j0rbHsiD3T6tDjXlwrtBruYclHVh6MfMGr3XciBz9dV41NYwjft+3hrq
KgEjQ0bDoAO54clPBq/cLaLoC/C/TgoptzBhrIip3hZJ0X6rLGldxqPS7FVvmO9UA0mZNi+n0o9/
e02jnCql7za59wugvvSsTgtpdFI5WAhAy8AWaq3QjtHU3702e20wLbmb+kLEkHKLtEqf8jhtuigb
S1IztWM901P2HqgKXk9peR9rVlGHBjAyJBCRnmcW6zUahmUk0WjOtBQ57HqYpZem00vQiIJCyFEF
r5dsTE+23UUzzEOzH3NouaHJVF+ZQyumSIzQsH0PIg6sQ31VkoPqmHQIEX0fjmYcU+BjxoGh0U0v
ymtVuCoCmzSGwjHJ05gPmUJdWiRdKz+tO7yJ6BnetudLNxlcVp7tNUUXuOzu7zT6tDzohd5lPivV
jLJOQ2uBG0W/76tcXE+OIBLEXuHcuSJ72yzURottDg9QC0Xrkp7NWSfzC02bnGet0LODMle9vMYF
bdR8+OutDi1Vu0jgK2Xh2V8ehi79iB9gJ0W26bq1nJ+ahp6F33pzmm27xuCy7TKnjiYlnmnVUbU5
NTOMhNTLl+IkaM/xZO6QlDcapMRTlumDuChzWSthJRzlYe0b9VpNkrX11YqykVW0lRoJdYU+vOq2
TqDj2ctl1azOkwGzNQkTZbD1yBClfWQtxRviKPh+chjFxTJo5g8iTt4QEqtNt6PX9VD3kEWYAGNw
/L7qnRW6H8jTEKpart+3hGLaWRlQqykswlUlAwT0SuMIwB1kcVdC4IPN7JfgbB9rDLp3ucOVCju5
lD+YOO0yc/q8+F7w2D5EQl25oyla0lyZinSlcOcYd/PgKueiY9yHhdZTELByuEbn3tO0HyovKXCE
bppuiy71ep9baAqE5bwsDygXZiGi88ZRUq4+0UXPvwuU6HdAtKpu71RDU+zSThg/tMXSo6JkrfpV
DP0sMss+vxOabF1/bop6DSlMeHeVSjhwWQ7KXN4OdQxWGRzoSm4M7FNugDCgYl52PZDTWSTIZxWD
Y78q4F3K/TA3YFOrivMxMLyy36cjMcSPhiaOfFBsoaW3fVwVM0sWHGEgpUlJ33K7+WGCNJOF8ZKJ
h35ePGLk3qWKTnddURALpmy+WSdPSU9DPDS0vsBNfzMS+GONuqY7M62N2jfzcn3MesN8XfqluEut
hrqSCX9PYe5sROupc6jQ9kHQdgHlmEY9DnOiZVeFpaTqbZpKVnjO2nIOFlf2vqqkll3kdJnJSVPe
vi9dfXwBcjVcIfLZruSRnn3KdM7hYG6H6gYZvf7OIO03fVuZmuwCOnpzShJcxI6zrotNWdTJN5tA
qAdpHVNrzNXMIMHp5QsEJAjdZwrRFCQdl0ugc28vB2VNMnCNZrL0Yb2M2Y2RlNhNl1bc1k/Q1eer
MrNVsvGkKJ+ECgLBV7V+uB8su7uXtmPQBrYbhWJ/Vl+4a9ul4eopOjQVYyygUK3kEEHVFjrFpGas
jhT0yhOfXdFClIgH82chx+4wCau70WwCE91s18emlellDfk8hGDchCgETBc2ZROV6aRzYPtWp8hk
K22rFb40SrcTflvmznKb5wOdT0ft9FMuRv2XqUIaCNPMmDaIH7n6N4iEOrVPCS7Cp/Xo7Hr2y74D
9n2k5+bAqB/dA1JUFmV1GAOhJ9q42M6dmlUkgpmxQaNePUFgmNDltls0FjJpPsR9yQk7jRxIztCO
6W4kJ6ZrWfXaTh9NkqwMVn0brTPEbovmxCtXFnDYtencMLby8qUfu+6yrGiJ10th4eIVK6L2bep/
dSiU3Jl9AXltvG31Vr/p4fVtzkjcK9VT9WetG7SjvWhW1Db8US3d+zgQWW9VUdbSQiz1udnIvpas
ElNAlJ1Ve4qMScndC1o/yxOVIrEhcsaiqpLNcOiMNLl0rMZ5VEcbSf5OH6+aefR2GXoMMsQzvCdf
0RIK+DTGBDEpjf9f7KU4mpreu8m7kUoVUNsIowJjA81avTayMaeQgyVTWHGcPI0qwb3K0ozO7CuM
UeJUr17jhNjvmM1uXF+AZu/TMC45j3cE6WURpHOu7ss5ru5yrZ+/GyIDgk1htCeqT7zOuEmzuOl3
QPjEBUR4e4c3uz368HhrVrSqVLcSfAPtzLzNf6t6vH7Te4vOiEqnrdtRrpQP7aoO6mVKB5B3YVZN
vJ/hHMcRvgHGb4NtuI1VM+5CA9WGwReQI2+TxKXqAJBFu52pYRJJUXXze4RRxCZVaHt6FezXANcm
96Fa49qK7Gl02qjPM0BucAzHsMqNVezRDFHSsBqdRtkQUTRdUNIj3Al0Ncp7ma1w8JVqPurEdZ4v
C065DSxW6wDkb9S22HiKG+hE1qWM0ful8qr1CemNGhO3nCduAwS8FtfUOd3k+7S2Ohuls87NLboI
KF5PyeWY9eiqGVLAnrdrwiwvkaj3xyhALvtRX02qzrCUX9niLUmksmqhwzGpQO+wgWHT0l3LYYps
2Ww5L4qbGHGG7KJIhuI2HQVteabigKnf+kC3PemvMvwIc+qHBlqCcIPuGyVjX81jfpVoNkVqgHoJ
iBLi9HzjYBiB9Ykc2RcrL2wMFKLncFmVdvHlknY/YQ7NVWDXw/Tdyi0OrRi5/pu+HrwlLOhvlQGF
7zpy6UqI25FRb00pqkPMMXZFCmNfj8PSnbRMwq7WVUHHYqr6jRcr5CvwRKZgHRvvHNMjD5HXvelE
qW5Vu9HlHA5cR1VvaZxR+G35s3Bmtsx4L7lspovBtsfrGR4Es9TCRNl0lnum4VNZqHzYP4UO8mKs
bwwcoy4XoaTGAWxdvewNO6PE5XZqfaMMoqC5M7FV6PRn5Bptd510psXegH0Ifa48aHG6vsRdMd91
A0BKf1wt5LC9ce0jqAmxF1gOAdam8cB3+lpTTnsq1/qjTeT9pOiZpEJvGbQdzFZ7GesYYRa2XVzf
LM1SRKZVTC4hmjQvZkwXvSdEDrqjsFY48inTYmw6RFeroBuUpvWdMafrpZbFdT7xgjaECdpZYRol
Cnqmri1OdCFSeQeSoOyeCXu6HqhZm+6sLi1ee1V1lW3lGVN6QyrvTtDASiM0+tKuEF3FfMvvTKhb
qBWUpMQt8htU6YHh3HIMFCCX1Jr7QzbVtlsH/cHRxoVuITJdvHH1G9C+hlPQ4v7TQzIZAn5u7pkk
drUoR9AzLTmWqymP6Q/19HS9mnaNsQxwotqBAKCg0HfMsSs5Fhgs5UEFMO4BgQvz0UQNMiygsf1y
dT7KrjPPrA9jRJGFbFGjMsUnXtKDRO7+yVuLzN5knt2pEScu5oATl2Hy5Lmd+wvwv17sxVxTRgKd
2ImIAH4pAgtW+KVEDRm4gDvL5wE9lx/ZIoyX1p16BTCYcL+nIJuGwGibqqObn7i/UtoXHkc8/RdK
qLPT4mY4qBxdSkebKM2r63yQSR1p4DJmqL6yWXewRL0TJUxgIHriZndT1anNVRGrMzqtEl9GX5pz
M11XZrpepNq0/FS5V3/DZUxlMBU6507t6ed1nrvLs95o5h1SslgmQJWCU38Ozxy6hZSWNtSzbenP
utDyI1g0HGHjykVPBOXu4bkjmzzkkBi6fd1PsROOHNRId080k8O5QgmDZsJE9aAaEk8N4TknBeo7
hlVE6wptxC+Qqnk0kG3/kQoC/MAo05jLhKt1uIAzUdt7eufLaSiUsd7+z7CsYhTdxBGeFUYdIi4x
vbpjD58W5ZvsthiFu8XRMD/KJZlfUB5oqcGq6hcCkR9RvTgZIkDtaXgcgyF+JyFWz6iwpKM0fL2/
lZl+WbFxPWfdfw7q/QvQll4kQmUQTS3XNN9hudUGxRE55HTj9TRQldvMg1BXX9HLbcybz4f6C9bV
wxDHA15vIcjuvnsg8FkNUuRUdNeUjE2NkYqIT58P8Zd35jko/XmOwfPg9vQWmW4ZjbKMBUMYzalx
7sUaUcT/fIiPKGjME1TVAF9mwaH4hxDxB4If5xSwMGlr0pSewxYyfVZs4VnxUF8p1bkfsMGuilEV
tzlazNoH7U7ROoYHiRQsSRP7OWW9OVNJEaBq/6zci8z7Eo78Vs7tjIPmlenQkV0XFPkHtzpoa0UH
ztZEkmINJoqHqnYhum3mXebZZZJEE+1ee/P56/w4Y2fYMxg2HSFtG2eutzOmJzQ1IbTTuZhu9Xrc
oQKANk/0+SD/wMXfwqw9lQq4zXShFE5P7u0oi6PUAEmIoZtwDvrI3k7hEio+drJ+FsHiD+MQXi9/
t+EUDBHU2lALeOk+pZJACWk/RE5oheMXDIGPO4KPpVEGAP3t2FBT334sNBHGrLP5WJp3vYyPg/uF
1aMBa+gdvJwBeLO6fpbkhPLwdgClTKhSu97s4wfFc0/hFOqBHlAL8lf/v88NzTagQxqAjwn/89Rg
LYMkxCskdIOvbGY+8kfOYHuoMI6tYjvxDzfpTxKMNjdl7FYaam5yD79UQzvFQ6ApsO/6jXYV75Tq
YPt46gQPqX/366uXrn/Ywe+GP++7P3bwBKO6jnOGV1I/BrFwwqtb7L9f18EA+zZArSPbx5tm9xMo
i4/umX8l/dfZz4OvFKj/0ex8syzZ1xxUEFIAsNuc9G8/SU/Z3Vk620ZIa0SKXw2m+glTeRReUgRM
TWDicHON6UXvH3vqKZSk91nufCHr/eGYgZwCiYc7RrddTdffiThqdQUbwFupeRrWdZ02cE6HW5nb
fTCjv6C3mNEM1VfakR/ngEHxI7BR08DWwX63Ie3SA7KbavRWcu+qa5+amSCyN+cTghhHKfRonO0r
+riUtq0OeKw53CyuEfRGcUTeZtcnyWWTLLefHxN/mw8+FVrTEE/OBJd3rJOulzQ7IX758fCjbsyD
Suhu5WYLH/3StccgWSCJivHB08trxTq3lowfuql9wX3564R4KnUej2tZd99NCBx7VSYLUOu2Aqlr
KXjIlQjIJCEFst1ZSwvQ2M/Pn/xDFHBeA38M+W5L6J0E9yEYsmPhQySN1dSf6dGOWFjX6RdH/odT
791g7+Z+sRKA8TODTYCqiPPofztkoZ8/0Yd7hUHYWY6FIrqhM5lvtxY4WpmPAlUfVVoRvaZtA024
JYX4fJiP6xgGJeaqFuf32ejs3Q5OHGUYlMGISfbcGynUV9u1KKlV/cO6OvXj54N9fCYP7XXVJSCw
TTzo3z1TUxmtMlhO7CuZutWIsRNjemQVfxGnfVx/DINWI16uhg3Z6/zMf5yP9QC9eVhRrXO0xyHf
VEAsBMASQO3js4OX8ecP9XHpEX9qcK/OTC9IX+8ealamdPDahCoso6I1AL0+niL8kU+Ft0aTWL8Y
7y8zRkxlsiQ0lV/f764sc6kQazoSBfWPydauymW4FRKVA5F84QP9YSQiKtYED4X5CtL/7zaVcm5u
itx2/LR3TvxkvUumjsZtjlFDOqhfrMTzrnlzl3DJ64Zzjkuh/MJsfDtrard0IwBOtjBaG+adZr3O
0IeEStPYiarpGT3g6POZ+7AczyOaDksEsWbTer/FxhYlxgS3MR8P+cDKumi0fsfyK3O/v4xCVmKx
3tnKUBzfPRfVSal7AuGDbrlamm8WOgVF8cUV+JeZYgz3bLlI8Kua7859+p+NayYOsbxydM/Ket2F
Uz7J8fHzF6Z9CMeIck2CHhpwHsKp1rtkaxoM6WqlTnrSK9rRUIFKtU677MvFyA9ytF5jYx6AflOi
bDDgLiQsvY6mX6Tn8fLF6vyw73Bv0GxK7BgDsB3s8yn9xy6f+7b0FgfdhVw3Z/AmwDTcyjTuDXMq
9yuuFQiJjOKLgJT99XGZQso7E5MBXLNO373qFoDfZJyVSMIwPIThZXi45J8256/Nxt/s977PL5eb
zYZ/8vf+dvD3261/u+Xb//1lw6j44d/6W/7znl9v+Tl+Njr/d74F56+Av8LztyDww+B0Cnd8HXaM
FZ6/8XfA1/lHzj96/k346/B4ejz8OjRhw+8OB75+Hc7/C5/z8MVu/bjiDBMHOdfCbIw0/z2X3Ryp
htIpBLQyoMjU/dTVFSnFY2zff77kPs6ygUclewdCLUjc9xzkRFrt2g0AYWtW3dRM0OssNCvQx0YN
z3v9fLC/PRSbFF9F0zEZ993cVsY0Z5pHMa0omxu4z3sow+Bm5+P0pXPQx2VkIMFv63hCIKPnGufn
/mP1FomRI2+LbHtVFmEdP/ZtG1LzCkD0R2L4SVP980f7eAoZGMXA07Xsf0wcz4/+x3ho5BmNkaeO
v05mh1bwWbA2X+uLRan+nWc8dwYBqO15FvbOhC1EZW+Hyno7Ma2+gGk34VyqUT/3s0lWaHrZ6PLR
0LMvEiSkDyBLHh2AJV8ETud9//YewU3d/Yfh7+jmhxWzTOipgLNwyDs8uoxQPdsvvGe1D3UGnvDP
Id69zEZzR0frJiYPY9tdjYRUaMl63HeAJgN0t+rI0MSvQpnaYBbltTGq/85V7j/vmJ1HBoIBKDnP
u09QlXGcmhOfQKPNElSTdqwR8zOFfC6drwxs/rIrIJhaBgZeXGH6e4o3KHtJKZxwt0TtRVMuVO+y
qgg3+n9/pLwZ53z5/LFEO2WC56sxDl3jcNYuY1AhGcK3bfnFbfm3FeJpmK55ZAzn2uHbgVokhpNR
A8nQ1tqpbZKfuaN88Sx/2W6QVc8OcqTFGufj2yHmtAAnWpIedoA5/d6YAktfenSOv3Jb1s4B+rvl
/makdythgRaO3i5vbTRhrWU3Kwsv/T0oJijgKlAQYsrGlx7stv2Vfck/drofh7a4ACjuqkgrvH3I
fITDDiyNxFu7z5Jr2uemumv7m1nfqjSnzexYTxfqsm3geXa3aXcELIPaoVX4a/3y+fF2FpH5y2v4
72d59xoQa8ri7Lx4+Cyy3ibDVa1+j5H4MKwjJF7b2mbLXRkf4nwCZBDZxUbKL2KDvywrQiMb5yXO
dSzN3t0e2mQbtd3xOpoOWUBjbLiwwCB9/qB/2Yy2ZnJjII5D2eV9sWMEZI2eAD0Q+GOvOtqb4N9/
QzyNWjv990OdJXYMjhmd4P8sBfTnfkSAszWbwkA70+mepkyeUJ89gJf8GRfNVwYgH6ePEBkpHgr4
FqXb970CZdbbFkkcVrGhbNvW/WkUOkx979u/fXsMQ0aIyTrnGLDMt48k0elvJJaWiHlNxxS9MWgd
UVbLiDT8iwrRPzf4291xPlqQylGBeTj/Uc744zjzTKVvmyml4JLPjnvC2mPZJ7qhzE/l0LT5BsUv
Ug66S+6TaQxLTsN85bZSsmKWAVVs/M+U2X4sETZwLuOumX+XKkD0I9Qd+CQOze0qrCuLaH9Yacht
6EaXrzKGGhjaa2Y96hCNb9Su9C5YMstAQD5P903aQQNbDFtQs2tEuTWNfAHYlWbdg2OvyX2fDfk3
moHDHuHh8XeMjN8ezs+Sf3FAftwsBO6Y5KHGglcpEfzbmdCtbsJbBLMNUX8zzENu/z/+fBJXKmFM
HXHIu83YIA1vJsiKgt+pfwygG9bZefzXiwkdnv8OcX7EPyZYyZUJagtDqLCr6Er7zHPgjOEAZ+Lz
kf62lnT1XDkhT8Uk+r2nIBrHQl3Kiua1X/vf/1P7Nq6BNvsyIrraIi7vg7sIfs8bWIBGFN/BPd/O
B/w9/McmVP3XX/9L2nnuyo0k2/qJCNCbv8Xy21uZP4S0pab3nk9/P+5zb6uKxVuE+qBnoBk0oKhM
RkZGRqxYy7QhIlz3x6WbbuZD0pOgzKeM15wiTy6BgTmKwChhFa+VEjQB3D3K0vIvY97Y9vhjYhLb
q6FpWwYJTeZ/hWgdh1AiBqnY7gfoIzZlKnav17d75jKhyy1LZLE4p0GX7PzLIvIwhDXkhitgkytd
yY4ZFJuU/GA9AdEEQxS4qldINp7hMbZNj9mkNLmBSnZtMPUiycHT9d9z+QbSaThCJIDsOSWmqRaT
VQxB5BuCs5IS9VlV0ZsvC/gIyn0weF/NQVp4Klw+TT57dhCV8eoigZ5st5ZFvZL7YB7j/Kdv0TUw
f+V+aQ/5fRAcDHkhGbtc3FjNQsCSneaa+cy1T04Rb0sFOGBFmDSHvaI4T8BSVlLd3Kkkmcrg2Nf3
csaXYGXi29Kto25nTg6tCG9wJZWWSU1LWnn1RlParTFASZMsGJreaDLXyPhsxRpOZFmTsg+TxzV8
+V4MP2j11jlkgY4crBMla9fXV3TxGhktGeN3gsmOK3LagQw0yYuYkGNCXLaOiglGLXTzjVN63wGM
/Bos+d2DFkpOk0eJTsB149PTjxQNp4S+HB0Q6tXKpHxsMALiuYUIzokJcOY+gJwuWLjcR0kzcXxu
C/by4qGMEklqeLWe2BkvoVUPDQCAWkTOcyNLNn+/mM93DlEdQsJpKNMUE4oqxsztCCirpj32S0Rd
8vThOG4XpIUcZTj6TP2i4gjVSFg4sBx0GmRcmaPdGLFWbYU+ePBE4SEuVe3oyO2tJAhH0ywOgpy+
waR5l8lgtoVEhIHGe0yQ09hFWnNM5WoPLQuMuSLo0Ot7cVHq+/yp5C06NzS1UXHiv23RALcALGAX
gs7AW7wXPQDJOuiUxoLcxWPywLHF7sMdtHXAcCfiun99guiu0fqghwQLIH3m8yhcZg4JVo+QCvBi
l6euWzzLkry7vs4Z98IIrWV45yB2mR7TOALwBTicVjKHxynFnT4y4Cf761aUmQ9P2k4jG/1KYySH
m6wlgjReRgLA7rbaVrj/2a3jH7QGaU7Dk7LrP4ovzww2PSQ3t+EDs1zvL8Krd8y+c2EvrHcmWrCr
1HApmdJG5ply/ksAjiYSLO0pIyYhoxdvkBMj3VV1e5DPa0Zs171TPAP7J9eApun6Nsxutsp0JtYp
8E+LeTrQaMVH6MVWA+tH36FIlUk3kTf85UMM12WJf8xML7Ck4N6uMYPkAlAQ/b5Cbe36SkbvP03u
RxM0Winq88gnwZx8TzRBhjAW+J568aw6903yVWFEvns2y6+quq+dhVr3xSt/am+SkVR9ZUJ0F6Tc
woDP7pnx9ZnrYXp8OKrCd0tZVe2b0Cx4rTQT3YEi0Y7ReDKNuJNzXwmbzMqzIkptay9UO/MJkklb
/lZpK30NhfsB3qqPX9f3dc5DTi1O1qkMUHFkLpoKMC8/9Ar1SVd78IWvf2+FhBICUJGDTwHtfF16
bvmWEMWwfEWAt6v+kBflWkr8BT+ci6E4CA9106IRqUz9vWK+rzO7lK/24N122+ZQ2qEtfU9v1Q+Q
OQsPzkVrE7fn+eBIcDeDAtlWa2Gv7/wdmerNcI/uQMdD4PoezvkGjJ2U5EfeXNq653vYMjuWm1LO
IWOoWSl/h0sGLrLw0edPLcjnFgxatbUYY0GBMfdQfZXtYSXCZ7TSpXV42xwH+wcqKkuYljkPpAOJ
IqhCQw10y7lVOZAGs9GpxKviq6QdFXnTRkt+MXrxNHowcsmoJNzHY/Z2bsPRChm+lDYFtRM8mHev
+i/5YN1DGvkSrm1zVa5tiPcF/z9EX7oadN5F0IWErolVunGpA5DX1uFCSgodrNA4+LiUOIxudrm4
P2ZGxzlJ6OGaMSgyNASNByY2mzUZYWqbr3K9CnfGXXrLUPI+v7EOw0LokOdi8un6JjeblgltkkFZ
YMu77wwarIeH5LYlam2Vl3QV/s5uoctcN+6q2ssPwSr/Ihw3dW1HP/o1c8GHfCl4Lv2cyXHUhUB3
YT7kOJYbbW+8wL1wo69phb5kMHZuu421htz41n8Iv6AKsHA6Z42rYC5N3jrkzpPTCRFVaoUpHubr
N3W0i8sIDnqmzNeJ87to13G60BKZ8WiDCXawgCMUggvj/KNHTVGoVog2FYQl1EAApbVPVfroQ6IX
wXmRCwsX4swpNVQTCASDImNja1z/iZMJyHzC29eldpg0w6oyPxqXVFWRl8qtM1GO3JOsbWx/8Iib
7GOiSBB3gsW3K7MQjkMrwyzaaN1CpnsBKCTUgSWkM6ewgWTck6NJX85FWrjnaL6Z343bsbBT2s4j
fJ5bONLsej0cZWkl3MHyuQiandvKU9uT8wq9dp/XObaBVf7DAPVt9KjcxGi/4aRWZjPEl6+yN/HL
X18fZyueOIwJUblqRVgtY6jI3tMlluyZAwCpvA59LsGOcu/kw8m1Eaamx98vIBGBsKAJ46D5KpW3
HtIYDN6VS59wzlNODU5uKypEFgNUo8EbfVfdort3M9xYG+E3FGFrX1qJN0tE6bNL5KJSADrrI5Dl
/AwwRQYTjIhvMrF+rCE4gjOPwdF/FOMn78yVIxk7ii4P/+G70SD/LNqO2N9zo22T5JAWQJBKx2Vv
MOEfQy583cTcxU/JhMOgM5s8NjvObai14qUa/0Av7CK++B75B9g6KxSGarto3mR4AIZH+iyu/wOa
hYbkainznfuYp79g8jFDrWu6PFE5E84gHBWjlh/UXPu4vs7LmCmLhBbeQhZvCMLn+TJjQXOYWS0z
uw5fxAQuuCPTrJX6gIyhqv6+bmv0hfNL+dzW5LOF6Aan8Rife6hc1F0CSLq7lfw7a6muv7Soya1X
DF5cqymGKncdm/eB82YhdBg8Q+vWyQuXzsxbFpY52ivw0486EJ9YnZNbwIJcIA7zJLM93zyk3hf6
13YQ97ZueGs50XY9Az0ufFrWkouO23W+naNm/B8PncTrQgnRUhw9NAjFjcCfZVMdDH/pFp9JpWBX
p6I3DmqYJIvnHtJbYu931nj78FauMtNGGWYt+Q95mm6v+8fcgk4sTauwsFf6vhczvs/o9D5WnW1o
Bcz66s/XzcwtiHYi4EW0KsCLT/YtggMhqHuHk13ED4bl/kRF+E6kwERXcCFD+CS9n3wjkHAg++iP
ISww3Tyg4nGkuNiSgwzWRvdx6HVgYkjjmiZMS9VeVB4Bp0Cvjdhhdw8POwPat7AHrHLlZxGGC0uf
e8Kf/p7pFlefemo1v2fQnC9pgxxaIR21jDnf0HssEVSPpH5tUJRh2sRD+Oavow25ksYAiQYqBrz+
5LZoG7kP2wo+rqS0IHs6wIQbkP3Kvh0LlC6+Xf/QM/7EQAAF50905aewy2l+hrJwATWwj7WBwWhO
YvRjaBauoiUbkyCtOSlcDVCW2IWPBJCzg25vncNBfH0lMy57tpKJy8ImCPU3XEG2Gu7M6pvg34/U
UsHmf2dlchd4TOXCoMRadORp3dtIOVBllc3X61bmd4xKBCBbZmqmU0QmNLsGbpihIoeEl7q30AHo
rYVQMr9h/xqZYkS9rm7FAXFwOxFgZ3yIIeLs7a5eaBtd3jO4M2V6EUEPABfTB06eGE4ARw7DTaVC
Xl4dMiW/rVXIihsm1VvJ2cmtsfBun9u+sc8hAX0VLZSMzsMx9AxhYcVcN6aJkFtv3YpxsrMq6e36
V5pJPmj16SAuQHdRKp2YyUPU2vosxxd0+a4fjF3q/Lxu4TIbGIt55I0jCuoSQu61ZS0XCq8nA+Wj
NTIBUEh6bbyBPPV7y9gBcRHOxus2L91ivKuZYKMthnbNFLii6aUGewqb5/vgKgXrJreUp6DQ7xrP
W+pKXa4PMQPSAomh1RGtPDmzMBBqUCaTiyNb1ljfIGh26mOrfq9F+/qiZg1R0qe6ZxBcp3eMD01B
XaZkw1n9tdO/OQWysu+FfByShUN16ROs6I+h6eUBz5yhRWib2lLx1Qi5Hrrd9ZVcPiZkCnk0Wynm
Mcg37X2VajOkVQWGMOhuhupRT3aCh3buPm9vMhl+hoVi5dzGnZobveUkc0vdJKiLGnNR1tu9eBj6
Yuf4EJDvqyBaiOCztsAxyYolgv2Zts+bwdRA5ZtcvCITisFe1YanVCk2iPxC17YES78MErKoM6pp
MeQi8+f4a05WpgkVCrHjrQRmATnobWu+Odnm+seaO0ukNFyv9BBBTE3ywhRgbZ+2CAbW6W+tf86D
W69fB0vhbs7ndIM6IcBrJH6mzzBJymPmj0Yr0pMOZWnVPl1fxmUM51FCAOcV+RmFJlsFKjZLQEJl
CKmu9exNdj5c9UEJDjEzGOFSXXfOC06NjT/m5LtQR/agEuRaMgcgkeFBM540CAAMuDeXagFzLmBQ
m2KuivQTyMa5qao120Tz2Lg8D9B621lhiTzAUmIya4UhJ5X7D+yNNNk9r0hRDwBdalvCU29B/m49
Qxu0cHbmPI104V8jk12DTh9CVQ0jA4czPZT+xyAdRWlpRmb24wAfIDelPG1NZ9KTLCuBiWPGDEH3
i4Kwp4JRruB0+m7U+p3sOvHCEZq1CBQQScIR1zzt+3ogqjTR4Tpy4l/jdV4C3BYOQputkRi47uaz
e/ivKSAa5+7QqElVBtDegwzfl+Ehb0flWlLIBTOz/nBiZpI26I6W13WLGTg59eZb7T1n/vv1lcxu
Gj0Zg+YZQmOfFfiTM2QFnoqebpzZkEw2wbbSwILDmBzYur8QGmYXQ/CB/QnmAIazzvfMU50MnUEW
05bQ7UJTFkTx107tF+7v2U9zYmb89ycLiuIWzbDRTAirP3Ianb/pJX1VpQuZ41woJe35dznjxp7Y
8XXEwSX0VuxC8w5Kbb4ng/tfPv+JiclJpVDtJjR3MrtxnzX/wbcekCn7L5//zyomca1UrTrXRkdG
OXvruTd1uMsRWfbUFKDz0vN9dNfz5zuXw5/1TJ8RSMgx4aVirE5gn9dalIfNYSdo3/XahPs73jTI
iOeQmIAFbPbhYP3v9nOaNehG4DS5i33Cay2/NurOKZe6CwtersnnbiFHjQ+pHTYiBuYM70FklspQ
/0sIP9nISTKc6xCxiOjQI/27tqpNY241+WgsFZBmQ8OoycrADUCpKcBFEXvP+2QBb7MPBy67ftNE
T5GDeHW4lM/N1IdxjRNbE1f3UFPujIYVyTtpWx/9+/Q+faOjtjeGFRqIJA+P9d54ve78s99q5Plg
s7igpleUpxolNciM8Cq+Kvkmin8bSxF8/N0XLn9iYowiJ1EicKNKgTaOh1/ybiY/O+lHaNmN+WK2
SFaqC/49U48ad/HPgiYh1vGqSIpyFpSlKwm2hm/JDWIXd8LOX8Of/+v67s27xx9jk0BrNAL6MSpv
2gLCGYj01l7X2eTfrfYz1RZuqc8H8rV9HH/MyT6GVVci/4Qxsd8jsGX77ygVboz75ljsIV1+g+B4
02yqo7BTdsUz5KBLqdnSh5w4KOQOjZijrgV5vbYHwNB0XzTIviXlm5zdNfJCqFzyzElYBmoYFq6K
NTlRf0YGulQArbZ9sYQLXvKYT5Dbyb7ClJkBXmRfKxfKw1ctWRugnoZg36Hvp+9TnzvU2zuMV1x3
nnEBV77nFGQ6SB1UpTp2IYZ7b6zgYHWvmjParBGYAnFNaygvFjKQhW/4yUxzsli440oP0mXun7bY
xvJTlrcQ2u7k8luLLlHcflxf48JHnMJOxCHMQ3EMLwliYL0xktBlz5FgLKxqaSsnIQaKcG1oYsyI
6YcW2Fl1hI6cGuAeKcLeWpVL74elZU2CjBtlntAp2HP6O0Su0vRVzl+u79z4k695xyS0NHmUUUrC
xNC+dP1PpV/Iema7TCeB8nM448QTEA119aDBABR970MvPEtWsEJV8MkFPQaDK/LoD1nkroNYP1xf
2qLpSSApTDkXAx/Tupq+K3F9G0TuDVKpx0j1j4Ul2gPqLykytVonLtwP8/5Plg/rI3Lln8HgZNWJ
U8e1UnEZBYJqR+KHiDQiE0qoRDkoywR3Q6ov1IRmfYUEAhoDHs3KtGWvDKHaoavEidPajZ63m0RS
Vy0CC9c3dfYqOjEzSbrUGor6oGdPK7/ZQmJtF63/0PjyOlZ+e1a5sI0zbSiu2ZMu75jnnuyjzsvP
V+GYtp3v0DX53+Mn/YCOJlQaK/nADXQMupX0LTgsoQNmv9+J3cky9aJSGtHDrlSh7xWHtlXvKrRW
YMiV0y/h0tT1/K7+aWZPskxVCwaUkWhmO+m7AHbY/FKm66Fkym3h881FsNM68uRISEKSpGKCX3bI
3aDs2aZP9bCn0rKBfdL1yP9Kc8Hk3NpOTY4/6eQTqrGb5ZFPrYABu9i8Eep/uuot9BzbE5boeOa+
2vjgZbATZCqjw+emCnjXu6gegxl6cg46V99l89bp060sr01XW18/CrPx5dTcxEni1FCyusQc05e2
oR4i+DoE88kEZTRYt2YK6ervWl+azRsj8jRin1qd+ooXVUamjJ8QRFO3a1IydgArury/vry5gHJq
Z3LZoXcShBW1JTttv4cwNo5izQu519zlM9bMZSbzmF6dznnTPqldPSdmpWZ632TOM3f4wiWwZGJy
vyWpkJlpVXBlZ84tYIhNDtf7f9goRt5EGCE1pnkmDk6hJ/cTk8ML4yizoN9KEXnAJZ6k2YP7rxGK
bueuTXHKhzKWgGT0/feheoWo8+BThO1+lsJL4EtPZrg0gzW7dSBRaXcyN2dNx20SwAamwxQuzbrv
hfWoLhEBzjryyd8/+TTIufeNMCZtvq7vTct/8EJ66W4qbJD4XrhIZp2ZRufIaaHoMCSdb5/uNag0
SayFnmi0grcL3uW6OuZQkf4XZ/jX0JRQtTa6SA41DIkZaX72Ba4zO1i6hOd37o+RSZwTyWUMn9cn
CPyGEY2VGayYRfG9heM5A6yk6wiDGIUJICfGFKVOL1g2G+DIdv+kQZb4tO4+0qOOkuU2PiRf3F13
THbIXx+cFXrpC+FnNpaf2J4E10Qoq95UWGM/TtO4kWd7sc9gWefbg9WtsjBCDWcJNT9zV0kSQ1uw
EjLfTm/g3E2iREN92zJAXEcbv1mrzRPYwwIOYOv9upvMvQZBsMM6BfyWEZEp5Dfsk0SPkduyVa3e
qH28E6KRAsil4zHsK/U37fJ7jaJW0Ou3gbbU/59bJ0AisMY68Gb+PF+nPoht0gagadQ6r9dKJMMu
3TJOXodpBZO5nKxFL+8WEoGZMziOBSoM/YwTuVPQQeJBog7OGK8d1Xnc+tZJqGQgnHF9a5fMTBwH
7n+G1g3yDSCWhQzVSu2u2qXpus/+0OQWPlvMxFMG2Olcd7yFtYf4PnqotsjUbh6TLTzkA/wCYxWt
/NncoZKtLREDz8RlBvuYsgDjwFTnFEQqw04Nwz+Nv8ipI9TJfrY9rM3XN3FmeElmemNsIBj0fUn4
zz0E1ehSj2u6cHqvPsYNwC+sVTemZCZHoUcRWOiER2puxo1EHmfLQ/AjkCMgYnoTrnxXQ3bcXXhK
zjktkxdQx0KWC2R38pOQaRdjmNKo0WsfWv6CqNM6zFy8F2VH3fr7OM76/xibXE41LW60bzHWuR3g
KEHrbVkvNEhj+5/Xt3rmZscSXWJebezzNOYkOYUYq8Rfi74J4UPnaROh5riWeuGQ9762hYQCLvKu
/F116et12zNB9syLR1c7yc2TRs91f2wTaP2jBDVw81SVzzKK5JT+pM3/ztbk80VNLg0I7WTQqLa3
6AGvCjh/1QZa4sB7DBprl6Gce93k9KTA8wLbsz4STEM4B4DvfHlumOmCXIsCAgG+cxuUxj/tUA1/
+fCWTPqgEFeKEAeOlLaj257sIYzVTuoiHrRSmx9+KjImYmwFZelLTZ3/04qOViOsixj85K49sRJm
aMl3vufaWSl9VFmyc9Bg7wQDrdiiTRBuNnfX927cm9MANxpUqF/Aigh3BrMp58saCDKNICExbqSv
SYbCum/YEoPk161cPPBHYmp6YoBagXcCqpp8okjuijgVuN1vvsYrsr8VvH4fX+yN/bSUzFw6A4iS
cezFGIE62DpfkAcfkIMKgkffo1jDMLjb3ZbraAX53/Ulfe7M+c6dG5ocqlaRO/RxHc9G0+6TcbyA
dZwu70bh/ykscvxvzD83X7+u76zN3cN2dejGhe8eP9TVrbrK19om22ibj9Ujast0ZaLVl93mxd4/
/fp1s4QemCaTfIGzfZl8AXRyQ7dw2RfBaALbrxN/l0hZypxH+GxorbTQzL3wKwvGNSARAB9UCGDM
yWfoWrWuAj317SKQ842upeEeMg5/4475x/UvcUEYIGGLlhrWaKmReEyW5gWmJjWl5Nu9ux0kSF4S
dN2GdydqgBK811GHAtstgrM3XtSgBWfHyOx0Oz0OtlkoHoT6vnB+G8ZBaw8LP+zCF8cfZqrAj4Bg
8r8nmzAUPZU5VSeVTZDJhkswgEHDSkpkxhC+ie/CPvV1EIwFynu+oNfVPk1l7dGLZGEj+kXt7GPf
dL1jwZftV/B+KGtUkuSnFkmmZl00fYYgPTf0jSn6iWpLIXprvONbqI/yOFe+8nxAPAhq66BeX1/a
zOflBSwDrkTqga87ySxlx7OgLEWnpC1vtQJczRAyi7lwxGa2jxF1hmgk2olkr5PYBMYzE5WkDZmV
q/caEm5EzYXnx8w6WILO04fArqMxfB4t6sGtlahgHYPTvCONvS0hCxZJd65v1/Ty/5/DxyieMg5b
XfBzRI5gVGZOrPBMZ6U4X9EJ3IQl5Dx1t1c4ELoWSSvdWypdza1upFcZcXaAhqbt+byrkjoAnYYq
tLWW6uNQkbOa/YIvXEQW1AdOrUwy8d4apKEB9ms3PVrV8NnXnV31qC4sAq1m18M50mFcg1h36nWZ
GEu9mTHUb+jhQUDuCcKIrVP5C3fiNF0inoB15M0komSiMtp/7hQKg8dqVcHk4agFunqIBTMff+yt
GuFhNjLLq3Vd/3PdQy4v/jE8//GQ8TedXPwdhU4JQLbHvEF3ROhuK+bG0Wzzu66rthA7LTjkxU7S
PrCYuh/HtyE7lSfmslpOEh8dO4Zm6mOZM1kV9iOIVXi8vqwZO7AVwY5naXSHgESdL0t1tDKXRp8I
mC3U0Auvxdsw+nrdyMX3GinZT4xMHBCp+b6PoPYDmUSwkFzkU8vIVlvomCDKi5x/vK54uW7y4mHP
mUK2h3yTVEOVLngMGz9rkTSkSqHJ/pPXylsVGfauED8kyX3qwvGeEb8g9QnPc7721XAhNF64C6cA
sLNFeKQMfhF/69qKosZTfbsVmxzQqfFhJYb2I1dqyZYQLVhHedK/XV/zxTZ/Hgv4nMdRSvgHJ9+y
cgqnZ2w9si0fQrXmNm4PmfRUpES0+DFcaorORBVGx8BUjoP43AHjDpwciMiRm04QC9qvcKvewnY4
rLPWoeA2NOJe8l19f311s/Yo1IwwR3huppdNWAyNVOqofFledJSrb64vM0e8FdWFmYyLE0E84auN
8H7EGC64Kf0IBV/XL1lXn9/jKB+Vk+9cYWmKZW45I/U3iT1PaCq759tHRjF4ZHWBHQXfJe1X02x1
5VfmLZy8eSuMs0NUo4/P2nMrTClIXu3Lge2Kh2r4NQAQdLtHv/l1/dvM7RlUNQZj7Dy/iCXnZoKo
4gJ1LN8OCFo7wdfiY5yrvr+yYHtZeOddAGOI/p90hQRGekwX2WQAmXZq+ECrZa8V37vYsJpV4gXS
U9fTUlv1SCKCNBJk8WeZtMY2QRPvLUI9nfMQiMZj0UVZbDcDj7gdugQiGnli6fwq4bJ4HTw3+jCM
EqYDM0G1sW9M45sapNKPv98vEKgiEQLuFkbIz/crr8n4WtHx7Vrt144HV5OV7i3H+vuLnyL7HzOT
gJDITghYGTOou237bu9Woq2F4Xpw3q+vZ87NGMqDYYvJBBWGs/P1WGouZ4NKflnHBpolSaeqXySm
45+hvlM+Bt0jxb5u8TK+UxweiYk/2UfG2+XcZKE5IsXbMLQDtJ0VaS159qAf4HBrhu1YOM1rAMrF
xksW9nTG1bGrMvg5dvfVaZAdci9xhAwRVJf7RAm1dVoKa9dYqtLMeTmoewlMPLNTlKgnR0ovO0uL
i4SkLeIxknlQqj5Z5ptabMJhU9DhqvxN7hwVl87juwCNkvlSiLbX/MiyG3UU19x09QPcsNe3XWVX
z97U7DqKboie8Ggc2YDOd10Pm1zzUZG2w3SHJvpK4g6/buGim8vxPjMx/oSTe6XucoJyiYnsA0EL
NYH/atUc+6/tz+7bEof2zC3NvJNIdsKMvsLr5NyWNeQjMx+2TAJjj3pz+VDJ6iot1+WSuMWc35Dm
i2P0GgPXJN67jMq5vpXzkHGzfeUMazfUDmb6t32vcfcI9aO0H897bTqgNrhqqZgdZtx0sHVo6bVQ
X5nKwtDqzL5xynkqjbO4UKBN3KC0AoUw2gUMxoYNEu2NcEfo/NklZYW0tphsWmiXFwoWMzHmf1h2
4WpkbP0zIJz4heCYQs4UICqfrXIbjDg2Coq9Ge+dNl5IipdMTdzCHKATzpkdx8vfM9NbIeyKnO1X
728H8PlYZ0uabKMvipWmJNhBI3XtluXGqPx9PagLR2rG9ciB+QcCT3i8ppma6IuFWiDwy86Z61oq
7kd0buIX2+sndyY2qJDLwAdpMiLAws4Pk9IUaRDUZWinwZdWL3hNvFw3MLOOUY7BHAc3eKJPYQqZ
k4WentahrXvtP34Vb1NwOYjDLiSAM849ysMw5UluwdzT5NYUtdL0BN2lqhGlt3BQQ98vHuvkF2oQ
KNIvDW/MWINFc3wdjS8+KNfPdw3WYU1PlRDeU1O/ESl3xY2x1mvWh96ZsUSIObOFWOPa0saS/AUT
UO6YCLVqaCO7g3kUNch4TW0jlwsp2sz5oScmUdxloItH5WRNIN9CwRKSCHymvhvfy0GcrdrYK1dJ
u/CxZhd0Ymr8KSdRwVeFgPCOKaWwXqMiU6CJ04Z+Xeh98f26+834N6tiTRBsci9Puxh+k/osGlMa
M1Zmbzz00t+2FAkIZyYmq+k1r3EzBxNF1lnPg1sEPPtd9/n6QuY/z5+FTA6q18MqMVhYMVthNRC6
VciDnxVh6SqfdW2iDuVlSltMxJ1/m7YwxCFBbdb2c/VllPloLGc/yN4m78M7RTCX3txz798xyv1f
e8Ykqwam4EVQZfD+zRBLLwu4tNLGhWFHzr85DqxTvrvz0nB7fTdnrUK0O5YOeQ1PU6I2crXS9fPI
HtLoCCVzFv2WUbVEtzdWJLs2F8zN5UfU1v7Ym+RHcpsYpZBjz21kuy/6lQDZBwgH2+1fWrrgFDC1
fgPxyfVlXhAzfvrmid3JoVYZzRJBI0SwTA87xduq+VOvvLbqrmK1iFWkZc98ZbKty4O+lA3PetKJ
7cm50B0BhFqMbbpkeI6urUTa3n3k3klai1p4vJDfzEaVE3uTE6J2FtEqHdcq37pSvMpLb6u3SyDQ
2XN4YmX0rJPYNWSBWxej5/SWtem06juMBgjwuuCy/WG98PlmjY0MxPDwjBf0ZElRFblNqVJ2qzQh
gzO8WGW58ZGMrRbfeQ32ab1S+9uk8FeKeBC1nRf8cHSdObyvTboQf2Z317TUkZddupSVaWRUa+qs
4s3il79j0z+SNQC4Md2Fu2F2ySd2Jl6jQCdOHY4lC/LIMSvbQiWTsX73/1MjBNejZEQlDEKKSSLn
5mSmWVfjnwLzB0pq5asYTNH1Tzi3bWNtCnJveukXFU1qcV0sem1E+Z5Oi5vdapFzW1fm+3Uzc7tG
/dCiJgyzvDkdETOyRvBgro/sMNCTV13so0PhgBLyIJB41+Lwy3Vzcw/5cVZ6BHqRAUGEcn4KQARS
H/b7yI6EcA0BFcWqtPmmU9zvj7UQQZF+F7Xr0tletzv+tZOXLGvkuqWICU3qlBU4bRO9qV2Ry0nw
b80qU3dh2YsrMdXKR7M6etF7V6eMki1p/Ey3F0aPM5jJJHxXSV+nXcWQuDDoNuUKQ15nlbLhyX59
fdOQObUzetNJcOkDZtTKjClnty/vDcDJebJTssIWzNhu0/11Y9PNHI2h8spmIjpH0WJizKuGQo6o
q9l1WTZ2rsj+Cva97j1NoFkW1eQXVdV+lxZN8CYW9ZKM8dyWjmV+WJ7h7ucUni+VLqefcCbg4xqy
YhWgtPeoVSVVfS2hwzB09UJ6O7e1hG0NKmQ8CE3Rc3tD5TSuiriencdQw9bvVnmkEyy5d361cOQv
LvtxY09MTVOaIY1VjeYEvE3dmKxrjd2n3let0u1Qdr6EdXGAd+yjz+RDLy5dT7PGEcjks3I8aVBO
1lnkVdrn41sRbhrngJ5GvAXE99WI3UOQd0DeolqzQy14SS3rKOZ9tnBEp5nVdPGTh1hSakwgMnwF
G17w2NCqcTXpQUgLO2zI8geDhFJb6ofN+RJ+xHLH2wnszfm3NYPczNqRj6LmP7poC86b5Ifr3v15
/cTMru3EzqTEAM1B2QQKdkynXd8l6zRBfCB/FMKtKS9EgllToD0hqzMBEE9bfIgThrWiAWxLScVd
P96REtMhrQppr6k35hIv9Ky5EaTMHgKnm7IJOVoWa58z1LXo+vt80CVbyKHD6eO0v7diS1pHvnOX
Re3fa2xwVmCgHNECiFVNi9BoFzncIyCVs/iBQLGSor2Y7/7DZzuxMS7+JKoGYaI4YouNLjAQZApv
HJ+it+m8kK8fYIxeKYKxkLnN7adhfQokokt0UWtrkEgzh5FUrZVeBcG23G/GcCjb17hlymVpcmcu
kJ8am9xOaQ1wxGBWj4H3gGLyLzUIoNnzVqLyI2Lwy2lvfO0vc+3xlAMJpJo+lrphDz7f0szzGzEY
TQrSsO2kChCEv0V3fiGYXLxfPu3II8syitpItE3sDLADl/mIJJXbeqUrL67PVPrW62FtXMsuUm0r
xoQEc63FS8TIc5uK+jmVZhTtxz77+QoDMSAnzzjrIuPigulvYv9NNN7rUUH0GTwh3COv1910Loqh
7kkxjk4Fqm2TyI1shBuUAnsqefJLjfJIHcsbD8bnIlnUTxxf1aeJ1Oe+/rE1pbgwOw9umJB9VcNf
Xg94ywFDBV3SW+H6Gz9JD3LV5Ssxsx5M0X2/vs65m5je+sghBTTygs6AKeOmrEWuRytCeMR5tkg8
YBNaWYJrJ9lCAXrJ2ORsDAOU2YGEsUb5sNydXEXrKPiS55sObunr6xr/qss9/bOuSUZTDCUKOyNp
VSO9y9EPhJD+w98P1BMEJlk+FKbnHumKlWtmFn9/acUvktf8lOO/VVT7dAvKIXTsyQjpFp2byMRC
sXhBE7bCdaQnOIC3kBxdwAonJj7//UkwToAbiVFIims8gGPMbrtDuOsf86/qVn/RVz+yf6SNs0k3
5cbcCUhoHq7v4fgNLr4RnGsgBEzqnBfAXKdq2oDBPNsQK1tLVj16r8kShfNc8B+J3f6fkUmaUDSR
YoIrJgWz3nLjgN6xPJgwxCt23D3EH9dXNOt1J8aU80+Wdk6fawnGZB6YEnU0damOM7tnoEWAUiG4
dVF+ZurVN+SCUbMeeOUK7SXfdqM3KSgX/HveDs86gsKoXjmJ9XFbclhHGiHT9NqdyDtgE8IPuZYk
KizXN232C4GwpCPM3ACrOt80QQzCCA1IQpBYbCr9GPhrrfqtZeFKTF4V5/m6tblPRKijPaHAiHEh
9GQNnqckBi6f9V8qJs6EpYmkuZ37YwC25vPl9PlgxpGJAb39YbAIQG7e0pWxZGPydTxoAMqEloDd
61sreFK0exLt6/s0dwGeLmNybjKxFhkJxkSLQmpgq+Uhq9dqufDtlxYyOTBawpO0VrBSKOU2zlHj
hfoororN9cXMXTwnA1vT960hyFbVjkFAzrdIDHrWWwj7Wqh/JEvS8bML+jMaZozbehJRA6vuSa2x
lDkI1OSOHeu7qFxI+GZnmk7XM8mHcjic+6xl2xp/eNJMYdXmXNuetNbV8K2RqrVnVXy4HpJVJJqG
CnhP6m+jKLgv8m7pxyxt7iSjj8SoTNRxgKw+Cg/WS//UrKVViHijsbJ24sHZ9+tkE7yZX8wFF/3/
PK//ncObXsK9qpVyH7DZnWm9t1CJ+0O6BRbIpId3BEEDmtrbDa289uL/wNF0Nm80OeUeb9xaHdm0
XB/86k9K0Eq7QQ2vR29GernuvTMBEpATYASuSNrd0/dgYzqeksIDAyLB43B8tKnJx7W1dqc2x2Ap
tsztKuaA9NPiZE572iSO8jaw9IDXO03ce5oWDHZWFGYA0gpgaJGS7D1904vlisLm/vpKZ07PmenJ
6fk/pH1pc9u4Eu0vYhX35Su4SLIk2/Juf2ElccJ93/nr34HnvTEF8Qk1uZlMbqZSN81uNBqNRvc5
qVq3TQ1aZDuTjnHpptVL7nNErHgrRAC9S0ERX1LZfr5cL/1opAAVcXXCzICgurHl+f2+VThDfqu6
oKgH7E+U1EwWyaefEkmLUKW3e30rTzdh8RIPT9fNtarLQgQ96xbBJqVv7H4EEXnkxt2xAq2nMLrz
uLV6Tqq2chqg0+5bGarsQtJcD9aYlFiYNvGy6GYqP8YA0I8/r+tDT3omIUQ/DNJp3Ebw3sleZNNM
6Bs5mXHmpETqiWXnPxS3O8iEx/66dpWlfRxogAMHONpHmZwjwaB+WoTUt4/TTfAw3UYgXxR2wS6D
tI7Tib4WrpfSLgCzCqsUQ0HEnOsh3MSH8hB60dE8iF6wmTfapt6079cNuZLkoEaOsW+R0nZeADkY
SV6HswH1LC0mPWax24Gzjda8+1vCBYpDIkfWKHWQIAr3/Xgwm13mO9eVWF+kf7XAfPe505nCbAx+
DxnTaXam2xTcKJ+1O3n+a/gheH9x3QLBvYj5BDpqheebc2lgPpT7mY7pB5mIcarMStHt02SchGdt
Iy2ksOVoo+wUsRyQv3fqW6vambzP49d23lw33dqJsZTCWE71s04II+gSWyTN0Y437tPYE+JXS7nN
59N1YWuuQLk8UGXHOKLG7iWzA5kGaJyAcjfVMkpeekOGuQxdA4DbHOut+TUq6cAngSQD05znayR0
uPCgqE5nmfGgNbf7SeTha6yZDhPMuNYb6MXCFjoXoZlhn8mgabbDSkESN9oFXuZlVLTiwjqp4U9T
yXbX7bcWxTFuSwEzMUSCZ7xziS0S4CGgV61qzEmLWQdZeNDSAD0IAok0zosuT5h8LqxSgL+SSjQT
zt0CtHfTeNNgwmiS3I7HAEgtxUbzpV5Mbk/xasyEQiv3460ITuhGLogfu1mGp8gWkIj3AlLx66Zc
c8WlSOZArIekn/oWeTHAoW6S3HprQZ2gqCEPVGDNSeAjKM5reIUD0Ma5FfsZV5RAwC4eW4nIyUtl
vFjAKDN2UrT1Q06CvW7Hf4WxRZqizabCkCGsDMLtkOYAee+2VuvvIjUngjH/lvWxI6Yg8mBp12LV
QsuvBuvFoR+K8aDHCaJIoZmkq57HQCZzdMx93ruDxLGnzHhl5wPtv6cqDnL5I5TUmoiNZhfJdDDK
0c1ExYnF8G4030XddwrzGWfpJm5k0urDnVw+BaOKp6aIiF3POYNWHQrP6niQRa6IpoHzhc4VIVVK
A3tz1INt0yBgR+2faq458Xp1V6L+aqJtEn25bMOk1AChTREQQnXxqfEfW+WuzjfzZzC9/sX+kJGL
SCrqzRdQ/oNV9UI1I34maAyfcC200ILf8HAgVrVB0iEZGJrBHBUT0Kq0ycJKhRRRT074FjtJ4wcf
lFVZWty0Eu9QuOh/QBUTuFvf8hjvmYt5RihDGozLrUxq8XMOP4oxs8VO9fAadJyl6ckXn42mtvW0
4lxCVzfJQjgT5ZJR6NMk6BFQxXRvao+Z6D8mISYoYNm/WLyFJCa4lYo0Swr6LLAvtsAnmeKPjgcL
uqqMZQDSHYQz6MZj4lo5Dr3a5FAmCj9rxTFzL2pAAMLjM1tfsW85bBYUYLvLA/DtQBrsSl7gNjHB
g8695rupKxxKHjbD6i5eiGMcskyiTKvBYm2LaECeS7CvUwzXvwkVCyGMF1qt1csYaMfZMzxWwzZt
HuJg9xcesBDB+JpQpIEZAYLURs+enWEgSQ7BcfcXZyi66nH3R+zHpAXjA0GWdL5SQEhRHTLDratD
aLjX9VgtMeBlDQEPXcDok6J+uDhZohKvDsYoIskyf3XTUxAaZAQMbajedohLY0zk+NEE9+h1sXSD
sAnJUiqNWwupuOBOlhFCKl7xi1a0dUCdXJewsn9oIzqaHkBejkdu5rio0D2AWIA4ro7yMybH4NZK
8LMbNfTUtDx4qJUwC9AkVcJbAAZlwVF9rs4w6bPeNogHgvQJngZHnzAxnk+OqTVEiX9d12xlC50J
Y7zbGAMJw4IQlqU33Vgj1yHDwHkeXLXeQiHGvdNynhWgXAD0Ep1Is/wspw9AECCh8Hldl5WE6kwX
JpAOjSA2JX7akTw+g8rAM1qgBFmVU5vWceqU52DIXZ2LdcczIeMc+ixb/UARYAW8sero58gKUNtz
QsSKj5/pxuws0+wCqayhWwCalsysyNDymrd4ejDbqAPM0pgG0CMelT1wSoG0akGRlHPcreSEZ5rQ
P1/s1jC3kPZSnEgwn+ktGgy9sZbpfgJCQWYXHJ9YtxuoggElgWsYe/K1mZRpVoPoDepeR2n2VcSr
OX21fTLhBwr9K4I99NJSaPJRgAjNU7aA2XZVeyT5Xni+Fe+G9+AA7LEntL8cy43vJjVJfmZ/Et5H
rJ28Zx/BBA2tqU0Kh4nKUEi6gVjSYdRscGIZOSnBmIDZeryM6jyx66HqW3UmeoRWL7RSAalppZFG
OWXZezke+nDELDUniHAWkh0mUMYoadC1jFRax8TMtDEFXvayHj6+laFfsHDMQgDlRGNRCbjQmgMZ
A3eIN1lCh0ydWNoM+fZ6vOJZjwkcEV4RxzmDwLnC4LEzz/cUBKKLnEHhDOisb+1v1ZjoMeRWVmci
JDXiBsOcZiORXOJVQ1faXc5ckIkflYoZxy6i2diEFl5Hj17r/KOVVNKLH3nsTDLpeax2PKdgYgkG
1YBCqEIvRXrp/A9uqZJnNyZnkqoeM30j/v7WCn8I07AFI+RrW2redUdYy5uWpjOZV6dWL8N+ps5d
BioAmj2w2GHGPlVAbB4e9dzJ5RuNRzm4Vr0+E8qEjKjWx6zTEYjh6OYucsWSSNt8H+0QP1TZru6E
J8SQvHWuK7uaDYC2HQMOGp0LYGxqJMh8fBlizSFwokzcKaiHGcIvAxBr1yWtese/ki5q2bUUiVnX
QdJUA326LkjZ/M2+WkhgTFgYGKMQ6VlWAyPG6H9pgRfwZsVWz8uFDDbGmlUT1wp8Q0vfdetxDm7R
GTCmrWMoaHPmmGw1JMlohwW0HioJ7BuhJAxGBWh+7GH5pEh4rTGdsTl00V0pbK4vzurWWkhiQpJo
xV2XqDRaNA+i5miia5W8iLTuAN/aMBFJCeSomAdoMwhImHpXUFo3l12pbEkl2UU9kAzAvQq6HV+S
7L3o7aHj7GzeFzABCjSvyK1baNkUn7ryC3Cy1624emYtrMhspjm1Zj8bqYb5SzA8WJLbCPd+h43r
ZE3s4mnvf3MQi4lU2pz7ah5CoQBEm4Zo+7M9BOB1DO2e9xTF8UW2eKYPtTx3EvVF1CcFul5v0fTW
Jzca71mNJ4nZYgowhQejoZIw9qkI+0gIgVdJ9PHXyOttWI1+GKxBuzJ4hlFnPk8yqnkCUTitkIjm
K4auSKD/bLX7hteNvbq7FmLY3SVHaRPQguBs/ADybD8cdJ9Tvl517YUIZnO1Zi91Br05DuZj2P6Z
1N111+apwGwdLa500LvDUnIeEzEJHLHbKP6f/00Is38mtTKHntpJ7nUnVzKQhmyU4O1/EsKe7lld
xy3qBLiX4hyKZXcWNAKYHvK/SWHOorpXYrWh1VLJeA7VD0z0pjyCwK96/cVV53vNWVQQYLFWaUI1
MSRibUGAq919yPfxnXkv3VZO/AqyVScFHKjTHJ6DluQVqfYCJ6SubtbFNyjMDjLRAGzSnA8k07bW
v0R9ZdfFIYkOElDXr9t0NbwuZNE9sLgSCJEcJgbwcuyg/OHLkzNX6YsYK043iG5rWU5VZZ6mZ+/X
pXLNzASJ0C9yCccj0k5POkgAXSezJ7vDn8yOB0ffzZvi4O9rN38RvVPws7l5uS5/NeNYaM0Ej7aV
9HSmd+Zg+FDLZ0GZt32te6kk4R1TNwmwhSKOoelfec2xmGBShL0/mDTJaUtSYZzC8l1wJxKBh7fM
CSomE1QMPa+lkaomTztzdLLhVfiv0CV4tYDt/o3wbJ21rWdVxJkP/7Q8Y3zI05/cyYIvrJor5mJP
4QlEhYU1Q4340NjFRnqICLrU7pGE1oDPOWrAx7XLV9nzH+JX/VUkw1a+7WzLeVY2mZPxqgAco7IH
dZVjtrcLvhbvKe3ureZBjTiHzboIDGzQ13TcHRj/aFNlqES6I6a5I2G8TfxnmdfCsR5YvmUwvtHp
sj9KJmRE6fQcZS2JRtVLRp+UZfGeq7y+lNVdhoYUQCEC4Qj1qfPYUtVaLWcKkg4DU0Rg8SRW5/V1
5FTlTRjvRN4zxnqFCP0VKrqjMXPFTvlket5kYzah0vvQvKBBGi4SHTBXp5HsXr3FmPn1ILK6oxfi
5HP1ah8EBJMB9SLxXZ1uzGoH0InM5CQJEk8McxqAGyQ3hwJaCVvzNLniMbpRCid9LT9qIu3iTXyT
3Gu2715XbtUdF8ox54KWpHhoA4CH3QJwqXTF8TUUOJqtHj0Y2sOgOUW0YG9iQ53KehbgUSPFDC1g
IxO3ARKXPDoNwPmMkcy8cfNVnRYCmahfd7KQKAJ0Ss1JPuhIiW2/0/AeKU48MrGV1BHgWHirBsYe
nqzZ/l7Jz4RakZrM7vqxJ2KsN5u2LJr/3qiJztpvCzIxYzbLJB5ndB12VnKa89COAmOfjpyR51UH
XEhhooaMANEEHaTo6cZUbgaAm4i3Gm/aZY0T90wZ6i6LTKTV/SIZLdpCOQcOhrdTsQbq8m1VumPx
0oMOJtpjdi7y933zMAF+T/Osv7qxG3TQEhCgeA5j7DmooAcfdPrMhvcvZTxo04fOi8GrXr+QwVhT
Qd+NquGlg1YFQsXJsp9G+6OdXcn/rFS34k3nry7eQhxj1UYA7mPtQyVVfdOmX5L8pFt7bnlvxd0V
vA9ghNMANhyGys7XzpxSrcjp2jXTaPfVz9Dn+ODq1l0IYKw2qIDTLQ0IqNtNAoBR5TcI3q5HvLXT
CkUoQG3RAxJb91wHzPwLoRkgnCtTkT+UYXtjaWgum7tYu2kxK3cbiGqykdUm214XvLZE6HkFqQR4
sdCtQ3VfOL485qNm5SPCkv5gGCf0Oo7yPuHVadYsqMigOQJxC7qG2cavQW6FsgoVur1kx4/EXaDN
jpArm+vKrHgCuikpKjywEUw8JJ8r0yAcCpGpAf4LI+4grPNFAnZTXgb6Nc+9TA/RsInqgghMOyBP
YNEYh6ssVBkipdNI0FjA+pxb4yCE45vQKLKbAKKfZB2qD3E/v7ZDOTltPKl2k0QPgaJ8DFLwgsm6
5FbQp3mTYAKZBGAj45TmWEPgCwFPCkQvzCGgH4EFY0zxUovZHRFEEspTW74O+dt1Q7Puyv799M8X
XpNnTahmaDgDeeomEV4M+WkEXXm20UynDHhFU9Z5WGFMFFHjXJ1LoP8SP3XEICSpEnjoB+McZxdt
01QM0kTarI+nzIswIjdtT6nLVYJ6IFGNFy35UJRnIR9JpR0S+bka9k3vif5R5hLtXbwVQDauNFgn
AMt+oT8z9gQde1opgCyRpXcJY6s+0Gd611D/GJoddm7dDBhsHlxrePaTxvOtIxdY86tBl3FqfIIC
KhvawwuSlPNPEPRCN8ceTm1MJUq4TuKjuhDdtKobyphxFe66MCF9jCZU3R5R3s0Lb0StpXPxFoVT
WUb4DbcVsOMmnyTyYLfxpjee8vFxqB1FDNHwntiVFnqDiVYV38fo+aNab6c8IqNZk7z5oeaBkwjH
tvzI1N9N/WiZd6q1iSdxE4CDBnjKafbYGTd5zkN3vHge+sf636oz3hxFhj/ngBQBInvihHpKRmAv
BhMJ1TtQc+Pa7Ezxg9bx7nUrm+jM4oxfx+MoCOkAsf0E2AFAxMOOjyA3gLMFB3AXcI4Y9uxntGSn
KVCoT0ykUhopJtQZpomI6U0yjmidtmVckfTpUzR5DI8rW3epItvSGKE2rwt5r4G1T0eRB9y5lHcR
/GjXw9FFRecf3dA3SYk6dACAnDuvP02+nnSQM82jnVoZqf3HPP1taTdSdzIMgSSWMycOZleHOnF0
yZOVTzTzkUHTiZwNRACicKkch3HTgElVEEqX84H0Ay531/cH0oC9CJh+FqhaIcH4GlKH1rwBVhDJ
1QzisOcNsH38TicQDaayawT3c/RRlPskz0gr4nFytOwpwhy7deoUTI9Vd2YfkNq4lRv9x/XPvEiD
v+yoYkwAxAEGoHyZIADYT3GaGtgxwDktGLaVgFRyV4EyCcxAsRU4qvFgAtsawOFW9dqVpBs/1cLk
WGvVaxZfwexHufJHI/HxFWJrEBWpKX1P7zKboyy9Il+syUIMs/9Es+ji1B80MtSW8pDPkkipLrT9
qM21XVpWS7piBhqZLwORNc9Ct+v8jsRdPLiNEpmcEszFVfvL9rQpHu19GFdUWduLSGFzCT1vaXXK
ZC+sd4qagsI4I4bldNabUbyLWH9ATOLfH9pYuKL1PtQgzXi6bpiL8hf7JYz9C8DCKkqDL2n6mcTV
tmtUFCWrvSnfWD7A7GpHQtuSIN/Rt0VMY8234/SsCr6DR6sOCNBxPBG5u6lpk7TpZlprx5FCRrUl
WfpmoOF8KsrN9W++KL/8880YgUOzOSVFpIu92GBCkg6GNUwaCZs3X94YxrughKRu1M0I/iO/n+0W
vEgGOnV4fS2r3oolM0QdmecF8HVg9nqBeWKNdOlQkK4FcTcG8j7VFtjo15Vkc/V/dPyWxKxLYPq+
qtSQBL4FAP5lthB6rTbudHDp/W+SmK0hZ1g0P4GkQBEdHyc33iWJkt6rvIvBF53MxSb8th57Kql5
ZRpTiCgYVb5jqmSW8dv0puxmJ4tOnRC7MkJlIKG58VYSN7JyE0R71UJW9JJab0r5Ypgz/uNjmI6A
/yZ1d4dmHAypuoX8gsx3sk7XLbMeIikUL4YOADn9tY0XjqYrqQ+eBnywLvi3Y4g+gdo4BZIBfMtR
8RJZ9UZxBvad4WSW9ZH4v+oamDCYnt3MVu8Ubc8Jluuev/ggJm7MoYr2fYxsklyfPVqqk8QWo/qH
JpRtS8ATZbRvxPuh1fEo5lw3xorrA+4dF0d6XGBsgXGTDOAtQ5QhUORtCOBX4ej3qQuIQU5v2pqK
kAMGahTrQLzAsqUJTYIKkYEDYdSE2BaCcCDxFJZONrUg0/MbwcP/19/4PsWXrnHCZgmKanlvphyF
1xJ1FMgBaQ40U9qGzSQaqeJPcZghzMR182MMFKewpBel1R15LGyr0B79YNiZYnKwxN7O1PCkD9Jd
pKqe1iecqsSaVeCEFOgalwbc4Gm4WHhiEQMSukyxSeNEbu7keEKCXbS/FKvscO1N0VhXZdELAJny
fTjNkS0M4p0ZgjH2uhN8WZ/ZwgbSUvEr+cL7AeOABmCefDWUNNKOZeaGJjqCZZCnHiQfc/e9FtBZ
ymGwVSt+DNMsA8DHDGrESJOxdKi5ol3pgfNFtLbPfNHZKjHZVpdYKR464JcdxV3VNj3QCvVjMQNZ
IbhTBrsWsxtDO3QZJzis7oeFd9A/X6yIXymNlYMmhkRtvEuNwYtmjAu2GccL6edfqCdTN0TgBBsG
Y/AUYPRSRNVL4htdAnxfy+m7WnMtTVtIYE4aqVenCOzseLuwbgPjdVR2KDwlw6synjIQgGdHVT4M
BUettXvYmVQmnIAzJghVE3ppxrM0v/qCv0nFGyG/r6M/aQt2H3Au8ehcVpcMpSkZpze8mEVj1VqU
F/QJmqo6IoavbjM0vha5xakuUINdLNlCDGPQWqzDyaBixiCzy2ETJq6fu8r4UCg6+D845Z+1LQmC
om+tGEviOkQrbggNSXEvZZhgPoI3Lgp+p6GFkpCb5cgZ7CL/xFQByQZOLnbdpBg3Pt8FaZylUpvi
QFKa0B0s8a5XimOfmn+z2f7V8YKbfk4ToPrS8FdqD017F+tvMy+QrG60hQgmqSwiMRS7EauWzAIB
+qLdC5xQxbMVc56gM0rUQJ6GSBWGGwXzVeMY3FgFD5aKRgTW/UAbBDQv4ERQarrzJQmqUcjoeDiw
6RU3qmLim0epakHtsxd0HgTS2v3h7GBiwmCgmqXWxFiZSrrppz9aKG/zdlsVo60D1TG07sS5+5ra
rg0ASRkb0Wg25vhoddtO+7TUW1H5LIxPQEyq8r3V5k5TFI467AXjh6kDgxVtXdfPixXrnH0vYx2U
3nDvLfC9YYXSiKy3Im49Xb9LMtAggGOmJJi8azjRjm5BZknOhDIRIchkM2oFCM1mN0dpbcgnUke5
C5osu4tVAF8+m5guuK7pWmBHlKOAOKjyyZiBOncEjKAouT7CEbShJs1NnJrwaQw1OOZtatzlU/1H
1bOHWuc9t65VV5eC2SatoFfSFFamt9unbniX5D+BJTql+VTUuzYGRex8Ko191Y2k0zixd2WPneUn
jKVDuWtQ2IRoXcvsrH8fwEjb55yN/DXVfbGeiyyItayuV70PECsSI6L3SbOJppdimhHcHcX8UZtE
CnPQ1ANjCY1boj0noTOj866YHsu4dZLIK9o32UIFNSXz/PZXy04pKoBJBzIomjAtEpMG2HpZOSFF
K7rncdqnyk5JvR6km+O8DabPxt9nqp3ku+ti18pysPy3WPlcbILBNMHKcaMbLBQZEzdBQhilkduC
sbduHFMy7cL/0ccbCQC2RQq4dQOQvUA0RHOd8JDJjmzYfmrHKE+25r7hfR9d+IsloyCHMu7u9NX1
/PMKEOBWoQCr6OrgxFNEEjra3d37xq5J3qeZ4yIX4/q4vxuUVPX/yWMcUSiCtIgamCOOxi2KKVKE
KT3JK8tdKtxE5XNvPmraEZgz4dihJHmcDPQzBr/j0Ymkk17y5jrX9+TiexiXxRxkJvUxXR7tLe/m
XZ3OnoSQ10XPsmAn3cukAtUnfaomfJF73TfWkr2lMdixLjwTaqME7FpUW1sc4YfULz3dP/p4EMtw
XSo/rfBXzMPW+P9ItUQU2SgJ0Vd8XGwEAYdQbbSKRub03UpFouVvQZISo3rWzV01NrZhPAqqwFGW
dTQ8sOo4d8FdBwY5HMHMKd+LA/h6BROEMOJOiyfANRwC7YChmrp/KApOuLu4o4KGRga1HDB4wbGO
KzNz/FKuxB6joKH95v30dr/vf7m3j4HDe5W78GYqxqRnCZhn0K3ANlgBx0PpwjmL7BeNHD2PkAP4
64ntbjnJrMWWvagg8B7hig/AZjzs0ixtsWayL6eFHJSR7Rydo/d2/OeH5x29I4FY/MQP9//+i99s
yI7gp/f17z9/6BI3J4eD7WxPp+2f09bZn15OL58vW45T0x2zjCj4VBDtoX2D/jQvIOeyqtVUv+hA
vms3tud5kf31Y8sDUvkCL7kQpICLFtQ/YJBn4XbEociSbILxnb3jeI4HpV3CKTeurTBoFcDgA4Z1
9FawdyPg6GZZFVWRnZD9/mXvHD+8zesvlby6nCW+SEu+7LaQxERGMQ8k3wohaX88Ytlsl6fK2sLg
gRVggCBxU9EacO5DUWEVcROhCLI/Os7b0ftNNnAHe8tJ6r5g8Nh1WcphFJH6rAiTAnKOHx8/n56e
AjKTp5E8zASj2fg9/gui3YNrbx//lPbjn8eB0H/+TATvjfR/OLekLxipyy8Cap9lAicWUfVc8xqt
JXnYSPAUul12dzuYl9gOdN/aNkf9r7/smjCmJDUYuThqFRXmwPuJ97DBzoQkZ+twRH0h6V6IUtEw
Y4AmAsxyTEojjk0A0NOGijrSHeDt6LangQDqQT+H/ry+vddtuZDJ5DOBlYxdUwHS0cmIQvALoNvx
6wu0TezI/r153dwf7g8Hl7OIF0Vnuj/QFPSvsswB0lW9HIoJBCMCFsTznjbv9i0vqKzu96UU9dxV
DGAVgBCHquccUSpDBL3fwFOfeW5ykXiw6jA+qUdpLYlfgt4cb7chtzwJX3XYC+/QMZqG12BMprOP
aUpc5EKCLh26UnuDvPVe5zre5v5X6f76CpX2lu4BztG7vv0XYpntnyh+ls0SxFL/SMhbZ7+9NO6A
42CyW6dxe8cxsCsITkqVtPgnxW9f0XBgty4erolOcvwD+3MOpq+O9Wv2YFI9Mw/ReaX+s7T0GHWO
X79g49DNQ09UHKN0s9Jf8Ct+HPC/X5sJ2wk/HLqNr+8nne6XK1/FIvgLlV914tlXfX2b5/xzetOv
oN+CnzgR6A/eFyjUpdkvAJIl+n7AWo88hrFLUaBSrNZocKGCkVF8/UCIfCCv0P7WvqFh0jl5vKTm
IqdBbQ54Cej1A78G+uKYHaDUTaj0JuT23VSTTseDqdURK9FcJQ04944v6pgzJRlhTFRu41yIQ1PB
4VeQu4AEBNdguye/8buZAEsA/yBzc6Evgdqbw739sHvY7FwX6v/5c/qEWXYe3Ugvp/325JxeXvan
bUf+BM5APnlzVmwxhubH1ChIpDS8g7OcsVoyZDmemhLMpYl+DRjBpKhcIDihKbca/c7YzMYc7YI6
TzlBdmVJdIyVgKADbPXGBQiN6QvVNKtACMCUgkpwi+scvP+jb1VDkzvmWsh156ehgFkU9CpiDlhG
pwWoJJhFsRJFSeoeeiot6i9odVc3g2kbKFEYtWtYnMeii/wH9e2lNCb/Kaw80bRahHLz/YD5c+tW
1w9jvonQ6NXe4Hn1unIXLZJYxTN5TCCswJQYdwLk5RaZ3/w/gNbZzj/Tn8Gu2MUPJak3ydPkDD81
Tkih+4a1qiJS4nKQUVtgA8afL+4KulKltV9Y4PAuT9HwI4jxLMkrF3JkfN0xFzI6OZGyoYeMKvHR
opKg12E74KHnugnX3HGhCXtTlfGwP+gVpGSp8iQPAPRtHbEfEiIpnOz7Igaim9U00S1qoLOR8vyd
2wyBIS2tKcvp8I89xd3tGKicvbUuAmQzaP1F0yzbmCsXeP9QwfBgV1OwKxsQWgLI4td/NBjUoFO/
hkYxqgH3da5GEHZgyfUBgjZrP80R1cT3GoVuceCIuVh9Kgaoo2CVBbUODg1GTBcng6XXsJa6Lyrr
mKmGAyBCTnTgSWH2jzX0gyJFkFKXQDSM6kOsqZ9Z/l/5xtEXgDIw6BxEVKawYZnt0kZabBU9xAT6
W5T/HFMfjKMOF9nw8n53Jgcn3rnRSr0ttHiAnDRvHKHazOOHUtzMoUxCPSGadQvCw7yyUx7+9kWQ
ZeQyri2jmhr0PpWrti4gbey8twiK3m4/osdXeRBzgRP5LratKYLmSdKARwnkY9w3zzXNRz9qxxYd
wmjztYOxwFPwQHzlxecB9vAE0S23iEI6huglZYKgRkFjrBEp8g70csV+qsuPBIRgHL1WLGmhpRxR
VTPQ8cESjXYC8O0kBUGiKZMXUO45bdB1BHgtJBbzo5IZxAeoyX/e0dhpYGzCWALO3K+8ZqFiYkjg
rIq73FbQPTr0PelDx8IziV9x8vaV3UZLZpSdC6MDoAI7t2XUDzXakBA6NMG6MbMc3bCgFi4Ug3fF
Wls0vL8BPB3jKirKgueCrEksEcKh0ZSgEi4/9dZJSd2oVjiWW1VoIYdxjlAU8Jwd9YiFvrGJ0CIg
G5mTNLN3fYEu3pkRP4AC/60P/Y7FCo0+OhHMDPqggdpJkhlsDl5juPpkl/qNlJAR3EuV4DToRenm
faRwGoNW1USzHzzEAIE9+5qVg+eJQt/lNg55VxISV55UV5ILXgINLc6SCqrltxj27cpXOykVUogJ
wtBW/Y9BqR5VsXBaWdoWJc8ZLxJgKo0exGgClQAnysTkaMRj7WDOUApuIZbFXlR/RtFvkCg7Ycp7
GF45mCEMfUy4tGoq6OzPF1ASGrFqeqimRPm9kCkHo/px3UdW12ghgXHFSpzqILMgwYh7Ow96gvvx
A0hMOa64qgi6R4AujVLJBf54G+VThjo74pMZnERjfFQiTpq07uwW3nBQcJVBtczYCt0AmpwVGpx9
9B/8YgY5zJORzY5aEvMxz125Pxnq0fgtIpvPs3Zz3Y5roUMB6Ss+ACkOGJLPVypXm8rXJtDcxSZ6
HWrApf6KOtdHr+F1OWuBXqEN4FATjPbs60GtZYMkRxLkKMYRQ57OWOjEnxJiWemmNyWChj/ONv7q
mWQ3GOrlgFaGYQ2FzdrTecjzQVVzUKYor2qAjtYo6z6MVNmXrXbMu0a3ZzV80mvjIRrGgWhJKO1q
dRBv/Kza4QKveGVbZWgTVZ6vW+Pi3oTNiBcypJSYp9XQWXxu9brUpCGa/MyuBwn9LDZA+oPKA1+j
r6GN2XrqQo4fry0zZhgU9Gjo4FVgr78BxlAiHS2Mdi4HxO9+GoaXl7MdJZxlXlVsIYdJMMFQHgpm
gR5iv39ux/s+36Fhzsm0bWkdpdIrh784YlGmxZsb3T3ovjs3JLp7NcEfQtwATLBiDehdBjNeU/Mu
nmvRZimGmndxIKktGjUkE+bTrfvBKEiLcV7TerruFGtbhF41dNwzMBHG9t+ZUZNlVhfltjTe+uEx
q8GYZGwt0WtzN5z+xnALYcxChWJdNFkaI+qoIqmqvRxtGtAsXNdo7cxZasScOUkTNI2AGAooN08w
OjsHFElYHFo8BPd/4+Df+qjMVaAHfMeQBhAVSO+luR2TUy0/VeXuukKr22ghhYmWujUkY6NBimXu
LLSBl3e9QHpep9vqJsJNE36A1BgwAoy3BWkfRxly8EAJHKv7LaKgB2lGAyw8dCviocg2J15+sObi
FI4Zj9iYVjRERmgUF3KG0YrcRnLlWmmFVmQADBqn6wa8rOAg8qHJHfUAgGgA5pGxYJIWeLMGe7Nd
VQ3RQoUMukr0vgaG8Rjv5ML3tAGEA0LVEQ39O1L+K9PyI4bovR496H01YGzyj1bxkLfWTI57jCFb
GrIVWWPiCA5+f4hDVBLy1nCAaoCY/ycpm00hPeezLRTHktdtu2ZvQ1NUPN+jooST4HyRS0Nogf2f
YrdXWbytxBSdMko4Hgsl1Z3rRl8VBbvj2miBTYd91VURWfzcgnJFPR8tDFIOo/ikG8PjdTGXHQKQ
YXy1IiBV0nHDOlcJHY96JtLr+IzmaCMJn/s2Ojb978n/VAb0r4dtSLROtDV1eJSi0dVAnekIsohu
7o5XB718msDHLP2ZSRBbCbi6ggV/FjBb89wlWl9u/QYd1G6vGdOjCtQY38Okc64RFPG7zCklq/8B
zxycyZICALyYfYp2lVCSigdTFtqXsZOimAh+YxlOJdSIaVM4FHurLoyf2TRbD71epyUKDpL5GPux
dRp1oPf2md+8V/hbYhJjCOEtrcxx04ZFkHiBoPYtkUH72pGwTcr+VA8oqDlYogYMN3EFZjlZERNv
CP8PaVeyXCnPLJ9IEcwSW+BMnt3uyd4oemQUICYJnv4mvfi/czBxiO7rjvCivSg0lUpVWZnA1+2U
Uk67p23hQdFnsqO2ofVTzeWE3sesaIqgrzsaUu3WewlOZhF3oGRqnapEISjpaz8YpZIPftOZU+B5
uvxJepp+HecCYJBSaaQBeEzxqtLOhJC6lei4drLa8m7ygdrATMXGi5KDzu57Z/SezET4egeSRBXv
qLaKR4hQ9ZFV27GHDlfQajiFCdYpSQz+Oal9Te8TgeciuLBs+mg2ojklcUP3OhsQHXAW4+TLlgkD
o8/oJ5XJGI1y/VAczKar9gLgz3Kf+WiDCq0UqM0hbvU3biRZHyqNxsrEteqttow1b3++hRb7uZnU
1AyQSIcuVBW0/KHnHyhySyzfuPjfwYfm9y6a/wHkQrIU4PuFoTYz5kYHHNBRP5bVEQz/mbEf5Sco
9gR1dgvgmE2O1w/rmk84N7mIaDQbWloSJF6aBMhxS6KlIqmf0Uv7et3O6hz6kEMHMAqiycsY3G/l
NJQF7HS6OarEOVQy+wQs44e6Vxtubn0a/7O1zKDrsVSpOWecJ+9osu/G+Nw5aTiyb069m6Zdmz9n
zZZc7sojA/krvHVBKTzfG2x5oRl93KQtVC4L/z6WT5W6b/SPOPk2VmHm7kcc2PQjznkAKiCrRg+A
FaX51674fn2a399fl19hXbpeZTaMdwm+YshBzcNfmjGPAJoIeRKp+kuShmm78W59v4FgEcwedH7h
I8u/GHfpgqYnTboyRAUorCXZOyk7Kb5lZiXHCzu4l4HEnxGOSz0zrgYP3UgVQi7lvTj+8JwOSXPs
Ev/Gs9MqEFauwsTGI69Lm1NaQb4ciHS2sbXeB7Lg4wDRCNJrbNa3mf9+Fv9PLPfrdE74pm17j8gl
OXDB+qgbATIEbQeSvkCjb3iFtQmm4FsGrnYG+f0BBZzZrAe/9lOjqJBE10XQiKINY6n4rq/NX9c3
z8rBmecYuL4ZK4VWuEUswk1dCDPH8IT8nPq/8mQM7AZ7hrwS8W0YH8AsNU5/2+CKpOiFUedyTg3B
i7hxsGXRGH3MTO9rl/T7qnE2Ehzrg5trKkjaUzQ0LgZn2NLiFXR00GgOkQfx0PgfBQJo8cja0Gl2
or0XfAsQ/97rYWyA1WA6gWREku9ybJBO7v2+weFoxa+mRety9cD5GJRkY+XW9si5ncWx575fjQXF
2Jr2piq+d2Jnqufrm2NehsskyuVQFtPXQEPZNQWG0jXPk1EFGtpx1y1sTdZiIzCrpW5SYhB5jb4I
Ik55yp4p5JusfgsFsOomz9Zlns+zMyVqlqFmhMGU7JGgF6T1gkmDypwH3LxTJg/abqusuzY6nCic
YkAPEL3Nn3Rm0rfRfKAYctlW50D5+HFMH8oh3dtbLK9rW+HMzhL4rJLWHo0EdhKzvPXMEtrtRTQV
cXR9sbbMLHe2LganN2CmB8unr9guEU1Uiy0WuPdYLngHeCLquSghgmtoYUeBzTw1GPK7daomVIUU
d/YWhArGQOedLe5z6DTuaybJQ2qkw85uxvKNKTHcWm1pg1ezGf+aVRZfRNHphG4ngKCRLL1cSFJC
XM0nAv24mT18NcYJrS5cmRTcGa3DvlXe2D66aay6kKCogCAO/nb3D5N/NimL407txsFLBZPC+PBS
cfNnS52IVhvvuLVDcj71ixNvlu1UjxxLTNUXH8yuZmWGXD5P9kNiTIh+v+rpX8bFkPPC03uO3xYW
AcLO68RClj1NGd9n0nBvKnvIUcUttuTp1twZpP1ssHjhLke8fbmKXVt0cTWb6nv7DpiOp7T0wuur
tHrjoO43b2CfWfYyu5vwPOsmA6UWiYaLuAH52tEyjt2wB5G96T9ZHvpO+g2ejzU3g+kDxgj5FUSh
iykkxIeop0Z+3dVxQM0uLKbxJBxn55Xdxmq9z1OC/RSVAhfAZ1hbBkM092UzpVaJ2qkIJhJNQxyY
3mtj3Zfqpmw+XZ/N1YGdWVskKqlQ3SQErCXIXLPyYBugIajaoNoiq111ObiqEcz7CDQ9d+GpydQU
bTmPa3QNyHZ1ewDVo7Rvg64lYUbNSI1ffFWEo9T3vKB7jpaLvx8rPgCZbOBL591zuTmFqOpYK9yE
CR76XPzoWRIJQ4JWNt1Yw7UzDlYRxCcoggNYsNgu6eSxUqRkRs48DkztjSLwuyeX3dnZSek0oLTZ
uOXXdg3KP2CydXBNoSpzOTbmxdpsixRqf+zbBBJb8iRaJ2jRg0V1FLdbKiIrETsmEu+SeUFRvltM
pSWrGjQOEtmCnslbOTogRyINGB60k6U7G1mQQ9exlm+McsW9gO3MRiLR9RzkORfz6umh0tX8GnEz
90Amtq/TLcjEqomZIwKpHzC7eYuJHDywUNCR4vhN8UlaSBGhhPvX+9CcmTc88LXhAn4XMvcjyAh7
F5evEEdLxtCxv2tSK/CTLUreldONZnAUP6GyChq8d/NVZQVoyTx4/kwhNRSD+OLGrZ5ja2O/rz4j
KUi80MFkgARpGU+46YANmGPWqplyxlaAL7xIP9Dlmzs+pvlj7Tx63mGS3f76VM6rsQyf0QI473g4
ZWO5WiajvRMrDLAj34gDfXFkrcp44y2+knlF5+0slo6iIhpRljAar+HCcgUOF7XATjQequpJZ8+e
QK7zkHhHo72zrP2UOqFC5Gm+Ist2fZTvlnEOizx0hs1ClSYQKJeHu+kr2gyTRgMseXOQSyL+zvI5
dGi2lnHVEK5u5MiAy4AHuzQUq9Sw+WzIbJC39cLe0mEKYM0Eajt7n5CvMf/UlntdfrHoAfCe0Xop
yI55W4/Kd4dwHvDZd8zfeRbVdyhIGD1EdNF6zgNm8X0B2ngwciuU7e8lC3h5RwHXN3eyHAKW3vlk
A3n7zp0uPmARx7QTqYvRwgc4ZhJDzAM6fAbozFykREoj34mY7xrL3Zj+d051YXRxF3O77oG3g9FO
J7usvmm0CIpkT4Yj0a/Xd9SqKTT5zokPuLplLaHlfg+YHXDMPtQnSXyorV0BmnVriDj/21LoPCqg
6zzDAfASCLvLtWR5RZ24ARub9h+n7iSGL9MW88k7L/DHhD2fEISFCA0vTSC/O5TSQoN4MkokeaPR
/F1s6ZW8j18WRhavg6RJ+NRAdhQszNRowXBntNBOivuvYvCLnccy5xjnk/FS6iLbF3Wt7rpa0mGn
e5Ke8iJ1/9orLT5ocRnKxJrq1AFaO7EiaiDTDK5VFrn8lg4vPHn205P092nvRx69T92w2dS2mw1c
ON8/H/AfGH4x7VaXOxMV+ACatWFnhoLsbOfkGfcu9BeAtKhI5Dd45oB59Ifjnq7v4PfPgIX1xXqQ
0RndUWILV8Yh6R4mygMr/c6AT1dfDLYvmn3bbEz5+j77b8CLGUd5Wg7ljMe3+VuRfxhr4Ih/Xx/W
6sE8azCYPeOZ56ukMUHSFCZAJ2k0P1h6I9jjMIGV9a/Byov5W/h6R1QGK6q5lSEbH6r+DU+cvZWU
G1fXmiNFaheRjoPHJ3J1l+MBcafT+Am46MCNGTd7AV6t8Wuf9iCMuFX8cH3y1tbn3Nhi8szCRYQI
RGGouNp58XPmjFEzfL9uZO2OPDeymDeOfYe7GEYonI013AuIwIB72OBbG3x1NCj12q4NkN87njbW
lfE0tnCctesF1Q89qGB0ReSau0ZaO5a8QAoxMiu0A+G53USj/Zjob02/8Rmrw/3vK/70NJ9tSJD/
Dimp8RVldifUN+3e2MUL39L9WLOC5mv0DoEPHu+lxTbxfXhOL69Axzc9OHnksweiI7bFcbM2owhq
ZtYI8E2+U1n06iFplWiLsI11MPivLSkClW2kCt630+JgzczsYK+bJW+WXWKjMjPDn62YBnjv+kIW
DlgYK3bMLQmuSZy6HIWqqWh2cc76e8YmiGVkaqzutUdb5DNYweQvRdAXDermKvatcMqSPmJxYf0y
2gJCAw2PQeMMVKMh9+0IYs6dw0TX3Q2DrY1DIVyN+6BxaidCBT7+l3AUGiLOzAyPmVyWTorSMkmf
dkUoTSsq+U6YePaxoB83EIZrUSAi7hkbOj+jl00bdW3akqAgH8om7vd1Rn8Xtev87ZNyXq254QCY
Cma/g8jz3kmIYzKEmlV7m4KoPC6TjWtjbXMzVIPB0g2EIHhOL32gNyS9nKa0CNPOyiOt3xoTOhXa
HSMNSP5177Q2Z0BQ4W3sQ5PCXaLcODgG5DjCO+WjCFj1PBRP/2AA3bnA7AB4D8DL5WCYP7ikKDAY
dyY+709Z9+NfDMxoQx9VbYSMlwb8ONOx7yRFOCn6E2wfIQML28aiv3+vYtV9JCrxD28d1JYvjVRQ
GZJNlhWhbvnBTHe+hXeEiIgX2e7nGIJiktyVzAh8smF5dX3ODM9/P3OnQx0PY1PkRUhl+W0YaOjE
1saxWdtu52NbXFBIAwHnkWBssfWKVFhk6x1hqJW7G7etj09dhn9g3EeJGpU4hPeLhQJ7JGXZBPLO
hpo8TOQP3eCppL4A1PHk69gLnbK4M/KtZsHV4SGHaBrwPDOa7nIGBahGOj7A7Dh4UKSUdpRn9HtR
2Z9L8vP6Vly9L2wgem13VmRYOiCZOFY1tnB0RPoPKrVCU9l3XZzvrptZGxFa3v9nZvHuK1qnrzoP
fm7k9hDYSocCINgUrJdZXxz/f7bmRT3bf04OSlIywNZQvrLitszvi/qh31KaWA3O5/ZY9EshRf+O
sSwW6djauKtCdJT+6tsshFBZADFjNE07gUiap7wsokp+n5vlrg9w/WjjbgcI3gPPypI0xEAzf+lV
EiOsZ3H3O1o9jt5Dkp4s+1clj677TKyPdEuLaC1uB5QUkRrgGg5euot5TasRgRx2pdckTxaqWOVP
CV56lh8ctb8+wlUX4gHwg+SyA2zT4gBUzpBQacGU7NCF3JrNkcfZFj/slhHrcjyZQUvsfRiB+vpn
xQ30TGyZWJ0y3FWOZc/x5RLiQkbq64ngJhlJ/0vG6alW0Eh3/CNTb7LZQjCvPUT8M2uLAdkGnlYK
+dCwNycE0ga6MCZ00atvLCFf+OA/mO6X6+v0Pm04XzIAGmOVQJqFwuLlHKJGRlAEgMkK2C81idCs
00+UVZ9LYwwUdFHc0oy6sq7RavjV9sfI6p2oZ/WOQpb7+resz/V/n7JwMXzIxqKQuHZ8V6G3C87l
oZO73u12xVYhd2Wikf9F38XMcWzi9+WoWwgUS/GH01lDV6Y9ZDRK3KOHVraYvRG1cdy3rC2WNe1Z
N0yixLlDW7c3fZLxVx0jlZ7jyQQMU3m8Po8rrpri9YCBgcEGgcPCfbZ1406W6nF9u/SAbEtPfrrd
BzbJ6LqdlbuVIorDA8LDQ8Jelmwd3ZC0EQN0DEDy1nz01NElN6VzNIs2aCy8nuuNLN3aPJrI0Fmz
hg6asRcDQzsglAw4vGYxPWkZJqW+tXanHnDerr2/PraVvUjn/WFTwDYsDPFygxgEnTJGjVu17dmt
RlwR6B4KLq5A60xOnzyACq8bXLnGYZCiR8n20Ka0LFZNcaV5TnAZZco69IQFHRLJCufsupm1vXFm
Zqk/2rRW7XazGY5nUdbe123Iawt6Oxv+f+2GoxAcAuWGAWo6qKddTqD03b6rJ5RKp7oBW3xMijzo
SkvejoXzTHSbPrN0tH9w6XX7sazyfZJ5fRI4iYdu7etjXrvoUclCHX5uSZ851C6/BfpnluiYiW/J
7mqGngMANCY+x+4oA+2JAYeGLLa/1Z+4ul3PzM7X11kYAz50oYfEQvyuyTOA3FGfeJ+rhB2IPz1J
moGYdYvoeu1Ino90MesGESYdFUym+i013pS1L6ZZuuDGNcLYb4N0qytqa4wL1za1XKaVB4PVSEDo
+EVOnwSPA6vKQiXezGTDtb3vlLTwQj2b0/kYnc2piwZJG+ieIqytXxoSigOU606xf0f9E3Ue/e5T
L/bSLdA4AiDqxhN51ScA5AtaAwh52Uvmpx4ohCqusI06A+XQ9thRez8wKMLFgWo3ajvrA0VOAap9
DK5ueUPlseYDVKyL0PZqAxQuKcie1AiCU+GIoDf5DyeGfmmeKOvGMswXwk07UrTzQvCU+LjEE3G6
forWRg9EizMTEAKRugQm+KqWmVs6mHnOdtStbx1otLZ7RvKDFNPhurF3/K6o16OV/X/Wlhk9EKjG
XZ1Cb88sH3u0jBHZSHDuP8N5hUnlREpkUQm4iUz2tRlZIUVj58c6u4OTJuKDQYPsSUckMrOND1sJ
OfFdc9UP6TMGJvTL/UfsliClhlnQqEblsn7E1bAx0WsuGvBiNE8jv4Be2cUW93OeNKSbvVWe0jwa
hxwUthDkPVnNJNN9qv3u5fpsr1kERgIEhtBnQ0pm4TUGiToFK0GHCzqQ7LGPW+TJjCm/l4OZRjzu
2o1Ab80eGp6gqYX8xswcfDmJaKf2ey1xudYlSHzMmLxNxXSTmtZjkWyhMVad//l0zh9z5jGcvsst
hNWIqf0srOS3of/kTTtlolL8RVv3IkE8/3p9Plc3CfwDNgLOiuMvVlAYJM6zBitYKD/gor1TfIt5
em0K0XGAd9yMKgCH5uWoTG7mE7isilC1d0ZxC7lyYh38LeDv6pnHGs2cI0BnLPGOrLIb6FvPZz4u
n3Kb3MhEvows3YGh4wG9OxsB5eq8oUcEEtc2uuKW+CADEM9OgHk/tHvZ3rZe5d95E/t8fXHmyV9k
hJCw+8/IYj/UGXIByQAjLrqS/VwGJMsjaX27bmV92wHPOGMA0dCzvCygAW2WWe7hhe8I9HSZgJ7X
p1QlR8IhnJM7R3Rj3Sr3F/X/KdxB1nPmzsDms98BasDK6fPUR/zf21GXvpoE7ViNtR8SHupeHIT7
pip9ADHqhnNcm1rkUUA/Bwwi9LIWzhFpE5eAjRjJtpZEvD9NuImSXxsTOzuj5fqdG5k30fl51lNr
qARGBuIDvFNnoY7JrnAx1EwF1aAPEzKk5dx7R/00mNKf/88PWJzuCnU3Ugh8QEzE3ikPdHqN+YMz
Hro23vXNs2V8ZPZvFCqv2107HOfjXuzbtulsJmw4aTer9sQ+ME9H1y2sxXI2qIXgskBbjlfW5cw2
sRnbbTvi+AEba5s7c/iUkYNDjn2ehQV01q6bmz94uZBIRKHfeObLRp7o0pw7cTi4BC7MNO9MH9Cv
Dlq22VtFtoCOazN3bmgRo7a1W8aAQxShU5cv/VR+tMtpYyxrOx/Vz5nqCnEBOpsvx5I6vLDZgGgt
6b4y1BvkU/kvSYRzE/Moz/a9a3SFFH9Ce/UJtxeFbiPer2Efh518kuaG/1pdnLMBLTa5n/uGTDkW
Z8xvzGYICa0DxbJAbwVUW4YW21qTzOqHHDOX8RuTfRqK+6ZFi+VGTLW2PigjoEYGiZJZYuty8nQ2
scnjDGe2YFUwkNe6lkcVl8/Xt/TaTvMAvgZsEiRd4Ie9NMMTw50cCtfA8sy5NbgJ7HdnZp+uW1nL
2aEhAkgFYL0tD0D2SzNGl9GyV8gnpT1566V9sIgNwRUDqGWofejkTrXfbcUiif5kv493MY4Uq+Ow
6NnGvl995jNoI87cMeAyWUIn7NpTyK8LuPypg5RjOugg16j9OhX0J6pQET+sUglZyTSAbktYTVt6
gmuQJxTkTVw3iCQx6YvJSGbmrYwh0SAw0ga6FwrK2Z5EKzQ0jgtycuzcCiBFfhNDd4VbZuiyLVzz
7BiXnux8EhZH0/NlIWg55/cQSpT9Pqe35bAH0COIhbHrqwrvw/D6Hlg7NucmF6N2QVUQ1zGwCH6j
92n3vU0PlbKjqft+3c7a9GKv/bfAi/Pplv6YUsjBYW8BE17qMqgVjTza3MRdnAXgdo9o992e8oNS
5S6zUohob7XSbe6yxfF18sFiIPJBNk7woLBQrhCBw35N7g/pfR+T+073Ye4c2v4fEo7MwVsfQNMZ
SLCYZWaPSQ5wAty6mR1j6gd+xe+s7KVjUeZ9z4bo+mSvhdvn5hZzLStEagQFSbCBTV/KUe4Gx4Ne
JbKpc97R9H9fN7e6h9CxPKO8HQT3y0urSzOftTXytz2LRhlV9cNkQBZ7S6p5dVh4yNpzm8HMrXHp
rpJ0qnonhR0pXuZDMciDNkGeI+/ZVtpk1dQfKg2UXcGVuHDAdSMSr8kk3JFhhkZ8tEkkqv3Iv6X2
BsRgLViay3fg6QG0my4xDOnIdAeCZUQv3a5zIfz8POSPhqdCat613cZpn/fZ0sGcG1s8mE30RsUJ
hbFyaMvDABKJgDCnO6EBrtvYg1umFkEgmPakI0yYstUDHX8U5AmZgA0baxsPZK2IMi0TcsTL3JY5
czxUGTZE3csg76sQZeegtgj6TzYsrY7mzNIi9IMajj/5FSzFHSTJbEhC8odheL1+jtbc//lwFvs7
kwMo+0oYcZ0UGngfWpkGpnswzY9ilEGrH9GQft3i6gSeJVAW/hCXTdyXIxIoOnlwqn1tnNLio5Vt
7LqVLY6bFeqoYOVEGmu5xXUNkE4936zU+W3R3YAmT/c0gE/VoD+GTXTdytGdy49AeiMhZIBz49JL
WK2u2mmO0oU7QJWc7MGU8dHx9BHo71sRe1vsMM77MzXHC6DkniuuQH5e2pvMRve2jTkEqG+nPLZD
2vr6Kq1svhlihxwuHuF4iS9WqWzbYmxs1McS8lbHDwLtqFmxkZPesrHwDE6RGlRI2JhbUUsGflZy
ZzK9vz6Slf12MZLF2qg0d+24xk5osioAV10hT6n9YkJD/f9jB8xXizWJB+ShJowGYPmgMh4BiOiz
GnxeGzv7z9W2cKigA0Bt1MEv/12PloUqo0S/MKatARgu6JuxRqspupQiECGk4IJlVVLtRC998CAa
zikBN+Apgw74nWY1vq9QSR5NTKrDlCTZHjb6X+i5AH9OAwaOJ9b5XOzyJkNqLtVTTAMx5oD7djhr
9NijfgHEWNXau7yorcAlk/7C1WS8ZnEb3/lpPb7puKD8Oe8t+9XpofhcJQRZYGXQ+MBAqvOTp/n0
RAsLSmYELdKHuq5LBbxerLJw0k3PDw3v6HDnNzmRe7vNzeRgxnHypXEH9YU00rbDsqqS13pkZhqQ
mIMzhXXWcEQ5sNyrDE3/G754zZ0AxAZQJt7IQOYt7uapxmUgTCQTedlFnXtoEMTVzlHLu9rZCfbh
+lZaOxjn1haeP87QJ55ZsEbBF9bX6EcC8xRDmuG6mbWTcW5m4UXafMKmGWHGtH+a4jnnH4b+h9wq
660FwNBBpsjqIVIDbeQ82rPHf8PdxLfRCh228kcNIiZxsJ3HPMlCu74l2QHwIV8+ed7Gc3bT7Dz6
M7OqS+ICUTFybfbPASLZlfhQtDm42nauC44Z57ElOyh/kC08958ersX5BJ0jSiA+HDO2y2K8DLRo
BBA6EYKe6odTvU2D3gMUFQ9g8WpvvHjcMYTFce6eNLoqcvcZ78LTlFQ3o00P11d45V66+JTFHHQN
K1CNwac4yvQCu3Ij4taALHdx2Fc56Oq2WOFWwgkMHPfSDPY16JJ6mHu8TB0BHsui8l6qotoxVueh
K0A+RarfyLwf27F9qR328/pA34v0zJh2G5AOdEgCOLLkHKSxS1vt95DRHj+5tbFPTPHZVyXw3cWL
3wJ0DKx7AcoHs20gOamfUhQ+Ozd96awXp8/uuflR0zok9lYXzfsVQJSIdj/bB84aNOGLO851QYip
qAEaN7M+gPILhOHodvP2aSICUuiNE71qzcJpw0tlVjNduClU5LIkb9BF3+kqGksKvQ5AkcYqsmKA
N7dO9hoQ/3y1lwzQLkh3FIG4VzhU04mjB9uMmaBoFXW6e8MboNtbl3l2m00trW7yhPBbgxYp1F3q
NvnNR9sgYZd7JnL9YngyrDE7ZoKZVeCQvLAgEcq71yR39echBi4gyJxE3iRqcG9GwyiejAyxTxlX
G2+jNb+BgBj1J2DmXOj3LY5vFk9tlwwaYDIyDCFHA4HBWheu2HmFIFy+a5r8IxJST26BdtvcDkzd
/76+md/55VnADlh2/ODCQRR76bn4FE+CJpQECfKkPN77CrqXOpLO6bqdd1HkHzsOnBTueOAD5910
5iFRwm4TK4Wdpv5Y2CDzrd+uG5g/9MITLgwsNr+Xd+MkqtmAfsG+MM3nTcHMrTEsorvOHe0s72CC
JfHe7XkAItWNwG7DxBJ2VJkZHNo8TW3iBU782fA31mF9mgCVAEMXiMKchZfm2vIGcEFiDFkbULVv
mg+W9/chBaBgAM/O0EFAtBZ3PaDkE7FTQyCeF19sOzn4Lf3smVuQ03dbFwpFoJdBPhXJM5TIFw5o
Upn2XAmPMCqQNKJsh07FPjkIoKOub60Vhz/nqtGiAzgdaDuXXQytqVD0ZaMIpfWqkS9xvg5V1JiR
mG4G45PT7zlIKZOjLXVQoBnJsB+LFJSNR8MOLfzf9a95t4IIukEHC9CYi3MET395kowimwh80ozG
FgCjHvsRfHpbzn3F3WLlEAygUw0awKjLXlohhY9nWDIVs2bhI1QUP36chQShRvUyBtDSPP69Ghc6
/l20FqMzCC5x6Yf6ZKC2BiApjIHDAppCu2+W9VlvNRe/O1+4us/NLLY/Hjm2bCuYEaCbUc7D6G/R
Zq1ci7CA17k3k768I81xizE1hQsLld3vRgOUuBHg8Ydi2vEt8eS1wYCPHs8BaFnMx/lyjTxv4tgK
iENyP+ueujIFgKITYmO/rVxSc9eih4onFBFmdplLMwC82E5jSBHGpR8jb9NZYUqnR9Q4Al4lu3qC
Vvv4XQ9iX7TAKbov1/f7CkLg0v5izbKYuIPXNQL1OzAbyyGQIwHpnpk8TPx306b7kTjom8SrW29l
ftcWE5VXhJeIcXA/L2a4Am+UPZUtIj3US9Lh3oKEBx4TXN9O+VZp9L07wzD/s7VEcqXgenUS8JqH
9tQB1w5dbn0LBQW29aZfHRO6UFHmQ0OHtcxm54mHiog3k94i1WeCpY4W+358KLq3khw2lm52wReX
Mo4bzsL/bC28iB6cts8pbCHFgzfsL8PEG/bo8Sp06PcJZZHU2VcAB+qP1w2vjBEJi5lQau7EwQdc
blmQp6Sg+wIRphK/45IEVomgCm292Q31s90/2EIyDtsDhM74ubRFVCPKrIdyjW+1qDQfLOtg1G6Y
tH3Q/T0UAO0HgFrDCmjvAWu6tFV3o7TiETyQfnvwzPsp95E2NYOp35i/lcrppaHFmavtsfEKDUO9
uM2T+6k+aPunxXYaqXXaB0N5i0qdYX2uqhNrd33+fH1O53O12Dcg+0YVGreugT7zeX3PosXShWgU
Hm9g3HcVcIogJEghPzRX8ulL2dZgev6Zb3XArZy/C5uLe9WGN7XEzH05OcXez/am4Edq37jdVi14
a3ALp1LLzs1qjV4p284C5gHYR8egz3+YLo86ZwhTY5+y1+sTOn/8lQldUv4jlhgZyCNB5kiRmb7p
2mhy3qbWQVIs1Flz+ntr5w/RxfKN2hjQN4inIavAH4XO+ry5I8iH51LvZQ9eqXqTWviPTtrlCFEl
YWgsdgHORB/CYlanvEsmszcTHEP08kM+qmoo26uxaIegrIlPDmNe+LcNidsqypvE/GxCWRuw3No5
FQan6cOkYvab55X5W7dldUNSLz6NxQjebQFeYhYrwKjbqmhepmnSB1rK+skgzLv1Rsv5WirZHCq/
dqCl1tWch5U7Gm+p7tI3z8zAb6Nq4n1BGr3kEXNKELlbWsshkkXejIFM2WAfPEWcF5Vnvf+Y+2WV
4a6Z8Z6xPdTDyY+FZ+5FnrGvoOkiZVQhCdns+gKSgXuPC/9XXXG0lnSxG1c7zolj7yB2ZepDkxsZ
DccWmWvwhrSoPpeDrOU+lkK7J0KdgX2w/KRNA56aWp8cLigN06EV+Y0BkAYmro8lkMS2PmSJ43eP
PC3i7uQVMj52vjfChK/Fa4I2+EclkeEPRsVAdFMy8PBOFht5VDOCireoR1AsuIwD9D7FRR4WotD0
IGyH77jVQNqpVDG9yypJqxA5B4ornQ8I7V1cJKC3KZzxJ9gCXdS2aw8tsPUALqWnRHGzO42Z0YFR
qKR+E6RkLF4qaAQ+Wlat051G38S9NRKuIaNQaHMPuhwyBF7qlK+D7aZg5/Fr5UJ9cTL3QHbZ35HH
8thz4SsgQ7oEDPWh27bdzpkAB9tnBVSOgi5P6kc6OWX/cQKRWR8Kvy7lzqfCb09d3RnfDbMfDwZP
yjRwxyxGIrnJqLptsoa9Jk5MwXXLY3UwpnZEBRZ9Q59QbEllmImqex5UbTeQPwVc2+8otE+pRcof
qnbVzyHx5NdqVMa9gxTHUboxve1JLtBYEA+URsofmAgSw5tOflGTj7nfig++HmQPWr6URrZI5K3T
x1kcpAW1XupCNHsurXHadSNUAoNWxfnnymzkU1NBYiHgvmqPLBvQQ92inxrMs9PAv4FES/+oJGkZ
JD7a6QD8hgG+MIpWpyjTvoeWtIxKqI8JdBQzMpbfxJTlRy8j9mdp9r4bFYxXv5CzbZ0QhADeALJC
MYHsQNFvMUjqoWVm8uo5bdz60DDXkjszofRR+qU1BigiTFkwpD5yOL0R03hXikIh12jz7BsjptUf
mh5bE7sbHjz3+lLtlZvMmBszLe8L0fFZH6NQXTAZMQp2Hp4F90Tno7EvcVi/e6OZx0EuBnNL6uWd
M0aqAryTNl5VeLXiFXd5u3FlqaHvTQLkT0ja0Eyg9OJZYWbcs+wZKcvrzvjdK2G2Bv0+YE3xXnwX
7yWpW7YFhzXif2sFmrqdjczLn8j0wvUuLCyiPJ44IA/MUJYGKdyP9Fic9tPxl30gN/XnNPw+BKBj
CIwIicJ9stF9Njv1peXz7JV1OZND1f4fZ9e1IzmuLL9IgBxlXimpvGs7PfMijGt5L8p9/Q3NAXar
WLpF7ACLfdgFOotUMpnMjIwwoypFuSTHpAlalF17aor3eIwBrhpo1mzKXlShEZnkPl6a9SgLqiig
BOO3FGAXOacFDkSK8YrvnUUcW0QdM+d0j9bI7a7KprbL0a6kw3Cy1JUGfQUlEiXq86++MwJ9R1QV
wbt8l1j2RmhIRgcjxpu6/ujc5D3d9v1aWSfbfN1sqs1jn7xXApirdVf2uPyyyqFtokLXhXYr5UX5
6D5U5zlx/MZVL4f+oB5MV16brsDo7A2PFsmlJXo7JSFwqah9BYkbVGDRqt3J3nfMiXWTGuY5lGpa
sYgmjSuLVHOWjuHMawgMLwiAwKt966pKkBiJWWPFpn+sZkJ1QYP7Ln39s6P//n0ufQ26rotZhr8v
jSBr0DpvtKg8HVMRY4NoHVyeVRlaQMbZHQuoqGTKxpdFIJ7/xzn+WQpPz13rTAK9JUygyGUG7rfo
aTp0m58Yxgw/831KjVW2Kt8qwQYKzXIPuci3o2noYRYcPePzU/YpO0hZkI7v+69fRjfbvtlQZxNV
VxbjCQ7DPAOKK4F/PjIZGt1ofEt0smm1Iz/V9bi2jtVn675eQAQwnkOchcCtafwm7w3B2/W+tjJ7
zZV1LoBWdgMYk48jMRI6hV7x3tK2poPvSWv1SyiKMrOP3x1AG8pzM4Xg3PC4PQNFFinIEbHW+FB9
Vu+qg97d3tgq6+G5+Bh2NQX0bZ/IVOSzi8ucxy3MmUUCp5AzDGaTYeoHLHOADKpBMMlOg/gEcU9t
3JbEjf1TJYJo3Kt3YWtNgGp14JvR9uBrEE3id6yUsNgs85gnezmj1Trfk2fQVB3GlbWyn/oNMmpP
BEdaigTXhrnYajRVW3VI3GkCXgCZjsqrDrhzRQQxfCkQXJvhAhq+JZJPFWZk9asJUXSj+/04Xi/m
FdcWuJAmmb6v+oCJU5ShK6ruypV+aSkNDk3gGtSib80mXz9pW3IRnYuFLcS4GMAtOtrKgMJza1Oh
60amGpO6VfOmoLFcuaO+Hez3xwucvY47DrCCy2BGc4HEjAs4WjzPcNUT4pzu5Wg6hnUChI2I3Xnh
O6FiBDUWTMApwH9zAVv2a1Nj+YBDZ7/Z5pMcCiZw9fln3iwD5WeCPjCY+sGse0eo2ykVaZC4h84e
LG9OsLHPGrXWsQuRKtquon3itfvsCVLc3uBgnvz90q/JyUBWmNPs0pwRa/a+p59O0xqMw1uVBu5b
6vzHneZ+4rxHV/Wk0IpaCXMAkA6WTkm/TwxP8//rcYAJfEO03SHcJNu8cFwXYDCw7vMQLxkMGj7r
muDv38XO+e+jBA81Z/AWAyl3uwSpk4Mo64vQabVPpX7p210f4qHihpHA0J3vc4a4vQpsH+cigGq0
Cn3d3t9F5jc99WQRNfef4VXebf7kQjMFOCCu3BlLJ9SEtYJhQa7xPlDTKw+Jp52+lS5QYE6wbg/R
rnOybUjjE3lKn+1t5iIDWEuvhSdCTtydEUy6QJkKwOtZavGOnA6i6nJW5z0YqNTPNnJZJwJRLmzq
jQEulGUtRHtGTDU6xDxP/gpD5yVA5CKQ1YKPoOUK3yPoCaEYxh31xMdLm7SzleqY+g3NVSgpFI6V
op3m/ucTdW3K4BCIymAXmjLA1DBd9GLNml1nCRKypdXg5aqhCjzTpvCXdlqEes9aDR9F/6lD4Dnf
+w2mUIGrSQQuv/T5ry3NX+8qPOSqgaKSAUsFAYgnB/pDREx4Px4CD7s2wXm7Df45uSh17NfKVGnU
UNVDVcxrgvWoUglxc/r1+APdEyNwFjmXC+yhUdIBFmtpFb1LNtWdysn3waFCqqX/JJYjml+47xpw
Jjn/a6UJV4QOk2yXS5ABhcHftjM48keUOWSkCkj53HH9eKF3t6gObh1Q0KDVhLCIbs/tx2v7vkv0
hoROhmpK8qYbXlwLcDp/OqlcrIINDCyCXnumGuVsaJIBZb4BDHUo2J6gGUKtnXnOngeKuu4q/jTc
gBZOS5NDfvrUvJ6egMyl1imj33sa/Hi83j9Nx0c/hvNWq84a0hZm6IwOypIQGnD1kbbudNCd8Efr
+aucgvSncH1HRRWc+oL7fiGU3ewF58kY6/St1sdepNpvS6condEqfi4aESr8HoLw58P+u+mcA8dJ
oVbNBEOjp9GMNqd6BWLz18LJntuNspnWb52jr1Kqebrbnuy1vWMbdMb+KwHj/CvAbQRJWFy7yOhv
3cuyerswSzuEWrYba06M1NM6TyKmh4UIBKgAOB6gJ6xqGC2+tcIiTY2MiUUOaYEFe42yN4HTLATT
GwPzD7gKcXUABFYETSin/dkgyNk03UZ7iBZvwx/TST6TdeBkoefZWxFLxx94AO+u10u7OztRpVYd
LDdekdLuQ/9k6+nc0BAThkfpW3VoItzrogxetKHcIelUloeZAqtlsmqyS1t+Pt7Q+1MAzB6wlvAO
wDzu0r0o7G2tqQMA42O13dh+e7L0CXX/Alj/aghFWNd5k243ERXjGegLBwSJxZ8c/OrzdVlc21aF
0Rk/v0xAlFRPTFTYXIgrsAHZDWTyoMjE+/zWRcy2ksruD83jt+GM+YVq3a2QwnebYG3aDjqGnge9
Xxo7mStu3y2tD28hNO50TNbzjxTLqAclslDBTTYxo8NLvgIjgtN7DQbFHcmpXPv3ZDjTMVgNE232
TPA+WHBSrP1f+3zJSY6jUtMH2GeO/wSOnBq3peViDnfde9vJ6UNXcV4ee9B9gQD1+Gub3PMvGlCw
g3gRctqCxltUHXfmh1TQH4kD9lUs3g29wfO/lEdRgWAhGUEbAAEN9Ew6uO34WmSpFqy0xgA87tEX
03dkiAt0myFYE0hjFNKlAzlQ1dLckFEJFdzW9496rBq3NaSvkfHgwua8TAbRayxNYASOD5obbzOv
92wPFxgK6lRbx5/Bq3kEWdRITXf4yRwmktJcuMtvfwAXGSLbADuEiR+QUXCabSbMoB2sz/bw8cta
jTvoK+2HPea4PEy7QB9kn7zqgAM78u7UTk7lU2BzBCXAxVBytSPchYo33zDZMagzq9EzoNls1qsI
GXsgCZz8/goAbB0UKwhbSKZVHoLbpBPzGfMTcJ6dlbDBiMSqLy9MbVZl//2xb98VNfGREacgQosX
sQYJudtQklQEAGodpqyC2U8J1HWf+rTZT2NSb4quiRx17H9ozTjsE/QQH9u+j/yIIeDqBKMjRJnA
Wntruw+0QaotbCeorR3fzL1GxPkwJx58MIYwF4wQDP1hFODWQhBXRpobMxUoYZ4pIQUz231SRl9a
c3Q6oLdMdHz/YlFo3wGvhQQUS7s1GWssCsGyCCaD6hJbJW1F0xuL5xJf7R8L3LFI06lMICGOaKQh
7mICFLvXuv13qBi60EoFs9Yqpu/JK2rSgfNLBoZDsMQlnwFoC0nQfAPcafjqFmQYMEKDJl6EbHZO
p/VzcOmpsAq96CBXhriVVnqcpmoEQ+QlPQBiMFGQIJT7aJs5X9Sf6soCF5Xg6C3eL9eL4854kuUT
aQzYxCjXq7yTHf0rw37+ts6Rg3E1mv0QUScvbSdKGSCVBJ4W6H7OYzpTzaDDhxl5UhGqx14euoN9
wUCQHAM60qOn7z520fsHpwW0N74ebm8U2glffUAHGESOGWTk8nE16Od+TjNR8546CG1TmR1tkLBY
n1ZdU9xJrkIqgQPNK7o5lrN91CFnHSRrFh69PSO+lGtSP9c7MnXXYxqqegqDX4I1qg9taPzg5WgS
nxg1bDS2/qSCuzVjujPIP2OSHOxY3WhR/q0Nxq8xA+iQKdsyEXXH7oLPzSohK3m7SnRWIFZr4RcU
M6nFABne5lSG7d5oB5cAmjFGIoDj4odF7onpZjCDqnif3JqsUi1hk6JDW6oMJmMtkb7+YFOAApM8
9u1zSLryqZIlkq1UMrMw+MQMgoMS6MnGLItOW7FUl3fgUOhFY+t3Vyc2Q8ceoEiP5zkA67e/DNoa
egM5CEgIZvJekX/KVbVpBgwHxUTy/uLTo7IGig9wrgHdxtkCdQzKN2YC97JOfv8GJW4qh+DwTZys
OEvFm8H2jOyy7i00BC/upU9+bZl7CHe5WkdhDXVzeTya1VHJt9DscIh2MsM3ZdoI1nlXzseeEijV
Q/sPkHLCj1Xg4g6yUS4Kp7T1g16oz2P3anelFwQYoI/RH9T6oywnB0uydo3if31sfmmtBE2XmSwC
rOh/Uterh07EWsIq4LWgzme/jyQEQ6oGNKblhLX8AV3FfRvoosC1uGIoDiJbAfgBXdhbL5KGUQv9
ACseEvI6qPJOGhV3UFrobhjBwVDAMJ7YOxkM9MT/laHA9HjJ92Uz7LiBvQZ27H8AgVv7mh8qZtdC
97BoDvPd3mwtoGsrC2+tfmPZnoXaBlTzNDcDhxtZJYXok8/FWj5yzlikubmgEYyW3P6A2o78hsnQ
sOzjrZIBtwy9L136DCMUkKRNOgISeMSA3eNlL33pPwyxBgg150v/1igoNIMqnAMZWqjxIQHAnw6A
Th7tzH5BJeRkxv73LrFbAVXNUshAfRz2MB2Mmj+3VkWrc7QtWyDQK43qLKemAVHLoaeyEghKR/MK
uG0FpawJuPYfXhz+Qe2XGJswC7lwOvLTbtgaibLbFg3YO+qtmBX+vsmNS28GS6MBBaMYi7rdUJYi
u09siG7jin0ZUMIGmzP01BJPsap131w6W3Y65q8CJRbcvAt7emOZ+5RSYcRVP8t9N/6lB1ayzWuk
j8FKM4VJxsIFDFMAz4GNAqAJvikgjRPABRniQztpOz0CsVJZHEIpcLWy9pIMehRluCqsZ9QN91Nv
rBtZNOCzuFgwY+KJoWH+jKewyyfUs8Ici52kby05NlJDy/a5iUUJ3ML5QJIK7IAK/B7mvbgEjlmZ
3+BMIp1S2K62MEqO6VWjUn5KebuRsmGb+sP68ZG8L0nMLmThQgVACcUtHpmol6aZA1tcOEm0JcUm
IjslWNfpBursubUJJzczvxCI6dgrNX6TcpSdwWVvnplIQWxx7RhgBnkwOsoY7+NcWbOHEIDRwokh
6gzVDe3VJEer9p0k3NspWT1e9uIX/dca4XpZ3TBWUVwh/udFB87qL1WDXHnQQeAlCHlLAUHFUAo2
VkcWwTf8/RTPXsYmCIoANFVKEbhO2XOulPtQS54Hu356vK77Og8+J4IPeiIgjAHkjIt1jTzIEaYs
gKW2RxooJS2bVYLCoV4e88wBLbYfPfv5e2RFqAG9PjauLwS/a9vzQb66yJOuV+Q6g3iKkgcgkY8P
StgK3HUh4Vchyo1xVSiF6mDeuTXRNWUZWr5VYNje8qyYOUQekQVG28crWbqfwe4Dpu2ZYWHuBNza
IUwH/hzIaKep7WINWTEdk79Z8JRZge12ZEjXISuOADDDuBa4zajHNAwgLpoF5A3c5C1GLrJRkLUs
+BI+LKb+8C98XP6opmWjZyNmnJwiaZjhINn2D1aYTLlrqwDmU7PWkj2R/FjU5ZtXy91q4CJFiga5
Jswd8qVSIwKWulAwGlQHnlqfeqNyVdRmTYzlpNb3rHHbTvQBFoL+jUnuQ0cst/tunkYyLYyml292
LTvykHmY3b+YWk2LcOYs0QjGb1Uo5tk2NCNVQTf6T2LArRvnCP8AqYfaD/+gzkYkaTHDYaq1iHap
QnvAwyvyq9PavY5hZz/Bhad/tyODlqRe66zGEHq+ibJLbRmbhLQYr0Ch14j2PjSWQ8Clh1JIALh0
6lBxA44XauR4inOpbNewOBhtnLocNdQ+3rHkA6LLpub6TfAW6+VWjz6URqOq0b9CdWgVxzWtZVUQ
55YOJo4jyvngq73H+eEAgIltQuITaVLrRLoybMDMh4GnphY8jZYtob0ETB/YiXj0pGI2Vcrmp2ms
qxsLMgpNB/neVFQdW7ohTGjLYQYUYmWYAb+NAIOsSTGps9KxQhCwNZso+RUVxUoXztouePqM2wBC
GJX5eyLxfIxI3MZVCQJ2gN+8EFP0KyLXLRI3qXvrrNH8giEnZZOFZnlozAalawNawHpedk6l2IHg
Blk66+CeQ1Fwlsm5u0CKtlSMKelyxwi/GOnF8j/VYQuFhSm9hNmLEPG3sM2o/f1rjrsz4jZS5Wg2
F/pHC4RmhTfV77qwGLfw3EFONWPVUKVCdsFlVgUUUDXisxLxHAMkB7/4xaRPtfVM/YOo6ypfp6Jg
fV9dnQtSVybnlV/dhlHMis5MYHJ0FLf+AlmM5x+gVMcrmrJ9SHN62YW/pQtzTDcTBK6FTb0xPV8k
V6bHsKwbO+5KJ86/ViCmUVOo3p97TdRYWbiQbuzMOd2VHT/z5aJhsCOp6UqqJEylDw4EbLasKKkm
hYL7bylFvN5R7kj2WhgNUY8dTduPqR7oVL700bMsuYUPSl17JcgByNLJxLtRg+g5RuAhcXa7vClG
OTXXkCRCeNTEsFc9DPW6qRqMvyIGGbu6VSvNC1CNXY1ZW7/LkPO5SMQetV1rZqhp96UyrIxEm0Ge
ozkGK30axyd1LGQTI9+all4Qzqt12ee6uYn8ZPieKENhADcTaF44BbhXAgwu7JvKxqAbpuV0DCsY
HSbwByLVu1QuJC+a44CWq77kQANK+WW3crNRmz4ZXTmzpcjtwjg3nWbwrRORoFNCIQ5aXrRAl18r
VUk/iJyBvEhSLCAc7EYOUKiOFB/Q1KKNtyzrNTy8wJngKmZY4zdY7NSZvkZoCimH7xheA+GTatQv
WqX1pTuyqscMWCt/g34UgqcuR0aBZkIQGisSVuouAL1+RtuyR+M1azCdtW4yCdA4BLKJ6kqqu0kz
yRu7UjHG06ZMnUCQPNgo7w15hViPZuKuT0KbOVUQW78KBcRfIzPtzyQolW2m2dEaZa7RtVM/NHZo
iBbg4B077FuBTaZBg0khtzIZc+SkNXyHyXr2uypHdjTAhonJrCT22SryWchoXcfkM0Oj/7sStaPl
JEFT/2SNkr8UUTH5lFQjGiWWZH+mBNv7bBZmcKqVQY6dYISgJdgmgNBpJ5DV1km8xe2JS7q3rXWX
++rgoLuzzVoW7ybQA2/ZWKlbuR2s79VQ9hHm10PQs9YNPEyqBy3fYZ5Xy445KSwPCpAR5gNSlu+1
ovOPmKuR6s2YKxidSEDBf8wYfJeOhVp8qPXog+YHpJK6U49ThalOk9jFUznE4d6oRw0YsXKqJvAX
V1VCTQxYEW9IQHcTh5DukcikvOj1EKFlUkGpjapaoSqXknR56bFeYcFRamvtMPRq42lMs3909lit
0SjMCcb/VSMTJBqLLxwbpcBZwxtO9OdBexV06rqF92Ql7n/ZcHx1HVZHtf+aRCctoXm80YrPeoKY
9sGwRHQNS6bxLEeRchbnBayNi6tF19pVA8kUzKaTQ9N1JxL8StSMkqRcqzA39t2qUPt9lYHSOy2g
U1YIgtJCCARiVQG0Gz1iVOe5EJhjcAQ0vqCFZZJCVWdNDqzXcSplB2ROAlsL0R0TqOimmkQFSQpf
I1WklDRKK6FGyqhhnMrMcKJmM/qvviZSeFtaFqpzAKyr6FPf8Y2UY4+wWQUlxsF01GMrvdgp8sBS
Gk0VAZ+1HDF3CpQkB++B0ff0caRfuC5R3VdmDAqKhHdlSZSfuzqeMJ2fQts+SqEmLNXHVpLBcyCi
ZBeZ4m5MUMSpQBbCVDVUG6sCYR6+ZTskTvCfSZhRYEVjFT1x6FHh5cZlPNow2rU1Qq0i7nLPz8DL
p0rFizT0XmxmHoj7vGEoBKn5wlPkxua8+qujaQaxEXYxbKaY+M9rDa+Ql8efaiH5v04XedCQX9qR
/oclosREOOjAMfRZU98SjLcuuOO1Ff69m4cx66aegReC2bi/pfcIczVRbkDqIV2Zgb7uAhFvysLC
MLABCj+cax1gBu5ztdrYRGAjwI1JYqeRGXIaf5tGyn/PDDEZAtUioApQkuJrqS3aKlYZlsgMwc1d
kw2G+5G8vZqistfS0xnAglm7RJ/TYD5QjcZQamUQlU6O8/pRDQkg0MY4gZSl7VIJghlGgF8RxskI
Iq8e82h0RL7zDQNUXQVGrQC42kAx92HT2ZswMELQG5TBPox6yQNPaocCbAPFUDdp++IypIaFYaG6
CxPBZbPo0FevEy4DjAhK3NrsCLWJclofo8qThJrgmyzE2Rtvm3/E1amBLM+o9DaM6GDnUYeNwn7V
+hOJfhrEe3x6FqMPBg5RxEFRC6zzt5ZYzFpTKfDY6lCpAnmCq0UbkEfb/vtjO4vn58oOt6K4sRk6
JFiRNp8X8JxY0OnrlXgFOo6vxNd3ZZII8NpLrRD4NQpUIMmZAx5n0+6inMisLh3QRFAQg9Awzb10
+hZCckEJv4EzVE3dTFfcx0tdOrfXZrlzmzR5poLdoXQY6b0ye9XGcZ0ygZH5t3N1KIiZQfsL+Dlo
ZvGv1zYFbqqTUSLo0B0NtPCcBEywfyITXOhWihppQAATWQbp3dEPn9Q2ElwPC3uFwDbrzIDiZu57
3rpfXclmlzYtSipy+Zw30vfAT1eZX/5FBePaDFdSYFFaG60FM8DOlum5ABdVGB1j4J9tT+u+ZMb6
sQssnV8Z03B/eAnBQ8O5QFahZ5UR1ELbMXSLoj3Hk+m1g75TW981s3H1F+Ys/E0TlVi0xThz8WRU
BlPw6PbR41Om1COV4apljS59eCyl7WNrS0cZCJt/rHF+UXUQaI1HWKul89RjhkX91STHlkCTFnBR
0bWxVHwCSQDUcnCCMf/DeYieROoU9hOsGb91E8Qq66H/TONXu/fdiv0adBGAaOnbAVsHHR5AY1E9
5Q1qA7q1QVI5UTR4pPBLDJ7qA6iZYmcMAe1jBvvxeEOXDgGANfbMezg/YrjPl4VDMU8XoPNfQLdk
MM5BQNYqnrSCpHZpZXjTgV8Ogf4edGuNoxnhrIH+qfG6ad/4NbUHL6zxohNNui2b+qc9wCdlmo/6
+ZQiqTXrj0KWaRG9jUZIS38zirqEs7vdRMKZve4Kxszlz2ULjEakAcasmsN2UDzwTkPo9nkSoYzu
AVCcIe6hhbKk4ucTDJUH7Ve9mj6ynb7VjjXGbzx9BVoytnnsF/f1wluLfNIZtw1QivBFRx4d/Vux
Gdz4PB6D524D0oXj4GB2wsmfQBT2pgApvSvXj+3fN4I5+9xRyGPFR7EG9sOtdLZfAtCBVO8gpDpY
r2PgTRsTz2unelVPmF5+bPruSHCWuYCtpG0/tAqSt8kC00PyJczLVStKsO9CC2eEy31qP+rjmeTI
mRRoXgGyBrnv58YeaNHK74HS0qzuadPbggzynmKCsztfvFfZ3YB1Jf7ssfK6O8jxBpQPTvR7tCme
SOq5d4edugcxgKu9/sWmzoOhiGsQ8eDbQmXfgC1Jx6b6KTSn43VdvPv/mT9vXhsohQH+xAPzXpek
Cjqpm21UttFtemL/hvLquZXGcgPQr+DeW/SSf43x56OztQQTmzAWar+J7E0AXOMl9njT7rPI2xXx
7XMzJKCT0GBElw6+7nbGITY70Expq1oF9M2byp+q9PHY6GJMu1oY5/5hPNmj4sOmHak5qnrxkXSj
DioHVHehqClS0hLtI3cQMtnPcenFcEjtKfQvVQeufgHgSmSC8/nQjsPJDCJ8KuuHpVPwqVIzEMTL
5YMFFIAMcuZZlGT+EVcHC2qCRO8J1kHso6Q4U3UsdNpikkjb+OmWRK+mFDiBTLVgVZGznkKWjKqt
IKX90228u5CufgWXH9m5VkJ/Gr9iqLcymqzhgIeoZybfw+GcMYJpehePV7sTjW4tOs2V3flOvlp9
iAazUjawO8YvquGoyWYqIxfMcY99c/FAwIwNPlfw4WL64dZOMzEom/uwI+lgSdKxDsWoN74Pzn8f
oj3hzJAtK67UaLuwFrxJ7vIKHEYM2+G9gF4vBpe4Oxgim2RUVNhOKmsHUhA3BYamH7RvRmFuA9EF
vPgp/zWHdv/tUgfTqopRTUBRiEkZ83c5KG6AIlPzXFpgkMtrNyxWWd5vMRn2eJOXvuW1Ye7mNSK5
GdUAhvO4cSvN2AZRjZFx6KUEoqzwvoQ97+lc6py7WsgLOb9JWTOwPIItC8RwtNMw68FQ+yepOxod
JeXgzf+9brRToswgMAVSPgIGt+WNvvoNXBIHOtA2T3v8BgmAz1cQZPX7zMgxazsBjJXLEK3vpWBa
B4M17spIrc8Z+m4txnIFYM3/ZzOgQfU/ujw+F1fCNAM9BH6IbIDhuXU7tonNn1K7Ssgq0GkBGeEe
m4T23SAKX3MI5OMGmNdMvHRAHI7q862zVVocGZpcIEQG40mTKsgdiZrei24FvCvBFLBuAcpwa0Id
bTsDVAfbHH2zknWi/bJnMWhBgrMU66GBZoP4HKAzwmuFxdKgSUVZz3kG2TGj2IQMOqPjj8dH5B6Q
Bb8FvgRByAQ3MKogt4sx0zJSrBhplNohxKLb9p6bEjovLSpLPkvVN1/TVnGb+XgW9z+GsvhoGvMJ
RFe2o2Tam9/qogL7YmjECwtlVIBv8ZTjjhLKmLiYagiuJE3m+Zr/DIr0Dbp9DkZS3MSPnnSWeQSY
pSAVZAyLuToAWRh6gevO9Pa3u6EmWd9pEuYQkvJSG8M6qvUf6ZjQrH2elNZVgvC3Bdor0P90EPfo
yq8tKvNeX6vbhiRI1FCLtb8+/kLzoeUdGt/FQtHXwD8294FGwHIqAObmUcN4l3RPmYZCGAFfvD+c
Cki++nhkP7a45N/XFrm8qezsdBwnWCzjqaIa0rVGTr9GGKcnQi2aJS+/tsUlTYrUToPaw1aCbNpG
e9Ys38tekNIs3XfXRri0qSZS2Cg2jIwIwXFc0ShYS/bOR7u/8x7v3dJr6NoU50BF2rKwCKGd1IDa
v8k9NNhNVN+TwFXxzhsDRksmCPvLJoFSg7AGohHP1hz3JXA+BlYn+xUsxU6dqNvRlikz7JNvNJRk
50Sazo8Xqs239p1fYsAD8O05d+erc0DIG0CnID7p6+iLjiFjPGMPxVED8dxe8kbH30K4ztUx+Jgd
S3ei/utH5YD5axe9+h/VL13wjZfiPuBHSKcAKpn717cnV8pqMoYKgjJmzylAnqcoEOZsi86Kxh+Y
UTTMBvA0S0WeTVCjAHuy/6Q/K6tiF3id7Q4OSJXXwSpxy546IrqtJd+dPyo02OYhbx4rU5Qz0KPB
/ExumGN5ycauh3ACoiZxoxSo6jhoyXPTgLyZPv7AS4vF+B+BVaCsgZ+73dC6zJBOyB2Qt+M50VZt
HiLn/otIg/ED3KO2DtAxr7oBVEafoxeUOIx9l6ZTEL5F9pthrf5iJWiz45MBD4d/3a5kMocxxXWK
A2JFL4x173ENiGs/CY7+YtYDYmCgPCx4CF5Pt3agv+gH8oAOUGofSegZyb7PV2O9rtlFJl6heBoe
SsZB6V7/Yn1Xdrl4HQ4KC/twmmMouB4AiNGq5yKTBLu4dA9dr447YHEQTUHWYxdDU0cdWTN/z0Y3
6Bvnjlrm5ioqmeJWef5fe8ZIUHCe8VICnyzuZO6xQvq80hrQzToTiI+izNp3puGOk3TGkCrNFWll
GJ+P93MplFxZ5An+/TaLOg3Kmo5WBI4Vn2wm0p5YTHGuTXCugheeXhkBTFiWD0VinCwvDC5B/6U0
HDCNqXmDtFlwoJfuiT+aQPOAGLm7J3xSkmbCcK2TdKBhJF97zIQMSe9qYHqO6mHX6tlB7sft480U
WOU3EyitIYGMI1Y6nKfyHLOLGr7X0qXRN3XlVCIC7aWodbVIvu+AMSOWQA0QYn0xdAwxDALqifAv
TsK1De68FUNdGIEKG3rSUEmnRMdoJUb869EdWw+09493ULQk7uCNmZWMlQxzZvg9hXZOPng1E3yl
pbK8gSM2M2ci/UUp7jZ2aUnQVg0SCYeNaRqtFLULvgJUZPyMIIyysgtg84bCSk7m0NaTM9aBdAbR
HwilgNzvD2GVpvuWWP0ouCAW1o7rHAJr6NACV8FDpawcwrQtnvCoQm39YNeYA7U6X3Awlk4jCDdB
uGYAkYUMe/bhq5pPnU7g5p9BDn1fkYNkVeolyMg+HXq8W2t7PXZq7yKHO4JmZqRhXEx/sUyCYTHk
bwqCHF+CrU1MfGQp3su+9WLpl8LaKKIO4L3wGjCB1za4kAPhiym3UTMHxi52ILnu6W1BIQDsmn4N
QVXpoIJuKewMGikQGdFsB3T9VM4VmsQDIJBgUdFUCvypiZrgYwc3sL1cJnnzy7jzZJlJ5Tdz4RRT
MLb23jOcoV0gYstZiOpwbvQijbn/iRf17Uc20CHHSApelWr9mdSvYf32F6uYcwyImM7ES1y+1BC5
8ccG+XBmexXYWkHpPVaulYuoZ5aOBMG0JDx2ni7nZyZ7NcYxTfDC0PydKv2uOogzC14UIhPzVl6d
B5mMVdwPMMGsF+A/QKTryqOgRiSyMf//KxtFUneWbuHVYhWfVeIlxXkonx9/kaUvDlAnsIcqCNBR
nbs1AREKMBCY+OITPHdG7CEFe2xhMXJoij1TAs8sHXySHEyV35IAO1UYe7vdDI03j9CZX/VQhqYg
muyoswlQTUsVGxQZ/7U5J2pXO1eHGF7t7BwO8GIrdFwDeE71r8XaPk2Ycn9vDrarC6rxSx8L03Gm
DQUw6Jzx0IjU0DJAbucHtHRIwVqBZzT0tB/v5UKigMH9f23MUeJ6WYoM+vt2XlblKuDECdwpO/rR
m2zSRKVM9ChYjIfosWEMERPeGK3ibrzYD02lGfBgZGCilN8GDKJRNKYcUP2vooN1lsHPJu3bVboW
wWIXd1MD5R3wuPObnY8UkKgxGGYXnEjZ6eGuHL5ZkeB1vnifYyz2HxuckxR5gnn8AE9VaD/QaIPx
wq/+ga3sNdScngNXEXQUlpcEndK5kmjeDRlnlR6F4YQlWQru6Z99dhxbgYn/AdD5e2KucMwIFjzA
eRBLGw/1mERSjBnVqHrDzDX5QeSke9etrNyw0le/pU1ub/0olk5mHre7OFMyLwaSY+MXcrgN4rr9
qg++/L2KC38DkoJpFUsAZ1E8sbV10QX+aghUtoPaT4e5VDOfviZjqztGMKRwj0GXSypVVu1mY8yO
bZTCRxqjBHqbqcdmNKVzXflDS2VrnNaVUgXf1VhJj0bGyie/bIaDHkftJZVqhjphCMgtJHHsYRUx
kLAHsvrDmhIGdiG9wZSIisTnlbEowj3dRSdi1qRxIxLF/0falS3ZqSPbLyICEAh4ZdpjzaP9QlTZ
bSYxz3z9XfhGH1PaxFYc90O/tLsrt0QqlcpcudbslCA/qO08MhrTnoupeW1pqu2wccMjLvnwADog
xbMCvM7srjO1fVSOy9jQXNXnmJDllwXJoQcU31WrLs/tSYsSN7eKwa+oXvsyRimyHWSquj36Q8MB
glhx6MhzRF5CNpvHgTbABstjTmIv0NhU2loma2e1lIN9OFhQBSobuWnsDpvoDxm4NnQQs38bFZpJ
+75jsdMZem/5Ce3jXTZb9D1rI6BAZFl6TpB0fJ8DM7hrykHzJCUiHVQjNALEOhjBNJewUIMeh5wq
b2RWUXwJR3piWad8dKxW/6MVsXw/GCzxCkgT4ZUPHTrmYgqfvQF+N1ROaBXsZx7o4zEhUvaaKH1/
KHJlduphym7wf+9uIhMkOC0zyE0A8hK0xEl0MEc1uVFjvXLrYo5LGxOFxRtmaejDkIdWYltdTTAS
rpls8IMsDNmuKyP1UKhN+5AmpPIBBbNaJyFkOoI9ffhu9JEMvrMabT5TKsLdAGFSECXGOiYDodd3
y4IqKTF7tSSe1hg+haC9eizyGUM/CXDGGASrqm+hRiPAHpR6+ND6BIIrTAGnw1GNMMeVQFfET2ZW
HoNOJs95V5LgoA1pvO9SdX5QBpJDAW3SHSmQjAfdqIJDqyCJ2fUaUBVe1VWBYtMcHTNHA5i437Gm
GR9Y2U+9PTIrOA+6lEF+Uur2QVxiaMIYq+IT6o3RM8G+RHYV1dJTqOhN7uaAJz4XiTY+qWGrfLdK
C4M8DIP7dlIm+XNO+upDZ6gFYzgHCEM7SqPqrRiY9RBYIUYF8pKQXSdp2ckcRkBmun70WdFg7Laa
1NoOpbr4NfbD6CnAoDyrNIbKITPR5rcxND+WXhZb0RNJMTifxXoEGmFUFJ7VSZX8IuhIZMuFzKAb
FYzDK6nD4RBAxMsCCI/S01CqwW1IWhzgQsZQNJmhXhBlZX8ahlT+NoG521bTSsNPhxZb5k6QUbvN
apQibfCHj4cqiCWEDlqn0y4u5/qo1Ri0npIZhIgWhNEPlUlTP9dBCxfoc1SjbqyPEPhL0p/gJR9e
SsPqDpnJLPDvoX1zl6OwlEO2MnLLuqg/QjOIbhENO1eqs+nTyNTKnzUi4VGfj5HdGCXIRzEbF57i
PsZ725posANrW/YEQWIc9aRRexuGwgP09iofZIfpjVYWyaMUTNGeRkTHcUhLHCQatV5I8vEEkTwM
48w0/QZxNsnWpqjzMqjY7AegUEebhnrv1vVkoF2jqOBFNDoABbTJMO96DTNscZJrXtGn+rArKa0t
x8w00D9BM7qx7KGIq9ZVo4ZFqCTVABTpoNFQ7V4judcZcUsgYmOkHlVS9mwmBMXtvBklDAhpej05
c6MB4mjJTforoovA7lhU7WtVWIE3kbr8ZmhBu+8jlvqTxppvJJTafQUGJWAwO6D2jbp0ybLpUS7N
b5rSyb8GLTVtA0xVD0DPGeewtZqTYZrzQYEjvnSZBL7R62nQ5mNold5fpEFmh9CHjLKEY1b6m1l8
DzJnqEXl3a3keP2M4JKQWFGB/tdhJ++OOnlJekHZbisjWP99LgGRKlwFgYaUscq8Cgyhjf6qmK/X
90pkg3u3J6lKelZiDW1zTLq32npKg4frJgTb9PsBsMpKrSAHrUwNE9CljFiFp9C/h/QgbbIWHkqU
U+BsX9PeSe6gkpchDc2UI6CyEibc5ED0ZFhyWT5zWhvhPkZP2GDILYzQh+wDrOu3815yqNv5Q293
Tvkh76/v2uYbZW2Q+zIpA/2tuqxqcBRE0vt5f9+fAL26JzsoP8lnUUq97NLFAnEEobcGrgagc7/u
ogxJTIzyIv+cMJ5ZD/em9NDpNyHYxamgWCGytDjMyiEqxMAoh7qMM8k7LdqHtWlr9GFOIVgqeBBt
Pi7RWgP1hIYkAz2Yr6YSlum0z2AqeEjuDMXTAZk4ggNC9cjPQPBW3jxKf2zxfq4qZVDlCWz1imtq
t7Pm98PfHCWo56B5hkojJui+LqceqcqUAL11EJNhUNZuM8Ea1K3YuX4gqF8tEI2N9ZDigYAJ2TOQ
he/t4W7wQtOhu+SeuoYTQS/qvT1S29qVv3IHd8WLptj7ATUvT3ACluIC75Hr38J5ZATd1JQs6qw9
eZxjXwYYSDG+qdabDEAnvBKjWunka71/3e5WvAITNfYXdE9Ac3Bma1C1Y3QbpUyp2VUYCGe1SGxm
+UwXC1tZ4A5A2JVqaC1ITqubvpfKTwYQogWxUkrQjIx/WAzD9+0ouBU3zwJmXKA7BrCKDgH5r5+2
SRrSKMnvT6s6DIAqVCD2Juj1nPAu/ry+h0JjXLisGiPpRgnG0kXuBfRdvd8hLpu6H0f7MX4LtJ9J
9UtgdHFOfl/XK+SOR1En6MtkMBrFNtnXP7MjKv6O9kN2E2/c5S8Cc8saLs3h1aFj/ggtWG5DNdB7
hoG04H4earCHs8Nn7IQ3rW1kEOJQ7wO/OaA/ZN6Gd6JG4pYDAZX3j2Vud616jkJoXqDcC6HPA/sV
nuUf9WuyMwQVxstRSVS814a4Hc2tNA4ghIw+DWiln4pXf95BhBDc6JpNf2Y3+iP0Gpz6Nsxtelu/
mIKLYgtLRJfeJSqPYGBGLYZzWbzuVK3EB70pHts7816D7s6uQtnWsZzQSb4X99MJr2sIIb79zbdd
WebioG5FhRUtrtS+m7p9h/xY2VGXGHbxw4xAPg1VZ7c5xZ8JCBMcoUjFpiOvrHMhKJaIhCsS1qvX
AY+z/Z1i2Ox1cMujtIt9kdzA1n28MDRB1QhNd5TTvu5y3ERMpQvIuwhuYzCDUL8twdB4E4i6fls3
5NoQF/f6qZ6sfsFeS/VzV7+T8NDJApfZCt5rE8tPWOUWSQV3jZfQOhuHMQOmRCF/kW0CAYFWHzjl
TdAtfLVQgCRWUxeUqjWchglaFJ6lC2rFW5fwqs/EDy0pTdbISo9ujjSb58FkxzYGx0kROyRR3euO
vmnqT0bBkw2yvC2oGS0tnf4FktSgqSyCHRWpxW19eJBkAogJkCT+w30VQ47zqumWwrSxG0LQ8aTg
khV8+a2VUAp5xAXlYF2gl4pyNqNwAHQkgoB1BiwRZm1Z4SlC/umtw7k2xHmxLCW1lrWLIcywnVF+
TI85yl+e0TbNPTR1A6fuOwiVUPp9lJXGpbPuMxoTp9Ni0aW+dXTRjFt0DTBxaf6O3yt3Zy2Zi1nF
I8FIfRm8LUr0GMqnFioeoyKoh2+drLUpLiLmpVrhRoKpZWgnJg9DJIIybVsAnxmAzQv3L3efEsYy
I1mK+m2zK4tb0guy500PQYP6v3+fvzVzy1TqEX+/yn8mXeKGOepqluER8ARdP1VbA3PoiiB3BEoE
IBVepgmOCMhGDVNmT10M7iDlkXw9BN0+qpvtbADObdhqGHthWpwxlHQ7oUo8Nx1qqL2dQO6AzLId
D9a+U267ANKsuWAvtjKI9Q/knBi89N3cLXvRSW8mvQcfEfSWosKp2mNV7okIYLm59av94AIAqtO4
UWP0UlLgPZq4tWk5QdFxH6KUeH3rt0LNemHLL1mdiNwC1zqbsLAEQxHkpZVuZdm7bmLTT8HfaCDn
QzOP99NBynV0w4AnTNRzlCrouQvBTdv79ccE56oTLTSUy7FfHQZMnChzutvcDz3Dq1x61x0kN/8V
P3dPpuDi2Sw6gDHsn6Vxl1s/G5FULt8JE2zxbXu/0EIeE/unfFahlafguSfiL96MYH8sWtxkS5wz
qwA6E4i/GGxwzXNj+Dl7Z81ZykTTZZv9ytXqeBRjMAQt6LngG+wwn8mJuKjm3lpO6cWH5of8Q7WN
87TXkWM+zoLOm8BlLC54guKqHioVLhPF5b5I4jPV2P66V247/j+fjs/iGqJOYxJgIy3a7QoyoM6d
28xgAucXfS8ucFR9WmtKgD2coOErY3gu7+0qdbX+aUiY+78taVny6ixPpaxCnwm7praaS4uXjELX
2RTs22+UNf+MW3sFFzEweas1MroLTvpqnbWH0bX8AOPUw7f2BJr7Y/842SJ32I6+f74Vd9MFshIb
VoNvFSZ7GSM8dXMzDTcVReGNurmys4h/fSe3DQJVj8QIsst8yFI6Go8665AWvw+3wCad0/v5SJz4
7bqZLfwuUiMIVYPEB0TIPEKoTKZ00DTYMeJznB2D8Y5hQE1V3uiw7wAK0GxNcYCUs4Ev+pvAv8D3
0eYjUMLjnCUf5xStMJiOmmMOHV8ZPcUo2QkWuOn+Kyucs/SJkeqgYMJwAlTU5yfI1PvxsXwD4VxI
nfo0HaonUJEPNsDth+umN8/3yjLnM72WTxJdbh2Q9CXGDrKbGBn9mzC1ssFdO1Uez/qsw8aYhUDL
I/j/a7oYFBQwkPXPV+IumHAoy1iSYAGf0Q5A4NaLhr5+T49fnGfgG6BNaKCSzU9VZIGlzvnCWwZe
n138yFzdr5x5T199MJ07/Q19j/0Il5rpN+eXyW72gofI1vQv1vjnB3A+MuqxCXQrfsDo3gSu9SM+
1Yf/pGd6SG4JxHVpbh8LQVTePN8rk5xzFIB/0yLDFEBuJs8JciA7y4bmPEdg7DTIBCwdmx7RFP/A
NILAL4XL5ZwGUqFjSyvYpjdRj2Fq17pLfLqLH/I3/Qa6sBJYL23Fi31DcD1sRhsDajuQwV1UGC6G
cNOhSczlS8f6Qn9OMOv/PDQVGqTluW8MJx/lh3r8nNtXjMmCnpsJQs7yIXlPM8Cgj+lj6P0aFzhC
KRvUWsHKswTcnL5sTPJe6yX9p8VKcFOYhfLy72MA/IoCbaVQBHMuxoFhVmmjHgu2IltJS4AL7uZw
EqxqK8StjXDuC9tjXGowEpEfsQGUwJ4hJ+rq56Z7vb6czf1bLYfz2nGsprDv8JIuR+gYDsAPAJqj
AnlA2m/XLW0Fz/WaOB9FOkQZuvt4WlofYQi+kCfDEBzBrdFhvI9RWMe4qbUMyXzNVjS07RtpOfaV
sagfe9TNztJ/9OPwDE7l3fX1bJ13YHDRHwRUFskLZ0tVq6qJB0x05MGHEfupAQRVCUyNbA/WB5H8
SiTzvL2B/xjkZxBM1mGSsYFBCCB5dAS4kLZ+BhjP9XVtH+k/C+MBp+kIcpupWuwc6955bhJX/Vmb
Tg8EYdjaSuLW/nWL2z74Z2Hq169WFrpSq/nig6lPc0/T3Jw9EU0Qqpas+CJSrJbFlVj1XC2yroIV
Ur9nqBmXgoeb6O8v/77KlA2oNY9hJqM4MzpJG4IOUJRebXrcktYB5wkBIb5Q2CcNA0OkgsTHeKpb
aH2Pr7WsAYAD7NAhntCTE4lMbsYhDLZhgBs61BZf2wohKg70AyxayjkOMH2f+Hk42EOnoIIg8ILN
/VvZ4rxABeeortfYvwhMOxJa/OT1upttvqyXUff/robzgNycclAVwwIY0abkWNZPRfhYa05e7TqA
qlBFSKBu4w+AgSkYYBLJ92wfLDSqVBPEXmAx466OYMio0gXwQClSoMuXGf30osUSQFp1YhbQYAxA
vUjG6pEZNLsD1xKk5Rbc3g34s0DtDXyT6ORt7TkINKAvgMlMEyXMrz5LrTmnlbXEyzG3pfHcFz+v
7/lWzFq4JNErx7ACqn5fDaSqVo0ywZKNYN4tOJ1Skv0Qvex/bwYIKhAZLSTBOm/GUMOhagKCne2f
EtVrhmNref+biSWIrY43ycBbHTMNKW1i3KZQCQvy5DaHRNl1M5tnfLUS7j7GJdmb8QwzkK1oT7ox
FEjRlWMyxtRt9ORoWiyCeGd40qpCVLfbTCPX28hd0UNdKpNqYBsfmWXrd6oXfGvsNt/LJ/KQubWn
PuIS2Ite4ptBZrVk7iIdoEEPvchlyaSwZdWv06ci2hURpqUEbrLl7qv1/S4Zr75hkjS9GdawFLW6
XWtgkFcFQWzL39cWuG6pQQoDOm6wwDS8DUtfBcZYywSDLaJlcJHSGpUSiFl8pl55NUzYeLrug5sf
xARBKwWZBuZBuEObJ0k+6hV6XzHaDLLuZOCaYzdScI8RquuWNgH+eGaiXoC4jPFsbikpUxJGlql/
qI/bATn1/S8W2EVyK9UQGy68geyN7NsU3JT6PQa6BNa3FoqGzYL2RyGI8ilcrqXRHBfopwwPlq/t
isd5X6S2dmi98+QagN/Y59rpGkcS9PS37aKfbmogUMc8/NdYElApT6QA0RBX+kcdYfh3/A4g/d2o
P5O0EQSurYiycKoiHcaQOrohX40VBeo05jLUAMZ4Z5xPWfI5EtPWCyfKT33qNu1/rm/rpkHNBLUM
eITwtzmDUolUq0SZF7iT4jQ13xooWJrjbWQOUP0Kn2cIX4Xgd7hudPmjfHaH5AficOA1tyjfEjZQ
dzJyBXP+qYbRl/Sg9qepFyVgm0aovmCSMGR6oaVkmWOH5hhqhrXW+E0wH6pI3jWhUP5ziRIXi1kG
8NGuMdCJ46JIPagpTY3lURuzm6m+myc0IOrmFmpkHkaY/KiK7sG0/jgljWOxj+s7uVxkF8ZXVzZ3
0cmEmaBhQJYEwUO7UzG0lPld8qT9Ba3Vb5rp/6YG3CFQCmXoO8yKOAFy2BggrxSgTgXsLCKs46Y/
rhbE3WqxGdCuhNC8U6gyOG8+gGDR2FOr3XWGmxfxvjH/Ap6AFA/hE3KFhPDYgXLoLLmGWoYTpsdp
fpfpXqn/ApcMXmlMaC662iqfmEskQaVaQg3UShLHGEFBiDtN1ALbumfWRrjgTNMZ0r85jGTUvJdp
92Dlj9d9TWSBfI1NhEA1c8pwaiu9B9vtnc4En2Iz5waMUF+oORScWS65SOUpDocaGW5jvskFSBBO
k/okdS9J9KBAVepGukEVfBa9obfO0Moq/1KLkKMyfanfDOmMaejXtjbs0nRzEWvp4rr8WV3b4QJF
WMvDmMuwo1Q038Xq9NCPb/Vs3dP5RwaiEttIP69/sa0QuLbI+0SekiItcJhSHbOhTeaQ7jGtvOtG
RNvHuUWmNmpYB1hWb+1mUB/P1K4Mm0SCF7vIzOKdq3SwMJoBBM8wU+LFycbJzugn5EtLWQRcXxqo
1z7TsqkrQ9qkMEMFHAGi5OCcnD7mAB/sJigfa2inhGnpqLqKDOgvwBxoNxEFXNLgeYUs+lezVhJi
MGa5RlgvH9vcuO275+sfaut4LR0tCAzjBYlwxwXxQC+GETN6MGFUt9VSFihnO446O0sIhpUrlMOO
BsndQX8fw3e1FPHkbXxCYElACY6BXnDv8BR9tO+UDKTgeJWhWz4UuwTzDfJ3Pd5dX+eG138xs/yM
1QdEhwNqmgbMtC0GxdrxrtWqX20uu9fNbBznL2a43Wy7uerjhSSGNcmNBqI8A7OVD6Nh3dRFAB0G
UUVi42Y0FlEdMP2Adv8CRZEoklwl0EN2Elq9amrhRd0v6J7vpOEJLoW5o08rHgRbubnGlU3uNpY0
adCrVl1CllvPT3X6YNukjO2kFYClNr8Z8mvkgxRyyRa3mWVTZ2G8GBqmYteZkQ95qmM1iyS9RWa4
9ZCxDo1Bhpmx3VX0Pml8Fu2vu8XyS7nwAZkeXUeXQ8Vh5pFMbVCVeYoBO6cfMIUC/aEaVSsM8kIo
TdRc3VwNqAZA1IjkDC2Or44ObWscqcXUGA1uR/dk7BwmqjNsG9Ghm0sgIwmC3q9GmoxglFI3Ua1Z
tIDUlwnEBnoouPm3/EyRARFFWQvbxnOuhOGoSmEnATadKLsgQmcj0VK30qD91lsYjB1ROI0LwZfa
WpmCSXwTLxDEJP7pkwwUD8oyZEjGIJpn1VnlGlY/+DGZBcvbCnxrS1xEmmeDYngRy4sg3FZ22jnv
rUOYRy5umsN199talAo4Eng60Fe5eECCyDJgVooicDlSb5DBFZ5Qb6otwW285eUqxfsNvk4BN+du
K4juWayIUTqxoOMVTzsNu2ieqGFPiX99QVt7t7bE3fuRlM2grsKCcskHb6NNDajSeT15um5m+TP8
sV2bWfZ1dWkokgq1xKVcn+vznTFYu6Ionesmtldi4LmLo6RfjD+wjBloiaISlOW/JnBfWW9G5w36
3zgAyID/a4ULcXGqkCpaqqtdeV90hwmEkyKd+a2hJwNEpaiILKqyOuE2qxz7LJUXWq8Mo3zsZ3mO
H6fjs+Sw07jX/foUH4wj+rl3IOe/BXr59LAQW4hGDrY8ff0juEMVZ5nVDcuPaKfbUX+VOqigN4JP
JrLBBb96HGrcuLBhar4Wvg8KWLJFgL6t2IeGPGQQF+Fn0KR99byRqSnoqnEngWfhs8yic0+yU0oS
nzHm6JVpQxe5sa+74lYusaDxl6oWGIj4TEzH5M/QhlhX3JdgPrlNcG1UWWE3dehQaEGqaIgJtnIr
YqxNcp+rL1UWljIiRpUZt0DEOeqQ/ehLxcss0++NTBDcRSvkvpxWAxkdUOzqVEBestXGj6CUmgPU
xt6LXv4mW2HhBbF1mwGPLNjc7Q/6Z3O5EyhhvHZkJTZ3BjJgJ5coO4HxsnczQ/oYi+CbXCg3kS4q
zG9FF1QM1QXJBR4NnqkknDN1KqUlIg8nPF7ImNpz7NTBr+ues9W1B44XWtJ0GRsBPO6ru2qgXBhB
c4Szr9IbOaXOxCg0661dJSWnLP3WmtlBB2OCHk77UO9+XDe/6UVLawr1TzDGEfLVOu37vga/Dp4Q
xY82zeA4sa+GPS7WDwwfCT7k5paujHFXD9HlOADzNEpD4G8v6Ws6pwerCX1d+pvcHn/un2Vxm6qD
MyChNZY1QcMP1+7JyA1kp8a+G4s7KPC6ddTa5iwczRCtcPn31a0HlTWw9Q+wGyXlHsy6TqJ3kMLF
MIbFbsZpcgDXvg8xsaUm8j7o2qespHdGPLS21LJdlXa2AhWBv/jEVAY368K3A3rdr78JvB+sHrrl
+KDuzCLfCl2queC8sqfP65Y2D+rKErf6wahBMhhh9dr4XSN2xvYMPRRgJoJlPq8XuO7yu/kMA6Rd
/6yLi0jFBG4msqwrBkGkPL0HqNYqochnRVa44BMNqS7pbPEkHfMQHjgqbOSEgk+0GVxXS1n+feU2
pNW7SJmWT9S178Rqz1FH3T54xSyZp9HYi6OPHLMi17/WFiIAg1f/bCDlkO8JxK+rcrEKZK5P4vgA
VQRHgSJqb7R75PBojiQu2NEe+574gOV7ZvgBXet7Fh2u/xLBHlPu3dVWEg0wK7cUw1VXi1ToL8S7
UmoFN+ZWSkoowfMEpPRQ5eHMGKwpdSvFyys0dH9I6B7UOru/WckfE+rXD4mJm3gMJUS4pg+PiREB
Zh+9BvMsMLMZZlYr4aJ2QdrChOg2DtoUHuqmvFH6RyU3Ab4RafJu9SgBY9XA3omZf6C9uE3TrLaR
SGQhKwTv+Qhdef2RgY6cvBra+zj7XXCnQ85WAwdF5zWieU2hdW4/I+TLjVZjoSoqXIX2QKNjZDpD
eYKODOs+wR2D8wgpw14Fdm/wrn/MzXC2Wjq3y40xVF29vNSLGATQiTPTXQit5TB7yS1bE3FCbk2s
f9lp7nYMw6iMMrw1nWi+1XuvBBhf73dzXCOveiTSI1PdMRE00zcdaQEpLwcCenvLyVwFHslig2wV
sFkG0SGveyiMNV5uSrsOS7y+m5uZxsKXDCoiDTVTzpH6Sc+mQMWbXY96YAUVT+q0HcMLY9becW0J
QsrWwpYhIkuGgCHIzzlrUxFquqQVSPiJ0dh1yn62ldU7akhje1b1l+tr26wE64BCggEG9LMyX6QK
C8tsZB3mgEjUdk1antumKly9DccD+GbprqPkRxtXjT2aXeGS0QwhATg/ZbQU6Y5tBVMEdaAKoNt9
qTmiZi0ZkWUxJ2HWUevA118ZN0z4ytpwV/Tflkfxgh3AXC13Z7VJ2ENZoEcpM34084+yfyigCDP1
DtBjUe41krS0La7v8+VXhU0U6IC5JtDv5pFOkqlGcRHAZpI5SvMUmzV0aA7FIGITFtlZ/n11LAy1
S0JQ6OHSN5y2e5py35jvau3tf1vNcmJWVspkgGSbidXoIMOITAwNK0+ajL7283U7lx6x7Brcc+HI
hOIBF8eqOIKMX7ushj0N/UMu31UibbjLw/3VBBe7Ir2cLWsxMRqfoXFQajcsAEb4NYt6EZd3OGYe
ZRV6mlB3BeMwt2ctqNWkaQGgj+VDWFuPstkJKuebFky8h1Dtw0HmYTFESaIgDtAW6GqnTd408q9D
LlaA+ihUAfGyRAH461fvonJqxt8tAOOlIT4JCjsN7nKMpF7/6ls+vLbDJa7qmAMxOKAARzM3ZMwO
DVA/oiWlCdaztV9ogKEFheoV6HO5SNu1SNxKivpYbd2pxX/YoArStt/Vr6+JPp5yKK5gIhsUHMAW
fN0xKhmlPPZIwcsz5joO39XQNtzKC743u8nLbNl+vVGPxNc9TM3N9lsGxHZ/DF088Gw8YYE1/Qi8
EN1uaO7sru/xBj8Ifho+4qK8tFSJufuzxoxXPuXIXDu9tJvxWe4COwL9CqD4dl3cWNYvjSYPLen8
NHmQ+2aPDtBzpxJXVmpQkhYIX5XoxbJxFqFhDokMgusIsZLbrrpjQQNqa2TTlJ2CuTvVsbIjle5P
OJbTLGrvbpmDlCZOJYqk8GhuC4oCnOeDAT+rm7n8NhkB2Pay2TRUp2CsYXYyKRpYhbpK3+dShsk7
TesNex6N4RhCI9OzupmZNsgSihwKheZCS5r0zUuA+ta9XvSa7l7/Zlu/F40kSlFvBXaEx/cFcx+g
0I7tmfDUsYNUdqV5PJpxcR6l9mcei8hNLi9KTEf8vicVFAbxQbiLMpajRuqgAoa8jo12zFqIsICD
2Yzj/6QREE5GVLqIFbmHGyd0K2Oof11f8UX8xw/AH8B8EkhWcYL4LzSNasla/ACl6kMb/2NU6qbh
M5AakXLSRcb82xIK2GiII8/jGZ6WWlaC5nDtWFrwlrO+dyxQoHotHuijDmwhgEE2tNSnf/tJObNc
qEtQkQyIArMVkCaglo0NV0uZHeWBHf5rci7OFvc187oGEFnCZsYNKHFyfNBy/zef659N5HG6ZY26
agI7TmzegrHTHoZTLQKyXFwOX1fBI6jMTrbmoMWOhZjjryWAFlQbWt93bdULGlvLfnwJ3osl9AQR
txUVQZJLpWQaR3qgNfg2yXEA2XJJzwDX2pPijAvLROlHbeZf38CLE86ZXP59lVfJEYgSUZcG6W2v
umWhgBmue0rzypV1CbBa0SWwuZerFXLeF3dgwTctmGP6BKW1A+0fqmZyiAgutmlHxSYifcD4hMYt
C438XJkmZCXUKk5RYDh6n3lSiYn0XIQN3tzBlSluSRhzt3q9bxExGgx0ftBxH6cjqnq5U1PRG3/b
FlJ6ND5xy/PviE41hzLL4Yo66Ux7Kj6MiB0rVY1cvKX2tSZEXS8JyYVHLm+I/zf4WxRt5R66IXV5
L+MEAxt9kEvtSOPm1ITyIe/e26i6AwTWRhXzXGWybXTscN05N4PxUpoGcxOgSXyIrEZWBAx1BRCg
l25SQQNw/gz0QBARN31lZYX7gAU4k7s2gRU5il2p6w9ylPgdVA+ZLtIz3rzfMFCNDizQmMbFo8wE
1W0dZrAltZ7aMwibAc/CXDUEvbFmmyH4vYmtiQaON/cRpENoneBKvbhV1Y5WGRsGxJUJjO90KG2F
JC6VWgFafTN+/bHDgxmnSBqCTOprp0gth5Hv0AMccshGYgYeI2F6/UO3NO+6iywf58JBVya5jHo0
1VyXCEwyfDArcnFz9pnTVN8TJbdlKsBSiKxxJbbZLDH6ZmIjNWiuB0+h9Eitm0h7whs+FL0VRJvJ
paYDzamWy7BF+8qbJRcP63ZGWvCa9xjCUtwUyfr1vRRZXF4vq8OegtUcmAtYVACkaEFrnVihN8xQ
L8bJRtH5hcXjHRDSP6+bXf7stU/IpVxKrsS9WcBsiEmOrGJuBP7C6yYuyWSWaw5JHfgJNfQO+dad
mgNNZ8QT8gTpHPWvdfXeNicCXQh1D8LwOt9nmj/PzA6SB1OGZATmH/ST0R0IlN/CWPBI2zyOqx/D
7XMNuvZ+YlhwTx+zbvLK9IRyhMDI5q6ujHC7ygjgCUOFFafpkdSjV00iAZPNuIkRxaVECaI4fiTQ
wKdibT8jlmELlf5nowULx4xZierqm/u1MrT8kLVfaiQokwqGhrK1ix5c+uRVoYLYdWkEggvAwGIU
BTo8Mp/l1UxRGRBYCCR4gUlQaig6zQd/4L/+LF/NcBFEMuKQpATfHmRVParHMqja41bExXP5ab5a
4WKHhMnStm+xGHNW3Sx5rSHnUQWfg/79+rnatoMKIyZckCXwuGFzLPWEUeQ+Wkt30KLc15YB5Y2h
3Q1U7QVbdxmesKhl/grOpsCzuVCvmulcjtqIOSu4QTQ9kcQxDTdaBOkSD68AnFpB2Lg8Q18tch8r
iwhNQybjPqPzrdHUdmuFD9d3cNPtli7b/9cDLM63e2PECM2ERUmEfeb5oL2lmhHsghSSEdctXeaO
aFwA+QyEK6Z4MQ7y9RSxEk93ZdLQZk8LSGbs+5bcao1qV99QI7pu6nI8FONqYC1e8D2YarkYOuma
Qk3NjCJtnBzl3ZefRlt9KJzyBLRGalfu8B463aciGqb4XW/8epV8tct9MKWJU3OCpotj2M/mkZ3n
+8ab73r/QYFOrWF3dr7r8F8bkF62n3VvdPq3Zid5pqt70ITbJ6+KQ23ZtZziXLitN7yRn9d3Rl1+
wbVfyJ1MsyhqKJMsv/Au2kXP5ZvhRY7pWh5+wan0BlTi5qNpq4/gnYl2xBYy7lymMF+3iLt8Zhnc
nt2IHwAxprp+U+izkhy07H4iuCkEzr2R7n41xl1CsayGhTTDmMpcRbshuhdCHUQG5qr2g/KpDry5
FISkTTdfuR53oKahT/I4hustjQLSoYNlQJm2sPtgb4huwK29JFSBQBM6Y4uU5NcjBcxm0BeSgSNV
2KNEbAw42FMP/qKwd7v6JAIdXsKfcKzW9jj3zmMo0SYYG3by9KXVbCbfZuV3vP4cq7iRJnScfbNz
GhEv/1bcRVUOQFu8HMDWygWOsRylKGUBPGa8g5CSFFs2Cz0FSjwpcDvyiynqR27FRG3pQ6IGiNYV
L09pxaAumcAN7LSpP9TfjeJ1DATn8LJZjq1c2eALR5WulmpbS7i56vppzmcXisx9Gn/XIPVWT8q9
UmqnUmeubA4A64deOr8BPysIyZetUO5XcA6UsDjCz8BKh6F0Sv2zCvKHbCx8BQMcsfo6DyGeMmdJ
ind136EOzAT9m63Dst4FzqHSQtEzK8cuUMCaK3DSzNrbrJz15P7/OPuuHclxptknEiBDSdStTJn2
3t0IPdPT8oby0tOf0OD/dtRsniJmsMBigQU6i1QymcyMjLAnCVuZyIu2prjAV5VDzewWS1VRd2xq
EGXbvtF/GO0OyXbWHmwZgaww+GwtcpGuMo3UbhdYzOaHlO2nwouqwkWDxO+Gx9aOAmgWNurf1zy/
OhYX8iYMaZNltTrZjxW4tIgs55JtJBfgaKGZbVvDQFsusRuBPUAZB7ctE2B3q8AwwqcSQtFLad6d
vrpEwW67nVwYUNqwrqFrjjBgQI5guicZyPM726vjX2l6TP6+KrPuI2okNtAWYJTn/GXpMG+Uq3DN
qPgcuwHFGLcEdfxfk3T9PoF/zHBOorNw0Oz1BHRLegjb+ZJ0JFB1JnldiBLl7Wo4rzCTLlJbA2bU
9q4c10vJ2JW1ZwNYdfor/X9Cyp8Fce5hsHBOIwWWmrj2prwLzOTZWnzd3kOvAuTW6xPe9JbYN0wZ
akV4P61zVBR0fhpoHblwRqdWqxYStd6Ym+OvIiPTfh0NPpa1DemKvgiHO6Um7TOE8pg/NH11Rsx6
DJpUKt4uDGyajqEegDjRSVqdefNkNHKrT+wmbr1iIH6cPtSYrsUrgZDATiRF+994dT6lIxtb64Hd
2Aonc0iyFqu2m94HzxdswtiSPjIAlBvntTBmH8s878xsz3Tr1Ya8mAoszzCNF+rwqdBiB/c/5upP
R4s9zKftjUnZp0l4x5oU9OAQWHX+elIHbm/hC8NP1icBDw6BkQjEBR1IAVBPAmoqUS3XiAaJM8q+
AneGlbjOACHEzijqr6k8js2uVs4rlIpV2YtDZok7xg4UktK4gCXqRF5lB2X9UKkvEYuDCuQZp4+Y
MABvvjd3liOUyQjUDlHtz3ddgxFxD7NiIOCs3cJMPKV/1pKn0xbFV9nGJHeokSMp9mLhUJv2PjWP
Sh9g6FJJLS9sQE5+68yoYvWuxOj6dU75NRfwHUj59Z2NPTXqW7uHz0IhvH3OFy1owX1VNp3br4XJ
25m6jXMGcR+JfWEaCOZEEyx9jvqNHYQZc2i3XdJ6pnaBa9Ubrd6FAtWSXiGY1M0bjVqMNt5pk2eN
D6NzZqmYaZLJ0+liz/rzK7itJ9nc16OOX2FfX1uvAKXvGz89AianusTrkCO6o68eK+9n7cbuJ9qD
6i7zlV0eOP7yenpHhDfwZkO4D6KxZWgQ11pvUsCtrI9vKJVAO6ec/V5lR5O0/tSbMhiZ8MVKNla5
UJpHkRO3Gqw2vu2Wuzh2f705V4kbfsR4rAJKig0ARbyL6R1MJxyVwyR71sscgQuwCUTMqxyE9F7W
uJgv88bYr2qZOIOx5rrf3f2/D+1wCO8KZfY0N2EFRC1F0B90iOdYxx8Qv/1husbH7EVB/RwqLvWT
Y3k2BJ07eeOrcfdT85Jddcy90c98+SFc/evUz+Lu1L7tDDqsP6vuM6AzzZzNHgbjlkOYxZpXRc30
qAxUu9MwuDp69hh3Z22fYGgrLZL+F9FSAhm6cHZ+YPI/PR9azblUu4J2blQ6ZL5dprB7rYaMXWhD
G2L2wjbbO6hS9bs5ToFR1sfM8SsHj+gumRToT9W107txzMIogEwnO4tSszuAoM44r6Cp6qpM0W4n
tbfuUehIUBeGePIhjGv6XLRjeJY10Ry5ACH2Ps4ViuvGuFyVtpPvU2Vy9m3ZVkEbAiOERlZ4WWAK
xUcdG1CcoukeG8XEo9NyouQsp8S5rjBo9Q6RHHpZ9EvdQ/2T6qmvVoNt7UKTlGdGPGU7M7RVvwTo
z4WsA0ENuTVeky7rbyp4deFDbLZGo3sp/aUr4gclHSw3jwt60+XDDCoJ0vStay2LduhqamIYpZut
nyq27TxmUdmhBNmrkTc6tWq4zImnAzBZ4RGyBja4CVMoNPSO0zzRZZgfQErEbug0xdetCsIXoBm1
I1MhdJePg/qZMB2w0KpRX4dOd45DGeMvhrQpdvVs46Mvs9YdG3S7zqKMqLdqOEaGj/YXfRzUobuM
2WzVPmNq+REukMINY6sPV/S+cdCgFw3oV5Q35KwHxMhy9bhzyh1qZaR3mzA0C3Szsn5y0W/SZ5em
OhiDpja6JaEOidaqzsOrFlrpN6gExIZrMVq82U0UtuDfijCR39qNAlgSs52DSkpyo4ZZdxYXhnLp
WF3eebUKRt/GCudPq7WIVy1p2e1Px8bf9flT54R7ypIFpchMxTnRL5M7JJtvqX+TnYX+T4wI7/Xr
6pj4z+O5fZx3sQstOon1b7wd6zPiT5DkYXdF3FbOsAZJuv/Ro2p3iO8xsb7clq7+ugQ0SG8xx2Rf
2NchlLoRMmVznMKcxMFYHLQ10eXl+1tzjsNMogyr7yridjO7tMhCg7Af34uU/sya/sIu8dHMaj6e
Xvr3yRguleQuyKlzstGqBixd+dn1wDFfxHj20nDVw8VD0XAb+95qfDUN9PgtYhP4xGxJW1YUI7fZ
LHcxTkac52mMn2Czwldjc5eRu5lMN01/K1nsGm2/ednKcIr4ghl3fmw/YYZd1NMqt6y1u9AAwVdF
nXfIN5NdYwy4AS0FKbyCIreas8RVNJTlqqqUlG1E60Up7r9fwW253TUVVVfRZ3T4rkJl2hPluBR7
lo7+6fUKk5+NIW5jB6AYFbQqW69nPYrnfTa4dRpemKry2ifUHaR0SMJMFyhRY4XfgXeef0IqeeaY
EwFbWTeeG7hZZ+rDfzRcP12Eh6I/TJepjAxatEpM2q70D8ixUXDAR9884Eg3632+MqSpzY/SRj5j
PluN6dL+2ZThksTrQ13T0iFaDxQw9ySKYujStg121FIfogmTsucmhh2V3qcA4dlklzA/0WTinKIE
CqS8GkZ0DWBO+NbP4CRRPXRli8hbumafnsddEtQodpz2FqEZDI2BXx1UAt9I76J+LtgQ4sFQLYcm
w02tXOrd52kb60OOP4Dmxgb30EMlAcJlOmxENvS7taYbjiyLwuC0FdEB21pZV7rxiHCejZ5psDKM
GJnKmDti8mDU/WaKJI9JsUMYKHEBgIBGKg+xTayyThUFpsyxCZYRzwlcmJQtHmurI/hvoAaPqmXc
UJ/UhuzeEn0xoJ/xD0FEIzz/XIppsdJcm0GVcgG1+yy8LCPJ/SD6YBsTNpdWR33Jqr6HCVbOgHvX
/ghg/emvJbr8EDH+20IuHC6ak/VsxIM8Uy5wmH2wCL8AJP+YKvmbFiKI5MStO1k/VfzliLW2N/W1
07n+rI2TmBleXRg8Q2beHELDzbT9AG5Q3Vt0z1oml2nQFpWR/oo+GNBO0ObDKCo6q1xAJv2sYFQB
S3WMOxP+WMzQoZV8MaENwAuB+gYEG5CIr+uaCrY4VY115VZ0zvS9PtSHuv51+psJa4WQwfvPCneQ
0442eTfCSoJJMG2OcU1mdwwaNC2hHjSLBq9oGigVjf7YmA9OUyr+6V8gjPqbH7Buw+bzhbVmaVWB
lK3L5hdrQrF0SX4qRn1QoQfYdLJCgjCkbMxxTmoW2jAOIdZbxvtueEqm5y55GnpJxU0AdEKZGdOu
mFF00Cy0OacMi7jQqh6J4NJnH4tKP8DMEJh25hptdDGQnwODGCqoS9zeSM6IXri0yBIXgo+j61hx
6tbTR021ywTSoqST5S2iAsbmx1EuFkBavkuiEFs+Li5Lzhe676HyYrZeqkIrQMZrIPZjEBNj/smm
GLz7+oF1TOOG0boVoHN361LzG6U6krKUlPaF0WflP/4/M5wjT0QbIegCM+nw3NXX/ZL6M9nRnIL9
A1PTqPHLeHplC+M8d+60kMUDLKrF4nU0yl0KiHjVTbLAKjPE+WwUWzXR2nUH7cfMvJpA6F+Dre/0
ORTuH6Cw6xgEkNr8HYTpkjpZRVQhVYmXZPY8plfRnPpt+I6BOFyAbot37WmTwrMIEmmqgXUV3QEu
4cvrvrdCvULsMXeUUcjnQvXmcu613Wk7wv0DdtkEIxZkRnh2nQyJ5QIOTNztwLgv5BijdgqiseC0
FWEg21jhvlJBV76ZBRvIzPqibOd8F3XKq93RxdX1/raKQMJ12qJoXds7ndu/QgtHJV/TBjNVMS9c
+dF8Hse/ThsR3q8gZAPd4Kp0/C1VViMtTxQKK3kWv+K/91pDD41dB2m4XJamAYzZbQlqcpRrKklP
57ttwMxABWcC1QaUPZgxv8YOzBnZU0TXWXqlQSRsVX80+gsIA/r2MvsNc8B0U0Aad9yDJF42Jbb+
8S857mocM2mEYv4IcG3OOLTRMAS1YPp7Ghy/GdWDojo7W4XEg2nulN54XJIRU+HQedAfhjq6Ob3v
a7z6Zh2AzvUXQI2Bp2cqMVCxQJYLk7bRjzEGFKmV4Tm/HT+sD+COlSEObyCcwq+bmw/RxIwhBLFV
GJD4yLTzqQz68uX0OoTfcGuGqwhBWVFB/xjbqD7VehA9Gj/U19kHcRCJ3Hl/2ti3E8EtibtrpjLW
OjOCrcE+4pHgJuzaoZJT9x2z8tvIKvwNsCAwzOuP2GQsbbMkS9OCMxA5+y6DyI+L2rzm2Z0271GF
ydzSHDM/rzKMEaTddAUtDxR0cT2dtUV/O3TLLPlF3yLP+oNMUIdhnAH/5pkTjSQcCejUc6/RP8Ev
5xb0KlSVm94ZwWA3SYL294zxtzVkNSvNBHJubo+NoQXZ6UoxUWtIt6E8deGEBuBzrGKvQ2KlO0xu
X3fRYl/phnqZUsX20yWTnA6R7xIMB2Jq1AJfKM8eP6I0XCcTgOp577gDOSb1W0pfLFtyc4h2dh3W
oOCZwlnhWV7GqjF6aBDlHqFjoE/50XIyP26B+TJeo4l4p733t+fwZx5ehWe7hogHOvKvnhWaNJ6G
MIYQdW2NeH4OhaGillWQB8WBijmq5Q0gk1NWxuegK8exTdIM9U1A95ejbafNw2Rk/eJ2ik3e6YC6
dKYYC2qBpMjOVDaXMfBT+Etu21ntQ+Ukml+HNSrLbdnNQbRYxaNudWZAukp7UDuifLKyZXsnVfQn
MwzZIe/mwk9jslzECSlAtxeGgL6g/3DTowHy169iONp287nAsQz6kKYNNr/D7APT9SC3b9gkSRtF
EQPJjoG+5kqoy7/79TibIttJsOXF+HOcrOmG2sMjRkKld5noOiHUcdDqB8nkt5JaCibiZlzpPapw
BHX+j3YGQfD54rioP1ES6PbZAHnKWpb8fMvr1l1cCwsYVAMfHZ/XUdLZoYUZAc/qHpf+fqrRKoJ6
tpspj2pz0GRkB9+BL7AH3KeK0hqSBvCCfvXhvurrAmTgODLdI9SIJ8NTMz9Mgi5z7fTFyDFectCs
K1rvTx8e0X25tcv1R1M9LpWRYp207faJPR3GWaYmIYoGK8kCNhPDK9/ImJpu7PS8xBeEAm3dHtl4
mFmxyh8Aly7JxkVuuTXF+X5WRXhLYU7do1HnjZF1oGbuqkX+D/Fta4aL5VEK2bgmhplQQ21mupmy
F6eovHD+iKUt/G+vztUxQICBNBJkGOiQfHWMlS6sLccOJ8042M6dkzquY9424X0PZL8lYwrTRf5g
Yb4f6b6Bfgw/tKgxBW9sY72lQUffaa5T3+sLvlygsNs2fIIgrEIu++h9rryCHozss62vUBcD9due
Ducq+WgU5hb1fb4cSstPyuLutL+KnGn7+zh/tVhrZGaEWA8AONL3Yd419q3R/ugSyVX5vSWHjce4
AeRVUehGs4TL84yGtlpsYicaPQYb9T6fQYfmshhzFNkts2Y/1lA268ogrxq3z99q9JBDL2c/TeMs
m55KOrnW5KnWrbTqKnKJ9cUJ1h/Qo2D44qtLZBOAx/pQwst1aJHq9k1p/uzARppp+CHU2E0ydTNh
8kIIhv3RMllHMDiL6CqTsbfh8Jj3cugtRs/K/rm0H+LhvXduE1C5IS9tZbAo0WkG/g0D17/xeDzf
xJjrs2nn4PwCLOAwaSFeMtm11RDJXSbMTLdfmosavY6Rhmn1KVacz2oBXw5QMEe7xnAe0mJnoW+T
HSrFz6PCL/9eSQtu5sA8WLRRjOUfLIyBhAa99BygRhWACCgVo8uvSuKi6DbbGlnzwk3unbW1U0Jm
DzupvXada3Z7u9gZ8cNoHorwWpcVl0Vp5tYc5y6MzWaUzDBnmZhyslxiXE3QPHNkTzFRMAC/CUqG
Fpi40IP4uiyUk3GCK1xeRjZAr+7YLHcxywKiveeymTTBmUP28VtdApzn3xodkIcEIoXAVJLeW1ED
UUNgwKvrSHMzAwPDkpRW8L2+WOO+15jqUa5MsJalx4VVUFqNQdxAXEt3C/JmQLsRwpunA6vgsH0x
yX2zFHKcpTnApN4Ygdr1/lhdqjLHEHywL0a46L2MaRo2a24ajYXL8jMQQGJbXQocoAyzrAu/GM4T
eiWgXgIM+6tzFGVKcjKve5jfJ9NxTK660gBWxjejgJQPSUq8GGOf5UdiXYTLwTYafyTAkarrGAoo
Mrto14QY/OkD6FQBiwzc0LBDgpYRt4qvR+fvcwp0LP78XG5rcN30pZ7g7zfAWjiAo2nN3mY/RoUG
9sfpT/29zA7Vg62t1f024aChUG5a1qQvZD8q02+V5wT0VE7nZvFRnYMm2dXGhaMFenXTWWfFXHpM
v3PMl7yI97XsRheF382vQcvm669p1TwcVRW/xsE2g+gyujQxbp+pbjscrTJyw/Glb6a9ad6UhT9O
/8AAB/MQIQPBADiN+EaYgqd6i67Ruhk3k/MAQXcID59NsSSfEJ6vP2b4kR1lCRWnTWCmbF+SZvSj
+lCy8l8O8cYIFxBNosSYMV23UnlrncjtkwDzKae9RxSbVp7sVW3HhpYKd660fhpR0lzJK60feXhc
cn8EM6md+1N2XlXP09Npc6J9Q3sCT8DfXXn+86idCtWHaMa5mwOFHkx6v/zDFbx2QP5ngv80tT6C
fa6GiYZd5tErswKllJxu8SosB9qwKopNfK1proylM5QR18dymMmzml40MnCG0ASqktbaGQD8nfsu
8aBrzWJjFcN0D22MObsAC+bpbyEqSkJ3/I8NLkjNpsaiFjV6BKiX5Y2AaAzoePOXnrz1w22Oa9Hs
C4lN8bLW9pSzPsj5siGru55UILYGAccxij4T1FmM99PLEt0UoP/7zwR324bofhTgH8u9NgxG5YA3
jemn5dXiBHorKc3LVsN9JGeO8pj0MOVQ8PRphzF5g2jG6eWsf4Mrh+Ej/VkO95Gyfh5bTYUNlswg
IXOJ/TTTwnW0c0NG2LfuzClT3EWi2awJtRqmxuqnppzl7WcNWHG0P70gUXEEDw8NXRSbIEnm38BL
OgKO1MPtZmR34LDHAJLmhv1wbjMMEegNHsb1FYip9rMZXsZ2dBszyVyuKOhtfwHnIjVUCaCpi19g
0OMw/7KGB90AZegZi35UdJeoshWvgZrbWOiNoY8CXkeKEpTx9U4cnCWeRs3Eg6tJPEwv5MmjXQV5
eDaRBYO6zwZKyB2e4pL743c0/WYX4qI444CFABfy1a5dKHMTVhaYTNz2qX8vAuOH4ccfFYDHbnJs
Mjf6ANbhubuk57PEtuBoQBEHOi6Al0Gp9vd7fJOUZE3HQhv3yBoiKfWLbj9MwWlHEnxFDJtoGMhT
bSi9q5y71oVdTyxR8C5hCVrPmN3cAxAMukPXTHwkeamseik4H1uDv+PpZk2WXjZaPYVwG5K6eYoJ
1eS49BepIWm6ifZus7Df7/eNnUGF1DgpHFQElAiYbtSZJ8xU/sMH2hrROd+oe7MskRJ7MeS5nNAz
nOexkWBhBbELQrCoKK9Uw/CE9f9vFpJZylIYGfwPPJQXbdV7BsMQ2ZgE1aooOKSSfRNE/i/muFAJ
TXojUlT4XK5/ZEC8Jrrm5krA6BnFXsp0CmXWOPdrzB5ZSAlruuU36TtY+V3SHKbMN/XbrP887euC
9w9B/xBRD3ktXkB8V8Q2c4cBdpp55yBT3Q+7/KHaz2fNsQ3o0fGUx8Qj19EF5MKulDeQKwf1Pr3w
EXDcNogkza/v7vn1p3DbrKqhVfa2AgXXlqEodtaRAbjA3ekFfz9rMAIaFxUNCcH4prkUaDtPWK8O
KlLS+wxcDYV9ZyvH03a+BxHYWUnQ0GFH2si/K9MlqtQ6gR1N+8zsALWwhT3rZeoO1m1hj15sSl4O
32d7MEC5tchtH+q/qRaGsGhcvyWe8dIG9xhZ3vfBw0/HXV6Su59FGyQe8J4JkIIu8ZOL2s3Pqvto
twRGgPrgXtbN/X5Ov/4kzpVzday0uVg3OwzAPzU4Z2336ph+KSOpEKScW0tADn6NCOBWrsdydeMF
kEK8aMIw2dldGF2CBC7dJU5h4knaVB8ktqK7WKPx3uqd7OH0N/9OCfPlE0BU4uuvUGctGkcLv2L0
GpRjwHriBN2PXHVvZr8GJUyCY3OuHGzJwRFuM8CtwJJjtAtUkF/Nho3TGIWaQJKBXbaQBcn1W2q/
TqbPGkkkFHr1xtJ6ujaBtwAWpiltWMpGcNQiq2egkoEIREUO8fg8kFvSSVJh4XndWORCPSUh9GIN
WDTsfTUGi26DAuQ6rP+h8w4PQvEarWG88JFMfV0ameJymnMYUm0vsTCPicFLsOOiyNr0nyG5U5OH
ybmCds1pnxF/u//MEs5xw0hNI6tc16f5IOh3G+XGcoLSCdRRUsAWhtc/C+QRN1rUQKC4giWFBMDj
j8uNNr+cXoz4GG5scJe/pig1pmhjyJ2sCtZVUKDp2i1t4IQJtCseh9RV5uMgUxSWrYxLg9XEVodZ
w8oGffFBzwgPeQuX5K8Tmy8OQshXBwmdsjDr1UES4zxO73swHGSz5Bkr9HZcGQ4kqFCr5ild66ao
wsWBDQYmiCV1KWQhICMcowJ6+ksJ3W5jiLssMqfsQpAFAn6FthVRfkbs0jGCpXGZjCtEEDIsYB4B
HdU1zG3x7ONK2OeYrIyQsI+BWV4Pid/Z90N1BSwLQHV28fdeboE4DVTeaMqhJ8fFizTGhD/NEhTQ
0gtbu8nNl+Lvs090PDcmuL1LgFlPxxmNoKy86fSbZnhkFSYXr/VecqUL2qxfLXExaWIo4QBJgpLT
S/ZOvKZ0c3d4wiTmLrowrlw2esSN38+Q/163Z0bqfn6qb7nEU37TJHx97K0NXoRF5ExAjPCllRlE
a3TqAYDSNHBNuWRPz9R3lrvZU7XPz8vYW86mz6nd6ZLzJnDRL3a5u4b1aKzaA+zS8CZX71PmUeoR
XO7pfDh9GERh64spzmnAP0/t2sI+0/yzU16sX/GIgdDZbftLjT1p6WUUyoaeBSf9i0nOiXKFkJKm
WB16NqP2sqj7xrkoZfiU9a+c+nacAw1z1i4zxcIc7WMe3g3FD507Ft/lySHUJSdPuCIKSm8UL9dG
JR+F+7GNxxHtPIJq/IA2LzDwUX5hyOD/gmgP4Yc/drg4nI2DbmQd7ETLtW76Yf0wyPLW9U/w2waH
RwRZe/smn7yXHY0rPYRkDgDUoEH/NGS1ZLEBqkLHWkXFmi8xGBSVInuB/GikGWBu0+8XKQ2z0ARK
yCuaBsoGPLoXg/PmiEWvUeqjqu8sqHWdPjWi773WqP9ngLvr407Tp6UsUHItblXcU3p2bed3sSy1
F33urRnOrZqUDchasI64PS7lk83cNJScf1Gk2ZrgPCqO2ghD9FgJrZ6U5BVyCFRBl2vO3FxGpC78
KiDRoxS4YOC2udXQjIxaqwIiYSYY46q9tpDNM8gscIvJkLhW1YqE63AloCZYm5KMXPhBNktY///m
DdB0NRplDnAlSvyYkAdjnrx0lHwRoQ2ABleROXTW+FJuFC4lyyZgOqrpWlF8Wl0Yxedp9xXlJQBT
/Gdide/NMvImajNSw0Q9X3XU7R2fAEhcXzLl0NfMB1+D5LyIYrFOAXUHQACdIv4eBVxGQ+cCXbd4
3jGr9fUKz+/ZV6wLxGcmJboWOvXGHLe+znRie1z7pbS5GLVDYj/Zhj83BxAxn95I8bf6sy7u8hwH
yoZkgaF+erPSPUOvgkhcTrgWoF9WqbgV3cZdY5Q5BcSs0PU26oexfkziI4mAAb9PU0nGJTHED3Ky
fuyLgiHwq/NhKB7wgslrbwB81/rbMWIMoup/VsSPY0c6BaIdYG/Pip+VHOzcTRI4sqkjYYR20BCD
Vj3UsXiPU6GYk0J/Gi4Ovn30eTFfq/bQEJVkiMKIszHDeZrWpakWRzCjq7eK8sJkQ4zC9AyjAPjE
FM09JPZfj2qVWmkZruBGthQBU+Jzmma+kegH8MGcq+PVVJbAv+olA3teK2mTCXAHqBiZaO7Zaw4M
cbuvxtPSSGzaLQhFV9p5sUf531cVF+goMJi54HZN3Uli8ncnmU8/tibXSLIJTYgUPYgBYVLfl8fk
7qE8ggVKe3Y85tefqCTt4yvtVnszPAXjfq7ycfo8i7wGBKyGY1poo+Ex/9V6ZxSOsZQ4bBO9rjCw
b6aHUQGI8HjajChsADu65g+o0oNq4quZuBuMpaU4AZW218Nfw3w9gzXktA0BInGdIP7PiMlVVzA6
3EMNHUb62gPs1weNTmi/EnvvmB4ogZfyLgUhTy453KIDsbXKlQGj2QAyarXalucJhmxr8nx6XcJP
ZOMg4GxjpJCvVTU6SCmWGgeiA0tW7xGMX+7BJKYzj9mZ1Xkm5HwK/7RN0X1poCihYWQLExt85jIZ
CziCwXTjhR3BlDtmNlIwctYK8+yko3tz1KGt09bJpdKFqPPOhbY//QPEx8IBZe7KxA8WAW5bm5Iy
ki8jMJDXauxFd6tGBJ6hV06wXCVecowenD1YlzFM7cdBeFUdZRmv8LtufgCX8eYRU/RIww8oAHte
r+9BVg0UdFbhsBsT3OGzFbVQphSt8mmn7cz7+CGO/cEnZ2xfn0MYbok9+8yLXtWXxsXY3O70Dotu
P7iUbWLMCVkKXyEsCgy+WjGMk/TTWBR3GV3DdJ3y0fz76RMs848D81VPIO7ajK4OzKr3wj4y+tr3
ksWIb42NDc5dGCbRWb3AhmYdQe7mYsQeaN2bvLtZ0PppQ79SQIIa/MMW4pYCBMHCQ5gHXee5Qo0+
h1GCtDg3AoYAGjq5q+RPeilJkoVRYO38o3OH7p26RtjNNaEWRj84To/KWpP4oJsC73jH3DjXkfNL
KfKE4XpjbP0xG2NLVebhxOAban0zE78bHzMq+WJi9/vvfPNjZwp4Y/Iyx/HSWLlnmeLa9B1FEsyA
QBEzNiV3gzCebU4adzUwi3UADWNBcwJtG/q6NC+Rs9wWpXqulhR5H0YNyd8PuazH+88J4yII2shT
3K672KuYVwTnmuMZye0wAGfw+g+OiGlzNDlNpE18haHDTILRWRMqP4BI2t1Vw7yBPmAoaQgbyU6K
XOP3SBLgRBpQz5wfWqBYS4xijctQqc7Adct6VAP0p9MLEsB7oGqzTj79nxnOA5MYEix6AzPKIbys
3hVIJ9+RJsguRt8E45xbyGDI6x/k0zAwyIJDFgWUtYD91eUr1YQ6kTbjrW6/p8bnhGEWFl63Mr0l
kdtjEhlTchgv1b5NCvdtP0ZNjC8VKRd9dFT1q3w816vb3pKgk4TZ0NYS530q4Gt93K0+odX7pXHO
0w5oXqM0fEeve18bMHpZsb2OMcypbT9q8+X0JxRuKFYIbCMqXzhdXze0b+iydM66oQ2YOBTiRyzo
cL6jz9N2hA65scPlz1RRciBpVOwoPU/Nc5LulFaSDf2eZfnmHBsbXPpaaPMC/BxydPXWutWO8QDx
j/YXqjndwbrvbF95DCN38SC25suqk6LIRf6Y5vXqssmqjTjBNk7D8+ygZTMd0ml2I+NzRtdbn69U
4x9uGkzmAfasggERAllfP5xNZ33UQmxogQ46eIAt7TOe/UiXiUYJjwLaNhRQfODaTM5OMSe9nppw
0AzkWul7nTwoY9DW16asLi70xLUIg/UgheYznbyPWlBG6DgJuXK0mk/qDD+dPAE5GpNAlWSWuDPX
5GEyhw0sjfqtQ3ekeDZa28OYTXDa54WZI9ksicscUenBjEOoYUmMXi5D5RrQBxnK9LFuyV2T9ReJ
Cvqf+EGvQYYd35i425RkCUb6SlB/mGsQc1kJyAUhlDLEx9M/TrYJa2K9SR763GQWYfhtGvNbJ6jJ
pRrj6Xp32sp6rL8dSSiVrGhIC/ce5z0Rc0ZdG4CGpNNb3n9CbBa07Co7m2tv/DhtStgUQ1vsP1vc
Z40L3IN4O+OJF5QveKZfY+oD7JB+1Pl4hoAI0gtTr/oh0w4WvUAIxi5RjjCAruebqWROtZFm6wGZ
rivtGuLn7umFCb/UxgD3pTJDqecMmpQes3I/NS4gqJYzYzf8S1V/uxAuZ7D1aiisHnbM5C0pFtdE
QUOmaSuMJpu1rGvdeB2UtTEQsNqY+8JNs5epjrwM7PNpf0dlwBjhvmH+kFiAxRLgy77aGqMBdYYZ
thpQZMNUC/Z7b5IBHYQevrHCXWxx045oJiHyxziyVhp0oQu8b6/e0HBH6MNpVxBeMxtj3A0HKt3R
0FY4daJehhgvajHhtHO0hxh6Lc2BJa+nzUl2kC/VlHj66ub8Ozl46av9hCqX8RCp/mkr4nsbafGK
D1+VwrhVkXo2lthY7+3i3N4NL2oQQV8cHL/ufFO67Y25t+57/x0Ewd5py8Kk5I9hvrSs1VXWlxUM
twrdL1rmM6u7DDv7eNqMMEJszHBB0EzQWQxTmInB8JbE4OZ9Pm1A+K4GMez/dtDmQh8zDIheQKMd
HICfpFdd1hxG54mQO509x0DGKtoZlYm7yj4bH/imeFAtksGoWeM2Q6UX2bifJbGLx49v2B89WK7i
8q638AJxXqckXjUKKrV8GMCcwSBdlZLx8fRGCB12sw9cqFRAiW3WEX7SkI54qt7XNeb+7hplf9qM
6INiyB44Z+B0gU7jHLaou2KoOgu1Pt1PZjAGLovEM4Uvq42Jb0fPTCJa4fHtRVdZMEEjww13yeOy
73fZB8YMM9nDSmqQc1KritRIXSHO6UX/WR7Ds+Eck6pT4y6fqgulPmV3eg9Fn2q7QM5lnSizmiKh
2MPheVL9yb7V7Bdz/Ie7c2uFy8DCFO5gMKxqzn9N4JSKMreb3jrn8/RiRIEE/XxzHc0E4wkfwayx
alMgg1YZWQ/6pK4JVde/J6xDaNwY4aMV1Ws11hsYYRi8LaJ7h/kOZGMbt03P2yr1axBRn16W6G7b
WuR8Aip6Dkb5YdFiOwLlRB1nXHfn8mL8gFS7xJhkD/kYRp1+0OcRxpTqIev9aXg0JNeZCAu86ncC
kIsmLMY7OG/oOoU08/8j7bt25Ea2IL+IAMmky1easl3tjaQXQq2W6JPefv0Ge3emWVncSowuMHfm
AgV0MN3Jk8dEtIgE6lX9bIKRYjeM6sYsp280VxI76SG6NtTV6EZBpx4sI/3W5yUC+LFHo1/QtrzR
s35DhqkRpGvXvCKkHhHfNaCGgKTzuadC1VYLIR8AL7mTEOGKQIHkIzz5MzbsRkQ6vTbNSyzu3FWo
gZegA4wEZNlDJQG0sdUvTVTXuna4lyDcRMMlCqxxbpZjIFjtA8XN0+42kxJ7+quynU9GWjyF0T/L
R1zh9llhHQy4+hRXHxI7ZD+vH4LVxZkpb/8fwDzWhcsqx1ZAzQwAgYL6cTSPzeKOfveaa57CRDy7
azcLaMZMqB6CMJt8vnEWYK2ljXI0aHORxY+i/1X2m+uDWVv95d/nBlOGrWYGPsGLFGmLgNRuaD43
UKi7jrI2ZUuU+ffFKBgSx36GJn4nj/edvvVlEDt0Tmrhhft0HWl1PGA3QesgbmMk3s6R0j7LLWvu
ehu1GMzVG9L6G9UU2I3VRfkC+fS+lsPR/U6tZYD4aPu2zG0IKejrw1g7Lya6BIiKrYysNjcMVqEr
Y4hxTZFyN4FkmdlseIz/psJtgXJJg6sjU6ZiHGqwyZQ/A7jMrg/jUpMBV5QJej/DmtVJFZ0bRwu+
7SAfgWAgncO0PWILRnsXDdtEdi1/X1RvOKFJsy2CCBWWro5X5vUvWJ/Ifz/A4DIIYDQHt/gcA5gl
zSrL9o2XvP42dPvrMOvb7guGM9iBHCm5UmOcihLaFu6G9ImKXJfVQwT9MBVhBYqixPkbFrvOH0kN
PjgEaBjI6KonPdrLbJ/XXiyKXa7d8uYCiLcJaj4GcYhwGKKIan/q+5dR2mnNtyrbaaL82KWq07xD
FmCcadBy2la0BBgkO6aN+UTtyB5j2wjt+xv77W1ybO/G8wx7R0T5zdVTvEDmHup9HrN0NIEcI/c3
gfSriATX+Gpt+HJw3PaPsz6mwQAIctdmbv0oOdKt5JTb4GR6pVvuC8ezBy946l32ot0Erug9u/ok
W3wAv/2ZVRnhJGHPWD+Up+A2fwXhYWPHT79BKnGvPBxat7Krk4iWV7CBeNLIXB20erSAqmYhmJSR
J7yx2puycbXkR2oIysHWwKyZZw9BHfSU8yzxU0C1tJ2N8ZDkm0hVndbU9+1U7aAwBWqxwW6qQlD8
s2rWLDLT7aOKWkVy9/woksaPIj+Fa5pHjk9kKDPYhESgnbzzoX9m2ZH/G76yHZe3iXpjJm4zbK/b
m9UH/vIL5s29MAaSVUHlp8MXBPmtOrhT4Or9pkhPYXCqsL/iRx8P3r/BRNxsToCpoJXjRo1ixaaJ
WopHDToFew0VFvdRcS9Vx9AAabYBGqA8mdXXBLDzn+VDxigrw+2BJnZwUXEWIrUsljEDsJQR6QMC
mjVSKbQ/toOU7Vk99xygTHtboiMcHOcxwYNE7fFItSYZX4ayl67t/6aeck4GykRFdzPK3c6nv41B
p12pQQbdw8eavKUVwZr/Z6b+OfS1AOE8c5VNY5P5YeZoUIYPD4Z1B3cp7gXzu2YGlyjcqqbjZHaS
jKHgnWGbJbFNUen22h28ROD2qi8rmcwUIOjJQ58haggMKDOFosKctQuSgpIX+uDzweSdjcSS87KA
hqsjBdVrbNL7SpFuiTEcwTixrdVmd31jrk7cFxxvW5MsivXJjzKn09vtoAwPEwzPdYg1t4LOTEYQ
nkR7LE+kYCi+3gUZIOriFwFFRBJ6ffD9LzDQVAnjCTfc5D3mEtFjRqeZSUHObdZ8K60/BaqYroOs
ztUXCO8xD8iEaj0F4YBVt06lyaheEmzjFSYsnBbFglw7KCGwCbgjmQe9HzAf4wgju8zs7I90Fx2H
Y7FhR7zRohvT63HjTZ5xGx5E67SatUd1NdhzwTWLFl/uolcQ77HKGls8D52O2rhnb5JT2T8l+8SN
tyi1uD6dqzv9yzLw8UY9AUFr0GBfjOCxzINfLZg6E/rBinthN/HqFvyC4uOOijZafRRhZEOQulE8
3URD6KpDL0jBrhUOgoQd/f7IXYPzkueiyoy06uQSbLIQh97QG80JDsHvahe+BQ/FOwKP5NEqbPUD
BIdzzp45Odsnb9dndWWoZ5/AOYStUQd6KRUZtLFHX7NHX5bv0f4Zmy7EOtLIu462FmC1FChyoDgU
bJGolzy/Q2SS+gT60zDvWWxDddIx9RsfRYutiQIdp5gSCH+FOyW9J1WziRsRkeSK33QGz90ucqfG
iZFUsC3aRkJqChzMnUvRTEPkO1kSeMJr/soZGnfL1OhqTpIIaIQ8Ngg3TI0HBnnbDF9bgosdAbgb
v/mLq+0MlLt49BFahI2KGQ6LuwKaIZPwebn2fDmDmPfUwg8LiJVnUopxSdKDr29qyyNh4GrySfe/
JZIXMcmuPghkxePQC6O3MG7nVgVEdRwTVdvRsYeGZ/B9LJ+tTqQdtj7nhq7CHM17jK+KR0N+VoIi
PkNh9WsGKqzupz5t+sLaZtWzNrnYfGjaEfbor5wiKHiZyITMyXUoR5zPCIl0aORamPTxIP/Wvpdo
2NmVru4kz7rTHiE06vUyavIFh2nFIuIZDy0q00RdrMpH/cJYapik4uwOm9FTf/o/VG8CpUaWb4Lf
7NbYZHcUO3sfP4jundXhzjKBxATTkc5fO/Ko+aWCpn3HH+yYvBr5KW421we3OjY8bdCShJCmyTNI
pZJMBmKCjq1WydYcfqnpZoRO28C2Q7y9DrXiqn0yc/0DxZ2YEoWplpEDKlTcVEInyo6y7SgSFVjx
Bs5QuEMD5qaGljVQrGQ7qHe1JeopWF2UxYxxEQwo9eZqEQEghgRa8BJ1mzAStDutXfmo7J8TMHMt
+EX/aRhWUGTp0PNoRrKHJl7bUrwseU986CbeEPQmJ5s0UsFNIeoYWjvXZ8jcPSWRFCzHZO62LB9a
pMUhNRq/IzgIQZiocCGQIAxvrUKCIQCFnajaQXB13qILM6fQ2E9Jh0QJojQplBPA2dKCQb+BwmsL
gecWlBF4P7jXN+PKKqL76guUHyfEesdkLkBn031u3MvKH2P4dR1i5RI8g+D8tsoPJlIOgAgstJNB
IRZK28GNZUNK/jrQZ90k94pdIvHJurpr9F6RgUSK/llvy0Psj3aMjsIaPexJQ9yG/KnSb4byBDe8
NG6yIfQUC3U3li0nIJnQw33UGRvoT7uB8aL6spOpvyIwraCI0u50dj/0+l0MoqTr371iEM4+m3dS
oi5U9Bqf3SGeoeabXnmlqJdk3nWY1XUAYy5qCimqefnYZqCFPmRA0Y0zGpP2GlGa/QiwDUHOrJEQ
/rsOy94wA4Q9MghL//vrBEqvs24v2qQt+YI3FkKQGXiJIlRspU+5fGSpYHSXGxl/35yFEnXUlWOY
56cn64qo8mP8/RqJWloGkJlLNlT+dn0OV6oLAYPCXURKkKcD1jnMXPCh5zqa7tPosYJoQrKRyXYI
XCMI0Epxp09u2dkmvWmc8lmHOLPjqLZebCaRaVwbLvSy0DKGIYMAjtszTVgo8ahiuGX+O0+Mm2aU
tmOriiqlL6/FWfvGMEB5AalXkACcD7dJmVKmTYkg3Gjrz/K2c+XX7ODfmCe9chrbPGUfzMmO6UFE
5fTJknB+loFsQsHEACUbReb4HHmS5VYqZBjg3jAmqHjjXfpHQbnhcczVblZcblDL35RTB01JUj/k
Qwq2hSlTKuIqUZTfKwhN3aF2q47AYEFrwyW9r3p9XXWokDfajNmSmga53ZRJ+Oybbf3cTznWjsiJ
tVP9+L/fx3NNKu589KjMh4/fn34ONvtwNrQQrKeaD04qQbfd2lotEbgLeSyRxy8SIAz5QwfNl/5J
jo80qW1Knq6fgnmTX6wN6tZB6IbYrMnfVGWbpYYWV6ga0ALEmQqz9VKaQpxKsiy7VLObsUrx3EhB
UACfUVSauSI1ga2BtxxkPtCgddHSofgpauYrGLJ4r/7wfxK7uJEQb6eOtkcz07cO4fZd39vMPmR3
2m34+79X0Zzhf17ki4taUgZayRT4efonMI5+tO38Nz3bXp/k1RP+NcpP32iBoidFF+tzZ7RVPyaJ
q1Sg6VNermOsbhmwL6ChBGTeeFGcH7K2RsNkQbq5ka+4V1v9FFKyNfwJ7kZuW5IvcDYufVKcAXSD
WWggtiARwj1b6pJIgdJiSGhhBCeyaqvhz+sDurzjgEBnRVSEiRT8ixuQ31VgEemxNaZbtAPI5c4P
PdbbuuWEwkrz+XP5Y7AAo1zeE2S+QcXmNsiqdDP11I/brPSsxFOCnaFtBuLm9V0Wubm/s0gi8BlW
+CrPRso3gfpSZmFRAV7e1g/yYEsv1Bm9fvuRnnT31IR26JrbN2VnB3vIzaChpXBGmzmW03tQmBZ9
ztpmXU4FH+jQ0GVVzvMulzcVMpp0F4Sb60u7ZnSWENzmKULq+8rc9dqmbjvsQdeFyxb6ZTHdSJZT
57vrcCv5p3mCcccjXoXNxIeOBpYkGkMVqRMUm7q5l6dvaryz6rsRrafNb4vsU+1HIfWozEqcXP5Z
64Jo3dphgYGDM4MKdzwIuAvDL40gbgnGm4FfEE3UdqcKLMwqgjkXAKtg5kSfyflhkaeiSFRjLpEl
aKvPTnIkJEie150/IpD/wD2OI48mAe48VqUkl36ChhlonfvGMRsfFbqTklPQeLnhBjSxyxqFbvhH
kD5cMwQLYP5sJmYXNF0HYDSrUWmrkPe4uVXGl7o4KP+9hh8m7WuQ/FGMR5iiYh5kEeSbevxZTOpB
CiOB8RSNiD9iJUuNcW7mCsFmbUx3KTviJeIb73KzQ6GzAG3tQC/HxJ22FmV7dSLPY0Ltlfmjbg5x
//36CVu7fNCzL88UQCaK0Lm9URQ6tE0atO1avoaSlSr6HXWqZPc5pCvDIZg88DSK6P7WJnEO0yHB
iqp3iyfsHqSQRHQuxMuSp6aBJpcjyS+5Yo/00ItYUFemUJk1yD5ZR8B1w40PvPVKLhnAaigCv6pm
PBeNMW1SEzzz12dy/kvcKVNAbYX8Hx52M3vO+UEOZB8PX1BpORGLbGWMboP8Hs1Mt5JSHApyG8pk
Y+lwj6+jrmSD0Af3BXuRthha3PI67Ec00B36oiEaabpB9EpGdSdJxqEunqsgPHZh7cLhBYeYhiuq
1ux4YiixfNHicKe1mqMpv65/2MXGQrwfqTYI+oIWEErMnFeTE19FtTuDYUFhWt5+LyGrVMvRnrXB
AQH5/XW0iy3Foc2/L/w0+Dqx0ULC0unKvaS8xNVB78OHCZolOZopiCXSPhSNjltslk1dHFXAS+th
k5nkvjBqsFCkXtTEt0OupoJlvohOnI+PL2CzoEZomhF0rTulQQD2uar/lObHIGpau4z1cTj8U9Py
o7hgwGmo+qNO4tCuYiYdwSR8o2YZWFSHwfAgE5ej8z7LvEbt/khNkQjsnmi0nJWtI6irK/NoK2mj
Wm6BWt0WPUaDSQVAq8tIUdhCTcRpQVh9vm2oamQqHbGMYXHKys2QPOAOsY3qLRSVBqxu0AWSdo7U
SyZl0wAkqr4iw6UMG4YyMAbxu8Syg15kjFZnEGJ7iNND7hRxknM4DbItTdTN61gCCeqvGSxPM6kn
A+3c14+eCGr+fXH04iop5IIAqjCVJ0vtv8c6QqS9sa90EWnZhTGfd+diVJxNqWOJMbXBJGoBfdCo
gaL89l2zasGI1k/BAoezJrGG/HofFjU6Yz0yuQzCu2pYuAx7o0yf0SSegbYDreIiH0Y0lZxVScxw
aPMKU1kSRK1Umttp1aI4P3d7BlHQ6+t22TX6OZtg6YboOMpI+ChameWFTBWg6fHwOy0UB5Vcd9YQ
7Jss+uazDGHQuv0T65CLo+wmtGQUstRuXPoucthvGhp6r3/QPLqzC/T8e/gyk04yWdG3n7PObAVK
oRYo99PQ8PR8IxluilbduhcYgLUZh3IHkhoIosAf4XaUlKc6GViFlZbz3kYXkAfhHncqKhdXiiA0
dJlbwACXYNy2Sjspt7oBvnZWHgmERw1Hi276zM3Nl8iwU/oWIqtxfU4vQ6UcJrelsnJq0MsITE05
sOguazCRhdvETwn819bV8lMg75LYqyvbb06jtVP6Q9g8mhEcv2MUiEpR107wYgp4qh1JGklIUnxO
rQc/+qT+MNRkC7WR//ps+xw1SiRRUz7TmnLmT8EbgEQ5YGITFUsG+45A5MP1mV27OhBC/BeCM3s0
IIaPtiBMbFzbtXascflP0r2SvPqyIJ4iguI2qUGbmZ8PB6MCcVCYPdRSuSnMoy4xvLgFM7e+QF/D
4vZoU4d+lqLCx4EhcuTBDSRUGYrUS9dBZoVqxA6Ri+AGlAzUimoJpy6BIwonw8kC/1gQJliitTsX
1OX/wnBjqaI098uprp2JnYbq2ZDqbzW7zdMGIjqDHWpU+NKe3SPehC0RudM2EY3JcQPElg1OmO/o
bwyO3I6FfYgksHI7bSdSaVvdHCqo8ShIYfAS4FyYBn5o0w6YSzlobmIUYElm76XNLXqjGyJKBc9e
ysX4FmCcF1OkAQv0COOLCuIN4JwPM1R5F5XjF5suUGylQ7/La04f0IYLckeQxacisozVyxlsVv8O
mDvbAZtShH4xYGhqUf/HoD2C4T9rPE3CDVZ4fl/ZlnZXm9+vn3chLnfgC9MEhWkN3AoFS0iJyN0D
RJRLdVOUCVrWMrswwMGmuQo8g+vQq8dlMWLuuLCsk2I2ArlAiF/uDpMxbDvRi2Z9aed2CzhOCN7O
W3vhxkn9JOdS0NaOOskuqBzwamrab9cH8ulPX+6fLxDOse9p1Zh0aGpHoVDNgIvzRum2km4y7baL
oNj5RtVt3dxa+a+GCiZx1RioX9DcOZHKRJM6CmiSNk6ry5C1ekYgorAr2THorpBMUYpkzZ8xiApd
AxQJoVqHMwZ6wWI5mIAoFc9jd2qobUYbv+jtlJR22+zEfelzrPtier8Q+du1s9S0HhkQO3PbqJ6R
34/JhI693GXhTK2EhtkCSbv/3EYz37aaCg0jFIhA8I6zClOVZRNS9pWTKq/FENo07ew+avet/530
P+py2l3fRqsTu8DjLECJRH3cd8h96nTakmnYqr3sFTl0hml3F5TGVp7ZBlLFvQ67uoMWsJwByIZu
IPIMq1LpVfLfu7QM7YaMm5z8ULrM69VC9BBZPflILeOahIa5whdEtSEE0poJMxup40ZVhxdlKk4R
+LIsa7qNlZdIGXdDgM8wx6iAA4fyUSq9yQm1rdrf5oaoiXLVSGhzJBm1QBTtbudGQkN5cxvrVuVM
5bBN1fZxCMn++iyv3mf/Qhi8dlJX4KUzhYCAukOv38IrjpOtpaH5WODprLr+CyDe4LW6mSFWhrvL
8J0IRW0t8jVoutgxYZJqfRn/mTYQkp9PG/rI80iel7Frdp3xYPVvjSKyNuuvi8V4OAPHjGaSxwbj
MSE71ynE7lF2mqSHyEd6hnlop1YDvKtqUfOGEJg7/ihFb4tQAXAnNx40v9DqDFKlXYd+lWqwR2NH
ytvSFPh2oinlbIDV5YkVSwBlqmuiYcAPtmbdCZ7IqyDoRYZODP6HosTzdSMszQZrXjeGcoQhKrba
aHggqRFcTatbfgHDGZZSNUYrNgCDwLLdFu8VuouCHHVa8cb3BwHY6rZfgHHOhEIbM69GgJUjs8f0
tug0Zwx+1rkoeSECms3pwqEwAqWC8w2giN3H/VbBoEwL/JaCHJNojTiTpBe4AJIYG0E28bAOsqdQ
HjdgTX+6bpbWYVBajK5UNELxdF5lkYdZPcEsQf7L7smIAOnTAH6Z/w2FMxQsKaoAMfXKGRp9p9Dw
eSyjbcyoQBxl9SZD0/U/g+FMRRuZadBaFDYWD8op3Go+8/Ro1+CdUkIaUPQsEs0dZyCsyu+1Ngcc
WvigHVWonR1HouS3aEzcWUUUIKTGgKnLUKflVioNYzuasp9Rak1eg8rCGs0yPfFIOrXP11dt/WmA
q0pGwBjOHp9E01opbPoeVPZV4+nVcWo9MJ7aJL8t8gNt3Ni027KyA3SAXwdevY6/cD9bTRZHjAVT
OXYJxjwpqp2ixNIfRB7Iqku5gOBuybGTmjRVAGExVENiFIW5M2Bo0Z6SQPh+bDfGuEmD/1yoOLuU
C1juIJiMoeysw5bRJXM/FO3rVKXb65O3uisXENwh0I2oreUai0bzU5UxVLA9m0Jls1VXdQHCbX1Q
PlrSCFpMB7FNKJvt67lxVCV2jQUzhscmOUzS7vq4RJuCOwhpL2esVQHJfBRimenBz9mP6xCrpn0x
Ku7CMoiPZJQFm1uiHopVJ+bn29Y4RaAH+RsgKCAitjHTUHBrFBth72tEqkAqj562LA4cFWzI3cDs
3BLR2K/ewmCu/geLW6oKQhuNQbEfMv2Ix9OgVC5pXBI6svI3kW6wdvwLxS1RnaJZihWAUkh7Q4LR
ibXHIUPaWG6D965K9wSJ977wRSJm61v+C5dbN01Ohi5OMJ0qbHwLdi20DARDL4hzr1rixeg4D4Mk
tPfJPDoLzNzpYwFWHwUFII2+KSrqCUuS1jfj16Dmz1kYwantWqpkGFQaeB3yBF2xJfUPzWj/x73I
ORpKOmvLyBiWWjb2ML/9ygi5ieSpzUUSz/+fC+WfMSn8I4hZUuZHFrAoVI36fQj+1ISBRM+ZoCeZ
Jk8T/TPIz7km6vS9pFH4tLtfwJy5h4BDakwZgKMa8izxn9qnwcYaZLuBQwIW9G1WPHXdaNPOcns8
OYsOrDOQ8FUJNAg683HQyvsxk0WJv+tbCgUd52vMGlNDvQjWuIlfmu6oWw9NHh7i9NUwfiSVIVjp
daMNngVFRQIM6qvnaEQZi6JKcedVEMuNILmTD3ZEapsp+4H9hCyrTUPnLwzdZysZxOTQAc1ZhCHx
VTWCcq6D+A16BT0oE9fkdyli914PwC1wOAsgtWMc1z6GZoKTg+0zKDBLv9Jql3UPo7JVVNy1H1X7
UqYPaPdyr49xdREX2Jxd0KxSbYz5TgfVT2qgaip5rZHabK1NG6ABS9QTuWoXFnCcXTCKWomVBnBB
9ruMbrXCKa07pgsGtXrbLlA4q1DT2ECTElC6ZNrrevuhtP9ZynA+k/9CIJ91vh1TOaYFiwARlZUb
wq5JZBbmTcvN9fVZvR0spEFRUKRpVOX2IFin1SbO0G+nDvlJ0sjJyORXozIfr8OsG7cFDrcH0TWR
tD6BjSH9G3Ik0ByMow1R7EYPPLlypXYHDrgQXJ4C3PnYXkRHF7jc/lNHqa7bCbgoabOrrjz4E7Hx
eHR9NtgsqbyQ/qxZ+KuIG7soTZu19Y1pgsbt+nes7svFZ3D7kkBNjvTNbMvS9lBoxbFGtVAG2WpV
EnFCrbo0Cyhuc2ZUL3q8viqnzT50bJwqxuMOhbT9G4hKd//TsC544OvEZyg9xXGrNkEYQdzEpaMj
awLXc9WIzAcCLFugheEVdTVtMGKzxyYtx61W/0YJSIG2wEh29ealkmvB6V69CRZo3FrR1kwac8Ba
yf0PtXoxuqNKX3s/RP/IkRWbsRHpxIgAuRVLal/S8nweHovtwHCYdFJQol/ltxnxdMMjonDQqv36
GiFfoquHIWQ71BCH3gIRACINU9w8X98Z6zUICwzOqfBr1JGwAYOSU/mBRj216zTv0M6pdq6SDreQ
G7yTm/pXRfrJMbXppfanvWT5iB9Gd1E185lVaezlKfEd1oFQpR9zcGhTXxLcwpdMBfhKdFlB2m/u
XLioTE19qZEzE1KxKUG+uA626HBCC01e7NQYfYhlcgi7ZqsVCTgkYanifj809G+CQMuP4Oyjhngg
cqn4CCV/6KFoZSCjmTFReG7VDC9hOHOoNZkE7mSsPC6uytrU9c3UvxqS4UTptzp+kfOdXu7LSWD9
1y+Zf88vVc8vMx+ddHpYYi/E8nSQkChKC+02KBOR8KgIh/PhTEuOi9jEyUXYdkf83CtNlNdroqj7
ujkCiY8pI89n8Jwy6MDKUSCF4ZjGS2dMdp25bYPew9EDTY5siNq9Vxdt7kuGCAwoP1G4fT59QW8O
fqJh0dLESc3RztubDNlEKCkM4alnO4pqVwkib0wXHI1VO7EAnn9fvLKCiEIYEql/ZzTLrTT0214k
rLh6Ly4QOPcjDTMdvhOmcrAQVJg2heG7ibnLNVNwAa/eiqDDQ0MJpaiN5uYQzFl0yHtsDRY+6qUX
IXUvww3VPLQAC6BWd+ECips1f1A7mbEZqnzQlN42ahn8xfHmuoEVoXAzlwUhBFrmZ70U3VCkmCPU
DQr5WVdvJpTJgqbXJKhv50DCHlVHpMbyKOALDqKbEYoSMthq6juaejGExUoiuOovSYs/rTGaVmTU
YuoQJTrfc0XaJVliArJhdnLSH8d747m+Ve/9jezOmnNoY+/2wR94cdfnc+1QfzbL/F9c3pVRq4TF
ymfUadpbpqejBDO+V4Njq7hjLMhjXfZRng+STyxEzEg6eL64HLfUDjwzsANbcybbuM8OGXT26GS/
yXb6Um4CFzQEKOGXBNmAtfOwHC5vkpuGRIaG7TMNmzY+jiPCUM9W5RrKz+vzupopXCJxJ0/PKFP7
AEhqfIRJbsfWJfJR11GjQHaVsSkzwylFLWuXHRLcDHOH0LK6QO0kzHBt56cJfj1acu0hgMqMHb41
L/7jsSE2+ifcn74XiNLZRLSZuHOjTkkkdzEsNnjgNv6zcR+/1a7pRR7SbtsAC/oQu5arOdVefyxd
6UcDYoZt/a3A7oYg9w5+EgVbZrzfke/VBpK2x0j0MFoz7XPPvmlQFZohfP8pGpqmJM5i3GHDrR8N
YCYQXVtrBmrpanDrXrGsSeURlwfzbR0EIlK29YUl76uxjSUKt85VqkfaNF9RGQw6JNjM9AQyBS38
IC2KJ1IJciFeKb9M8ranG32Uveu7e+3+WsJzbwWpGFBcmwFeK6VDMpnHPv0DQtK3ehRp4oqmk7OL
VSfnjIH72zHHe115Gbunxv9zfTACCP5ZELdpy8wAg1GTyVEjFeSf02ZKmXsdZtWfWUwa37U3WTTU
236eNHBz4UWOu7i19pV61+ler3zEyjFXXNnI9tdxRcPjTF4QDp0ih4AN9G8V8mad8qCrb9cx1g/+
v28J3lXTLXR1ZwVWKepRudeBlKmXvllWf6x09T22nmor2l1HXD/IX4jcARhpUqWaD8SqPPkyvMAM
QhOCu3EVQ5kZSmd+nIuKJAaRZKWfD5nahrc57REeoVre/ro+ktW5UzRqQYpZtXR+7mRUAEF+YUYp
DXeU7BGiP1CnVyUCoZq7ANm6/w2Pm7ksmMYEFDV4C5WPlXbnJ5tkvImt75n/MICb5TrY6uZbDG7+
feFKm3IUJ7IBsLGbUIW8r5IaveCCUt1Va7QAmX9fgCRB1yPlDRC/Lz3QHDlyRPH+tu5Q6CHYdqLF
4h6SRsBiNZEBBUpIQlGy4jXT+zg8EfUoNYLc0urcQfNPB5U2uh750LzZ1GOR+rjLTfAAj/1Bsdyo
FHWdr/tkCxRuOzBNLaR0fhpbp/Cu2k07ZK/22amAflFsI3Gb25FL9syRTtlGzuz0ZHmqYP0uqVdm
r2XxDdwuaVoN9BoJjkD36w4aOMEravo+vj2rOnTdSrdz9K3pTM74ZnmtQw6T7jQbTfANqx1Cy2/g
NhFio0NWB5iHFqwFbtY7+uNwrLfdLn4vf4UPBPSNHtJginf9gKx7bIuxczsqZepo1CVwIZVkSTY6
/47NTv3wP1piI7ckb1S7fEeW9K5AlbLpZaKih9XDs8Cfd/zi8PialiQ0Ar7+dKIganjzb/rYw9rL
G0hxPbZH/1G9BUFH8H594CJc7mKPjbrQDYY1B6V1hBCCdpokTyjxKkD59NIXozMTFH8PBKOLqvfY
P0IyIIF4+lQKnm/zx/Lh9sXm+bz6FzCqXvskpvMkglM1Dc3fBG42xAlsmfyZQhmev4y4rahkdtUY
fS3dZ4RvgaqxqQq7Eaht8SH5mpsmIB9JQXP2bCBuGNWb6yt2SYt5fkw/ndIFXlBkVGrn+OnoQAAJ
JGWO+Q3/QbegeavXduN9l98bR36Ubti2Qbe1kz5IN+P2+lcIrOIni8biIxoCntlCwr4pIdQy9Mom
1xwonv/NvbWYWs4i5aCH78J535QVA+VB6ejkrUlELqFoAefduxhLWrG5TAEocvyrVry6dcvwl554
EIK0YxGR9uXrDGSTaFMHpSVY9UE/zY2pCuIuNxkYFqwcqrxSGyDCq+ey6qQ0il9BPjd9t2hK9xFp
+12sjYlbtSj1sgu1SZygmXy7nJLwjVWFfM98NfZduW/0dOfXSavZeT80BzaQIbKhDUJcE12kH23c
BT1cmWz4SFms/Q79KtrU2jAO2J+G+m52lb5n/Zgcx8BqB7AAV9NjSysFzAVy8t2vy2gPieYar+Wo
zm4k1tJTInf5/fU9dbEOmBm4eTrkPTUTJXPczAStrHXZLPRhjlK0lYwJ/QQl3SMzXu0JQc5ltCzf
HnOtO1wHvnzHARm1PjMROJoyLzpRoqwAc4QJGnz1ocWtl3lEBY+OvJ8O+QbPYfm53l1HvPBpOUD1
fMuBSg6kxZ+8+/UDASO4KZKJuLC4HAD3/m20oLEk7CPU+3ggMcwl1OpHMqp+3OsDubADMw46BdDx
beD/8HWIUtmVbTTzz1tG6bVtcstQRN92laDk9tIvAA7Sb1BGBjMPeP64hE6h+TGcflwcIPntPRCP
7/IbEjvF0d8Fqk23emGzLWQ4BC+qtWlcwnLrlMaNooUFYJX6AMo5iXyM+SlFH9H1WbwsgsHwFBUE
8co8OItnukUzT9eUoQYdhq5ishOGYXfCMe//RK1U72SttQLbSIrh3WJae8uGvoBb0sEXQkVkfUCI
vnpMkxzV9400ZS9VpCX3ZSq17wWVJsEpXdm6oB8G6cjMQYznGOcpoTWsjPukB/Ox1buRBPMkShDO
f+HsGgcrPzSNwDwIlSlCTc4O9KGi9V2FPaWOTqV4KvO6VrVr1tmVsBB+ZYFBGaIb4LSnFKy23Dnp
ZA0x309m+9zu2I9quGtyxJYFc7a2vmcwnHvf9X05xCM4+sctfQpSW3XyR/OY3vn3kdP8AVFCgoKm
DRIpbinwLC/dhXk28XSBtAhU1SxeTkMjSeMnCbj7lSf9STtonuTF79rDu37bBXbnJHswBLe7MbOd
aP9/SPuy5cZxYNkvYgQJkiDxyk2SJS+ybLftF0av3PedX3+SjntnJIhHiJ4THf3qFMBCoVBLpmpP
23gziBhjVkzm4idwpyjRWUTMaZEPyD+oeR+Lmg6uczrcGrmvGMtRry/lIlv/uUjF+NA56i3NiYgl
h273g4peKSs31cWCuM8ZRilkyUJYaLjr7guKl4p/mDca6DXuMO9yBCXnN1D32m/qS/sh8BSiveQO
hySlaqoRLLV+j3f5LjKd/psGdRhLWQzJbp8T7+/vqovFcuFRiJxBny4qBSaaYGXJDUZRLkS0Js6l
xHJM22xZU06SHe3jLarft7dt/Zj/ewiWD3oW4lVlmFbzhDVUeeAxFWnu8RsFw7JoVHgVB9kjsMRC
agFR3iWO3itl2GMkxM4gh6GPVmB+x0g0w0j27fWsXLs6egX+weEMkILec8LDJrMD6QmDnmivkTqR
pS1X6pUbPsPgLC2hPmnGHhhz8Bz70HLN3NxAi8iwbed7Uh+jfCez7xhPur000RZy5kbRrChF5uIs
NAzN4lVVyXZZ7FXRpxJtIW90YTG1rMPyfPOkl491AOFfEauQCIMzu6mY/Yy0wKiD59ncFoMN8VFR
7LB6ekCUayJ0hdQqz23WmSQKtAYbVjHIxuoOi7agv16YWA35FaU1LXqr01Pj4wWFt1qXvkiiIPC6
yrb434VfDflZzFB8ZZbOjlfRVFA5LWD2XeWpxrHPPGgSeWNl+xlyJ1Drk8dDWni3DWUtJtQZWajW
YKXoIeS+YKuHtJ4ixLi1MzoQPPwxZxaebMxOreBRt8t7+XmULCG/yXKG+XNxDst91FhSY+wC5MHo
BgLq29ELLKvej3b3Xp2qvSEola4dh3M0LkFj0GSeasVAsTDblto9OuvMxql7waFbfvONNfFEODXL
zLBdUPT6PS8dbb43+9JKUMAcPT97v/3hVkOSszXx7NKKVI1zRYDWWMEGhB/4ZPGj8YAQKLZQp4MW
zXvglE74fFLv0GQfOwOaXUXzPtcpPxjt+a/gopJi7MrWD2E+8+NnhGr/vAUp14m5v8mu8Xyr3pSY
md/vR4FfXfMJiyCyBp4YA43XnNXOpZIUpoxQMK2duq7BiAf+5OfbO7z2oMXa/gXhbHSYFTOpJ6yt
9XpH33YPEFH5nh0Gx7f6zbAFZ4cAcO2yOAfkzLSrFUYaBYBko6SevxlfgmPxPs62Qi1IkvyH649B
i0pB6P41f3x5zaIZT2PVEu9FOYLnQxtvB9GLc/UzqXgRgNEMiRpeJbYY6niIRri0RUEoXBQQQfTe
C9ax5rrZvyA8x95ohkY8zwBpyxcfcjaRkC9YsAyeY2PAG26KM9xAUlVaEM+g3Z0v+hqLxV45Dw3i
qeCL/yL5v/wa2WTgXhqgDdcqB/D3dP1Hb3hqspuGN4GVra5GA2so6AkgD/j1zDq7Zzo1NoLJx9np
7PFnCxeRWYYHl2+RU7Sb7fI42kJmttVvdIbJHSUT9G89DWBro6f9SfaDazrzpjikD9WutQNP34lG
LJejcr2d/y6SO0qp3tYUsoGge9kEz9lrdEh2o1sioXt7M1dd/r/r4ic59TIK0eYJmN4z0IRjNZ6O
5fQCbydC4fI2cR5Oilotu/dzdoKjfyAFHrmilhfBln1dOGd2YQbEb9MBKPEBHBR2iH6X3o080V28
GuegMez/2x8f53SK1gbxCBztqODqb/e1i4Tke7oZjrc/jsDQv8RvzxY0EyPT0A+2CAduZ98J6p1P
Xm9DrD2aETSBoRmaxwvTAGdnXdGCPWGG0J2SfpTSHZK+TtG7E332Dc9km4T8MWSvMATl1JV4Bqgq
yJSW83s18qGHnU+hr4Owm/Vo82ih7bmtkH0uBHmP/2V5BkakCYMAicxZnpJ2aUOyBMpOtHMLdKz6
5rdCfof2N1Q4FReaYNDPlSBeCTq8YE5+3N7dFa+xRKT/oJNLn9gniSyZEAmDii0mPcwHRZTXWd1H
iqwOfCFSxbxjT42+aSH8gOUhvE6kP+P4LIX3oSi0XzFEAPwLw62jDdUWQ2KAUYNDEB/6cKv73n/Y
qjOIJd6+sHXJrIIkg7wYAbE72lXL4OU2gmgRy8c6Q5DqoEbSH4tA3cUq2B901EOcRVB8XIu5KLQV
KdgtVRC4fz1XzlDmxkykkgAlDjSrXMhxUAXMVSvPH5DSBd6oO3MD1qDXsXv1RS11Ky7wAn2xlzP0
RFL7WJJhcFkfbxpmnOS+2k9GboE10IVohhOPGQyx2dze2pW7/wKWi2ajNA6QV8WiZ/W58Q+pfj8q
H2r9qc6CUOn6GyIlbGgyWebEIFzBeausGSq0Mhsxhubl0Eq66iGjkpXKocA/Xe/jQvsPAi20uyMd
fJXBabuqzScKfrcc9MrdfTmehmqyB3Unt5veeMpF6pxrC4P8LAT2cIxlyJxefrixBLVpWRporoeu
ivKahM9S83H7Iwkg+NY6vaM58wtAlFDTrbV3taNOMzm3QVaEE770y1TwcSGmhV7f5UJ88Lwg+WUm
oIaAQqxZ2tkfZmHWTLXa2jI+pXt6ShxR48y1n70E5cx+kkpjGEaAVuAgRIeTM4hi9JXXKiBMDUVJ
VYF2CV96qkBxFUZQM7ArN3/pPXDIe/Em37FDumuoVdj5Vs3fjE1pHweLHeINO4gkcK99/eUv4Jxw
pkk0lyP8AqO3SmmnE7dXe7xG3m5/wRUYsA4tVTyMuS2n+vID4nhlPesiLLB71dleHT1DfukUwUG+
ns3STDDTLeRGRAZzyde7/MxTyQ1hVZZmyDVY2XPypvToQY8VGwl7K7qLNr6TWipkvO57N/Cyk1CQ
7MsPX8bXl/jcgavSmTQMIYjd3c0epBg97UN5QLsuOt7N+1/G5vuv29u6cjFcAPKRdieDri42Aeh/
gtl4kO3krd8rFnP1+270lD+xNVgCyGu3jEIp1LPwRIbT1Hmh0FiepFrH3A5SY9Ipfqoe+hOkdulh
4Yu05g37VOzEqXxb1YXvijUrgt61CdkwqP1Alu3SinRpokriB7Ci1E/R4+M/p3L3MMxSs1NkX0Q9
srbQc7Tl15wZU2Lo8SypUmLnETgxtfL7mKcvJPgwZ7Kd2j+3t3XFj5roRkF/KOLWRZzyEiyOy9Cv
KnxIVgT2KH8fIdBIy9NtkBWPBmFXeBqKuWhF56ufozK2hcEgjzFC+ky3EKMbR4SApsAq12DQkIM7
1UD9Xr36TJGZYVhtQPIUJVwIwJSmKC2wcpOCCJfgCsUs+fX7YgpZplSLrqXhe8n8HtYDOJh24Lku
FA+izSi3ijqFoSyDL8CdbXhq1I2hHkfgZ7igP5yljIVBvihBms1syZo/2Zkv+08QeYV9GCFqC1ao
l+iZMvvOYUM4oJnQROoFxQAIfUsoQ6EzfJBQA43mZtgNg6S9ZX6DKB5DFeU2LtVkdnoVgYic0Tbc
dEOqKk6PoOTQ1EN3QHm/fqiUKej2pRFpT3Sm8NjzNHukncI9JZn8SabC3I+R2ew6GDC4SpQMMY02
awpGL1GrBcdrwOifTC5Gb9bM6UckTfqxaHxQjUGe5VuZmN1eY8no6cA4libUyErw1IdONrL+Tksp
fe+rsNqQZAoVMNYP7eQogQQm4ghC1LOcNoE91XL/HfFq3HgkUIpdR2dEPPVgZE9DXrfzHtJBg//E
oJD7GIM+ubcHkHGChyQPi52hh9Nb2dWhZ0Q9C6xCaYmDtgC6CSN1BtGCWZSTE4D7AcrQJJQeU5LL
70k1+8eibSKIghgY9VxYZh2jnIb6rtfAsY8CXZhjyjkp7vAZVTDhs2T6TSqC2dt5SLKXqCMlCgq6
LHt500R/GkgUEg+cfDnS4obRJShABN070Yb2o5gDDNf1oRn/UIJadeug00YLciXqAdOMqDO21JcE
fnfNQRh4b+JRrYJAk89PRSyCAS2KQNhKhxhvLEOftYj/YRUE3TCIFYEFlZlLL6QZaYQZe/SkSOax
b7y0c3TVue2DVnw4Mqv/QnABB4NkJ/VBM4H0/2eiUyfuoH2bD+h/+evJY3T1nyNxLlUuuqIcJCym
mbZKfdcg2hZp/6xcEeDP03AlQW0IulrcfkX9RHoE34v2T+5lYPbPNvQUzpmr+crm9r5dZ7tQlJVl
BbU4SNGBq/3y00SACaWqQBY8m21tRCFDajdzLG+itrT9PvsdS6LM+1cqiHd5OqIpCA5BKxkrvMTs
s6oKg0VOSTqhZJMf3gvbmK3sXnt5CR76fWTTk/6QuJXTPWU/QhdKEjjvlmiAce06QQlQB3cNRlzR
LX/5K3Q/MLRl5spWE49CHLIbhfWaNaM8h+Cueuh4joXZAoL5HgYkyf1k/0Bl1bDIE8sd9VjtokNt
sZ0oUSpa2mJfZyFGmadG0Q7ADVTkLtPJGvLdbbMRIXAp5nZSOm36uinhX5voYSTH2wBrIShCMcRj
igHhCdDoXq6hxRB0kbcTYu6CSJ9GbxgfeRigrFaZYHG12NykXgbiJdxCGcWMSBv6EXHahGS/6kCN
Yb9Rsy+joa8EnmZt6edhCHf+08Afh2CRMxy6VwlPARoKOgfXrOYcYPkBZ1/PrNukIBU0sqqBvCUk
31QM/eFTeZcTAZLIz3BOcyzkLJkkVDX9MtoOwS5PUR1onVa+D8Pt7e8pguJ2bVSMoE98lKCL0Xda
GjkT2s6LN02unBx0CrfB1pzaIqqFpAvUgBW+Ra4Kir5rGPznUIKjK7JKzNxoW1arlj7uhlh0I6x9
sHM47oM1SqJNuQS4KUMfV+9M8h+/t/r07faqVsq/pmmijoTOASReMN1zaRg90+twKCHT1rmda2zZ
6Te6g37CdWKADd146kbeDnuwtL8PzBGVeNaucAT5SNsSjVx3zdJu7PRUB3YotRZ6u010ACpz4d5e
ogCFf3dOeSBTsGejKhLmlhk+Ue2Zithj1r7W2Ur45Eg213OVTFiJjjmSzaAmNVo/lPtZWdiVMj8+
3V6SCI47Y9GkVWmTAk5Vf6bGzxyRfgke7TD+dhtnLUkAfcJ/vhBf6YmrzFSk5RUWfWcvMnKN1nxA
0gyXwMFw0arQW+aD6UU/BLALsRZ/mZu4PnGdo+8Vmu2XRlnDhdR+p6Aoh5sg022mP3fkpIChLYic
sPDaSdyztna+l8ZqCJuDiBKM+peYLFTCISg07GmRl3Y5q/ui607dUGauUj/0aB+SmKAfds1/MYIZ
QB0RkYHm20tIRPSDagwEMQtoel1JfdLBz2WZUS7vSrN6p6Yh6pJaRUQdf2mSwpAn5RZJu1ZrqgRx
ZjGlBjq9lGjeJkOkfJLEl0K70io/3WRjlwmqAiv3Gyi0wV6BuVI8j/iLF584T+iAinUe6ruiuzf8
anPbZlZOOYPcIUwVs5foheJWJqHuaWodynhykmSuPsshNDWbEe3+xu/bSCvlz2U8gqHjAuMJisZn
eKOsnyBsOaHLtN0MLnRfvrPeya0Y+sKiR87KAbzEWjzB2b0tgSCAhDWwwFGaPWT35q/Qo07nEY88
2lA5vpd/yIJvtZLBvsTkzFIpqokMOGx24YYQvS8svN6cxI5s9T58aK07NOELdvT6410icpGfJCug
R+1mtOqhd/in/JYEdmtNu8mCdKbrnxQ7vet2hnMb9fosXIJyweDQkAKSY8sy2WmW9qApHKittigP
gWHlNtRK4HmBxRObFFmv03YElpRbjStjYbZha6d8HztPxrE5BYK1rW6ogQOHMj2Korx6M/TbctR3
5Nyuu8me4WFi7aUaRd/tymXiL4PJXIEevAkhR7r8ijPjNPIBace5yyEClFq174ThczNBAqGwE/1n
2Iv0Dq5uvS+4ZSiCUgJtU84upwBKX8SAJGAcoOTVP5QLf0B01JO/fiovQDox6JK8QN2OeyrPPt7K
cgagJoWw/b2UejUSXTlzKwgv3baM1S08g+Ju8rwcmTGqgJqkg5wQi2RQGkrvAoI9TA76X7eYcyvj
vKQaqaHM6mUL5cpLQn8fDMP29oquI0oOg4tcs4hlkdYtuzd95vR5UjCePlrmdNfGd/XsJYMNlsm0
3KJdTYJgJY1eB/ZM2ydUG9GJ8CL4NcsGXoQS3K/hbDQmXVHIGn5N3dtdvdd0cISxzuoxJFTSPVin
LSJ7VbMPc7cTEuAshnIFjsSyCRl1tJjwHZ4SrZLABLEsmqvJR4JYkFTDg9SFlqkkmwkqk9Ahdcb6
M2egti39TPQpVvFNEJahy4Sgnst9buR7piGS4Fc7hWJ2EJNDEmrx3atMUWbK1K2ENuw+879DUvJd
kwXRzfU9gq0HJwbSQIg3CPlqTTlzD4Xa9TQ1sfp++Dbk1PFJjdnFDGPJ1ZvPyM4oDLcENb85jW6g
J+/DkLs+bQ91Voh4cNZcx/lP4Y6Z7kNsMm2xETlqsUHoyuy3iruzCv7Ljp8DcTvempmM/ACAKqME
Vdybam6IXFpN8UKRaJfw7u4bKy6fVMhCCSz9Kmj+2u4l/lk4OpHfuPTGTG6TvoKm7leCRi1BWvlL
lY+Z4saj7ibxYzg9ZMS9Dbq+r/9iLu7t7BPPGk5WBz0Tu4qKuXJJNKmpQ+Ns2NRpNH70rByebyMu
f5E/UljoP6vkbu1wjsqsX4ITXfsVS/uktCS/sMLRVuX7OBWNVF3doxd7CuL9y/X5SjXFpFwCk7y4
gy7ytmx8+I/ft9d0FYlwKNx90891l2rLmqaxs6GcuFU64z6PTmDtslEzEcQGK1yby7nE1LUsqwjH
NW4LU9ApFp2M4EAPTSucbVk+6loKfYkXk/6IBzstJivS3gv/scsF52PdXv6B5jXTm1HSE3MCdAt1
5IF4Wdc5GUg2IpH6/HWQvuwp+ldMfDTUnfkahFGP0lwTIGXFW+h79WST4B6lHEtR79BKb8z23AsW
d91rx2Fyp8GYwdOkFMCkCXpzDC+VNVvyD2bsSfqeVpvZd6nkREJ2t8WpXJ2Js7VyHzTqTalLFeBi
KtWu2a5uH3QK5263wyHrMKzWOn7q4d2M+VEfXJm3rXf1myJJgOKpimo7X0JVmnhKWKblsJv6tRvi
YzQM9hC+pZLoPl09jWdIyy858zbt2KfyOACp8FOnDENH7SOvlPL/4NSWtyQ42cC9iyTEJUyh9KMU
EQULgkqxDdbKwDID+NFc0z4TpRNMUa5tH5JvKihM8V/jDdWs6kyRZCjKSiS3Rx9MHS1kWaXq6Gud
fftLre3fORRnnyrKnIGK+ifybVntJGqrWyn0r5yS6pvbSNfvVhyFcyhuDw09D/s+A1SRg2b7k7An
Wj501SEsf6JwrM6fsvKm+FvSfyuSZ2XEbKDgF6z51LMfwGf98hF9cpj9R+hT/MqyO9k8KOAAMclT
FonaTJZt44/fORTvvitfa1gQFHYzG3+S8C3BW72gvVOiymWWoddrf6+gg91li3WitRYi8xyiFFMp
aXofHzLXd6zpXqED51S9/18OwhkMFzWpZphGCiSqbESR+7bQvBkQ0ahv64wI+g1X9hCjDBj/Rwcq
BBf5BKoUpf/vcxlsaNzU15gDOR0wxgfGU9xKYBmvoW+Jbt9aEE8srxHu4+ngIdGRgwY+5fUf8rKj
YZaFBUpCkfSsdplhZ2iKEFjjYu48ioZMH1qQDOTAeEXSuQIRcqbiYZxVbxD/lsHiCspi/9NkExRt
M0sRze1c10NBHIJiBSbwdMyjIK156cSqAoosdSUXdmSWlooZ97TrrW42IByFfOqgbxmZ3YhABVqX
dir0gg0jcPU22rRzbNXB8BDlGJOigztT40UuFMs0003KEi9miVPmzE6IaEx0xRPiJzM4QfCLLU0/
lz95Goe0GksFrYRN45Q+opHYSuNfWXu87ZzWbA2t8Ch2gGUCPf+L6zi7Row+l6Kk1wpovW10ghRh
uAuGF5LgTdRuDZzj/xsc53ULpZ5lY17ggteChZbCHuL+MfRf86G3sv/yDNBRxoEiGioqqsInZbKy
isZGpoUNrpvUtGpk0ONEcRryFplWo+/m4r7w/z4EQJM/GuwwRaEZkG+53NGAdPoYpkNh97XTqsjy
pr/z6WWQRfJNK079AodzSEHGBlopOEa6ue3ZHXSodShQKrOdlsImqpWgavGsYLoDhxPeG7w1BmNd
axGwDOVp1J6k0SZ4QJPIXmjGdeYZilOUXo1+sVjdmP3v20azFr/COAFNMVAMtmzOSDNqxDSbxi8j
beWfSfVp6BD82ZYgE9TRB9Rt0lFwLtZc4TkkZ6hh6495Q/EVaQNK4pmdMlU0kbn6Ac9WxYUFIVWn
Qe8BIVXhodJrTwoqr6+jez1Jv/XhJGI0WgyP97tnS+JbvglNm9JssYtGNfyqw0cDukJpGDwiB3ZX
qt1JCkyPIVHZau+NKQqM1x5a59+Q51hlBYOwI8Nqw2aXVG4Vg2iqfJa6X37wZoaHojwpplurLyDi
F1jPqvH+u8+MOyiRREg+mUCuq9iRoNM0t+FBp/FjTYvXpky9aXie1HAjBb2TxKdJfVP6VPTOFG3+
8iPP/Gyi0qkYSmx+Uv1K/WNXDQ7ExbP4EZSsab/LZ7zFvjWifsu1WwSTaQztqRp6kPirdpoCecw1
oIaKk7cno3nyBy/OBWHD2h1yhqJxiYEk9rtC0oGia7jTO9yu3qxsif5JlubBl9ufcyV6oDK6PNVl
hAtTH9ypiYwp1xQQjdnMfJXyZEPLt4lJp1rOLamgh1hH07YeCibHBKD8U13TqSINLUAhYl70r7q/
j/GghLomkQ8gKLaoiH9ucajcWQVnwkI3byJhCSKoS3NBGYMFpEbEAtKQsiUWqXeTUBdgxTouQLiD
oWc081sVIPP41OKVnjLo2SAGE6k2iBbD2X4kmUphlAuO+QMtv8iFo7DbWLftYsWbUhmEbcsbFYwX
vKnnFUbbEwMBEwq6WvrGCheKq5MeI8Eo+jir+6ZqKq53JFPwMr78OIxg7qKQAVX6j3P/uxpORnDS
RSSzK6cKC/oXZbmhzjzGnKCilEpAkQwkSqFsYLrUd6vuI1ArexDJoq3dsWhOVDCESeEroa9wCVeb
KCmRBc7IQHzyY8B0JLqjqH405q0yuEO3kUR2sfbJUFwywLOFkj8yJpeQemGaWroEg5hvdiKw0DPD
LYKH2jxUWiRwwGsnGFP7OEroLl3GEC6xzCYsiG8Cq8hCq0h2THkNi3cTgld6+xNS4TU88G2DXLMS
mAd6WREwof+R29CpohCkHYCI9m+ooUAxQQsOCiZ3SfrX/VGYDDiD4t/3qDkkepUsUNKwCOJuJfJN
hZ7BXJiiOsb6qvCEYujqRE2QC8UajFWXY6AX9tTW6a/cD4ofZqlI7wNpylNjEF93pyIN9oMepod0
no0DnUjWbhToSO8qqcT7jmhzoTyh1V/p3GgOq96RVSj/3d79tdODYEdhy7weyk3c7pf6ODbdZBSI
UFMYskebJx20jSkoG9QitIb64zbemi2jdQX9HAQxP7ouLu0roF3Zlw3wwraykgJt6h8jwnEqP5lR
KLDl1bWh7AsaCmStr4obYGQuOnVZ21zVyreRhJNLjPK+DkoMy87lQ5IW0RaLF/VCrBRVIBWMKT6G
CS2GZMvlGv0SnGBDgrblsvgg2j1hqaPTY0mOhIxOON41mov63e19XVnrBeZij2deUDPmutfMprQh
/GPN6exk0/clYaenqdWi8bZF7fs24lqp7gKSM/FxGoLR0BbI2pVB9qltsnmzFCwVY1sqmE4vdyy4
R1Kmrby8PJbs7fYPWF8yaB8ViE8jZuZMF/c8+AfTDvQO8n1ZOE37bIJFX4UWL5LawSRwU2vJEUNR
UZhFXRYdDLwXDlO1ipDWLcHzQ/03M5enZyPQlNMcjUSx1T5tPwaqJluiZfqfSu/YdzaGvdv0oN6w
RlTydpjT0N/hx/HbQNpmPptxoicbqdCGwaFVH4Zu3dPkmx5Ko5NRtXFiqVb+BLOKLJaiBMp/ea7i
C/6zg3y4lmDuq/QVGGosozGVbAv2MPW7rrIljBh2GHr26VsJFgUUROivsRYpza/dpRf43GVTyCbI
kwJ8wWDexYmtRd/K2A5ke4peQ3U76u+lUKp8Jca6gOT8zxAh+ieL0RByDPvf8vygdX9u2+Vid1xM
egHBXddl36fzKGNXwxCkwujPkBVPR/87y7bZ7NSLsbq3EVecKsgpweSlgksWXKjcPkqDwoZZnUt7
ZncTlIB702L1j8jfGMJvtgaFrI2ClmbQ1iCjfOlnWJ1hLixAO/MofRa5o8/o0khclWTWOItaalbu
UIyhYZQGUarCrjJEWgseP/DolXaboeKXHxDpu3H8s6+2t7dvzQ4x4oT3H9z1MlTDeTKll6nfp0pp
a52OJvTc0LrU0lItdIamLWZramQSWiOT8wOVzHZwshiza04VjNnfNsKjxnr+Sxafd+bGIWquyb0q
o1s8HI/N/LOI3lvUHKcEVZdZRMe2ur/ggjK+6GiviIHRtx7UcYdlp3NTWL4Bcjuq5O8FM96lFK0I
t3d57eQp4Dgi6GnRtasR6T4IfRNdcjgWFYbpAtAAgeDBNw0BzIqBYj3Koo603Az8o0PWZLNV5qRE
PRVb5lsyOaF+ypIfqohoZu2cg5pLBcEV3rWE73Puc0zzaeC/tk0QpORv5QTFgeYOlL6ZNG6yItzB
+9/ewrVi8UK2C/IXJmNuiWdyMKW6LsEajztI/iMnG0TrltJFFjgk+hEqKOyjKN4C9S3OBUx6XwVF
3qedARtc6mIsu0RuVQBrUm9XHcg4JCdmT7r/nUAVshq8yL9j1UaftxAuabSn2niPgo+5eGhERrsa
dpz/FM7Zje2U9R3FT5EgTabjXA4KeqQyR5e/x0Zjq/WWZIdgdvLJCiT01tuLYPDt77BmykipaBgL
QuhxNRZnqL4aaGqFP20yN9YfwxBMbcXHbZA1r4SXGI6MigQHpuI4V0uMlmQg7oeiOQotg5eS7362
MRdDrr14uqvj3qbofb2NerU0NHcseqrLUwwN7bx/n0tGQb+DEZK4ACEEON3BzkAqgR1/dTtfmBNQ
QGFAwS2E1xHO0KWbwxBHEGbqDCJ/DKm42n3okJ3q5PvJSyGvNkM0JXRGGxOnNiTH843z/c42XVGe
9+r8cj+CSxxERqnXmozBrmkDZnSwCfxge99p7qNdsWP3plX9Sn4fiJU8lo75fHuXlz99a/3LVzhz
88pshnVSY/06naxRVi1V1FH5tYW3IBbnfwahVrXZmwpWh+k76D1qn5+xRz9+6nfmI9gaLXpsD9Fn
dixe2of5B/TdA81WXP/77XVeOWNui7mL1Zih3SWr+BE1BoTip1j2FHWbZYcCvvI20rVb4KC4mzNI
5Rx8T4AyrPQD8+p0tMof2euhf5P+mFvtuU1cQ/DIX/2KGuItTK4i6OKrPUk+Il8+YWQ5VALL6Jhd
hj9vr4qsbuAZBP8Vo0jOJQyd20XqKI+VFWWb1pEs4/ElNqyfshX+oS/faktidu1mm8oZSkwrWR2m
a+hDt49FQ9pXEQM2GW0nSBiQRdSBzw4lQ2yUaolinabckeEu19zJ/FOgtPTXy17YcNFHvXBw4B/n
+vQ066ZomTtu46jwWBf027xn9WwZuU4Dx2CheR/JWfgQsLArnLrIqodhSNNTNKvRXZqRrNj4tSLF
VlVBKpZQPz0RcGUdSDyOEzIrY7Wl4DiNPpthQHdeXMRS5NIomgjoDyL9lDIpBn1qQ+gubpoKO5wq
kig/eu2AsD5DxUyNjAYG9PteHlF/SgK/BkMYBn912Z2G3Le1ppF2Q7sAVi3SFWTQNvrUoTWyr0xB
pHTt6gGPJlvIzeIeA53qJXwG9p8oKcGgGRFSea2RBO/mpJaQfaxz7/YHXYXCMA9avSAJAbd/CTWy
WInzGFSaaCiYLEPJo11YUhSa+1HUWLMGhS8H80TrMsFA9SVUXKpSMaQN+OWnstkXJi2PJG5NZN9U
EFHcXtYKv9GS20M6HduI9tmv43vmZMeo7YamrHBN2fkLeyy2o6MrDh4PkdXEVnJoXfB3HIKN6ehu
6sIRfcs3ovHxlQVf/AbO8SkJJG6CAb+hjw+6/hYaH8iICxYqwuA2dUrkoCtMYMz5o989grsijk63
9/LamV5sJT/tUo9zAwEOQGjz5ClKuoUslPP3EGg11Bh6RZgu8+0tBroAK80HhBQbXkQNkHUkglWs
De3QcwzOYffI9uatBIzKTUM3fspezYO8I4Gr3LENovXSmkUfZ23nziG5c9xERgjqBkCmM2b4M+g3
CHKL19E/2vLOETgTCyBHi8IlEOqDcQptUkM4S3/Ga9HKvMEBYahtPhp3uS2LUozLH74MYi6BObvD
KzRCEq3ObfOYPvUOhjvND31PoPxh7gw3BTx7U976e184RLeKjAIPReUUNxBPykD1vm0jSGfZtIgs
LX+J30ECh6lth4IaZ/xx2zBXLgKKe5XhCgDrFOP7yeBeWNrVLRoflcep7y1lDBwZNEnUMf3N5NON
sClm7UBja008xPGyQFLz0kt2cViwsuiRKEXoJ493Wfy9a+zbq7oOFoBwhrHY7ZlzrNVaQhEAGJhf
i/70zTc5cOJQdOCuku0LiTWSNngoYcL+qsjY6O1SGYauhv8q35UnupgF8SoTGtHT31a3OShuQeFA
/LGWkF3O9L2EPrMsPFH0iIfMUih0Yu1qFjy7V3YQRwuDrvrSJI5kxuUOYsydUeSPM7ssHysVXKUa
htemjVZKf/+pwCeHITnkt6lKZO6cBYRWRp70YOwGg/wUgWBtjh5C0AI2WvV82ypWvNU51Ner98wq
/FIr5LkF1EQra2zyx6krP25DrBg3LIIgRw8qK3b1hq20DDFdCYihD5zMV58STAuEiUjHb83Xo/67
CC2hIqxjVZefp4NszhCkEwg8B6+bn6N0L8VvAdnpmmNGECSq9vNoD/FDmUJR6uX2Gr+aWznXiLwo
vhWKdvrCQnwJTlvdwCyeBqWnI8S5ISR4MHduskk2GLydrMljRwnvWFBIddartBE1zKx9xaVVBirk
eMNftV3KkmT0UaKDADkLwHmIIxH9h5ARTa/o7ECLu4lm28v16Z1e+BRPCzsq3/TibiZHYai48mZk
MnjWkPNF6/51HgedehPNFIq3qb5PBodZuddb4zG6n4+ohlaS9/1/SDuvHsmRHQv/IgHy5lVKW950
V1XPizDt5L3Xr99Phd07mUptCtN3gHkqoJkRYjAYJM858mGt2CwvHWqYjpiKoP/JbO/sUI+5ltVa
wcISMNLNzUe1rRlZDWxQzI2d2I/tRt5bD/lBeXAP5bA1j4kDe6Vme1CMr/2YS9ylyg6c/Bj5fJej
MSnzuOLHwAokWXbYojfgwdlRP4U7npPih/ESOB4PpMB5+LniwdO/feHBJ7bnd5CZBlKUYrv9iH4P
N7CsbQtbfWq+/TB/jvseSYn60N3phh0+G/tsUmlarSUuRYrT5U9ufhKMmkIN83L6FtnWelU+qGSC
V9f2OJ3Tb4X7Z/k5X5lZv6zqwYZKSOIdjWtPteOZSS77zivBiEj1fvCdYVvdU/d6rKpt9NSvGFtY
3vRKp0sycbAac0LewYuycixzAmF0EBPBHinPguu+/h0XQgHUFwwUTUgUSgKzz2hqWRHkpoQLgdpt
6AWpa/Mvn4WUmacwJozsJweVrsScp8t1U79KMwPC7odq77+rnQ0ZPhil16fow9964YGCxNqc1NLR
ODM6neMT35AFP0nNBKMMYu29A8Ps5L+H6lv+btzLB/mRkaly598ntxLRbyXT+CxwXKyY2E5ZAB5I
8r9z44Y19kB7wb2CwtoX9+HRvIEZu/8uP5EWPqdvwUY7Bt+i9+A13Ncr1+dCgNI1GfTbpD2B6Vmt
PymkUvFdn9wwvXf9h6C4N6zfnXz4126D3BFjVEReijxz8IYZBSlytBFP5+JNUj/0+N/7PnWGabh8
ao1elBzSqqmHSE1TJ2+Y0Io2cvqoNCv52fQVZl+J9wGzZxQ2AGnM2zEykBMdXi8ee9JeSr505j4z
3lX9KGovrhbbgCns65t2caCBnWCGUZ1pco8vdO4WoojELakZ1Dp1ZEvDJpdS2wj2/52R2WuvyGGj
dnuMaC4ybwBllXRfrX2ei6gxAWhUMhceH7DvzVNbUep6ve8j+gwMv/rKpmOw4voyLtz40wI2IJoA
nTqvVdZNngetDONsX1ibtNiY1ovE5Kb4/bqZhU9C3AP4p8nSxCk5/f0kTLhZmZM957AwFrUNFsXu
hnfvXydDsGWojH4xzwt5DBPK50aEKvO10oC7KfWVZyDyGy2V9rK38s5fWsqplVkyMMSd24Q0wp0U
BRogsnspaB4VY433ftGMwn5RSVYpPs5iW9tTitRHaOXaWLure+XegJsbDot/78agdYhkEyO9SMXn
fM+GUZD1UmPKtYJujTBuFIoNX+/1r39RJuDDwCvC2Yc9iGmv+SWRFSl1TB2xEU3bdVawzcYBEdCJ
7ipEQa2D3mSt3ncRdGYmZzEgNPPC6GvGFGDMcDJxG+R/e269iZCtViHkLvdasHIbTf/iWZijVkbZ
lssXYmqDGZPznTTGTM+1iT3SNCtSCRKyDqaAKN/ro/nS/gEDxWRvYs2T5Il4cX41+K7SuE0yERvC
+NTE21yH03afhU5mfI1gPZeeff/D8lb6gUurZApVVXnIcWXMeTe4S7ogKSkxKeWN50MPOPFJ3la9
ZWdro3MLoYmexoR8UmXEeq2516RRPBYZprj6j4ni3jVx1PBe/N1Ya7i1JVMTqEuEfp8rY/5GVdOs
AjyDt2h6K9qVlDf3pj/Ud3lVCHbtDX8QqVCZBnvE1A4s3PMbqpPNSnKB0DilrG/h+rVNdC9hS79+
7Ja+Ffo7k7oYZdyLxNaC2xjvoXOSSZGxiQzPYOYxfQ6kmImrNNsNafrxJxbRZlBQV1fpTZ2fgcIo
27gsoI00W+1XPPR7WS3s0Ssh5jCjXaWvkY8sr/Afe7OXSdUzeGT42MuT4Lfo106V9jc9ZGiVUDzr
5RrZ1EJMNpAW+s/yZkd8ILsu4ogNNdMOdPwXRnh2WbC9voeLRsj5oHKD5/mCWSbNBsuEdZMbOZKP
hfJct9oWwvsV31j0+BMrs53zkqaMwmmCofflnVi6H01d3CvjDy8oV/q/S+uhxTSx9ZPM0HE69wll
HMJwDAcicfsSdxaCsoLtrwXfhRuGmhzdZf6jTzi/+tVQHUpXmNi4RGnji+9i8O7SW0rd6rkI/k6M
5+vfaNGcgZPDAw9sUpmtaeh9yLMn1fZqzG+M6C5WfpZdsdV/5dCytsrrdWsLWaABuJkkgMSGXZzl
NaXYNWLFvKQTWdYPITa3ShqsvAOW3IH0TKHQTZpmzJv0HCJRlStiLY/Xo9ikm6Yb/qKSi7aqtnJP
LvkD+RNgbbAaQDWmv5+kgoEEd31q0KwP4URVFBR2DpUcrzwBLotW3I6nVmaXh87IWWoVLKiO1eSn
MGr6jdsr5VMmt8NXSRgNNO/1fE+vPqYkaVS3YU6H0E7L0HqUra591ZOt3LXHf/8l2WKLFyv8Amg8
nK+9iSG8iX2YMCXLfVKC/Kkvvl63sPghUWFXCCAQ1M3nr2VPS62hnCwwthzctGIihftekQof6BKD
aLXfrtWHlkxSbmDa26S4gQudLwrQl+JWGkE4iJOPTnwfI+U5n7hEKC7vrq9uyXdoxlAc4TaDKXJ2
vxhFC0YEpRNwj1pk55r626qTG4rcxUp4XDpytMfZP4OGNXiY8zUFtZJm46TDx4jFt6wAWw5EYmUx
l0WumY/OjFjBoLm+zkkQioMbd3tk5PTR8TTf1sNNViiO6u9XQZxLoYvBFPIOsM9AWmbBRBK80hg1
hlPysj4GunIcg+bOjfvDQFx2y+YmUsvN9a+2ZnLmIG2mD27qYbIsC/DAut2bP2pUeDx3y+BcGvxB
cOaxDNZhejFTGT//du0wtKo3Mf7XabBvDPEjFfObLKetZsj39RBshMTYXl/h0hFgznHSNaJZCKL0
3KRfjL0WolLmGPRQ1FHcDUl6q2aUyk1tpZpyOd06eY1BAxTUKuW+eVNSNsBDZA1nAEVKBMU7WyVX
MLxdGP3oDVtQHgr31ZB3qrESUpfOHpVLkvGJIeUCgeYz8ThG6jTVVBm2lCZPEJ/vXOZqr2/l5PTz
Z9SJmTn6rAI5COcBZsTS23r1m0Dduch2PqwebbhyFS19Nk0mA+dFA65r/sb2NEEK5XhKkHsYwCvX
/GkVneEIde/bgxXtr69s8byfBsqZl3hWazJzw9fSG+UhKF8y08hAd3X7WPN28hh/60fto0weQ31N
c25xoRrs6jAiWyK/4dw/Q1AqHQMX09A+6gKxbGch8jKqbCf6yvtwcZG89SnxcPKAVM9MmZkwjN3I
EJNe16Z0U1uKF9+TbOa9DaWdhX5LG1amrXdy9AB2wX+Rfbm5NVF6WanTXK6Z5xyHkV8yaQTNUxpN
6bQuJwtwqN9uO90e3GzjwcuUrgHWLz0WQ7C00oeb3llzQ0rbaY1iUd90q7tU/6tPYIRJDzxVmaNZ
ORyXZ/Dc1LTmk9xJk6xc6VVMSUNpV9bWykij1lKINSOza6nVtKqQpgGgxN161XdLaGGyWUmElmww
wUEgoV6iE8rOF4JIUCn2HkMCEXJNetweEiPeKcIaTeeCGQZOuQQQCyNrmJeeB4kbNv+kb6uMvy1R
3RsuR87LvZVAsmJnPvivCIS4TgEBBrGI7efCrhL6rautqb8smgGINsVfbpo5GYxgQY9dFTq7Nrit
I5oZCCYdRs+6cf/9MZYYFQGyQXEFZOj8heMVJWc4hiUxQNEtMbcgUKLw3syCjVn+pUO9ZSIlNa5N
zl5mClOTg5ccRVwG3ufULHpQ+aEbYBUxuy95Wb7JORebSGdeRDpKQ4Ut8azt9bC8ECcmLTTdYpU6
Vch5uqB4YdyMQYZilLhrle/x0O1H0pNB63bXLU3/0vnVhiP+Y2nuJW6QeVXfY6k2v6JDw62zFUA4
j/1fmsxtvi3W2gdrBmcXTlxnLrOzGPSrYgJHqMZD2O10+T0wzG0lfBhrSh6LeykzUQJGjKmE+YXa
AAnT+irKHElnusJ/7uVhI7p2u6aTveQnjIH9r50L8tAyy8Xc1VlYKCnUdN9Va3Tc0BG0j8R6N4U1
euzLCE8BEnfEOadJLWNWLGktasmNTkYJq/JTTqfYL+KdYQavlQmlDxK41/3k8phT9OeUQ5NNY46m
2Xlw9Os4Vs1+yiYbf5uV1Q+l7h1dEFcyyUUzjNLRmmN0ioLduRmDSSox6Ukk2zD/SFsBiFD5ZK2R
nSy8xFkNvAy0sEgJMDUzE+iJpvrkHgDbtK1ZROGLqPsfY+SF24BmY+KCMQ/1dxS00Y4c9XvXSxRb
rEcGn9zCOkaVttYqX/qeAJSVqQSh0XOYXaOJlqPOUJCjtArAKJ8Z5PFBqx0pooL+5fq3vDwRVOfp
yUMSzYbCF32++jQMcrTgQobTuka6DxsPZbq07rjAI7cjYxDqNZqyy3Fr3q2wRExgfsQdycTOTcK9
nvqhx2BXgMzf1rAjzr7dfvvI9ont2frPbG8YThE7uPPd6NxoPxFGW7neJxPnkY6fQGY9yW9oMlt8
/hPoj2WI3fITyhEmmEaGN6VZU1BZct9TG7OP6IEfbOEcR+fdHMs9VXDpKFf+dyOp1lpxF6uBZRu6
MmYMGUQhqZ0lRCAJySO9jBkHUXk3huq54mxed5Mlj2QAE7Eg5lt5W82OfNvKRYWgYoIeC2KtFmha
BPIAtKWl5LhaR/FGX1vVokmTk08NkwgwLwT4veEVqTSpovdgR25creT/vwauonyNMXThUUAMOLEl
n/uDGuhtqKvYGlwG4XxgKiFtIwdceQ1lqfI8ZBEE6tvre3o5QzY1T0+szjZVp1SUVT2wzy6JwF9W
vRHey1JW/eW65nBv1oHyKLm69stF3znfeXVTpXasi+7RE6WWecE43YyjLBU2VAMiHC8tRPdVWQFk
heBMmkhsLemHX3n6tgs8ICF1F1q9HctKfnCjwPvqp+oA/lmofYCfrbbyvlnySpmMn3ot0EcUa873
FLrepqfDw2UE0aajFHLtCN7afM+Fk+D6KltIF4lOI/X1cyNlYGQ5PCVMMELvZnZflLSmQPUiqAp6
7Ctz7BehEltTXY85STJOCqTntgIXceiBaq3Tma+6+1uQNsn41PRv173i8607j00MY05AdigA0fE4
N0M7otWUxkscZQePs3uEbNBhaGj7Q9qAP9g1z6iC3vBMhs9fNu3wJjzSmtsmB+hejv3tsE33jd1s
X+W74hUK3JWr/zKx4Sf98+PmKaIiZZ0gFPy4UQvsQnltrCM/0lf3HbTl7UrRfymCnhqbfVwa8Jol
TDvB7Lgs251Qir+krjBfGkhjv13f9qWPC2XqlN5TmL4ggyWZ7qpgGlQVvf45VL6rWX+fp+amAClw
3dLlwDF+hLwvcVSmk6HOC2SF6ulJamCqrIpN39y0CsfxYGXQdt9KmtOPWx2ZjLD7Fhq3qyShS+v8
1G9maGcSTZ7FHKth1Ia6NyiPlLTb2BvmcervBsKawttiXnX69WYxNU9GQ08mV9GfS38r3cpbE4gJ
9Tgau7v0wd2Km9/Xd3bNX2ZrG1hEhuwGJ8d7qdVjLu3R/75u4rO8d+V0zlNtVWOKouqwYbx+BNvx
CIniX7LjP95JztN4eHKBE9jqXbBT0G6/bnp1Q6flnxZXRguHkTHd/Da+jB/t4/felvamrd08Jfue
SsWKoy5vJw8LhgeJdvPYKuewP2kNd36s/e7TJ6pgwVouuGiCLvQ03GWQ4c9CamNlYdChTAKx6UCv
S7SplmyjfK1bcknHyU076flM7UOeuHOvhyomkptPzwgyexjU7176I2niO7kiVg7xz1IynIkkXEui
w5jHthcFK13my1M//YSTnH729aJYrJnInJyz7sytEZXvIsCDnUYvj2Q3pISgqa9iaca2KAa3vRYI
3wx6f9CG6VuJ3seKI1/EgennwEZNrGPeiYfcuTOJTAhEypT3h8qvWtp29AWK8aA3/6WZWRBgEq3o
pBwzUfbghlA73zchX0BbIVxZ/sDa1DSiIkT9ae5IXRwFyNsljhcZ4a7NMzu0wrtwGL5Yzbufxvdl
3DgFXfdGF3ZpPB41+WPleC5ejSc/Yfr7yfGUpND3EpWfYHgb/wvU2yEck7+HbbF9lAX7vdt4yBja
1dE6tujAr1yVF3nQ9Dmn20uFEZKGwSz0tV6V8Nggga3Vn6b5hrPZfbYvg59Jt/IqX1zmiaXZ602R
uSfzKVUuaw1Clg/fb+yoB8NeZIeg6Y6526183ItEclrbNDUuQ8JHv3O2NsEb2hINH2BNMK/ZSdQP
m7JR14aRlkIRPO3Ms1hgxmHOOP984hCoNcoo7GCxCaOvfcVBHDcrPnIBc2MpjKZBnmMCc2M249xI
MdaGCi3glGXAiXHTD2+NuSvHO1NEmD10JGNjuC8rNpc+2KnNKRKc+KUXuJkmWNiUeepm0UYi1OR/
t8qD4u4KeTPqj34Bzf9OEz4K2Ym7xs7ETZ0cdfgzVtWYFu9Plfbg1IxnZmR+UK20Ao1kTGCG7Naz
bE395fbPOTArF95C0mqmsbZSioDjoxbdKtnGRaemuGmabd59ixnMDFdu1aU4qPKEIOPjqwPlOd8d
q88o+8QNuAfx11h95Do0+bkJM8Jae1JdtMS0t0p7Egb6i3KW5Xp+qWMJkYNNdlD3pA87aRPftbLd
HrTdBwI1O+MxsK0Hwa72cPanduZ887eKkzim3d9K2+iYPpibLrMP9cdAktG+jXvXfs437r2/fbvu
N0vngVfVJxiEOcr5862JqqrX1I70jaclnjMGT6a4cjss2yAPhogMcMt8RLQKzKwJCpwhHbSDoQFR
yKSDIFUrwfGyzEybjwopiSxIO4LJ+TfuYIj0YgYxnK5KrQDotiQ+tmmHJp1YJBulrMXntpGbm2So
RR3VZT99v76Xl9BrzE9KbJRp+BFUGc9/gThWbpkN/ILcRxTspi23vnWfCvBH7z24cop4X4o3ek7P
TP3hmltf/eaXR7d5CsSVnO4SkjL7JTN/j0Iv8EJUXp3oDbpqiOy+FxsaJc6vZg/HnXCEK/zJ35rb
5qA/rCFvl04ANSSA2LQh6drMQqxWjAzhmdgW4A+TtAN0j4H3Zo0rhYclryKpgcxhKu1JFyEGLYlB
ygI8N5H2ZS/tINjaDq6yXfmoS8Ec8ItEH5pe1IVMgKfpbdV94rIgY263Sedrv4W2bCJauXLo7qyg
cbcugIKXmOKq4bQpVGeklolf/8m9wpQuZ0icCiLzGjaJnFBSNWZnD+5fQgPECNT5xLG/A7WtrKSy
S/t7Wr+d5XRSWDeGO8GMAcxayl9pgszUWkdj6dI6tTE7spHY5IU/TmHZ24yUiIFqwaUbZjvavswE
Xf+SSwtCfYR9gwUI7PQseUxSJRjRR2b3iqPXfhPdfbIW/ZfWc2pi+vvJJVzkykDrARMF70OEwUYd
MuCN14pO2EOgskYlubiik3gzO2lKESmVWU7mWtlRE+veRwhwCMaV3GJxVSdmZp7QFIVe1AVfaQz/
rrKNUZZ2Krzr1RdLOOZrM0yLOf5pEJ35hOwF8qh2WKO6XccfI+PifvKVFN/P32tzi9inbf4Si2Mc
rn29pez6tJQ/cxA3iwzBS7kL4y9V9qDXj/14L4aPa+QpS9t5ambmJInZFVUuskA3evUq1Y7RlVI3
gnAY1T3J/cpVsHQrwpWt8CpllBtukHOXVNs+lb22J5H/SDLH9G35W3jjvgyevSYmteSNjPUQ+AFX
0fiZfsmJ85dardexhCVRuzXDfSwz+r6SSSxdLScmPgv8JybkQSmLrpi+UPc+dj/laiOVTlLurweK
pZfIqZXZsZIDOVKajoXU0PvLTWUP7UokX9oqioOmjNAx32ZORQQch06LBgw3Ve60PrWhmtWVlVUs
ffjPZjG0VTyo5oRVFkTHKpRYJKID7ZT9CPdlwiOOUQa7z/d1Gm3Cbnt94xYbLKc2ZwmQnkaSzoVJ
iPVGiFjuaq+06/ZWhHlmcCrvoUPvq1tx8IVTazLDPM2TQUNGqfXc7YTaC0s/pTcgy5ndijGsOr/C
obfH8rviHq4v8LNPOqsLYuwT6GRoKk+Jc2MBVOtNULp0kBzVaV871U4SewCz+oZ+2lHZJTejk75Y
sd1DSfBkHa19k9rWRrfDrVo5a+WApVrh6c/Rp9zl5DzomRulELfgR3fmXofWyttG9+7BFu79W+Um
eBVXboJVg7PN9rqhyLOQ9Qe6bR4D29x4z0hqYap/c534mO9/Xt/xpYLa2RJnl8/YwQnSRljsnDqw
BTty+ptw9zTSHUkdeb+GEVx6uZ7Zm10/ftN1ZlJgr97Ud8rd2DqWHUHZkT6qjvh39uDZ73q5eeAT
+4YNpau8W1nwQvQ5+wGzM5T6ZaZX2ecPqO4reYeP6bsf3s07bSDXYCIB8glhZXBswa9pdlFSmwZ6
CUnzzFLz4iY1WuhLGzhYA93d6GZrD9G2NfRdrf00Q9rBMHxT2bKA26nSjo6fHVm/lXC8Tyi2NtVB
7e8s47UWj7r54jXpVijjjVHtkjWmosvzPv1UMGs6cQ0yg+nvJz4vBtaQjwk/Na62QfciJd+osrQi
xYT+1/VPcfElTIoUQMZ5XwAcvSieVpYw6pUPPA6FcVLSUa1tsID5StC8uAsmKxCs0gnk5ryIX0Bi
cz0NmH8xymS8qbLqa49y315I9a//fjk0NJFXYCRjKsycb1yr1G4EHp372ff+Tig8j7K3cj9fpDas
BfSFRBufASXwp+cmmO1VYsqTtPLyb4PyWkMOa9C98Dw7Dd40/Q92jt4EVR1IA2RjPmGvpPkQjRps
pX5QvmmSdwdR65vl5Sul0Iukg17wxBlI5QjmR0hgzheVxLVpEYBq8rXf+rC1gi96dROv9X0unW2i
coLYBr0ameru5CYnbq0ZlWn5Q1g7secrWzWHOVMdgrUtW1zLiZXp7ydWgt4CeBNHtRNAPZ805h5J
2sQVpo7IShy7dIVpPQCCYREn95y7QhYngSK1WKIMSEnXERrHTf6u6dtbj4K/poSzZm36+8m6RrXx
wUTHtdOX9a3iIsFe5FVg561U75g8QcOhgzstsay1F+zyhv6zzFlC0ETgkSyPZZbDa55IdtCAthhJ
fpWVo3WRzk0TCRAwT/Pd9HPmWF3VaBuAJMw9pKaLIgWiQnDdDbKwjQjKVJ42CaOcnRIfrgeNpY2l
9MFwHng8jvbM+YtA9SKpxPlrJHw5aeWrJx295LufD3YZrvHBXyaQn6v8x9zs8svSWm7FFnMgAbeR
9mCkIXXqA7RgWvc1CJATd0hc/7slzk5eC4u2ikQrnlkjFKUe05L0TXvQva1oPJtrj4vPfupZCvm5
RGb+YJUC0TUfxet7EDzw8NSOFXzVRPqEe1hko9SzQ+VOkgmdTIGYG4OYeX2ZlzXBmeH52e8KV2dC
vHbQFb4Ty79C8+8s/1oIFTI0I9VJzociHAfIShogiRZZTqY1+zZR9uhM2ZbV7Nw83MDcvNMZBrn+
46Y9vrYps4ujLiovVQS8e+R9ILsvqf4R9is2LhKHaf3oDDBnNk0SzQuGZYkUTDlgQ/DrEmBNSv3d
71q71eNmOzTpA2+otTbaJTHRzOgsMLWJMYIwyGsHaaOvYd/tDb9BXbezA7iSZUZKW1pcYfEtpxsc
ar+VaLxXpa+xKNiK0W5SbdioynhXuun++oYvu+HJbswCl6h7TU/WVDtKTz1aeJebQ9vu4+GHyshP
2m29/N5IbhDCuW538UOjjwZ6ksEnWkTngToNi94PpWk/+vSgGfVBNr1DleZry7uo2n7uO6MGRHfw
cHMAqkVRkVYjh7qF9HGiSRm1dlszcarVMECq8hfVzzatET0Po79ie+kmnybs/8/0LIapHRIU1hTD
Gr29CYriiDzRiisv7+I/JmYhKwW11OQRH8+q+x1aP4QQcKjqmgTbcsg4WcosZHR6KsrhwFLguIa1
5EC/6ndwoKFxVx7SQ2o6T/Ir4I8O/s7mMKw8NtcWOXOVPK29LmZK2QmiflNZ4RYF8W03rNF3LV6s
J2ucnVDDrRqjmi5WMzhq487MXiyunugubDaleGii5z85AP98uvm5A4lGj4gtjZFs7u51/U7vf143
seKA86pAGLqdlUskQ0L2pVceV5PIxX+fN9E0jcms5PyxqFQqyeo4LSF9rMvXwvqTnAO4HF0X2LOA
55/HCD1pMwNZX3IOMbrrIt1WpPBVy7/oan4o9fi27avv13ds+hcvrp8TizMfKBJdLCwZi/pAQ9wZ
hKdCOGjZT7deeWgv+vSJodnX7ywRmr8BQ7752FQaGkY2Yt4rN/3iani0KpAoMMQ6v+iibhRCVSkI
QB3XWxL3R4QzMtsXP8ShcOpRXPleSzkww1bTiJEIuHMuoac2metmSTkt6lCp76a00a1dvUZaMH2D
i28ExR6pL4o6EPGce4VAScSDIJ40TY83JSQJYVxwd1eO5B0omiCUu/sDp/jH4Jxaz68z5u07DBbZ
3pQfynJbZ79EE7qV439naF5UQ+vA64tpZUJBar8BVBlF32XJscaVGZvPt+p8E2FpotOPSC5FgNkm
JsbgeYNfk/Kltu/QjL7REVMBJRUcoCK3o6N23+0ewptvT+7GcpqP1+q22cS32h5VQJstdygirxyJ
S6AIV/XJb5orLediV5aKXlXO+PghbL0b5VDfZs/xu3Kf344P4XtwHLfPkWhrT8Wtt6Fx0a8BcS7L
mtNPmBA4jMXCjTmneY3KPFUSC1JtSD7VG2WP8uMGdY7Wqbegcp4UW96vYaEvC40zm/K5Pw+x25a6
ic3v3uhId/27+DQ8iR/F5lvqGJvBkexy49+ot+z6YQ33Ki0d2dMFz551naWElpW2LPhmmlHJtu7g
oG7odLvuSdvzjL2LH8zdmojFYj5xanaWGnk8b908wizNrk2x1ezsJopsRKh+3BVf1EfTFjb6vbER
YdVdY89dkIQ8/8aznKkeik4cFPYbuMVutN+Mx373/UVHf0XfSDfik/hoOcpe3Qx29P7a7MjQ13ib
Fh8Dp8ufpVNtWped7vIT5HsFfqBNvX0Z7X4nOJ9HL90lH/neuFG21uZ6gFned8RDwGhM+K95NgxC
aai8ln037BDXqragoez2Q9nVG8QVnPw2HBhDCgsn2bn0aVbuo6V8Abaq/1iff/UqBrloYt2VVVtt
t7K1pve5ZAHuSM4w0ChEMmfunAtxgDv3lRPHocNkL0SVK5fB4hZOSorI08IFB0Tq/LhKadyFgYiJ
qrSlTXEgSNff8ZzbH6jJ2b+8o/cFzPWxceI3c20Dl07rqe2Z36iVpIySi20rah2vc7x041M6ENZa
af/PIvEQk/kpUAOzfdTbsowgEeGMQHD9w7IrR3tM/vZoumjPsa2VUC23TvaNAklnD/vVqLSUHTFy
9x/zM0fpiiBIIBpljwdb+9F/RPdhaYNo8lqbpr8T/Q1Nk5M8/lw5HUtvRQPBarjFYS8HMnj+acO6
Dd2iU9he6c2Ikcj8pRt3bfQlkt9CbeNHN+0agcLinXdqcpZwGoHSQUCByTKwo+cWwmLjMUVTLT9G
h06zdcWWHqAWap3Qnlpr4dbjvv5KA+L60qfrfpYOQNYOizXD4cBQ5/eeW1aJ3xd0hnv9a5Y5VvKY
q3tqiiZzAk3xuKpnv/CBqWyDMrCAZKJpP8t0ZHkwU10qSoeJvHbfWwz7qG7Y8hCK1yY+F0KCaYB5
1egSUe+ZT/vEAYSyqliVDp3jnZkPf4+quJJNLa7mxMTsI6ZBS6qtYUIC14706KbuHlF8uP6JFs4+
pDBTX4jsGs6u2ZbpRRPC0IWREWXizIu2DcuJdon77bqdpdLrxD4DuHRSkqf0dH4KUCxWKqGpS6eT
bnrSQ8imWnWvuAgz2ql0NOP7fE0PZOkbQSDBsWMii676bG2eEuZh1DalU5nJLnXzY2yUa3F7+jdm
Ls6y/rExS7NGzddTCDvLieLDScQtz28nS3O7VnZlvRnRnRw3fr3z1xhKl5yDWVeEP5kF5cEyC6W5
leaBZTLwoAwPrvsr6F+zNe3iRddQGTHmm2ngAmYmxD4bUhRoSqfOvxQWM4fKDyMOuWHfrrvG8lL+
sTMLy34a0NOrsYOOZ6Sgwfwg1c51E5dTX3wjhPkYQOYW5wafeZ9gBHHvipP3JdnzGLoTdjV7K0el
YWRb9Q6DN45Mz+bpXSb5x9JSvlkgYzfp6CUv13/K5yz4hcd8isTSZuGmn22rpKaKK0V9CeVx78Xw
2xjVW5f53pMR9/mPQU172YFU10hgPdGiTVul5oMf+YBfGyEqUGUJ0wNA/GyfRsY0BkJectebVWfY
paV7mR2M45NngZENhLzfB1ld3OW+V3+FOAkO8rjLAUiJnhY8pb2q/fTMyHqvB7k+iv1gvAUWQJuN
rwbNc+BGEg5c2r3ch45fy+Fj1kwlKzcfTFsu2mCXRUP2u/MFHk3oDohbj5n1JykteDkXUiPfyE1j
rjFnfY5zz/bPYsAXJQMuVNh5Z2/MTqjHwSyHErkiwTGzr2zxNuuTHWToh8qUoLBTbsilvnvab7Go
X81Btn05fOfC2CQQsfuMTqblX5EMhVnVMT0s0U1rV3q6Cy7NODpECJSHJ7TWzN1ipiDEQuMby3Vw
2zFikWUwthrv111p4Xo9szId4JOuZDCaaaOJWLGqvHtQfbX0bd9kaNMW9WA8QiYTvUSitfcMxj3y
vluZ4F2ID0gPG9zv1EsYR5+FPngpQwQpCXt1KNrZ0Dpq96qY26FasbNQbzqzMzswgmsqQ59wq5tw
pRnjLrMiEOubonttETe/vqULH444YU1MIUy1XWSoABkyT4S2yWFi4y6WYFwQ0jvX8/7gasd9AZoB
W+BQzFJCrfcSPQ/H0vEb4zEXEb61Yh8YyyotyULuaX2ikQ04mKEln+3dWEhdayRTDLcGfWs1MR03
xJY2BdM4r6VHIjx6mezIsdTZulmlW7lJvS/X93TNT2bxPWUioK2jkj1Fj66BO8BnuCbZFtVKpWfR
jsT4HDpEBO05yX/jWbUio89Jz9PfoEdfave5aqIwuVKPXPJHZigmZeRJsmI+Eei7fR6H07ErM8qf
ymuYR+AEd233tfeG3b/fu1Nb8zPm+rytB2wJ1o0Fnbtf34veXWwIxz+wQ7+MBwrlTyaFzkNJ2Jqa
Pnr4SeDL5jNT5jU8VJX029IbQDu6ln69bm8hNUO8gGYp9wIXz5xNLu2jYASDR+hCM6pTupekWyv8
LRzlMxOTu5xEx7ZWC2uAJdbpChiUFGlnIZJRt9UfhHpYU4BMkoUBhZ3tnBeYEgrGHGW1/F6CiO/d
11D4dX23LqcUJ4WPEyMzN0g8X6sYOi2dwvjsI4mR3Ucwfh4l6asS7zUTgePW6eqHxtozNX/d+kJl
HOO84URImmSQZ+cbOcJqNJHU80TQK9tQDx2Cqp33EFHc9TdV66+E4KVbTeKdwMjaNOEzF0VKWqhE
hnJy+bw7uqG6l/r+L2ZEbjOvvVMh3BVH9Qjv4dv1VS555ERHpX8SUhEqz1eZu54Q6RWrDPtqX8vZ
g6L9wYNuAqn9x8QsEMZtmCj65CqaGDzDWfwS+tPU6Ro+dMnx+VqIClCMU+EFPF8JtbhoNJqUd2Np
bcZs3Mn5eLSSYXN9w4wlv+BFR3YDWzczy7MdKwwqzLKalU7jS0VmI5Ocd3YJj89GTKJS27W+pu/M
tuhfzSZvUb6Lo038P6R9V5PcOBPkL2IECfpX0LWd7vEzemGMRhK99/z1l5y7W3VjGI3Y/fZVK2UX
WCgAZTJJ5eN/EvAjaSRGLQSAxbAhNB7bSqftWBe2qNbCZNVhnJxVIZWPAhK6zlCk/om0cThSXxTH
g9/r805Bp/DrOJMYU+emX722vpk5RiiB7gKzAtFhaOr53lSG8qmJzXnXgwfL7ttyNiCdrekYY51b
/FW5LEETiudPBl01JGs+ZTUNeqcgBbg0csm0gzH0z8ZAKpyTBPxy6aIwqZZK78kV1IwpwZAMSkTh
ue7lyBWlyt8Kub9NCoFsdUF1pHKW3bzUJ3ceShNtd+Z0AqnHjGkMQTmoFV6PNEy7IgPjeSLey6MG
Uo1sVOTNNDfzy1RrUkYHPS7P8ox6P03HsPXpFOepY6hh/zSmo+R1VZa8C0EkWVMXaeihwrXJ5+zM
tTc8+sNwoUCgw5gr+6AmptDkqY4b38Lde4j8qrzrBhAsg+hGeUGrng8ZrLwb7VIYjTvJ6OKcjvHU
cy5P6+c80knIViBGsPOeVT/FVVsubznklPruTw1aJUV1Rv/PbQfn4TBBty7yrJQxjWRJJHVNrTqI
qv8Sp8ZuMOfQ+t+wmL0UZNXUgJ8docH0f2p4R9EATURNnRp0KPSH22Broe7yMzKGpSjglYOKzwhD
DmOiPyQ5T3BnLYgvEyhIX4G9GfRU1zFowJuxUZDuRTuhZM0dyOdATY3HSekKafGzwOCLHxvbUuPV
itfuZiAaQVoO7xEoMDEXa9MchF5e7oC5dCCRVQgBJchtxukGdUDOdljzj0ssJj+XdfGY6T2WsdQr
EIB0aeYKmvjUplX9gOZu+X90e+b0mMBMUmFSdLkKJjbYd2stcUry5Ic8u9a+HSbM/9lfzLcryJSk
nQKgBKNDejeiS7+movkyyyjtRMkZMpF0aioOF+v31QT35FI+AovxokXP7AAxAmOqUaBGNBrZq1G2
/YZEBiac5xIJbH+qOZea74ck4MAgQNC+hasGO5geBn1kVCbyKWKM86CrktzxJYJrVav8+70NpjsF
7SbIfiJVx7YqRzhNzFCsK0uSSw8C1k7e99sx0jegYuNcRr/vbECBLxTnPkTovjFDoCFD75sGUEbc
gmx49EKdJ5y+tnBo+kCrOl6UaDBlbhd+KIiVJueVFWMaj4Iy5JceCp1NZv337Si1ctogTQJxB2TY
oQaC19Z1DMEAm1SWEByxZuhGK2K371PkV3t/W4q6h1zeXUKqnZSUrgRKcw72YsV1kgkT3zjFlklo
fDq250TqC8hi63NlEX9yWn92ijbdSlnvalV9HLRwuyTYMkG2s0z18imM7ds/4HscAz5YvXDAQX4R
VDTXttdd3sqVLFZWOWgg20NqzpKH/i4YQYKlxAKGpfVOcm5jrn3ZC0x1ySVcPJg6oYdT9iA8DkPb
7PQfopbQPEWe7DbM2kaHzh/m+JBngaAGGzYhXSfoPqmsKDI9cRg/Kwzxq3O9QQLfvQ210oWKQREU
pRW8XfCYYJmhotpMFchAVFYxEEhYmkheK3aQo64aod9QDKnRVXbWvySBaPV94P2P8IypxpjJQVAB
vulG3cmywqdKhB6IUqkOYYRbrtjLpzEQJlrFwU9djQ++Uf/k/IjvKSCsgQRJHRAVo4D9tUYXnzVK
61k3B7WCXmB81tR4oEMNLky/+pAmsot92evQjtiFZkARPjgsCmsfG6TxGKlS8H5Ecubap3Ikao3a
hHAJeEePQzM+lMH8IAToQ5nN99uGrrnvBdRXOLmwcwLhSoJBJ0C1ZWejdgGJgV4LLa1WfM7uXAuz
BkYlUPfDuqJ4dm0VmVpDDsCQaaEL3JGr8n1Q1M/b1nzNz7IRyMSonI6Xt4ZeKibOZq0azVNCSss0
tpViixAQn351ySZNZZo3b2Gr7bXgeSq3/vhYSb9iswQB2FEo3Wze6LmnTJY6O2XgqaU78KgOvn9V
jGCjwIrcF4oqhCXABqVLoBR9BPqNyibSTDskcSbyGZsPtxdhFQd9U7joo50bJ/X1Oo9mL/d1BZoP
vP6oOi10hh1N5Z2S/2tKb8iCgiV5yfpi7lZipSNCpLH9IUpLa5pBND8/6Mrb5J/G7OO2Qd8dh2DF
kEwxULlYqL2vDTIXLhzDTxYS1VSzkOjQLN/n0guuLRt2Ang8FpVQwja4Np2AqnHYllZfjuneRJL+
WECCzyZD+BJMA48Y5/vGI8g1oOsUc4Yg82M9VUJdbZzxFrRq3cf9qfNU0JRohc6Jpmtrh7o+bobg
aIWgArN2YdnKSZo3aCbQN5n/i6Rvt7/NEoyvNxzMAOsZbJEwi8Q2MelJuCjA9+hAVG25pD4mr5GP
RyWbxspW6X7fRlu35i/a8ucX0UqS/EhOE6BFA7jxkdPVUt2+DbHE1m8GQRsEyTuUy77R1FemjKpm
MZaWCCGWRVBNKt7N8UEnLwTjC1TtfuIFz2N1vw36jbNeTo1KU9uhtAZh03RuqHoTOonGzIu0yOrA
21nmnKfzivtBiBFNWQu9G6ZPmSPGwMCH2Y9o4ynRJmHOrjCLdqJwnO8rIc0sJijdUEpBxh+dyGya
1x+HYsLYcQUay8zWitHSDcEK5tgiU/w6xdpTX7wgXWUn/j06Yz8nsdyPYHs2Zbviy76R71/26scs
f37hPM0QIrmz3MFN816YEeZbJwgiO8ERSFvjNe+KfZ9UjjkLTjocx3HihLGVJce4HvLdOPwwu8w2
H6AerIRxMaKfLzCe8G4LQGOB/rukSXk3uOUkZZYdejPg1UejgwFePeYEKEBhHwlKgN6ASUFzmIAZ
/XIWz5UefKpad0qqROdUkVZ6p/AuBPcCBjqh0IQBhOvFlcw6NwYd6aX8QH7MoCCInM/32G5p5CRW
6NYOoTmIrZ4HqtJ7XvJ7pYcT9UBoCqF6Cnp7+Ns1umIIoUqGpWcFLI81De7y8wxYW3WCY2/JLzKG
B73wLnvaJFRwbweMlS4JfM5FcRk5cERC9rwN8NYQ5AJZKHIsDzI1dsY2sV6Lt2ILDSznv4DJaD3C
fsATjyUQGWW/U6IW6yw8ojd7Y1oL/WyGZuzcKjZcKouVLaNCSuwfNCbehqkezJoJ06BfuQt2EOc8
pXYUUe30ruxz3vNt5e2KlbyAY5xIN9NKknoYN93XdtlTqDxQHYQFXkx5lJMrxaFrrOU6cBENNCnG
Vv3qrNp1zs9xn3jdW/WmoadRcMcT7+63FgmvTGM8VFKgEaIvprVvmGv80PcYcdwVeKHTkgaPrVc/
3/NKeSvN7NcmMg+pXJGNQSqAadxnGxSd0Ls+WeHBpK6c0QqNzoo7eiA5FN3ce+H46ZJ4YkIQqsnQ
vML1AJV6tswxoK7RTDWwpU/zV/Lh+kdigSTDxcE674ot93OuhLwrPMZT1agTk3L5nMoR7/zTAAWL
GGtdWYE3I5t5GmxMRh0NizeyuXJyX+EyLtsOk5kJFXA7q3SNmP58UD1R5Lvrun2onmFIbZmYZfwn
lUgZSiZKzc2OeN3v7CijVV2gmEy2aqf/iLYf4a7bg/+D8x2Xdfv+Hf/iMj5k5rIcK/FCEfSWfCC1
AYaqA0q2jmSNTp7S53sea/EqIKakwBqEMiYKf9f7Um1lNSeL4wzCfNB0cd/mFSeIyqth7QKDcZZ+
Rr9xHuG4WAiDzEPjnKTtZJ0e3nzbd0c7oPod2R6j599QhnuHAj0NXC/cR7ZyZz498+YvFg/5tsIo
EEG0FM8BkOBeGzxEamTEhGCnFE/l9JDm3sTbHStPG6T9cNvDjCsYU9iX56waSeUnam2hCGcjPb1M
tCv+Meh5R+EqEMGQG9RlcH9m+/GFIpaKJFfQ0xliiCXazJS8K1S911A2HGhjoxpEdXs+dzw209Wj
A1dMPK/RsohRAGYfhkrVVc0k1hic6o1NeQbnkuVoJ8GLRI6RqzZeIC1/fnFwROjHkbIRSJXTKxbY
22huci7nqxAgkkYiE+wOGrsHoi7tMWWL71X1zyHIs3x5U0Vbg3dzWYVZlHJRN8Vlgr1L1DkS1v0E
zwuEg5Y/kGozR9aUb26HkNVjCGks7GYUM5dW/usFS4xMaXxdw9H3OdoDpl0ST3cgNrQ1DmFKZ6fd
hfRuoMXGP+pbwuGfXdtdeHegc1pESgiMZNfg5hSWY6XDI3WjO0+asela040GHlXCupF/cWQmDZzN
UlZ1I3CmHcnsXrZKMLpakocY+TB4pjOrUIpxYKUTom5vmZNDbAjdcJZ6udizsQRlZkisQZQDd1Im
eHZ5FEpJAcfRjs0HGJ/w6DpE0H6YPnW33oQf8kzlH7UTPIkbiPx+Rq7Z/xfXxYsDcxuLkjWrT5YE
SkbCCb8gm7fDeK/7GJ6EshfhHUyrvnuBw4TwKauMqQiB42eyG4IOEB723MUZeJsnTnlo7YhfksH/
3yQmtESJKsdGB6hJqI+a5LuDakKCGSyEUv9Sa59pXbqlxHlQrd5PL1GZXSO0uTz3NVDnvrBrzOOR
35NEqwrvxQL9RNsidFDLaFtiGQTiVs5tT1o5hcEWiaktKNjjvGDT3zXu/Hmc+3AkPQYXUQsBXI6v
rnxAEBFjrAgNbci4sQ3dGcpPeDcJS80ZgroanfX3OH3ktvWsrSPSXxgPWw4GKJAzX68kAZh/u6ix
shQc3+VJ2fquehR/tU7vlFZ4JNy5vu+lA5SfLhCZL6eTqTObHIhfZOMWOQ9ns6Ed1nBTy5xVXPtO
l1jMtbBfKCeKBSuqwIOmWwOSibc9YSWAXlnDXABJ38xtFgChNLcqiPmFxs65HMorcesKhInSWTlq
XW2GjSV62n1od05sC6kz2I+Tp/+6bc/aTQHd1xAzweTp8pWYGDlnTSrWRYwR9U98FYHOGcVBNNLa
047zOweMfA/IuNWhIxpQaKxgK6JjpFVloKYYLvXMk+jMe1BTW+Aajz8ge+fhEnEbb9UdLuAY16vk
EsrGWY6Ry162m7i3JMO+jbCWarmyiPG4xFfyWSYgENQre7hXPLAQxW4N1W/PsEGz1Try/fIkKWlx
iP6oTxx0noGMN0IWGKJQOdA7CzMbTnL3s3dFC41mtvhY/EJn+O/bgCvPritrGccUxk4ECQAWdDDP
UepgAovINE58mvMUztaQoEWN9gqVoNfRXCy/uFbK44hoLxYY/s72dYvqOVKgvyCp2/LoUlfmSRda
w79ITEQkAqlmgQBJO8YQ9txpnuqcziexpOVmpIGX0h2hYgcq4o5XxV4pLV9jMw4617VOWhPYxX1P
JQyZ+6fE650/nU55s+WLKzB3oSszGUeFGBVJh7BsLOVHfghP7UY4CvcN53LL+2qMP7ZdBprDAvaY
OMUGCcSzqGzaTWsP88gJxCsjPMvaQQAZuhB4LrIdMa3ekkhKqsWg2W2sNkCuSqGJM27rzXvoFm/m
kTyFD9M+RpIg+ZlMnOCylsO6+gGMsWGVN7UJnmzLQDdqUL9V4OMW6FR8ghBrEW8ZPhXlc27uUDmW
VfThESis8BZh/av+XQRmQ4KNE8qG4rIIx3g73WuetDe8ca9txV/ZtqdofXJ7CPb5rrSraeTqXm6F
3ngy6Yu+5fE2rgWjiw/CUvpUWd2J04TfMpstSE/ulYLTvPaV1fnmwzLG5zGdC24ujfHhpI6qORLr
xuqRlsAVBiqt3V2IO0wQIiuqbCK728xnkcvLsJbTxpzuX2DmU+cCaESbEcAzSLq2It66ojVju1ZL
jI9KyqPnWrsNXuIxn1UQizypM+C1EsQGUbmofUokUNrzFL2Xf+jGirIiioYwNV1i4JuJk6VLVuPv
lWi3FMhRHFcVVw4/bx8gKywm2LV/V5Kt86LVK457CDVbP4IdSm2/cYJg184WLr22CMIHgxcneBYu
V5KLg6QoBKkPNFjYxZu8tGsFdR83Uy1JoGX2B8yvtw1cux9e2sdcpwxVTFS1XTylo61oj/XPoD3f
hli9sl1iMGejimn4TpWAER9Eq/vtP6V74UdMtTv5P5RFr74WczY2LXi0WgmL12LEdXzJpDuoi3Cs
4fi6zpyBqaa0wf9dMTfchhbZ5XbmoY+ohUck28at6bAhr8rDbdivbM53z18o/tA1hFFQ5kOpFRhm
NR2mmY/aTt/Lryayxw0998jFKFR0S+sVkdNKkdoVN6Itvf+HdBPW9u8PYL7iUMVJlEf4ipKEQdhD
FzghSH1izvKuBmWUACFdjnZL+Ytk58L9m7bQhRm5QGvEfCWeLhTUnbdXcvVJ+UWXAGsw5s32PITm
mIqdAUM0D3UxK/4VhmCGiM6CnTqpN2wDmwO49jy6BGRWrouN2A+hQGmpX8z2A319J7R5nDbFhtfG
vO4mCxfE/zOO3QEVUnk1OCiswhF9R3M6J6GiNVJl26JiT7VFZPPsnz/Lh8BpUbxKDjIU1ThLvPIR
wRNhSAsbK8EwMJNNS5LaTysCXjQNxWuKsqvdq2Agub2sK1cJCBWBGQ1kbMhEsMkyRU8wyWIqKBFV
tS1oXp28oSV37jNadqcw53zENZPQkYWCPKbpl0rxdViuUkWb6xDdb1oqzo9aWz1P+KT/PtuJFqa/
IMyx3bV9XhQpGgeHCIQ4Ctm1moLnirb51ytnikgZL93MS5sxc1pXsS/FeR/ilEayz616HTKaiVnS
PC9OVW0aD75SVU9RWqkc4JWzDQ1tuAehsQHdDSwdRtuHfmcIGQYuxW0AoSzzXOMGGB+r5EfTWkly
f9vOldv9FRwTqZUA5usK4GqMAXcgoBRKJ8aYRAKJE3zJ22ArDmKCAQ79YODSQ1MOs/EwvVJ22VLh
m6ttnyVgTUo5u2rl4LlCYMzR01QtQ0yLWXUpUSlPrCZ+ULIjdNA5vr62bpemML4eDgibSQwgTbxv
IJmXB6UzV3upyGgLdpnb68azivH5UqunsQBdndXNQnXKwmR0Oshk35ezeQ8qXcKxbfkMzDGKDbZ0
YIMlejlkrvfxlHVKCcVqEFGY93m2hcwnN4e+tnxIviJKKAhM3ziR+yoZs4lg4rEpzpFKh24zYHZl
euzzh9tLt8I4h56ZCyRm7UY/lKCdAKTJg/DWn9lt9z9n1C10R31QHoNz6SkYmfFuoy7/KLuCl6DM
CvrExxxcAlAj3mQIT+IZpMpKZ0/hQ8ibelvbVH+xkIO7/lpG18d5WACrHR+jYWfwSslrb2L0iC+3
ADSnQvFmObovrhtBrs/gJZGxa0+FYYlOdhy8EXc5FQ8KnI2Y6oTSDO74Fac+sOaGl7jkGncKwhE5
U+BGUPMR9dfYT21R4ICspWsWVgeIheoo34Ei4BplaMNqRn4MESOw/dFOm8wONNqIL6R9azFIOR7y
8n42/9x2kHXb/kFl32jZnPQQh4ZtRvGrTNVXUkO/vMnf/jcU5sthNhbCrANsw3PTS0pcwtNiJxsC
J16seTsoLJeedHSkYzDnegn9hdAxUGCMLv4p0s2QPcyYvOxrSGFiIX/etml1Q1+iMSGehIrUJhHQ
MEmi/Zi6RN0neiq0aM/1Zwvco7IzYuudWylQLTVvioM+ttMWs0KNI4KwzxrTvtmGcabZQw1htzYp
f93+iWuVUnTog/sJ4yUi+ISZdY8KOZ8yDQwDc0Kcvn3t8PjuQmLHYIMYqk9wUtGq76yxxOiX2B9b
eVLoUCHj1b3PxjmFOKcgKTtUjU6q6NulWXPOk9U1vPyBzNbCNLWOkhh+oHYc3fg8eMEmxQtNgdbI
RnnMtvkuRNTy0Ax8e2XWYtUlLvNAG0IdY94xagJF8toqx+w/JESvFn7BvwhVhRIriaIgFhKEDBk9
g21v6+Eujs9+D30uTtV0bRNfWsP4fV72QkwwoGRVUDqrl7z5i2q+3F6xtaP/EoPxdq0z5qEqsWJC
6sbJk4z8TWITHuX5WvoBEw4aGEUQATFZwnyYoByyMfuiciAvQ6BbdbWtpZYWyCiqHmRnFLQTVLyk
x5ptl6DM12pMuTJ8dSHi6J/T5ElN8Vo+arxXyer5hXNrobHCdDoa3q+dQkEvSzTNEiK8jY0326fG
i3QHX8spj75jIOc3UOWBV7Zccw5QO+ooiGFWD11e16iR3vUZMeAcQ5k4UYUKXAM95Vy7u+0fa7H3
EobZyUZm+GJSwT/C1psLG3ua9vMMOhCIs4AMROENG697yoVdjKcItdYM4pdDTlC9STA5h+k0vJQO
mRxDO1rUrVQOTwV4v82q51yreGvKOAwJfTmQRaypL95H3XvSefXImTZeu5herifjLALRi1mE8owV
jelDbxAK5kiv0eunOuwddBJxPt9a7tS8xGP2NxoEWsMHn5QlP9rKLnX1N9m0/cfGna1pi/qi2/Do
OdZisA7JQjRzg2bq2ygwCmNq1PhA1FLh9xQPP/NUsW875VpS37zEYKwqZklMTAFeKXrNg2ENTr+X
UMDIqbLxD73VgWlZ3KMT6uE27qp/yHiuQ6tIQV8Zs+eGwO+zQcZ9J6qM18jPNlKhHY1Q5Zm3+Dh7
vcf79R8cZtNJamFUdQqcMIuem+oZ4ktbDayADZlAuwjmEcEjfffYRJAzGRpatpFlTOnzvzcWswjL
7CYur+hDug4wcpQq7QC1HAjwnofkLtWfRJGznqvf8RJjiT4X5ymEfsemz4GhE2vcY6j6QbAiR9sO
MZ3vu22/y9zUG9+lXz5nX6x9SQzdwU0xnUow7X0N3Bsp+AczXPLUuXH9Polo0ZQ0831ONulL9ej6
U6LfWEN7Dt4AZBk9vgaaIAUzaeMA4adHDXTk0qdw8hE2reAuhMzVYEs2pgE8cWuAmHiiyht6rXfG
p/gZvhhuxPGrlQmT5ccYIB0Ad94ylXv9Y9pID7Q5hFKS6KlugffqFirjoOh1pTuMCsc0cBS7Oci/
weKS0tyLPe2Zd558X/jrn7BEj4svjnm9qY5UqJJ08c4kDkELI+9x/P3YBwRGRDHluAh8sd82axSp
EovFyvJXV/8xlR7UlI9a/+f2/vgeya9hGN9N0NQQihVgUvBJ9z9FcEYVx4KMdBJ5dMYr+2TBwhsZ
T0goArLjm8mcjHPoAysYIUDc/ZoVbd+SDxRBLA18/pI2WJggKKiU/G61yNan/miqjT3XaOWPDVCf
nMcgebpt/8pJff2jmCCsNNguPZguLTxDnS5pHAGt9NN2imxZe5urjSHeyR0HdHGPb9sJjJ5oTyZY
DHY7ibU5FeDaw2PMEO+TTHvkq2V/v/HArAsIxiw5TIRxqqD6QXLZqWPQBntiYgtlsJ2EXZh39PYy
rm6ICzgmEjWd2QphAzg5EumAucwwbeisVByYVW+9gGG8ddBKaex8LJyWSJugcYsY9Sl5mZDElND2
P5gEuhFEGbBzmmx7WDD0YdyXcIyFP1qtNKq0DmgIboOsuh8UH0WQSOMsFlkqSw1ydu2YwaJa+hOi
VQu5XrxeIt8SVLAjgjhWo4RsboOuuZ+JllLMGqOsAjrp6+ilz6NWGSo+Vglu8baW79Kh5pxMa9Hr
EoI5+4UKbDRVBLME6DQIGBaLkfuFVFD5fNuUNYe4xGHOgqhKsKolcHI9wdvhhOzFjLmGsHBaHo8f
D2pZ1YuYX5FCShoFUAkBwb9By5qgX96q20Mafd62akUNAwp4F19o2W4XWHWeaFMmQo5T2HQTbQk1
jqAJc0yLnDAYa2V2CtJ/yZm9nXEKH55j6zmwefe3tQhy+RuYCIKelqET28UzIRec5c4wF+6Apg9V
2guBLQi/btu8FkEu4ZgIUoE9ZSoMwGGS7Ekg0KaNMbJalUgK3QZadc2lhwatn1hilrpIQgpJFrqu
tZTKneVDqRyN4GPmecvq6l2gMJHKNKM0w1Qv5NEybzD6jSCoNPL3Y5M5pXEOOve2USu9fPCYCzwm
QZtXVQlCQVhVTNT4owc0e5NtsOG9qhkNeloGlvCCPpMNuavcFkN4wePtH7D6+cDnjz7uhW+HPdJ6
WRXGcIK9QgyhoiCyIsXSeBS1q4HrAoRxyWDSQuFrUX30Q4rkNep4B4y0BCb2aEaLPzISKMARie1G
nxPwvYw+1jEXTlVxzoP3OvD08TNSftX9SYt3WnkMBC8Rn/7D+l3gMtHFBw9IEi47vpkDW4Jyuarj
RsRjT1+84JZ1TFwR6j7rZx8oVX6nFL+V6UCQvURpOChzivlzp9D+NYMN/PLCLuaTjUVZgWt/8Ytm
Z8bvUX8MmneVd1av7OmlrRokJ+iBx42ZOQZ6pFpmaNPiRINacqzLbopiY2Kceini3ApW8mSAuIBi
PlSQpGTQczyFRnStPko9nTfREYLgR+Vc1zTbgsplb75LnM6nlXCCOiqyzcg6okz31YlycSCU0H6Q
gwH60215NPyRQv4VtIBUkQpULZyu4OR3VnbzFRxjZCsPqT4kgCvJIRMepHgjCQ+3HX6lf3zROftr
EuOLo1YORiUCo1YfBmhO1WCSOnap3ee55UeO1P9pFbc29qJxX/d7NT830akJ7A6BLeSs7tqTEr/l
ixIfgyE6204gNaIqzAN0oks7uJNPHb5s8aFYD9GhP7Sb8KFzM4H6m+SQ32l0Fz43PPGplcvF1Q9g
tknuC6hvJfgBo+/6o1uGdmi+9+ZdGfJEnLm2MgdtXYlRGqmAkgO7ijciaFup8it0fyeHz9iNXwvJ
jrbBeaD5AfKHT6X3wWst4hnLnI2GUYx6ZeLLd5k9KLYCLrg6c6Lghxy/3HYyHhJzKqZ6MbW5BlvB
59T7+yrdTelDMz36Ee/gWHYEE1kvPyDbAqyA60qJayDV5FArP9qEc6FeqcBiMlNBxx4oNYyFzOP6
StgoJfGVRUN9Gk+qf8Ig0Zi6lezO+X4abRgnB6E1KyrntvTFJ8cYhsl9bAowFGMUm30shEHTlOmI
mhfo4e0a8W0cQfroxRDqJYOTgiU3TqAar22ych/0RyHcV0geqHtNvhvUN224R6sfJRNoygMv8e24
6J25oYO4T2Z3KGx9xstHppOyjQ1/3/nQOjRAmQnxzTYXrGZ86cMSw20fpPPSTLP0bKJlsp/qk96K
7hhaJh5MAaERLwKueA6ocdHZBEYmBQRizImChAz6Z2cV9wBEQLQhF+YxSSxoz1Zqbd920pXYfgXF
BNtiUOY2JQtUdIg0uwnBVQhhKcE2AlsrOZF9FQwjoShi4T+MZl67UTAPIFqVAZb2Jh2z2RUFjbbS
mzAciu4uLlv3tnErJ/MC9A8eE9i6ZgKpnAS8RHgRMSkkk6eg0dy5c27j8OxiopoEQp+y0Ra7VJ9m
TeYa5LNQPRn60aVubI2Z10O1AgjKWAjFoyMC+4PNQgokNHwI5nSgCXfEoNxG84+pPQp5dYok59/P
7SMJQTC2iAQsChLs8Z/lOgj/ArOziOpbU/k8oYYfau6Qc7xj5dy/wmFcsZTkUGnAjWnl5mlMjqn0
FPWckLwSKK8gGAeUZ9mMUNHsrNZXLCIPlqZwrmirRoDGFQlGhCu0Wly7OJllLchDLJYSdq9tPtt9
GT7kMefOsGrHBcriHxc3sl4yBC0SgQLWRCqjvRh857ddmmcHE/FjITRBPQ+EKvtdVo48IdeFNOn/
BMKOqytqIQfYIGizgKBdq24HQ0Hk5bQAcNaKrTgZGTpDlQKWiJ16CntiY0jSvm3HWnIZc5z/fPUv
qo+L77FII7YqiHzAWzAfI+2gTgkYzsFGOMl2GeWHrEUxIBzwGBfBUKg7lQSxiRA6n31O1UH0/OGx
TXh1guUTMYfn1Y9iTpEcTWetKWB1s+7ZKB6r6S4I9mmz74OjlDh9d397EVaC7RXc8h0u1iD2xT6P
yeKT0eD1kUmF6DUlnp9wxpF435PZw11vGk1pLns4ic9dXe2z/Om2JTwE5tgoqsA0RhEIg/Lm5x5p
JY7fryVer9aKiRJalM6YNMJapar4ZMRxTNFDAiprczqPveCYieGOUUHb5sEMkv8VnAkeYTBjLmPw
sSHEp8yHfgE2eXfK5nOj7cbYBOXNPhcIB3XVGZH1wtGPmsO3qkNTG2DGF8LeyhCx/NyJlBj9VJY+
ghT0Q3sQ29+3v+GaN8pQiIcSCfg2MLZw7Y3GqDTlaAKvM/s/WQ21e+TCOim3RZm7oGRlo11iMQs6
tCCWqJIIc84HtCbW0EQ9lB/60X98Jg/1Z8Frh+SZxoRmw1fSWILCpNV/infRi/6Y3E2/K5OWex21
bcdWty/qPXf6Y+lRZaPJhZEsw3SpkzRoUqDideoMfzCfoB6VLahTQlryKNg4FqpMjcCQykLMR2Ch
0Gnn4JWfcyuJHwweM+TaIXdp0/JhL0JWqMaYRoqBk8noDkiVfThE1jDxEkQ8GCYQd1JYy1m7wKii
ZQy7GNk1XtZ+ZRwIJAJ/HV5lwu9kTPrULSAC2AUNr36Ln/KDBN3Y4k15jDUaccLw6pl3CcjEYVAG
iX2yfKQmfwk+dKr9aEHuJjiRB210lQq/yz15QoepeZ++3N7bvPVc3OfisyFupnVUA1mWPwfjhcgN
rcTn2xhc85gA0k+JJIiLb2hHGT2XPyTa7qOdmtvdAJOKt3k3nhNbLaH/bvCe25yAojIBBae2Bu1d
YKMujrY06aSgEE81sBkEzruItgKdc0da6XHSwJdP1IXc+IsB7HpJ/SmLzLKVMNBcRnjbn7J0l8RO
KtvgWLCj+HGqjrm/6TqvmmyhuosTj7Pcy5a+Di/LD8AYAOYNUJhmXzTzOAdmmiuYCxxqmvRodS1V
axIpvi2IyGJMWYeaM/tOVjoc5BUtpGtoZucURmBEaBgAB6q2R19lW2egadokwzZKjoJ5yopDXb0V
slfrL6ZKexJRoXBk8bckfWh4o6hUHJN7cyHHCURHbp1oOBqVv5n7xNKhviq7RHjLito2y5g24JNs
6x9jKFptewpAWK2UG5lA1jLY9gqmLpG+aA7NDHkQ44cBDlihVaxxciWyicEVm23ValcIuVMN21zw
/Hir5TNt0UVreNrk1f1jMh59+aRCNyWIAzvLfwXRPoB2n4ZbRYbmw/mcxqec2Bpx0dVZgmshP8XZ
Np5cscV9NX/JMD/gb2J9Y5gvRXkPPT5LzvfpdJ9C70lKbOgl6dWj0bpZIkO47KBquzi414qDAJYw
/dVEwX8+JPW+kFOMY2314iFLvLz58Icn1E1y81HvN4VG9clL5FOO/SP2YOGKPhsF/ZGnYXZ7nTgR
yPazN7F5L/TIQkmE/h/SrmvJcV1JfhEjQE++0smrvX1htJmmB739+k3O3t2WIK4Q5+w8TkeoWECh
UCiTiaAo0Q6hYSviE40fhPxDHmvHBAIAApZGC7BcQNErlW0tOGb0JeWqrQRvZDxm8Y1QAL0YhRSp
w6SH4cH87Dh/8ksgUXtT89OADsPcE/8GaayufjKSz77qrbDcdwBYbugOUOzUHOyk8wLFrUm9Edpy
3wTgOJduUrm3SG6sjOQV3UJeFrmZyas7LVTXACiH1liMCBKUhVj0lkwN/EoN27kZxxY3+qbyGmDT
RFa6rzHrbJFb+aA/VS4s7AEjkCMncFsSj0FdUQH+Evrk0fB17hrKVAV1rATx8T51JLu3E5veVACX
tF4etH3g0O0XCkcvtcsbLlkYAkWK/kQyczC1fNT0Cpfa3/Yg35W2pTW9BKWVIXS173VXPxRuvR/X
4UZ3CideCYNFnMDh3QSzt2Vc09lnzNfRyXUTdnXeBD0+Q5rxXiDad7QVnHEPsIsnauGGc/R9Yr2a
39c902UUdK4+c811RWKMREe9bAicMHsvJLcuCquVefrN339NP+amI0nWl7qK+lVmZUfFlnehl0DP
0ulWjevv6nVr81JKC4Wsc92YGy4LwRnQGFjT7Lm0wg31SgWoGcg/Oh/N4QhWRLvnhM08LZmoOZUr
ANDPZqybW1ld+cNRFtbXN2zpFj2xFAynMpYCDG8tqSAj1oJPoq4nQjdFXFt1/4GKk2Omw0fTSxbg
6hMLbCH2CObWPurukoT3wvwLZ/h/byqKduefYpqpVJhzSR7B4B342sFit4md5Og7n8lqcKZ73GoW
yixW7RkW6Ce9xu6drRpbD9fX5MKIQZ+kSGiZ/AuorLGd/b0QjimRfIRRY+VJGFct4Vxr/cCdj7jY
Xwj6i22M6Qi4cDa3bKZTWmhgaEHiDZiHGrUKwZUl77o2lzvMSGHOpNTJUzqgadiuIsvA9BTiMyuP
V3TtP+Qb2aaDlaN4xcNQ5unGnFCK0Q89KOPeFvK7Jn4sVK8X7euazT9xZi+MYsyBRMZSqEkLxYSY
kE2alNmLJIDx0gWTfH7Q2zj9EUCaxsljLlkHQOiB56NpAJ1lH3oJqF3Fbkp7lANXBIiCBKMt1U6S
X68rdzlM9Ve7XznMQ29SJDCeoJHeNhHXOeLgaatgK70Jph3sjQd6X+zUQ7JR7Vrn3Z7z7XixroC5
Qq8liO1AS3V+DgN9MnszSoAEvcGp2+jEesH4hyuv6k3sIkrjARdfvgNnVU8EMhvZBmUbVS0Eaodm
HyEzvDJt9U5/74GyHW6NIzcdcZEYYAQyjlVQR9rrIQSWKuCBwOoIyByrQqTmUbvmQTJcFu7Ppf3N
rJ1cxi1N824kkDY44o2x6r7y1KoBY2rP77Nppd3UCIxCu/mANY1r3r21eBDxFgDFCJmxB+a/n0gf
xTyn0pT1aKxCS2u37ucslqrxjGbxWIBfGbTB6DQHTMO5GK0x9MLEsiLYan/aFbE1V9iX2+LTv9Vd
MMRNx+w28Jqe4wOWbQdjGShdzKEee2lgkK0NNANyUVj6Uu7QWO/5TvopPWJo0y5v2k/OsZyP3cXh
OJE3//1kOVVBSpswzIHGK6GTpWks9J/a0arG7EkPVCK8/jgre9l/MJvPicT5uJ5I1Fs/1TIBGhrv
AZi7kKf2qCd0AA8ErxhYG25GIFoJmxhYVj/gCXkvtsKex2cwh60XWmMWF6CjJlaa7QGs0qI2cnl2
RuleEX8MHj3NspInAhgXgM6yPgsa+PJm0NDlnVulEtsxMe7B7wqPU5jod0Epv0qteFSQgg4tf0CR
uw/XQRGD6VC1QAcLOpbypgeNc2LIlthXD4YKuuhCiHgPjMswf96Tk89lHEiXABecSPPtpm209/5j
snLNCx+K9X0BsFLjK/Om3om38nawRc0Z7NF5+McdMOefYDKBmywoQ5WqWDHgBZfkXWjvjAjkXS+g
0ONY4OLmz2COc5YDjznmaMedWkZxDf81odZFp+I4DGTFOVaL7gNjR+CRFmcGLsbIB6rjeTp7ZIBh
qUADPLZHT93JGWDkGyt4VLcgekCPpFd51wXz5DLvtdivEjlqINeMpI1STHtUqe0gH92Qh2e2vIq/
GjJ+uItHdWoCSDLMlyh6ViL3uibzCWGPKLpc0PKC5gEErUz0rNdFGPRBCZMM1FWNpId/C/alnq5E
mh4zXrvHkjan0hg3mGnFFNYppI3mSxt4ecPreeIJYAxC0yN1EGcBmvGgiN/gZ72+XLPRXizXDBGP
1w8adVjad1EaZVnrqt7u9M9adfJmVUceplnMgHdDLWryK8lgDmo+AGBZTyApkkkHVsQQGeckPmTB
d+AnXiDJaC5NG4d25ksfUWBC0eaZdJhmUI386Kc1x+IvO3bhOIABBNqfmVAVbd3n98kYKKXcUXxP
8gMwG9Np0FRUA3T2iCYlJEQawnnFLh0xwG5inhC46uigYdyHEsmKEZZ1bwc+oEr0fSFnmK5x89q5
vqOzzz3b0dkeT8YnGb0UPROjnszDfSM6Ev0QHdW1G6fKXtCCLSDXXRW9czkGJ6+LvYivGLHz9p9c
z10iqQNWFNhGlWwBBs8qRHBvapvrUnjKMd5DjpDP6UxIqVLbgBrDE7jfZRmsgR9psvPB/XVd3sWm
MVrNfz/RiuRaUob6LE9xQySPQnS4vBAeQMCiFFVBp44MgHG8t8+l0DQk2TjjKlF5T4aVGjh9e5DF
1+u6LGRuYBknYpgtGifMDWazGOUwveqtJX8C4U44RtvmRds0d8W9FljiHx5+yUIHIsSCzWNmnpnL
uYzhR4Feg6wMaxjlz5WCnrtt9aNrji7ddACiT52h+xh5PTAXbm3etxOZTBwVNLWsjwVk4sGYxD+D
2lr9+GLGxybkjSdeXDgQBXIKTOWhAgPeP0a9PGx04I5iXFk1DhU9tOGhUm6a4lme7sB6e30Llwzl
VBajVisJ09jmkKWkoYWqSuE7Sl5YQs85Zjyd5mN4YvaRqES5Fs4j2C16+wfDKvPvCHUHtKVYGnwz
gDM41zZHM7ZGPfVBW1bBvIrFTR780bunaIotk9fus2QX8PYEnKOypF7g4VY0Jb2ggxRBnee+0qPW
bydcMX6zk4rV9b1acoinopi9GpR0yMHZBYcYYzb2g+gbNfjz/xPBbBPNwWgM+CWgYIiDLQE/svgq
gR11XcjizvwuGQumZNZKkvnibHNRq7gxoRXmTBCbRuBfuBFNn8fEs2h7iBOANIeGemBvndue1hQG
WFPnyftBep7iOLAnbXCqftyRlKLEJr8gi8gJThZ1nNnOAdvwF/TzXKaphGJQ9WCrmIt9yXyR4JEV
Oqny8C/WEjApmgz8dLRHM7oFuVghQNAr26Q9MnV2POa2KQR2MXKMb/4hNgiAN8dYC1h1ZybSc4XA
TxPX9YRFLLuPugAZrWzJ+WpA71jlyNQVB468xXN1Im9e4BOHkRU06KUB8qRpDaImWXKC5k0XD7Tg
zAUt1LTgbmcUQqDngV+EBTGvpKiHZ8cS9gfz2FNbfEnWBUZpqm36BDhmwQowhOC7/h+zXSefPAja
xcvsVDxzquU6rIk5i++8/NimYBC36CfQhFeRU6/D/B/bJYJFUcQcMViLdQyYnC+rlAli2uDRaeci
YFLcvjn4kzNKm39qlZAii8hXzeiRusE8mTIlUaVxAscExjoGdQ9+62pwBB7W0mWyANGNAlhdIC8Q
TULz87kyYy9OQ9ahWD+CBzJCTVCwaqCvy0dpa3oAo89XtQwY4RhVpa2+AVlabYMyjVeavLRUfAVw
R00CCBXwX7JLqphxJrb47bRywskR8MguvDC/LSqOpc4/dH4EzwUxR6I3ghCkUlB3kL8CEO0BK6v+
vL5xC/ga5zJmZU+OndYRoxESKEPumj2QYTeGJ686LGtkN+vWC1ahXbio4QNmV3BiV92QleEqBx4y
zEJkiRq5hNQjmbESgb54/h3KOPk9GYzaDp6rL80VAedxgzw9Ool0l67jF/UgbnmsSpcpT9jTqVDm
KEaqOUTSLLT5GjGApSMPWe0j4AzXnvBeHcf19cVe2s9TcYz5ikZCQqGDuHjc1+KPNuevOeEdbx3Z
KKgtJKmsJ8h4LjbGQbeyO8ESUa/fv5jb6KE5iIe7/5dSbLZkMNukkWaB0riJ1Y1MVgIvsru8is62
SZXObWPMct33U4jQH+QXhI8OOuge+X1Q0kUx49wc2MmbAZOccTvO+7OpgAWyRw+P6KWe8oiz4Oab
0QN5sOGiuQb8JH7k8VgYpcu45VxP5nUVaIGv1LM59hjjCPfKsfHiN4ynbZvdcN+tZ6hrHWeRbKLN
8We4lW4kZ3KjTx+GyqskcdeCcXJowYxlv8G3BM+tC6LPfeyhd5d6ppvs48/6tXgWVvHxITz0drzi
vb0W+u/OV4LxfKY6qmoy78S41Vx/ZaSWuRtdcS1af/aAJPhK3oQ7Y21yDs+8vqy/1f/i+gAUUgL+
xrmdFUIJ6BkRpXk9Iqu0AQlOkHPwjJZcwKkIxuMEckyGaYSIXujWRRGsI5yWsuVN0yxdUbicAN8D
MsqZZ+pcE11OmyZvEI3mvfqRhBnyKZk+HMBWd9+jY9mjqsS5SJbOqK6gNjaDpmNsjfFtyugbgI6c
33tgoUmD42Rqq65zw2kThjK63qyMh4x9GXHj9v2VyM6P+KVKxrabX0f5c5CXLnom3zvq7yetCzlB
1NLBRNqDmHMLFBLDjGFIrZFE/vygQJPULgmaey0D4pVQao9D79+3pHNybXy67lcXz8CpUMZUalKW
VUYQJ4IA+7YrekfLjC8jnmxTfx913QbUAbr4cDTyUUALXn3UTbIi+hNJfQeYTVuq6l6RBPfXP2vR
gE+WgtnnEkRvvp/hq8Rm8vy2Og59YedhydF+ccURYqEyJONFxcboihG1rTHgnGTDu9YoloIxThID
zPt2Gta1LljXtVo8L+AGBTauipcBW/tsSDWR2IBWafbWyNQzxPIum35oJ+8KlefnF3U7EcZcZ6Wp
BTrGkoCSCEgOgybrpN4Q09bCXd1sRCPkeLXFHTsRx/iCKgBeWFVhKSffB0BS78ZoRB8iHlAzTyvm
8moFjQidjzMyYD5XkD/CyBHIhxi/dMZO50G2LJ79E51mnU+i1m4wKzMC6qOdo0aHGM4pm+9goJsU
DdPXLYMnibmJaoFWEZmfwRr9yRPAuktAq3ikXMqc5V2a+Wkxb2maCrNLEsCK9Vg08dyWFQtQsMdm
wHRFnayvq7N4xcGB/Y8YZpdKnDbAe+BiKJqEOAAzEddjH8judSnLtvArhdkeGimkNlooo9V7g+ie
rL92/aZoVppgl8bbdWHLO4R2CbRlaIjgmLenOtDJ9AXYd2MIttDikaTVllzqVkh5TL6LemFm2JiB
o+eX7rnZldogyr6G1ZOi2Kq0e7l80QfQN+b3CRVtkTchueSVkKsF7NCMl6Wxvb9gXwWkd4i3O61U
K6mOFXA30JU9dq+Vwpk6WFpEcBPLaPsAyCLQeM81owri3pjiAZ8HorruqgDBpRRHK1qot2kQN4/X
92zJDGc0cl0FbgoBH/i5uJkiRMmaoLblKnYzKTiOweBdF7GweAAEgjISRumVizxtrgaVMcUgDTWF
O2C/xOhj0AtHQ+bZ4BWMF1I6GBsFJCRqEyKwPtlcWZXjJsvR62mHMcYVpi+zEByxA5lhNHoRMtC6
nIsW6UfUL6Z7qvL4hpBpwXoxkasIkgbNVJCT0FQWzDjOjWwEiAdo8ZDcQiNnHL7pwZi4YtOTyUql
JHkE0EfvEjnIN0IkZ19Nbmh2J/v5Q1cY4aPfIIgIRoCYJVRoPCOOVCRyDGHfy1V3bBuxB2W7msMi
CjkpvwYjq1+TdJBttRaLV7StGyFgaQrB9gGx8UmAOXVfl4Z+rFLTt7MyC9dgBBv+RK2WycfBV8JN
oM9xWjoR7QcYu6hhymkobYppAEV1MKWbiYR65jRmooIfLQnjvVqgnmABBlslFhqWpdEZB/SIg3JA
ob2VaLkJglNNUgrLnzIldGOxkNHhSvQaz4g+BGIE0ToXL8nupwOBX22Fehyi0SNuTdn2+4luRlEe
drEoZPs6zfpHI5mK51oonyRZvoWobj3kVAdpGpkmDHLoZg6OeQmcvpUvyV7U9el7qzeGPYlFet+i
PgqcQFMEnbmE3hk6AOsWbAJRVbiKlvQYb8uItlLUVHa1mMQbMaWSm4rI0WnyoG9xaASXdhUmDqqu
3KpdZ2xGU5I61ByG0G06oW2+Er8Vg62C7ldQq2WFsa2AXpm7pVLp8rYPBwktLVhyNORNgPVrKSlB
QVwlhQVE++JBqaIYwWuCi9oPteesqAD4JpimN3Q++AFKXQM1HIby34cxRq2vTdGS7yhmMIA+K/Zj
D7gdcQGctC54aKe6MR7SdGiBdqJS6QUwRdm6UIZCtLUpS9CyKo7fRA9AIlKJReFmQtI9jSb2zBGp
r+WrqVQgU8Ksw4siJKWxVYLSfETkna3Hpq0lQCuUvnyY0PNiWsBpBI06FdtmP0iFTrfAS1YUZ8T/
u7Qk4IPNTSCXWzJtxs7KqalPVhsVyPDIfd55LaXKc5QFiW/XKaVbISNkXWK5vAax9jd6tBQ8mBJJ
BzJV4D+qnSw63UCaQys3gweMfGlbh7Rc+0Jj7gFYFEmQGiSxo5MmWDdpH99Xhj9tQISLYuU0AJYh
95topWDOyarQmT1agar2gVOkerfpqkTAQHg0iA7w4cQfOeoCzAp1EWKoTsL4ixYM/l4WhPSB6Hn/
x5zayB3NKbkb+7xZA7NF/BMKQ9FbQ2xMu4TGvpMFqnxX1iLQgDNkwC0Z2npq2SXgIxOC6j3I0KVj
6VkRvElxjCpWERVGf+tTmm3BeyWgskWa9E7pa/OhkcrgNpPp+NaP9ah7JJHN1dRLPl1PulDvwd+i
45ZXo8DNMMd+1xWgJnN6Q0jFfUPS4l4FkfhOErT4J1cRIVr9ZKIAqCh17xoBBa6flhgdZuB7mmLW
q2y22qSPjpplsZugq3bkBCeX/cAAnsY/PB1NpBoJYUKt3tQz1ahB4DviRDjClNvDkNmjbjrAOXZx
tT+p5R8lBWFACL/ZWsn2cwxyh+YHlQyf12+pyx4S5mOYgKwmpKiB7IWLNwUYUveY0cyJ9fdhkAGz
Ffzk5VcZqPvQR8yJFskIEC2cD1i6Ok5Xg4nVUlFIDTrMqfs+3sa0ddqSOhiWALGWYgm+uFaAPqql
oZOhkGvI5su/kj/nKdAmbcgqE3kIQhmDbwNXl1Z9JqHihHXoybR+b9OXnAy9VXVA1NTywEmL0DKL
gROJLAQ+6JObS/3q/Phjk/lgnJEHsJVBfFMC3aj9xFHZdnRLUavmaLqQXjwTNX/KyaMlF9pJb1rQ
2glF6USmS+LSRWbTqog9ds9atBrCbctDXF0IWUU0GuIJLckaRiuZ5U1Iqvgo5CGGxA2oTv0zZubX
00QMy6Q6aMCTe2H8uK7oUuQFCum/E514vl/iNgnClLYQGdUYqAYSbyCFtiBs/NRu4tV1WQuBpIiu
J2TVAZioYwL6fE07GtZKgWlAO5S/MKdl6Y1zXcCSfZwKmNf3ZNPgBqUyNyCgbcoIqKtKdqS9/5rG
4DbWaFpyxM2njQ3kMCoAMgwEkqjWMdsFrgZc3sBUt2n3UPXPYfwSaBykncUl+xXB4oWFozAWQg8R
gzw42lA7NQ9AnKMEG91Tf1J6TYKEtvoEAGmrP/2L6rSMVmQV8f3su8S/ybOTbZFBkjBicAoPiCgE
dUeLW75EN6AovlKp2HdhczeBEbMoe14vw9J5AkkJKp1AQ5MUg9mgRE5HQD5KoEOuRcvPPkkGaOat
EE5unT4OvI6/xesB9xRg2OeXjMYeXyEbRkFqUJ7T3qnTSFZ6U72IR8RPm/y7BFvrP+0wxG2EOVMT
bZzAH8OJOrd22pZtLc9XYyI+lrmbTp+CvkNc9M/PFKa1AAFtwj8gsXEupQ3xqiUy7COmNzUG4YAq
WcoIIf55650MVrRfOczZVQuz6aOEQBsQhpJcX9dTCqyx0U4p4ZRqlw6VNuOeq2jtR8aSMYtBqHo1
DmEWCDf2qTHtx4TnyZdOlTaDgoMv9O+r+XzVxo4oCBVgCkILkN1Oo7pTDoDrphKK7tc36O97kXVD
8yQdHuiKrgCrmJFlSqWgYpoZDKzDK548WubuGjDNKva0K7zI1h58DyO4T6i8g3zdqrb0n9dJxNMP
YNazx0R9murzBwDNPRq2lP5JJo6vXcqwnwiR2IlN8MjLYCKDEGGN6fzSPWRu81nb/ir1tE3+5T/W
t/1L9c6bN1gqO0OuCveFlzoq+Iz9q7rSVlRAdauurPdprWdW9B6KdrB5KIklrUG8yW06mX/yckN/
RTIbKgcTQEZ9qErsbgMA+9bRbrvGMsG0LLxpa+U+3kpH4ZasebXbxWhbQ78NEpgYeDHZUpSkFmMo
Nz7AJVbDXnpCniwGYYe/RkfBSrLQqhE9VKt+93zdghfP44nU+e8n98Mopi1wPgVsLYA6ADTqSxwE
lNkALxf0Vy0mbJ6MDq/iAAKqPQ2tbhf/0OfIAwGt+H1dk8Ur4HQBmbCRUq1OIgULmAEb49i80n3k
Cmip9NSViWGO5OW6vEU3c7JyjHEGYRB1zQhxAdr00PJvKWVvpf3jdSmXs7S4aU61YgwS7+NCFzuI
aZzsCBQNu3RfAStENv4D8T7qdcRRawF161wg41EUDWg1nQ6B8hdaebPDRGypt9rX+jGYHJmn3lKs
jywq3hXAAdTQG3VufwC3E2O9hHmAdah5rVcYN/2jH4wbdavy7GMpQgWvI1ZzDvDxiDkXVcd1aU4Y
+bKRU7uXHzoHPY7NPn41NuG9orjtzvCaj3hlcu6IxYN9Kpexy4hqchKgGIppwcQNn6kTDRaSCsM9
OrNVWzoq77FgkVV44A1EL9oOaCIxfIHMG0BjGBPVoqgM80RDfBmTcl3TBBl5tRkBThPGwgYjhVB/
KlHtKmQ1g181lPhhKkn9lPe66PiZOKxzeaKHoipI7l43bGXBL5x+G2PXzWRUFJNF8Au0A8vhsMmF
3rsuYtGUkebFHCpednMv4/mOA7o6kntDR1wzKcj+yQ9i+dZL4TrJOrug6CsAamNB7jo15GQrlpX7
X8HspBzM3aijEQvvx6KHuV+PiumKo9yiOf8qZzKlgVBDzm9MoVy/Lfbid430C65J8mSEVvBnLxym
j/QHs6G8CvCSPz9ZU5MpyjZTHoqFptZAGyPPTSGtA79eTTq633TwDydlYBuldlsXytt1fZfc7alc
xlEAmQI9PwRLmgm3ZfpZCludx1SyuKLAd0I4h5lA+SKoL8fB0H2sKFjEdeQv1RsNneTk9boii7Zx
IoUx/DYSlCQf532Lvo1i0/Ka4RejJlQuCR4nMx4tG2IDCa4nUYCoSb6BEnZZWvqR3JaO9lV65qZd
D7zy26JGeGIirkf+BEt3fswmjSIMz3FjdNIzQIoTwjnHi1sPUG1MWkngN2NLvhWmCPRBgkJtlaPt
GOBP5V03EU4Be1mKrhPDxJsOqbRzLfo+hCfsocVY3+e9W463VcJ5NS6KQNUL75J5qJk1sEA0mq7p
cdmV49+3+BEUslbc10/XLWzRjk/EMBZmTBl+d77By3ijKgnY5taK9kwyztODJ4ZZMDMlSM3P9+k4
All8n+ibVnAS3iNg/lg2fpwrhf9ZM4WZZQQsBJ3SAFIk3Z7iPaneU90xxQ0gyDGKfn3hli9MPBvF
GcEJsH3zBp5Ew0KqdkpfhoC9/zBat+zcYWtQS16l28gx3A4ApB3ID2yZ49uWj+yJ3HmpT+SKtIpF
rZrlbvuVfiPc4z13yAHeemhcEEq8tevrii5uHUao8A9t4hhbOJenkFYb5DoCBI+4jyawS8fJJq6+
E6HglMsXg3L9VxK7fSrKO/9NIQFGybbwDG2nFi/i+BLSTUIBZZJvmvguwwh7wGvnWY67TkQzbkmu
xF4HWAtg8b9AS22+hA/ifXZIAouuBzD12olghweyyx2ic+xo0WZPJDN3ZIfaRNBQMA0kIRoL77Nm
L7fPQwuYtf1Q8uasljqZMUwMGlSCpkI0OjBGS+Kw7qsSeta6Ux/I1keRbDu5462+KtYoNh5kEE7e
SPfXTWixlq+byI/OgDFImjM2JOe0TNQJNts43Qt8v+U/BJu38GCup1uOqMX1/BXFGlHcG2bgT9Cw
eG1dbVUe1c/kT34Yb4bKGj3FU28Tj7wHb6HFzQfMYcWF+zkRzRrR2Mt5O2vZOSCTsbJVutOPdP32
5Nv5jms4yzZ7Io6xHMD8NGA3mhfVMy1xfdvZ0aGzdFu+B4eCre/TQ/bJa2GeXwHXVGQjK4JbnWK2
ckaUr4RdQm6rHthQaHpyr+/jbIiXgpDJxAiqhgIWY6h4H8dZ7GMbIxMUs4po9eZnF26uC1kMRuZ0
6X+EMK400aqmNWMwlwhgGRCHe1QprwtYWq65tUmU0GiEoTnGIpKiyzIjwOGeUK1pRjB6BOkhHwCS
VNQrqlecKsSSqz4Vx1hE0MgY0isgro19K1UCr60OQuFlvMHoxSTfqSDGDKRqiINIwsINnryJAYey
Vq3BGXY9cIp26CBU39udsAYY2h0P34oret7Tk+sPENQpMuoQrazUL/QI5CA3T1zTVW6qwjbvFHDz
BpvJ9V3Ke83wNpMxSWJUjdxmWF3T+MjCLbiHxxRtD+s29q5bzZLtn64uY5Zm26t900CQih5MQGbm
4UoChch1IYtXAQBNZsgPdHZczn/XWWs0cwxbUjcQcrTA7IL0pVI2qW+18Y6E94JiDQVwCvax9JiA
xSnkpPuWFvT0C2ZXfrKVxO9DvZ+zmE12k44P6CCw0MWCoqtlxhFH3aU1RScPTvpc+DHYjKkOTMbJ
GBAaRuONJHyXmSfzyqY8EYxlClXdScIsYszFOxojAab5XgPyVM7GzU6DdY2nqjB2mHQ0K1oKOY25
MtOPVnAryQ3yH1k9oM3aCUc7A90HD5Fk4V6FmcgSAcYOQgh2JGka+hRxN6SKVWmJ4mfX1laWgbLs
YfDRg8djQFxwZWfiGFfW5VEKTHY8f+Sgui0pdZQm9jqMyeJxx1nQhVvgTBTjzCa8Fo1em19aXeZW
TbIFo417fc942jCmUXWCLo8NRHTZzSS+jOKDMT3Qf/FkhCKaJoNTDrPM7LhI2Sumls8BwdA/oAlH
jTaUx/+zlCY7lcEOiIhC49OmwL08GqmDGWnHDDILU6VvDZiepaB0m2hypmhYl9F4d30Rl15cZ7KZ
23SUpMFUe8gmymtcuH2yTYt1Hj1PpVuHT4G6bmTAam/6wlHInczDkFvwVmfSGYtMwKWjlANWNwsA
rEy+K2CAJmFg+TkBrHPHsRieNNYozTRMk/nV1Zq3ovxH6WLboJ1Fsh16OTnrOn8541CQ80ToBpJM
4IWzI1pyXEid4UMzdUS4XAp7gtJu3wS3ZRyizOu/5RStpo14j2rXjaEApzN5vf4Js8u69gXMTZBn
hmCKCbSNB3QmGUYvosGtEm1dLHk8uIsLe6Is8xQBDFDWEgpl20jdhULgFYq6lU2wnEqpHWbf/0Yx
NJ/ghpUxFMxsIwmmMKUiFFPLjQK4yhxNi6vrIpYV+hXB+BYQSJS+MECEiI7QQQef2oR86z7pVnHy
fF3U8gkEEdP/qDPv48mNLUoh4AREBF/jFoUz/yB69cH4RiXmlqaWulXW6R3vVl0gT8alM3dhAw0L
0DEs25ApDonYRZDZPLZu7IDDZY0GWCGwgGO+1oH7mTmDm3mFFW61I/6wh+3u5Fs+UOZsGZdG+vsh
jAMoE5hln+JD1JvUfk52wHoBhZ3UOMYeXen2uP5InKK0hEf6JG9CTmi/eP2erAJrSOj1jSoVuzym
a4BjEXnX+LYCXHdArWo89sOl2PBszRmbyocqMft8XnOvcABtsHqtB7tbx455L943bjiDzfOQQJeN
C5zpGC4w0XfPFimwumUvEVAiDppm1ZipyrW5E3oCpmJ3SNXaUjGPJwGZXosCOxUlK5cSp1W/MKrA
eRcuHqmTL2F2OgzFoQbZAHwEBuX6g2JSoFphRrpy+tDjHKlFqzqRxWxsZBRJIY7QWtnS/QFVme42
vm3W2iMeUokFjnXACrbfgnMHrmKO4+epyewykXqz0UKIFnR0LWgYtmkSp6paK+7+hL1icTRdKN8C
tvp3fxnnUcSgDlQLiBuFlyFUrbbcVDooA4BupTya2i0ANayo5Oi4GHkZsiEC7x/lBnaKRJgkrc0r
CPXbxBqRrje04g64EiK4xK7rN3/+hXs4kTR/yYlvVNUSaFMzo2eAwlME8IoOlVqd4waWhQBjBZir
BmZSmNsrMuomUUkGaPEGobBReHFteCHhgdUtr9r/imGjvKQehCnRIQakpLHgUP82qZ3e5JQ4eFKY
eM4AMl04pBQrlqzV8acxb2PqBObE2RieGOY0G5hlGEUAtoD9uGs2pI6+hI6WLzSJ/4idHHIMbiHX
iXkhabY3zAarCttFCeL0KtOTCF0yHZhWdBTRb4nuRB2awGsnzOGxCk9vnqOAx7tyaRvngpkgSmpL
gv6yEM/pdiXFuyH9M2BK/LqRX15D5zIY+8OISy5mJWSYEkYOXvtsk00rA+xjlS55k8Yh0bn0jWfS
/uIpnB4pkFW13QBpmeEKIOhoHUK/BXC0TBJGfUyEwpxYaqFH71wiY5KFATheECEBhmaDBkppi0Gk
Yt/sTDe1okPtYYREtu9H7yldddveUi3dub6+s8s9dyLn8hlbVc3JD4sEGgtJ4wYYSG+od13CpdOf
JcBzoKsFoFYsvmbXCjOac4yptvy5Bc+HuWvK5zB1dZmjCk8Qc7uog1DmKC7WQNHyyvB7Ils62Gnv
tJiAuq7S5QE/V2k+GCdmonV9Fg5A1rJJ/gWUK02301IHgSfH9y7vjaFjlBMxCmGfSWOMMdlUw1BF
jC7lzEgQE2yuK7J8un4lMCd4JCFAXzRY3yTG1ghS6z7KbV9X9l0uAP9Bder+v0i7st26dWX5RQIo
StTwSklr8OzYseO8CLGTaJ5nff0tBefuaDE8EnYOgiBADLhEstlsNrurzK/bkL8SX39a3G9MYUej
aji0oSGOIws+Ee1ZBc/SvPKInWYnsPbqGkSYMsp4hOL8N1DNZY6lVPV1lqWoDc8jRXunaFT76MZC
gVK2Nd6QYSy/6m2YfuqVWL+NIlRzccvuo1M2N60blwijqq61fqYD8V+6iUzvOtVQE1KN6DZLNEgI
IFWiofkwCE5Ba/qHrGUa8pOlndyaPUSpzWkKzhExxpe4bW+bNkLGcCpwvapsLfrorQksPYkNsRCz
0X+EpIpRlJZk4GFSmBdr4xMpzeyYVOxJGxX7pBeUebUSPRR2pOwsqHQPaKBxW8QYTBBZXFqmklOz
7miOuj/1DT0bkxJxU+N6cjOae8fOn9EVNsEKavmU9SaoB9tSlAyeOaZnQ4l5aJ1K+00BUblqXich
ZKF0LzWcbfOReWiLoUYJ9bU6Ib/Yd1aoVTfESq5jT0xjxusmPUz5otPanWuWH8MgPk1QO2ta8roN
K5tXC1LAS0k9XozFbrMcRYforUZ/ld9gs5uoyorRXVc277Fv3xJ1r+ZddrKu4QRX5ocmU8jSzpWQ
xyFtvMb6HOP6tT0m2eZfgwhezKwtey56gATFD7xqRInbp49VrfK0uKa+seOdJY/tYH7FEWAuXTGI
VgQ46KUOeEsp0QSRgFvG/wax1LK2Xc3nyfDcYf81uBPkE7enlvvq+/ZYpRNqoc4Q6Gj5EBWwUkUv
Y6toQT5FvzPLdKL5ta12PJt0PlcYwqJVGdPqZKyxaJCviebjEFDXjBFBvNHuu76nKSYfEar4NByf
Bm6vl9vP0pIiYAN2eq6BLS80Pf19ZMVOPCQ7gfBs//8gIld3MugEfbwFMtVF8xLm7JDXtvc3K/Mb
QgiAQJyu5J2CcTRl5IWWwqupdYz++zaKdP/a4FBEZRPeYkTjs7XWjqIYa9OrL23iUCOGCcSuVSKi
glLhNpjUEFZgghPWWm2mRQIwu3/yjQfVKt2BvVtp4TLzDIW8bTSZIcDho88HbslCQfalIfhdXpq+
2uHhAtS1gVnzeGRenuxsoP9yy/jn2BZNAYrxZm00OLbzwFPKpQuaZ3HnMO1LRbit3MzFZzT52v2e
l5INb4mA/hMEiaSU+RSqtCsQa6EhDU/mCof8h5PsFcXsoQhhsGKm+Vws1AvV5DEGtbT+EPo/thdK
PoUgfSXoa4eTEQu40AqvJ/kEkC5+CuYjGT7P7JiAacsPjll0UJr3OvwcDTvBqswakUH9B1WwRl2h
RVOPQPWbb1H1Eqmxq/fXSn/WkqeE7THtSCdyhSZEBSl0CpCXBpqivEXah57YHGLp/+NELkNeBQHT
WMSBv3Qbx+Wj391T+24kBe+KK3D1NkHL88JBX34CIottYJkXWYc8y+BXuGVop+ncIuQxa/84j6OT
ReFdNwR3tTl9M5vssA23rIwYKa93tmCU4JNgBWtwaBX2nZ8gHWgeE/oQpztbWxZSrWGEhGA3gMtO
nwEDLdNT2urHpu94rVngHaO8A31CPt4Tda8lV2Yoa1ThtLQTP7ChyAhU+mZ3P2l7Re3n/23+hOWK
TFtrqAqIbqFhmuwJvaQWfRtz/bpRP21jSYeDV+pFFgZE8GI3Q26mWdvrPQqn4X2Jal0NOnuro72q
AqlJoKjt15G/6PwKFtgW8aR2gGG4ujmjZT90pf4TfDDHbPz3XM4ov0S7Ks4VbFkQTFxi1XGkV5C4
R3GNdbqnKHYZ+jstSnfc07LOgpFfoAjuKZ901OwzNJCm9amcW17vhWUS8wYA6g8Jge4AhBUuhzEZ
UzQlPgAYUopZDHpYVT8U3fMMOibiKx9hk/HG8nfqjyVeF1w+1EbbJajEoY93iWqDiwWFBC2YwExE
TcTno6E/miA/iPOb9qZk8eO2/UkM4wJPdIkBHiXAZFIjCXjQkFBvilMKTeEm2RmX5NEEVrEamBB3
5qFhpE0IILU6l/qZUWj3HiEUk9gv5nCgqB5Kk9MYH9nc8bazcAncS69Kttr6C0yh6BoXIzaUFF8w
TbfpNHEKpef8tD2dkrKDi2GaQlSVBR1uR8v6Jcrk+WAW0WMbLawQdrYzhB+x18GbhOrwVODKs7Ml
/gu4baH2GZ2l6JK4NJ5kNudpoF3taIh5GBh1FOuQRq+5/tSgbso3z1DY4OjL2h6zdKPYv1EFk1XK
lA7E7NFe0h1UiAJTB5fDA6mOQcFLsP/sVs/LF/I3oGCzg6/lmTJjmHVzW1n3UGiuxp0LjHQqwS2h
oqgTfau62KU+6aZfBuUAcyVRezfa4eiSagIvvKrhGdfOSw6K/o7bIY0502eD93qh7YQNEhe3XDxQ
+QZJPqaKncKNCS+q2jq6yYiCrprKDRpoTWwvnmwuQaEA6m2IcBpAuzSZzAD1VzLMNRo+J8STFAT8
d2HxbRtEEv8sPA3/gAh2qaSQdpl7iI6DKMkZky8pPRLQlJrOsEc+Iam6BB/ECkowxpbYNSiMMB5j
9ALDGcvHiL2G5dPYHm2o+wyllya3YfoOpuq5Ow2pM2s8ilxqvm0PWeZX198h2GgbgUECRc/wqxnk
GbSXnEwuwk9olo9/s4IMfBjoJ4cChZiiSNAuxcKKYsQaQ0XfYaKKUxaH7eFIargxrysUIewK7TJM
9RQoMctctXHH6d0iVz25Dqujz657Mzv49CZKblXTGbs3lvz053eQ+Wx/xjJr4qG//grBWqeSkKHt
VDi4yDMnLGfhdBXjbWjizRu50XZnB0p3B5prDRCIgWJG7LU00DmXKibw5tku3bRheEMy6TfWsr2L
pCbZ7OAHQo4BHTpLk5twPqZxFSZliAlmqBMGn7HLOF7loOGc3CUcD0lgKBhABt7FPP1Zn8AseBO/
/gAVyD29i1z1iAPzFWVBN+RUuttzLp+Dfz5MfGI16qHqxgEfVllPiQ856fmcaDu5CJmDoAuFIZrt
liyLsK6zNkxpmkNuKatfKgIfEZ/a6YrNnkr3SkZk87yGEnxRNKFOZ9YwnLbxCN5GErr39LiHILig
rAIHXDIDocggK6pWPNl7sZKeTutBCN4lBmVZpPeAiNAMV1+Hujdk30JyitHxrVz5zY067rwpyayA
giQDHccLLbN4HoKyIptidbEC/UBAWh7d2HsQEtZ5XUXlMzJtoLhFW6RgBeCFxO0khhWgTv+qOTRH
23abj+j4OrkdyqYy13d86JXyzIQ4aAFd3G1Dl7nsNbxgGUqRsXRahhiVtUPgpxF9m/pVNP8NDu4T
S/Mf2j/FCm/LGEjcRBjmNN5H4FSM343intGn7dFIF2yFsljpKudAqDLYaHCCw0Y7pqGcjKB0mr3i
Z3W5BIkOWQOtB+re0C8F/tNLlIGmndmDpQWtBtmdQo71OHLrxYdswMw1Vlwn9kMGfN062Kln7+00
GTx005BmRlcAHnXEHGY6GUGoFhPkJ8b7Rh/c0Xw0w1c2ftD8WYEOzOw2xpWFTaHd02Ln3JVsc0p1
dMuA8XHhMRIi/S7pm3ayUUIDDkwQf0zsAE2wnduZ5LwD+y9S9TjW8fogaj6SQTWSGnxWDgstPkfe
POug8/wJCsgGXWKRtXO8SnbABZzgVowQrKTRUpetDPEBrMq3GvqS6x4xPRtP2+b569gQLAecdIt0
JthzDaQ+Li0ntPS+9m0UuwxXBQ8Pg+OjYhJ6xKiUuyqOqCKGFrD3brkVZ596B4V8TswD9yNzkxvN
Idx825Owlc316oPEc06xU32Yl7KouQPD84/JDF240xBSyX0AsojpLy7Ev0j5GGQbITMrxm19wArd
hGKpoy49eIqT6S5G/dF8CU92wt8G6LebHDxzO/Mu2bEXsIJfoHWPJ4EGsC/gLiM8qHh3hIgY98/6
Q3Qzn+xDf53yEeRA9ldkmDP+zT6DkQXFbxoPDs37XTG77WFyfG/7w2QRJj4M+hEoq4TFiwl7qFYT
vFXiw/zPyqG8Cdz2o6u45fo3gafWUD+ZOOKD8157kWwbr2HppR36QaqoMxQznKABSbQGht3X7YFJ
dKtQFrAamOAjNTKwvjKBMH70rnbSveiuuIu/NJ8jx39ieHfhwZP+pUSoh3IE9yr0Ev7zf/wEYdGz
MmFBGqBMbnIa3oHnSr2B+Onnh+z24628ZcfhFTzN/JviWpy50/Ve44qsWuliCoST3aZBgLdVTIFy
uh3vs5+WU5yYcbLOH1+KI4m5n3Plq/5kPdlH83Hi37eHL7sUXsALJ/tYo45IjzB8dn9vOZAmeVfd
kRc8ePxQnRLyPppTj3ynaFBSm4x1N6G+hn9wjxc9nJ2AVjebl+Jc32vKA6MRsuMpioZdPIyCT1gJ
rvDyBV0LC40iX6PQG3cf36SbHTwD4CAi+Cve7qFzVxrmgHmfW1x8tZYnROdwyo5eHTXtXNj3VsOD
DlVC+d1s3ZV7d1PZgYKSVh3jZ4uksHBGKiOdC70D/sCurdgN4nMOYeihf9le4D0YYQ8P6JWgzVJs
6itwYVVxQ1XjQ6nDT2rr78TBVHJVoRra4A30yi4CLcKQQnRkqGyxJfveR5d4ePQfLS89j8/Ws3rU
Tj3EmpTb/OcT+458zQFHyaFxJz46zeverpJ7zNWnCMOu48YcAgWzm0zYtqB+anBtjA8ZKDIAOEKo
gPdHcpihhrc937L7xxLzqCgkgzgkEguXTnOcVBKqOsru7XZyZnM8KtR22hpLO2YzD9G6iATrt7bV
PArB6m1wmcNGalyHXeGW/MdTRqrUWlVN2FY0uPXJj97/tP37JYEzNdCVpuK5VdJuSiZmD8FyQNJw
mkYelIUZHEY1SGOnydA3to0mM6c1mhByxUHVTNUINGg2nfPaOEB52JssEDlEOp/CnayUdO4wNFQF
gnkGpYGX69aYajB04A2Hy4lQwtbcjCTdud3IEv0UShymjYfqXxnUS4wgLibQYJatUxQTjyDRPPso
zastL/GL6x6E6z5oWRU9Opm1zuemgzZlikSg5oArcW+zyhzDwguMd6+ldV58w6F9Fmh9V4MFAEJb
5YjeBdu/zqb0OPrjSU3pIc/Tgzk8Lez8GQElSjedc6ryyip5zaA6oFlOqBTnrhvgxb/G+bcEj1qs
K508SW+nyAKnQJvigdXcMXLpDoO2POJjDTTxungXTnSKli+CL1erL+Zwo9qctm+ldezCB1byMb82
yJ4QtazSiq4xl9lcXRkNn9WENMAMmoRHqAjJNcUJBi/TlAMp7kf7Vk2hxdahiu3Q/UVq7wJcMM0w
9ekYTwDvBuVz26CJxHpu1BbK8xkf/QoaUO/bO08aFayHK2693GLN2C7DLVGThzxNmL8lSCoaumsE
IKqvXK0+EbDxazquzi1PyTFSnDz9ASlh0/6x8zWyo3r9NcJ9CO8naUBGfI0ZN6493vyqLGUuHb3Z
TyBcgd7iL0TJeJ68VukPxXrawZeUZaLlHK4IDh0axmJWgiVolw5ph/mnzzWiIT18wQ2a0jODgoR5
sBPUpO294cquXGtMISzVI1UtR70HyUv6FPYHK7qaFIPb2qEfS14EO55J4mpty8RVGq+AIJYRO2yY
ScIc7fUo0m/SReriqaotJ2IptyAdV+49eC7rJdxvL9CEzVT7am0E0VLmmgcwmlvQr/m+Cam4T8kA
WrvmVtd2TmU5IvLPJsEyElEwCOWRep40iC3NKPWaGuky/TVG53uXaU9D9zP1A6dP9uoXZO7expUN
13jUkqG0drHrldOI9bhvDYY6PBXLyO4o2hkpzblee2Q409QDG7yjKyiv+cY6cAUn50o7bZuu5FC7
+ALBikKw2SiBjZnWzOJL3pTl2W7pHmOJ1HhWwxQiHj0alKBYyiahz3EOApAgs8faiBy88hxa/S9q
rzAkPMnZ4LFa3OLlpJpxa2bjjKW0I+KZdHas6FWNomfo9hymGFarljvGI4l61oiicizCNjXuu6Vi
E/W8JU1PfhM4SfoX2XfAoH5Hx+YAebvg5RW0vqFdE8W8Cq5kvFTmr4R82zYHiVO5gBDcOtR4yoEu
tackzk9IWnJjPCxlB3ngjlD8ocqXbTypZdh04SaE0BNc5+VaaRCgKxLwzztKzntFOzT+fR1BtNSB
aIq7DSXfbCsswdT73J7qZgCWORfkYWrLWzsyHrvZPpY9qqM1qjxRPWq4imwvH5t0evCR7/EqBm2J
NIvvWyvLPu98k+TgAgnp7/ELO8OGOGVvR/gmP4tftKL5mpHyLk2TD394yfA4l/i+Oyj+kSUxn/Uc
l/3gA82xe2eJJNS7+AzB3xYF62JrKRNv8rveZldqo+Ot4MX89yxzMF0bjb9g3NVNUDJdLvfc5AXe
kICD3l6LHCFqdC7Qd7VbxCcLTy6AhLXWWT9GWod57a0PEnZHY2qREvXNz0GYn7T0DfzKJxVKhODr
cLPmtaH9Q8fs1xIzrObJXTwRyIxkO25CurlWoxcWu8Dj+khCfBRhnJo34GGMGuuYmSgPRafKuMdd
KPVKKzhhURVF6ZSaYrK7Cbnv1h2htYp6mm0LllsOVhPld+hrEJ+2BjLmoIlCuV9VOqFZHnx03DIU
XyXqznVEPnm/gQTPVMSG30+QY3GS/LvO5gczeuysA8vdbvrQ/GFnqfaGJZwh9RA2Ecq7sSE0DTdX
TuzmqKj1HRTptudv+UV/RDr2P8MSj44ig+Qxy1C2HkZvDbLmKXGzNnNa9lqFrmkl1+Nw3EaUpdZw
NCJeBdcjBVuZcIwkPioXfxX/z9l4GquRqyg1yKMSXGLFXaKNjmKAlpF977qfLP9Bk4rjJshJbrtG
l+18jMxG198irOrMaJXkGc6bZohzXuNt3x0qLXT1KNzT75Qt6RpKWNKSFakV64BKhuCc9ioPou4c
z5kzj9TZnuKdUYkdrVNXjnREBbjDVOW2qJDx1+jJMHfet6QH2mpEvxLHq+gRVpNCBAkwvpIeu0h/
VQp0WbDWUwKNpy2FFAkq2QbjOIKsbepjzwRrT6PrPBr2tApkuxNenS5SopCEEnmjLDJ0SsVgxk0w
OGlRc6M1ncZmN0P7Hqnj0wDK1h3PIwsdwCCxSIcgk6aJz5cDopQ6tOBNtUn7bNddxJsiTgGaV26l
QeMwCNSdzSpf19+Q9PL48ksfJfDoiHRMqzKhaDRbXh0NIw97tvfAtWRCRb8AOWW8b5nYqKDkuoTK
1EGJTA0TmrXGbRR8t9PuipLuSMLEi5OfJosRBdrcpN25IP2O91tOxz/AF01O6LRCB0YseLbUWNOG
CuDlFB+imH1K+nknwS+dyhWEsPFpPMakmOFgOyM5oJXmRNLULcK9bnlZKgje9fdQhF2v5VilX4pa
cXqjhZ8HSBuNxmND3aS6MsLYSckXBc0L2/tf6mrAFr6omkJ4SExz55UNAZgGh6LR4a6T+Yc87o5m
QVFSuseutwclmGTHDLTJ6oAKLcMbEUPE0yL8Zt9Dtu1he1TSPY43GVBSgOGDip000Cy18e6KJVNS
B9EqetZzcB8gpqqzd2YFfzWHv9GWga+cWx0kjQ4aHjg39daw8IQZn+0w4slemlPqRlajEk5DUPAR
M50wqinIICM38Kj8aZPmagxfe0XdORjkq/V7UILVF2FR0XTpiFRaL0rt28R8b/3hvtkze1lUYa8G
JVg9zaM2oRHa0/opst0q8BM8RrePrTl8Cehw100DBNnQf3KdGjE4+rftRAqO2g48nS10TqIQW48y
IaJmAGegclBKdxw/lOZsZxEvmqe0/BnsMWlKZ/U3oCjLVgYamlwhv4Vk+HGovnWtayev2a4mlroz
MJHnFa+wlU+aYRFewRYIvOjkux3KZLnO2fGbcju5zf3sZW7wpNzssfhI/eVqjMI+7+0+niBhCmya
HFkKCVlqnzNt71CVB4crHOHcmZkKruoOOMk33TOuqKdbHvtUetMh/1SBfQuH3ZFc79G1yV7joNz+
j80Ywn0tAJ8zs8oF9gXaaaGrnHxPvx1e9B/ZMT9NKQRHnfonqIPYjlOTziu89KI/raKkS3iRRINn
VIDkf5F/vrVVNEFX7mTWO3GD7HEAlX+/UYTVgw5dpKmL5cT1kTX3LAB7Jwq458YltVsGhRdMxwp3
MxxIdv+8vR2lu2OFLaxonpl9BNVC9Hy1+vWUAoRUNyBAOdaRcdqGkvrSFZSwiqCUIHEZACpXhqMC
zhg6QRwsQ8GCkXK4i8/bcHtrt/x8dUSMpV92aQ441X4r1cdiqWnec2Z7s7f8fIXBUiSNkCTF7NUR
jobHrD0F5pX1F+01KFDDwx/RUM/1Bzlj02ptaCUEp1B+nSpuXX6Eezr18lBoUV6kC7GULnZEVCCp
zSyKqI61r6oFXYGhBNXZ/DYrzS3IH7x+Lr/kKjiAi6ftdZIGDitg4dSLIDOUo6cSWR8k+OzKKWY4
ktbnA+qiDFB8xgb7i9cKe4UonH8QKYbWjrWEKgTN5iM1D7H1Nvr9o1ottWJkR9Ngses/4uXfcOIB
FOYkDPslVolbtA90wbd+QiPW9iTuYQiOKq+hB58t+Q8dq4abgc/JRPZSRlJrXw1E8FMgqGN6t0je
dl0JMivCHJ9a3myqCL+KvWBIVoCKzqeF6QBVfChEFfZv1VTqRCdMG1QYi/kYFQ+x/4b6az14bjUk
IKdXys5d/FCG52bvMV/WF34BLmzsYWiLPFpaYfUUWtnXOr0NjFcGKpORp3hQq25UBm2PndNGGkEs
4pA6GJYRWQojnqvSbIoIoLmSgR0PnQdx5A6UeiXTedMYvDRjh2S7mgXS2+QKVxjs2ITWaCxx54wS
nynCM60BSltr8sbiBS3Ujjq95CGKCawXluxluOQzvQIXIuyuSTUTnEAIXZIetQu3RX5nso8phpih
edWZx8p3g/rk76VHpLa8ghW8jhLMgR32gFWo18TWY9UZnPnVQTVftnem9BhaAQnOhjAy1G0IoNAM
zxMuk5aSH5Ye/G2YnfH8cu+rkyhuWTyWbIEZbZ9Xw/gaajNkxsHT3e0JQPw5JEZQIKSZGgX/IFrP
Lk89BezgZNA1CB1PdwbU3LPpEIw/tsezZxe/fr4aUJjoqB2oMKCY/lRLb9QcPzj7KBmoFnKo4UC6
w9jwHvtwB1g+k2iUQW8yFBvEwroigxaLGeC+0ELWIgB5RjIG6CRQjpaWca0uTjSd8P/1WSexp2Mx
ldl8StEAl9ovk/ajzLrzzhfJ9+fvLxL8blmjJXOq0WHeg7bS9Ib+vk/R7xdesakEl9RRwXuM0Xp2
sBOwyQrJbXvRU/3PVAjBYZOCFzm3MBVz9VYH2rE1IEM4GvfGpKMDx/RKMPCq8WObTVe9NeJVkJxZ
mJ018qSl4ZXN/OfKeB+st0X1nnQUphhe9SYeqyCqd2wL9UeT1l4QJLwqVML7Bu8rCxPQUJmftqdQ
GnquBiKEntB/TtjEMJC0fwD/YxB/VChF0okbjNPOasmd+O85EzZH7Ze97S/324pet/Sp8ccjKR/V
9l7HvUUx8bTzvD22P3ejfrFIiz2vNkpQk9TQB1hHqfugFbNPDVHRojl62zD/ZUP+HpjoqHN04fZg
/F+UGizTqyyQVGU8ICgwOyeJk3Wd288c9MjHHeDFyi7jJ0ZQcgF+FrSxIX8szGhpo2IQDgcDjG4a
HxK3+pUBi8cVqYvfE6TOxtjp85sxc2vIleNpdAf/zwkG/qIDaqAkEwTpwsAVo9caPHwjyK9Ah9Ug
h3ZIyLUeUdevLDdjk2MWDzVx6jR35gak5Zqbhvdk+vesjZffIRxZFFQCXVjhO8J2Lg9I4AzgFQqJ
q+f1vV9ALQNMc9Nhe/DSsTMQrKAJiCEwETzAMFNIkTK4+s6+S/VTUD0nxY6XWT77j+VdxK8YdIzR
uitMbz83eGqd0Ozjg+p56oMjtAG9ztLR+BNS1/ZvGvTO7Dj5P8PlyxNM2DOjYQeom9dxoQpBZYgl
3a2/kk3c+owURhVNVeqPy8RlodMjRz/dVemX7bVZPlKcuDWEYA8dMgO2ogDCzO8VswOBm2cEN22z
00C6ByMEMANOe3XZAs5Y3Wrj9wINDdmjpe08achXBLUOyLKAGkAUocwmYwimFCvS0YG3wSFpf/zN
bP0DIFJU+NFkTSQBQDk91fXyrh76T7T3dyzrT/cPy6IGym+gCWpBs1HwxmaEAutltvw+AGElyt3h
FOfSZ9+NuMtfA6Yk32e9bJ9nPwb/dZMm/s4tQkKWj09AqSGKrC2Q64mVyHNsUGuaodJSH4o7tJCf
g68s4A1Dh4+XvjAnd4y76/m79mS6wxcLvT8xtLbB4rU935L3x+UzdGvhvYTvFpuOtEqbUSoDtno9
denV6EZfjTf0mp58nt0kBc89+1n598qil5j0cvYtpdfDykaXHY4Ko3+m//7p9vL3C6tbt0qsxotK
Rqjd1OXJsD/bsbs9b1LHsZq2ZaOsjvMssgdFtwBhWHcKOwdWwneJCqVb2oZmKToNloSPsKV7K5qJ
EQMjqxZ2im+4Xi4ECqAR3x6LDAfECZBIRbn/sikux0KSboSVL206vZEerTnpn1LfClHwbXX0fUzC
Yq9zdHGrok9EqhYFk0TFXybMHtIJidbWCqr70gLh5s/AgGBqAas3e3CJjK/b45M5LdSPEzzjEQYa
EWEe8bRYDVoHn6KPYHuyDNxI9hjlpQNCFyNe1CBahfq+yyk0ZxJrmYHTUaWjmxvexBJeo6kIPG7t
0/Zofi27OHnoYEDiQUOT4J/L1ZRxmjbtInhun9ov9FYDrwYfvwx3CYS/OP2wzsNhvjP45/zWuJ8e
pvs3VA6c7JOJBkY0JXjb3yOb3fXnCJu5GmYyhyU+Z1nE0Yf45/SyjSBpnmN4PP89YmE/R0WmUb8F
hHZgd/4tGuYeWtc8mXfZVfemuP1VeWtw8HxjlNlN7rX+Tuwj2yBrfMFcW9pUeA4Dvg5GoTS9saI7
v1DcApeg7ZFK3hiWkVpgrEYybVnfSzuKUzxENwPqwbFrviiIVJMpd40RPfiGf0wz46R3bcwpamJR
Ao+MtkuK7t8/fMN7agZ2DPYm+oEFW85jfSCFju1CgxDkIueM8Ab6FtkehbbUhTIA6PYiXyASRY1m
lU0NiJ/R2v3V6tF26oNqznjcnlHZxkTxwz8ggnUaoalU7QKiw7NFD/PwlPYvuKrwrmt2jlLZRlhD
CVZaBL6azjqgLP/GQLN/3mU75rHMvLjz1wiCHaI/xCiVHgiD/iWLTmN0j4BVLT83sIv4SzHslHfI
Qn6cCovOL2K9P3h12rGpi5jZuI4Xz7kGLi2q8Tr8HpYfuvk1ys/bKyWdvhWaODi0wg9IGqHeYjpB
CV4pd54TpJOHPvOFDhUw4stJoiXBEPQ4c1j/2gY3GrlLSiRk7DcTEmWTUw0f2+ORmvcqvhO2ct6T
KbOW+C7uda9C9h1+G41Ee9fNPZjFd60CkdrM7GwoAZOys26jR11DuPo3F7F1hCDsornSAiXI0O2Y
D699eUXsz9tzJXOw698vbJ05UcusX0RK1eZU9j8HLQKZ9bHP9t5fZN4A+q44SZAoQAergANtkRgt
j7ABMrrqEHJGTz05W0ODW9nOmSFblzWUYM5KmKe6X2FdSg35zzlxtfC1siJ3e+L2UJafr1Zf6Y02
iFuggIoqU3sHNRMGiO7+BgSkRMbCsYVitkuQuaO20drLUOh3v3JMHcyF4R4LgdQE0Ef7/yDCNbkO
UCkXhACJ0E44a5FroFs8SVQeds/bw5EimeiFRBMmNBhFShFaIuUeqwh3TQhF6f59PJ584kH/fRtG
8lSLeyUulwvzvYFWD8HYxmSKaIRHE6c3dadi5kusm1zX5hoCTg2fcbhPGYgH/OBgNHstGYt1iSfF
GluwPmtqtWJAnYtD89npWP0w2+pOKkDmT0HLAlFaMOfhkFh+vjK9IJzDHPay1FwFcDld3rt6A+L2
GDrNjlKAsLut/cSlVg36xaHbea2VGT6urDAYsCXpuCBdovcm9c05wmlhxogcAtAWl9aNb7U7t3SZ
rWiLlht6kEBQInLFd6li6zh1cSj5HkXrZ9AXbgs6O7s6bFuLdDy/gUSS8GoqhrBcLhAaadSBq7Xf
PkE8diDItGTYEdtocttcwQlXPuTwiykrEEkY0ciTiPA0JidrxCGfmhWPoxyKtShdH++7ct6Lk2Rh
BTKV6O1CphJqFMLSabnqqyPksRwfiVrd/lSWIYhXq5swoa6ufm/Bb7U9WpnXX982BUDT7ka9zRev
z4aakzYMnIBF+YlW4ITu8YRbfdkGlE6viaJ8sOaCNQ+PIZfWmfrqXOmLJGicdFc+1F0zw+Jx3R06
CiaENOD99BCHoBEMv28jy8xoDSx4UTzGV0jxAHgMct5FpxwdrO24E6nJNoWJ9VMNPC4i5S8cOqS0
68QwcFor5nH2wV5ytIx3Nu9N4rIsog9DVQGY+VULUqcidUfSDbregRHHUYMHA0qZ6Kp3oiQ99Wpz
huLfKWLTk1G+oW0XWu052sTVK5rviTlKxwpBPVAFWODXEhOeikKpguLjRcUtdVCdGxcBz2qv3Dv+
ZJvC/I0j5j3HnDQWKmxgMXn8SYtir1LLr7NP3J4GvKy+T9FeuZ7Mf0PijxAdbSQocBb8tz5n6J8Y
wVLgRxqI7bU5O9UFrmDx6D9oWnE7Dn3o0ELxHarSPYEm2ZZEQfwiRENwoxF9ACRomrieQMOgsfd4
eOizH/PgjM1h/Pd9pEtrgQYJLXMR4hYvs2hbUIKE4upuWK9lc47jN4jKJeVbRz72aDMkT2/A0sF1
w1AcjChI8DPxkHcTPAxmFCnlrj9MeG8aDmp4r7KDpR4sCuUk+kr3boXSFO4aVzjsxwRKTARcbBBb
PnwfnUfl1NQH6+sn5cWqvajx6pcdLyNdPQZ+i6XfE38E92bMKV5jlk55K0VjLrvRCdfUbyT+HO4x
Isq2n7VCEvxZyobCihYkhFgcQnYl+TYkjr7HOS6pYsLSrXCEzRCMpjZaC07eolJWPfU85fmV9tgi
I+9WD5XvsOdtT70zsl9HyCp88of4P3MYLb346JgtXosEeiDZp20cSRclhobbjsoYOOaomOCfG7MA
M/OI5NXRcNST+nwoHEiFWffq1+BpduJj9QAyj4HPb9vAsqNojUsvz8A2Bal6YQ2wyuY96M+gkAvs
wzYEXX6HeESsMYQd15NUKxIFGP0hpZy+VFe+O56tc+P6T8WzOri5o4Eqj7nBt9S5Rv+B8zc3yvUX
CHsvjU1FU1LM7kzpQzKTAwivHAPFFrP18H/sfcmS3LiW5a+kaU8VQXBsq1cLOulDzJPGDS0kRXIC
ARIAQRK/06te9Fe8H+tDSV0v3JUm76xVL8ryPcuUPMIJYri40znHDPLw/YX/7ev8P8oXcffj1dR/
/Dv+/FX00Ews0XJ0/Mf/uO1f+B937Pnri/r39Rf/8wdPfm73Im6eu19/6Oh38OU/H5496+ejP+Rc
13q5H1/k8vCiQFH1/fsxzPUn/18//OPl+7c8Lf3LP958FSPX67eVteBvfn50+PaPNwHW9d9ef/3P
z9bx/+PNjUDn1Yvkf1w/y/qZP/9xUOyZf1On3/DyrPQ/3oCM6S0uFlBcABmJsCuGyZhefnziv8Vf
IWEOKkl/Jfp48wdfv/sfbzz3bbDeQriMXJCAo2HqzR8KmVN8RPy3qN56NEFzI7qikQp7839HerRe
/1q/P5DYuxM11+ofb04s59qgAI5qHEIkWIHbPKU1IA6aaOcimO9akDhlrkM+R+3g49J3o3TgiNUq
iU6+V7P1cwyvn7luwVeHBM9EAQmkJmAVJIiu18l+Haj1Ko44nO7pzhpcSrXLbVYN3Tlc9KnPuz6G
ooy4Xrdw6/H/48cQVCWmziPmTpKKX1VNt7dVM2dIiSImdGaTVgp8Ve3UHmYeP4asL3e/f89TSwf3
DJyJKPHg9kXgCTqO4xGI2IyLRQvWHfTKzN7v22Q79cAxu4mZNqEK2ouuc9EOUoG8ohuMd3BaVDip
SNgeTmSQBqFcLseKgsJbk/KyNH35hYam+nGIj87w6/X4rrR3tCAeakQooEeQUwzC+BRZhnKJ38Bg
87uG8mob8gb9VIC47SbeQQnRswBkJVb5G9StbmpnrjLX9p9IBVxB59tvGkbjK/c0vWlcOVx0BZuv
q6JJ9syD/ICeKN31ZdxsUaTq97473k3hMn0kVMUpCFYXLAPyRK12+eewmR/PLME6xcevBgEFOMso
hGE54B4cLwEokp3FUJ/dBUnrXwyczCBqCGooTZYo9kmGcNaX041fdFNe8cXd8oTN2e8HceJK47lx
uGp6ITxBzRQJiuMxCBVOqHQ37d3EtXfJWPChKT2e0ykct0t0m9iSbGgoq3Pb75d3D0DrAcICSEii
NRjtFsfPBfG+MiHvyrspQr+KjckHVo3zpmoCJ4O4arKvdfUYFUGTdsDFZY6E6vTv3/z0PkQsBvzu
GnGiLgj2A//kDHKSCN6EPLmNGqHAzOD42TDY6KHk9ZTHRcR2ZHn0y+ZWeUAYLtymqpbFloyezUQ9
gK2YDtU2Nmy5b2W8r+pu53GHZ0yTj5oh7Qfy3cgmZ3I5vxioAITaYA9ZcezoGzt1J1vt99MM/jyw
hiTRI1xok+tlOEuvus7/0d7EtwNlvJpwVLbAXHi8Pt4sRCmi2N7WTXeYy9HZzQSbNO5ACNoGzZZo
OT/T3v9SjxHMVrik3Xi2wnday0S3B8GjIeeI9QGkdb2eXltjp5UVN8J6t5wW7k3QmyvXzuyT0Ul8
p4vel+lAW3LldY0fpo1rvkCtPKyysY9ibJyhFZ+C4LpSCYj/desmYx4H0jtwwLaB4mx8s6/0sN4l
vvwMgRD68vsd9quNDUmM3jp0SgNhADL01a195baWwg8D2SbubdUFV5BiLT8pir3VQHN02UiCxrDU
IAF43QxKXEc1RETQimqKQ2SQLN36yPGkPoTpPgPRrq5RBy10auhSXvPCtecO5ImLjalGKIYCFlKE
CMeQqDseqwe5i05xo29p0w0PXhBoIAsLJL3Klmwdp3Rkanh0yZd+fteJHhPYgUobjH0xTO3QGADZ
fI5Iv0flA61bdNhWnCc/9Uf+lk93XX+VQok/9W89utXze9Ty5UVfP/enP/n/oVuHwP7V7lrdxiO/
7voZAf7aH/bDR1wdwe+/8cOP84O3INrHwiF9tjKyuVjdH34cPoEMGGJ5EGCCVxaNMf/pxznEextC
rwa/CWZypN5XZ+enI7d+BrBIuDZcIWPsxwBu/A1P7mRz4cGA1SeQIIDHAdAhXT29VwfBGYjxaDvH
qaBJtWtABHk1hlW7DVr6tQDL0P7V1Jx34vA49PDDQ105PxNkTk5ybv5cT0Ex9kmqVQFOiCXsU+QV
5RlX8dSJ+/EYwMpIhIsMPQAnj6mYYwfwqSYpGZIwj8xQXrSFi55xaK1fsLGcwIqlOBCcoxPezDX5
U8xw78686q9Ti9sLHf3h9w49IEqPp1bOgzvO/ZSkXS/Fl4a55b1td7Ypmj8FWI6+qdH4qQPO/Ysu
BNGaJWDOg7axlDmXbX8XRq33Oaih/G1MS1Xu+U3/aGpRXXTl7H8cTBc8aANNJit0e1UrZwAximDk
kjhw3zcRqB/jKini7Qja5ENpDEAN0hEwCZULIsLG7TgIHZj7LUZ9A0yJdYRBwJxtRemNn2Eips9W
Lnd+0hc3Yc8IsiSV2EIeYHqKHA+JSkc2WWdiBIokmmT1Yw3/25688ehv7cnjP/+n+ONJdP/8X38g
PPzjTv7zf/OvdX9kYL5/xQ8DE70FlBf7HP3iyGThVMFf+GFgQnyC+AwpUXSoeaAg/ZeBIW/XWhAB
Dpii6rX6uP+yLy7MEuIO/BrwcIgVAdL8WxbmBKq+krWCThDmD+EiYkVwMx2fAwPchhyGMQ2gxYUE
dNkBNEAbsaslYCZISDeAYEZsxOXaoWsbsjQVvTCVA1Xero26d+5cDndBEcHd1eViPy+DcbIyicUT
cu7zoShqNHbCqzt3fI/9YAwbtZYYigYe/g1vZw2zX1vG1hcLk9EnE6wqmIUh5K6qy6WBu6Ka+5IC
V1LFht/7tCAV5G6K8pbF4fAn8IX0mjLqX1Dlze8n6fMiL4eYXM6Q54Iau2OmT6brOYaPMeSda5dc
u3V4RTCBDjgsmfNVFsH04tamf5j4PG+DkZovcIpqUI0XUW4qA6dKSt5cLcLbMjO2depa6XBEKa2y
KCRa9WfQFjE6U0VwRZkTbMYe0nFn7Ox6Obx2RcFQiQoYgaEN0UwPzaPjKdJeErNonaJIZ8hZ31Tj
UG9aKfzci/SSEiK99LtR/W+r8AYIzFf3yy9exqN5Zl+e5bfXbsb3X/lhBSh9uwIm4Idj06CKvXbk
/UwXuW/BfbGq8KBpNEZ8gkX8mS6K3bfoH4L7AV4MsOska1Xop5cR+W9xRwMcilAMfKpoWvw7TsYa
qv5rn4QJCA1QH43A8o2+3HWEx/vEceYR+9Il+RKp6ZYINIzjHHiEpmLukviKDEOJe0qVzpKK2mX6
yjEdiT68mrC/8D1OnP4fw0CdP0LkBDca/KrHw+DoqVXJ0mEYEpRem2Ke/eQgIPNYpKaeis+1tVCp
aqKefRyH0JvTUSb1Akg44Fz7sR+KWzhlkQ9cIDycjV+V6gKqLrA+LmwSFOEin5d3Z8a8RnOvpw6O
ITovkLpDQgLreOqfNQ06HngoaB5XaO13QUW5q4tI34jQ7S9N6QW5hpbXA/pom9wZmxBtjujhbgaf
IPETqlQ2BeKoqCpAW3NmaMeBKFgTMTSMbW18RtZszSgeGcjRxdQRh9A8mEh3GS0htEaWssnnipqt
0va+sTU9AI2nMusQsq9tIDNGxuFcG8BxpuTnQOBW4oaDuM6vlnoCjTwZoJ3l28RBA3tX8JdFOsje
DM60BWwKmrWFtTZd7HJOnfzYBP58NnBiELEEUy+6XY8nQRa1he5qhPUJqUXjsJlLcJqNjbttAVJs
UgjMtywVA/Bqf3/6kSCBiJ6Pnkak304OlRpl4U5xT3NeljTvnDkZwOkELVQVN1GT6qmTB5eD2FxO
o/8wjQtJl3Hu7qO2SM5dBCcO9zoNq3oSWu8D1EJxyNdpehVGhDaWgUXGOPd6R7vbOnIamTWEwicV
roi8rNRcNBey8UCeYsOZPffEEroJ+6F8PjMxvy4Jmn5d2C6EARhYeHLMJz/kYNpWSR4PiNFT36hh
i7i6uC7Htuzg4rLiU40mezCi9+ym9ovlnXHq4Qmh/ZaF3AVZtln6T9Kfnau5QcF6SZxqP1hdnDFI
v+7b73aRoIkEybZfAgQNNrOydqckd5ZqpOmMZM9mCOf+CgIM1x4r2I0/+v7jsvTnsLYnNV6sFzxC
F8llzBOKAeB8Pl4vMdjCyEHV29i67pZ4PVJ9YkwcgGWd3v0EumvvAxmZ/bOFYOp+FnF1OSN427Zx
pM8gvk5kdTCWtRyxaiWueW/8b7Uzr/bO2JSNOy/lvB3qmpm0HeYQR1XArF1pyuwD7xK+XHiw0LfQ
KY+9Q2IGBW3heo6TTEOQ9F6xgdaXfHCI+UCKMhMcyKetkrbpER2NEorI7kKunICWSy68Dhqi6ByK
WOpHjCUIQ2eoFp/ZhevxOzLcPnJFoEZGQzjCamDMjt+qYYjva9KarR9ovTfjNO4JRAo2UzXVmRkE
3dKWLkAmec3X2RhnH5PZnLPRxyHoOrVIciEKxj+4mfAfx4OASS7rUMzj1gv7GVlSPQioYLkNuU50
9I53zN/9/rX/YjFxuaIkAM8QfFsIII6fSEc592RJAJf3l+mTS4UAuI75T57LODTAamhy9aqfrwYr
+qukD9yLJbDAlns6uuei+wafmb03NhzSZfGa970IS8TvwWVFFgFZzE51+8BlJcowQSf8Te2AuyWk
TvT19+9xErSsM4f3APsNvKq1buaeXG7Uof4St4XZagV19Ez6rs5DMaqPvlMOl4KYYF8kY5XWTtlD
trwE3xYa0R4n1d8vvuy3SVWuGEkvfPBx7eVBHUzp0NL4tmipAS93GJ25D763rx5vuLVOiE4tnGnk
HU7z9mOioVQNFoFtPMj6T+qxpkrFNN4GC9LgVVF5ew8H5jAGXvcQOdPXhIvkyhOqAaX7EEKSrlmc
q7iw3ZOIQw2ZPTpm0C7oHKBh7PLBIkWS+pbPaDTV75CTbw/Qfbt2aNNE6QSm+tR1jLmZiW3P+EC/
buL1GEFhEZz/yKuf2gdPx0PccGK2xeguV6p1xtxQI27hyS2HgvrNmT386/MStPPg9LpIHa2SR8db
GMEWDRoUN7fePPOPVEOyOSA1+ifk9MUtwWZ3Jor6i+etUCuwI0cIkrF+x8+Tvel0gDaxba0C/11c
Be2LY+foEhnzOo2nIThjcL+XMI93CnSo1xZlCESBPPG0cAdKBB6XbrlskZdCYEij0gUnQvc41e3g
AhQd3TgV7p1hdEzuTxGBIzxyIMES4ZK7MdLlE9W+u9F6PkfadRoogE0eyDbk5qGyheL26ambdJ84
qi5miEzSdldA4vV9WVQ8TVg43sw6TnKg08iL1gbkGB5X+e9P/V89fq2qILG6qjGdYivE0PmVp8Sy
tW47v3OdHgn+hOwcv4t1rkGMlc2O/haroL+oGic6kxs94btbbQ72AEVsAmA6kjqnGy+ONQdSLpi2
SsBnSeMxCZ6k3w8bNoDDKWusekqQ6b/TZXSoq8Q/SKi139IlgPptE1OGAlBfOKCxYnpXj7x89zdn
J0AEiYQSSpJrwee05BOysZ46d6DbEK7AXvqNd4tKVHXFvGH4OAX0azyhPlHhVG05U+7j75/+q8uC
ihr+wZ3qgmkXR/T4mNRqEJYmim6bWnrOgyNG8W5C7mm6aRROVcakCMmmBLZI56oFSgXE7kLuCamQ
HZkbpf+2648BrfllaCOhSA9i1+MBlYUd3a7lPuzE5Dep0RB1KVyhr2cIsX+KiL4Cs/U5tNkvWxQP
xRmBw+8hMoeyxPFDO+sX89q1sG1LhTbnJjHkTx1Aznrpwmjnm6n7GiWc7HXc4O+E450DPZ9g+7BL
A7wrcgOQ7PLhuiarV/vKXQMtaehVJoTAVYGKV9pqaxuIXE1AUi2eO1xI4aIwudQjSMPB771cIZUn
pjuqiVEZbwa+bt6iO4ffXNMlxw4XxhXCj0dMtC5LcLIcdbh4mnhjtC3aoagBTBhMsEmikU8b7Rpb
5eCEEPNmwcTwjIuwo7vaKADVTa1DNHO4BglGAzD7PiHCJqCNXxA9UOO4UdbbKnis6wm0F049ollY
TV7XprxyznZ6/moFgOxF5mWViSUo7vgn8ytFx0hPNPIhSDQW+zVbAmWbZkDKoTLVQqGxWPohMOFK
N5siiedMCMjhbKLWD9p8WfSC+mBdqlvC8Zub3o1on9FlgZbc70/kr1sRFNvI/4FiGyTbSC0db4RI
hJrVHSbcQfIna9kSHPTofgCrbHLt1Qvbx+BU+xL0YrcABLP9/cN/uTTh4MBBAwgqQNYLEnbHD/dl
VRVtXUPPCKIxDy0vzV1YJe5VSxA8uLIYzhT3Twre67aH9CEqViCgQk0OutbHD0SCQYWkotG2ivj4
pXfovGOIeTOn8d2rgjq+yAs/mPa4U+NNXCZu3s6tgHAODFHk6A5yq1GbBWWlLmkX9LtuqQcn5wzZ
kK608ccqAoxvWhT8qwWN77+frZPG0O+jx1W/1gBWhiW8xPHoq8ptHHes0aiCHX5DZZI8EU7VpShJ
+b6bEfOy2ak6NFEv+ipZggLd6pCj6Oc+QvaINmY7hG3Jz/is5JcIGNjglU8ogXgUhD39dZVf2RKJ
lInoLbXbQpZMZRPuvSUdvKJ/B2KLQnyY/coVh2khfbXxPROKvBtleKUtjS50UATgcEMBHGzrYyOv
k8Uri+3UOct0OQ2JQTevrE1w1XtT9V8ZeAJnG216SHugC+J44NgJHg+Ns2zBJhNVKUi2J563Y5jc
8SgsPnE9QE8RQFqO9CEdY5I3hEyfR8UhNoKrmqIa4hjUDcBHSbrUicpoPxazgK/trh63ImMA8i3f
OUuAtzqTR75fgNsK/f9I26++X3Ryf0y9jirgB+22HlyfpyUl+jlo0UXLaHmPPie97coYEq5SOfel
V6mnWEAvcZXWuGk0DvaZffkXw1lD0xhNJD79FZOnKaiEHfj82zCawOtWUJOO3lxfiDBQ14UK+y5T
FThOxZRcCEfPN4zY7hr/cYi8pTwDFP4L0wvMOk4H0OmYIYihH6/qwkTjdWqGh1OLHaPF0oIAsZ8e
HL8q1jSEd0nLVm61HtyrMpTju7mdWQZKBpPbEeLlAAPYO+FDGxY9VOyM2/4XFggRECpSoB/GLfc9
+f/6sHicl5F0B7uVhVmpC5G+BgSvqPs7Z5aV2DBaV9EHZ3H0LoBovLuNnYXOn+ukhAPEus4R22qO
BLlGuh655CII+zCLi9hdNk5rq+7CepyKrI8G3WdDUKDay4BN8w81opZzU/0XC4/CwupNIjkCA3Ay
1eBXbmnTGgLhxqRJ68qTCEPDeDs3pVNAslHZa+rBj5hM+eRgTu6obMI9TQq1axku9t/vw++sXifH
AiYdHbXoslnBOidpixCrV42IDLZV2NlD43J+wzVWIyOBa1NfU4JeLvDscFD+5MW8aGSUlHsXdzPf
VoNx91pPQ5dCaTZCZFImfi4qKt20lQED0WUHLmBGR+cpCowHXHPVfB68AZX2BpIUYm4+sS4K3//+
nf7C5iOEheg87i0cL3QzHu9m2bQL2rTCZAsOXnJbkZZeh7KU24Sz9hnwe8hVt0Ofey5UXn23SF7q
cvqChegzq5bqQbuoe/4XhoQAK4CFWzNjpzmKBr3KXot6y7ZEouhKhqq/qrFf0dHp28wzZNmFjI0f
E9xKN7ALSzbDiUsdScLc4lVurcv9M2NaV/Z45ZGmQ+0SCxkgQ3aKCjaKDjN6goutWILww9J0NYhP
ghU35JsckqHOO19F59pg/mK/IeWLvYa6GCoHcCmO1wZ9embsYsQO1VD6OyQ+vb3mLNo1qpt3pOq6
Syh/iI+1bJrLXrkhsOTtcxUY26QhD8SujbW8dljS8tSj/DLwVHjjJFObtpb4VcoTaASJzpDcaRx2
sLwvngSQ6U+4aK6UY2V0ZhbJ96TB63n0sazrQV55YygilNM3YhJqgaFxc1UPMtnQ2YbQl0fZ4KlJ
vGXOHNNLm6JfNy4zGOEeSHIAsg9zB51c9NIh5ExZqwfQV3Wg0H/PPVGWmcebxeazMq53s7jUmVLX
NbP8PBM25wbliJ3lEFLbmMbzy6zl4VPQVsvHgpIQpRcOAvfZhTr4WBloQgWcZ+h3goD2mDB47w0d
ONqPcEzaVMM/HuG7+dNdO5IW+ecqgi5BWPnzZ5BSqj61LUSYtnNbMBT2oSyTG2HIAEWNtgOgbnAs
QJ+zk2RcBgIOQegzdih8d7qJPCgdb5aAFveYuppumka2L9CIoc3WaecRkaspS3Np4OUUe8+oSWad
p5XCCzpje4CH0N4jkSP/rD0P3UQLXi7rpsWyDOWBKd4M4OvIa6GGGx/Mz8DA9krQjZgdNUODNalN
OkTBQDbN7EDWRNDFuRwLPXwsCr8PNy6qt4iWHKj5QZTMTTj4lsGK23SLTBBqhKPcq2AwADNYLbc0
blroAJeRn7tG0ttELY57QQRqbHlrWRVmVRkP7tqZ7xa7SeseWtqtYg+YPJhD2a4TVbTgccRpbHUG
vd7oWzfwDs3jZ2zNeoOcbEiYc29F+vsIDU9lgPoBZLEVTHrekZpcNG4L7tRI4ryQob4GTBCUTcvM
+i3BJX4Btsn2gPiRHM6MYnWsj0YBk7Im29bCN8Lm004015dWxYgY86Xp9QH8a+UFbwI3ZyDfKceJ
H2gZPsbKqZFNLeVlN8tgv0SJs0NRJMlLvYTIA9Xq5ffDOo2e8NoYFXwcdKihNnEKJ+wHWP/BlkUu
l256Ye3cb+YxkndmLNnHoGRi+/vn/eK7wMIhUsMFi072FZpyEn/0ral4KE2Ux8mcXDVT0V5It2Kf
QJjjQbp1wNkofUjXj115ULareepWZg2zCIDdYUsg7mqayr4PF9k9gCC+eQy6HorkfRReu90IGzG0
NkqBkEBRx1XEPbebQEr/y0oi2ESrFbxmXBW4M49NduLPQe+NoD3syWjDXPiRjA8DG0IAaqUewcGy
VNVFwWDQdgB02ccB+69Mo9G6AHAEZLqey1hNu3aCIGhGDILaTchq8alWzRSlJOoOuuIthcClcp/L
toXfbXjd9hCxllxktdvr95L7l04RQB6miCaIQQ5KSQ44sajm+6qLBXRNvDGEVHcf8Y9VaCcYPq16
DkHsOobMWO/WzV5NpVa5AEKW5cDSCAveN8b1XVIUi9w06MK6WOPrJPNcSQJ0I5bCHFprui9939T9
tmFea/MCkcSXaBw428+qoW0WJhKOI/MlKInCmlj/orGFJ1MSy+XKov9SZG2J9ULSTn6DgWD6CUkY
+aWSPMRKjmWFcKrqSHfBLecAmBuU9bK4o8ENi2mPg+DWaMpojJ2efbDSeFt/bpoOJi0EDewYrgUm
dLrw8oCyWDlvQpRt/ZwBHoYO6AGiVWmPTrg6xfwHfWoYRL/3pK8Zv4hY4i/XjexGmvHJ9rvJnYpr
z4NpX9zernPtPRQigUO0KCrb1BTM/4obMb4DPcDYb3RTdxmdOciiLWKIbed2dI+82PDoU0D294Ww
iCVoE7SA5yBRezs5XT8DNdyqKh0T12+yqnW9T3HtJHeqKcG8XhHgKHNcRYmEGVb2CToWcsotC9id
A2CQhNNuzPXMJ2ii1hTvKKaQqz2bG0AzChE5Mi/Q3jrnynG5t8WnSZIGFRLD6dj4lj1Gsqtv4OdH
1cUcl2YXEVnyx9rxhi5HL78ankAmMaq7KBLc7EAEMMl8EZXzrW0Qux7KAHdmvgDhE+ZhwYd30K5K
zDYB/ssBXzPEHbbIlrNVkcxHlkzXtbwUfb9AU2UBTh7xfFuhQUIoSOOmdZhMwx01NfpMab3wd0mD
7NLVHGMSsqhoXbkJXAhXdQj0dVpLP9a7vmkmc4XmWCDng7YdJbJ6pSjQQ1sDNwRhB/bAcc2ajPJ6
yYLOtPxOER3i5o9HiOa4M/F4ht0Ido9pjNC8D1B0kxd2rh+Ajav9tBnjYr7yFLX9o2P7cEoZzuZ0
qCWkylLPTgvAFzyITerHY4TyGDr1G5DaAw6Q44B3eGvaz2wHXltW7cBrajL0A/bdSxv0DC17k1v5
F11vQhRT8PPDPjEsmTekdka68eqBjCla7AI/d+K+HTcTErL2FlsPzfzd5C81tL2Z3JbOsERb6FKh
kUqRuN93IGKHUUfUgiBvSj5Pnq/CTUeKOaugBn+FhVSos4Mv8TC2jhOAfb9OHiVHGfkOBsUsGdcE
NOTGrqWYCVXQJzZ5ErdXrBSk7Mao3aAfcm6vexK0XeqXcGW3xJeFzewC4NkGMmATRBMG1bMN8xgJ
NrW/JI+dGn1yAXRV8KhVPX0L5Chg3oTpEqDEYqq23sS6at8VPqpsDrKPKh2klZ98r2fBpjeMD7lR
PeGpQxj4oHGdAv0AyBKZDq7XjGM+TbJ+305j/DKhre2930o+bAIn0NDNBDotuBwY73xIaU9xAKUb
zuEyj+AR2fg1TcaURl3zpRDupHMLCdz3Icq9cofmjckin+dYmxmgkeIdxA67Kies1O1dhR0D0klg
LPR9VOFFt2h2gcc4ey1Q6000z5dD0rKvDYmdLteJAEhnqAPr37u61xeTX8DjY74lE6ptUoXXwNVV
nx00v4Iib6xhJ0RQwVtBYV3qfAhCtpeqjFRashFHHZnsKclKo129CVis791h1O+sAvXKRoFgorlO
hgaqXhr5Au9dQpX/J2Y34JcdAizIEcBJeu8svjNs0PBlr6ZJqRdKpUK62ZqY5TTS2j2s7BFwgutK
hg8Qn3KKDNzdk7ebZxz93QyP2OQNm8t3o+w7qFWgakcPYVnMBwd0x+OhHQfxqFZ9upSGoHC/nmtH
jdiUATT3mEMmk5aJ7dpsiDSctNhVHkuHBfdMgFwa2GVNFUrQDlEdgbgiBpqQBiLI2hZt70CkuV4F
OeIxXvmpY2zgSpVowJVexy8ceKebIOkk5p7bXu8Wr/OnNOxd76mNhKofC6fGVT6yKZEXohqt3nP4
pvDY9PjUJ6y/RPm5vF9anNF8CRty11Zd+NHoSMy71nWX8XoRan6MqKqqXHUetbe6tRNg6jaCOHar
fJjYyrehs8G7gD+cDfUUZRoYKvh+jZBoiRpcdGY0RBcXVRh1E+7o2vtQjWMh0RCd1PQS+0AVuQiY
fphMVACdHUVTnKILj0kY/ZlEOZlpH9+jdjCL7Uz65KVqQNaQxt6AFKUXu4AGOZNv601TEXxLoEV/
mE0wX1pjpjGLV+uVSlviFtTwCDz0NUpapRNYYi9EMiL3vUxoqcvaaVjKbdPGhdhq/BXdM+ObJE1k
Qy6kxweR86li75eesuZyQt57OcgYynab1uumLpvgml6AHwu+Tsx8HhyK0KL7wxmZ3CQjB51VhGm9
adFcGG8ikGbC+YGLdQnRMYRqponGKrPMBiBB70JyKUIH5D5jqeb5qu9j1GYtA0dNX8cLEmQzEswX
RTvjIuSohMArqJHwosqGD2g70mYTBsxNnjpWTe5Nh7JZdTmWY/gFvWtJj5K3p6u0WnutkYsoZbfh
3qCfK+1DpTsYKZ6GKN9+ipwu6nNjEnS0x9CSDDLfTqCyoNRCv8HMw/LQLKHVObPO/G2cI/c5Iuy+
xGnBuIaRLBtYFySYRsrMLuxFO6aucOl9sVhv3KxZbrT0oQJFrp3GDeo0LFvnGqBG5MujZAYE08yJ
2+1b03ZmO/sChDk1mrMzAISXAvI1cXyho9Fx9g1nmBuXdOW7GtlXgFOmdtxPvqrKa1VytBx4yGpB
hqUXSZ02Gl0tB+Rk5gNgh55+sDPvnTSyg/8S8WomW/h8jntvHRmJDc57WGw7Wul7P0EhKjetwk6F
SwHviNsK7rBSwPgiUrfguqoGnVzgXvV1hjbVjmczOmHNnrs8AhKmYSE4P5gJwXifJLW3iQxScvti
WuJyU4zUvx8GCiIkjN/Z62Aaxs0AQ57O4TQhvQ41iT4rgj72DxEvSIlRSLTBJ7F29qOMrX5G4tO9
FiAtc9IFRUuwYsVWibuyC0ewAfWrImdLKMgsVEA6838oO48duZFsDT8RAfogtzRpy0sqlbQhZBlB
74Pk098vZzWqHrRwFwMMhC4pi0kGz/lt5HSqYa2WRnhQrbHuNMOrCQBiHKV3xPHo1yk5dn5x5hf0
s5d2LuwzArRsv+/1puWjGyzegKwPe86x3GzrN6CToy9rV5lG7JqdkS6VW9upmFYIypru2FdXmZM4
Ncrya55R5Xwr2TrmeDTQECTTWu3DgzY2Jsu2c/P+5I64XakJsESb8LC3Im3DPK7zOXa2mixC6cvq
W27V4lMVBo1ObH/2zch2KwKkwmbkTIdHG+nBMlbxpaSMMXjqaCEfDl1Wcg4FXSGXk+pnP3+jQMHM
T55u5OM013Z/5QQHhxHSXh90UIflxdFuh7oNinCPxdrr4lDiWPaiMN9nfVe4PKh3zg7M8ag7V1Vn
VeeKcDKYhifZ90wYshsCO8K81MJrK3Kc72Q4u/LaK6kL5NDom47tSOdhZY/KSPp240xVjlO/cMuj
aFFIYtFcuZVgCVO92x5wRVZXy2bRTBZv80Xqik7f2VbGEsE72LLuc20uGeiLE3ybiIv20mwz259F
VuUtQ2PdnbPG6vOkKoDQT6ZZei+909vtSboIxlIWFspjZSPrJoJeyWl5r1Ynj91J80lW4ZearLxi
/26q0mAPUTK/oDcNibnqCi6h0fPK1rh1CRtB4dSTH9gYRqqggFNtbYp5Z8r7X7m7QHytlaHxzhu+
c8rsvf7urJqtdNVdgFBqagt563Xqf60D89u5VdXcHj3ZCBb9fsXdqttWdalhZHl9CI2lATN0t7k9
BCRmRe7Y49tfymw0Xupm2udLud90sV7tDh9vT4OO+9ojZqbQefcKX9l/oD3LUom3E59AP9eq8ZrV
wWrGVc4qFpmBKsaotFzlxcXoTNSxrEqlk0QZqC0r/63LQZXXfu7LEbrRcS5TJWo/Nd2uUxejCLU+
9KLy3MQNUID4nFx2UglWqzue5/kp100QHKbabL5ZxViqY6foy7ly9k7PmlXCT6ei9n72jbaMnBwC
x/wQLm59VVPenMC5CSiee6uFgHRM8S30dvNBrUzeUV0N6yFvCx18DCe0fkmwd/AVo8mqkILoY4b1
121s0nG0suGIFSmvbnUS+8cln7vlDKOU3dWdP/g0C1mDm0hksOPBsnr2WcIiqyAlqV8skQp3Qb9x
zv2QZEEjv82i6704sIYhTFabn3FKm1+6FoFEZoLR6qeaDfU6u/XiwyB36wdwO/ky9K35g7uiLFPJ
hISjz8u6/cwoP8mHvOsblQzeUv0cLTme3E1UDmHFBvMBZv92S1yhx/U5Y7YwE9tuJ0TStazb2COW
zD5ieZjbqGSAE3dyb+zgTlAMVEftNi5hrOwQzIAk15XMf1tTtFOEjKmPJIqHdG1MW7EweWyWl6zA
di8umq412Zc94JxQfdYb1J3YWf3EFFTeNW5gzHfEHvunkDmOdPBtFjPTcx2qJ0Pbk520i7GshEjb
+qU3FYCB4+bjdmx5tYhPsDzNkIaoETFm5EY4pU6+9s5jV27ecS3mzkGvmIWkD+su/OKgA00z5OS8
BBha9nNolx4Ium2Eftxncsg/yZzK0dCu8o4RsxYXSRnjlph9m7vxsI1mljJeW+3FlYMSyYCChOMJ
Iu8UiHUPgIVBgZzKXNyHsd3bNi4UyqS4LZxdH9wxlFdzk6RCTSIw4plJ53KLaNCXbW0rNwZ0UHc3
WIoGJK2sLe0Du/Jfwg2Ev7J8jVqlszn1PdGN09Uzs6U97njSYKT23G0TV1r6mgl/H1K3na0KB3h1
g32RUfoC88uiBeFzeI0j9H5q4H1YBnNcVGDPY1QXW1+eu60Mq6vXhSY4edjMIM4qy56HMTOCQya1
dx60GKakyLLlq9wBGA49jP+WzFAB/aMknqT9GPazET44lQgVYpZCALYjwOY1GegvQ9jwtmLIYmxo
IH0TWuByFpu8WqZo7kTWPAUGE/N5KJrMPovNrehT2xreKb01yv607rcz06j6FldeyMJ8DsrZG2Tk
16P5urLLYrTTjD7pYnXdfuiKkojKsSuzb0URcA6uNfsUnAPK+8QIsuIDLxnfP8E92zOlgLk5Y18B
NrsannLMR66y+C6Nxs+I1czIXh76bi0erRXHR1Lvu/UDH/6Ies/c9uWZwnYl08Zr1uZUVMo7irJ1
ivO+6tuSOE7VpXAbcmItiJMxHnZrfVM61EO8tuvIe7DKkQ6Ekrs17iwZxroBPUjmAP0L3XXu8Hn3
pdpuLKM3ROvYcza0XsfyOqOslYcBkRzvJm+dp4dp3lG9I6yZ6PtrDXW/ikVbzItU2J/FwDr82FRm
+bq2ZfHNWUqvjuy+kPnJLvxgiSth+v15GRWRfnLU8g1uaoonx1/458Ng+7g3VQ6xwNa9Xth0Zhi8
ds7SZm0dJwGpkhcVdpg4FSE1FtVifZdF2DupQ8/NorjHqpNdCzGI7s6sBxb3rF869+Lx4vhyiwlW
USe1+z0E8cvTusia7h4TZoUOr8OgGUuTFR87ZLmD1gFPrtcwXN39mRwdZOmiwacSjyDyb7oWxXDl
xtQcyPQuiS/OONRv1iZhJBueUfdRGcVO7+S0zfps5W17X0qjDl6HyS5QevhyuFRN2VlMhf1UU5c7
ggVSZ7jMfANAPMdx6fC+rGNb/VqEL/BGuUHxm8W+bY5dV+7Zg7ducLBNq53vS7OaA7p2K3iQIX9t
xEezg6OlBj4PaTllFtmVZzwjAXSHI9CRSmGoM6a2tdLmvbWbwZbwpTCIO8R5PTeAPZRl6jz8hRhu
ttNc18SjFl0BObgsonqSnbeN4BRcSTZDPTPw7nPI/tQs16HebfAuISUvtC3MpkNobb2ODH6jLZ7b
UrFx98jDIqjvsY0qJepfKG32c1DN1nfAQXQs9G/gQTN3KzFYuOh+acfmbdvL0mZt2lT2ROWC/aUY
VqJBfASNFHTPo1HGMw3hKxs+5g6GLWMcL9IcXZV0/vgbrFuL59BR63DwAm0MLw5vJz8d0Ic0h2EX
wcohmTlVAigRuhdz3m06YfyZzrjQCGp57zR6pW22GnIjMRQrTsR3rc9exgssEW3QITCfdsa3lW39
w7gBaFyCqV/rSyd7855MYvVBOx0b2RhsBftOG27xtBv2cbCHoEyEChgxN68yAA+7Zc0SNy9ZI1lr
5FPeiZoAwDEgQBkcQ9y7Qaj6C/w01nvpmI1+IJhUDA+m2DwvquZtYaex+nL6NhulhJkM9HBsJVLx
qjONr7XvlhGKS50TikOaF5BI190jTt3Cc4YuFY++MDbvQGl31SZjVQ09j/60uDfQQgQx6N7uHXv0
1uLRbEpsONPebpKfoibrMyBmV6e909ZgLaru+xO/cdFFGxLGMc0wWi2XHnux8aHIHHO/TLZFXKuq
Sj88E2lcLEkemLR5BGoMDEIKloFoCa31FmWcaPt1aZhRnc5bGLWxqvaMEvVsHw18zRloRVhX9mNH
YMGZwXICTt3t4VEzNlknQrroH+ssuvZeQrDP8Ws/Ip150JWjq8vqtd2bWxbiO3JgAitlM0nz6Fe9
9TFzhvx5yTBkxOZgjuwMQ1lsV1yeU3Mcc8eLh4GXetSbHeqtrW+lGVv0kG93VPq1n+my4d2kc6ew
k9FrA+hlf+c35FhzS/JHh/FLuPfBZ9GsN418BgSV1GyEG5DluKUl4/D3tqzldyov8q/ZUozbKTB0
hgjHr9VPML75TM60JQ6DmVFF1ob9XkYyLOYP+IVyK2Li81Ws+WbAfKV9i8PK6+EGhZKT7fbecLYL
S3zuS3P/WaphGs5j57WUS5a1SVW7JJ/5mCsg8sRaJmc99WWpxbUNb/AnyLCW99ZqL20q+a2CY7MM
5i9QVjd7E33R+l8hb7fsjvXRraOwsGbrUBL4Grx0iJIcNj2xLr98ewuXxFZ56JBP76JcLbgTnae9
ZyiJS0cBhDPNje6h8EV1P5YLBCD8cPmtDSV6I2+ThDWtrjhWSgcNQKQzONHNG3LkYvDP9FbGjm97
A1jC0IU4FIpsG4eo4cupHqTwdXvYIaW/LivWiiesQkoS87uU4sosOSc+75wUZ74yDj1Am/Yip88y
/+TJpf7Z2aNHe6LbNdNPol9mFD663opoH/LFjNFLsdhvTU2+BjhAGd5LkKvnrCn9DpIMwUccwoN8
dvtebXeZxlV3Wpm1El5RvBE0UJv7veaGfR0za+5S0ymqU1i4oX2hAhh+31G57YDturOdlAV9i79X
by/KWKPP7A6e1/j7tVChlORuuI6boVYa9Em1sGWJRvf+k3W62JLNso3fvI1ZqDqD3lsqlI3N/NDs
3D0POy6/goeYaDVFuJF/1wyEOECigtjHoirbkKKR0rATws36l5EsEFKkGgWQqmQXBGk7FXaYFCqz
i3iWa5dH61ByC2eBU89HQ3EBIitbNLZY5NIiNeveuRh1TuG2Mv3GiDiwh8TbClLeitpEeGoimxRJ
0cJ/U73K0/Wmh13arJy5k32CgGsfkYtMHjn6w1Re56VzzLhG0K2O1VSGJIGtfhbtuW8bsZ7yYU75
A6r2sA3/CPAyUTW/ry4Beb3xmfQkIsNIuCx1whmdZexdNoca4LKJQQ9Jx0suIZ0jwADnbFTaa2Oc
o44fz6OTP6ipHorDso2TPnKVeN1smdWEvAww2/GABcBzDmVk4zlb1mWOK3cD6Rz9EqGLntWM9tfd
fD8BPDQKeCI08UkLETwnuz8AzhFn3Nfx4CnFqjHU7TN2R6s+OMa+iG+r5Y8fe46+t8EqZ5ViIext
GKPJuZe211JyEqz76yYJnLggCJYlnMLiFEhhHdNInU7I8RzMHaHdU1cG1slTe/sDnIFr1cnp9jjR
jFwnla06fazrKjiOEmouNis6v48TQmb2qVblIsopG30da9H+yEZPQ6jCWorYyUR20giMh7hhy8sh
rwU5MY4O3OvSk8IelwaAWZRjzWaQE6P0jzzts3tlWsVoNy6e/4tVqF/jKdhaj42j0sEFBxYaEnon
IdzEMrSA0kWOFma1ZtpIRhS24KK29Vh13PKkwaNrhlOUqAxAmYd7E/G2mXbayiUjarcdZJUtMlr5
T57r2qLgVrRVKc+6reSdKdQi7zwVDr/W0q178ncqo7owuVXgFvjxDyQVb/OhqWVQnOoFAAdoDR41
kbvWzaMUJkIlAl1H/yjQsLqHoIIEhERQwx38IUBhs2X27yIvqYog+mT1PlSDk6lD5k/oFxy33k+W
mqHTI8MBwCa2ZyNC22dpdSKaBUFiLL9y2KmILUh7as94G65edhnXzszTsfdNem0W2uYBHtflLzal
/6HlwLZMjgs5CqgdiY/4UwiRlyY7mzWHaZsBKo2AKsm0ePOFcKUFA2Gb/8zNbIWqtsR4APmwDmvr
s27Pu3PZ/CCLJEWfl3nf/VPZDnQLL5P81PHMMsDn+RfLrLzUHduwjgiFHD/9uxLlveKclw0uOz44
wZVoUt4HUFX1VvkLdMmhxf8ZVbatzlKIEF5ncc7VWMGiNGIFOIW9+4uG5D9p4H9ogQQhXzj2XQt6
mP//TkECS7UHbtnuh8Wzx8fZQ6OWTa5lR00VmtXB5421Ig+H/i6OYxboLBl8f/NpjyQN84C7gQwH
Zdf+eBq6xvSQugdg+2zZaOT0WLocOwzZ6sqLLn8eNUFNhbD1/mCpgtA95lVdMsR3KJhXK5uJGO79
OmfQA6NL3apbhoNcsiCIbNgfGBZYGi8dsrXuHvJqk5+V595M2v2uzquxoA/f+kl/UriznbjZp58O
eqYYRLf5jAp2foLpGFIzKNYcXcviIT4ZJ+E3EdrSqWNL41LzJfnqmRFl77/JIvODxJyg4SJsDMW3
fd1tYuwYto3mDdQZa/joeoaIpdeWP+u9QaBubY75NC8Zuhf422J5kfmw7EfLRXfFCZ21X701wHI8
ttr4inQFebmZS3cGy3ZJHjR5sEG0nTKzDvXS918Kn1CLv3kF/iEcun3tPnEjt4SIm6/xz+fFBewF
fhf4OytjOnDGBlGJH+lsc/lTZ6qsRIt9+T6E5ZfF79UvUkXFocn3e98V8M21uzxqxWf+9wfhH/Jg
rOG3ujJSANxb2Ol7P50EM7HBDtcDKpTugZeZ+RrKYjq6pLN8aOHujz13QwTCMNzCEDPn1fN1Fjuo
dmPblksZ2bp2/qKXe6/G5UPxaHCNCB41STF2/rxWk931s4lL/2AQrHsZwna+bQp9cZYcipFm6Tx7
SG7+ZkO4PXl/PpkeXj4feRp2WFrC3kUQ+IJQp86FzRo7UG01jEyepTs8IKZHT4LhGQqN7fmD0Vfq
0rvLZ/6ahrynZj/lvjAPg2GFT15pjuk+lMxK//5V/a9Pd2ttwO+Es958fwNZqKEJwnKsAyfsoy6b
cYxUWff3nV3Ny1+U8P+wWTLt/Se/FJMBdwaSjz+/AQnLLJ0559A2Jvf7PPZujv12G9NpMdVPe2NW
61Vrp8rttvumNYHEq05AT2d7+v/9tQW5Rfg9kU2agpyKPz/JVEyddk25HjKlp5eS1R24SYVhHPR7
8fPf/61/vhYCGyXkLe7r5j5+fzQDThLVZ8n94IiOxVygD42axYEUbOkO4uAp5dscsPHPDAN/+bf/
IcZEoh+iLLwpI7Hui3fnw7gGGbQT9/ysXPmiaxiAwF5qsu3HakwtTxjyLzfUP1IabnkbQNo2nits
DxRI/XlpSQUzDAoJshSHHtoVekw9yaFktunk1Mz0jpqX80wT5nLLIuzJaG2s9giAxYrPSmSetxl2
KEIsEWQxmu7JezJJoaY31NiBKUvGAe4aqAAnzZgVk6yqWPmUOw3jxduXniyFvYVe+fcv0Xp/Jb2Q
KBMhiHRF+s2t884UOJX0H5D8yxqP4vk7W8/eRA3mxY+8BJprn3v6Sx/0iC3rjZOtFrJBOBaCaQw3
nywvYS8iaQ1MuM/N+3k2nK+ryIu/FPj9rw95Gz+wLfI/JN9/Xnte+Gtdw3Yf57YV1mGr1Lx9MltD
qNicVmu84IGbp7+F4txOsP8+4bg03KjE3SLnvhW83l5S/+W0Q8VkDi7BP8eupQsT/KdjPnO9Fya1
LN3hze8dP1tOwwaHEunmtjZqmsxOcNJ/c/39x6P835/Fv+WJ0YXDeopdANfFn58lN2zVmrBQx8wy
Udm1iASv7Tja916Z7+Ku8+1aXXc2v/KB5yKzjhjxCnEe2KCwFAu4jCjEHO8kGBrD5Q7dK1QGUrLB
ui4d0YbxVo38iTmMHOZGOXoP0CzVfvCdYOzP2uZQi9pcmvJkj112Fyp0HJG/j4DH3Wqr4b5G6yAu
pctpd6Fizc7uvB2YLRk1KE+0u5qYBAU+Z8M2OEYesYbuLWMtm9YdGvzxzSNRZvuS74VZPLZDA6y7
jtt+7RYV+lfHHVznwZ7QMymPIr+7nFutit1ZYstrjZn1GFWu/0lg9c4SHdaefkLhJtcYEBODxIAf
9viXJ8d+d3v4vHRJvA89nP0Mxu/P2q2aGlDH1TziPzAzogbCTkWgn7jNcpNaYPARLIDUv5nBgv9J
Oga6wCrQcZipubqaa6CR/vTmsPxlIHj/7uM0tkk99smn5XORV/TnvYLb0ySDLd+OlBfJZJryDn9q
ydOa3wyrf3Gl8Tp9dx3I4MCSQs4ICw5TiHj39mu3wqhHygiPCNhEf9OBWe1j1vbl79oxui118Eag
6CoQiT3P4ahfwzlQwWUGJswftwVfyrGcc8/8mgczW/fqoTl6BoWTD2GNui7Ow3xxryXSJOtLazTV
+rGXqq/SnmF5TbtuHMzUC2A6Ek+bDP3jRiTSPS29ncDP8p8L3pIF9rCbWb7EM1e/SMWq8+qYldqw
c37MK63XWeXrdhpHt9o/CQsVeKR714HdI9fEOoVl2BxdA2dbcmNJ30IrC35NbQaWkluCPLscbI7x
rpk2IyWurf5q17l1NC0/8y+VtSHGxauVmXFfYl/Cb0+wCRuAMz6i5B48WHQmrCO8WC2TUW4zpcbs
BmM6O8aSfRrh7o8+6HsVe5S3/Vgdc2kOSJGGAHly138MBxtfSt8b8++urUXU7aGufvDuAPepQ2eu
3yBr7J7yRmV93FZVZDFDkTN87kovP+csUfXZnb3lxWk7n/Eky9rs7Ihs/elwsnLEtzjlY6ec54+B
04T6rOEQnQSyeny7vbLCqEdoKmOv0NYQta4MqsgPKue3VdkmgKyatl+kcrofnKocxM+yDFClG7L3
mz6as6wsMHjrPI+I7i2gIrhZ7jZgyTJuRr36kSCpfU1R3VQ9OqxsPriiJoq4HlbQRSggdhkUQLMR
24EyCVEr65KMe6ftWz6FZzq8TLni2FiCIj/6rK17bFpz8yVYQYMjQQEpqJbfZV95Qe7UfIWVNIpj
uwovtQsUOKd8LTb7FQ8txmN7n5aLaw3qLBZjD1LkfQF2akg7zrO56IJTRehRnXgyGH+txQL7WFs5
22RPqIMRoYODfUC/NulrzwtIHtac8K3IYAtuT6ATornKucuvmgjF/gLSLvBlKSHXqHWk+j5RE9bh
ONZEwVmWquu4HKwWDmPZxR5zZvM1yMZzURQvW0MBx2jnT7ZCAw+641VlYji6GFOj9raOMoSx/mCi
ePYiq1nVNVhKFxdB73u/9sIG7segEnSxbrPtsebHi6TlWA0eQcrRw+S78bS2YvgGBuCHN3xq4w6o
x+9uuXv2gWGKjUdgPI87112reHPrTkATy4Xko8UKqaisGaK0zOw8LQZHXXyrtMq0mRZUd0bdfAz9
Yjs3qAl+Ii3pz34ZKMhhuyzdQ+cQm3JuHL5BckwqpJfYZYLuVq6w021EFG0QwRc6d8r2Qt7SS4Me
ePLGDsEONllGcCIWLovRy1dA2Xm4z6dufTGtitx6smatO5SdxpBsk+ibO+BLYiPFLkT2ou1dhtdi
GQsvQeDCTRoMu/2lsUxwtVHhI4yA1bjcDepFrGVWTuXswDC7pn65rlBYBNYNMN9Z+WRUldxO2wrA
hZ6tsCe0XuAdOHmwK0SVl01cDW9X6I3CnFMovKl6ROaOd02nNp0Sfqkc8GijeUa837+5QGUianfP
e1HL6g+xQ0Hmdb+Z6COTEcFJRImEJOrXUn/WiALaSxAsbtLgCHir53anmXQzqIkh/D5fz0sRVG8g
W8SAg8G4OVVHdVPH+KQKop1CmfJUAAzoziZixmrUl6rE93IK6159wcuIkyYLc90f7WrvXvMCeSDZ
bWLl5INTbLgrKu5t/vrgk1ZK5dBCWfG5HUgbIvbMW6t0RwB02Iu17lNRlz1GO7KSs0MjC7UjurSL
7Xly6yFMs8p3n5ouh+hoXNm+jJnv2clgNjeVyI5kOr4xOlNUk02jQPFt90dXMr2nS72L7my50/6m
fckY4ozcqYpQL58SD6dEdYJyqUgA8jEn2hMVu3LR0Pjt1m153JaOfdgyANHYWkMvNfiDNhadQJcr
Ta//4UuPGWlt6bhN0M6LZ12uHD+NnLKvdQ1jH88kFXH8BCF6x0l7WE22Yv+0E/BVR6s72B+Y25oi
9hfwiDOBYTdZO1HOKt69oU2osKwMQCzbsKPVdI0mkrYpqiuM0/parHCmnOPrKl+8fCx/Dnq3niuz
7eXJbwji5MAy5jrK18zyPluwK10UDIQFXYhhMLBX+jmvIzi2z1bZYNZfkPW1KYSnn5gbhE9eUSP4
eeikvSRD0CBO55iCc3aJJiTmYwvd/alvzPxghOiX4n03lTptpFeHEXpuyzwYnVOzosIF2Mdqwe2n
nTXwD9KdpH8oWivoY7qD2l8Y30ZkMVXHdZY9yghEN5UfoEwUKU6myzYQw4DJcsYgtttqvSHZbf8j
gIo1AX5thxagbfXEafGdzP3YjYGzIrueF+tptffA/5T53HoxFmBeaiQ6gXCFS9ZHwkOGkRRFlr/Y
BZ4ejODLehyYHkYOchxbUYi2jSsyAYCKbt7zpwr27yEkKh8Cf67nr85WGnQrlrmxiIPilOBntBUS
hZcbVTqIFYuoudrmyNu0H7LzooxKXWXtWp8svYX0lQiWzATQfvpRItdqsGD0mfkcmLWbipl8nwRJ
kqRamHdnE1ld/3nyVOlSsoOm7WAJieljC8jDQuZa3oweYQ2FVuX5S8mp/AMJeKG4iI7rH/WIlQMV
b6MOm1rnV0Hs/Q/P2kN6kvlKU1nW3beSRXE/9Kpuf4k8QOs38GTWcZcjw8K50NZz0mMxbjicShAx
rZUw0Xzw7sKO4U17vODvnCOt+/UqWHnghK190SfDGEjnmViB2YnJ9XqwK1J7PpHam8HgGmsvDtPc
+h+msqgpTnYLzrHKd0Z+3gyrT2LfNA3vRbjfLW1JTCeZQM2ZZiQ348Gb+damJkfc2nr+XZcRKRmb
Ab6HQ7a7WCdppcXxF6w2CmijmAoSertp25/x9HVkD46DWyWLWt06Gcp6g233w6KA427dn+uQ90G0
qc52j8VaCjpJ+f0u5m4KJJ5TwH0Q5t0Hqy7sHFXaPH5auq3amRg9N67tG04kec5UnG8dpHhdTKuR
ugBo9BuE/dofuFN4gnKHla8u9225g9Tpv5FzhQHBWs3FezSglnUcqM162NHVcfTsVrcmTWMpeddM
zTxEfrVnX70l9371HCdetOjCaylAWeiuWxZoHjzQU+lfDQrD1qTo+rW4BIrEz6SsOazviMfoulvS
adGlvA8UeeXacrMHHvo9QD63rGlI8524N2Di71dnmVxyjJXnf3Db3MD3I8n0vAQNX1JyW6URk5AF
X8eOib7sYBeDd8eUvG9JWJouapyiDd6MfJUmhxNCiKghHyY4ybyUGIE3tRuMG2QCpbROKbTDAtKG
MPWMPSKxbGsP4lWX/f5Yev7aRoGTzUHKVD3tJwb0bJwT2c7Y/0mAsJLCRuOQIpvsjGRZKwbF3MSz
8tYhJPGIim97i9eWYTjJaLvTPcnSRn2pgTW/7eZsAwYT4f4j8/muY0w283TXWqhlr33tVP4jyUf+
8nv0smVJS9T8y7kpdvfZKJTrHZmoRk59dG7rHG0oQOqU0Sak8cttTqtUZhDxt7hYnUayb57UKAOI
iMVuzJSeHv7rwjAwubkeRfB3ys3D4qXytTQPPqfXctZBlcuPAk/mzRXZOXmqSjosHtWOquS+7le/
OmASyfWbteQd6/i4BbJBCk0CkKhkthyh8tr8pSIlG5dAvzjWDPXjj9vB9+usQGi4VgEErbRwX6LI
tJj6e7Qq6PkN/URM6wCwVRXtcz6NqNkFsXc6djQM1l2uQU0/u9Jtn9FAYnnfJQIBxktVv5lbTr/3
X5Cuf2JITPqoWSgx8p2QMI0/t+ImVx4igXw+IlhrH8iC+Nrh46Nvm86RpFPr3zJ6b8DZfyM2BIjA
FhAnQnsgd5z7Dh8PWb4rvW3zsdjK5ZWqJBXzJihetJzmA5xFNsdho9+Im5nvmXf/Zh//X/88AAAZ
Y0BH4JXvft058MGZB7gJU2lETHNrkHQxuu7wSbtyfA2tMf9dTS36qVaNd4Zj/P53eOT9v3/jbcBH
0HRzIUBpb+jJf4FngKjbMOCZOgLXtEGEkQsUhnnsjAhqSgnz6NM9aJebJg9pPbNln/z7B3gPS9xQ
EFgahh0LbNp2312AjmnCJOt9IzUMUTnK6/xiqM78TPXHeBf48/Ll/6g7rx3JrTTrvsvcUyAP/cUM
8JMM79K7GyJNJb059OTT/yvU3YOuEkYaXU5DDUiqUmVGJOOcz+y9tsld/Bfz9z9Ava9flVEQ1DCL
pSVl/s8vO8KhJ5owhjivZE/sbZL9QBadL1CsJoGa4nWIUsc5pBqMjRz19x2Eib/KY/zDWw8Mz/yd
VgDJmPjK66//21vvOCOeYX4ym5gytNqbFmy3gzr2RCHCQZTLQQKQKu9iaTRfhRupF8gqXbv+87f/
98Hxvz//FFWwTSAYsI0l6kL95Z1gEqJj9srTbT03Fv12U4/LV2PKcbhDtiJsv2GQYl5Nct23oAZP
1jm0pu7Upa2Wn3JjFMpNVrpV+z12dY4LOLFskhkNO1u2XP7z4A1uBwJmqJd8FYa1PXFsx+iRjNji
qFWauV9lElmMr3Rarh6WyUFQO8m4Gte1oVrhNoVmVTzivzCqF4Tijjg7aY/zwozDPtoy/a0hX1jw
qba53Y+Gn1nMP9Z95Ro5HnIsh96kGKU64hg2q2cW77O26ntRfOEdVTtvbJAP+jXksAcG7xqNDtiU
/CAKN+/WzZQs8+bP3/I/rCdJQsaszyCOGGpmxPovb7mKlHa2sxGDGXTnYEIfsw4rZwlMKZIncqry
o5lX076visqrqK4vQOXNTVZfN+j9nPiVWlfbv/ie/vAcsA5jDecAwLSZsgGA+/lp7JaagEtwdGu3
dcA9jRjOlH1Xppry1M0FeAAnHDBIoqaUfqS7S7nqbSqjc8O8jM9ICTL0aSKootkhbpvVDRoeTXrG
wNDjC4t1++Tgno+2c8jAaDWSev9qk/aA5nOazJe6Nx2L2tWWz0rb5Ol+StEB5/By5ToiRibcGgKH
gddLARB2EiUSDXAZ6F6KcKY2jBj7rfIkrFEP9tlgH3BtjOWe6Ydp3I56OtXr3AAye+90ViR3lJ0d
Qc5NFRtr/O6j4nVK6hwzMIhGANHefBZyaXLkvnJqGJb3YflaazYpGXNn9HS6cDyadZUyPvEIIgpp
kQdGT77WdaT85Jro0puZQtXe0/6w9oY/vaSreUqb/mKJpmSCWMrmzkhR7GNm0IZ5R0xWaj31Gvis
SEl1JFSoNKzHiB/U0zhU+nurmH19aCfGL6s4BtuGEFaE8bpcWK+gk25R58aiWpZ1jsgsOY9dM9Ig
t4vzYAzGbPpZHS13LR+v0q9giVhBSm0Qr4tQYapmm8WY0M/1LlbiFLcCkgZWYmwL3eFsDqlbBdAa
mJiDiWxW/BSWMMBqOGfr1nT69zqPDOI6IK/sJy1CGtvHabvupzm1fKo4XkLcxxY6phFsJzIBg/xU
ovyUVQtdPrkMqS7EvlILHnMTWdHg21FdjZ9gT9HwezwAIJqBrnYQeliEKfoxatxr/6q1Cl8rsvIN
KlZnvqmzVq29RLHbF1oyCmEEMNcIzUzE0yVqXWndaX2V75E0aejHHSuPce8k/QbpU6WtQy2L4k2p
TJp5wBDIi05gxSVnuAbhC453UOhu5hgNZAagVEWjhT+MuMMWlc8jsrEReOO+zSe73c+EB+ueYpXj
U5G1ve0xCVb7v7jF9F85QNdciiteG3kMlxjX+M+f2QgKGmCUSG7GWWUQF0YEYTh9AT8LTxjPptGM
ycGmQyIkNGos4aVlpekB1gS9X6ldks2+Uako3+EGuIyaraZ4Ktvc6FiNJqiZKRFxSNqxjvthYX/2
pBT99BgJmUQ7NA7MD8ls83MKdXWLz6igjDbSbpexXP6sKVhX43WhxQPRPv35cfVrkQjhkYrfvKb/
XNNj9F+WvCDfazVOlgi8GHTAaHKb26Uh5oZCbtmVfMT+5h77+vWokK5UM55EIsl+fqMpw/t+EHw9
vVD0ewDOn4CM0N2iuPmIzWb8+POXJ66H7b9fynw9WOGOS3IGug0gtD9/PVtx6xxKDnZA28Q4ZDfT
JSabvcEI+poWoHWgeg35oXeHynOT0dC8zhXTBq2B8yqs6D2z1ZLRgGUE42LD2AWenTp+GY5JGLgo
BX0qweqY1QMx0PjCMdwmxvOfv4ZfZQfXl8ArEMIxbf5e/eU+oTMN4z4DOxhNcG9wW2hrG2NYYNkL
0+ZIQIRTGYAee2wZf3HBiuvG96e3j4QUTAXw5yhpgNH9soeuqh5daB9a6zLBcoR8M4MQ3I4lFrpQ
NXv3TLcp7hOrFcu6tSKkLsqYLi9TJ80+EB0UdJ9qGbJVy3ABo6Leiy3dNdYO8GPLp5Vb4RsVjtXd
o+bFfo67ySWU1+yRckdSU051YrtQg5i7/TOL9H+Mpv7Dk8/yg3cWzQxHL+F3v9QOSjmEUVkNNebs
OQ0s5lzfUQrOViPdG4eYpqT/qM//VizZ/7lY02sX8T/H1R/76UfxQThK9O+RY9r1P/pH5Jj1G4IC
g9aIhSkaHeq0f0WOmb8R/oG1kf+xu1Wt6/v/z8gxU/1NA0NM8i4fShQvLn9c+4+EesP9DYETfxaa
AD7QNHt/J3KM3fBPz7etgofm7AMwKhzUIH/Qt821GUOZxMhBj9Z5OvfsqisisgQAZnzKmk0W4ZzF
loR37RZ/U+2bEg83G/siiJlvYX9eilUbNgm4IYeNJY3KE/7PD9Ck3WbRxjHAAqSz4+jek8J6x6D4
VDXG6wI7IZawMpCBf+vCelDnEtpIjCdNi+vOEw0Qio4tTGy6e3uOyOJwvgwjwXwB6n+HV5KNZ4zF
xHImyxciVw4l7acn4/BDTu742mkNM/glTu6xDqJYiNIe3btqnzotxCRhzdDNI/aUQyF6tk8VpSCJ
K94MQ2rtRBpsvqowMC+qjG2tcTq6DaNGsNTkgGCAsfX50Sn55BZDt89ERnKInhMsynfpu+YgiYid
sz0uTsjviQ1VqNfeGN/cijidNkMpPxma53u3yyFLtNUKoenBidkTkZnmrAl4+TCTEfB658JSZda4
xkcQemNrLWtc2Z3PD0d6siazmNVlD0bKVHlJDr5YLuZhTPCXWnG3n6YiOrSd88Yw8/ejX3xAnZ+w
8Te2SRlc4OujkvXYDggvGom6UZGPYoifT1jCFR8QWOpTT2UIlhrsrjh+C/xJNLbaOpeNPI/VrAUc
+mAj5nkMXEGLaUym1y5uG9SlhSMyEafcbK/xq43mEShnsYhqC9+smyd9FjbmOJZ2oex6vN3yUU+5
YYxonn21N5+svnrAXAAo3GS3kMfDU1133TrT5pM5tpo/1lN/FmEivaab8WglNvKkmMIlUeZtQunq
IRLFfakNz92IYtUQ8r7VZAiebDhRfXdeVZbVSm0Knl7k7nWpr83rd8AO7J0JndeF2tGUHYgrrUjY
tcfnBaZZQCjvBwMri60/fv2c9SLd5SuLiMXLBK4NvOABJ8EBywUzXwjhkEa1j2Zg3ZWXy0WJSnY9
1jqrLIAzCAhBZzznEg1lFyI0JahCrkDsgyqrr0tDUYpVAQj2AVPuFpOq7TWh8RWNIHOrcny2mPD4
aaUqu5i5vpcji1i5Tf/a6NFDHU/hvalIdhsR8209jjeoW6xgNsRetM4WvD6MqLC2dpW0Wc/zKjWw
HR2DfAB1XltPLeFomssyunlt7Rz0ugMfb25wL9A+Rn7DXlwd+mmLR2qncn9t3VnfwBBNNwPP17Pa
NR+dpWaBVrJUqa4/BMr+cW0B41oTvf2m9tGnM8jHAUGdN1lUxU6uln7L9+QV7uJuqLGh+DM38PIh
x/M3xf5i8EbjyjtkvebuBlEvxymO6n1bEmxfUgixz6lwCE3x4FVa8saZwH4cyr8Xs3QJNCt7bpwm
XydGpgV2O97rZvqa4BGgcV2uokJ9o+hNHlAZwtHR5nzH2YitH1QIjCln8Vl2xkNgEUAPPLo7m82y
mplMYW50IvQntY5fpE/Wss7Zs6FU5V3LjDtSHc0HuwS/l0UjPOzleqMvnP5cuPOh0Ltdm4qGjxop
Q2mOhVFkEBP6IblVAUuLkqUqzDacwO/GuEx3MmI5qdfCV3K7CcJiQcPA/sHD9H92o/mjCcdso3SL
5fhmGH7FUaJzZPD/xH508cn5kRx5/CIy2TEfPfal/TGExTEfMj6iVWQxLiDEJAzlM8SnLABVtKU0
wUos1Q+CnPQNAgDpt3karsOUT2fToVZQeiyCtoK4ZYR01IV8P3CWom2Y2D+yplc9Nc+IbNGH0ySm
r2pWsKQleDmwxoL4TOyVHUJr+v1C/ltVB0HB/PVrijqV0mfFLApXcPdf/7tU9s2P6vxe/Gh//aOu
381//1ntf/3+y9GP6hpQ+tM/cJUgfLntfzTz3Y+2z7t/hZJff+f/9hf/maH+MNc//vM/Pqu+7K5/
WpRU5c9FyJ8VLv+vb7smQR/54/fv6Pc8dmrffxQtmv0bKnxKbWJAKV4sit7xR9v953+4v1HAuCSI
XLWjjCOuSNR/1iwUJkibGKBep8B0HFdx8L9qFus3QBKqgaBRp7Pkif87NQta3597GoZLOlMlIowQ
saNFpnn7uadJIzAdzsKUBGEjfp4eU3k+Q3WxX8IotlEny73bwBfVNzpnJju8bgWh2E546geIED5r
wvjBNWdk84YSZ49jWq0UKQHyTUhTHmYR4yW98opY7LsFbBqNrZbvZqj9crY/SfLQzmTpICHYDdDO
ECp6VgW2ScN1DyNy12NeENlLh/P1qLsfTdPvZ/TRJWEcnoEHMDAYDVdRFqR4VaKp3k+4bTwBv6Ms
hW+2zq10UTkZz5hhacdm+mJ7JwsSZHJ1uaCgbINw0TciRN81XlU2trJSmtOouIDJFAKh072az6+T
NnZe2mQbqdVrqaR+U4IhbMOXYVa24uq1nlIIFSYOmuitQl0Vj3utfutIhAcL9mLhiuME7PXXvvyq
azZi0/Og4LecM6FvbbcIhhb7T2u1ez7ajyjgNmi3HvvM+FzipfYyN3uslr2YnSBBTLd2su5I4pGn
MzrwFR3iAEgqcFW+obnr3siiPfhETtc03hrjnT6F+zEupydbYgt0Hmz3YsuG12k6fo8mAODDpUlj
xB8aZsoMNM+S2vGtTK11E6tbRbc3UhRHdXoDoeHe5pqrPlW1Ix80smlOalg9dR3K1KZ7K1xqgNF5
hnlNKSRfWQjvu4x5aXOfxq1ftNzbC0e2VzCgoRMzyEltKiRfUKjcj8VRTqRJH5DnsjWe6lW7jHuW
Exzzs74bWO8OjkyewL36ciywZ2BEXcFPuyuX+R6/r/xYZD/+cOrnEFkGoIN3jNZBFDo3fZrfNGKE
g3fLuoN7ukFIS9OtA50sirrykVY1KVq25SiW3GNh/YDYu32a+vKRzSLIApQ7WF4x30v4DwAgEer3
lbaZ4EmwLgvscvDN8pFmA3DSKVnyW2HVBytUBr9YULM7hh+n7hn9sUcdFbR41ovUvK1daviKt3SW
4DH3BjqsNmOi6qImqIpdiPfRik4UFaGFRr7g0I+N7aRUQaT0yHKLR5SAvml/pVHhV9UB08YF1n8F
OixwcDKKfj0Pw0HA50Wc8SBi9z7JPxcWAXP6KOoDv/VkoUtcCVRM1vAG1cltb9kP7PW4D6Zq07s1
vQm7gexAA+VNfcX3zxU7Kt2HFtqeOmGbNOLbUPDv9YIY4Cb0G3zRC33PrFByy+RRzuoNyZjPc+Sc
1cVYQ0dAVQIizNUoI6Tv2HuMLTmy6MUDgfcgrei2tnf6lO/s8EogQkFKaW8xUXKISk1l7QlgR16N
l1xple8psZOD6aQ3WtacdNl/I4d6K5o+Xi1z+lKh8N4QR7NiAXuG4wzahexVcqHM+VNbZPSy1DAM
2fKBLA6hGZDEIFalrj2wWhv2DGbbS7HA8VAAiPD2K6g3GyqnVAHCWrrNDd7t+0av7jJnPGVus0nz
tPxGaGA+5faIMODaEBIw82ASnlW6ClWqXyftXRYla9bX+0htt2TPn3qws0DiPPQbb8vgxH5XWLVn
ig/tSlsMu0MzK/chDYJvp68GPKw0KrvV5AzRNfsMYB8C31XUO2NgMIX2ZUQE/Pt1MY48klprEJdS
/x4lLMTUml6u7ld0fnnd4yzSGQkOaCi+xnCcPNgWiKGYK7rzdsrmlRo6LXiPBnJ9sahvDPLto9bE
ITJJp1oltLor4Iku+aY8pnhve/CTphK08pJBGgjSyEDsGHZk5ujypRDOQ6w16iZ1FVSUclE/B+no
1y4M5tAi5xX9+kpKDH3yJYW/5YXhS1PslcZ17iSwAmzlUZjb4JVxk/MhS9Ek7cJ68korUOxLou6N
LgJwvOn0z6rxu4iPRs0JKQ9kreyKaHizUkTCoRNu80jfM5heZzyGdcUjq78nMQc3GiGAwOhbDC+j
uATIBtreOOW4h8mlBO2mxRt1fmk5z4StvKpLGtiS3qgtjGxjLkDwcruyr9SMO2TOq3Rsjgzmj3WR
3sUIOnSNSEdfzav8UBfOmdXdG83GiJZsOuK/CYYG8nhzn4gjTMceizkPiUA4vTi3jhG9FkkSAB8j
N8kJ+vZoGPeS81UKFcFc9GakbSAyQoq6bBORPTa67gUVqOdUuxYMb/QChv9NaflQy/2g20ALURDD
chiAeYK+CGLq30yJznLoNnalnFARvib2tLPkI2CyF6eeZxgE88HR3BwFqz6vStUG1IdP2qvRQ8Ru
Z5+tmlGmAVM1HhqQch3D5nYcjqzQbwVfe2csdQckMFq29bT4hX1GWbSxIQxRXJ5zw/EgCyA6cr+M
GdawFIEDvMBLzS7y4zzfUMYfplTuekijUU2ZwT7PN6th2IEURASdwyKojQy1e/UQjuUHRtPD1NiZ
NxaQ9lLhw7k9Kou1rrpquO9LIlgy50tMmRVA6vvqLPe50yBxwizfk+/NJ4iBpMdqyVrPQlMOIWgK
TD48Km7pgBFYuEpeJwvt4AwQCm84u8oxfyHOatpNsuWzKHDsOwpJGgUvRh0eUAftKhcKX6ckSMxc
kL0N0smC3JnwVpOLtpZdvY5l6ELKkkxcljzZGBxVcbdAcnNpd106JP1Q0+OG0wbhv18BAkqt/qmz
hp1dELSEsJ0xTbLAwmMsg+l+lTmgS6vy0qc7ts4pNGihbqTNuyNnQj6yPbiYbZ4xSDDGQ1JuqA6q
Xk92XGLCh6sJht1mL+YG1pRgMgERpSo/Bh0gpmsH7pzcaoW8R5J4Oyv9RVjTnRIzj9HD4lVHlJv3
1n0mu1dV/S5Iwuurb7y0+7E9aNF7ZPbEy5W7Ue2hko5bW+JqgDLe8rHByhKVp7g+0eKGUHyGJ41P
dFgSxVusxnpvzs8la0apztss3bqgS0oNHS5dpeIyF0FfPL63BUJztHYiOyf8h0Sm+/w4+dkZwaSa
Dymo57KatqMWc10Ub+m1wMNkJp6b3AxEaPoVfh2Hdsp0pnkrRnpTSu2DtmDjH9AGK/19OjrWCtsF
kRbpt+rwUeoz9u3jMbkSW+xmOKcxQln7MOXQrq1CPU+TDJLe+Gx66SPwNKhkqq3WKWvsqJy6hPzm
ZGOAmAqkWbJBqm6tDJCUM32UtdyOC1j1ZlAQ+zGASKxdHmEdVJdpbVrV43VyQYrtndaeRMNjEIvb
Pvm2mR4sWsZpq+7x4u71pbxhk5kES+HEDH4Axtv9k4Rk4FodPjqUg3oDRouA0Dpxn4yh2SWUTmck
lnXBYEHzW/z0nn6dE+lX8kM0FPgNrBl6A7qxiZ9F6lRgEtWe2dxeN099MakcOvq3FS6PZAUzotQN
ZoG9feemeri1ZiDGwC5v8FQ4DBRvGW59MHbvAnfiZ4Ia7ZCkyl1eum9EImEoUy6i0S7dnEFS+DIr
CYCVxqFAGLXP0RYIbtvWTO/pysurrZToAgKId3rmgk4QumdXzknN2z3Qw6fOWNCtzs9mPD5lNrO2
RDtwT/gELwKgQJGmq8Cu4pOoqi16YUY8S3+AeyZQYmPhGxo8Gcga1qUgZCcG1iNwDa1AmB7AI6xq
oyf0BCiPbDS/qPqHtF22rsI4p0serpQdBU5xW3CokBZ5HEAdMh3NUYQN3SN4XGrdXmVDT8YmJNMZ
U7kZACh6bxO6gLFXPyldm1er5PzPJk09w5Q1rpi9crNkovNDq2FKy6VrBmFaGqD8YWp58D8PNtv5
bSTmjcTItnUwb+/yNAqSLrzPrasgd1JKf2ib+rFZGk5cZrmjfVHmKbtMSMs9S6vVtTEgPnPJOECj
jCqzxmc38CvY663SXds93DyOvhpRrfIMYT+8UQSt3qCTwLN0jOmAnixMqbd2bz5MinJ2HMmgrHJ4
IutqcnA7jxo4fmvAIrRsK4e2rxp6YGSx8hw7tANpaYdvqEpvUlVpPEHKgaeJ7DKn9rIWMGp2JP1g
aMiYTTuGvaqrap+54Z0NowQUV32Ok6r2y7K8aYYQ1Hz5laTmijmMCCyj1lcyyRRiKmB9Wml6k6RR
+6WZS7t1cidnacf4NKF0k7CXQeZDDHEqpT12tgGWsmWW3aJek+A1jlbHRQYEzANUquzNwXgQSg5Y
3HIIU6PTugYG2ZN4Z2Kpr6uyl9vEEEowSig9C0pyzx4afUf9s4HaxOFH0iNxERAOXCSbQ8vUlcmw
BQwcfCLc/dtWdS8F5V+chNiChi8oyh487t4jluuK7f3GZXQsFxbEPazV64eFOFNfFFSPHcMzNpuJ
5S9X5u5ULtApUQ2vuo4fW7iUll+bRbueGx0aDL4qeqL2rW4EGB3tjmHadm7tYyWZv+rlhTl1iwnt
WxrOawPPcXTt7zJJwf8STETgVtKG747tbkXx6bhPuHOedK29b4C1mlNBxskcfyq29W427VtVtMCv
+7tE59UrhrgUcYMSfGEhAoN3VJPV7MZXQDlDQEEOaSW9JPkqaOIPsVUluLM06AKDbnlma1oA+zLI
KbCWWgoJXHbPDcxLTJHYROWcM1Woz7CwESsst6Ke4q2ev9UaXuNIZcmbmN2lskHBmXmeg0tpT0ve
xmc7LXXPZIyODGC9RIwmVRUNI67uvHhAG+EXSf8RT2xpkEHUHDTWFDhduhFTtyeE6hkv2H1V5ufQ
bM+1IMMzp5iql6+BnY3OxevHaBwId48D2XFd41ShQR4ZnKqBmqcbuvI74BrrLrvamOz5HW3R3ibD
72g70XdCmcPu/0Ba7U2pDl9uZ0EDIgDAW+AWY4B6cRZ7Ddaq9l1bp2gvkR04L01a8AapDgP4K49W
2JEPaDBKtTd4djfk625xrHr69SIRllwxO89XJJ7TrEIvFss+N9xN08Lpn8hj0PSroo4JZv9oCqh9
cWFvwsleD8i9M20MkgTnE8FVBAZyaHNSZda8vU5F7Yj5UK+L5yVFjY57fYvYhDa79pqx28W9RSll
v+t6we/u933CTdjVu15npDGFSu65PTPT2UVAS4k6D6F2o9f6uXMKv9OVJ6aCg4/zUXLjpo56ZU0O
26it+yMc+JhSFE8PgnO61rTrnqmI+qMrxafBXdeRMqWNlH4Oey0fE7F5HkDhRHTik7aL9Rnpj30t
ThQ9JtVjqZ3p1sZFGQWw6cfbtAUOxDTjXpdgslJVn1+6WuzHGgrX5AIc7QYcP+iIPzCXrdzpK50M
pOXdQ5xM5yHRf1RXiL1TjfIc6bXCatFo5kfg6GPGQArAXSC5eQ24ioQHcAE3EWt/WW0hHap3wKlY
mcGOT9X2vkTE7C18SFbdyEh50qfLUHVXQKpvDryDulVfcn7ykPIwtslTrCbrrLCqjdo5ZYDgwAqM
7vqekxZGlLwfARuN8/gpNKuVYzCW6UfTPJoMc87DUgG6o0VmVYVc3Nk19WysS1jQgQmIYW+11V3T
Z8mxn1ml2km5HlGsbopu2i86lzKaI+SGZZo9yAZFfDETwKqNMR49QFNTwCgIJPf0WVTtytTq7oY1
C+4vphSlbdCJbMcOTsAwrLUCjw321kyukonHvhsi68whnwHdYLCX0gtwXr/2M9xGeN2e2VnFBloW
QTp5N597s50e5yKZ35Vcjb6zkmFnf5aFsk1k9KmLDpNrrYcesovKd7CasLRM9nkNQU+x9kP+ZGr0
0VXoRzUSDKc373sbDUs3bTPbsjZQgtrJ+NYTZh8oi1aFmdxOeGn0FKwP2qLZg9d3wvP4rOjqrlCa
u5EPsTfI+K5l4+dFofndxc3mWqPo1rgK1WOcHki4DCrLQPzebrQmx5f6qRNNoOX1yjX6OwQMcwBC
7WT345cYMWULWREYlh2AbuZbsYR3qSFPUmDSnRhNzQP/FhksU9Xr+xLnyR06wFNBUsBaxYDsKVJP
nvPwtU0hVHZ3Lsx0qwRx2+yg4EUXBlOWGTHnzAnZYetp21J7W1pMU/gEy9WgpkEt87PRTqck/Kj1
+5lcF38wz0mjv8yQ9cwXwViOkd60kI43pNC0FX/hVlK6GOZmGa4M2Q6UIguqxmFv2yo57UxA4Cbt
bQAFyAPpBTR5P4QK/VtiviqkfHkw9jIPD7zPlN5zMucuqU0v7aw37FAd97a7shqRoDAsIDRCVE/N
B4JSApOzrOOK7ZklIJ0/5JW2dyyGPQkDoFZNt1gkfHzfHukUV7aNsUPkucVX54txmFEROc9TmDae
GeIPUOAexlw2tQJsuOxeW+XSMpSe2Y/VYkV8JeDPaTNPoWexUofgw3G04HoJ1GgaX0pD+ybt9/v6
qbKG2lcJT1Ea9QV5fc+TuNzB2/cIkN2PZdCUO+ag+9Y2d1as4qkluGPYDO5zxrMz4Zrqi+otM1QS
zAfI+XW+czuO47G7J54AOe9DxcIQ9ZA/8sZjwTkNA1GTSP+a0d2U0ydm9TfA0wEoXGILIJusx9n5
kdLhgPLYZ30RFEuM1Qxupt3vM6KBY8hlCJHFfTz9EMV77rzMrNUxtHJkH4i+WGm98K3stU0emWio
BRx2Ru0q2Z7MFM5tbq7blpZB086Gq6yzgUQZs2wPRYTRm1tFK07gpkAzqBtsgoRWIHtA2B2UJsRH
yPFEs3lhnTprJX4Gpr+myeUNNKK9iN9ioe/KvNjhLCE+HV6f1W+bwtgiXfekad2Y5b2jv+e97gF1
ILtR3BU5DX1jKJteDB0qwOzSgqAP6dlQAOorCGvkUZAptTChxot+iwX0ozCir0rjFpza+iZ3MCTL
6NYcnP3CiQdbfZcTLOEx0ir3jSqeIcrgIXmWw7lkCxKOT5qerOvoe2KXIDMW4M/leBmBGrrFUzUT
BELtbFhLcbMovbofjXKnTHfZwCpigiVnTcSHZAipkuGoXt2SFRFN+kuydLukHh9y8YZHw0sH+25o
cW/NpWcRk4MAIzJfjcTZljVxH51rP/ZXHCj18xFp4gb6wKHqLqHbVw84rJg3KVuZst2sJrpEl/Ct
exz2B0gymNOVjS7mdWpGxLGOpLkILn0HNcuNjAGIXwMkirvReCj7xXOEKE4sfKPurRf7mWFvt1N6
cHdN52cj8hp1z45Ha470UYZ2KOrTgs48ZTgZ7zNn1ybLTiErkeo4xpNIoZisyvIpXy65VawBLChc
4emxrvYT2dkp9UM8oeFNT2OyArjNBQJnjmUZe+EkAwIgJab4bH1tCw2l2ibLV6hPgZtOt9ccKTk9
O8bsR6IlF649MV+uxuvYGXaaSQs56mu1xHjuwvzXIFbqBD4k50YCLGGDVWUTFm3KJCZriTME+OB3
tjQvkmIpfOb490K7XKnyQOaSmZ8sik9lW3WMitZ6onlV/WMqn/T2GRxPIrj/avtOFvxWrTpBqX1I
RU6+jrVWFiJnCuWp0dJVl7DoGBB3SGIInGUzs5mvxpo4nZ7lDnJznlt0n6iF9PR2aYMZpgjjFVT7
9bHEGpj0PuNhlA0wwzmjSNJzKZjU1kGQgH2/KW5cage2FOw+HOz0rn1QhCKDqCjY/xnFachT1yud
+jusMe5VS7/N6L2onVZ4q3dCQ+NganghU7CbvQeSveeBU4l/hA+5ndlmpPWCNT12BKcdECsz5ubJ
NU+qDvCGuaU3y4+1xrw2748IrqptqdSXLg7fR6t6A8XBILN/hmwmn1NgDXuUZlSE+MJOs9u8ZtPL
oiL/Udv2E7LmEZa1r/es+q3eT2CuQrfrVGddKJcMkcB1Pu7O86axFc5iy6vnCwJIT5vfVJiTLfJf
hchYWSWPGKQus20c8axCi283kyCDbWZle534PmTsISTRPzDJk1XRs1Wr+Z3z+1iuCvdp1p5ketZF
6FGhk7cqwSei19HzdSiOhT7caO3nqCu7pALg67xjxr9LGcKK5CYk2MtBUI4pdBOZoJMMeBfVLs6h
MK3i8EWMh9K8Z8h9bgqd8htXqjAxdZsqM6hWdvcLUSkYR/RX18Sb7RK6WQPZ0QO3ZskmMU7b0uE0
KXZpvpzUWf8qow+D2TFKjmqFZFZiarZRfdjlmXHBFelEJllmkL2n8k22auKXo7ktzDa7lGGTvcJD
RgM0EyrDrbNKWZOsFvQ5DCRc5ZU2m0+UzRKo7V+JFfHjDOpWrt8SNFF7qpX8CFtJayZO7hAt+2Qq
V10WbeX/Z+88tuNWti37KzWqjzsQCCACaFQnvWEyaSTKdDDEIwnee3z9myBvvSdS40lV1a7OueaI
YiZMxI6915qLCAT6cvmBdPoSEzMPcyVoTtMNxZuNFxo5MHNl/I5lbTwXpAxAut30hmnfYoJ0z27U
9h/62f6mTF7y3BsfBM0hNNE/u7Y6TrFPCBDOZ6ZeNPw9upMogBiJjOM9khLzW+sY6tDMnXtSsFz0
3ILC+TYxZ1+BpBrpFNFhCXqVHbU3XZpOVluhA7XJfXIohRtW94bjP8wdh4/OCT96Fk4eGpFgEP3S
5K1qggMyRHmfIa/3ZEh1fR1CopgmqOwrSAffvJDYrikMFh7iaF9hboIHI3vrUFg2U/TAjPxPnAs9
HiEPPLAI2r07eAbOzo4ETzUFyU7Ted/AFzjgLvoUjNyNarDHrV1/Ggb3YITON086u0TZzLFt6ykw
Z05g1q6Bx5hY81X11ZEB8S5wq13dhEckdDetZ95qtEgg2lHVWONI4qe5KjsvvBmT2tyAgDT3hIK0
d1pNZ1EEvYtOLAiOeeKkO7PUE9jYOE0/WV1px1uLJskeaI0VbgBAaqzXZH8ZrCrBhyjpSuAmTUjv
Mgn5vZt4iveDSrdNKduTIR3CYtJCnjts4Fu0O/RA6Vf5PkjiyEHsU0IqNfMH0oLzhwKj3cqbfH0t
kenvZR5j4lOR9VE35SUZgJZx0izWsyZdSpQcbfoS6kVW0KmYQ7N9rGi6bGnoi7shNUP0h5NqDwR9
MaruxmxeSNXRdF8BtQ5XNr68HW7q8GBCUl1B8XtM/PKfzu1EckuOhfSIyCnkF8IIqp/90uMNLEEa
Ko6xDYqi+uccmQki07n7wTvYs5fI7orkUG8lkTlb4oSYBZdGdcn4OYQMU8+pajb4KxjG2FCYhTdu
mWR+x6eNoi9Mrbta6ace5fbKJm86RrmxC7tcfmHizly6KDtAyzOmbeghq4bAnI1ZAieF2+F9xrBM
nZu2w1fXtX6EeWW3B7JbnZuqGeQ3YmKLc4Dc4QdF7IBPv6KyNwWCk8E4ECCAs9mbKxptKuwoPeb8
MJh2fqMMek6Ff+BeINjiuHHC9vOj7UV5dbyQgyPTSLbcEfAKVmhaPUZvU9oN5jE0KM3MZuhuRTo5
n/vcg1Qnmsb7aUajLFY2gAlwHbiMDUSF2ygm4CbkQLMvQyLl135YNZrQL7fmGJxO6Y8aP95j1/rl
A1EMDfMTcnqjYf7a+nm2M7M5/eGBPq43DX0iJrEgqNmQozy+bzqMLQZkEiA22uMmexzuekxY1BbW
2qsG64vIO+tamb71BcZbdQRVlF1gs4ITqR3rNuP8QJFTUlQVbDDWRsZCrNuksjHwLWx4M/UrxXst
ips49ugOYjjf42uPtjYEJ+5bzTzFT0C75+YlcSeDQSJZE99Lp8+2DLQBCSnELVezyL3ntDbEPp4N
vcW67lx8zFw7VMrGiQY1dRT76bXpjfGT7sdpbdWWIjZ1AuWb9jm9ytJR57qW3q2bSL3BmYoQRnKq
kJ5BQ2KshooTheqf0yFwlkQkg2OLn5LVJ+vcPNWNy/5pBeJBtAEE+VLqYut7THM5gE0bYK8FjbkE
1WxAUsgFRQhyzaKYgruO/u+Wc2Z/l6iR79e6BkNpAVcV12V4gezAsyGTiO5UxFGOPvsevjLOEAOj
LBCoud5VWTQebKDWX8nFhJ9lJtlcbdjFjAcrQfWjtfHd9LORLsPkf89q24J6zszJkUJsI7RUOR0K
30OFSNOkTr1u08Z6McBGzlE0zt3oVxm7JqSCrV8mAZ0Nhe2vBPP3yU59eUd/x0N8qspU3JLQ1Blg
6/2MI0IpAIwbHXlcbkwEjLAKPOXINPrY6TfadtBuFsZGTrF7r0tgaKM/xGezjvttMaAYCrTSB7eo
2wc/HaP7kiMGiPDsNqaWRPMx+D+jsp4G1MiBeymL6G6Egb0Pk5ys6drcdVoyx/VnmsSlRRx3Xwaf
h0ST3zw4n4Yir2C55OOdZbUzy7Ult3wtZNXS9w/0kNpzBT/387IU7hyPY5RFbsJHiJbcBJ6JhyCx
nP1Ul/ws8ANYF7V5tCEafSB9jqYLxheqQjQ0Ee2JexOOyT2NqoVeUE/RQBBoj6yXxLdar2LDdgiY
brOPIYMEAMk2+VwZwUbJBI1haCreCCI9RrwhP2DgM6Rx3HZXlAx9eYeYqVQceFaCSv97PITThX4c
BggG5o1b7r25Z5DcJnRjUgL4bjWhHvmKMDGiPZLMPoZ1Yh5wxPAII2CHBoPB0XOPSzgyP68rDKfV
qeKofV/mdndhZmnvRDVOBFcR+0AQMu9YXOcbYp3UA6Gp6mK5QwczzhkPGYC5J7eIaTiV0Hw6VAro
v0nVocnkRwuPj391N2JA2oVLM7a1wocpq+V14t52gKAwLhiBpQ9pOD4Be07vHeV1N72t/U8F1H8a
bslnlO4Q841GbOZxLA51QfBbbw870dcEJVI1fvSc7jOQUndbDktvlLS87skdJLrsogoUoCXV0k2a
dVse6grwkTMm1iWObQb/QWHuKH8YI6VkIuP+AyrJfPSqHYEqK6MLxCD5DKhJ3oInR/udzF9p9NCf
KYbx2Sc7hMCBEenFoMjOIYV9O5b13K9aBumo1sGlb8sxIxHWMH2GxRlhqX2uo60e0hz1O5YAgshQ
AIHx3cEmPWY089JVKzjEgAqxAqLnWLBVTiBoCVQxIMv7G8rtfAWtqz3JDM83foZFflGNQ4nKC8lJ
W2X+jzwQ7s1E169CWrOZpYGQJ043OMP02iTA+cQDmhw8a9DPWUKuDhHl4RUNB8aQsoYiPIeKIQ9Z
DLdE1PK9i+Tgt6R+Mnca1dEcemZAZARyep5a/8rTxtE8aqoUqZMfPbToGikxXeI44tKKDi31x4pf
634ix6U5VAjrJiTsPbclwALYb6BoYkSgKzheraTDv2sgYrvVZiru6iEfj7Hl4zb1um5e27qJP5Wc
EZB8VZG1KUUw/hygXV2hBqp1oXpa00R0NzQuvPGE+JWBDp5afHUE5PXixnXL6g7Emv/cjJpLV6iO
41FqVN8nMPk/kxS/PsLtKdlq8kOYXSBo5y4GXxFgOFeDlXxn0YM6WX0fFWhjnPCeOK98S0xkex4w
n0NVacVhHvuG3Kc52ASeQzUt0/LBg1JyoY1VbLPBoooOxy8p5wfeRMC2NDnQeHzo/HH+mcLXuZBr
3++KdIYob1lYZRtHm+vORPg3kzexJUAze4DYijQWj8W8gUaOiJWA6Po6BoR3QOBbl2xJR+Xm4gTb
3EOJNOYXsjLyDVEb03UsUPPUkX7wGU/uRi3jL6GbVArB69yeoVIVG2NU29oI56+VP5YfmtZDnRVj
TklhJj2ZDQ8V2B6zpkfX6rNyGSrFw71UAR3DBi2COdW3aRXLfZtb3XU0fcbTUaK9jzWpAIdCpcO+
z0QFsqtr7qWxbAxjD0qg1BkraTvPSNmw9TA3m9zbmeSCDe+McYPJ1X7GhhNdQmnhKgmCiil7TifP
ZTKEaWce7ucYK4jslYnjo1Rxvh41SwTQC4ENXTx3DBWPTIW9lU13YTsMxrQ4ConxmmLeET+AhUcI
4Tx8g6Lh3bvBJfWZfIRnz7kDEJmdcCk336txiQv3b6pk3tPOXmEbpAQgUHynxbKbz8a5At812x0O
jvHs9IgOiUcwhY2iNjuT5NJu2tpzOE6Sxs1L78qAYHCDbgMFivMPIwn7CzuHv0eqmGKAL7Tzj4cz
5anL8vCQ0s5geM6EHp9JbRoU9rHa6BKP2SZN82Jl2hXQSzfcZ6I+BJCnTDqA3dqdRXDnypOrjTP+
d5p7NVj5tKjnY6pT2jQBjRhoazQdyy8daRhGMt/4bvdkFPwbCQYxtWjkO9OP/+8MeFHz/80ZsODM
/3tP4zH/XuQ/mnfmgOVn/u0OsAVSfwTClosh17YEJoB/2wOcf8F/Ye+DRYtIn6Paf9oDnH+heAFM
4uJqFLZEuf+f9gDGNv8CGm2bHpMwz9ILw/x/2yLuXr24OCr+W1srrJ03nkalLMsRkr8Iv6XLEcvB
PfkrDYXTo5k7CMEvpClNHHTWBoYoeBNT3Rqsv8GSxQkDocTgRJd41UE2bteC84e9RoVGnvJEHalO
FnO2bBW1xTShT3EDBhk2VmkmFji90K4GzOpaml0LysD2n8OZjONNYjXBc0zkh4dfr3GIcy3GDN9U
n9WVPrpyKNHQ4DSigfy1Q9NUPuteurStoLtYK8JuR2LdJw7lkNO8IXxM5464W+xFkn1dsYkhKOL7
o/oRXZd+WL4H2xepXI215kvm7mNAJuOTj2tZPJeQRYv50rcMDc4BGZnzUzikDTFkILdIzBhEft95
pC/HWxsjKn/GkVTtK9+0FpFJPvRmRk8b+nLBOylyhbCszFRyESiVjUcHM7NeRaAG641ZmcuPJJGa
sjNFf242KyeOhdr7RmhbX5CYDMU9H5P/R1VpDN7XriYCwJPaSi61xY9/Hlq3dM91wcAc1XDofSHl
DmVLoiBCI5DxNEQMX3cxHd4EkG/3Q2bFVFxaEHsyX8uyTf2jVgzSmXbWkbk1CQEPtri8kvFeoi2q
ngkgLIqrnGxaoP6QimTfR7MvPnW1E3wiBDkx7kKz4bzehoNEmsI5u9nR5jQx9FjLfjDzP86VAyPm
DJtmGo7R0HNVMwJThqsxswv88AoO7JdZNDkkPETW4z5puHRfyJocjMfBt1X1DKxVJEB40IShmedO
ngm3WJDiXRlnROUlg/8IebF6CoMizI5pL5HOFElp0IUgFjCJ1uSKOvln6Fy01bF2l86tY1ZT9wOV
G/caa6tKvkvY3vImpNkTf+M6h/N9E6r25cYisqlRUsOzeurcJhn0Gjlw2nyp7QD5LtKkiQcNMFk0
LjoGIDHXjF60dcU942EEs3zkFP6ER5mQNPrNdKb9mQcUqw5PTOomXHHIdqAVC4tB+l2AiCTc9JSS
IcIQ3oVVO2LomJqgz89J4PlLC4aArci0svQT8a8oOyyPwJdDB+9vUeUnmFIGNzaoLyongEkGBa77
0bvAzc49d7t9KN1F3po3dQ9+z0w88DxJ0e1zu/eYFgCNvZgYEK29HgH8HUJnoDgbEqiLe8He1+w4
t/HPCJXg/MT8trW/T2ZQ3o617SSX1w+NOZjHF6OnnVxw8PLfU9jf5pOLrBfnXZpMd7ZCyXCPZYK7
YKp55KAFMZpBjmoR4uS9SYtqId6O94HVDfl5Jgmq+lLg+RjvpxzuzLazEG7B1B4mdYKFSyRLk4TR
d0KyQxiaZmDHD3nAOZlJvhOBs0MFO+XOmYYPfwW/ynKO9JTKaMsOHdKULiX0gVImKGFElIybtrWm
hE9FU33vQikxt3EyFIoYpJiZ67FQnAlBdyzfNIF+ON7Tq5IV82tKR7K3RGueiqk1txksDvNr70az
dSPAqg17wty5VLbM+O5+YnJn4gK1MHMV25d7LyCWYO9OdmuCR+ibjzXwOujBpmrOuW9byVlHiIiQ
N+asRC567O4YBZ1MLngjYRgtMBHvAxVBTufX6s32WAWyvzf9qLHRsasy2baOw4VlRq65Os0UcG7r
aGsXOwbrltrTeuIOG/4seAOjkqeIrMjS58Xvk73vw21BsEiD6g6w8/e5tAiKjqoink9db1r9ugan
3Rw8h7FflXaV3A+WoF1gpbyQF+ExrHggFyAilHqWodg30xj4/E5LfAsi4rnIVkvqnElazLc6EvPK
s2wQpms82oM38fJgDtLylJPQU5yUVYZIrayhoBUC7Egk6crJJsFCLKbKCJ/G2BkZH4Q4pG577ceU
pb2hczp/VH9BcBfX0PFvkP7GM53pFkDqfSrl2J9zaM0AfSvohdkGPpXh3AB/kWoPoZ770xuQirec
4J1xmxl6lJi2J1WxNCWSVSDiWFtcg9SIWN8nHNwVregA+g6PJMICOHPNx8yObGNlt2W+e/3j1TTY
hMe+vF/EQfN0iIGsi0eIGq06v753LQvgdNC+IBgjnMbUu0cwjLYLpAJn7riyMBaU8Cq72wkDHVP9
NEeEmEi/kjcFJG54qwKraZ5gvsBxihXLw997oQ9P/brpzLF3773OC7ovuClxHJG+y7/mjJgVV5Gq
yKVxKu3IZ2bZu/CgR11xf15f/h66CVtf8fI3VnPJg/n635sWf83jxK7OlpqQDYh2vfCR2BUqKYFb
enTcXper9GXjI/c3mZ9eX5Og99mCSd9zhmk3VfnyQo9J7CK0TBu9GOIZBAyQVX8p5f5dLf2PvMvu
ClJMm//1P98Rw4AMWFLyToFAt0lZxKv5tjgK6srONdCDUxCXvNBjpxt1D24UOl1YCa/e9tgkrWsR
ocMhBytLymPlCOeBl1h+6a0oMjdJK2Wzjhbi+F8iht5hiFzl0rRQriOoKuGa/YZQrD09ZcLm2NcF
gBuPaBD74ZONXmWXFXWJ+MMInPyCcq8IzjETO/cUVnocLr3pIQLlhL6MBpJ0drZd4XwoiXlmUOvB
3TZ2Opir4mpXqN6eUq8vG9gTOeuBaZTpx05XZv41mTLUpOGMZmUoCHg9R1HO1m+CpA4lfvREy3/K
dJLlD/Jajf5ov2xlf75BlrXcgV+QMzjFCRXCMuQAhnEEdtq3dyifMQvFCUDnsPEjuQ9NFHUfoWKN
8QNBVfV8KmyGPUC4+EA7ahbeXeKHTekwL03sJ87HNeBpmOLM+LMGfZkBkConULRvQVRXiWJrJ8ok
02g8ddHWyL09p0DvIsLLPAFU3gS13XbPzGNs7zNo3GygMGkLLkBJsBOv9wzhlW0GEcX3siBDrHLS
20jC+5o8TnGxnTyM0fzZ6VkXQCiYa9anFmU9hoXWuRVF8SklBmE1KQOOnsDgEO6KLLpjqePUnOAm
RKK8cquWs7xx35UUb8mE6YI4i7aFPkZA5r05xu6Fu8s25Fm46pTdr2cf5oZwvN3ACJFILm5ee4hN
QY6AKc0HH33Bvi86+wTtFGFgPvrr3BryFI1Uf98Dr50zUK25+qrK4akpsnHlj2j4oIE8CLu/YDzF
e2ShXDEWIVCjdLo2beAQoVDND0foTuxp5iNVHaxFg+7nffuPqQsnvg1ViB/ttaYkF8BtH7Oyuq3z
ZKcm5RzyEbqg1nc6tw+BNC422uXAJOE+kgbd2nJ67hCxqVHgY/LQHo3et4YIifsKQNjeqaGXyZgu
LzSiin5zhx1sYpTNrytXom8/QuUakbOayGCSO+xNj6QP3aVh8V0ClgMypPEYp/JDHfYkxnJCAid7
9mRAr7i6M3yvOam0O1libNZjH/8Tymo/csyHXYKez0MJYDXVLZXDbWTYOMgSfUeqxldlqMcR6Oy5
1H2xx8/ooi2w5FPSNT/cITnNygbPG+T9lrTuJ9drfpoNOU5z2H0PgvqjJbtu3S0KBmxmPy1/vld6
4oak7j2hU8iuPASahf9YRlTsxvRZtzlAGFRyKIznE42URXSEIWxreAQh7Jue0mI9wFOibdrcYnHb
m7E+N475XSqrv6FI7FcuTdo1Y7tL0M27zI7x7xAMETc+ASBEAGPpdMj5RKob24Ks8PK+SuSjk/if
p4GrRFfVL8xthCltsPJ+N2bO2jRGkNFD0rFVDXYVPSc+XEYe8rooVl0jkadXDdoz9O3AyNd+ioMB
+bkxeqexcCZ9TWuSMii02+gGLVgDIBsn8LhhlRMHKdlLtwZm7+9la0ERqZE9MAsQTr6g1mTbftVx
FjPynAMcBH6LLe/PS9VLytl/rVSs1s6Cd4QraiobxpHLmf7Xg3ZHIUJExNQfcaUlzG672n0Y1Vg2
ZwCN1kip3+HzoxTMjiLMxh/GaLNPo4mu0GoEJFhuiqTmcN1ph5FtVrYEhcpu6HbzDMZ0MxlMPIy/
fei38AAXihd9ASiljOgdlyHRQkT6hZXKhFyZpDhVJzT1o8+kJbazm7ZkI0Y8rzBuFEZFjnsDlTta
FaMs2QzysQXKFcF13SNIQPMx1zb39M+X01qwBb9eTtAkylSAoLTleTxM7xZ+9HT2ZBcOJH/oQNRr
IZ6Qy2t5BFnMQwrXGQJcBsQ6zQjTLznR9l4puh+DTdAPeRBwKFfQo/J/MM0qRgpNvRwG0ZIwQmoF
dX0fi6VT0OphqX6shOraLr3Q3dKHN/0z4nNEZxmpycu5v+HX//krviW5ce2ZwgG9Ax0Blxm/5bvi
I+RkB0vb7c8kpSFxRZaR3od9HDX7yGwD9TnIw1ocdNZJUOI8cvbhz7//XfWzfAAHHJeD/97jkA5F
6+3NFw6gSi4ySVqVPfjEEPt0up3Rz3ykqjb/bOKsc7ZlF5I1NU4VQrgGBNW1nOFE3MOZdtWpFD4F
f4fuSp3+8vGWX//mCdBgXD3C9XA3mJbpvIMR+n6N1F4K40Svf1H/+clyFEpqtngTeUrx2BplgHrT
j4dNoybGtqCf4tvXnSV0BGFhwO1BlefM5m+Qe4yCxn00C0xSQMiRvFESnqaESdr29V7/+Qv8Vr+B
/kAWAleO7qDUcEDeXt9xIuLKsOhbM1NG5NtYBuOQ5qV1kqWmGHZ1mWp5Ww491TVl4ETmiW0PCMzd
Im2+Z5T4OPLSpMeh56T+KcOr59wZLiXQFjZnXlwNg4L+sRMdxWtEDur8wc9atrDIAPC9t9uY65bY
QmZno5DOGQr3DJknm6P4SgvO0LvX7z3THVCnthn1858vwdvqjScMDrRLDLwGyyuQZC/NyV+WFyuL
3M52a6ifVsb7aeZlmm+FFXqcoUbCvv1d1xuZfR/gsWj2f/7dvz0+GB9Ji1Ncef4TKPDb3w35VgOb
pcseF4U9/GxRabXXFN5zTLQ1DzbK9GTkpYqCiLw6BO820I+ZcsD5S3qf9XaR1S66Rwt6nYAdAQ0Y
kMzbT0LpI8quxSaXRL22DzFYOHUqiLMaLjlWwPBQmYFU+WZShV9vPdOw4GDMyg/2Bknz1mGAXe3v
Cqi4WOwR6OoHw867z83kt+XK7o3FdsnC3e6BabGG9fNYxx8FJ1gs3V6phtugYIZz/PPltd4uX8u3
0qakuwqYj4YrF/jttzLrqG6xIw27CgtUsp2ZnA+brPZjqFLU7NWXITSWHhJJGuEDki2SvjEICP8b
kkHCdVZ9khoCYqYSnjpkU4QAdFYjfZLX9Th86ZJp3cgf2H1MjKa6B451M0U1B1qYIazHrP2599AP
iagOeAHm+uIbnQg+lWjGSUvuOS/tHdvg7frzd3+HOee7s1VCSJWey8tjcwZ7+91hWxVCoHfZzXZO
Fy8Bn6BPM7TY4WA7bYWoK+AUvvPJnbQPQic0poamt1DCToVGgvjnj/PbnVCua0sWGo9dnCXzHa5W
d41XBWVt0U/qzOJJSol7zUjBK+9Mh+4p0eUt3uUl0KlfN5Hyi/WfP8Ay/vhlqeZ6ELZnM10wlwXP
4Zz27npohp20tZw9UiR2rom8G96ymhKTtcwMe8o8vyq/kM7s4sKwnay9vD7sURziowShJRhi/99+
KM34hKeUHU4DkHz/gMYZ3XtNTtn+teFKHjUPQpy5tF/CuODxeT3yijJrg398kjkQdc/tXP1kOce3
btGxp6/zlw+1rDr/talxpVgEPS0opC2P4Yx+t+m3xhQhyUJEX4M2bf8hxTGvv1fhsPTfIKMH+6Cm
E7SWjm+Zd77sdXzw7VnmN6iKTHvflLDPjhh8eLPqpGAL+Mvne4s+Xj6fBSCXTCsmSejtX2qGX1Zs
QcrSEI9BsjczaNIfWnRreG97IgxxHAdOiavXU1bzwZmkgxI9QHCi7yvqzAkg8qjxYv7lAy3LyH9d
MMpq6j+LRwpFGZmONL7fPlqib3RpDDl6bQVnDYtzkp5o8ccfGnZQYm9s+rcEcw+wYryceCWawQFm
EXJZiCMs4yhHObNsNKVAh/TAqGy42l7Ha/mXz/n2FeAFkHo5ALDVAOdFwftuuzGNaa4IKyQDtHZZ
xUUcsuFlcqA6wrXqqZMjR8P5PIYxI6MQWkvxESB5JJ516mXxzzwb+ak/fyb5robWHrReT2tperZN
xq31bplqIpKMqs6w8BAsY4aYzJf4FAiOhlcb7gzjahxCyVqpgAohaJyoODFnS7/OaZIlW8vLBHiM
OOkgm790iJkqxOktWjmnvGfHrh8TVVP503Jk24Ehk9DXjYm4nMCFjOWz7Oq6PKV+Q7s56+nBXCT4
KAZSM1mIzJMc81smXX7162hJDRCDr3M2FsiFIz+yHluAwAoaoNlPf3nOX776L48Vl0byYNH6o13H
CiHf3S60SG1rJKEGCmAY2V6oUe7JDnKZrwdDIcVBRH0irqhN2NuywRf6tkG3HGziekKeCzaBd0/i
5NdoiayyRe/gGsyMgP656gZluXsyR5ln3prWYmh/MSybRtrUjxXXPkcEsKlBHjJF7QtVbDISwOSZ
RboPbiZdAckQZmud7SBDG7FqnI6O7J+fjd+3MM0FoC7zCLbiJPJ+ISIhy7D8hF4/RxC16H10OBzb
oUuLK5I0K0PNK6vg22truOKPqL1V2H57lGzM/y/rInca9zHDcsp9bsjb17wumJtahYj3kSu54lNQ
h+WuHHJ5oTFYo7tkRtUQ2NilvtbriuW1elYzSKZL5Qs+1WuL9LWPPIPx+9th7V25w/ttk/YNFh3C
h83bZL8rZeUQ4l3kvHSScc+BobGHNnvGm+2Gp6gkPmBPIJYfnmMCM6J7mpIvDXmXZVq+DH5fh8zl
XLL7wNyy4KLYRQvtYGyDh9CQTYClagrlh8CdFUgOvBXdFtT21O1YfJvyiz2KSn8ssnjuP/ealL0N
vVAjuGHAgWxkwIpMBnmPTO8vZfT79ZfvzeSSbcskWp3q4t36S7nFC+SZ9smbYq9/0K3FezxbmTd8
tK2Ru/Dn5/JtLbMs95IHgVLGorRkj3z3HNAHz0ikwAxnE8hJDeG8rNUirr0Iq5OMSMyCizxd27pS
/cP/Sdv9Xbm+fAQEG3rph7iU7Szl7x7FWJi1AU3s2MW1dj+ysuctq9U8YRKeQRAxksi4EjhHej5g
VVZGvY1omdqHcC6F9Z0kR/nU4DdZkm8r2IGZCgYbuM8gmC2enUGwQFaw0sx9MjR1c2nSScv1YGv+
7uplsgibNJzsv7zyb+nWy/cCwGBKdCXQtFEnvtsNciZzSo7LqNCWvDcO9hZ9UtlQq1NTK2P46C+J
Mn9ZaH9vMtj8bZR0L4UyMdPvfmuaYYqxGJHTpoRiCJxybHrvjnTf8r5w+xaSMyAAfSKX4ltICEm5
Rlhl9bSly8F5HvqSnuU68RA97JFCoNb48+NmLc/TL/sArzUqDmKxKDIYAv3WZBjIxhkSsiAQdEag
n1ygQWd3sIBNaaNp6t1U+Fyr1tJ4wxracbc143y9SpVqC6JSfMe7CQgew48VVeV4TETrh8cm1wJm
WtT5UuGWgWF18fIy4y993Qz1EM3zzWzJwd4FLTSQD1Pik87z5+/2/lXiFktA/XRRlq4kDK23z7EE
URTFpLCcUybSPJyq4rQ7lgMMaYUtybhSg/D/4DUfnS0JCEb3l4Pv78cCdlYoi/x6jv/Uu8va8ksx
iWQfu4WZLwHXbV6tLYDRuwImg3nNaXMhPILI1JzcbmCxfJ2Ler2y7jICa/0HUdg03v58Sd6Nk5by
1kWgwuqt6Hz93hTQfhdOQxdWqMu1TrZe7NKDTWzYIDAOsZr6FUpO+t5RcJMynedA81L4SIZb6Z5M
j8LDbepk6S7N3Clc0Vc2/H1cg2wENDrINQb6yNiObiv0ccyhKACcNM19XrIQrAN3lOahtEf0vSJp
tbGiGVzgX+KZ2dUBjJC/PAG/96SB2HuSBCKOZ2Sh2e9uACkKIeF4/ngkId5yvg1YykpKkZ7+AwaF
MD8gZjKOBN8qHuZwxuDYtOAe8LQPzrEPMxJjG9b9fchAN9ub2J6xLBc8UoWUqX0x/ByMyZ9v0bIe
/PpCIqN7aflKGs8sHO9rVq2IhMwL+KfKmpgne5hgkE4or3qhBWEYQM+WEZfUct7N8LfeRUiimr8s
lQj1fvsYVEcMiPkEFNG/XTmsDBWLpTCPMNBROQkVeBCnprZtuKU5W09dpJx0mzw38Y2JilPRiYCm
pXXKHN8+NDJtrGs8j0DpyXBNOG6WUc+mibVxeQteJspG5M9gCXJmIIv5DOo//4YIo+ji5G7osQgu
fzYWpN5sR69js2UCq6odmkKYcyZSVXV6bf5RaPOK117Mb8iTQJlHCjmidF0Q5HQTodHdYaxQ1iOt
BDyrcWglxT9VkQ93XITOuoORiP7+9XPSjOO3Bm4bjB8F6gF/18hsDB4ReziAJCXemNFWpI92nOmL
c2ZFdvcRnAI8yNevAG4v4kdNPwekltCFpBWg7Mw5MYV3ByZZZuKTBc2B4662RyP9lg4Ce3HchU14
MZoYTfZL+yRwGM8+kMcakNzWK9u/Q6Yg9mVUNzivc+KDi51J7ndyaRj+4fpLqazBmDLoLfYtuTnh
v1tqFpMV61p2tCO2cY+tZ+8lTijQU/mjeQeEyqrRvi2T/lpFfGtynmYEJ0NdcHp7bUeJ0fCcz0G4
NNhouvbm4tNz3BsWLNxhRW70E2qUCL9NDFQo4udeK5epGXgaDDLAnO2gskR9ZsOtIKZYir021kGA
9twmquazRya6v5ujlg/pMqPH3vSyH7tdwMmwNZ1o2iEvMdP166wmB72gTrXBvOv6+rOWWzj9A2m4
y0mrs3j+aNZw+9LW4UF5vZVSIVA+vB6JR004xMclkKX+7BVskLtMtBWoM+kHbXFMUvKQD8XLVcsM
xYcTblTGPzGaBMY+cWHSbUWjOLy2QWnGPJt8+03H6drfVSTPFSQyoLRKy73JvO/BBP2I+8IGvn4J
A4LNGCZbsUdEVGbrfcSEODk3kZt3J9pNXUNgrDanDyRa5OOXoZwTZ43KhalvVtnRKidLUD76aTMa
cPPCJWu18u7HOKDLj5t0udHBiLBmZ7gIdw7S5/nD8pbTTripIbRWFwmyUT7hiEwg/nLDuvASEn/c
HZO29xbERTlV8c8lqNL5nIvRGo7JjBsEXI7CO7bSaBL4Q3nMe88Zu9dXImx90spzIL8boUuv3Vq5
k2KQ4ixcH/wKQtcesR5n/hUh6dOeHPg82db/Qdl5LUeOJFn0i2AGFQDiNbUgk5pF8gVWElojoL5+
DxK9O1Nssyrbl7Ge6i4yEyLCw/3ec4chqg90o4PuqUbVwa90Oz69ozU9NqMiTFBICtwV9kG/vosE
U3NLk7DRWTlCmnHdIw4PJ2splSumV1AUCP8jyoz53KpB79d+ybErwiizPYJ9/7Jaf4q3o6icq2WB
QMV02OCtGXT+31s8/oqSUaAN/g09/De6/UBPvNhtD4XVumvkEQxaLaebKaiVqPQjhMrhLbZyiF+6
lXeKjDm9N/boWKNZLog0ghCPQHsBn2cPG+DEaIdn9V8GD4L35jHXWj95xEWQVOuJc1e6r7Ri7O4s
3PPVBk3ZRAh3Z8jvdpW37t6i+gzfpzAg4XSFADHHdNy3eGLTKhPk/OSOPW50JQ1/rSUpIghOZoNj
rTrIaPolDCNC9Uq/8hKIhbjaARinZX4sy2wYb1Kw/QzACBov1/NhZhXUQVStmal3IKW9wrmkdYy9
8s/7o/hc1sGhl3iOicxCW84x6dPxxDMnchSpto7LxeUNrEyGtf531Et4ERg+l9+qJI1wNWocX9A1
BY++haR4FRvdhPMPLk2DBrKEzMGzaYAWLtjXi/kPMGsV9n3RTS6YuFzKaOVkJNpxhzHK1IgM4huS
JGDAF2NmRafGBvAbrRWjJ5CIfdcXt0HYhf0jtrvu0Slcq+VMqgM64Qkl1KnrPDQqQqF0dGkgcvCx
1QM54/JrC8c3OpodgcNDrefWegDCCGtLcYc3SVjUGWyr3gcN4NbZs5OH6DM4l071ipzLrCcGXlS3
PUjd/MQZwl/Ts6ejak9OVK9xd/gKiJaYkZJA9L552DCPbl3WH3++NXNB/VvpAseLVDEo/IKC4l8t
gixALkRpIPC2aMN7pM/AE4kzyV6VPrCnvcEm4K/YG9vm659/s/OvYww3nFkproJ5ZE745e+voapq
guSHDBwru3G/GWWPYkaSZpTcynpgCjiDpb2DAg8arumotPRVfLP8WpbOPDocWpSXRuIhwrNaszRm
NbxdvdoUHt5O10GBAHillzFcT0NZL0bJiS1AaK6iWqvQ33HmZRRVsiaCM9DB2YfKGL/EzGSAvjAf
RNBXJrHTPZmeFj2D6kJMmYYhnRs04/zkGPZ9su2Mqoz2SNeD7CbR24Q+U+SbSHk5JzO8j+yUr5K7
NcJWd0C/+9CgQrMenSyqf4SAVWlS1+T23GlEUD+ZapTvlaOMdtN0fn8aMWlcDEnKzS+SuyHyQAUe
vndwfecgj4nrEF716w7a1nG2W8PcQoNc34hEjaxqY6VnIFOEHD88dCRvf76FHIo+PT7U6OjSmDnr
zOXnI/Pv97CFHNdMmF65h1rZvLtZxryCczkfbBmxJddzRpvUU/6dsq0MdoaiHL+LiwbhZjDSwdq7
NmK2o0DL9ktLgNghBJP+tKUFXoxwL/0E6LlelkiJSjNtvqRAAQX6W8eKd3YElfiGnmnuYh10JWk4
ADq6VaNsxGJLa63QYtHjNeV7rJjy2f4d5kgreGqU1IMbnwNlAHQwccw1hWpTHDpAZ94qvPb0FgcF
3gpaYCzjdQns38rGE4br6aBbPm+9DxmHGThMUWyhYorti56it+EoRegQomAx8oDZvUeHMOoqI0Kl
Rkvmuc05UL+qPLSYjSByvXOxfzMOQycPZ9SjvFvR4+YpI00SMHvmR9kPHi8lV+Kqz2bGMQTFSmjA
q/zQtgh8M1kIm1VdAyRsJXqhYxIb01eeppgPwCERs4bn1OBCzBgBNcguBPgRBgfOlADqwk3Q9Pzz
okMvkorf3dR+9Su2+lRcnA4jp+trUIZSrMYPbo1JDXj93Cg3gFpmIR8smAPJkxCgu5iq+c4ivvax
RkAvWGvdAEFcz2oUg3FtbAwz1ekKBhVQdzSAWKaL2jlqU23Gey8UsPNtaNbhjT9CEXz484N73eL/
s+xdz9RILZlvk0nouIyNfn9uY5MCp8desM+TDkjwcrkyM3bmcO1iKI4xKVrDTkI45INBVkacc70i
UJy7elNUqsDsw3XAQSljUNecHMgxK2AdHJqhoj0O9YOVSWZYcI955uTBTmMn58R0FYMEVQuvcxWa
8BZ4bVGu/CgYhHd/06PMG+t/vifBkYzx6WKhKqMfyuYyr8H/1c1QJZV5NxDxgwIljx7LCo8Bbioj
aF7KThfVjgGT378sVfhSYSdE7baAgsu6uqtbZxz+suP8q1cpsCOTBEnIORduBoP8/pk6MgygGjox
85UY/dYi28myRuu3MkvqB7dIoccCKBt+OmhjseoPpa0nuwKFvvkWuBgZfkmMqtmtPnnXx3Y+qZLO
lMzaEAYBgLMTXklVpY1cLfoC9MocSHoyj6lAO03GiOr//EhdY8J/u9RcbEQ//ABGf8zZP21nbV03
lqbrxX45/juuVr43IkCSX3klp5u2K8vmVLhJZL4ZykPDG9PeY3+6bhNUgt5d7AEsOI0h2mLQerGJ
T/vqmPnLJ/3criBtmk61a9Jj8SyGbZ8eijqkpeMzUd9nxZRl2zbU8CMVHtr1d02qMlxHvAfthv2o
cPccb3DYalmnNw++ZJdblR0gswb6h8vHQ3i6b1JS69wEj+eujfEI3eEZwqUVq4Ghg5mIvzbcZxvi
b481RQvzFsehXhGU8XLelv7rsQ5To5iq0mZeZSpezfz6ak50RRjaXVckqAmst4w7ckDuwudi28kg
7Y+incP5VC6+1R5t3tVyOB59Fsa18mcNbOiPNzHDFJ9s4jiyNsPYJTdR1CRPscomwNxhAgkJPBeS
LkW87F3IXm9svUxJbw3BH8xCk0XmOq58FtPGbfgt2dWMUxlCP1YjgVaX0nfFhyFQ9pDXFRghGcHQ
NUC2VZPc/Plu//tSMUyVxFSi42FW5X1SS2Z8KR8Ho3aioGSWqyG8b3BNR+PAFKqPL7WDXXg1lrGi
C9BfGzZ//gCf+pezzIJRi06BKdGbMij7VCOYAFYxoDUp1mYzG46jK6u3JvAI67VGzkF3cZDShZxT
dynmDbgka7qDSXdYhlZgSecrjZMrIeIi0sN9k7mAHWjUcn2d1Ib8V1SlSY6hUSuKqUVqlk6GujVH
TvSrFpxrcGA/suGcpKJ/pT1vpPv0KlVbXFF//safWpjsLp6t27PACDnobNH49HjaEb+2ner40ELf
ix97DQnyTYvYivip+eB9poSVPnEYjdV++I2M+rVvjWV6GS1YT89DbY7x16pWBAjEHLI5Uy9turCu
ilctYKfZq/ns+P/eLVArzGdimxvGsPnz3CyDFeloUp/2Xh3a6E6dlBc4qow0PHquqKKPfwohZwQd
bnHacx9bu9AItUQ4EGzcoE3+dkj4XGAKikIcwILDzzzP+3xyrCsKP+DGrId9zFqPgpdGgV60bnDv
a6VDQFUKGypedT17xHZmFYlT0NSUZURybFVrp9ahGlRHR7Ng2O0TCjP3J7ur+FMQA0Oz7tr8RMgy
AbyuAkUfcJEgDfkAGeCf5kQwaJZ9mK7DtE5mQAauh5R4hWiNF8i9NkLlINhm7HEWei2/aFlgWkX+
8qHmVuMCvaom3KFChOUEGb2YNkOXeurRYGHnMcdWrnHIgkNZdmX275FNq0fLPryI619YGjldo5zk
nox037rBS6bix8KMvfAe7wBAsLxsKmCTaURTbtknNR9J9UEMHc23ZasPtSxkQKiCWQwnwskPzrUq
Yv+mREWPstpCGL9LZej/TSd7vW2/bZYebdPrTJqVYRbd/r6A++CObNSN2r4cwS09E5Q5WU92omPF
dUDz0a+8Vn2LnNTW3PlVB+YrDVoyFK7btur5jybk6Zyn6D2F55IOWLpezlxZzW6/GxLIYJukGzjA
a3GS1M9h4qLVq33jr0MaXD3/OkkzMxTS0h1wP2Rcf9bSNy3ZEEppAfi43EvHdZUZRWec3UFPk2Bt
z3adR4f1zTmxdc59sqUl2scuF1leVXfILnjGlzZ8b8JNeFnKszpX9Hk1GBPxr3KqeWQykdXfEs6T
5YWawXuyLQM+RTBU1nuC0cDj983S8GSyuuRoWprCIH6dSie+bvhPQ9zV7aVg8odR7CrThpFTfkRo
meB3EJupgKzPnyV05NyWLBjEfVuGcZPQ0INSWrGZOHKwL40+BS4v0fyxIkYK3SNMqqwEnUyzBwYl
BtPNBOKsXvW9brUPyw7UuLOAnbKOpot/fWv0KeTTuK6AbeD6jqX94iQ+iq3N/0ZPqsALv14+TpI4
o//itMH8dCYZr7MvnfmKLo3o5e0cVcgF8DWLznliu8NhCmxIoXgxdFG8Mn4ZkkcX8GF31kkPHt2t
cLD2/1r0AYtE0oUu1QP55wvvGr3VjDddeTY5W+F8Wlpu2eIjqEWWGbeuU1MI0SZo5UnGGtej6zS/
f86qwX9ZZu7LaTDHukrhcHXrNSPnMIh20QCvjufTm25TUF3ph95mevWttqe4INcw+lkGuZvfgxNz
7J3QtTeMsVIel5WqskmKfdElwLftLOZtzyKD8rzD5sdKtHRXFx2ACAED7ZrI1rVbX1U+4RrtdYqw
zGR6jcb6ts9aFOAhhJof9DO6bC+tvrMOTo6HfIU+RDPzleVWZEBYaecd8Yw11bfWZFb7iPOdCK8M
mhLezdYt/29GBH9kzA5T0urd69KZ73gxxl1fDHmDb/c6VYhZccXOjZQXPQV16427UMeKeVvZVYGe
Py1Ror2ZcT/Tba7jFgt9B5EiyRiNR/LKZuN43/HZHPNLim7zaOTAWpzJNJ9Sz66Q4kw2zlBCVwPf
dndxEcLZam0Qv/4l6TG61Zm0fgamFq4BLpJ8UmrwyDzwYlNpiW2eaOEZ5npJXh+Cx9YMuDWJDYqg
xGbfpqLFt9cmwz0NII9yTjTB0Rlg3qWy9i+CDNWJlt4u82rY9sYA87i3vxWxRl+2arynKRigOc8U
oko4/jkMBv1Wizy6E8goV4h0gi3eqemCxSDcAfVTD2Uz9vCZRgCdBE8VkFpGy72lzqg3yi8OwCrU
duCHndI86jathFwUuZMiaidIw48mzqaTG9UgWowUDvBo17dGCMoJC0ppv5ldpH+z46Ffg7SVax0u
Dz0QLbwt+4phYdVa59EaQDAbvMqrTu/zV2WP41FU1TNdmRpUeB2Ckiur+KxY1c+FJizo8Y1/qXEk
7cfczzbYAOwt4EJzVzMJAbSsq4+e7XLd6KP34MMXe7OnEKcmmus516BSa5+Qs7OylL6pDMrHpobj
zci39/eNNpwSIx624ZSGWyfK+w1NRqnPp1/9oJNfsZvkmFoby7TIxMKu851FWJBrjUPrpJmx2lGG
NQ8a5LGjtCiz9HQAWd+ZX6qsCO68sDR30spJlTOqG+I67rNJlWd2sGHrx+CgyI+wp6exm/KdPqIc
IITcYfDCCExta8QSEdO2F52eJZBTULMYRYJvU5+ka6Jm8LAWw08dtB1uQCT+sUfyS6T0cdO71BJP
5ViH5nr0xZfE7YKDMELYjzJnteE6N/YGcBj0o6a/n+jugNekF4aF0dzIIPbaLWe+aa/GonW2inN3
vRmHjJFePsEzrpF7PBuZiQPRTCa5K4LSYvo+eZhRIrkOBZ0Q1abwGyLWNyJhcEhatDa7KawPSMrd
D+ao+kYYmTzIAs6lpQcnEPrO2ner8TYnv3plarb2USR2/IIeD5xBV7U3BSesL7GmXGLbUzM/21DK
1tqgvmYtfbXAKrx9jiRpg6USQhykJKSHLisv03wiHQCFaYpYcl/fuF7tPoCBp4scDko9cvIMCOtk
sARgV25poBkBBZHMfxqqD370kf0QJwbow9gd7kVpxSsmhuQTdkGurS2nl9vCEH35RemJ+cWfJO4q
TkbOiucrfnaNTt6gJ0Dq2GqPPkqFrR/W4aZMsHyr0L0j5SjnfKLILqfc13T6u4TGZPScxS4A5bEf
Nac4eqmWXJhfVHtEFdMb5B3BAEbq27pzpxfmDenZSaXP2+3Uh9Ed7G1taMCiHWiriVbKgwupHWSe
mF0h6FLdeJWnKf/SbdvqVxa4wV0rbWdjGFV9ygLn1Y4q696iIkmLPl/ZqI3x6dDp9lRCJqPrj5vK
Gp8wAfjvHH/J0Y26ADeo0TwVGDvvfVqhQDsgVIYka9pVUq9Vqupj3JftMWtaA04Jk6pGAzjZ5JPs
1in51/vOI/2mHLunMUnDB6t1fnrdOLAedfIofDEerHGQB5/ADejSKFPXSQwgL3HzHRjihqj6yCY8
azC+OpUxmatW9d0asUC6ZmgRPJN9xGovijpatX1mvlZiMi5BpXcvuYzrF8lO/Uj8b0qf3+qLCxJm
8nvNvPlep/DBYQfhHeM1wOHpJui0JeYWB+etJwpiYKJu/DIkol/xSDrpuiTX/RnsXABm1w/WE8sJ
VVYQf8ignb5MJR0+y277dCs56PNEMYmCapZzYLPJafTaEL7gpBVHGy3RjpDx/kk53q3H+P1oMQm+
l0PS3iG0i/ftRPHPw23dCRQUq6ELyz3GfSDcU+12N3Ek5GsS4ViVdWO+ovgLYS4K67si0PTYFUXx
QzXKO7tVXeRrMsPqXU1s+brUVXSxDS6oo43ejtqkXadzvIMVhUQDTH3argM7+5rVenYTV/FIYpQv
tRttrAml7Dg7ISIkLyjskdXIAYfsUHYXRe8eq3Yob/MgDL7YbS13CPamL8qN9fcEz/66Auu8520Y
PxIAjx0Znom7TSqwgiveZBRFWep+7wH4IT7L3/NRt45Z2RuwXGusmmvKS+K9lAo3zB9IgKQ3EO8M
QNJfRRBQ1/mas02ZPxC4Hmg1vAtPNTqDw9TqV8KFAdtDIrlLrLR9q8aqeEhTxj1bVANRwPEjaXfJ
EHhProuJsijVIfcLe+9TzXzRkRUJECXbdMzcde8NHOKNEv62IRCG5SzsbJPlA7tjcwBtMm6YaBc3
CbXoSlmBj9giyXZsOumugH8uM4eAyhBL0SAmTpItUDfQKfGe63TRaDQ/w3VnluzTnL5oZQS+aSKs
QtP0CiYoPfB9ptp30Si1V0xMoM+jp8llaKGHxPKfhOU7vFiBcAG4H3HXxJg5rWhORjZ84HJwbqkp
LmPPujAGvbZDjnwsQ1j+WeVSOlN+rocqaA4tzIqvnGQwTYzxxac4A1nZFxBbiBuQDX3YngMV6WC2
uwHc17xXhT+HRlE80VtIb4uu0S48lzWVT0sSbOvgWhyYKLLHmRGo0aJvfjHZBc/vjhN0LaJiVolg
wj5axncRxPoXB/y/YyYfiiDIgxrwQK+ivi5fVBr386S8C7fgbvKvoGXzAwoY78FOCuc5kfRXDJHU
u7wi/yxwB04EYdHfYePDGjx40XcmaGIvfUNtiByYhf+jl+48I/ePbIz5BS8zlFIAzytGk+xPobpg
7dfpjmXOGd12c0mFHZ69NIgfJejmHYkhhCcnQy2fOtnU4yEG8nir24F9z89K0F031tqJHCT2zD5y
yCYUE444aW1PKCDEChIkhIT5PA2GcaztztiPUeZvY2VHj0bkVBe01+V2rKr3yHZZoaF/rluREYNG
wPi9SWrJAxnF5EpXdXZXJ0Z3ssKk4hVhGbEQ/ryw2Ey3sOlZmbvg3WCYTciGIA3BKz4cjwirBuw8
eLKSSLl8BN3AMbKZuf9m16l1IEjR4eAVItEAf7Vry5jwbLqZ3TGKS2rP2Jue8Cpm3w2n1t7zTOcL
YCA4o2+Pni1Z2RnDHeQNscEJIWeieVCwk978coz2SnT5h6RHfNuLqruZIljguF7ynYtUal+leYb5
AIzTsLbBYG9lPrNOdS+o930GDKCM/NsyK6n9OCm/EHac3mYDzSBuB6GNaGiai0jEuHf8WLAP96fO
hhagwc7G4hTd9WIsP4YcWBqauOwtN0NBsU3dkFQ9lIWox9pv8a643rge5JisatmZZ2cMy9M0EQaV
tumt4Cz1CtSqOemalW+o0t1vFRqZFRsxUVwEdh3AJzVfaYym7wQkk4rQcp3IkdclpIRgXE2CD1wN
FvEtJflsMOZ193FECHphojZgEde8o9N73k2tyKkuyFUg96qezqbXkIAapYRhu1Z9NlOYP2ZqgxOI
Dec8ylxuxib/rvvzpDm3dVgppvI3IgA+LfsiAHw1eeGLkXnpKdY1Y+PXk9iRwdYx/ysZQDKa2PRT
8gbuM2QM1pTngEUsh41JWnVrttxDq5Mvmdmh+4lwOmq8fu3JYOS4xVQLVmka9PIezW78nJguokjI
OGucv6VHKGto7waCse46EnRJRqntPeqxUr1PCSE6vlmxibpEuWUt1V5p6UTihgXRUoT1iDnabk7o
aF7HSPf2TkQsWN+GP2Aity/pkMVfHdXJTROQR41xzlwz2Y2Obp+RPM+xm7ABsnVWnavUxnZLgCVT
6oxQfLX+FNoeFFfoM/mzSEpJZ+xqbm0ssORIIBzUilnHU/soG5cBquqwf9A+SW15htfltBc4fbgl
g06Z5JBe+5VYlSJ/X8tE5pdFLK8HqALu+2Sq9F2JuCRDXezp/QaBb9CRc8EYeNtPsSUPCTZNyZEn
NaJNa0cQexRnpPR5UastPb2pJ2HuHM3mvxUIMkKDQALOD3xDPKr+rNEkfzHMJgY9qNVa/oKHaOxA
sKIU3eaD7pWvWT9qN01nc6SuJJP2x1oWdFRqmoHDC80T2gFWRMYpStpJHifoccE+strQudOqUFon
P2HEeHTjOP1hco22dUNvdVPUItLPgTVwzRahX8CTYoKp77L8sjQ8Iy9xCA4tK4hWs7aYzhG6a1qU
bYw75lRYOQFvfRgF+VM7MIa60xrFp1l6rIv3zIUuzAEjjAftTpFcSreWyX6OYKfoLNZzKBYWeSmz
FpXdu30nsbL2z9GYzbfy2oRJvabz1oOHiIOLnKfD26JoG67to+lqRR1Sj3bN0iAZREghp9U0XG86
dlX74GQjj4HSB4KFGeR3zt2iZpSIRc27tDLxS5I3fYWdtLGjnZ0eftVTOZFhfeMZ5bAFcx6Zgiwf
TeUvAjXJdETjbcUQ+COa0fXVltFeb9Fy11vH5QqtSj0kJAgcGp2mRS/PLJrmXBTr49fZVhNfyJPL
hzM5owovwIDiASpm59Ar0qKxqX5mIX0jmPZiaG4GakHtYKGOIwdOGyZ2+zjkpy2y3wLMongzRtUz
Jlr0fH8ZmnyeShKBKjiGM0K1hMEI4vNUkjgrTdE0PC52Ej1gE7sNAEB3e2BPfbAGDOiX68qbMg/m
N/2GW7b05nvkVtVECnOUuYzbhFWe/FzMKhxKZh0BhqTtyLwkpYF+V0eBrx/Qn4K47SE5Nrs/fwls
P58mk570rFmwz1QSSBc+ht8b2w18om7IIwoK1kwc5oYR5zdVkcbxjRoSUkRl6mVUHstYeiER1lhD
p1f6NDNjzqLSQRhj5UVxO4ymrl4rvg7sxcCMeLyd2KPlnbuoeaoVWrGBKMAM5laKedpipeJYPKE3
mq6UNuE2JRnNfWDYl8XStXgAl0dZyxywZwvVj4kQxy1UwK4X2SurS4PuJxZAg0zP2LbUe9HZqjtl
XVbFW33CD7HqrhIo3cN2dy7Ixai+BX7QM0h2rhogAcoNMJs1aSNfVlAd/SMLSsts/rSKrq59b8Dc
qb7XdqirWx37K3RX30oRyF0n5o4PdpuAH6KHmo8EDTj0L8JU8V46+tw2rmvb+0iGQtQ7e0IZv19U
NotoYySMeM6m7Z2ZfZor7rWKQBue8eqgbKk6pBfYf2eAWOh6RfMeyHlk7EFDVT81snTLZwaarbZZ
7J4mi5J2BKEZWusp9ZHuMDVHcuv0Hb31xZU9+hSGm6RpxvjUhzNIQOuYF+zzsKdbojf1LO9bnIiL
4GQxAC6fGv0p971ITL4ipfeAekaEuW1ezNLV2q1MW5RVy82yBFL4aF3WDvNuJIJNeWwg8KTraezM
4cCsULlkC12JiokTo8uCVZiCUIfcp6F1LWAXNu9JBEFpH/f0G5GNXxFHQ8zCch+xlng7QkjYfP8B
Hy6qPLxF2fRK/S1xnAKd0KKfVunDVyMnhLnt2rNMOhKpO6U5+e+in6JhndcxxDz+vUFeSqj6BmbT
rImQ9qzNy1yXK5kQB40GyYrZs1eKiNvirrXdUN5ZYS/zp+xKI3VqioeTDuu22JZIMZw9gNmkeVeR
ULPMKk+pCldwWqkXVoojDv9vvCoCFsjbWMdMfRa9YHm9+bNslv9o0V/kzGfsdZ32jXcMggyNPXLb
Gm35ehJhm+/aAm9NQihPA0E7bLSkIXAymAERCz5yQvDEL9ZYktGitE6RvXv0t8yHZR4dLgBJDU0H
/1VaVNwANZOMGE+XA1fIROqkn4bOMsTtMn21U9dDgairkVb6ANB+eqVSmP/GyJiWADYjNu2JvJHK
ik92pWhjhFpJZyJzyDDbZWVsunuSCtvsMASkiKxajYT72+XxX1gUjiSMAoxsVGrBDzNT9hzM2Lfp
HvnH6K5sjERy20Ta2Dz0DpO6FUdV2hWF0aZNs9LwOBTfiK6v471W1B0HJdNUBXoHkC182jEpJ64v
+ma7fpJ61j8SVBJlt6GtAYS9vp4tDd3iLmmU8ZroWuR+I6wGPUef4Ul8RA3ucsYObPove2y1A9lV
UYnnuEp4P9ejpZFBFNTu2G0dU7YBepoqmg7oMLjRbTsW3qYEIx8dFx1o72PWPVdhMqoHBYR1hX+X
QEy4ks60zWYTxM7FTmvulnehgbI+H0IS1gfL4XSsXAxjq9yqaKqxGsyLrBzKd+fqBFtGlDAP+PRI
2cnulDWyrMvy57B7MVe4qPF4bdmpDMSHnurUIYwBWJeruBRmts5xu0z3sKRhYErUTxBDccWUb44g
LeWZzZhRzvLzCndWk4Lz9L332ho7pp8aEE8y/jxj2i+axcXOu6CjsrRj3j8/Ku1wDCcHaaDl4V48
xjFwwHXipyahZRMn/Hc8WQBuZasm/0XWpEasjC4IbitchhsniuDiW4ZMxs0CCi4diwNik9Kt5Lhp
OxrughnLOX/R6ZVwPUmiHdYp40RyFyoHpM1mS87ErJ4t0hotIWxb8pg4LHdfWCI8efznnb2OfJd/
hhvHYhgmjWHuvNYcshfuTeXvcGgSDBSUcwDYstCmbTL9GjC/lButwLazhW6mqTN+Var9JE+RATHz
TM1zwcHAW3UMHxgAEd0AIQwYG/agpfbw0LPwnjHHnaGeca+jNE47k+G0F7gdK13Rz/gjl8Wfp6Aw
Z5BxUJgO5Vznd2dRNtb8ml7ZpJ1LbOBPN3b527E9sSmCp+EvC/yl7ZH4sRgdlQE2KzzFmm4lt47X
o4wl34+N1dKZkT95OTDo2+q63MMQ5kcsL3Fb9JoHetttHSJtJvZNmbIynrqysohjlSaCSjJmqaD8
L5wE2KIXdiTt6YkvQTREU22ZkPp4twrhqfv2it/1J1QTtw4OYKvdiqv2MfMihysh0pErUZZ+ou/j
UhuqcrUsbx7NFF71ymtati2fhKftcnF6HIYI3UjmwOkNC4sh8JggL+x8iJYk3aTc2T+XYMZnxYiH
/VmgupmN2IIj/Sd5YUs0hm7ERYr5guJjm2k+C4SdJRnBF7ZRs74j2yVdgiPboH5RhszWnyEPKa5E
mfFAQLMjFm0YvYaiGBEyvrLrOebPn9P9/DlnUZRpGy4wewd91mfTINGmWJsdqyb7b2YbD/Rh1JHG
laX2rPilc4oNUT8UgYXGFPSlwq6C5ZphNkCbg6fiqd4sRUHakNp4l0AQrjfY5TJSthM5xZuZJx1u
tSvHGcdO2O9bTU/HXTCZrXko0Cti6dJbK9+j0fTx/Dt6socJPcI6JJzWOxWQiiRvtMnHgzuHOqVw
9MLvV0FDHMZOb3JSg3LlsHekQ8w5MUER+xJnpc8jXaV2LDd0pLt9U3oqf4wDKme0Dza+mshoEHGk
XUIKIIs63klg14VXbgvNxXatnIG3ZaEq2I3DYmEvePKlrB2xqUHtva4iZevPi+oyVx8yRV2w4Hlz
w9PsjTIQV23hgM/poJZTEUSmN2y3TOh4Rgd3ZgT/A2NYdGbRjG0j7pyf41H5AWmwc8oVlKT8eWSj
HF+nNGrGzZ+fBtv8dG7AFEPbSRKhgHEOJdqnp3aYzB5GlBmdFhJgaQgtOWdZH6pdhdjfexCRbT6Y
nCPFBSqJGraY3pzhTc+Y/NwajitBHs/QoHbDbg5F0KzAl+0nK9Sr1ZSoYnpYfjInXSe7DfoKqrZS
ku9PylfKcQl/SEsyaj04XfpK8M28tF05c6MdmXKjjeW4CTphvi8nDIt6S+0SadBnTnNRu0db76xb
XaWBcWtKlIwNRhKr0p6qSBt6vkuEaiAINK4miVLzFpQWuoFdZhB/WwJ+BwKhOIQWYGEnRemgewzI
Pvn3UeR5RqHXtOWuigitigwUVIvcZenpxCogizxpcZavQYbMyq9FCahHSEH/oqv7fLKVrOi6zfWj
2Lchq3z6OD1idjQ1Y0EGjFVMl8QcpvjYy3pGz1bGDxkgFVkHsxf7oJAZwJAtEak9/vkJ+yS7nrnR
jgeP2QDlBPPqX/QYMVklyJ3OJBN83rbKSAYuDoHQYeIZteW2YkEU5HPOrCnMhjzuS6VQmWMEltcT
0aMYq2Y82NUAOSzTtJbEbn4bEm5SbqH4hQOmJmG19aFPpy55oB4rk6c0pdWcB34U/OWyUi/966WB
Hg6LUqIlm4NJPl1YR5iDpIPZnxSy2pteYlC5LycCXCGP9iNjXbMjvRqR75hTa3VYvuhg1AE1noSt
bz6B0S7Nw5LrQNRISZs7iyX5sVrfvdomBc0LC6Q9kPnl63e0EPKITn0/NQckYIlxrtBEDg/IZADQ
6Limm3dem1rd0BeSzabvc2hejISrmT0zoiJwOKFWPinftZ/KswIC/da6AwB/FDVIYSgcY30djHHV
keebO9XJ8bQuBzkwE+Mo1QnxQ3QKxtnxgp1XiCB/8YsyUvzwkdjJKNTz8Udb6oOJhMcfNY8dLcEf
EtSpZh2xVLKqkXFBeexWAun5YhNuBotbvpQXTeZjwsGSHX/1Inf8X+Ftci2BHFFW09ZmW4rwjUdF
RSy5MWQbB9orOXsQ5PmeqSpyZAo5rO6DZoso3yakLZm7js+lo1CLmdNJU0tO3lCO2o5BE0tQzzRX
niPXnZg5LwdXLRwy93+oO7PluNEz276Ko+5RjXnoaPsiB4LzIFEiqRuEKJGY5/HH05+FTNnFhIrM
btydCIfDZalAEMA/fd/ea7u5lHr4W/YFHfgbDQ2OmuLlV1Ube/8aspUZrpGIk75IkpNJzqqMiuTC
AwY7tZooiW+R63k6tFpsOGspNzFHdrVS6pehwfEOGH8oKsIKpOS0i/S6Om0cPmbqdVmjEtfCAQ96
uikTqEGD4SS2KHqesa0lyG8/XwBcz8bNSPLBHUistHHD0dRAUvlNOZFcCUiFQZpFp4hMM5xYog6w
HEXIEc/junE0d19AUTlso+SjaQLbAgLGF9ErY7L5tYcy2pFEiqofaFR7NWAOMmiz5Fs4Gm34mbND
qq2yNM/tG8zR3REWyu8MIawM4Mzlydw1gednYwyXZMLM5kA38TPW7ySvyzuD4ty9JE+pKlKh9+Ep
retEemrsrMw3ntKLgXdSkGBh9gJpd1SQN7AJQ0lp6ZjRd+CA7PNx4oaviw2nwzi9pXya32Ijtruz
vbKb4N1OrO3CMzZelJl3ei8ZJzUBkamb8+O+IF5DnFzZOVuBIzPl4fIxARQsjfOQoSBhlicG2WEN
rxfmqFB0UhAST6kn8W5bnsp9Wl0hDySRhlm8DM8RLoDQKqq2tVcmqd72WdFUPT7vXblnVCE7X1M/
oeOWKZVxUSC2M6CYVKRRw2HwHT5Wbj5/JUcipnsD85Qt9Me/ijYvRyJINUAlT1YPZkgymg5/lYJx
lWKqAdepcHL51Cumg7Umt31tG2p8MkQAyinMTR8cNjljvpSp7p6oEBW21n0Cw4BgNcKm62MRCSuL
hKAdmcWoFfbNEK8QQutGOZX/ItwhK8sAc3vZBrz/jdf4NQFmO310ZXb8fb3hza9s8NloE3st8bb7
On6VJZJ0ZsW1H1/vi5O2Jkf1tlXNRv3sD3ZnHNlwaTs97lsJsomGV8aQbEDchj9JZtWBh2SsLdL6
gthzRVMEFGCKRPNcpWilh32lrtwZRMpeD/RTtQgj/3p/gJFFy9bRjE3OuW1PtxbsO3X426zUaGeA
o2+uELcUYbni4fnpWh8CaPjh5LNF3GSPya8Ct+FpvXFKfB+w0Fr16+dubHVtmxuefbePFcl35K19
+SrE3IrgObQnjbguDPGJYxqJm/xP/BxGIedPuRwSbLGvJsatR4VgT4IjJZyy3X6ijXlOOBmbgheG
ZZSpF1dpOjyrNbpJfTW1C6buNznU+r9LpDuh+t5tC4Zm2hVGaByfFIArJRvPgWsUfY0mEbZGh2KV
bHuLH7EbBHuTI0lwKPZS2avt64QDEZ4n0nUAXeyWRCCWnHT3evgmRDOJiSiYDo0IUGgj7v08QW4B
qtuvsfui0b6AtK/1wuPj7LS3S2agnwMSsHx4Oq4DtTfe7p2oODKmyu4u2KfNjbJ+8tSGf60vIJvf
RbvwlL27lzaugy4WiV6aXex/8lhQTpM2gS6GgXPuLlZqn3Cz/1xbyeHXsmDI1ucpbfUyXgtJD8mM
N/xGVdyusXCx9BZ23Iv9/hl+ELemaF1AlToORXOSDFNYj5Ngj6XLkfXBHUB7ZCnQK/uaYcZZOgaD
pDdM8gnrS3HXqVlUbrIG5du26IUFmYod5vQxqwWa0Y0BMAdRIorkUX1NlSIRX4ivNa1NYPmteWbu
D+p7Ip1h8zrlGG1BvRmw4FkPheERF58HORiCQJI6ksAKaiiTwrU1LzVJM9ECwHG06y1E8ETtVpZP
OOPz3igZ7/xPxHLxGmzU29Q7d+WWbnee8oKYsFSUiFNAFKFnT6Gkac1zgM3kUW/rqKW/rlApZbfC
SYEtKCfEbNdR2Z8dTCWcSjP7synMx4wPvK8DWhj2wNbgU2laVW3S9k/7LSYtgEnsih3YQWnrA1SV
mprEKhgMFEDQ9FGWAMbNgLEQFDz5Q1+cQmiWg9v91+IBu7GvW6AAP2QOf9VNU2KPcCNVeN3nqe5c
P+mSPdWS0ySiw6DSdW8uRmq2IAD2FbuOmoT0k7xwA61xRbCiX0ky7NYC1ezKkXDjnfaeGflrr+8t
+UxBsZ+dW51Zjxsq2RVAcxsAl5uxr47Wv2ZI9oJTmcWoE4jyeUCdt1B9S70faJvwTe2ynIasihkN
dRmw+ZR3s4flVdMA2X/DBLDxy/t9zy8fRHAtamyTUah/TRW4ORSOlFvgrjSXLSrG4r7P+JbufIoU
lI0NWxPmhrJF8sWk8+DfKX3fmYiJKeP1zxanU7HmKzH0173d0WvQ+a/sTMCRNhMb7hRCdZReEzF8
78Yj5S8xeK4Gcc67zeqv8im1C38dBr4yMDeUhDLleg2G2cEaxUfAPjEg92EMpFOvK0MB1dNgU1CJ
QvOuqfEP1l0/EIF1EZg6xqDBY7VEG6A5+fANPLWVt+SpZnn1kO7mLKsyENSAnUg74s0x+tVPJtqT
8VrjutpVVKjF+HW/+Yt3WW1h2yr2FeFM+Q+Bqiq/kmWdmBTNspEZecrQnQKJnL7WXq1adVXoKP3a
NVqdMjg1GQ7G1CzSdGNVKHGNgVuhgRSi+Z4aPuzcjZRGUNXKl1ZcYewYOrJ7XWYKs3ZN9pfZRaFZ
aX7qiGZMmDisoDTWUZgHoIzR8JwMlq5Vm/2ck7T1NAUaGh/RviYNjcmTr4ywrIotDVqRuwZLwTdO
kQIOWNI6409SdlMFij4ZYMMpUM9GXtnMsQmn2TEtTyubNKfV0KDRceOOnoSLZJzaVG7Lub7GQupU
G6wNQmNnPRXmKWNAg1nFRZZ2lzoFstDVdMbChTA8Vrh9sVdRo6g9U/US57oISSKGUxTB5AAxMwjZ
lWE1Bzr1WYlJxNMqLXvoatZGCj159ZSiugooUFOiPY16PQS/1YwdZH2pwfxMa8jgi4+6oqOBQz9h
xTFsGrSRQGnVlWyE7VW1mw0QkLNM8h3vlkn+y+Z4TYw7Cif1GUrVNIymOX64I2dHyx/Y4RqtO0rQ
dIjbslpDxSsPq8G6o0Sne9k1dDVSBuU0GPNbmqCl9QlqyvQuvJFepRMrNgsehCvyV05Q8lOqWFHx
ie1XS+77MVlrTVKKz3tnaaAoKUd0q03ZVQrqaQbrEl8Cwby7ZfWXP3K3TdlvIfZ12X12XS9z2EV3
hy7/2htF0935qDCjk7Q0Yv1Tx7KpY1uuqiPxEb8f2SdqoaPQn7Um4BdGzsNdF1B4X/KbhGJ32NHP
kCesPh9ty2QrACuQFzb4/EI0bjoAAKbVlNdQDZjbkLgkw1ropXZTJFPefR4oI+eykCySrUnyC/lB
SuoZp6pTGMoGokFP+nc/EvMMa+k8AnQTubimCGnMykHOH4jodK4RILHG9fDQUIspCvMTsnGZNa5S
qgf0aaaUr0xIMrGb6EnyRdRQi87VzGmLS03tvmC48p+wMNZE30bULB8ktYROQ5vZ6jF8BuJC71Lq
nQ4WBmXdyUHdbCslsbrTjA5Pv9JRfH5uekratEbKyt4gKuDXCWQIfox6bjBqKjPdUABp2hMbiZUH
5sFUMyJq8P+sS53qnodgBBGbFPQUqj0LEgRpbabx1W/70UOT5LETUKJSSGeBQqzENUQWGwhKm8rq
iZ/DqvFo1jTb3ueAdlFhlmxP+lLmJKcSL26d5aHTrMSY59Emkeidr4MmkKtVK5VN9BmAwbSF6ruA
/DpMzME6KTtBauRgBz9sNY2uM+GJ5LbCXamC502cEWJ+wmYt9JI7xQnA4JVapTO+kXWgOWV/+HNP
aM4ENddTif933MgyQ/du37zdb/OYhO1w68gRaZZE+FjVWaoNiX+13ztmpTmWl6Y2KQNQHDHed9ET
wkyM8ll3iCBlGUY6LntO8aqpsS9tk1bp6rOmiqRTOlhmc1NbaQ23pTX7k7z2dH9F2zIXZ1RH+1u6
6FG3Djtz9FEv211/4jVZ2596AtbOVT6Ek2toMFOENKX40mSSD8lIbYVYf3y+c34rLZLDiwjF0Ckv
GhTbZhyLsmqChhpvedGLKv3JXisaPofo56IN2QLl454+ZtulWbrmLmiM9u5oXqoEXHVXwy4RsJcl
HSyFR+72mcxJC3PHzmy933hDtJxKtRQwyZS0c6z8PC5K00NRyDpKbnCiZ01Is+qMLX2ZfJH4d11w
06q49rqOqmYkP46F0TOOCokk3DOvb6JmjQ4nG9Z2AzZ3U5Vshj7Dj9ELIrAV8OzhGq0QhwKypzPn
wtYGUE2qJnztROHRxrTM/QESZ6cZMHfRJJyFnl/arhGLxGxBE/ZBv9nPdnU0MLdTUuMbwBXLoQO7
F99AyCTurCnEGPWVPQrtJfXS0NlqWpsRNplQvNpynMWhuz9OyV7M0Yq2F+tUvzu70FpjY5vvUERa
4XOzFbmk2VOEJp8ZZk/glCN2XSpwE6IrAYiPmIUru28vKM1TqmqdLhhPp1Pbg9XplbPiawIpqAkZ
uQ8c4U480y+tCsIvKzN4IME7eeQQ3ecn+/ZfZUuBtIaHIZcXpt84EifrPpLjrd6MbfBpf59eXbB1
HjUzidxBksAuF52oh1OiyyclQi2YUzJcWEPe3piVUOvtx1/ojNkNlR9Qt22gWpls5QpZIocTPhxZ
9JgparLAxB+IutpTNTervSr81FI3V1AftNO6bwYdmzjAMPVFZybhWWEBxgqP1EPmw4Wb0VTdsk2N
jsjECD+8GdMz2sLHtXqy95Ej6e7UeqNRVjpRa025ltKEDDOs3Jo4DVVTyT4JX2/ZtH38UH4LijKo
PEAnBzyj0hNQ5hWmtgCYjYDLOOnTTHqVPWuQtiXdxxu193NjzVzdIlxuEQDdTJ4SQowgamQ13gaH
Veai2Z2qPLlmPO37/NYOuWQNBRVesBXIjbx61K5bVBvtlcdOob6uhNEiprFUBCOsB4Ehrh1RlMUz
ga5ZcaRsqE39qrfVFb5p1eTcyQN3OC7Py4aaL3M8kbz6fB9E65SImM58IqMBoUdBPYnf+8LbUHuq
xblUCFjTpEUV5oXRtYEEKSkeknWTgq7CHKDTAtWGVNFYTidc197HnbehMi39XROe7IlbCg4uKiBh
U7pt2QqwRhWs+ywdlfxkzNGRuAZugQQPIq1osETTaVxMIg5/p4nYc6s+ftX6YTGRXpTGS3bY6+gq
AA7bnDX2KrXXWiv2lPNeIrz0bGziInd5GiyEJeSoh8GmuG7Atxp4mb1IKwxNTM9XVdG3qJXzkRmD
1vlUbaI63l6mSITkVaBlcXtSC8k/p+hgj9vCsG0Qclggvu1hTsgdmXb2EocKiE75XEO/IarUYJNp
uyNF8F8YmmwXc+DwpVNgkinB3Jg4BO/Zmms58Y+iyIkhbGgvbxGL1niEsLl/k5JAeD+pYVvjo+j7
pr6p4zSXjqxvvz89h7AxTSNsjOAD4mtmTy8qlCxvKpDxEkbF6joLrMy/xIiaxyd8PzI4h9Swu2+G
jgXzrovoGWARQKYi/SyzEpnRpGklF9WsYuNOInRnuCt2E/deTZMkFKmnwNAoFGt1QOZ/mlE0zFHI
kVBl5rnx5DUcfmXVkDD7gH9hbHa86G2Y6NBK0q4I1HMAhbi0ckuyYnS7thOd1HouHmEfyUCfOO0g
UK/a207B837WGJKcbaQBEvtVAXCOEHYRsc7shb0ff3vKNJ0dDEKHvdzE8oBPTB1mLqktbOoHZjM6
F2bpoCzRw6RNLznfVPGZMpghKc6t86lW6BtuVE4V92VjT0dvDtT5ZZfqGb5D9sTmkdnvN1IS0D+k
UgRGAf7b9WIPZ+FYGEzDmuVdaJKF5b6GtZCv0btqzVpQX0EYkkRt86xiGfTvMigfhEZHhXavtQML
uO5bLTQPy4uthgQ8I9VP2Oiir7JLo7GqIzf7O6WQW5UVCmVTkViho3x4s104dKiT4vKy94Y2+lrj
ybLQGXYZ/Bq/Z2BeFrtNgLHbZ+7rqzthGIs0Ww9zF3b+75r2VKb8pUPa7RD2/DvlF8oG2JUraUok
XBASVgXqMoiTa8mLq2rdIfT3Tlt8Kf1Gc/xynFxZXgmtlD4yIlBaauu8Vs73oJygRIZ8ZnB3xWVN
YQKD4CQlYDeTd+Kll8uYOYU+yEsGJa3djKpNSUP2Ku+SGjYlxWAnzEGg1PQImX2MgiCTwuZMxKMp
3HFwZLyIcP9oLcp636+irKcsqkpWEANeSevkxJQAIa81JyNegpDAcN1FDMKV7geSfKWye1bTlSqX
dXtp9Nj21vvKNqJhjsMhZsZfsqD/+jH8t/+S3+6/+vpf/8M//4CghJA7aGb/+K/7POU//zP9O//5
O4f/xr+uwh9VXuevzYd/y33Jr7+nL/X8Lx1cmZ/+6+4235vvB/+wzZqwEXftSyU+vdRt0uzugt9j
+pv/2z/8x8vuKveiePnnHz/ylthrruaHefbHrz86+/nPPyYB+n+9vfyvP5vu/59/rL8XL//4+lL9
fJn/Oy/f6+aff0iq+qc5hUuwirFlosUOvKl/2f+R8SdyfU6eBiu9qk48FIpkTUBktfUn+WcwAab9
myHTC//jH3Xe7v5I/xPep4oqgPhG1ZIN5Y9/39zBO/zrnb7NwtYPdxmIvAjEU5lISAyAx8kSezg4
0ZCqPfpnfzXIknEW6yn/E8iO+WQUuX7egT/5VmBZVtdJpaksX8SWhk6swTHw7fQ70S3nAX0ZasA0
htlygz+nhAuL0ywa/TsWOfWiteUU5kXY28S4jmqJyTQT9iNZ8xKAs7gPN7HI0wfH69tLafA2A5Xz
FeJyRTutFEd6QJqFVjXK6Y+3uvEcybr0XU+FBnNd6TkQ4702THSsSdKJM0smjg4QZfjlzUv99dze
PqeZ9oPnNCGpAFIRoqEBy96FLr3hpeUiguSUaa8GxyokDVm8rpNyIGiurdg0+BMJLaMjc0o2dxmy
XLY/oKUCS0ko46Cex2b7WSIDDFetpXZfUSMiJq+6oVpH4CDyJC+SLeLFToa1VWF8Vdi5AMvQxyPh
DH/7e8CD0ulpsh9wzFnPTutq3zL6/LWkevUp9bwXGC8CklfUkm4hYaD3859VMehrtgka+M/A/OSA
PV43okY8zGKzpiepPHuJRz/bQH/jpPJlF/Xqme0H1UWMXPZWw050xowcHpGrTPf212K8ewcOECuW
ZIaNbsyRkxUuMq12fFKzvPQyY3dwafs+K17TqZfKlI3z8TufHbymn0edjVWLd8pbtZTZwoWdOxSO
ar20WvIoxcaXACTaFqcJnsQ8Sy5oNKCTJ4R+zU6Rb39Ij3lhDncf+xvAzYPsSMcHBWfzcHBy5hhI
Cs5fwpHg0BUQVmLIae2UP3P0l6+YKEp57dUdvpDGCLdlJ4vnFNFNwVpgiO+9gtd1m1aYfYBW3xiZ
JUu4RpLyGxLbZDvGwmIvIDcFRIpUCi86pPEZ3AZL+mrkxUkfJFayCdUur1do9a0nkI/WqovgEZxY
UZx/T4OmvJc8249X+OaLY6Edh9g9fnmHuYltlzHh79h9zX75CTfgB4TlaV3VlSu24nAdJat/rIay
p28lhzmm8FB+DRDrQI/1CFZmRvBwGNuJ+Zm8cbRIAz52ZUX+Dh6fJosoS4uifTAluSGQHCzSyWDY
d6ZdG18HpFfX/F/VOghKfcVklJ9lRQDOxcjD+8G27yxLt84+/sJ++6AdhaR7lAXk0Cimvtt9vplU
GCI5LFTjuSgtyCFeMm4T+DgrdjOI6SJPP7IT01hqDgcQP4//cGRmVZkSYg6/pzKSObsKfJeNMzwa
nm9skRLHGxruaXTWUmX5rkFtPu2k8SJocBija68/qV1WVCu1Y1ZSLb+7BJhK9G5cpP4P9Hf141hp
FdnKo+ycS7JdwiG0KLWuKa4i9aIcchdi6bsHpqlKqxLi1L0yFJs0CcZyJcMKr1YdQqE1qb+dtjKc
6tzRwvaV8a/cGGanrSkUOsf2z79/WooNqA8J+hRVCxbv8DlA1dIHWC8/escDb+ZX8kbwtFYocPEB
rIheY3058uz/5tHbDGUWcwCS1C4mmcmbVx2EodVgdqb9WYF7iptxoyaWv6HwegxXOcvfmQaOMk2T
vOLplABS9fBHsVinklrVP4TTPcJ/KOGNNnXyhKt1HY1ODtTAh7EbY4roV6FtIYPCYXQldLMfjsyg
syrNdCu7j01G38QNwQk+vJUYdwwcZuc51wdIFmIkr6B19OpWjSqSNoaumFgWg7C+RF4vk16q+9Jj
kNX9IxzheE1juLwZtDZPNgreWb7QIXsxbM/AAA1bZKLMe+1pVxZVvbKqKqNtHGrFKtE4ja5UzzP5
kenR88yOyH2wDJGtgwR1Qq8DeOS7Pfyl5HC0y0QyvyexmvsrMxnMn+hd8BExzG860aAXyNBx0VHg
WLgtGDkvQ0VlHmSYboN4VJFHV0rsrHRbi+79drQuA4R3w7rpg+i5D33xKkwigzkNjAN7iVH9jOet
vo456zyOg9Z9BRgBzE5qOxVIxykGwPAuDpDtryxhd+kqzG0eAGni1sRlyrNT7BXiKYY1o6B2Sb7I
RWNcmNAKL/Qiby/ppqTYh9G6OyvSXmiZ+Yoe3Smm1tQbJ+3QAX487e1qDvMnOLX/9UlPi5Z2pqnS
uqbua1/9niCPB54y9CayUTQSrWVDF5PhHaBhpDBubRRn4ASYm8OZFQzSOh4j3Pa0oKKN3FnN64CL
amNVLOSriMyTK5+F8bXRwnojV/gViB0jVmKFViG/2/0K/6fD0P/upHNTvOCurl5emqvvxf8Hxx1F
YWp6/7xzlv0Mv7896uz+/v6s41h/MumwrcSmSHWCE/+/jzqmzXlmKljI7DttZNz8ya+jjmb9SRnX
xAnKbDzxH/kYfh11zD+ZMQnz5oRioTWi6PF/OuowLP/66KRdhKPFnDibeR2VJhONT2vbGEHCxmEU
4gEtx3D95jH8zQlh+mb/7vKz2SCyQOf1A/D8oCqr6lNvjrJ/7yNlfv34+od7hb9unyf3duFAeBbD
l/LMLWdFAssKEGFT8TLCSYc9JlXhMpWNd/LxD3vvl5lKsW9WqZp3FJHHam6Hmp7ZioOoj9lVmPa3
j68/zft/87DmpSD013IROcLctkqhXylg79LPvRzJ5qWwm2xwJWtEOZKKsvj08Q985xeyZ909pKNF
B6vI3HaJYw3n8Gi8dq3XVIG2H/+Aw77If17PfCth4ygnUgCyYR9TnDw3OZeq6yKu1YAAiSBSr5Q2
buM1eMdMgBoBtoztJwu66vTjnz87rPx1A9N38+aVFfRYY6OG8tn6fleuceW5FCJei1iDwgKMt2dB
wAArXeaY2OMtYA3E8BxIaS0fOVu+94ynrc+bO0h8kWIk6nkEYIjXWpW/csIMj/x+7118+v/fXDxn
pPa2aNipitp6lHPytjz84keaLe9dfTY3JKyTZq0hDou1MHyRqWtdZhLSzfXHL+e9y8/mhlzq0fsH
hrFNGqv7qkB8Wg3eaC2beezZzIDTOioKtTS2rPzjuJUHiVwFs8jzY6nB793+bDZQYU7ZIomYDXKd
fr8wzUFfYXJJjm1Z35nb5ttD8lR7Ax+R5aYJxKRPbEPK9qsGwV0+b6TAse6EDyT+yKHrnd/Gmp3m
USehPqiJO0KDYJm3dVgHzde0aaTXRS/bmk01tS23cs950h1zJSXKWJeAjodxXR35mA5PEv8Z6PPo
ZjbuetIimMTRgQrspK+UAq5aL2DblGGgOwt/zGw+0XQs0UBbLRdapNqcQpABBjNmSjJsi7Dph2Xj
2ppNGmXeYeMZUtstAGbe0x8IbjI8P/cfv4v3ntX0DbyZNehS2Qo9QcdVJQzOSV1ZGoGtIi8fYgP6
x5FH9d4XpR3+lAADOEyNwnYruFFnUjrKNwQ/VccsCO9dfj57eCEiENoFLiwKFRxENOhP5pgX24+f
0XuXn00fNGFyKCwmHc6EN9AkPuHfLe2k1bLLzyaPNtQykYjIdvW6i3kHwoY+AJIWpdWiHzC3KMaO
ZJR0nm3XQTaTneH3zEBNR9bY3y77AbMBbalCqxUJhK1DSM1XCzPz7RD65bHKwDvPf16JtcTE1SX8
wC0QKISniJA4fwUxoLZlQ2yeGkFARYn3o7JcTCGFflZDGrNXcPGqY2vz9CD+ZjdnTr/Zm1Em/Ajr
S88rLmlxV5vI58x3m0oEJp77jZfiDvZVkT0Smqt9azO/z47M5O/teXYdxzc/OBl8IF+wW92cWl9x
HpAOgch/hCYDLr3pI71ZZU00oi8LzCKFTgkAc2PqvZZ/7uTGbBc+4NkAFUQ9WHZMFHBqSe1GC3sL
IiOk1I8/v1k95z8T/lz3YHTNEJZq6biaPFY5ICSvgybgjWNyWtBtEjc+AWCvhP/06ak+2plxPWia
ml2pxGtEj3ZMJsSRW3nvU52NZTuL6AbB/HULy5twjKPzUgxDXy6bR43ZykxnyVQI67FcsFK964P1
TFY+eI2fHz/Id+5+F6345mtplcrEBuLrrl8M9hNVrwLivpQum0bnuCpwF1mEKsxxYU/Jk7PABiJN
Pp6oj3xl74wyY7Yg12EpcOlWttuQJUGbRa8q+XkolClfUQXujlSuLWgFj2bh/yjSsVYXvpbZEq1h
xOIjqkwXymXaropSJbxbtDr202UvZjZ/jPoYl61ZWdu2NJStiQFiM5q5tFl29dnqbHqOjLdnGN0a
w4o7ZuCdTTDSR+ag9z6q2djHGhdIA1tVvBZhulYbJdp4IlcXflSztZlTDxyaMB9dlXMjBTHlISPv
Y+F7nY1mSo2ZjtB3dH1LNFetyGSW5zJQomXXn3vKA5QnhVaJ0ZW81DlTuyHeeHhj3UWvVZ+GyZvR
rBWdUTSUkt3GU/V1r1k1dmclXHjvs4K1neEj7ixeqwTAfh1r8ERNUsGXffBzwySY0Io403p0CTFM
Tmon89edoY8nHz+ZaVz+zXK8q1u/eTKZR0V3VKTexef7wrEz7nCL4hJxm9461kF557PXZ0NW6wjs
jGKvdzUGLgTfPNoqeh4vO47rsyGLiFLT+9HscScZ5hnx2O0mwge/8OnPhqzSEM5kj1HrYkrWL8Ik
ta6KIVl467MRy0LtxbGiNW5J+g+gKExAa0rW6JA/frnvPfjZoKVZV8fSFOZSkHNyHjd+c9l6XrJs
UGmzFZj6qITOMWpOqtbv689aD7Poxqhs6vKLbn8XR/fm24wVgjuBs0DqpN+xjgvjSTgiO/Lhv/Ns
5rmBRiTFOtrNbkv8E0CeuiUZ2UFQuOzWZ+uvBrAZdJzd8eSlp0plf5c5yFSWXXy2xsJ3qySpNn/d
uq6W6sroUOAvu/r0wN48dY1eWWsHSjeFL0xoOa5eL38ws9FKrE1BFDtXH7CQrFs7blemqR7NGv/7
2WxHLnlz74Fu2Dl6Vq6uqy8lGcAnfugvrGzttNdvLh4jcrVDBNZbUG2pC80eb0NMk2nZY5+N1aFB
mZmIuNsaDainQaFNpxRes2yJmrNwAM5CH9PkdpuBYFpB932BZKUs+2J2LIs3D6YeKxiaQd9uIR4Q
mKMbT1KHpGvRc1Fni6vsGRWCTFCcyMazTT2E3+sJqrvs4rNhWkKVjNgJt9sIwDKQ1xBCKmC3hVef
jVNLiyTMXQ637rTKVU175JZYyOSIwOmdCWzXRn/z1IcWRycWAJyPCtpKPNnE0m6kRrLrhd/MbKiq
8IZSfBudK/Qpz1PSCsMterX5sezZq4fzDE5yFRRkysrq1QnBXbWyqeNILNsMzxXsCOzwCmO9cKG9
fMMee1fr2t2yG5+PVDizqRASzJlAumZ6fBIq0uRF156rx5wwTC0F/iaA2MDewPO4z2MvX/ZC51I4
mJpS5dht60ohXi8YO5eWWsoL73w2TmnfQqEbbGkLi/NnKJQHJOJH1F3vfOnKbJSiAvUl1mvhctma
xBS1JitL1Jq/bOrdCeffjKTON9og1tFzI96QH3Uyksk5C0dl2U5jR058c/m2TFRI9nlL7m81YtG0
nsHSegsf+2yQenZYWl1Yta4hKrFO04Jbj491Xt978LMh6mQmmFQJuhICZOfKhnV6lUhe8bDsW5/t
fqEhNlVThXyOAflJWto/QsFe+EpnY3TUcycCdtG6lYFCTLGHJ4Kebxfd99xjpff60Ica15ai+l5v
xRVS6COG7XceuDw7p+Y9EUeN5jdboPQSKjbvMhzlhfWBucRLAQ1lEeUtbZGX36TCerIrkSybWua6
S5jEHbM5zyQJMuCZ+Qmez2UzuTxbRXUIK9pATX2bjx3OcvK/jGUr6FxRVAgDYDQiZhdT4KWdk/tB
XOCyb2Q2LMOkGQL4FNK2SL9gHwPF+nXZhWdDMiFfqxhjXqIexM/V4NxhaVw2T80Jrm2J+U/0ZuOK
GvAxdALVjVqt3iy78dmI1DIyjSI87W4tISVQs/jU8ZzHJdfWd3btNzNsnIQ1ulVZ2hohu1tJNr8D
hli2sGHqOtyn8GGXJfEwjRuE5rAyal3aOI7VLRo4+DYPr04MhoUzusOHan6u8o1NFXvZM5ktmoGP
IrkMROO2k7qv12rchKV5v+ziszHZ038X5EjWWyUooE7S24eG3iz6UvBOHD4SwG5yTGR0vbUT41Zr
ix+hLo75y6Zr/F7u4is4vDZGGyGXtlNvq1S7xQ73Y2i7pdeeDU2lDy1NGxTKxqomX7a2H52X+mAu
fCqz1TKo9S5hPzsZlkcTJXv0JTGDRRssQicOnwppd3ofO4z8QRNNtJZ1zwRDwQ4oXDS14MY4/AFF
nyK1jxhDvl58h/L5QPPhy6JPcS7W6nCxViZxdtu29Y1NSaLhSrPVY6L7d76XuVKrCjqLevTAjQ/D
bZtPUQHlwhE6N2pEKVpX6Me1a8faVYLgcIsjTF34xGcjtIWkYjpt17hykdzpROEgU1+0SUGiffgy
K0PKYEKktauqhrruU6VaI/19XfY6ZwNU0FGo7bQhwTIxn/x6OA8t4/OyS8/GJ64YL7ZVqXKFkuCx
yq3yZEpW3i67+mx85gbYWbKCKpcW0rjJxvwa4t6ytj+G8cNH3hZqHRMaWLk58heS4NpKupBw7nxa
dO9zlVMvAb8o9ZY32omfNTu4obafl116tno2LDxBAczLjU3/E/SSMzlNl32Hc21T5xFkFSV6ham+
hC7b++pGSrIfy+57tnyGo+7V1UCSKqycNXk416l9bNs5DcG/WYPmKqZeoh7cFRiNA2Ty7aqyzOiq
RMq/6idWzXrZ/c8GqUH+VBYT0eMmofYtCfQH4uXul116NkSBONWJCc6O8d/Vp11dgfPt9GWtOoT+
h5+6TyBgiGuUG9eVh7QDJqBLxddldz4bowHJCXEFDco11FDvwbO0Qsd2kQTxZtkPmI1THRwT0M2E
T3KQ7sJUvQ/LZWdxfa5cSkKj5MDMpT3h3DVyeONp5qI2FP6Kw0dOwo6Xgo/C+e6lqivZanOn+H24
SOkLO+zw6qrVyUYH9dn15JEspKoEPLdQMKbP9VApMXyE1AWVm3WFvMLecVL2oMYWvc25FqqpYNDo
Do+c6fGiE+pFYgzLxtBcBeX0PuEtAJhcC77zyhrFhVMRxbzsvmcD1OErwd4YV66Sd7eaUl5WcrPw
vmejswrpThBfVrq1aT+ESnWXxOWyQ9xcuYQVM439IqoA8ETlykGEvipFai+bD83ZyGy0iEz73Cnp
2wTlmlygO9ixy7agcymSLHPOyiDIuX6okSvaU6jYtrJkLnswcylSBBUe/Khg3DiCtK/WND8loTwu
e6NzKVIXkU+M1q50R2hia6XWr1lJl3XP6b8fjv0WxGxuDKRY1rmD6Z65VuAKXtlOFy+q4ZBAc/gT
kOfKjj9kPHs/6IGoUDxzPU8vl/URdEM/vL6IwYxXqVe4tlTHJTyQIn1tHatfeGg0/h9n79YjJ+59
f78iJLA53gJVdPU56aRzuEGTTALGNhhjY+DV/1fNo0ea5jf5tsRtNENTxoe9t9den91aDSQa3UBS
gnlbu04lgPEA6U5tdD60E0S75ZokC6DRMNAFhzEmBbDXuqDIfo/tM9HuODUCCryJ9qqawuRKrIIb
zF98Bdz34PN3a3ZhOob7PsZmaAGrYkZ+XkRw7Mzb640EGYCmTSzGvU/VDQwmp7MTQ3tzaNz3eqMZ
bcmrAvqy6upo+wJ4T3MDezTFjw1MuDtSKfbJiKz4rFlfj/C/tim9toIP8XjwD+zWLS7j+NCrGSNP
J3fROv0MQNyx2jwsFN8uqYRLAo2xVlUSmhfWTB8cNy/Hxn23Wpsa3AMhmrFK+ux7P7ggb8PwPW3t
9SH/EbfvhUYjSuapZ6WqqO7S7wkuFUDVlvPBKUPejooB+3XdaDRUWKnwJIT0JfdgXXA6NjC7paqB
4jVK4OnRvNoclIBb+CG9s5SS63r8r4HZrVPAWCCvAyKimmOOhn/cFnfYbBK2cBhRZg2/kWCWv1j4
E13ASvViICThlvwJLW7J+AzvtAmcwkTGNxz3ksNNx/swzhPBUIyH0SvM0/It7Eb92Y3Es4W/jj3/
a2hbbyxiBJakDCLU2k+JsostRYAqWRHjlnq5WDDBu4rAHzK81EPn1iLwUU346kHZu54D2BUnJYUF
oC3g2WG2czNmAKz6gmz2LAloQeU0S9p/X5IwrJ8NMHvdjymIALNKN5LNlV7we0tltujU+XOUwrWU
BGiUX+HyfgObhia7j1P4xRX+iG5sOJS6fCaxviiGxu/KH7J0hREhGIHlrEPYKsyJC1HCFldHxga8
1gHxbJYBxqEZTXIJDERw50CZzi4C/vKATGG0XXE1U7xsmycfuUBuXUEB2iV5B1Op7UUAyJYci0L2
ai+5hDbmlg4VesAHVH28nMCO/Nh+s1d60RBmtXwUqgLR4Rf8qF/qhB18791eOeMmZhEE7x3ZGgQs
AQOa4NAlIyx+3i7ZaIYyBR6PqkLX/5LXXgaApIBxz6El+48vx78uNbTf0Jjj0q5C73+XL3z8HXf6
WNC3Nybq0N46w9llqCyoGo9o0GI3sIGTx7ay/2NbETPf9gRG6Y3m4T14dB2U/9Z8OzYuu41Sy2ae
4SI+VDxt7KtOwUbSsk/NwWHf7ZRjzwzaRLKhylBUBp2tu2+35ljzF/A+b2cMsJIAeKZwolwHVcty
8B3sYUcAAo5lOXuZV9CzAD7omJFxI6PlRKbegiEAT7ixPDT4e6mXkaOrPbhGVLio+u1UeBt507GO
Dtg5vh0cZR08e9ZkqFrw48LcTAm8SGnWkd/H3n23XOdo3OhsiarECCB9ngwjxR17Cp7psalDdoGN
A6Yj8BcYMVM/COFL4boTY+xggLDXe6nEgUXc4AjHHY0uoCiLC+U5vzo2OLs8BFbs6wRq2IBGVyFu
YzpHJo8BJzum7weN7+3HnTogLOphwDbc2+S27an/HTnteqwUvFd7JYscNzkhXkUpa7nUYW2rxDfJ
wUm/W7WEAsjArqcTYPdNMTmY41gD95NDI7+XfAU6WOyCPLny1p7+aqE2/7VJK48pP8O96CsitO/a
jqsqAubLu/CsDwofLmTRO3eHf+irA1n17ZdFuylMcwAcrTYRUP0JUB1gXOukJ6p00+B9QsPZo+dl
8EZHFAfz/CZDMnoGpz0ajn39vT4MfbqxbzvEn24d27TwJKgDuWx7Jc7HPtFuYcc+3ZCzXHem2gT1
nWQN+s7WcTX+sX17LxHbfKvR8Ur6itKA8XxxnQMViofzwQDratfyb1E3DGmlBlC2r1ZLIFve7Beo
938eG53d0oYP2Goyu/WV0v1ULA39vZno6IvvjmM4roLLwhNZzX54FoTfEjK9k7f8IZ/7Z0L/K8AC
SdNvHBxEKhPOU8G9EFcNbvt4aFD2IjHTCt0Ebu6r2ur0ZFvS5BK8l2PzZa8TcwnsSHt80Yrpxfsh
O0d/ag/HzbF3363oqQv7AbgoWSHWekzm7U6MzTteLn8Y871OrFlwzwh7sb6aFtLeBvA1y2Gt6o4d
YnupmOMxS2dOZQUWEly24Ao93gLV0rcHh/36q/41Y0AQGmjc+7JKoh5+XFl6w8NgPXYO+LslqlXf
NHXG+ioLW3c/aQk7TdPNH/73N71uVf+Ro/u7RZo5vs4Ort6V2MIRIb8/NdkJBpHDcIqR1fWHYix4
0L8dIbh/1LUyWlSbTn4gUX8AJOrL//4F/z116F66E84+rgbRjoUOwaHucngYz78cHY9ZD1DYRr35
tgyxct/Wvagyldao7gBYLuPIHlpS/1jz/nvmDKSzoDPh5Ws4MZ/ARoS5LV+ObQdwAHj77lkMEGw0
odgROBOsZc9w+Qt0at/NxzLdvTQwXeMatuLNUPmWGpXjO3TXHdPP3rNP/e+PG/q7XwAn0WmcM4Yt
JyIv1vgfm6A+OPQ77RE8Q0zqa7w7iqZRyTRuaDYLr8xjszJ9O/SwB009DrHnKUh0/XFePfXSt9Gx
JjUYB759umB9YH0QmK5Ha/pBSRpVhkVpeezddwmRQtHIr4E3gcYBxaZhBAAzbNjBgbluRP/aK+1q
ehgIMgHhB5y5CvSUjt82kQ3zsefvJWWA/wCL2LWiCtp4LdPG958H9PN9PDQ0e1XZCviU9NzolU3Q
LMNt5wf+I+iOkX1nQe3cVf9/nwa6F5bFISVLHFvsZuCNyKcxCMDKZnwe9RmJmCVneN4BCTlGYhnu
vRVZwb1KulF+g8U1nPdjsl2S0FsjMK5qC3eF1eP8SfbRQgo5jgDZbU1bbz+GemX23CucuYWNuuUn
lWF4N8OO+HZl7XymtXV4BDww2tyXLNw+tQH6Wz7wq0/Fp56laiqRsIWAMUjtitaH8vOxU623lfiv
J/ZAST3MhwJJQDveThnoGkdybUg+NXXQPc4Zz+4JI82xA/b/I9P+a0YOcGMeQn/mFVn8XzEZP2RB
83xsuuyOPeSaq/Rixyu6QWcrSHghw/Sekcb15//foxsWem+HxVpPNtu08GpU8Oq46GkTrsyAtNal
Q4bQXOIsFu2h6hqUkm//WDBmURwCEVd5yotPIXfivAH89vnYOO2iebBLLHJEyqt5CNvSq7cvBtjJ
d3aE687yX+O0O0MCHxgnri0HcguAbqiqw6e0bZa/li7w3qls/uFP7IVy4JbBiRWU2RPg7Twu4WWt
Ydw+axTbL8yho+2dpPoPn3xvCwZ5QmOBY2pODTOcn220BFCHeeLE5JaSAoruY1UleO28/d5Ni9pJ
rQUGrQfKgofxF2xEB2OqZLegPRiOoBDQ8yrAdZyh7mxo8M4G/acvcf33fy3mhELLuaEHF07MY2Iu
mZii85BmuPePm1n4h9QFgAm9/SsRnh3DhNmDTQeMBNHr3nwFUulYaytQD2+fPq3ZyNiquypJInOG
5jrN6xaA1UNrbS+kmxlKkdQGbcUg4T0DPybLNGOH8jiwlt6+uh+rQMDpvS6Dmd36Nc3DIT445rtl
vMKwfxoMHr1t4anOxrNk5FB+SPcaOgDmBzZlvC45I3dJ5N2N8bEqHt1r6CArvBrWsrpUnRtvu2ky
FYCvL4c+5V5CV0dJO6/Uw2QPQB1XSof5monwfOzpu1XqZ1zXke+xKmGTuoPq9cvYrMfMYeleQ9fE
SePNxLJKrEScbWYAgx7FMSkq3cvovHXBfYrUrGId8DmqTe+9RL/H0vvvnITuDcOWzh/tRIesNPB+
X86EuM9Kc36sqEj3ULx2yMwowj4r+3nE3e1QdXo4dojvpXRruyyNbBBICQOWWW97v9hE9M7O+6dh
2a3PGer8DR1+WETTPORQjRUAMR3cEvdSOmDa1mk2iqFrSa5F36gBoFUNaus7McIfXn6vpcvkip4L
HmVotBo2Au5pre+GhbNjfZB0r6azcV/3yUizUroNd7YfoAJ4583/qQX/R3iz19KFMXhnft+0VbAC
e3DnMxmhwaiBl+cnOCUNFYsyAG2ScZbRKUZ1zRWj4dEMh0wVr+fRZv542lQAB3WZRARc5pSy5FAF
nu4dfkRm6IaAezqxZNHnqDbwFPb4sXs1uhfeUAe0vOAGvHsnW6gszCe0VC7vjOufZsQukFi8MYBl
iLlmeto0F0b91J7aiU99eWh73SsIe8YMHO3bpFx0G2NvXTvbFy2osvTnsT+wCyO04Xaba2VPdmjV
SaahK1UWHiqS072CENFmRBWV9hRcLctcNKLJPEwOScPpXkCowF8FSxMPny1sp8UUjvkgyDF5Io12
G1XYWjTy296eSBeogvKgy1Hf+3Fo0Pf6wYGnKYAdtTnNpJV56nnoPVtC/9iRvNcPNpDJglhFzWmA
KCgfuG4eRULN67F338X8oVMK1DEAr70MFzYh35oTW6ODA7OLJph2wYA7ZHOCvSZ57uXCf8T+lhyL
4PbawS1q3WjsPJ36PhYFTLdhZhPWxwxb6J5rZt0Iy6xkBYo2Cbac+1wXCT8Yq/wDVftXxhIB+u7R
Ea++Sdi1OLP+9nV7rJeQ/gP0/NfDvU3JsRbUnhp0z5SZa9sCm9qxy3u6135taIOo2YzAKlHkxyTp
iwSA/Nj+u5d+tRK1x0GF9sR87eeLIvWpriGj+99T/Q9p4t7lSwR8JHyg6TmuRTQ/t1YyeV5jIkAo
16CsHJuWeyVYPdM6DDr8iIikXjmTqAHO0x5TggF38TbZUm2dGBPj6U3TszKFDKzIhvXv/z1Cfzj/
9lIw3mFNQc+oT2oBu4nJsSsnWR87PfZKsEyBFCajSJ9mbuezbFOSw8D4PT7dn16dvB2XVQJ0ummn
T6bdxDmY+Oct6KKDn3SX4W6tDLcBtZ6TStukkGLpgMzWx2T/6FF+++p9siYmSWt18qQHnN+m+pyq
9ZhzE93LwOowFDroYnUCkrkttkiKIoVz/bGAZq8Bs8GKkrNu0nPX9dunDQjl1w5MnndW7B8+6l4F
VlPnAgux8inSAfpRrqe2IsF7NcI/PX13OoVBgHI1GIvn0EPpfPZ+DqL/dGgh7dVfHAi1GvyM5Ayf
r1rk8wZ1ogG5+ZCOFTj1tzMmEAMdNl9n50jJHgLcbonb+zgQfXpsrZJdGKmm1CIUVtk5m4K8y8it
8A+GM3vxF4y4RrMSPFqGOP6ueoj+mCARiNO3wwI+A6vbZMzO29X6iLsgLMIWjLJj33S3TDtftGZb
h7CEC9dNr9WzHx9zE6R72ZcfQVREpQzLGPKHrvfuw559OPTW/0fyBRuhVtM+LElsZVCFCrztS+uk
/Xzs+bv4sVfB2Ak7JOdwCBZYqIdTeHtt1XvPT/D6nP/IdPd6LuZxFaaujs9SedONqedZPk6JDxI6
+lST+tLIzbUPZqvfT67BJvrDH90dsslKakCQR4Hcb3H9UgSCCaJOnGPViXNbL1zk4yCBq8l7OuJs
X7pV98llECpu5RmJdcdlLjYOoGxbr179F6UOsrveh6SV57RbNwd0nq/VeM/jIFUP81S7IL4sXpiM
PNebaDwA2GjGaJNrkygEQkOMTwfA4Tg0fyndShvkIU+YvNCNw+65XJHQAwi4jrPTBV9pt7zAQs7N
LI84ED+w+V7ZMvU5SOleDOzqCmt4fhMoHsP6XqJmaWSOvgJh8YJTMvSfFQFG7dQlXfpbKol/1nYM
5xKsUViYWowQL+bZEVZtq11AXeI+nfq/BhRtE5svGkhvl0dp3LTfehby7CfI2wD9oJFzG7QEppZ1
69erSO9GbXJd8h6mUVPhHJsCXiZonKxPG65syMkj9TIVdYqZlhVz7NZIlmTeIv8uSOc4O7PIbhJ9
YeOw3oAS0BdJrOb4ofMtS0ufUUeLNolHRGGpTMtUwgA3X8YmHnvoN7uhbUqTIWlOClRIlmbAm429
TnLATBP0jcysqsMEYSP2kljaW3ytoWW5ThHZ5UAQC1la2ZPvo5Fx6dZtSX5atq30rPQQ8cdNg8r6
2o4kSR6pqSm93+o2tU0pNvSohOfM2QCOCFucWPGADo0U30sxpvByjb9ljT37cDVGNCb9YeM3awzY
3Y8xlQz89WFGMfiSoAMpAxMzWaa1ED2w5acm9a42kMKK3nnoYgGytYGDTmJne1rxLYfhQiIU0sgl
5n3a5jzm2TnmbV8AlOckEKbR6k3zNbKcpzvfTvzkNPaox3hobPdpWUjTA4VqB2LPHY2mpQBpNSRw
iW1XUSKvadNvqaH9cJctG4pAbeTbRedOGRTz8wyEeyAMhTGU0gIUOApWIE91fIbBCl/ueuICVLV9
A2+1DdfMZm7Qu+WvU2yg5IxhsuYL+4MIDz0zGphD9ZJEMkjLtp6i7gdyn1Rg0chwmMupiwZwD0Fk
jz9BnjXKc7cmaBPKBn+IbrfII/w+aB3f/ma9GGxYhtobwscRi7Y9gd66kouSQTd+aT2Z+sDchryJ
ozwB8l09+sbw4EfY1XW65nWTyaZybp6jW1+zcPjauXiNCnje++hGbxx2fVg7R7H4WRvX8CbnI09/
gLI+qi/oLt/aArdLOLvQ5zGsD1D1TSn+58ELfw6dnreLJMBofwIlNQgK1WIl/exCTPObhpPt0WR+
c/bJmHZPqbZJfPJTptqPI2+X7dmhwQPoVEHgG5CWVyfi+DI50/e/OW5uAIePR7pWw9CJuhqBf9V3
dswSUnSAWJNvIH+H2d+B4/UjWsi9W1wjbT/R2iLzzkVN2cAgyCsXIC3dLRgSM7igWUy/ioyFWakA
rwb3dm1F/xg0NQsubmB2PXlj2y032ar9uErihftf/Ljm9cd2zBpVqNV48ETs/GxCE42Mp/l23qZI
P0z+ZvwLVbESnwHuqIcnG2VJe/ZbPiSlWboZe6eLUt2eoZ8O9MOYzfFPAU+AvqhRd3NP7eJrbCXt
sLhTHA1GN6WP26r5jncwOD7XjVVor/GSufnUplMWXqRSKs5N7en4R9tmnSqafuKmy9M+qH2wh0K6
XCYhJ1MaR3yvNFNPgrwXm1PfqMnwBmXkNwHsDBe8BfOaSefd4k39qb9a8uQwtNv44+jQmHaKlHbf
ib+6+Mr7Bnq+AAoifkC41PyqsYSTohMtkUUsXTR8WUcaRTA4khKWZznl28YuzqBL9tMKPp2uc6DW
kwX7/abcMOSdwTHtclS85+knD4xpPs7tlt2Bw6FxKnBY1mQfBR51/ZrKWH0CcRHXnafeERnlaADt
o0qAHMtP89xQsQLyadLtzi1Tg9LFArxUduPXKwJFtLO17WUCas3LN82Y9xJHXJOyDWPrlZM/B1mZ
rNvWvWp/o93NbDaXVVYOXl2OjtTrPQXB69kPpo69oJRMVp4zIUx2hnV8Y24zjjTmcUVxKT2HnOHQ
M3UdjRB7h+1yLxu/48Ww6cAUodKJh+YFPdXMoYVum4KPxucSHRl9aMwzWwA0vhlwb9w9DrC7Y2M+
ryEoOjAXz0ens+AS0GwyT9E0ev1fhC2puI8BEcdE61swiP+mIt0wHSR826bT0KRsPuOXLd0pkjyc
Psd8buvbqWEdvaCTNhYPVhOAt07Yk0RcgpdE618b/JJhbD61XXQzDaxpIHBGGxYmCuin3W3bmVXd
qE5SCIcJhMT+aVJAH+azWXvy0ntZejtLkb2mhKNqCpv0qP4UBq3wfkNq/3IVvd7ASoWsZwMi6gvk
n8vvYRp9VwYeDsBi7nr+W6G55lWiDSO6ibE9B/mcjXy9CVz/heuwK2GHzD4iq4FH0uZ7ABIKvckE
fFSCqS/BAKePs1rmQk0I1p45wbXhuTEeKV3HSgJXzw9x0s/uQWxkDUvGuil6kdmYeud28BQYvgMB
fNb4mAbSicK30TZ91x1BWpZ2MFIB29YFD51B3+dzG8JNsYTMqb5z+IeHrRFNyRA7obZAOF3KLtTr
V6412O4SrW3rPSwB6V+t1ksedvFDK7l/mafJoxX6bBW9jFBg3WRJGr5sgYQZTJth1X/yA6zFPCPe
jPkgooIQnPt+1rG+xK4zjY+bZ9PTnGZ9Yf36XnWe/AzP3vkpsdjiy0hIWrJx+Ln57ZivsmbfwVbp
7kO3wu3cTbhXAENZryEiDjDaVxBnI2q+jEGD9lEEWhuwuR7I9CO8+jjmQT44L/xEwIohJXMq6H+m
M8V+76F37051EyTrHUTDzV1GzTL/hr7GsDzDLetW+h6Zo7s0Mdvyd9JLd25mA+ly3sKg/ykdTdwW
4+K16kMrsBl+p4Oscz15iraF5KuFo0rdhGLIuU5Uc7uRwOgSmiNjKzfF8sFJBIO/e5M8U7PJoOy7
oJEYqhYt9SLzxvqZKFUvZ2h1+/4jNGume4F5Qnzf+qyeKzmu6/qYwL1BlXrBxfwlhFXOnEtLHAHc
dxzbr7bXjf+dtXR+6igZn5XWW5sDdexPMyr52xL/HAI2Bi8GQEbvK8VVmPcFQOoYDgoA0UXoog1F
HK1FwvRMikaBQHvbMtDax9EmKBrH1tZFskXzGezxrquQnGzqwUET85zhsE1AGXcSUqsmeiSZ7Is1
ATFR15DlYf+2udfZGjrV1hZEb8lpiTN2WSUratd/kyCK5cnC3MVBR9cN/Reo8dZipUNYkDbkMcxN
HHAJesgEji80dKVd7cOkza5lI0KFyH5SQAHOWXDPeuOtZatb/yZyEGquNS5Fwz42pwB9v4UQeswZ
jWAcoeP+M6Le7zGPnmwAMENgsETD9SrZlWRB/Bl/bVj2MNOsGMYAKyMI/KrlYu6LretwBeP54Usg
3XgBY4zrPOgErXiossKixfV58kV663VJrwu/GR6RZ5i5ApIczHV8M1+Oj6odge7OA1jBnlXWieGB
SuU8nBVwWLjL4oaW3TCa5RwFLJyfgt7XMHTGxX32KUx7155nAfTS80ha+jWdgA0qp7BGbSllnokf
117VydnXnSNPuNCk/cfJxNtTFAoRVEoMg7fk07V80YfYcdFxAQ1kWs2BQm6y9U12V2PLBDM7DcPm
eYWyyiuWGKv347S5EQ336KsmroBNZs2LJAuYeuITapgYvEaMJ7qib1uc0QIZnNKa9n2p/ZqoImCt
CB5Cq66k4Hi6Btcp1ORtU2TpHJFS2tEPLB6CnvFemuTUpQLWXPkm0Rr7SaGDkr42Uzzc694irC/a
pvOKoIP1IKZuusx54kDV/kIsvDVumtgpBJXJ4iMXbAxucuEToB0YSzT0zIXhZfwPdsDCLEgUjyVf
W9tXfMF58i3ytZvPJOEiAANHw1wvCBlNwbEX7c9sjsDPpsF2tqldvvZ93RKkPFHdTY8Waj3seBoh
PbulTDnc/dfrU7pewbub3ujdlKbcP6UgJy0I3xDqlnoLafTqxOw1Fx73kflkRR3MH3ttgwIXXCP5
vorazUW0MK9UvP2cLdbms/J+rRxdXANufXO9dO1NaxSMXUL09SPYo8W2mUzlCRLyEbJfDoy2T24I
J65aBpudnEzoHadZ9kUgoCqWtfvRwMj6KUBJ67kNSNwAU2BeIjffDgNOhtvUNevfgeqC17GP0vaG
sBY69K2btuxh9Ih+9h38h2F/Hz3AOdTmabzCRcX6W4WwZXxtUHLSz7On0PNglqSwHiQXtRe9pmk/
5euQPuAuDx4DYO5SnU9+c4ctbr6sOiWfsbs3J37F1udSLgbaG8BOSOS8onEgQJQcSwfjYx32jJrd
MJs0J0wMAMPiZr3d4vTvNG3Mh5CE4W3sc0w4KnTB/PiDiLT8HGxieUpj1X1ofDVBSGUF52O++Cxz
U94gf1vPK3iI6008k+Y1DhZ1a7o1zcquH+NCbnZbzr3uotsVgtzws/PS5KURDiqfkpg+8W5qmcxO
5DXWSgrjh7X1/2amXs3nKIrjNZ+ZXFKIk4PZrSW7OlxcxLpsMAJKdbAqsKLHccIsWxgdurKJ58C7
nYMQ/gJolHb+rW6DOnucvGUy5xnOFf7rFgsSF9kazubOhipqviMXkyOgGcQjN4opFt53yyyAL276
GVtroHT6Sq1Q/tNILVUnGI+sPUw2pri9DN6ciW8eViYgbNHKIlb6U9ea3EYMyVVmbMIKLRB1u7ym
HqUiX6PVsp9LGtHxfl6GefsBzJpDgN+aNMLpLbCQI5V3aIHrTvCFqkmlU8G6D0uAatZp6EMqzybB
xlciR2+Sy3gVlJ7GRBL6hDaxLrqDIpwGV4h9lF0CNAIuvxlOUflkJ5Mqv1izZm5vp3GifpzDIidF
/Ld1RKwfUOxJCOo6ECFvd9MkJuxEbZ8ghlISS/+Fo/zivvGIZ5dwwM0pnaRLvgUT5d53iXt3FH6W
IQLWE9cqbYHZgcg/r+3MQYDRdiln2ej0SwyXCvOautZPv07TmJGujJLRQ7BS95E3v8Ru65Ym9whJ
KKKcWssiq6kgj9OWLuvvEAYW4m/N0J95SjuwMT+uol0yWGhEg34GtTziy6mf4VdcZcwjw3OM9Yk9
2Kf6GiAAj5Sg/N32aNS/6ajfuhvKW+7LMtz0oodcxHHcAGwwIKNG+tKNxYogFYE14h7jPnQGIaKr
Mt5w/Somb5jPQ+eZ7DJNmY3wxbbM6XIkYpm/8yxCd13c8mz6bhwf57NqfOkVGbfBHRubOi5G6CPM
/dp1YYNPkjC0t064Nyq0mkdkWGMMg6RXu8FVGi3/Y30/NGSsXL2kH0dKVjPlJto29bQKIXINAG2O
NsfGUhDz0m44ry5F+NKA2WsvG51Qcmgzm+STcYifc2ONmz4kgUva3zNgPelp477flrGDndeQNxOo
KTc1Esd7BrM5zDoaSHpbd4AA36lmHb5k2D51SY0JA5H7DEqY10lsnYeUa/W9atkwr6uEREFya3De
dH85R1mFpDbIvg0I75O2iLLGZx+BV2sRBnWBjJnNMckiWqTYp1fUJzy0gm5JG7DHtHP+Vmgs+M88
iORJ1CzusdRqezv4qMk9oAJHo+e0X2J+62ad/UBt8SuoL4bEgATFaGoYQD0iH3vS1N/h0IIso5HY
Jlmn+YMxfoauB1jmuItI0rZQ2wqEDjpa/BuWaCoeRkMn8aBrO91ZpYbuLyDPzS9v5NNULtbDZwyX
5JXba0rBedp/FEvoXmNENKZsthGJJ5R6ZsmFS+QZ7fdZnHfKNQhOcPk+A9+YLriBwE44oWJpukeH
BhswRdNr7RJWBvqVuy3JSYSeigsuh7Lpno7p6D3TBLJUyNySvpkvc9w0RuCj2NWf4FFQd+y0+DTt
rmFDzD40I8viU4DGnfH3gsxnLrwWtdjvcB8BcllH6RSeeuR9BFOTkRfNkFxXa99NOemwgap8thpc
xobY9mcayYm8UmfbuVjlFCB1T0IxL3k3p8L7xlhQ/0ivwdBNusA34fMaq1+GCxNefFQ5gqYYZcjt
TQbKTVpksZa/hghLNk8BoSkAuvHDk8jC9J9yNqcbBmFNT3BsrUPk5alPzwtJXPJVNV6GjnqW1ah1
e5mE19ekYLpRIgKS7jaKh+GnEAuMDFGLa7v+Fd6DWff/ODuz5riRZEv/lbZ+vugJLIEAxm73A5CZ
ZJLMJKmFUukFJokU9n3Hr58P6p65YpKlHFZVmakkihkEYnM/fs5xgu5oNC+TzpofAYPC5brJjOAp
j7LFlXS0nwfjJo9Gq/6oBcKWTzpNYOQjYEkE1peE8sYtm5SzQ0Szb4R6Pd41bqAqxHNUS63QDsVd
rNk29RmCGnEtRyxyd+7Q2MZm6hZhbgd7IA/J8n56j8u3bn2qGne41zSr/eQESv8IJahbLsoA/dOl
VgL1TFk+DVvbcrCoXpKh+sQ7T68LPYWoaSe0lMe1xyr3ZeS6tS8rcjav0oL0M9rzyaslurWqskb7
upkq7U7Z43Sw3SVydmWAmcg2k/N0UdMo5UKvMrG3aPzNmVeY7UNEAjPfVmGJHn4YcLDyZE22+n7s
MS3+giUOSEM7j1b0mWKHSVo0zLwHY0wSjgXX1M2SGIRkCDS0+xhNNhGpCThGcBWLRGoYHtNWYtMg
7JBb6YQggWNvlHTeUc0SXxiVqB5oKJCk7wynxNZgoqfIu5gfxDPjNTT3ObbnbvQa0F7zlkBQWb5Z
8eN8LMtgLHdJHSSRb1iqGr+t7O19WWR5fj0ptWSMkWrtO1LlMbs1QzVeE1nG5s5xKq28hBSsxnuK
K8WWY6Iodo2USbsxoiHTIYDS6nhbjoJDBMeXK+YCgC2oZFmBHY3Q8Id57t61WpQMfiF7PbvStCFf
LjDUWx41SSMwL6PZ6XW4lBPbJ3B4Hekotqlr9WSY3XhlljohbBQX13MVyXfw8Ws0LziWgtxhPWJa
KvisLQgkdg6ar/kjyOk0cBG1Qn/snCY0FF2d0gWsq836qtgX1NziL9FSt7nPTGHh4KQRaQAnZjbk
flQHFY782HG5B0z/HJCa0a76/VRatXOhaDRPs99gsJ3Y0yRGnrvRNddNqCVDGJK51+RtHD7pJlla
d9x3yIxczyinLmMbU8F96rk7g33VdCLcDHjEC7jFuWHpD6VFhLYZRreJfGUNNuq1zp7Th9jGeGkj
wDPizxnonOXlRR9FH8W0cHqEmmbrV7bSc+nnrpEZmxJ8d/DLYgCs9SJ7nsJNgq5S3FpV3Tj3tLiJ
B2/G17za9nMgSYWNxSKCcSu9+6419AnxJOIl957uTIO6iOZqVN9tHmr81BKg2jey1TPlW5lKjbss
HAU24BVpRhS3ef5uxpIi3RlJK/LZk9hHDEDyUbGEnpV1GMawqCeCwnJWQU33drcNDlEp4mWvW2Iq
Dm5F5cGzK3OkA0AVNU9CmnF0NJaggK4WiLS4pBWDZtwhGVU2e6oxl5GKZjFXOzqSjs0OAmSV+9QJ
Zf+tGPNWo+Xn0jl7LQMb/CyyfJ0hm5RqozdulZDUk+jlxx5EPPVRDHVt7+EupBvXwjYk6azstOIy
hjk0fBuN2W03gW0H3cXIeT1uGllV6TYzTafeGPRY6lKvbvI52pFhZKTKFoaC0ImzteEd/f/KTRLF
7nQVdEI5Psqn0JUbvEUEGyoOchgaFPfL8MoeJnMhZukq63IurBL+SU1s51FZ0FMPreySbGqWQbaz
pl6vn1Qs00wjd9CtzqSDM7Y8P6o0z1AoptR8Oy7TnDjR8rWscS9sozLmaZ/qjuk89A29iW5GAIap
4sFjK7GIQSazvJUqzqZPGk/jal4EClL2u9WfncR3cJbBOvZrzn4daGU6EXzBAF+8ZA7C8HbO9ZZk
pelNmw1upQCwyqd6KMfOE23uFt/jmXweyuescvHUdINWEwwoScJUdgjIB/ovlc1V65a9cys5PEJC
RSdZHtOI+tqXJBnLdGeFVqEBENWVWdBd3G7ie4twn71suMqSu4rQqH6KKkuOjtfpLv7jo7J654MO
2BzT0IiKVvfNxaA4fai0vtTuypAS5v3gJnWLB8fsZIavhhqnboSgVZPto5xKLovEqsxdo0h87C2d
Qfv6Gk1rKEd/oSpa5vgONipWGyHtzrkeK2qjN0TXjn1DWGS174ssSZsrFZpjudf6LMy/mEKAW9lr
zLbry1zrvUwZo3ZTCvzW7rW+7WPOODpt+i6RcbGd+9xpjnHbId3KpVDDhyWD6eo7oqVsGZtZgWlS
E2rdd8duq+CDCWjqGwUdO5JhudIWGtITsuLUme3HKjRn4imatvu6mrr+ci4L17xsqBuNF1lqL+JB
jzopr+KU2rZfiRxKyxYptWgAPQpKVxS02klqu7oxjN437TzRPPbcwa7aFaMtJIYvO6EjFqh3saZT
wbQLipazl9E00PHmeqrkpomUtC67qXeXy8qaNFFgUmiMveulZkj3P1AJPbmRetO2D7KlT8CTCq0+
vyGwjdUuk1Hvvh9Hio2bLAT3Rm8LxfIuLorMvg7CrEjfjw4v5no2nLS9Ej1NokDw0FxcpO28yLuk
V3l4NSWNm34k0QNeBUonWq6B2pycGoyF62As/J7NXGk+bjb2XG2obCvH3aUQXFdTbvUHnpyi1X3X
xdI13+YUN9t+TwDW8GI7lVTNHfd0QRUFehnFYWI3d35v8tqRC7oySpeP1ANBfAd28s5dFnVDEm1r
14YWAK17tsCP0VgL045xIRLbri7SRNXyZslKROe6MZfdH2Pcu2DaaY8Zzq4Lq2mOPH2kOEHV3oBG
KOrWGXwbcKP9kg+WY9yVGIm0xm41L9bBNCY5OIALizskvpuPY7qZ82btkdi19lE2gVXsLewSxsu6
qHpzEw5zVdwYLc5L3hSkQt9bSyXNG63VdW1Hvb2LN5kTuiScVd1WxEZmHptfJ5X01nWwhMn0jkqL
1VFCioJmeTQLaYbfqrQU2V6YyHb3Ih7n+oBVQtN9yLBXJ6oppDXd6JbWzj/mWibVTTz0udouvXQA
BV0CEY/idU+dMG5biKt1Zx16kbej3800wd03/AjJpl8MI/XRedjwPyxr5VsPzs6F6n7MBrpcfxRj
GraHplv04krRwnFZ51kF6Hbcbh78uFVW8g00UQOSlY5WtcDmZDJ+W7DO8y0xdcrVyBG6JvhjU423
rtYMpj9rmt6wTZy6QfpTyfXduRX4FTFEI93bVg2ZhsdCrOLHfr0ZH1UPAI1Vhwz3denOOgUVwqn3
ZtMYXU+sTUmr8frMwpxkNOl5pqgRiI1pSA2mmBnWwdGIVDfuOD+x9RyyIh6eumSqpptyUbn81Ey9
bZG11El/NQPST58clVfD7WpHal62eR94Ob5NtUcYGk6bwqRoxWVLLf7OmWdXXbURopkj5b4cOxGC
4gVMq06BqyQ9WC3Zfe17rXY8NHLGCM5fpSB5TR29g/GjEwoN9Bd/l0DS5UKkXQw2pO7gBO6DqoSL
8qAQlGaBfoOmLjsvRrpqeaUDJcb0oXE0/RMIUghODFIjuq/AFEuseXZH3Jp4kuO1W7wwKxEuefRb
IOHcTSid6XNVTJYd/YFZANUarx/px1Rf5EMn48Qfa6zwCUCFPUl905gRrKTNf7VNh9O0Jp0L6q1m
5wvIbQCbTlcHPp7f5keT79auhzEKq70b/USYybsnqhEFFqi3pdE2W2CCpYd0rwXa/r+CfhLT3FrZ
JZ7z07QRdlL23jJH8paya9Fv7AAfg79Gxjs1ybJnq8jLos22wv2cWB/sYffX6GwnxEeZmcNE0J1t
zfidA1oRy7+oBtNPCMolxqNuECu1434UoEfuIA4tx3R7Ro7+J95rpn7CfgQDMzrIldRENLZfHZVx
d52PWomdZwvRDIR6SOhwodzauJtaMFsyq0QTPoUS5un3r+/PiHMnHMlwAvaOtUbtShrzZpsYkdMB
HmztE6hRRKcA7pwxzfgTXuCpp1ZTtyw107R3eFvU6n03l0G/qUICXIwQ2tVoF3OdjHB0moszb/hP
+MKnRlsJVEeuEUPubIf2Mh0OStsakPnMA/3Zp58QKSuaU7YqciUkqPxb2ugPo1MFf41Hfeq0RXxe
51UYyB2VZzKFZt7HfWb+xQ8/IUt2ut4VZW/LHeDzFg4yFQ8dyPH3C+rP3soJ0zmYKCtKN7Z3odBa
LvMh8PSIa/+vffrJbjfSyoToxnsxlhyb6c6lYepSvv/9h//ZCj3Z8HZD7bSaEpZLpFzjsQVMGn1h
zwYtshwjr7yqR1hwiehNVn+p0yTOos8J0JETjgpHLLmjs6/8ZNVNe0x0cNXfP9DPHrivcHFPjZlU
MpvgQaG1yx03Anp2i3mkqsK/T7Pe2Q8WITd/Ulh6YV/EVfIhWeIPOitNXgZt3EckKWG0pdHo4zSY
UWV4nSIW+/dP97++T/87fCrv/v1ztP/6b37/vazI8sOoO/ntvz6UOf/99/o9/+/vPP+Of108lcev
+VN7+peefQ+f+59xN1+7r89+syUg7+b7/qmZ3z21fdb9/Hx+wvVv/v9+8W9PPz/lw1w9/fPv3ymz
dOunYXJX/P0/X9o//vPvpHS/TND6+f/54voA//z73deq//q349P4t4s+Lp6+vvjWp69tx6dI9x8W
RRrdcPDldO3Vxmh8+vkVS/zDodOPi6GkkPwPXyno4hv98+8aX1HU50jqXYPvctR6drRl//OLuv4P
21IKZzddYNO1Opn937fwbJ7+Z97+VvT5XQlJof3n359vcUe5mF44DigTH6gc9MvPFy+FVS4uumne
tI6hEq8zO+1HoVvGmdPbfcbp/jmMNB0dBQYNnMkWTrZlHiyllrUV7gCY4H80RbJA+uzKI557xadQ
A7stoS3tqY+IT3Vkv83JYh3etaULd1jAKXLcU58PrXRJSQsZHgrIjBd66uSbfBrf/bIA/vNqf/8q
XdtmWpgznWk99cOK6FCalXoYHQxXBr42142fGc05BeB6sP/PMfDvR1G6I3WXqg+/npzNQAbQjXCO
OohpnDwNE8rt4iz5RnNysXn7AynLxjcD8viqpn2+NlLUKAbRcXRIUEx/d0toY3hQUYJ9+zCu47og
9FIYrnFyH3SRI2cXOOgwDXm3jcZcgJul3RmF889I7OTFKQEzdJ0dx7ZPrSnjoS01fRDRgWSyOmAr
sXglTieA98bT2E7ZpiFO2pqgCrtxjsrNMC3ltslt902uKj8nUMG2MpSB3NoyT52F4BPB3R2d6BC1
qr+KnFySSarsjC3M81jw36OYFg5eNicJFZ7167/IUd25yIPJNKJDnYrHUUnluXZ1T5OIGMj2jS1R
/zMaWBEuasLU5c++FL+M1vPOG6pi0SHurf6iT8zWy9upvvj9Qnll6StXCPrRsvTZyZyYvz5TAPZs
G3mTHMxlCi4mN6vBMeenETPlN4UmPI8lHAefLV3wvw5DPR8pJxLMYG3kh65Ig8Fj4PYygNZ05sR4
MUkWCwFMwbEQGwl1qnYOOidPHVVxYix5vMExPn20wwrmLBDdfUmF6q0bmvGg+a8TpLP2TsebdbMd
mzaKD8ESpxta+nSQapx8+/tpenGlgGbZ8PJ1HbsmqognS6/OUHE7iZUfJgrX+yUxKSiQsJ8Z5eV+
/jmMEo7JlobgdnI6lZInBE3JD5UNYNVMltgkRj2hKSjdXdSFxu28DPdg6+2PamjK28CAY1cu5bx7
6+NK6bKbDZRn6+l1slbIVedSj4roYEXWvI167THQ4unNM8cDCsOB/MrtZZ7q97KWcl4ds8HcoOu3
QdHEcMYgl735UZ6NcvIoZRsGbWbOKLsMbMIjA0gHf+bmzCgvV70t1s1F3GEJ1zxtuDXDcFTUl/KD
wsziUgsGIDZNi/duCckSuH84Y4ny4tjgCuN6YX9B3KZ/7/r1Xw4nUTqjUyqRH6gs2O9NMyKdMeqx
e0CDhSTrra+Qq4xjEN6mraOpORlMS5tlybWqPNhtNF1DvpEQ4LNzjX5ebjFGkbw7JdaT49TkxoSH
OHTYYh4cPaSKm8eB187puR6aL18coyiCP4JX9vNp0OZERVJpOibxtYv+ykfO0ufX9dIGoT93XRye
ycHX4/vZBU3beN1m20p4iYZ+KrJXCaypYUmrg4IE6WyDeskeMpRHAZnP4hxDtTiPs9bbB6rvaC9+
P28vFyUBCHG2MKXjGlzNzxdJ2CiLzr6qPpRdpxebdMpUSHW5Sf6Iosz8EmUi0c9cMi9eL9GOReDP
VUYbdHlq9Giky9TWYd4ewMyRjYksvFvcBBpcoMsziuLXhrJdDkzKRhwkpzGHqcKYrg9lR+xD2iil
IQ71ZMLXHLT0rbsN2azkmOIdsg3sU+erEctZ8O5sOKDJs/ZWq8aLvG/DfUjd/fMb54yIg6yEh2Jb
K+d0fZbYpiEib/pD4+TtJmOirsap1vzFgXZloZM5E7m98haVQ7ZmEajqFM7XXfnLQRKWXSUjajIH
Dabevq3cblM0xeiDg6sz+dKLvbA+Gi5OiqCA5FCcDMXyayZB58MDUZD+dRRZ4mvhkN9MUo3HYmnK
2CuRWW2pO8kzE/jibFmHJiAEGdd1JvMEzljoIUjur/eHMS3EDpGG/qUwo+UMWPIcnyHCOhnFeP4u
7Rr2Xu8aPex08UdvFbBurdi9zLUy+JAkGeVQaHJvjR9/jkl8LQXs0Bc2riZlh8UIGHN0UrWxYu1z
nUTNVgvm8ExM8OpKgXjokNq7BCdrOvzLSsEbOBzMTvVQEvLFL00Kxq3MTR/Z8bnw49WhOKNt4RqE
+afoUzGW0zA7dn9YxqHc46QlPlMPXq5iar1n5uwnWv7shObFgRSQwzsO9f1T/L81bDqTxsZwcJCX
oJiljRtyHLiCummHB9SmRnE5VQp9XAqXzPKqMDeeVN0Ut3WT6vdNJCmK//4MeGW1Oux/U7lKom0+
TYcrQfMmLsPhMI9lw6IZrStriIMzV9Nro6A8wECSPBgv0JP5XGJ4hEvHKMuQBZ5W99MuJfzc/v5Z
XtxB67q0AEeAdbiMTnvMxxGl3Bny+cEAhfZjrsELlBb1XulZ/blv2+TN55nOWyO5X2ELnTzk+Spd
FVGt1onlMCYS4SkT5auWpn6LTueYtz4ai8YiktB1cgJ+eT4U3q1FCc1AoA9vOLbytkXsVpngGBut
HlXgZ8mUn7McenmIWqbrEEw4nNaWNNZZ/WUXhioPakMPXZQhkzsfEl228YXWFVkDl3e1fsHosBju
MtdMy0MG4HLOWeLlIUd2Z6yoE3GNjqPX8x8AMrmo9T7WDrbTOFejqnTYLVp7AdNzWIkP2mRtEkSS
1ps3BaEUqatShIZCnbqVykgGoFRlcFhYZdsibVqvKYPozB31clOstwNIhu7aYGunpwFdh+YJx9zg
EEAp2s2WEW3pinIOhAIm5C09O3UUYbQBrr5uCtc+zX1kpVkZE43gaOCF3SO516xt6yA5vkdX0ky7
FSQ1MBdY9OUmhIZgXdGYpSwF5GB3QnxeV/ng5zr1++0SLAJBu9FkTil8ugr3ybHtTQAR0xqFtieg
acyNbJKohMUfThTe+yF40OwCe7kehU92mVZBZWyaQcNAgOJzU3hBDTVh00+xPm0sAVUECkeZSISU
WCz4tJlbPmWFEad3aR+zx4y4au3rAnA+yeBLpFX5Xod1kXqiGkyJuD6H6I0R/djtzMGg8WUEMOze
polsf9CpU0cY6WZadFOUToXNOYrm7h4mUFVvFhnmnWfVdiYuaSYoIBJaffs5zBelNpBHnfAGg/7M
9aZpbZMN4RXnvCizneEm1rPqRogpe+hgjZrbBIQq/oCWPuZOIWr+OpkzCoIobav4Nmqzad7GxeJA
XrWrT5oBgEX76rSLdq09luHFko5B/4mOkql2MyVTovaTE4RauZ1nvMXuk5Eunl6ZO8q5XaxBG6H4
uOqrCQcNRwF6Ca4c07asN8HUO8tlDfN08eh/W6I4TQZYmQPdrLv9YNEPzCuaMXF2gaFN77Vh0rNN
Jerkc9PlVYQSU+XltrW4qlAMmVa+CakHf60oredeLSSNaTqQ3L3WhWmyodERlO9qymFP5GnQfgtG
w35Hc0aAQcLJIb7BHqGMtrCA3aehQ4QMyT4bYj/uyBouAgwM8s1ia5V10IpBjjuoo/BYPbclTtxG
ABXqNqf9aufXWtarb9yHiDa0VPVhgnpd1s62UosJy15zy2/24rTfaBtQGb4G6bvfWS0WBvdoSIwp
RcwmjC8TcFz0tCh3NC41fAbgbwSYN2+nIYIqE4V21O+WyUrlTskETnJggFzvWpmOuu+4qZKRB1iX
LlsH8ul0ZUijtfdpZ0rN9GTm9JYXuwOq2qKrTbHpkFFlm1WpN/vI8dPu2sb/u/OGrGn6L/Os0wnZ
XRUKuxh+Rrw1DVjE8PA0GHGo4+RUXDtyxPC5RpKQwnFv8/gaGXyWHqStdfrjGLRLUUGzT6Lq0E8Z
rLgSuhF6sbYOjH0nhR1fyCSotK/2ABPBq5QLF7M0RJldDG3sdivp3b6nihChP4gBfIUHfSeUOPTT
AGqnsqpsLha419UeShrKzzlx4my7QLEK/apDUnPFTWnZG3vI6sgDq4iD7diL6s4OC3StCAGlum0b
LD89e3KK6ksy1RGQHWWHpnhY9MEOHhdqs+HnmSxpRECahdA3CiHyqN9XS4qVCISPyWy/Vlktu3cp
u32+0SqynAu6bIF7dxWCEJwYoimomk0B2fixN7C0iv0iKQVn1k4UBeIpnDTMGf78+CMMtG8TKl0/
1bOOAl9fXdFrTH+KdPlH16jb0I2yjV3J9/M4sd4CzPFapIRbJdv8R0vvu11XGHBmwOE9hD/HXAtp
qhSbTX/Rdu0RntOnorVYSnEY+1Vi3HYxljmeXNLk40yI4sVg6lfQ0C5yO2q3bgDKLLCHgaUeVseg
1kfoaBb91OoZNnlp9Qjq59zDuqi+T2Bjb6oFdm8W17dxZXV+Tz310oFZewxi4Dp6bPyYwgZbmxh/
mSbs/T6Q2ru8Lq099I5bE8ff7TBO4eWim9/maEAcqbQbU+JX6xRFtZMgWRddD1HInCk5QVJGJQbu
9Nk2u0vlJBXq49j80I/lDay1ZTvNdbCPkeNeEtBCPdeNu1X2sOm7Qr+Yh/RaSHxr+GMYQO3SXDiw
Im6zQiAPwHdna9lFdbB0mJm5RGiZzPc1NFpfG2S7m+KgvgboCD8HY5Juimn+3OqIC0IDJvRCVn1l
Y9tx0dTJDm7kkw0TNYNteGl1NuYorl/Vk95SlcAh8lLvIXT5jZ3PZIMU7sbyfdWFdEzBJb8v78Y8
gQ7ZZcgQ7un4JV1fq2PkfZyTbn9Fa4MhvmzC3JS+3UROeVvOyKa/o9JdprvVV0kiYG9KZ/ITERfU
mpu5HH6k8WwM79wUXt4RydUC+g5SYtIdR4uMp9yAuA1Lt0JS9WEulmCgawnmG8NVrQun+Q7NVzR3
oswxURTs6ARLhT5zr/K5NzklDZG9Q4obK1hoC+YoeoItwaWe6KRsA7CR3HVtFpY/8jqni4Ufcdcm
ziafQcogsY2TeYN3qPVdX1CBfUXKYoVbu8VCfGsXSZh6ZYEZSYLIK+5QrZiKpjUpO0rifRJJI/On
QA22ZziT/Rn+XD/ecHupwHOiJEo3mhGmR6iObrMFqHKsjWoH9yGPctreQiQsH123oLaO8GaZrmEQ
LrY3lSi/PExPHLkFlsity0gfXLEKzpBz0/FHMW2GiMiWCmGh5Ie/6I25rHWvJyLNtmOWxF+40s3G
c12JNxFE4+gqaoQS+NiYMRYP0IzzXT1m4o72vmjKnbq3eFL4yNYHiybf3+scnx0fwYQZ39S6W3AN
OlzUG2fsenHsZJHhTEi7qnbDeyF4m53JqkgDwuoRbVugb8q8XypvCtHDIVSILPuumPKluXTjOdYL
H/fmlM4JWeTOF/TgcKObZorEGHolcpTpJulUCChe0lx8A29Y1/bOhIDaF41ptn4x2E3qLbiwdwgT
sgl+PAAYDEGvr5OV64lz5X2NBBmpgt4X7yoXyIebWaTzLVZceE6UtWytd33hhM1dU2dJs1liHKQ2
iTnOaHyari2PLoKAFH+p0SXphyVeX8awJ4KLUaFwvlJNNGj3OYzEzMtrUX0hKrDv0DDNIeZYY+vi
7zD1MZ3aLP0LUb7Ir2q2JAm9YSbdYx+J+saawkFhARDRufyCy0ImftenKTouM437zg+WQBa0GTY6
KOrwVK2LdCAExcgL42uPC7jPOBG5TdDwt8TpdE3HTcdSEG83GWTOIvJa/CLENaWxEXMMDaQPDrmT
/EBjlcR7/nr8PrTa7gHO2dQM3jCtsUSETilFG5dqgW9N5WTQdUGyaqTV5No7PNRqd6vmmXsBJeWQ
OV6rtxwTXC1Vez0VWfUo10BzP9CpGpuLOKItISuhkuPGYJuOOCvp5nzQkdWUu2opzOUioHrbXxhY
mrAtiqTL/TzJ03zToINJ926nRQ+xypGhmGWp3hcLjZfxdKtr2hn3gfuI4M1IkLoaI5OHbxeSzGoJ
vwKb1AVahrIsdvDfDYx3wi455wT6IlsDcNMp4XCoGpSUTt2qwetjR4+H6FjA6D0mZVVytujFLRdZ
sM2Nbp49qx/NM8DzC/zm56gu0I1FLQsw+HmOSFCfNuXcR0fFNbZvZBFvk3hSm7rUzj3gC3xhHQqL
DQAGkEVwxedDAaDretUt0dFl03iNJtLD7FigNfkSGH5jlPGZ5jkvMkQGBDTBKtOwwRdOHRZVqIPF
lUZ0nHJTfQ4hNfyBNqs8A5u8OgqVWlsA2/OA67z+kuaLeuppy6Sio74YdXupycoObt0ZA5gzqN5r
A63wr0AXRoXztBfcYFtDk1ZdfKylWe+NrF1wpEiat6KUvDTSagcmiRTSOLWOrTpUw3PZxkc4K+Gl
Cw2BSDMpDiqzzwEkry0IloOkhApQQR3i+ZvLmplgfRzjoxTNuy5zOSYKxAiEen9Q3v38ewjotYW+
Itr2z70F/vp8MOTFqnGQ+B8hEFu3NH6tv9NTCyMHVBVngK1XJwo8Syh9na5TqkeBKrA0uwxwUjdR
NnQQGNsHDfug4cPvn+nVgQBfqXRwbADVP3+mzIrjwuys+BgERUeqoSn7wRQjkpO3j7NyBWAwASc7
p009MVNDN6ElyTHH1uWTmu2p25R0BXsbyZaHcKBJgeawjfgFCtrz51nqIjCWngWhItlvQsw6djNK
7vdvfRoKq0qx9+E9MEsno7Qdxk7CqtOjA2P9JqsHcZPbaXaG8PNyvRk06DM460B/mJ0TyBEVdTUJ
d1CHvswETnT4xhIE1R74n/Hm6Xk+1EkxQ7TZ4OATqKho9/oBvbxzS3HqHAP0lcW2lu8gEwKlAtue
bCAnRORuFaN7gECOa0U/hF5AynsG6n752qAXUANlDbDajNPSMnYcFmYEtDuoBhqYzGVukPJbNb4+
WY1Z2VtXgmlKLj4XTgp0xlOAVA3KSPvcDY9aFormtoAjmB8o8Z5rrPTK1f5snJMrYrGX3MVMMjp2
BuqkodC2evukKRj4KpDLrsXD5e2nuAkthMq5y5nH8nu+k9KpQw1JAH50ZivDnyodc8QgwogvRzlH
39/8Gi2oeKxyesCaplrn9JcbEKlboqWhiI5xrvSj0rtUESVP1Y/fD/NyaQAXQykzbV3hj3vaZx7w
U7gN0eqxDbPkjyUe6p3sS3L9TFvOkcPPjbWCwr88EgZNjoYOJz0OsbHcwynFAboV4zbL0vDMVL3c
VyusLDmSDAFD5NSsuQftC8Jpio9dbgYPAAP6jvqqOnMnvfZAa5WOMhXz9KIYkSNLtvBcoatmivBr
i4rY7d81sNkwfE0XxzyzjV99KKYKaq+EinJ6WIhAD5XsTaIIhI1g03j5dnpvnwle17rXM2jegejF
FcvNtDK+xMm+Mla8X/ZctMEQ0/B4gkaCjUYsh8tGOOVN74zJTaJF2tGyygn0Q88xKXrzonR4qVBh
zbVk7Z4sFNkm4EAzTpKqBTInZVuC2O/LpPykh8JyNr8f7UUtYn1OrFTXqgcB2mkTb1TD1RhpTXK0
erPdkQVR5LQrLC+tNLmyk767xqnUuGywkD7znK9MKCOvJR0i3PWf5xsC0XHsZnmUHBOsajaYf8Tb
fjTmM6v0tVF0YcJlg75EA6STk0Q62MLmNdYpMZzHT7ZIonzDH8ah//v3uF7xpwtHp+64vkZKnqcL
JwDqCOTEe9TMcXlvd9gJJyoMfDsg66rAf881M3hl+zkEUOw9l1wE2s3z15ereVzCUYuPVQvhdna0
VX+ouVeooPUz4c06Ey+ejUPYXm9R90XWUxQLOkjatRxRf/Y79kQId/RQDYZ4KBM1YO4wnCv4vfp0
64QRVWE3dRrwjqDxWazFyVEOSH9zMskrpU0arT5Ue+a0fG0HUM0U0rQ5dZV9Eus0cQdvY+Ic6+Mu
e483T3Zdd1p+hbWx2Ay6xIGhCSr3qk3VsP39onn1KRUD86DAIactL6fVJ0m6QXKcdLv9Yrp0rt2b
7YK0daYP1Lnq+KtL1HF1IVmekhPu+Yr5P5ydV4/cyJKFfxEBmqR7LdvdUrPlzbwQmpFE7z1//X7Z
C+yqWEQRJdwH3cFglJXJyMgwJ84JQxgyHdbwnM7R9n5plIdwThKYsbT8DYJK4vvt3a2azR/rSV/7
x4uXlTWFLepeXjZMsCjY6a+gU6ClG+P4icZV9lZL0mwD0bF2ojpf00WhhEY1oyQXaxp5Gg6QB1HZ
9P3pDSwv6Db00BV+90ND1Td852JG8jW7oE38/6stTIeyE92tWI89BvFLcRjzCraMXvGZn4/Hcx7n
IT1FCsFT63QMOtlG/pWxka3IQpNx8vJ+0k4mTtIkgnJZ53F9yTAW2bzEw0DFM0/t/Cec3dSTWtug
YtsX6Nfuc4umIS2sYnhfm7r/rovK4CErjfhxhD/5GEKouCXSu2YBukEUAkRJg9974aMcpxksP1Zj
b9K68JgU8dCcICeiQAyOAVXlIbf/5bEvN6o0q0YgiKD4byUCZWF4QBN8v+tohHcmvZ4iN77MMKEe
q9RSNnzH2utCPkaUJeH1IAQvzQ3e4dp3WnyHMdIc6v08PlhTv6VxsuahKG7Rtn0NTZZ4gbZokrzp
JrilAc54amg1H9Owb97qYsg+zMwbvmH+u33QKj+4F2ZJdEDG5PDtHEpe7uIkRZ2oJcP7sZe4iXl0
m7k6BnpvPIE5qTbCAflXLY0YQIkO06McOboCUTuQXBKGI3Uw1r8yF1Ntm2r+1UBq953a33QOQ2f6
XjhF9oueZ7OBEVy9Q2ic6YyOAeQ2dWnKfzirVA0q/o2feDU5wVmBBYZRljmGYlkfy/pjUkbtV4gB
Urr2g/ZzzMzvU96jgex0xsdaVej+hgz5f7/tQdc+PCKDMKTr4LSsJT4zmaaa0jEhkloYFE9rDSpV
v5zbH/ow9ZTq0vwfugrNB0XTrY0DWV0axBZvrwVaZRmdDUbSu4UKHA6+uMHeh+h30AKJ6ZMd6kwd
8gPkpTR+NRUelEOaweazcbXWfIfhmjpILgPQ6LLUCqF5SDLQxLAdJdoLMinOZ+aL4mdtVCCvUkPz
7Ia9Mf1FGAeGn9kVSojyTl+agVvFI9W3MvZQwCiDnVmgR0PzKlReeirlj0YOh8ftb7zmrAS1ZEoG
hP3WUvoqQFk3oaMVezVsdMEeSR3kgdNRMf0djEPpVrSzdqwCnkwGjkjliTwuN9jPvpo5qcuTFcJY
k45D9W+TBOB23DAKT8MwuL9DMq0vtze5FnowrEDaJiGdlr7oCTAt01kRQ5Je14/0U2FahzBQp+d6
lgOS3Qk1iObz7SXXzlXCtmUVmJB1ea5jGxdTzASo141G/mIjATMdyhqeU+DoInn/F4uZTKbJlgfd
yoXZRAHs/VPektybdfrF7EAHnooxSv+t7YQG+u3FrlGreGUWg3HLYvLSWZ7miMRm5TqcpmT53ytx
MtCLHwKE38S8h5ts36dCex+p6M3asR5C/G3T/glQ49kpY7jVhFlz3IDyeCFATVFsWFiULFN16Acl
9F675Lufta2XFDAB7Yl3HM9Ixuql6xLf2hn0Xd8iq9Fs6hfLJZZvh4mvYhCXlwoffmnUFeNDlanw
E+qkEXtXa9Tx7dyb0yGuovmldFwFGs9weNdqrXirRLYGNZ3WMZgwDFt54JrfBCFNH4iUjELtIuTp
gzisjKBOvBjNsBOFK9jKxBxU8IOiM9N1ofufGLP0uSwKa8su5C1aHgPBKJ6LqS1A2otb1tTdFKRK
knp5Bjp1h9cS31on7r4pMAfXe4hjm7PRd6GzQ1akLVH5qUYT8C+T1BtObc3LkE1RxWAaBENd2EQ8
ZNBCz13iad0EvC9CkqDai6ihBY32GUTubRL4vxUlVeeN2G9tZZsGnU6ag0ddNhZa9pUr+DOJ8dHs
XVDmaniEiVV8SDugCXAnDsW+MxFD2Tj9NX/DRLFseZp4nKVetUC5ZBKDwsthFulbbayGvVDz6kOv
Q3522wGs7ZEZTkyMwIytLtIOBSrlCCgH7QbJeOqPcLBQ1LIewf0qb5os/BLnvbpxruvb+/81F5Fu
YzrAAss88VQqY2+GKYAyd8jfwBOaPd7e3dpbQdWSnjW0dGDy5S/5IxIrgPhVKmgDD00Ce9wNejLN
5yrvOndv63kAUVCn1BvRzuqaDCMy786cG5D4yzV912BEaSoTb5B0dDvRzh38gUIwPQXvu5RM3nr2
1/wEAaUMrhwsZlmjHZWoqxJDT7wxArfmZ6WI4KTzqwcouKw36DZBGY4gUHdQ3Hqr+bZqP0RUlFVk
tL1UsIUDVw3g+U08JajhSfY9Kx4Z6rC69ygfNtCbbdU5VhNl+CL+b8XF+eaunWrOGCderoOfhXBH
PTRl5R8BlNdPdtP2BzhLv0NK6571tp/PUdjpGy5pLVVDZIoWIKMVAB7lv//DrKjZAoYtMSs9Q4Eo
ctUS2n2/3yg3rn5WOZj2ikqg6ni5SjqHxlxBt+ZBkp6cTGr7cDdaziFQ+vBtD2T9hNqOAyfxBPb2
9r1ZvaF/LC2/+h8btJCDi8A30cygO6zsXCsNP0PYDNZKtSWI+PZqq8cpWQfkpQFAsPiiQdT0tWjS
1JuU2Uflru+JrMpqQLvn9kJr2wIoJ5HyoBTsZY9GbynIa5FMzKAhRX/KMscW8K+WUVCoVTDxf7Ec
0Tg9IWFRnF54n1Iv5wihICzVouOwQ8+t+goItvmtWD4Eo7cXWztEcjvZmpadmqUINgLAoZLPCq4O
NYFDA15/D/NvuGGTqyfo4N2wetonyyF5JgMgUXWj1GvpaajoD4KNPRt5CF1zY8MsfntPa66UUJBJ
eGaYYNpdBCHQHFLS7OrU6woj+dgKRELQZw6/QcsinH1DCeEvqkwkbK8Yk9dcdRFs+LmWw2wxp55p
KzYxflaee7cFi4hykrIvwkm8q/xmeri9z5VTdZlzJZmhAO/wcFxet9b0U8fICbbEbPjDzrGNlOYh
+LSdozT6+9uLaSsRrgu0QCbjDo++WCQYeGzfqnWqP3WaM7fRW81ThETNYzXl09kKaqgtdT97ixAO
x2vWKqzQTKp+S7Um37Cmle/r0rbBkkxGOclDLvdtNT5albmZenEvxvKxq30QhX6mghWto9n41OZ1
88/t3a+8V/ANyfI8U12Y1eJO1jkDCz0EiqBf6uZfrQiYWYF99JipvfHCyJd/AgBv9xueYOVyUraU
86rcTZUBtsuNNmEJ3+6o8oFzJAAkJStkwnCGOsnx9vbWak94OB3fRsBKlW8RWzGEaCtFXmcebKgi
OUom5nZv6UX6eW4L0mUg/fEDQjWI1UgFkMTIDmEVMGEN68qzD+vkA2SAyrvbv2rtO8uumcktJsZc
jlzNUNejhBpnHsBC7dgiYJruFK2ozgzSoJ5oOOX32wuuBQku8SzFP0EifTWMqftDCxk6fooIyN+3
eevu51KfmHRQBzlVoaKs2hkdIzCgYlVO7JOqJPnGttdsDVdJ6Ek/hkdg8a7RXwIe5HKtKavOn6Jq
/uEoKWz7orc/luD1T5jbFsWCtKRF3gZpluzW2+wF2vlLS0MGWCgDXWfPyYzpQxeo1vympHxf711q
CnBtpl8TWlITSJ8umHaj6xrzl9uHv/a1CQcpZTNXSFN/4UMRBSKfGrnVozbV1q4ccmEeTNLDX3ad
I4zjQiVbbLwUa0ctqOyRpwFquuKwquEQtRJhpajxpP1nPZ6Vx0yNxbONusqhTVXlIWQc8HR7o6uL
Uq6n1EzjGf6kxVmP5mTUbZB5tt4XRwa4lLM6RcwZp2r1wOAChMGJ0m4Y1evk4PILg3ykmEk5hJFR
6Wv+iM2UtPXTVkFt0oij4ivF3gjAuD18qWeUulX4aFEjm45A9+edIvzgYMHotKelUz7C1h4enboQ
5wIWwMPtw1j1PCaiXVgMWB1IGy5/l18oET5bzbzcYYSgR7TmIFnEo70DJmCvwFT77BtMCfXRFByE
3tAEzacdE6D+vqgmxNzUMN54V9cskbSETJoQAiKaxU+aYhj29bDKPNrM9oBcHaOonE4nhxAjteaV
6RFl3TiItRso2w4ym+bPZb1Ca4vQt1w985Sp1E5mXemPLpCZR0b4q9NoghlwHcWCNn70gx2ze9OW
gayZpclzSnOecOIqJUujIczR5Ms8S0A2cRg6+nS73jAYIwDPPp9d+G+fMa49ggxIrQwUvi2GL3c4
lXpfK0n1FDf19DscAU3txtopfvpwXTO0pA/pz9tGI2310pa5dTLDkd1GnYbjpc1ADISQpw9EtCvV
AVmKpNU+oxEm5o2beh1gMekr+5l4Roqcyw5EEo9wqsjeWltRtZv4R5NHsOyKJwQXGFe8e1dMCgIS
lGbHYguzq+bOZVzBAsybCuiv4b2t5rMI0Lq5O6zg3CCSQmBZBo9L3IaBCIvII7riaLZUzJMVqJBT
D99YRT5Ti4+kqxqoHrqGBBVXJSIdaScMjTzUQSsZ+JdTOgdgJGgp5ZERfsmUPGOCrgGssqtUN+l/
3D7O6wvFa2ZRvZHgWx1Cg0sjcYgrgIZFiQfSyn6H4GEwH3O9V4NvpVKX1CIZPf6vUZAceOO2bdMc
YRie7p5Wh0GFGqTEl2oSAix/5B9eF014TYuUIfHsaEJwJEGsiyZ8VCTcGG0C8VShZjZWqf799uav
XRgPGuADCaLmjixDJ7hpgoJQhbSuHnXkQKXyELq8TjadTRTXISrrRXk/IpRFQboKci4++xL5kEMH
WeojX7wW6fyTcuC8t3uzP4sUWTkS8+gbItLuxmde2Sngdxp0NFokKdUibFCUwCohMo9xW4NLnZfw
HU6QNGfs0hjdiFGoVHU2woYVvyDjUSJFjSeV9vTlV0VJJMySmRLLrDKOfeiy3k4e0sqo0P7LlO7T
3d9SNjUkmhKHJwz1crWKakDhOxnJpTUYjArnzDchOqd8dpBM86i2t8rG1V3ZHx1IOA6FiXsF3HW5
YgGUwipdP/U0vVWtx7lVq+HY0n4pv8D3UN/93NokVGDFIeqg3Lrs8M8i7sxJN3LPSGd0deBY8Pqs
ZjyNUtZZ0KX4fPd5UpRXySeAylGfXsS60+gkueMg5O7HVvowtwZ6AK4+/cqtphn3ENtusnFeP61w
LEoyEInu0omvL89TSUMtjuYu9xis0JEFHf0XH+KOXWZN6YPZd+4bZOi1LXjeyitJeQAHTIGXKYRl
L4Z5mBDw7Jx7OCAdvbDZ/xcB4unx9mmurgLrFgSgIOmvWJW0GtWPGHi+V4xFcQyNpt87yrAVJq7c
cs6O0R3OT8LxFhYJa2teiWosgGaQD59EBN4IJQkzRiRDd0L91OgTQjy3t3a9KPhXJgLhVSIxYRbl
8rMZYVBHHdzQXthG5gc7nMVHA9IBVM5982MqmcIPtxe8PksmlMj4AIlKmPtyTCnOJQ+tahReZ1nK
sSsZD/f7Vtnoo6xtyyWAAtWOYCzJwOW28kCIOLQcVslsJhP1lCnwrPCZvkVcuJl14/QXu5IwDiAg
MuBYfDsUiOzWgSXAs5TBeA5bhjGNYtp4Bq6vGH+/kK8PeRXQ84WTbBWFLludVN6A1s5T7s/p0Q/6
nnc204HbNtH4zQ8cX9swkWtPKZeldALTM5Mxy15r6YPVHA239CBQ6V/MINaeaI1DCGBZbqLcbx7A
jOCJMkDDAAxZHCRM962vIxLg1Vb/X1dm3XkK7ue5gUESy5M3DerAK+uoGA2f3H6ovbir0ECh9F19
mxoqf8fbVrFihYTWLlSj4E6v2dgmPxdBSkHL03XGyfrSDp4gk/+tp2XujQi2b3yo6+XwwNTwdWC2
gMmWDmQqBKQbyTx4YRF8Hytk5BS1eW8hrLNv02lrCPA69n31968xGHXhJd9b1la5CrfF6KE+aYFX
89Vy76txmxx5vt23eZ+FLkxeFRq/CHgNW23468uAs2R8it4eDysVncsb7uRA+/OkmrjhED+j7fS1
1eYvAXiqfWUOL3mJ6OOdX5NHDaijxLlQYCAxu1yxMw3GLSpXeQ5rm7H3URwVHVqLMHd432bt3ojh
dTW0BshgNM534cE0tWEGrdSU5yjV1QcSNKSKILmfH3jwrRLNUdfaWPHqnlNwJuB7TQR1mk2LE43G
Ti3SiowTKrfZOoyForS7wNftn7UajubG3bh6B1iNd1smTWyOWPryNGnCGqAo5PRMPxU7FOWU96Kb
tgCHa3uSHPmQnnMhECu7XGUc6sDAC0TegCbuIXEm5CMzR3lS0ny4N0hgQ3L0jfsuCfGXT04amnEO
R3LsVQVq3CB50uOkDfpGC11+hIuMk1Wg2ZT5HIHP1Ygq3t7vTbiYvI7yyqcCwKhU44wpJrZZ4Of/
DnmUqOmugYkFvXLDH1ECTGrEbDZ2u3awxLE0uzg+aPoWBxsqqh8kI5h6So5+cex0FOsO0DyY/XPs
Wt1fGAvwTOJZ/ChlRflr/kgx3aY3O9vsyealtqquqkV0aIu8bTden7Vd8SJIAB2RGC2Jy3WGesom
cDYAalI7nne0ep2fkaOjUufDXPNXi4EdoQBHarfET/utrzHRwWKAQHuqBm4cHGELqD/MWTbdzVP7
uiseVYB60lsvYocBpp3WGhS6k2hRMmtl1i3yKZUR/8fQePSiI6C3YSHXF5xz5CGig0VtQluGRFkJ
mQmVK1Qu4d5hQmewc+XUZgXsXPf6ZbAkFK8Y78DpMcZy+dH6OPdDs6aqWKdtX8Eio2XKDkKlYjrY
fRmhrlTJCsTtRa+eH84T6we8SgrJNhf2b83kj1GVBV5QCMWLVEU9KbBfwclSZw9z2XzXm9DYiP+u
3nfacyTj0sFQQ75qYMU0L+IITK4nUF8/tnUpvhduNXzAp8fI08LJuLHJ6+sg+HyMAtIKBZu8FAMo
ncIdx4HWQTJSlTi4hd38p6jB9KlWJnhbbp/o9e7oUtAbcQDVAUy3pef7445XhYqwIYg2LxsVpdjr
eq2Wh6GclAp2HDuELMrMqi1VjOvPCLEAWBUJwCYDWlJbxK5AdT5rU8+dTf8JZmXIu9JJtB/QSDR2
SNUF0JR1kbbhxVf2CooS7CBhE50uZ1EGtXIgbLNN1y+x51+tEUa/0zzvvjgirwBw0nb+ePtsFx+S
vippEEyIEjnLlPbyLs4gCBsFEdxn/JC/12TPy4GN6BC29hY79eLay6WwFZ2WD1BRm6mUy8+oAjhS
S8eannPTsVAxLyyqkHO0EausrULzAt0ZfjElqsX1Q4o2TPJ2Gp9V0VBjwGcfkalNN0xSSK/4x2sr
NyOvGpVV8BwMUC7eHdMfxroIzelZzsAke0OLK/2YI5ac7aIKK0YusLHHvV3Z0++g1ctiBzzEehuQ
UBneAJfhdy0o7A+F2lbjscmRpN1ZbToWe2E1kXJkD6qyC0BRoT2LVm73OKjQcj2JIlba56bHdvfF
kFWof2ezGM76ZBThSUWN0nrp6qHqD7oI3V+unYmJlsVAurSbhB0Eb2PLbsLnpHSa/OiiyzTsA7VW
OSlBwvOgAlWZHnO3yj4nqHbPO78ujfG+cPn17IC/EylTFYLYfvGJZl0rITZy1Oeqy5tHPy3do4Y4
MIKfcQUTWaXfN0Qj16PQDCSGNgb58bKSoWWJIpRs0J6NoRJ7zSjNowQE7rrZiLfs4tosHE0nROA9
pbG6DBOo5vfW5M/as5q07a4LQArMDRLhty+tPKCF8TkArenQYYIQsi4OUNgwuiX1aDwj96HASliP
/mmwG+0YaImCRl/3u0UvrDhNPWNnt5deuV4cpAxKbAA/V61yQxn6LBrT8bky8+yQK3nwXtVTe8NC
Fs6XL0YpEJwSxS4aCJTvLl2FAeekNUIW8gw71ScrgnhqdNRdlYe/AqhYdpO/lQ1cb0sgag6/gpCg
A9qelwsqeTdYda5ozzFUew9NnH+eRLk1Rra6yCsJBoUFGXBdLuIiptjGVqU/By2w9y7QwhP+Yt4w
jmuPTj1Zp+pJVcal+7SI59q0bA2FfvMzwAG/OPXl3KDUnffUlGFw3ZzAW/lUFJ7kCLtknLralG2j
NDr5vXgeQ1f73sH292gwSv5Elz94rhhnP43JFG+8kit7BEPKsox7AExaUlwpptZMkNuJZxJJ5adw
av/zPEQMRaE1Ut2Ht8IWAUJz24RUuKG7s2ixmMOkRWi6imeIteADV8zkIMqQiSxo8w4+jayNG7aI
AP53Pdm0kvwD1BKkFf0R7SSZNQQ+RYzn2E+Gw+ib2d4eG3gXi77bQcc4vr99o68/oIxVX3UyaNfR
rLtcLyoihu3gl3gmSrX7PSqyZftoK05eP2puY1dvGmZbALinWWJuRJHXfsxE35RngPAO2PcSqtiq
BF/DrJnPETSee39U/X8BDwMwAlt0RkB3+iCYANyPWr9FvLVyyBKJCZyVrJnJykWYFdMFDibk3iHy
roZDGfstJIyTvwOh6exylM/v/qhUGvDUJsV7+TosjIgh5qpkeJQKkR2ghc1ZnpM5CvdGlCb9ruqn
/vftr3rta1gPnnCSR0CnBOmXX3Vy51CkUas8c/pi17Y5XBpOtVWyX8IiMVaWYexIboxewRW3zzgL
1MYt5dlUTC8XyXxo+vLHYKq/zdYIdk7UfoxCpznY6vQyaOaDE4/jhhFJ+7x8DPkJjHtwSdktfu9y
p2CtAUkS2XidsLrwYI2+NXxMCsJ06BZdp4VDlVn87Awfduj/6jQNpkVbhYBww+9e3yPyLpoXZEMk
nHSeL3/HLPQqTKIk8NzKd5Hl7kqN3nZT/rBKhlbLmGk/EY7VVmHievtSHZC0iOoe6cqSkr633ZHm
YhZ5hTVZDwDqm+koyqxUd02oWxOMkKr1w9An09yVs9F+zrVK/LrX1ij/U4w0ZPOGx3rx4th2rdrR
AKQrhJjpuUm0+Gjm1bBh0ddXlvqLLJcjT4TBLXFJ8Wj7SQrG1ssVXd0N8fBEv8XZub3yRO99K4u/
vj+sRk0JCIElyCUWFxZn1VZx0GYe8jP598TIxdFx4+Hh9sm9ZiOXxiuX4fAglmPOe1mrDuHfFrOu
FF4UO7Ol7ypOL9khom4Z567Tol9FLtT54OZDCWWnApH48BTAIjEcnByGR6tUe3tvZSgNfYQazf0Z
0FnQdpoLZHcfN2pVHCbNDYxHPI4db8w7rB0RFVpeX0rtstx+afBZ3NlF3rkZ2rSdtadhruztAlbc
20d0/dQDCpKqgwzpgNG9KvCNqLpMrp97tqILNDAd6zD4qbUvgQ6fbi91tSGq6SCegL4ScpLaLeKz
zp+tMrf9wms1N9oPfajsHchVNxqQV36CVbgr2BQ5ED2zhb8q/LjLtXQoubBZdKpqg1Cinixl5/sI
1OwAkPenztLDDVNb2ZzkgCBeYsSZbS4M2jCG1IL9o/Jaq533jdIxqSq08Xj3EZJfkQ+jJUs9cVlM
TLMxSiaEA7zB1/p927QBaWcZHW6vcmUTELtJL0v3jPcUrZFLy4MR3YyqaGAv0OY+zJMVP6eENgdq
MluNuuulIBV6jTWZbWVUbHFs44x8Su/OpTcPjXVuOmEf+sBi1E8J735ACIAY12CkgbqaRI1d7opK
TGLAiFt5nTbqX/k2CcwhyPQd42oao101dD5UMbN+b3wrl0XzConFV/TdYodqG+d6WNaVF+sGQ2jt
FEN97s/f/STMTm6WKndO+DAJyYI0+gmlybUIIC73GbWVrETklac6afnggGw+h0nSHrvEvrNV9roU
hynxknRZqeddLjWaWifSWmOpSCsf1Bh6yyYS3TGhNvQmhv70/W3DvL5k8JAQDFG5I8NDMuVyPWGX
sav4RuUB6bWORWbmp0xT7gRm/u+uqBByBYDJU0K5XMWsOhGlvVt50Haqh8DRsl06WPPJ1KdyI25d
3RBlSFpLSL4yAHa5lK0l1tDOTuXNpub/AJ00vGvaad7w8dcukWP7Y5XFZ6JNhN4AdEUeoxXmPrLs
dtwbsV6jJQEW9KdiDv91Vh9//ouPBZO79FV8smViV9m5qTEMXXtz4ARPg2QpNxCBuP8EMXeAH+SR
8BIsJY9N0fpKWFu110GHy1WOkSAJo+luj0hEIuHAkq6LUb3FW+xDYF/VDobe+HGyF1Cuek4VjE82
lP7vbh/bikdEdZumk5zV5YlY2Dhgv4Bhr7nygt4NPqb1rD5OWvgmmKJ+48laXYmaAhBSiVddlnIj
ynZm3toVjJdqd3AaeCG1MHb2U0Tl//amVuxc6kjhd0GYSMjzpZ0TxrRGn8W1146Bss9KPT/pgfHh
LxahEimrCXQslxFsplodGp557Wkys2+zedi1k7Z1ma7i5FdLIPSVExYUIRf+vO7hpi+7HoPjpj5W
Jdz41YTsB8Fa9RhkufUXpqdLcImMYqUU5OXR2RFVLbeb2FXkjzFx4NQpp1yJ2peuN4tuwybWPhRo
OxBckniDgt3lagbjmX42zTUj00Z5jgIVoV4TvZzbX2rN8v5YZYmn8l3GueAlrb0miuoDZf58X8Xo
uRRh8Ov2Smv7oYNAEENgZtA3v9wPc3vtTGGy9mol6h/jYRb7oBn941+sQobIR8L8rmDCgZ4XkPe5
tVdCB3eotek/LUOJ4S8WkQQzdEOI2JeRelRXgxIMSeP5eigOwdAO53Ay7w/SCZ55+TABUHVXeFnY
+hy3c4rGA2Tg/KMZvek+CsQt9fNf7IahUTkXxlu+TGqRb2qt2c8a2FUR4N25yahauzrPqy260VUL
AIr6OodFM0Ta4h/1vtY1W4agIo4tm6YDqYG9Q9Tr7nwWn80IpZxcZYaVN+9ylbQzx6gX0LGhD2Uc
/bJBcMkGvnD3oZGjSSIa6JvA/uuLVXrwxGZtQfqW9to+jiPlYJTd/R6OYAQMhlSkk38uVgn62EJ2
0wRpj3zDOz2K1P+YHjPeB3ObPI44oR+3dyXjqYsknbIS+6HPR7mLqvricXXyvrBHBwDzbJdq91CE
baV8HMKpm5/9YSqq53z0fesU2ShbP9AiboO7Q3Qqh1SCDWIkSW++2PCQceSj6EsvqRtKtGEQaL/K
FCXGPRNVyjdIebotD3j9ipD1sKLDH9jMMqAQboy+1CS4ZkQw3T7PFZGdQBjMZ8NEQGRn61m2VQ6+
XlNyRUmgM5UbIqXFTVA7hitjoGVeMKlDeHDVtLK+prPRB58VUSvGjzKJg40ihvw7L7/t5ZryN/1x
+4Jm6Edqvq3Xdqr+VkPG/mBST/xnSohBb5vR9UWX7gRXT8ddg+hu8RUdZ26EAi+ix5STchhrkMdp
FZQbD+TaIWKq8J9TK6Pms9hQ1GttrzZV501G8iUTTbdDduptN+uPXVxsBbdrpycVYulxM7ILBebl
6RWFNieUdDsPcbbmCRKuf0EDT2dnRtD79uFdrSS9FxYNbp+2Fk/M5UqKQeWvbMfWc4pSOcQwbDLE
YzS7aJ7qjaWuvhN+ixcZhLEgnLmaV8imqogstJE9P4cpK4nd7hC35dYFW9kQUSCgaQBQEnG8cMhN
NfZahBgYbCFRpe+CNvo5Jn6GULiJbPfdh0d13AKwwF2m0bmwCYHKdDU4eg88yCqY7C6Z70Q2yNXK
fYXa49bWrvzlKwpdx0/JPJjS8OW3Im4y6yYTg6c7A89ABzwv36MwYdUPKHiZtI2nBu0pWnX9l4qU
r9sIRK6PlkBUMljyDlHsusJbTihe8IlVz0rT6NhTatk3mt+dh9nc4ii4ylypEGOYDLdxt+m7LoJt
YEdzWA2ZATIWYU702wqyEyc+IWcsPD2t7X9Tw4/u7X7SMMM38yZJumRS58vzdYKxopNb217nME9w
pgMUmGd4zDWkb3tl2mIrur4PVF2hLMZ26JbRA71cbhy6PgnawmEguFf3bahZO1Xf9I7XHw3mNOIT
WqxgRglTL1dRDDjBXCOevTRkHPtQOy3WabeNk6OWCNnWxiWX1+vC70OmSt+KZhwwfDngerlcqcVS
1GAyPOS7xSEsgDxZk1OfdHNUUWKu9H3TRfSTKQI/NJW+9RZc2Q0zba+c0zQD8TJLShgrBMORdfbs
QYxWBydnqFmiMZo2fUObqzYR40TF8TCHaLScbjuDq9vJ0oBGwKZQeyaNMi53LrQQTUq/0GD2dsry
FPdGqJ3cMgz1Ize1Hw88u6azN8MxnY+l0og7CWokYkowEktBhC8N8cAiYawsoqhC64UXzyi2mYnr
vNNCYqlwaLSP6JduNVmuPjWwMzA55Ar8j07owtO2XeZG82yZzBUp9YOu+In1aBZmSpuSN/KY5BFi
d0NlA40QrY5amCBTNo63T/3qEskfIYW45YSTTWh8eeoKKIlsShOTAgNkNbik9GnOTX2jt3B1iYDN
Q7lMvkKNVQcweblK1pSz0zsQig2hVjwNk50cSur+h87clG5fXUq2W4Gb42TdxQWiU0LSojm+Z7qt
mE4tuivZPkCub96LDg7V3b3nJ6WrAPPyir3Obl/uzDYqOxv71vZGtwx2VgA9cRVF5UbSdxU8SUI4
kj0wn1RRruikS92l2ZQ4ttdTp3uxnVr/zwbI8lgO6Hm7Wa5uEOtcHyJGQbYM7pKD5MNd7irtFWNu
O8f1wslJGN2AQmBPQzd9b0FVdq/H43Wi6C679XL+fanfUetmijRm43vMn+cwkytTfVDKujyqjTCR
2EQWF6ik4mT6UVNCK4UwXswb57uyX5pPdDwlVbps3lzuNy5Nh34KRlPAk/5QaF13iLLCOfZ2N72/
bTCv89YXHt4g+qVmzetM2xm08uValpHKCYUheal9rWp3IZrB5TnmwxsviVp19dGKcLgHJAjRGamJ
FNqTWte1OJf9NCkPeMRUHCwzaJheGKSmZmyE8fQZXpS8PilxNPg7PW+t5E09G3V/cCLX/F03lVns
CjQTJsRX06zvd1ZVQtwcJq7RfamnSLAKJOL1Ie7Srj1MaVxAajRxm8QuCWpGEZmMyv1PiRD+8KAm
hRPsahyKshs0qzlPFKj9PVQ8wjgnoh1ftAzw/nvftXz/Me6Ay73VBqWqn7WgqutD45ZwUIx5JIzH
XDeLGGVO0WYA6FKRfWUmbJpPtaj9cT/F85h96mwGWs91oAbBMdbbZj6oJnnRzkmt8QecKHm8Vw0u
xDHKMkj1yphh16OTBaOzG5zZqN4njd4jjVxbpvIAE6/f77lnQ3DiXFVxnBMobt53Oa27ZqdN0+Ce
1Mhu6q9hl0B1vUvJxgxoN6qqFS+1MlTfO75X/znuayf7Z9S7LnunRDV14KAMEv/TWKEqhhC7P4b+
k2NEeffOH3V1+uAaRTOBSYm04HEeaq3clVA6lWcATibxL5Gn9R7grFM83Da6a/9BbZdaHrhtGpPE
Mpc2B/a0QV0vS14IN41/hqqav4QGwgRG6WQnRS3zjUjw+i0ne6XBhU4hvRl4My/Xy0dthryoL1+K
ITXfaLzY/cGHEvwrxefwaaBT+wz0qv/VjNq4kTivLS0rijxVEoK6TMiSNMjQBRXVS85AWv9Q5imc
kszkz2h2TIZdnCfm9tunQRtn9zxT+N4A9V5HUDS/SAmR/OYnMHBxuXXfEM3UK/L9sVL9gDpR8alW
IdQ95p2CVI5octek5h33325/4uuHnNI9xw1LFqZrLGfhoHWIarSL4heligekjKdB7EKnsvKNJOba
lGh8wMAK6zyNRDrQl/urikSoHY/qy5C0+IC+0NPfKTO+X7icwJzqVDPL4+2tXXtnlmRHbI/KKuD5
yyWNUEeUrTKSFyWZC/2kI5GeHnOmfPu3UD3MzsPt5a5PkiwMlkfJbSbhxIvHLyqoITkqfAcZjNTH
tJ+0k5/dO8ZOtAkMARCPjHj5P+7iSubjEMwMMPpeYoj2XALd/FB0c/+gQmN3TIBodHdHKizIB5Mk
ILJRsQhvdRGLGKEX32MSTj+7MZIUCDzdqasot8WEJCASHtNXNq3Lb5VRIcstK4pfXG75izGH1t5W
AvvuT+TQGeXBJtGk27Ikc+7tiICpMMqXEGGIY4OU5K7Ug2bD7q4NAbYNJnapbWILpJqLvZhNVqZd
OrxQWOzel5n4H8rOpDtuZMnSf+Wd3KMK89CnXi2AGDiIRIiSqJQ2OJKSiXkeHb++P7Be9VMg4hDN
XWYqRac7fDC7du+1YZ9E6lbV/MooyyTAQaD7Qbla/vw3pC8L1RnUwBx9XS3EHf7QgZsDzLx7xWiZ
t+TLJDavvK7zUYIUEN80ssl/pXfWuRS/TFU1b9kLXR5VMAfOKiEjewyL7/NhCihjKIKGyU+a4j4K
JMtLuzCh3QyimrdP6WvHxPM4aqF2k5GTusAOXqM5lWlM3IiJ8LMSGQtM/DB6qk1BE2orm9ViN6jj
bJ+qNmzkPfGHUZ+m1OwUd0SqMv4Icwn8rB7nInQTo5fsPZ3uxw/GGErGXzM9aPKNzXRlZRaNETEf
Ult+39WtIllZqBD1CJ8AaEEiM/lmUrrety2imbeX5sqOwpmd+3Ihcy2FiPOPEGry0M8I3nxEGFbj
BqFuFXvJHJv28PZA1+ZEoENWh9sOd/MKG9GCtBlTI5n9Ie2HO/SDuSeAFXf2bCkby3dlTg7J4yJj
x5EG4sz5nIImlUK9S3NfFrJy04Vz5IVplm6s3OXjzcPN1YVJPAAoGdf5KFYsa7MUTrnf10N/oyZ6
9YyE0dhLwIGug/HjLut7sVFFuTY1mNeLuzjOPhcZ62KeHk5Ox6AVmvUqLnJPBRrdOi9XPhYEDIAs
PEZ4Q9cBQtgMfSIlReHHFSiCQ/3iCAWp8EZZS0+6mKvvPZr53EUrNh6DZrybZH38ridhdpfR0vCe
onmzD0vYbaaebxlBXKwBGOXiQ7xQRdDgvfoR/nYJ4kIsVGH1ij/kBdiAYbeuLFnq7dv79XKUBTmH
EQqpB6hyfTAoxqErC+lZGwmounOcKnsbuv3GVl2bOnLiuGqJ/hYZ0kJAXe2ihFS3TNWuf8zUXJiu
oxMQvuCG0Lcfwtmo5YeiJ5O9oRItUOLNll0dM8me7bs6LELVC/ok6fY0LZ8ndzLHAdRkFvmWB9rF
dlgMiAi32eVgjZA+z7e6qVAb7Jumf1QltablvQa9Dv8bV1JTdWPrXS77oi4AWYPyD0S8hlAhD5B3
Iax+pIDSeIMVlUctSZ3dez/ucmQZYRlk8X05n9CQD6VtzfWAcYIodnlCZoP9s/reKGqR/C50HAjG
oITrPr6ynrYKFHr5cZZM5a4c0nwn90La2EIXQfbrKIhAgAdp5LimMNdI2aDHN4xC7uD2ifGz1+ab
sqZHixmEW71NL7cC2BUbgbLEUptbo3PGmJBzZpoCxO0EsaulqECMtg4BuDPt69tf6epYS4l8aeFE
B5DV2SiDFuUmzpCPUpFgxN1EuldKvBuOCc779lCX245pLd1nMPiCvbqO42ktl/X4FSiPYxeaniKH
wS6e663i8MWTwaeC8otuGLMOLvHVYzun2dipM4tH+7VyN/aFAJbppU+dhmKn0crqoJjxlvbr6tQA
bOUlAbtMMifTjloQQ+VxFqI9aAVQYJT2W8jc1VGIJJCOQGvmnT8/UUrfhW1U6spjpJm517dFfa/1
4VYPiOujwJzBx3vRaqxgcLObxFRD46QFVGd4QZLUt5LUbgmrro6CvJtbCN3EBakyNSLcLIXNvmss
rO4T7uW6k7YYIFc3A7KtRfFCprrmIOYiLcwBUOKRhkuzp+axb8rB56zUPidl9TAUwfu6WvLSsPn+
Pd4avY/kxKCVDF8oqbrvRUhXkN4Jq51R9Fsk8ItixTIS+RalbgCkiy42LU7DvS4k5VEb6Vs5qPZN
HBY3VoQzh1bPX+q5/B70wUdaI7zT0uF1jqwmAljScoqZy5f9LTRos8bokpj9gTl4cFT7QUAtdoqb
DGjpvfEsk1xYVXBqyCrAvc+HSju2xTyzSaLeUT16Sttu6WiAkGO3lb5c249cuPC/eUaISFb3oAzO
3FKlVemA6dDAz8mlOxPx9PHtK/DabWuCwC3sN1C/NSMpnvTeEE2tPjaBZe/pWPMSwIrY2WG6VVtf
9x7jM0EEAs+mnAuThFrF+dqh4WiroC/nx0JLI6w+JyhHolK9rLSK40jnB7+fo+mhH5ThUCldcADm
rG6KLhxBP60t06HL5YUbThyJPwbRGNqs898mLzRh6LM+P05GKLwic/Clngvt3YEN+SfUq4WqQ9l2
3S+Hkk8T4sipPhYs6y7shu/GVG+5ElxOhWuR/YgLDnWDC8NIKr0p4K0mHkOpkg5KONAyzO70jZ1y
EXHgJQIFgyr3ojPncT5fsCCIeiVyIusxrs0PwjYeBhScboTTFVXnrc1yMSWDIgsOzggjoQLBxDgf
zJlw3hyS1njEfUrfjblOh5hc23KnvDYKasqFWUhRh290Pgp83yFxpsF4NBqjdk11cA562m/Joq+O
AhiKXBUWAsSO81Fsu4GDgzzgEXV7jFZY0mgGHwaf3j7IV0ZZLCmWRxI3AOpk56NUsC30GW3oY6iV
846e6cp+6KRp9/YoF9cFlTgkMDjaLjTtixB6Ek7XTlJiYybVdp/qjGJRrKXdL+xQ+o2jc20ozJbQ
ZfJ5Fmbm+YTsGO/jhl/kMe+Hwi1ndThaOrXF2Ema9xafmRU8pqVZKDER2e/5UMCRGdZOOQVGKY12
tCrFckTGyrvN5y022JXPRG+gRQxKWZ1ttxoqLssul1pqmaFMb9Q+UPoHxe7Ee1/9ZUKIhsCmSXQo
0J5PqImA+WItZkKO/i2mg/Kt1ju4DdjTe0HDxa8BQhLd1og18TU4H6josG+Jwzz0NUnp93al/irx
b9vIqNDf8WPOkDwyAQBwcjdgvEvhlVwQS6lmbz+OTSPKXaXa4ammpdvk9ZTIdNjNamn5PKZ1totE
OobPsSgn+6NFO0X1LgTBH79msZwWe1HU+JCZhI+VR21RfayadAi+KuNYzW6kddQ9S0UaDFdNBlO7
rQzJblw89VGouJ3ZTvQWxp63ONIjNG13uSNE5pa2HEo7lXYyk5eaRMSHoMta01XUZNT3pTyN2iF3
xq4+OEo75seQRoLTXT/YZn10rCA/xPh7WcKlbDGpTyIv5/FPOG7UVc16su/CNNLrG/xKneh2dNLy
74wz+EIAqymHeUzs8INTRHp8WLzY+86d9FmOd2MFjeVpmojbPwapHkVHMSoNGI0Ui+aDOtoGnQEA
Y+moqhTZ5Gpt4Hwv854NT4DqyCj9aZbgxmWR09ge3qc3VbqauiW+usUHnvKpOdR6Mj/JWWt9S5Ux
K/ltsyraTbOkf7d1wIO9LYpZ/WQOmtHdxPSOVT0UX5LqYgpR4wNsBZWp7k2IC9Vfbd6nHyGIKAru
H4Reh6Iz6CqbNzSb8hMF47E70VTjeJxaOhMd0gQ1+E1AdojvA05lw8cxVoZvEuAuFBneQiPznEgK
9Bfgx1D2zHnKxN/0NLNUL6FrR+cVU161XmYmgfU0E2I5h3rQq8Er8mEejoZSGMlNZ1oTKvy8FKP0
wJOIjFFv9PBUskTxT8cag3Qvg5pFh9pOtT8jo9A1D01fVu2dMc2tj3IqMkTeQxA9haPkZF5ltpWE
25Jc17vBSkaZjdEP6m6cooi2m0i29fs0HVLlLh8DEZMoCic5dYiTxY3eFOns8jEkqu+tVdtejq5f
eNT4k+jvWYSd7Tlhk/8KwrZ4MkMadLkGsVbrVeGYPPVCm+TP2dxrD0KeMpoEs9MUB4MwU048URhS
uaPzaDnfdp2cdzuzddToozHrWbLrIl2KfUXPpOSYkFuGR8ghZrSfpdJW9yLqesgYy2f4WldKqx4A
CFTDk5NkrA5TmVTyEWpIr3pKakW1S53bmY7UXhPhRnE2f8dVzxyW7hicJ1evAz3bxdjLfB8UGvvs
WqgQlYtWf1J3tlYrxq6ie7qxb7pWNl8Upc5lL9IaNYWW4ainWpNj86TIZVumLkKs9s+Uc6t4ppGG
KqSxTOkOZavLv95+GS8vdq4XCGJUdBHNXeCTfR3GgKsKBfSxeKIxavRFwqTy6Z2D8IoDoisATBbV
pjUThrJuHw/pXPiDTAW3aTElt1Rp9N4e5eLlNUGUFgN5FMpQRNeAhTLK45hJZeOHQFiHzqniGyOW
1Oemw/327aEuVm0JVuj2AHdpscJYt7GjSYcRqW3b+EbVmTfRMOaeNija7u1RLkLXZZSltIW8mxdk
XUArOvRf9Ipu/Jo86A4ie4PQkCwHxvkBj/C/3h7tck5wlcAwWTnicSK+8zexlpxAzsak951yFNiQ
maUrh3K9f+co1B2poyLPJB1d6KDno+BgEFDiGDo/dQbb2OXjKN8bkzO9s+s3YihE3SDvbDwYIsDA
5+OorTaJCskaTpSoMqs0GnIXrmXyhdqIvp8gFh1Csy/CjU+2JIPnLz6lO3yEYD4unXzWwpEsjqag
G8k2amsIbi3rZ6KMNBALW7S8aUFxP+pMV2166d1yI6iOqMqpg+NTjK3Qar6hjPvTXJnmY1Ep01Ff
OqZhofTp7Y93OTsiTZLt17TDgPB4vqiNNmv5Yj72qNmBdDAlXbtPKCvujMrWD1mq3mcxHjROO2rv
jteIcUl3sbYk6CF2Ox9Y62teS61zHsea9Qshj9239EPbiKcvzhvGboAKZCFLB7iLRn/kVXU9mpLz
2PRB8tFJreSg6JX0tYuowGN3MH95ezkv6ykL0okBLILbxfNkTcxFR2n1IdeWL6S8GF1FKug1VVch
+vIgUdTeTW3NjvZtmvf5X4ojFmPVVApg0qVj2X4osrScDlmNXvwhtTKjd2l+HmxV8S6vVX5JYHRe
xoVhtZZmKhU/OAqc0ef2lYlammSXEAq7UT9ttVi9MhQJHtUlon/uoXXZNQz5utEk935uiGGHHV36
BbNM7b4qpX6jNnl1KBBmyIpUDFH4n+8oKaqFM0Z67zdxOFkelwKQjhGGPbGi3NTmYeNTL+fv7GIA
RFmKc0tPFZIPffl9fgP7RJV1siqs0e/4irmPYlOik9ScGRhB2nRB89qev3ZbGI2luqU2yPUXW6e9
LaTGKrFwylbi8Ibm4VRMRiWKt7CYi0yFXw+uNncm23DpzHr+69mj1HXQ8QffkpTY08aEuJUy2odY
dVAzGzWqzEnaqjBceXEAJBH/oDQHWFOXX+q3NYk0zD0EhVefy7SPXJrDGKeANdlY+8tPvbxr7KhF
vXiZkYsMu800nydf7SkJe5pUzj4dS51414tZDzdCgyuj/Y/YxVpYxhdwocjjWQE7m310keImjnu4
q0Ecf0AC9PPtPXX5zRaBJDDrki3jRbW6jZ2SHrC5CCafl1v6iEVjaNyCmau7Ire1/IALTC28LB2b
yHv3wBTbQZG5ul5tbM+/W2aFME0gqPrAD9UOSF1yI0Uad73slL5S19nNuMTzbw96cTnTEGUJugDL
l5fOWv78t81izbhkl0Mo/CITzlM8zOF9IRkOLn3x8KHNU8zX3x7wyocEnCRB54qgJeraNFXR+5bM
sGBAFv8htBKsTDDp/hIEXXx8e6jLg8DjBk7JhwTrd9Z1SrMIFG22cuG3sh3dq0mK+WAebzUVuLaC
vJ7IhDExvYTaSl0LFbIz4etBJJ4tI253oWJkR7lPgl2PZfUGYfTKrBbHSGQRFBEhT62+WOs09MGM
C9lPIaN+4l7L3dCK6+d3rx39HDG2WbzNF5Le+b4AIBJFIGrZz/oc3z0trg5Op255tl+Zy0KhB6Wk
XMg1uQ5A8iyLCsynfWPs9Nt0dMQDMM6Ws8O1UbiEwfJADsnFVis2Fm1LZbpR/NaCKJFm3YSWdMp3
b6/Ya7+w87eIGQDsYvnKnU/d8HzJRisOJdsKZH+gXKjtgkqDLleCuWAbWE7yT2myIbF38Hw/iiaq
nQNk/zYMAYwqybkRjaymnho407OwJjH/UMcis/aFbPWGRxPN0fYbtZAzTzYhFd6lQdP8soLY7O7K
Oh7sL6ShlYybWEyRUjOiKDmIaJDe2USdzIzCxdLMGP4cy7kmTXT4sWVDUSu+nsfWI2kNHvtpFS88
REX5+vaCLuu1Ws9F3sjpXZpVX0SnU5NzfySyAmFPRqmtGPBQXdR02gmMuGn3TZao5kaserlVeA45
VQBhS6e2dYHU7jAsm6aC7ipSqh5VO4bCNOvtxla5CPgXIBvhNMu4CHTV1bZPVWUoUmwZfMcsh5+Z
0Q4HNq72VMxAWmJqzK863a9vFSHrG2z3y9uXBA7qKDk2zhO8/Od7tA802EIRexTbjOpD1gjluU9h
vowC/PLtz3dlKRmKEjDwBIKnNYGRt6aT2pKhAi0bHzS2yl2s9tYGRevytSYYAJRAQ8oFgvPX+YSs
DpdqmqVrPphvsyuM0TjkU2E/TGoTfkpjM/vLocP64b1Tw4MbHzVYq2g9IfueD4q3ctaUhar5FGAc
z2zS+Nl2IuPdsfRCguIrYQJPBX3dR0xUiS5KGiz5tD6MP9C/lqNuj+aDWVtbbN/LbQHiAs2US5J4
mn8+n1A+WU4lUf/0HTn62cxOdyv3lTiMUbtVyrtyS+I/B0Wa0hQGhVyY50NFJtiyXmuGDyE8lej8
i6Qv2acJVk+3ik5XxF2sjxV6I1oPKXdmNM/trjbr0ped2m72ajxV4mscTw7epIO+FLcmXU5uQmuI
T7VIQ7ETjVT/RWfkMP5oQREJb1RMNfK9WchxhCjJpi2y0uex40JXqQMET1krtqKcZcHO7y4OOMo7
XOHYA+BM57PEkb0IRrvU/KaN/y67WvMsvb+tAiQ/atz+EEN0K9KGzl/SRvR6eeqQ7VCPo4iPdw25
4/nAZtbOI4C36mtOaX6YdUn6kRmNsnEAXil4q/lRZOcRwIWFcdZI3YAHSzPbjeEjgrI9oH/jMbPN
fhcmXfdRsdrWl/HtPQqjL71JjNWJRgPxrjS7rW5qlzt3ae7Lm048SSVSWe6H3+JX8rc+xnjA9i0a
TbgAlZLXTHUJcD+n+/ee+kXrtxxGHsDFX+t8qM4swzygjObrkh3vNdpZUBChKvL2KFcmBJsY3goI
28IuWTLe3yYkQrmzIzM3SD+izpuzQnbLPJYpNJnORsJx+QxZSwGfmHUBDi9K0di5pU5ftYavhJa0
E2HffTGVdPDCxgb0UOwIDeCkiGQ3aVm1ofi63KeMDT7Oxc1uBZE9n6aTN4R8+N36lVQmOxqVhkd7
FGLjk11dTDoYILUFDced+nwUGwmVHbeD4Y8VlL6kswK/N5P6UJdOsnFbX554JmQtHPClOQOksfOh
6kaaaDwqG76AjYlbKG/EkxPn7deIbbtLNS3/K2uS/s8AKDB0w9B0tjxLr012aWNLs0sqDhfvhR7r
0VBVEkuKtuHTJEXDA+6K4Vc20xakd+X88+RizwfLBBL2RXeSstExpwhU08fCZ7BugnmQLDetTQc9
pJUkllc60fhctnGTE7xO2XCUnTauH8xGseddDRer2Ej2rq0/ATOvGMk7cepqQ+mpsPD8bExfD1sB
xJ7lVFzF56qt93ppGm4bKD9bJzwoZfZua19o8iglYYwoIFCQ8s8//UyTk3HpSeMTOtveEMsBZPSw
OcZN12/M8to3XpxWeENZfgQA50O11ExAUSPLH4pJdaEzmb7UmbiSpIH+9PZFdMnQYlpY1bChiEAA
elZjdSOdy+twtNhP3SDt+nkYX5Ksxpcxl/L546i0QrjW3Ge+GNN42qGrDdJDV3b9U5vk5nTUUjXa
Akmu3BvsbQIvAATQwzWFaijCrq3LyPZHudEfS1jcDxNEss9vz/3KKOQ4WDbigLq0a1p9UTMOK+Qj
veNbYz9BNyna8vtgmOL9d/0iYUD6RJbNx1oxjswysvpZym1elDyFcSTE02go40GJTH1jRkvAcf5g
AymRmcLtW5y616Cgleiz1Q+y7Wd2N3wZjCi4h1lH5dbKZFfWg/753SuIdQ1MYJQjFDr11c1bSGWt
AmfZvmkFmVt1GVpeu9tqG37lOFD45Lwvxpq8y6sF7IdWCx07dfw0L/p9YPe9p5RWjgWv3GyEPFe2
xKtGDT7QYia2dllFfNnD08oc38yUYTfolJqCIS42nuRrowAVo1TE9JJ7dXWLhbLUSGgg2XipWXtG
HDueJuv9u7Nc8jGOEWEMTyOR+PktMilRQfyRhqe56o1jUY69K2vBlq7lylzgUbEL2G9LK7lVaGbi
IIyxBiZQ1ahlXh9b6W3KDbkBh712mznb2ZzTV1tfKsYEZ+s2onYyKlZO49mTntv9vBNcWvMXJW2L
zKWzZx3cBpbZTDs9KIxfQ67M5mk0chnFc6kW1Udsy9Xpic6S0C6IsJrMIzanRfXiKyElrsEt9y2W
cVlxaxq9Ojv6Ozn8c9oX0k0WgFU92PZYQuWQrYKKSmwY+ZcG55JTx9US05XW7GTX6Ud8t7BTENnP
kraWzUNp4aHgKmGYPRV92ovPY4EpfuqqZqLrHjPQ2vuqCWADaaEUY6lA00vHTVUj+TWmNOF8ihOj
K28atVSNvY6V0Xg/YWJlubICRvxtbOR4xqRKEea9pMeK5cdOVta3MZ0TAgQoI1ZShSocSotzOwuX
9hdD5Up4kqbNLoQpqP9UOprvvLzzUrAgFb9C69x5l4ZaAxEA9iDC9nve/52p5eGuy/GNf3uUi6tu
GQVJD9q4JT5ZR2KtJCkqYijbt8s+OZn0J3LzIdTvM22a9sGYtX++Pd7FPl9M9sFcLXAVlD7rW9zR
a6fkTxU/6ePyUKt41EaNbrx7VovSkBgT2AFQ21ydJgO5hozThOo3odXsSiupDmjRpHujmqRbQ623
ZMaXq0gKuciZ4UUrYHCrbCdPZKk3m1bzabikn2h450RuBEv7OQw0KXTlnq7Hb6/jMoPzgwzMwczw
CVgouGtsSrROV6XaQATX5Lm1M6yqftFHEVVHszBC61gb0mQc6LIwmRux+6u/32poBDlwWWE0ozNa
ly3hES5N6BzHz9upF4/V5GS/UqtI/2ysMQ0PVqr23+kvRA0vS6dwwtLRwU6ld4L+peryVrp1MnpF
uZqZSc6OPWnDGNSoO3+JTLtVj+SLzbyLY3S13lhPXfVNs/IQ57g+EYZXpU0f70vAnmbXx0bZfXIC
0/w7UAfrK7JSbXBjgSWhK8NB/DG0FG03nrbXZ3I1fehK1LpQaiwq/NXeUiRF9CaqeR/Pj8qtqbT5
iTMaupsIx/ipDeK5sIedwEj/V1MO7Te9Mauta3z98Rf8jpAOuAeKN4Hd+ZPURFC5sDJwfClJ4+PY
NUpDxVgNU090abqBgl4kvlRPNGC7xQ8efGbNjg5GjdSzaR3fCSExjuRMLrrV7+ZEqaOQ6mNRqB9D
m0fg7Q1+cVGQGCKwhsECxwMJ2HLkfkvtB61BggI65atq3h26lpQ0D5GLvHcU0BCYD8Ch5PbmxUo2
Vi4baZycxrjs/xylMnOxL1af3x7lIvKyGQW1hALRgpms0V2jnunjlRbJqR2k9GjlivwB9WR6AOHa
Sq8ubiLydgYCKQAxAE1b30TO2Ob4qoG7ZA7tI8zp25SGlhegwe/6Idq4hS4nhr51wbZ4p1RcFlaj
hVExlWFVhadmHCpvYMgPVVZpj0rev7sHIegHzGzwcSYFqKSe74d8mrDFo2nFKZlKajx1kx+GDBuW
t7/U5a5jFrgmgk0ARpI0no8igdUR6dS8hE2QecQd0W2ZhM7x7VGuLNuSMPFEUcEGrV7hjnVklVY6
RinLlmrhriqd6rs9I+R1k7aI5N3bo108FdRMeGmZkYUpMAWN8zkZQTya+cjrLhvh7Bo5VmpOLf1q
quFeSobyCJd0y2jxygR5CeGbY/SyvMCrIXtuJHNOu/QEwb26DYyOypfopIzT1QXDt7fnd+WbYb8B
MIR5O+yKVwb8bzdFZE2hLocVLlFlGz44uFF/TvS83L9/FGqvKq/84vO0XsVBFSBSmZ2f8IbFS6vt
nP3giK1vdW0uS/UVo0qOFZD0+beKwkQpsCzIT2pvBweUKeaPkE7y3987F9yjdAhSi/M4SPBqFLOl
C4Y2BvnJDKaUDiI0TUs7HCnfHuXy4WAUg4+CTAz/yvWJnS15Vsu2KE5lps3HHD3X3hHpfMDCqbvV
JXVyawzD77s6N7cIMJdbnkTvtYUEGcki5ThfxmBUKpjTUX4qFWsYn9QmN5NHVDHqdGroyVV8FmrV
/zSrwEje7ez+2oJBwzaFoiEA1yo8aKusVZKxLU9ZZI62V1YOnefoqvv+I0bxnJoQoRFfEEug8ylm
sQis2Q7LUzDMBe4CdIw0ctzOnMy03n0pLmYLvF+8XBi1rmNNLclLuOddeSqquT8AjpinMunKjbjy
EiZdPB0QR+FtQ/QCw+Z8RnGbaL0kZeVpSNLxxkz19BBZUnAkF4v36liZuzyHNws8bnsTnab2gz3q
jwV33sb1fPmGotfnqFPWXgoY693D2c6AKa3yVNFb5zjWhenmY1TsNakJdkpKGe3tg3J56BkPtT6o
Icj7BY5R1sKojTCpTkEZJ4i0akET4WIrcL02K5JaHuzFDOSiDluomc711VcndD2hN2tO4hVOgJpU
Dap9PsvtzduzunIGEQhCfCZNgd64zolIXeZGNFZ14qhoHs+Tto+pbh+cDH6jPcs4INRd+OPtQa8s
JfHBAnkuiidAvPM9xL0dYKu42BEFquMF2F8ankoEa298siuLCbIFgo1+i55MazKwAq95MoRcn8qu
kP+OzaJ8ylOzeG5p6bdXq/jdrFREYgi1eEtpg4gV3SousdVm5Ma2qxPsXO1uMdE+qJNOlUbT/3x7
BS9KA4zEvQIcyfVFxLrCIpumhvIZMjNgGG3fhlk9eGQ7aKxqNcXCJM5y+Ysp0Gw7Q9TdNklVbvwG
VzYOYDJSNVho3KDO+gbt1XqY56Q9cceV2p77ulH3mjL2+Z1TKlV9i6uB9FSUslFuZAOvyuWz3G6h
zlAg5fFYQsC1Z3oUxQmcoN44ZTWdMyweKKPCNhXfgyq8w/Gzjm+dCmLUhwhL8+bvyppm6yiPedJ+
KqwZ8ZybluZs/q2YbVnfS5PmiGM3qXW7KJPk4vbtT7XehGgX2Ap8o4VfsaRo55u9H2FaD7OSnQar
aHfDnN6FUnAq9PArteP3ZkrLYBBwwIqWbPDCWVVVyl6x5qQ4RWWr0OM1G+i6Kr83fWEUzJq5pBYq
E7nSakptVqldXnTNiX6FpmcYknNkq30xnKr0YEp0G2/OerMvw8HYI48ns6BGt6zwb6FjpUPatG3R
nuJKso6dzhuTOYOyRxc2eKM9ZcdWjPa+aczQU0Udbdwi69uK4VHlESQRHvGOr/1usq5qOwKv7qRJ
dJvRMiU8SCYCu7e3yeUonONXkwduRa7k1d1hthj+anPYnzCosR9qJG/5zZTX41aE/FoW+f30qKjc
FRAR7BDAy811nGC2mVQ4fT+egIfom6NqyWQfW2eW73CYnYtDZs/JN92QauVj1OA1Me9QLmEYCzOg
wybJlvu2BsFQUfdmVRh/TgZNno+o85LJs4cRdxkxYDSDUNRJErdPTXs+hkFu/kwtOf8cB2ATbt5E
Cb2V7dD5U+D+iqpBlr5oZmsm7wyKmCywAXnvYle0gBTnW0dLESxOdTGdSkf6rg56dIzKxNw44Rfq
jGUUm1sQ9wCG4pivRqlD1c7jSoDMDoqybyaj090a0pvYzVKB4ZMzTaBi0tQ5+POGU1icMo3Tf0yM
0G4PdLZO8GJpoNa5E7Y20o5Ckza+MzVaui2wkzm2FHZBUVbZXlXbI6DfXJ0GxybYzhXrUcp7Cvev
+/g/f03/J3wpyQLg2Rftf/8X//6rrASih6hb/et/P8SAZm35d/dfy1/7f//b+V/6b796KT51zctL
9/CjWv+fZ3+Rn/+v8Xc/uh9n/7IvurgTH/uXRjy9tH3WvQ7Cb7r8n/+/f/iPl9ef8llUL//841fZ
c3Xx00K0v3/8649u//rnH1QZl2r8b8d6GeNf/8Pjj5y/67cdaOE/PkVxWnY/in/857//8bbNfhR/
Xf15Lz/a7p9/cBb/w2H/kE6iYEIByS4aX/73T7AiXxI0yo4cW+6GokSM+M8/dO0/8N/AFAMuyHIh
L3djW/b/+iO4pihWyFSxZ8IM/o//XZuzr/jvr/qPApPmMi669p9//E8PnH/fGxQEiNPY3/SBgOa2
kOrON7mpBlkZFvH8hZvhqy7UuyYqPiaN8ivLMyRkhnav2ODKjnavpoG1b7PyRRfiU2CXz71mPKCL
jul7rH4YpId4jp7gVxxCLP7GYjwaWfxMwG56dTUlBzNIbuhLMu0HCkteW4a3MLc/iSb96IzFc22b
t1YtviOFuS/s4LOIk8LNTUm4zqztaD3Suk5ZvtAXo3CTpMpco3M+a4nyKZfqPc1jbgaOHK18G8Xt
SmIASMh9p32YVOsWw7zPpSV9hgHnB3nvFnZ8U/fZTW9LN82Uf8vz5GdROoU3aWXgRmoQe3lavjQ4
frpVb/ZuN+q9qxcNRbbYql05UO/GIeu8oRTfyyLm70zpN0kDYGmSvNrRl/FnqEyfqNvXbqNgl220
2m4chsTF4+LZxtqcn0spnf/aGkpEsax7klrpBrn4Ycyt51aZQg//IX0vReoBW3Ks0flR4MCaO+rj
JzxuZleiLa0jgr/VsXzi7SpcacgC13FY22kQ+T5X+5pmyvIBbQ2/c4MePE254vGGGkCd8o+q1Rlu
Xeew3upn/i4sFNu6EabFjy013ouW+Xb8Z1u3HiP4C/sALqNnJ3WNgLuGYMGv7kh15g1RnrkWtT13
CtUI6zO+xNzWz0k4fx21YC9kiVq0fJ8lQekWc/3EC//LKKvEpcdWDflFMVxQ7ielNz/LTv8oGZ+p
pry0lQ2EFX8rlFTx2rZ4CVGWuI59SBwDfaqdv8x5E+4otiLht+LOzbJk8NSsosbZJs7NlIivTqJ9
EMn03ehRv8MDzyzJQWck/d1HLbnt/CnUoY61oq12WSvFe0M4N7pUBG5VZ/bOCKS9kdRPtSLdKIP8
dcjq51Qxbg2rfM7k7iOE3gehFk9KadO9usyfg1l8Up0s3EnS/CnOUNCGpbab4y7zMgHaQRQLCzca
KMurxp+DzfOrBgGm84wT6R8Qrs+0JCiqXZ00L6nCF27UeylKPw7O4kqge9b/Ze/MduNGui39Ln3P
as7DLcnM1CzLkmzJN4TlgQzOERyC5NP3R5f/A1uuY6MaaKAb6JsCquxKZpLBiL3XXoNTQGGyLyap
vsxhdVaFGD2WzbUl9keQhXeElrVxOKtDMGQHI5y9uFTjaQ7kyZfWVTHqOZmm7NYpo4HcnPLZKMcT
Xy+mofpqW8Npto09tffMRA0HKPCc9eYHjUo+1PYVs9A7a13qBJm1ExtT9CC1+ynqrU9E6p0zXvr2
1bQXPrSm8RX3h4ugDs57ZkqJq60rNypeVtN7oAm/XGcmqpt2L2qzOouc/u1QLfemxMKe+mgNWRWG
W7wURv/WtJcPnQ6/zq1xq6VzQVF+Wa7bh7Lzzytv/aDbBr9f+1J78k9Vxite0fe9EWNhKM2cEL9Q
NmEeCC/Xy/bYhpWZZrJ/Kq26x9G/TAFyP+mlvSoD/7hl7RVkn6eymdNO/0vl4N/fAvI2ajJyTH/1
4Wsiia29UibfoukPDsG9cV95Z3I2DrldXzEuvy/75kNj5Zf9ml10yrmzc/F1bL8b/X4/g386Pf7r
cP/fqwH+20rh/8Lzf3dP+p//OUJ/OfoPw8gWDhDydy2xFwz7//D32W6Hf8GA5TSGYY8SjnTt/5zt
tvUX+C6+oPwxY1qO9/86273or12qhH0jFv6k+u5t1vez3Qv+8iAp80dEBaFJ/Xdn+6v6FVctVOAE
z8NsAd8hNOZVlbzZ9HOKpjptJ9O+DLbhCW7pcDKszbsatzW6EFbTXuJnGZ1CQjBPjlohdwVBLfu4
2IIo9bpsumjbvHz84RZ+X0c/Vh174fxDzbF/Mapq3D8p3bE2fZ30GWTY9eraNVO59PKyJS8oj+1B
80UrlSWeEf7JvPvnLmy/E6DhTLCAwi1K5de8R9fUpOUtpBYEOLklpgrVhXKM8d3vf9bey/34s9Bx
AwaA8O34xS6Y4c9/aGg3OSyLCFWYbuHinJYMCgt5g8IUMWF6j6Vjy/ekgLSJZ/bT/e8v/XqrAh+A
KceYE+SUepKpz8/XzkJHzmRm5gdn86sPedPVF0M0t1Gsaqc97ZElx8gvm9gg3gvvnGKyTw21Kgfi
4N+OThs+/+EL7Rf8+WYgzti1E8yFgOpe+xEEvZtHToYzabY4xhFuXHAmrW4YGVujcUcfW7wtF30r
5AR/iNgkRr9Wceb7HLNVi4Uug8I7Y2oyghegIKg/NJD/eL9QfqMH4CWhwnj1rPDxDrdctVm6QMs7
joTFpGbpqo9LNy1nwVpRCzdGJ2JfdObJssoxQc1YnLLF7y5xXh//wHN7/Ubw+HbtxS5Y21OWX7Pp
gK2WtRhUQbkR8g6WRTMdelWEB5K7DAx6ovUPLIZfNof9iqB3MDoZQQGlvlow8M3qUhQ7uA9ROynr
mTplEhHWM50y75VadVK0Ai/yVuuvkucQF+Uw3qy9Vx062+ovjKwwHrFz+XdOoyDxOMnb+wgYQTOj
09dABtx0T9q1Lw6w4YI7NWbLQZn2nLp5tpy1Yh6YDDfRH+7/6w0CtQSsaPgcgGw7qvxqOdhTj440
E+WhCzL4/c4wnzav7v5w0//hKnuztaO78DkgYf38krakoUWiwnxpqQZuqD+WflJPTvP29+/ezxgu
dxDvQXZYulqmwAD8r1o6soc8rypLP638tb7uyIY+b/2sxk1iIryQp+yfSqPx3/z+qt/sbH9647ks
5x0/DZ49OParXze65L9IE9vDrtmM7MwoPOOra8EcOHagd8cGgmKerIREmak2mE4csrZrhkRt2tZJ
GBqqSw3ORvSTkRrvK0Ni/gVeEiTh2pVeMni2LmLlrv1bFbT0Q4RlLW9LsJYrlpJzW+rSupOeM+A0
P0JsikkE2W3JHQsGJWahcHsbM7suwqxbThP38DSYpd3dcBs9D2uYYjmMrdMfpWHPS4xpU0e/Fg1T
g3WVNb4r+sW/MY1Gt8e5sLsL1gkpU0sA5yPBp8yRSQV6oGOEg/X9AERrxniv5YjxKZ/n89qe/fZu
gRV+1vtdHZ4ca8V9strm+sPoeVt2wBKrfrdEtsiSsDKMObXKwhJpZo4O5kKGDl4MuyRhymjMMvYn
eT5g0HmvRSbfkTAdJALPsT8pI/9pJbEnkRvG24GJ2Sv0sh7Kzc7AGnFraoy0EzXZlwC6B19OTYpo
eL4pauIif7+Qfjk59nWEZpxp5w4OvzaL0lmWT07e4w3kKP+w2U10kC0+A7bBLPD3l/qH30dNwMWY
+0GieY0BD0NeUToRW9TwVlxaKJuPWVFUSU+E1AXrfD36vvEnMs0/XXS3gwaqZaaLx+rPu0Cd53MG
AclPIZGN19W63CKTqFPXylRqBtQn/kiwx+9/6D/cU2hWCHZwsIXH/1omgPS/MPLV5YfC7TvCuPaT
XoTt0ZF/TLD55SgD6LJRMXGlnbf9mr9P9TbNy9yxZrZckEzVSdwgCA80S430blF/GnV+Y2e/2neA
cIBBuR519WuOeB14spsY8qeNP2q8Nob181Qty4soNvFA3In95IbtpE9mp6wtbZTE/C8Llv5kVkwX
k60PuxNWbXOX8n6Zb2Ru4QbotsN6PrRGOKb/+kmA02IShRCAu2TvZ8QPRWJGQBxeK12QtrKNrqZJ
NMBjGU5//bD8b1yKenSPdkWWjtTr50vN8zxEss2D1CqaNtahIc4J+w6Tml357Pe/6h/WNKyc/Y3F
mIO9/1WrsRb2EGJ8G6TD5mVkX2cgQJz0fRwOwo/1WJeXMCnnP1z1H1Y1CQIYJ0Hl8vHCf3UvuygS
S2FsQToFWGQCOIhE2Wiqpnz5d7SE/Uylg8BcAr4YI0rA2Z/vZcGssV6H2U+x9HTxG8zGg9wmdXLL
2oSWMNb/SnX49/UoBuGY7IxC5hw/Xy8rsCKM/MZHiSq940DG8FXECfuHFfLru8onwxPjSuzuMKh/
vooUo9FH7uClwl+jBNbwdHJgMN6gL+gSv5J/mtzzkXzizy8re4sPTWR/XtCTXq3JuoIUXeMOkY4+
UZxpKZYWT0vLxcLYGpeojdvOKbJ0gEx9MeCen8eTxn8AVMxa5zgM+/ItMBfzloHMhzpdfL95wACm
bNPVILUngbdK0PawUEbMcnTOYKRtD5Tuso0hJ9SfRNatp0I4+uvQiO4WJWltH2UwcXLXTqGnIwDO
BNYaYgV1CCopbmAaqw9LiYdXagQuSHuvojxuvaF+luWy+DH8t4moJVNNX4quEyqe+7wWMUI7/ZJ1
lF9JlHUBeZhbKS9p0sxPruqXJeHRN4/DNMnHiqcNXoa7bmYvMEfnecugaajRlLGQBrE5lQyagpfJ
cgFlzaV78Tp3zC4iTL/2m5itb4hehLPtEsCdHYdKrBU2mYW6cQ211HFpTAHAeEVAZmyMIiDtoMJl
MoIh/sUeZUC/n/vNR7+HD3ZYpt5+oGOY39fVuuY4nmsrvyIwY4G7uK7LSzYrv46BZwFeJVRDN551
O74vmIT3x3FzaOaWzm7qYyXksCVWsW7VSSyBR+m0OCNRgYZiQ1pU3Xza1sF421fMFNNOZnwRDSNY
xZNaffeY1Tn/hZLQ+9SorPjq27Pmd1Uin45K6PxtvdZZn9hS97fKN/p3lG7jGKPm8bYYh6A2jLGi
t7dY4l2cx7oycKcTnc1IM3etmfuyDaMRz+PitLHv4GByVW9LNp1Pfjg+1l3jF0kx+e1MEsDaXox2
64Cib2H0NnJaGZ3kgprFtOqWUYXlFmvSR9HAbRXDIGIGGNklTxALT6pP3cUrMZVtjJA+0Puz5S8G
mKBsSZk5E8HiqBGTiAyHh9JEYZOKjuH4tQ6b7tzw2uIz+pmoOpFdmp1vo/ZXjAhke06wbCsTRrX5
3exv9gMXwnhlGVT3DnRye8u6Fl2cFf38RXYqmk4YxvFt7YZDLiYWVt76SgT1H6qNfTP85SWHlsyM
CkMU3B5/3lbE4lk1ky07lRg6n6BwdSlHsH1NHLQ+UHY0sWNqnQaZJiCgds9/fxZ9a5ZfXx736H0Y
vlOfglcsmtbGgspuOjvtW6NoY6vZSDev7S0NVxLOm9Hrj5PbY5PtG23aDwp2vYsNs80DT0Nv0le9
xdzp91/q16OK1xlKxV6l7ALKV0fViHZSGw0JYjKku2BQWL0xQhnFsojqu99f6tfWnmE1QBQ/Hikb
TNZX18Jq2cFYbXTSOXPay8klILod5Xi0Z7Xcr/4yfCy8gBi5cnZjSwnjQAPSJSv0LV5nSGnBtLJR
hW57/P0X+3VZQCiC0Er7u1M/XlNmmIdo6JltkJqqG6/QdkXkcvtY/+MrxPZYtbRhIrMSIWsrMcb5
T6PyX0EfhrEU+lRedOH4cr867jZoqcIrNFzGbM5vIIrZRwDB/rzdzYH8zJ+Om8Mp4xtV8IaBUnCO
6/CAFaMphg9GvzVPv78f8E1evyhAx/jBwEBxSI8i/e3nF8VSC676s5NTS8zThVvUm3esfBrEWDoZ
QjxzWYV9UsE03eR5SWNi9yykOKO2ushZzZ/xut63ja0NzpfKMlnddVHxem1MnQ9SUWkmmVep/pzm
mV0PzuFykaOQmlJl4XqNw7Ljvasm0zyzsZS0OYnlHMXNYBHbXhZ5H3Ne4pA9lRYHamazXSZ69fz3
hZe3foLMC8sor7KdjNdqEsSC2cUQz/CVclwNK3NIQNH8T906uBwx1jAu501R934ceEo/dq507BiG
DCPk3tX5ucVzeHJ6h9mqo/NuSJVsQpTbOJU1n2TeufWhWSczvKiZQnHCCSO08C4PFqvu3KMjAvvW
c/rh0d/0Nh4t4pEZAptYmmSjD70HsysTcdPiq4chAFQ4TPbSWGc6tI0tHT3zuumU376ZIf1iR74g
NUu6wqzfySl3kmJBkQSfrAX6KnrGkak0mOnHnRhlzgx1bTxUUnJ8s3Sj97nswtY4cULWzZdmXs3x
QUDJdh5Ja/fsM7l2BV5oqypN3Dn6YLrgCB/ITc7kDRpxf76SQRm5SeVkW0Vi9dK556UeJTYsxViJ
Y+DNyrqzq3A6GoXryHRSCDnjHXwWiTf1sk+6eihuxSwjH0lzqR/MfPFCkAxGDzzN3JfpOilc1DvR
WzK1zcy0j8oxh09Fluk7juz8U8AiEvFWCe+F8td3GC63K96UrtE/MariyEQuMTzTWU7AWKXKyqTo
BDLWcNVMY/2BkXfqNhWYQTSKMhbVYLjwTovxYRj8/RBY1vo0rl04HJjiMaSXOujTQdXLsReC6Owu
cCYEv0NWVYfRWCbzuLUs01gMVe/EhTsHt+UqQjshqrFZY5WNhY5bexzeUT8MZmyUUU7QjRINjB3e
PuuoatE8jk5nMM3WjAxZfXP/BbPyrjjr3X7SSdPiu5oIv2KcX0+qVidZF95VuSnUtKbIQxvb+v06
wWoMZ+3iFlM8O+68a9/W7NRjDljE46bnKWURLv3VMmTmY2G1LEAAc+PF12UQxG3UDEGqtsHD/tut
iqfcW/SZ0URhDlM3WsyUzHLnaWtX/3kayWGLxynz3QQSBnyIdVAUiOMihLn3rwbMrdVcJUuqXT5o
A0gxdZZ6edpgCcgkj1hpMSZp3UmqZa9x8vDJ6IxFxNNQRW0K91DyK/rBfJwGvIb2hAF5gdS2/OIF
g3GXD+YMZl+L+cXyC2UmGi3+cyUj42FeREBQuzEZd83oaCcWADb3YyOzMdX+XD9XZeg/zXY0PXhW
WX3Vsz9fky1Tksc39OsSN+6wPdpRn7/UY0Do+mROU5OU1eguiacKiEy8Z1NDAALi5QPixZCjol9w
tqTFHqGH+svSJVm2Bl6sg6WO4n3kdLDdvKpSyC27m+lUW7c15XWdSCG75tTSAHyYG2jmqCTlegG/
ree1gAZuk9Al5/YwjURXxriqhZ8Ggnb0gUzoarlknu3Ox40ek9hzqZ+WpvVdpNBt+FhNuXcxSIkJ
uF3jM83JvuXX1pyVTox9vLUmeImEddrrwXYxlG8CeTHAJ/bOOFhw6NSdttvzvF5Mcd5PgTQO1dyI
m6ZVUidqpBdMnLBm3A8dcmvS1vKzu77vundWUcD3E5ErtoNtz8Nnx4B9QBJSadzO7JL5ARBgmpOR
G4vjrCpJpzOWynyn0U2HZOINhjpFG1BnImy3eAe9BRF8tKk2SjosrE4dqnKZarNikJWHXVXdBpi+
kYUaEXB22qIo/wonuvLPdDcZ73nSSjIhcHZ9ZqEpuL289uekmC1RxTN+UE8T3QIEi7ysDmVYAhLU
TYkpf4RN5OOctZxZ+dTVn4W1mShPsaN/P5q5vJMmIwcMschxkCv68KTPNhe7lInMhmR03UKkpjsa
6qAdwhBiFXbLS+7b3RzbVNBPmSW3F0W2wnxWkA4RxuMMjzDlYU5X0FA6Rk6BB2o7dsYaHNC0pjpQ
jojDca/TJhi4T40ae3WGJQEZK6bdzFlaou9yE6M2MrBgKDffs03/D4zc/1+j3e26u/9+7J7Au1Pd
z0S9/f/4zqnz/6K3oGDaMwLBm3aJ+d+cuvCvPRbxu1QGp40dPP7OqbOcv0zAZBsyHuppyk8+7vvc
3frrm9MbdjwoTkwG+u6/4dS9KvV3TirzBrA9EI5dY7j/+Q8IH/kqVub0dTqbU3vmZ8N2KR1NwLax
rX8oqF/BN9+vtEM3UOf32eHPVxotUlSytk7rNgRlKCSnIGiEqI5NYL5AvUYy/MNDePN3D/Xj4H4v
kH/orL5dENYh3v2M8D2GKD9fcJsyLLOjMgUjFyc1LtaIVdWyfl1DTeQlHkp17M9sIumiIuPd76/9
T7cVmgU6nT3JGCvWn6+NrEx0hS9SzPEAfobeJWzapaTk+Oqq/N95RkMX4CGCILGAGF0za95xrB8e
4lJkY+v2RPZYNK7vsVxvRZqjAQkRYU9y/sPs7J/uKwgtPw2AntL8FdonrJVonbpLVVA2J9fejHSs
gie3Kr1zoKMmAfZy3lQ2//j9PX0F2+6/Ej81+BD4bNKdfnMb+OFXzmSL9FXYpTPlMV4e+Lhg9pmU
vvMpUzUEMQP87d9fEWUXlNZvtJRfBq1tOMC+aNLcbLW/761uGjX+jDmEXdxb5raldq6nP4Cp/jf8
+aeFi6jGpCa1MYgKkLq9WjyM+Dp3qewjhiEDGMyitjLmyWsiaAG1P+vAZjLYGVl0FqBbkmCRhX9e
ZJP5YCxmril4BqliibHS29XApZHzN3S+WOM2P3qlM2JnK9S8JeNa4fxat1N35ezDpaTiuHrRClk6
9FXbfWNgqbKcFnsA+nPryunisNVDEWPIlncHL5Rem/hLNgeU5zhPuwTYvi0wqlrSMCzbu4kVYQKO
kYJzqNF+Xxh2J5y0KuvMojgNHFBMd/PWw6KGzE63KiC8xhAdiUEz7IvuMsxFtZXHRa1jc7Tp+zk0
gyaqVlqdtSzn09q7fpsWToMGY1nKGS7CRGpQjJKz+TzWankqlcEAWXCavyVkZ/DhJvbeUbtKAqYU
KAfTQm+kIzLekCkkYnTveVHWY+ziY69PYormGelU0yI6MGRVHo06IDKnIzYJ60m29FiXvfOMe0PZ
HYvMqD3Qsg5Oi++zyahdv5tS0ViPuseF84S9hR+Sl4OL3bEMawLAB3v2WM1mPt5460KxVQ+he25u
/vilGOZxPYxhVH52OouCWWaMOCkWLf/C98o5Oys7d3bfOUXeInJY8qo9b6KhL+LN0MP6XHaoomK9
zp71FDnFYO9s4yFobsjoYe5Av23RVpYLQvJ3VTN0JjWk7WWwTMY+7+8AAE3jcpVl7S0Ai3iPZXE1
u5V8Mirsy45jgR3yzdzZRobHTTvJSt+0y+jK28qeSUhu3M4tSX5phJfWAhkfHlJAkOyDMLyilDYz
rN6aeDEVF42pV/e6KOZuiwei2bsmFl4FgB1LJCj5ldUQEfZUNNyPNjYXYwQgLxo/7MSOknnrMxTC
er0KAwXFEN7loIkOm2f5WdLiaUE7XJkI2pVPFQXhVPFcbiw3E/knczI6694Nl8w5hjXjRjoHaQSE
hDTFop820+7oSSNT0XZ6ys2eecGUgpuAh0a6BqOq4ob52Nepdvf4bjw1omS1Ns37GIVTnphjsDs/
+np+oIYecRvJnYGsVpGPUKl9d30q5kg/rMvilcnQN5lOgn4rQqCM1rjPQ62fekfIt5PLKZ1Y2wBv
WUU0P3FYV9l1HSj/2SGv5dRsllcl5tStfYzDEkEBSxO5N2Y/TGZMcHxRxu6299CN3/nF1W7DwetX
rtZ94VvbY+PU6yfDWqyPkarqZyBa/Una0TKBRhMPdehKs36T00K/qCGMPldr1n/UdgZd3KzVNB6X
UCKCq6c1M+MWJvydL4sMvAGd/Kcchx8b6nDr3rdT0cvYLCLuJ1Jh+SCscRrgnW1gK9lQVV8du/B6
hn6h9zFAXJsnOZFZIDOzuTYfpHC8Fc9XL/ORyM043D5bk974RPiNn9eFQTygYLkVh6rLRBoVbsVE
oG285y3C3S6RTF4BjJByG8m2mP273vTodfCS8qy4GIqsTbXom3dV3pFloa3aIEBM2tggFC1tE/aS
G02c4QJpwZKje45Dm24+iRrYyIc1c7oLTb/Nw7Es8UAdv4VpBqI5JUrM3lMfgnrFpHvmfqoyI2Ox
yyh4O6LGaZMiJJIrlq7bfCCza4gOZgVPGhioyycY44UxHjxnEw14V9t0l1mJIeZ1GG1w3rVRTFms
rHy9zoYGOz1kgDkk5Ykks4afdR4GfQ/AEvpCHxrlGlmZBuw1WTzkjb2+6dWkxLljTb26WJDjbPHm
LoG+cDsw4NNg68g/LrxtWdrNfVTFysAPL7ZlLa6dscqyBzW03Xb0W4tWntA4Z75vhMtUqZW+Mvnr
KxtqozGVS91SK8LUpL/UB1F47njAWzaEaDeYbpF/ifo5jx5zbMfyK9DwMDtzGcCpoxsZBKuMZb31
sd0vdfHZcodZXSkZrk0ciNBdz8HR+whP1VXLN1U/9u4le24geBG7PuSgnqLmjNyFof8UrX11ZbCv
GXjbaQGuHxmm2V6ubt+41/yubXsapnChvcqzHIyVmkSMb6sym+zbOfDI16lt7ZcvamlMg/ApEQJz
cuXgilwqMQ1JruEqvPitjUKQjcAdejq/1dPns56dLp1m5nlpL7S4J9Zwc856tr4q9mb7MSdF5WvR
F8VbrYW4HANGR/RzhvF5gHx4ZoXNMser1RV7RlzhBgleZPub54qhjvGUCtbE9rkUcbGeoREg5Oqy
C3Fmiy2r6dx42CpPJ3MmybAaGfip1MI/6dMcyl4m0AuHk8Wc1TssjTc+D/Be3yFZBmY3tAJdWNuO
/UcM8kWDnjmHKhokE7Lcypuz3AxH98ggJ3vn12s2I3DJsQ486jJbnrA4WUbADqO6xLIcVGQw9Vaf
47zQD7frVm8XHP+iZ+7pZyGel6WarqKpG7ZrTQihde8sRfhuyElnjMMeNuRhKEjeS3B2n+2Du5U+
AI4ndHc/M4IPzzd4bUGai6VC4VdhZHcxg4U0111rDV48SW9s3guUhv4Tmzci88roJnzjMJJWiV6i
4HMO/v2EGU/00Rt94ybXQGIH0rAI3m7d+ikDQVjPPFMgNt2U0/qHwvPRoYzkw4DG+ssowSKbEOv0
zBB41HEwbaADI0hqZVpef+ayy9dxzuujCc1Z99tqhMuckOJhl0lOdsgH1K/rtaAT48FiuO3F5A8g
IOx9+5p4xnKkwivchTO96trYyfzts7s1w1WHn5R9DYoi9M71Coi+8salSYwmD9V78LbROA5icPyX
JVwJ2QyMNavPMsnDOY3TRmSk4Q9yvBjCaqkuFiNk46TAkNmxqNYB3ekIeIHv6yq9S6kGv3tgTBFO
V6pa5uLSFAvbTOz65DQcGswJdn4opQQzzJwXA7yCtigG38cRz5LCfULNkGdxQwQknoyVO9RUBoiU
D3qos4JKbcgvoKEGTjJGRf8SWNsaJHlgr1SkxFpsK7qUg8o4iqh0morBPHbHRdqglh3iEswRw6tl
clYDBWk2+Z+1LyzZwRt1lZ3Apsuzr6XTzepkY1MFJiMQdr9vEHlU6IW4feGnSPglWB5L7B3sxe7F
iDy8WnN7nVVsm0FXIXq3zY9dbq7bRTuMgUjLorC/zkstbkZtLc+DbJu3G7xYR78VjYA6aBtRg6ys
FfROox6949IWoFPwhoyzoByKG3wJyw+Qltr3gNcKvpzrTD42ZjOndjjn4sM6L3gzEOJYuHFuOv3N
gjj0q7919V1kWH11jDqlnqW9lm7SVZptyndHt7na7HK9LdRMAcj+mxvxCuhWpVW/8LoPbs3+as1y
PYhprZDi4Mc/AP9KQnPqbrA/bqLc3tfQYdsE4El8DiVzuYPVSptnaHr6upBywKYYNsbHCVXYPWAt
NmA8evNstLqyO4x1tr0RTQsMmA3KPNvMDiBARLkeE8yEjZcCpPt87ttoSRZt+k5i0NvDxVyr+uM0
TNEbV9ue4SZOs87SOHGWE7w7VOGQ2hY9CiWX3FFMLJIft1ZoeYioGIODT3fRxKMv4XXChm/eZObO
4CizwXkiLli/71fZvnfrrLqhIrPaI4Vofp2pUj2vwRSVTGys6spzxvrBj+SGAM3V3pqUEANKzqTI
jmKhDdzO9sLiEFlIkabFnXGvs0R4KQyB2GyAn/jeKqfhbtDb9jDmFYckEUKjIFN0mXW8Tqt96TWt
Vxx7ZY3wzMvCeeizqKji3qXfuiwZ7QSpL7MqTAaBgA6zBeQLp6xd17u6z0SXQIZQV43NVDGZHHuM
4javGbW4lE4Po55oAyIK6hszWpsW32afLq5linUFy7lFXkaG+vo3c+f/A4P/A0r6D5DCL4Kc5y/N
l5/0u9/+/t+4oOf+9c3zdg9hAdnAIfE/uKBr/YXviokaB9Bqn7lyjf/ggj/ggPZf8Jd376zd1gGY
4N/AgPa3YLwfQQdEY4BIuyg/JMrOfh1B04/z4tF0+TEq9cI4OWWh+jfQZei5+3yM8hnF4tLg3ZpL
tIdXtpc33skLmu02gG2Wn/voEKABubYhTzaEE1z8y21EqWhTHNO2t83zas9QGGWRr++pTYNn4PlN
JEZWde9Dxyg5mLVmYhmXsoN2kkx5N4YfaNk6LA8yFbpzmSjltTJPwQBWPqTI5vnR8vOuOua1LOiQ
xKBK1Hz15DbEj84F5AMaxl0qzRlf2tbFyosI38XMLbiF2um76irMysk5StrgK8YOhr6utWiLdKtN
Wx8h0rE9UXmHwxvOe989z9eioItcN+WtF2waVfcxHIkSScgXcHIVt5SjxcEKjAqJbVB5Ni7iXV3Y
p1ITN3xVTOOYUeeYQq2ppyfvY9ZBQXjIIuEtZlLtsZWM58iCbYvLUpUINWHxyfnDuhAH/agqDUen
p/KkFdZt1pQ0FIBtacRUEO51sPrOerPVklhhmoPow9I0C8ZqSzcX14voSGGHteQ7pUodj5PfO+b8
hJLAZj4MXA1HTIrgUxPChkozvNJyJq02DJUJtWDIyoCH1Ku8uY9WiyAVHkwQdBskb3vbsn7+agpj
9RiPbCtYVYpFWUFGLwZivjxtZTFGBCWCppA7NFOUOONVLbuKf+tadrRP9sww6szry9YW9NWcV2el
z5j4q5xwAUP+mrenTQQMoLD7qB4zs0cAH/hl4hW12aa0XsgNzaysL2U99eV5BwbUXAcF46AYKof3
RGCDcs7yaPP7i1YjQjwbCnvNkm5zq2SbYLcQOTakoxvJu36aShBi6lw2bu1bd47hjOcjrK6DDJvp
0e519ESIc/9S+uWtrfrgvckYa439ynHvOodMORLUQ5lwdMM9s81JPTlSCHW7lJSQvbmY9zKfl7Sl
qXrecju/znMbqovXW54ixpATPMYn4KiFce/08wZHsKsvV5gpwFOrN37Q3tLf1YV2P9iugjCBdmLM
Ygo/kljqDUBDh0A+BnG/jbbFZYXQFXKmmTDFb88zoisRMktmRotjxrzNXzdXcT4j9oUYaz4gGh8O
4WT7V0g/+Aj3f7F3JstVI+3WvpUT31wVylQ/1e5sY4xtDDZMFNiA+i5T/dX/jwTfH9hwcNT8jCqq
iip5b++d+TZrPUuq29ivbgf6uBBE1PQdU7R6M8+1PNRVZLOGtvODnZl9/l4zTqohTjClohnFUR9G
Oez6Q1HlpvvGA/MGTaqLsvyixaUevKFMw9Pkq7Hzj7iHdX5VmGLKDghukvKBz0E2fgXEFQS7Uo+R
eTUMZcEEgfrF/RRnGnVFNk9wodnEOQ4Wb0yu+wr9oHGFQg5VnwFDwnsXGJ3nHmTHVj+slzz5nrM8
GFDguc0tm97gGkecevQRyJIXmtNz7/ypkx3/p7T+EJBRjxVFGgM/hOpo54OgrCrsPoMwDzLvlmZf
z3Ymr/XYETFSZ6LTOzKJ5cMoBlUdhLCYysqxsWe+5VnuHRMbEMKXUie5usjtsc7O0O3E4gCXDUJ1
uSQ48MOJ4M/h3nJbfzrF6L4lG2LUNZctSnACTpmdLh1igtYtvnljJbNru2kblI0W9R/VVavm5X1g
gZ3eBQjNijeq6kreHU0ecRxawxD8OxwrLB5zRcYH6OohQ61BJM+XEYmcmIl460Ai64xkV3mZyWai
Ud3TLzfpH9Y7qzDs1wtrew7RxZBECDwhluf5cxwq68WzBnzqpWgfm2ScH8WaVP/3p7xcOqxPgbWO
9c6G8gl87flTFsoylGAKvcoQWGdWmaVU1kV1q90cKmGT67dzxJfi7w99QQ7+8R5iQ4QaQwgPICVu
/V8XOsVYBT6/oQjtYyV3qEmshvI67g42YKVDb2fpCc6KQfprG7QHs0aFFDam7f3LLdb64lc0Nvyy
LQT7xVuMWdvLsChFYVzF976ZxZdctehq/Vmd//0V//7LlCYGDBSHONfpl168YJ9zM63FgnAkroI7
HEbiuOhZvAIofrmVA4L1Q0vHfApX20tJXeWV2bAQnha6Ad8HHUi9Z3YeXc5IX15ZHf3hBTmQ0j2b
dw6x+suV3DI7WewwOQkdFbHJQP2WjPI1buYfXg8p8mDzWBHD2H5pYisgS3aJn9EDGOt4OLYjtAWR
311L0hhfE4X+4RW5WE/XbzYZCv4m5Pxl/UZX6jKcMwN0O6wATPQEC2yPVz4Hf3pF1KG4uPgMBKz5
nn/wG6e14PKPAfCJrE5CVCBd/iYfqoW6qtbtsP/XHzuSJRH/YoJmNW+tksdfXpM7A/viS0gEgKv7
o0S5coiYtxz+/pSXm29JQe0EeLc4Ef/gN8F1F4x2ZQchyU9MToYkf+P2fLmVgY6yrsyv//pxtAUY
mtCuYhJ9KWj2Op9YUQ3bs8iM9H5qyT03CjIJVB/UV9Y826/YUX8/InHtm/jJCbxae5kXb2K8jJnZ
6tkLvSBxwwJSo5ToZNxBXM2uQr89lK888fdPCU9k282FzzEH7Or5ry1OYysdKp4Io6o+Ll47hVwR
wY7k5PZfn/88aj00IPmimXwphSZFTw9FNnkh1fd0zPNxZJwm+zuPNd8xFln6wdOj9Zqt+E8vkA8/
3wKxIo/Ei4MXx0LMCdJ76yJhOBlNqkFF5u1xZcae/v5p+f1rTbQTp/sa8IRh9WXMApN2IvWiOQqJ
remZUxD3NrT6NfPTy6/AepNgIkSkwF/4JrwoCqrOh5nisUFUrFgfc5UbJ4YQ1aGbi4H8dOO1KMk/
Po8FLMNevgccwM8/IVkUFzPwHxhDXjbvE1vlp57l3sPAsQIeyYvLV97G378E1AaEPAYuYAOOyfU3
+stJkhI4NLA490Mx4sCQFXkAoYTle2fLabxQQTCC3Hfb0XzlnvnjczlVUAtRdsEXff7cbhqEmntC
TNqxtO+Kht14VQT1TaWc7mkW5vAeMMBrQILfPzPMgoB5rfhzJBm/hYKlwewRSU7UI0KCMtQEQT5K
6LevnM6/fwsQXiD7wHxBJCJ2hOevraD2EuQaBGjcE+vcmeOvnEH1KQum11DMf3zSFtGAqgoj/4vf
3oAfam6VCMhGEPoT7bTCybNoGwaYYD3w92/c759NamMGIVjLQF0jCHv+siY3Vr1wNQ+LihN7AXdn
aO9pZDF8YoTxCrfy918V4jGTKgE7LWT3l4TizKtVBP8PTeA4mEj0I3zrTh288pK2A+l5Mb4+hgh5
DI7oU17qnRJErkROe35IbuxIPrc7Bk3IMLOf965RI84cZp/3NBu85MFgZE9YnalJerSMxGuOM18P
6LtRYpcrz9j0Xvkg/fFNWEsK2JnABl5C5gGDrWNeXrXXEP/kopQ5zgDNX3kTfv8qgohhFchtj46O
s+f579Vvxog9CFrNROfGZb3M9TWT+XwvfN28RyvQPqS2a72iFvr9pYHqhM7gYc7mWpUvborRwIMN
zxXvGG/rKXHmcq+DInnldHsp+VoNpTxkTeFx+H68zG+2aX3R5fcuS+bFd3cpcS04X2TZ4lVCgmRc
JW1W2peOk1qoe1mefPuXX5nV8Y7/kjkpdxR6gedvLTSgFCoMVgzVlOqyjxfGFrbCGDxVc86qrUt/
4qOeESR/FQ/+diLwPL6iULYpovGFvfiSwtdo0oRjPmy9xK4+2FHNup67I7bPF6jtryUF//ZrFIC9
aXwClno896XbSDaAp6GIOqHoRhRD6PLDup7+9SW1PoUTlSIe1Sk6zOdvY0H2ht8klhMW0PWOFsvc
k8PKDWGOFCzfyuZri6Tjla/F780sVEgHZA4SRSz91IjPn1otXaQGG29DHhDLXonpIXXFxyrwruCM
3jnl8GizYLa94S6p3f61p6/V57OTCVsvZffq4F1N0S+/IF2HAVHM6LImw1EHwzaXc7ITemAWznTt
sgn+jC4nu2k1pntDS33W75yxtb/+/QP84vdL/Ugq6/pjUNHJtRB6/h5koq6qwFrwCnjoSBp2fjtm
4f+OvEwHyFOI0OAgQA4IlPvFYVAQ07w0aQDff7UcpG3S7P0lF6+8pS/OOWzzdBX8JuGCIcPkb5+/
lrSSIwfRCFF2IQf1WEVu8KXTqV8AFekVciPAupV/dAftt6/EUbz4Vq6PDoj4odqhEqdNXH+0X6os
Il4bP1kaHFdZbNxyaQxYfCx3kkdD9Uxn//5L+/1p4L1NSkjwWMgxX9b+LtOxmCi6btfFbCBy3nUw
OHm2Qla80c/2f3/a9kn85ZPKi7PZ9/BFcQkn55x7cchNYkFJIhokVZZv1BwFQ1CNIWFhCBEHM5u6
iz4DD7LH7+bOd23AD0T6NkP5kxugVLqyVbBk475nKeJ+UWYkvL096K6FhxKLu8GtsVijnpgC96ag
3hkgQzajc5HlogkAnooFSVpHpVw/RJlpZ1+2l/d/O8D/rF+z/90ccPuNfJAiffqf+vv/dMm3/9nV
VVz/Suhb//OfTgH/n1Wvzt6PGwfG06o3/knfFf8gmKfehgEmV1U519HPjaD1Dx8a2ip/nbryEVzn
Mj+dAobzD59fDnu2g6Q8AWX8NytC9s7PjlLYL9QAlOEcL9wfHGUvPqDS4DygMj667jztrbieydCR
swW4tl3a6nJQBnsWf9F5cRhBpk0Xk5zUQ0JKgN5xtdftLuixIe6WeST9eoxYsOxjyFXsIYYa2zWx
bYAdcuSf7zEoOkE4zawCD7me04+ywIG7K+JymvHrjAmeMdZ/3ysnJ5J0Fr2NS9KsvbBPvP4tw+8I
YY7JKg1wLuC3k2fX83Cwp86TYQbrZdxPbNw/tiwfynPkWGK+Rz2Ku0rMmHL2g1Gj0WtTYZ9hDy3i
3eBMLr7PzBCESS4q+mx3KQP/MekLaAoUJU24LIpMMDOt4wFAaYnSJ6mc9G3APgy/Pm4bFS5iZsQ5
9Eb+WGKK/mziPzAh+TqINjPlBx+RV6QPrUJNfYynoLvK/aqJQj8oBGn3HbLp2SNSD/0CPNFxGrsY
S2RdANoXfn2wGln7O6uJZXogob6eD8iWOhOGQBphT1v85i5FroBZVqSzTU4kXrXQhrMAlyl1zV1V
OdFxGZ26PoyKF7MXCCDdgzWlvX8yG/ghaWV1n3U6AGYI3MojFMhVV1XvynQPO8EoUdoo6v5Cj3m/
s80G1UjqFtkXFSh1W7txOoc6JfB9p4pxmGHueNYlasGlP5kLUZK7XnC5AIDxe4ATVaCwQJpeW55k
6wrkz76bZbeTGjr3doFKn56lgzno87k3vOZc91kLC9mWORLufgnmPUaFWhzKQGF3ks1QweVtdK52
rqIS2A2DhKrjuEwFDk7cLcbJcFKzu8yLoO8u0fwY5TFx3WYiRV2Z/p7BV4UJLpfGQwuYN3v050zq
Q8LPgaXVCAAE0/G14tCS9Z6cxZnVAl6dqHt2VWst9aHoWhwoJfuTHspvEkj0GxZmrRZ3cHNoWekq
LJVjPR89Ym0EDschFT61bRsbdzWkD1a1CHtIUsXLmV2wCDbu07LtpmOSElKMujmL08u0wbx9m/bU
Mx+cAlv0fmq6efxUptCed0kxdOldYSRj9javIn0xjR7TuTRlrXkV40cc3zED7cbzdpy0f2wWBLt8
XrH2PnQQHezv/NxGfQrwsYq95gME7QVbNbL8WtbNjTMOVbVDCCXTY9LOU3qY5tHpUdrHXXpOFEpT
hqomdA760dwWV44qPaKTK8X1mlS4yy9IH8DbZkSoI05JMDvf4XB0497O0yo/mMgYi52ZZ9o6KBjC
pIIO4M4OKBrL5IxtspmdAqtI6p2/lJN6G0cDnrwi6pvySk4xJ1cUi05+rbOKeT98tb67DkTqmLt+
QoB1BAiXxYcOdyYkfLOoEeUy2ujOa7LAk0NTrf9WWnWenlHrob6Vxaizs9FUur6SgpPnbOKwSM41
usnmrOiqlKaWz1EEpnygO6uWZhTwx50WNnIviAjKU5Dke8dKErGvtT0pVFZFar+3sx76RpPaE7vY
afY/2nASKiItC/6jytP+RTRVQ7tP/DpjXOGp7/DjnO8zbVmzBwZV35vj+vRSW/wDIusVYbTYpi2+
YgiAd74dNRHnm8m/HVzJcZOkXc5vwm7hl0V+URxtkgLeSacTA1DzBqj2sJhfGwDU7Vk554SxjhES
kbAevfSbkK13lQO+q8JC9vV94tbqe2cuZnSmbVt9n6m9v6O+YAyRt+DxaAI0+CPc9Sg/hMYT7YDy
/xoRqMfvyyG5k8PInHTYRw1mYAABqRM2y/wpGE2ma7QJ5rzj+zsRpTnFWbEHodIge7Z63z+XvUnY
X5E6aJoVRhQ4CVU0fRwRGLc4CdL8runqJD+NuPqN80GlOHJXk3WztyLbeqADzi3jLJY1vC20rsLI
sFnjkUEQh12mq6Z+2dmbjSYxy+FDuXpr8FXCXHaDfr4dNvNNtBlx4tWTkySOc+5uRp14M+3YQkdv
MZ5ZX1VfYOqZhTtndNYdZh8mFaivIruvawrbVZS16bPEptVKtF9f9ZuCy1nFXPWm6xp+aLw2vZdd
0R6XmwoMW/V8ozZtWLfpxMhsRjNWoZKHsTVZwDbaTVeGiVfeMfxCbeZuyrNlFaFFmx6tcgPNVn3T
qYETXO5gwOgbv5jce3YLKNrsVdwWBRU6t2iVvNnADJpDMQ/L4/oIvM7SZk2ZlnU/77xNN+euErrF
VPmla7Y+jppVYtetYjvWJOjurFWC165iPCDd431VGJJ106rVi1bZXu+uCj63ZnwcTm0P5X+I4qE9
yFXwJzbtn7XpAJVfenqfr/JAbMQ1UkF7jfiwd+iITFDmXutytjVyjg/NUjoCAGUmwf+Di/uKWQEY
/TS6w82amHPXZE6FMtJw2X66SYMiKENc8Y4ioFNnpk4GiUS25Xpr6LeAypsCSBrWfO+qB4eQIG9N
1W0no/ox730Ly5I7+VzMltXmhCO1ZJQ0ZQ2SwM68CUWvSMW9PVbqqag2QZ+y02vXRjx9inHwlLD8
0+nWs2zzUcLv/1CkQYrVEMkONuMpbYYDvgBpnehF6yu0Fryzuk30vpHYfMKoddRnPzWDx6V3ijsZ
E2Igksn6WK95W3sE9/VXmnkU42WRYpdo6slqV9V92h5pNGqUoMqx71vO4XbvVzHz2dwV4gwSqzJ2
vS91uZfrxbHLxKCfUs/TyU5OdQAhpGqCibUUyJMzVvrITDvXhtiBAnJ6b6RE+uws7NXD3rCz4bqV
g422lILmmwMSfwakMSSfqph4p9CAKDPsGiopCsF59tO907nouuBtJE96KNmzJcqwr7txYrvnESeC
Fh4DVw40ZfIzeisbSq4ZA42Eb7osdbhwGV3UjWHAehobjBsCp+ZBgLuzz6IiyEBpdejBCozx3EHr
dRqaldNMu4Ue7FPqFO6bPpN42jCTphOg0DnzT4pJQrMzvDpjd1QOzK2hDLfe0YHwkyPAaoq3Rlwh
XxN2Pd7aQQXdCBlddF0WQaIPQbXEdujX6LGpQlJwWty18YNhxNZ3ZSZTuTfpC0s+mBk/zhQbSF5t
Y3xXURYMoc67+W1AfIoddrOFc0RC2CFdM2nRiRGchQdNNynC6aSE8xQ2aqy+pEXflud2b404X7Ci
jWHLDuBzE032x6zOemNv0tyjAeMd7feTb/mHIKnqYl/GRT7udKdZgTCYm79lXT9elRn8/h183PmW
rHf9ZBVotMK5noYHr9ZcH8g6SgRyASn2a9FMnZq6cmrDqemzeg/uubxWyA2ffBsTj/CBMIeamsHe
5xyw1NmxmTWHKXIAufDxt+UbuFHqJi5LrC9kC0X44tY4811htS5kiMT7hG4baAypQ8lXE/9EQHrB
sHwQZlJ/WHQ82vtIORmb50SbDloy1XzNU68v2FSNXEIBPg3yB4rYt5Ac9atSz8/nz1npFVjS/Aqh
VyVSNzo4DppvyACaVAXThF1Ee5JfTWzHgC2YCQok5ULQCfGvUNBHcWw/NZPDbip26uGhazX74TkT
zdPYqUiFI4aDOFSdrJcDI5ZR4PGDNYeByPeT3Tw1ZbWLwJBhj3BM437lrbm32tHJowrK4fO8jPG1
j+FzuXFcDW8A48TohkkEBGGPGw/Wgu101c0c4AnBrVc1YpeYKjB32CmiS0VKjRXK3jUvtOMPOWrj
SUG/ILevB0Il4xtGXhgUwOAU2U6MY/aUNpP5DW1dQRQKyeLxHi/XdNkByTb5YI4TmRizNb7tIGUW
Rxeuw/vMndOntEKXyRKhGD+62JLuJ5G1jyBuDQOlts0Z1SsYISaqgPe6Rkm+CyquCohnQ36fLRUN
kZHx0dn1FKo3MH7l1exZ/icS9ya96vSFc5KdP3zyrBk0y1S3xF8sRpy2LD0pXNp2mXIceFbyiAO2
QRuW9kQSxuR1ZygW7Q61Vpo+so7KHjXB6g9xrhbM5Ibw813vOdmlUDEdIf+4uoUp1HymvSmGXeWP
/TtH2foBdlwhceQGfDUe+gEfINcA7VsYOSXGQgMEzYecEc0Hs6qNRzMY0HWApXQeFsSEBg2w5GM/
T+RjHWNoLreYTTGaVpQ7b+exLL8v4zTdT0O8PHoTDooDHb3+1idOOx75YJUXXoVHk7S6Af+In0Uq
CWNte9lu1ObwULRB/RnigOPhsesEFByR9P7RFyXEGOUUuAOwH0XxYckr90MnSd6+CjLPbXaE3AT+
RV92qd7PI6XoaExJfEANKr7Sh5Fyslixnd1AOTW8HZgLZz3AyuGYVAv1YJm6/ANmWUQ9YpURV4CY
Z8SsQVff205Ptd6IKIgP2rTiJ50PQp1sZHPvKIqlvAIUzXsc9alpHaK8IyjFHummwiDuCHxBLqn4
hMhZy73k2K4w460S24RQV83t5on+DZeqe4jaxU/CtK/h+vgthSKxNEsdkRNckWXTAnnxb9HF6PUP
TYn5aZJdRi1l6N4QeDy7AosPLqk6AmuPnPMePW96zcByZoug8KqXP9RM/zdR+4/PXPd/n6idvjw+
Z22sf/znBA1N/SrnCaBgY94BUPDfCZrPmAxaerBuINgfbeH0Pydo8h9W5+ugl8RMG1gDY63/DtCs
f1hprvYin/kZPAeU+P8N3/ipUPwROfLn/KoX82Tmu4gDCG91me2whFwjtH6dXhOq6rXcXlQmbXZj
1yDDmtTl+tLSuvrlDfmDNvL5k1D/MEXgXcBEwJHmyZcx8l3jzVE5W8hH4LJ5LTK0aVjkoUkidfj7
k54vNn4+iYkkYAbeKGgXz1+TD5W/nBwuh6SNQBLbaFEnpoN/f8gfXo7r8+uEocKWDITu84fEjq/W
ZLot0Qr1dh2/07PqjnBEwJ6/8ij/t1e0KhpYcqKcQrgFkvD5wxDSJdCR8oMVIQrCetm1HAHbccCk
xm/2JEHjQowXjZw5Hqz+TWD7HCTtdqiAveKAWQZ0w/umirF6+9shZP04kLbDKfhxUM1WCVpgO8Bi
Nsbv8tGS6tStJ1y7HXYUvRx8Ru3V94ETcRyS7lOJK6MdOQll3Lrf0+3w1NtBionN+Z5uxyv/C47a
me1ssSOkVHyll0/jA3nNmEyNcUQinW/ndbSd3f12jpvrkd53bHQOZCnmzWoSWk991XlP3lqY0nBH
XAlTHhQMaXNv/jStd0ayXR/BdpUg7lmvle2K6TwL1+V28UTrHVTlYwkHAkjg4xBF3FHrbUWH4bzF
AcAVZljcZtN2seXbJWfQOCFaXu8+uKKU0ct6I+q+9T5E6y0ZdQ4XZmpHXJ6yF1yk5Xap+j9uWDDS
3QMcy/7d4te806QiNZ9tjwAsuV3RyMCzy3K7uEdUtWlI6do9cMnlj9V6x/Ot6b8k28WfLTU2NKYT
FARsGPUXT+iFG03wmzG34oG5NBFR/lZUyK4dP7HGotSABzjrHVNO/1NsVdaVtHRwo1SMkWWQFsUK
+bX5/ST9tYTJp3fMhxheLWt1U22FDvnu9kexlT8CzuVjGgTd/bRWR21uRFAC1prJWasnCMMUUnLu
xrerRYRxz0SKGfxXqi5/K8BAyNL9IdQwv8EzzZ6GrVjDKEThZuIcJodJtv2+R/FmcF/9KPMycdFu
xR9QPOOykAV9LbM4ykPG05SKY+lUN91WQBaLslB+qFl6IUhF5jT+spTLzbTWnlUphs/56CWPsZpi
7xZTR/zQu6mXhG2XMPXByb0WsltR224FbrsVu8NW+A5bETyt9bDeSuORmvxB0DT3NPKj9UQUYjXu
6OgpqVF2UF53HuLl0MyM/MpY1gK8pkGswwJC8i2GmuQywtskd0RZUbNbvobxm62l/JClNl4n0G1W
yGSear+JCkqUYusCwN43X8XWGxhbn1BhGAIiovv6g1obCSjtfrBXa3vR2wVCVvz33qdybT+kYnkD
65BEofWHoUOp1mbF7CNHvmF8Rw/T5SJnfLL1NmaDOHXf0K/Suq7tj94aobUlmrfuaCYasw0DHRt0
TZlJB4XDlG7KAovKrmFtshbmyV048v17mvgA3VqZfKgDFi+4L2jP9Nqo+WBMfTzREf1btPVyQR75
BxgIdHh+Y9Lt5Vvn165NoFrbQeAFdIbO1iVSz6nyPHAjmsetj9SuRU9prsDII1jMuN5ZW9+JRogm
Ndr6UV1Y89t661LNtWGl/yw/YAHjD4ito+VMo7uN48T6vqwt7xRM0IyDrROe0siwKHnXDhnsR3Ej
2SEVB7m20DEvID8OubmAIXIJHt4abXtrurVrj0jZGZlOR4uJYsMwzM/906AdzDPD1ry76eC+YUU3
fhJbcy+2Rh8tOU1/sw0ASKDMrx2MqqyG1glBkDZsB+wCJE5orjME6kCzZukiFFzkNOmZUk15RwfK
+exBVxmslpWFr6zDIDzGEnobUcB3ca4R0zG4iBaVPtnbOMOTfZDui8Rf0y1z2s1dvY0/kj5IPq3J
t/PFVDnxN0psxz7E2G2ugXgyQGEoyjDFX+cq/TZiQS3AuKXcRi95RUsG0HIdyaTW3OHFWSc10RAx
tEnMDchYNBy+2ujEWbCNeFLmye2+8ZR9X9kYSulnvWGfpIb5rY/q1mYyYZtliAbyzPJndMAUQbR6
9gLWfOU6nud2hUK3FcBHBpXg9WPa+mZeJ1AmK5dHY51KCXKUNcBtHev9qLr4rVP6+qoDzW8hF8UU
f6i3IRfgGQZepSrSD6x+zMdxnYfZYlS0DNuYrNZdel3+GJ7NUj01+Sju42QA4diN4C920TZ0o/VX
9G2u1z6anG2HYhvO9eucrhqL8YaRFnGepRLXXAvelW6UOZKgK4/S8FDs8f+fQ7FN/0a36xUBhwwF
Z8gQfM5jRR/YbnPDcR0hRrpMboPSmeajWkeMuR0xbRRN4eKOVHLh2t0mkraAwmEAOsHmDtkM4/Nm
gla0rdOuE4k6Zw9oPAKYHYh5clk4QPT0ljNPphjry1gxCQy0824SVVof4PaYZ04l+EYOqx07Hjzv
S9quHm3CT8e3je3ibTFs2TkHC5vXOXevPoHWweBtrl5vxmfiS70ZwJdJcIFkmzHc2kziZlXSEvpN
1n1aNhv5PKdMkhCFYi/HVTm9Q5Qqy8t6dth7qs2M3uBY+eTw4cuP3upWn1ffemLiYBdAV0hqtAL8
fcHqcQdssUzncAPmz1WPr4yJjm1+WbzS+lQEQXTlSav3TlHUFW86VK793lAWgEPIskSu0jpzOYwI
dj/Eo7YZ9lVez15gtnF3lWrqm6OHR5FJbjbzsuDqMuvsiNm6nJU11GFpWCkcIu2aUKdx6XMpH4YO
JK4I49EcbqrCqfMb0drF8EbDHsmt8zZ2bJJK23EMTan51VkcUZpREGLkHQd8+0giLMOCxSAW3VeC
S5pUmnrPvpCJ4WhKP39TDRbwIJUwH+TcroV16MZ0uM5iKetT72vLeDPNqx2czR3sSb9Ffh8Kz1N3
TUrZiUSNQIjQAYDC7LOskoMPheKsqeREkFPpah3iTGFPo3qbXzxk7+mxMkbp7mdUfxeZ0RJMOUJl
Ju1nGuf86Ps6yHdt1cn5fikNeSO17OJjPWSzCvXk4XfrpEthpFsywUKTMcWlakxvOLLoJdUpi03X
vkq8ppj3OFgZW/STcIurEgTMF9ytrcRci3ltD+7eS/ZZ5g9fFWgaysikm9b9tNVJ6Lllhp7aW3/y
fsZUCZOA1d8OHs9wYU+1/tovw5yGQDgq6EyxIcqdUDbTzlgrDZI0MAfmsNp19W7Cu/fdrGfzfCwK
dv0lfFg/NMAOtTfLRKLX2w6VeHAIdGQFYFTM4awAv0rXT8LnkO+LAaIbNBXXevRGob0DeoDcPjAj
lhrGlKMz6x0hpfLYB4ZczqEU5Hw7YI3tbbJVqwsryCa4n3lvQjVLoyjF8Ncz6j6L3LiLQArHQdXv
IFMATq0pLNwvIqEHCPmct1GxD0xg1o+68WDmhkBQuBOGOA/st61vG/xcUdE8iCjDRjibOjM/RiNc
1C9pmgVgcWzdetcNzEPuqiZmMExx5/4Ua/7fXOI/WO1txFm/dJS/Of4ZFdXDM33P//+PfowoJGGb
PlBIrDIm2E1oxf8dUUjzHzxwqM8ZR0i+pavX8OeIgohtpNs09S4pBchA16SSnzOKFRaAZMzCwymx
gSE9/jcjCiG85/0vdj/Ubiw5+VoyKwF8+KKjJ/c4K4ll5PyvdHI9aWu+qEVRnid241Gb6HzPuD+p
wHbFM0uyQerio+c0X2knPg+zdSH77gupEMEBLfJyaGZo+V49wAJzXIMDz7Nu4jph3qptQhXK6G6i
sz92evzSYxLFjExeCS3uuzjrFiSq0UcUCvvYNVktq+i68ozyLPFnYze27A2aOGCJI97JfrouzTlF
1QEgxTLEWxoM+V6NF7UvLqZMxRfKSD5MafdNZhDIjHTsryqJfd2oMLJFvfZCF4Aa/0JB20qiRxGM
Z4nbQrRzLicvf5CeuIAgFL+J7dbad2V/TvcRH4Ygv2S121NENLeoIsE1Z0W/T8zYJqlY3Cy6ledg
Ad+ArXlAO1Bfpalz08+g0BaqbnNGDAPPGyVDnr3T7NgOqJyTI8n211xAxgVkuh0t1Vk2GA4AUdIx
g6w8+Lk+0d6IncSpE4LFDyfpfuy0GS5ENitL94icGMoGtA6sYd/H8XTVIixEN3QL9uPQ9s1Z2hJV
uKjzlHCXqrHOfTO+HBig+ml/OTYEbbfMpEtWrSXmbydr7uDN8SfpvgN6pV0aWR9nj+AdYazLVFec
glJ9kNRGzhwZZ90iq7ezDQM/M42DoRUJiezGpjF+yhU4QW85NXPn7fMqkecJXuZ9ppfzKoneU21B
kCMSxc6hJsdJjp7B6kPHVocsyQ5eCWF07sHI+vm50cdnsmrPWsd9mxb+EWjOibC9eh8jGNnHOWGd
bfxmbCIgMpkF2EiRSwOv4EGIxgMM1xG/MrQ7Jdyj1N63dJ3j2E10WIa8x1pr4UZIKTCy/mmwxWUW
cHsLza4excWuKfOT3fr8OVGcTMn23FuSs6yltzet+Uthzp+DMT7NfquP4DEvcaN/NHR+Xbr9O6rg
fa6Hu6i0WWpz903YwyV0QNl1B52JU9pkZMJkiI9G239si/I0+bkNYU0aO1PQLmdItijF4M155lkk
uttpkOem5V5a9XTOongMh1kYK6fQChvbyo58fj5GlXdlgobY+73LJBtoZD7Wl0baxodKtWc5LuNd
ZFYHEnBi1P3VvHP6AJSSs1syWR4aO37fVKA2mvrAfPF+nAGuEgf/uC2+l+TJlsbHmYiXC+ZP+3mw
nxaKTaW7NwStP9GDQhGbnDupvOKJ1v89ztjzyROXljNfWmUa5nN7BqbNQ+AEwdtJT5kr3qmqOXn5
BNTIoSSYg8u6mD7gNriJW3lIa+t9y/apEcYt2jTY8YqRysxO3a3uZGYJsAMCruN8cs2F7XoR3FvQ
wfvEurJ19GVZlQTkLtwwtN9D83vbNc3ZAlSTsUEAYsI8E1AkKTWcs6ipv8IjPM/8r7KI3dDU9ftR
GBfQ/ldKnB3vleqHI+vwN3Hedzu20d1ZMSoAqaX9hLRwOPdsrzw200fLjFFX1HtdlrzBis+UrOQd
fwOAtfcOs+53IEk/8RFlc5rLq5Icp0PWtgiCOWxaw7gQZH9ElizetZmozl3lHN26v2sX/UGO5btB
xM1OgXfLa9HuOqqMfSRM5zQGcBuWJvngG+PeBUrW5sF9moFdkPXbAQjNnknAWfn/2DuP5bqRbF2/
yo2eowJAwg7uBNt7WpHSBEGJJLz3ePrzQaXuIjd1uEP3TrsroisqqsQkgDQr//WbXRfNbeOLnd77
1n1i9eNsENkyJ2RhLnXiug3w1fLG9iC7Lc0g9UtUAlrahGBZA9EZJd7mHi2/odCWQWWHa1I01IUS
G3CoJYeGyJHrfcmkp8QRwXTVNgmySPG5gK3EBShzwg5XXUu9J/TlytRZbM0YskpUbE0HtzYctUIK
1jRf4bzdaHRcUjVZw4q/UrXmodGrZu4K2H1cvzB6LNnWEqrPQYSzfGyfq0zkK+ElwhFZeN307bcE
nueqq+zp+1n3dMCvSbwrGSnTZ4aePHWY7zvcAK+zQsaRQYIEorPlmkP70DX8U6VN1/40C9b403/v
dMCSphdbaEpXbAW9w7t+MCJlvG17/0ulpd8NzyCSofgxaOqVl8T0A5NN6cqbuLVH/DMxslCaL3LZ
rFVubvS0yo05cRfAaFoazuoShV9D9xbXONTlslNwVSHZpN8aBW1JdHIcXi3NYbOb53F9GFTrB5Yq
xOd0DaYspfiSGokJ/SSuF26Yn/pO21tDXM4Uz37tEOAsB5xe2OUVYIsUzBiAuN1nhfet7+RHK4y3
o5asyiywqfe5oXi2+WPs213W5KeA/oczkga1zFtwa+jpHPxe+pDSwl3C/bwCaviCX+JLq/iqY3f1
RhuUm3rg1loa5tq1zevOjA5aVsN+KJ6ykQMViJWbUntEbwVHixteXfU7wBhMSyJznXWKMR3l1SLp
7fXk7eE3aAM6SPROKNTn6XLC57xn4yr3UZSvIXb5eB9aRMnkzY3ZcW2xJBlTVgzd7MHoZlnTv/Se
cgsNC1KY1O5qOz9ydEROnNdTX1pewCUiPqaCIahmS8xurmOsV5wOrcNSAxlSLG2b5NY1iVhgHGOD
2VZLOMeoQU4lBOx71Vtc2G3pJLToR6VaW9+GnjoA5B+oZiI2G4VvaJsPnYaxaD2S6FN0UJ79MoAP
mN1gT/qIkQgxdLm6LjM84HDCyRejUS4spT0mU8lVN3s1jokEq14lTCuyseCmkIrXJOsXUmntWjQU
myTHOqjp5JWmkXwiPIXgHGD0Q5B/NSSC7EYfKgbBK1G7IW3mGNX2ysc5ZW7XY+9gw8f2UC27ZFjG
g2nOfLve6J6IyIoYvwWG9X1Qknpmeg3Ioi6fBhNmZj5+zfCsxkQx5EdnvZN3IZ8keqq4kOzE0O8I
bYYqZLc3Qs1HBzhiJXILwvZQMZ1TsSdZB/qWRJwKjIV81oPrr9LCxz0t0Z8EEa/zOsC+KR3lRWsg
ZIqQVCYWdz6t7QBjxvBet5IN1LIfBSbi3AqDQ+GhZFMS9DhlHawx3OsmO21CE/XoTgpkfK7ccMVG
1izcVsMBFhbUwiM4b6JHtDhjxeGy1AhbseKKzVbX9kWSNM4AkKGBneMR6M5813vooKotx6GAlKXT
GoLaFGJwJHtLX4/ZF70OHYtPKq9GSE8dYu2WZsfUVJ+UHN5ZyVkAz7Y+ss/tWtHu2cnBV9TgYFrp
kxnzuQKETWAYlTQLBuqtOoTVga2iVGP2mADYO1HY64uiik/GILRFrFu074cbowm+duNwUJNgX1Xh
k9mYNPBMbtyZHrULmnqAynVFhosdIJwsckoBFzADLCVcKJ75kovGWLAv4nkYDaeOE1crwnWjFYcp
JxSvg+6EWSxk/0Jc1z0bs5LKR3phCE1EvcNex1w0knSbdP1q6OtdohIVleFa7TbiOcdcY2f23S2h
MfeVZi1wyHztRs2eGT0trBiTmwxTSiOP5qOeZEu6wiwtrP7iyehUWJmYdWkEspsRWFvJGZsOROih
9maNRnqYb3dAPSQRsZmWTp23U66ku8Gd/AbP7JgiOYSBVYZPUd/sFQWPWhSK3XxUuyOqKNwbQ6wV
sdUel4mXriMZB6moaK6Zfb7Tu+pzXWT3rptuoAnNw0Qs8lbUMxyz7gC8XCeMi7u08vJFNIhdpQ6P
kmlx8RERTNB+uFPdct+H4i5xjZMVjTdoZXfM4YTP2t3hulNArtO/V3Z7gPTczWgBbEUYrwe922lo
pT006iQFhlRcpr4Y8Aqea1lz1cb0W8pEekGLccCRDadwcBmnDe2ThyWqU4NldQDoM3VkQg54ccrN
qM9xNa/p+LlrXbKvsDrc1JX36tKvw/9NLGJOFXQR0DOrTN8WUDYjywtXtMS+Qc9b6KW9kcB+99jD
Jit8OZtt5BtHghniBW8PmGdcelF4yAt9TdmFisF/zMyeXQfJwUaOkxqqIHCSIcnNushtaFCyr2/w
W0UHAei3HpqaapxtdUvelAx9O+62oky3o97fuwUYs6gmnMN+ahsK1wpa9mKwqzkkgS38wYRGQiUt
g0aKKVPkgR5z3Dq1zVStanuLNRYYGDEVcyzKH6sJVFdl/QpNCzgU3EH679xAo+pBQO/A3v6LVaQ7
+ikQUTJhLnIjehJEWvH2TWtmdh5m9nbHnyopA1toISItl6FkwNEGM0aCHl+1I2qZACtqeFRFcI2W
7rui+uNOa/RtogukKAVbYi+gs2ZeuZJDCHY0ncn/9OSj8JMr+MZPtEYJNzLDYy1psVNgVSERH0WH
2Ck7/do0iykY8qhRxeJZzg+BolpKGAlZ2SN9S1oQCU7aCSwnJ9SxiIVuDRgrZkkS3LNcfxDnfvKD
6X5RJipVefls5wH42ujfGukPUtMfDOzPMI7Dv5ramhtsMUJaijqCseIEF41R+eYjicQyL/cXNOMH
JqIkZvDK4z3ZISBeOTUcGTgTM0gGc/FvgWZ99mgfc+rYmpN4Bd96kLhAQFhXQgXlB0aFxn6wpMfQ
v04oBOtY2QF9E7oTpHdjTf9cxbjWKE1HeLQoOTqRsjwjnIGqSUOAEkRsXK2+AuRjb86B0jxt7bfR
jSFONga4swLsBhASyHCoNnk+YJBdbA25zxzJ0oHyqnGOSc7OljFeVtTyMfV8l20ab3GtIQPTkNSA
E12jX/rYd0SPqbm2TLnkjonYGGmDq5tVwN0iaR0q0pcCFUJIm8xl93a74ZhVoly6pjiphLdltrmy
02TTZ911GrnoDOrgOJKZEFTyQdbFYXI08o30vsrKO9zzb9EPfFE6Bb87v3Z0BZnrqC18f7gDRtBw
uK+uzDxAdGITb4++il6I+tXNasVpqrHksts8huExqYr7MiFbdiIsEMI3PJejti0qrqYaFZjbTdd4
hE9RPiWh6b5Ck8GA3A9LFu0x/F+Rbls7xPG4gs7tsY7hwwZbeLWYsP0Q6gPZ24t2LK6DdvBXrRc/
7hLDPmR5cmhbZSv3sAsxHpr8a+MNgaDblHFKiC4z3fBfKrPY04ubGXKCZcrkta8Xe5N8Ls3E5tYI
6IY+Fc2Vnj8hMQcGJk/JlNplnVOTyCEikCrgIFXcTVIfqxLzFd3NbvqmoU8bJMlc7/3bQZjSTu6a
mgQ+wPGiban1TRmSoXaXRda9qFTSVfkPnKEslXU0TiXlIhYwqkfCwcx0PJYBKd4qYuOmzNfIAI95
Zc8Ucp4Qet4FflYu0+FJD7G/L0xzE/WvYdyTp+etsMw9FXkzHvURmVsmPSv8Rg8a1ouybD2mxZit
6VE8Y3zvYRE8tMdhwOGNbKGZavhAbQWReiTbqYvYln2+OBZbJuxp7CxB6kIQcIPEtikVa6WA8Yme
fnqWsVDsNFBfS78jN7Cm0KFV5K7otYaHVrekrV6Z4c6ohbLoUZU5nUqQmYaH0qxq9NufQOp/ceV/
gfp+hinvg+8vZYDe9iVFUDBsnv/v33/ib0BZMv/ilmxiPSFjaoaZ/MQr+1s2KikKEVMqDGdGUMmL
msShvyBl6y9s7WyLPwXeDANlMkP7N6T8F/Q52HAIUXWdQG9IXX/AehPaxGv7R9gMOC0TfSUDJU9O
RtRGZ4wqLphaQ/rMrKyEmS1NCVEJOc2WIbHPBbBRa5XcCpwRU4zs8bOYUvRCNboCms51B9VObSwt
CFTLxHDxRXQb6BzocLhtOB3Z7fI8AtXoURNG8p4tFx6Egan7ja8mBvnLgNje0sYyQprR0StXrYuh
50R8N1xacRFqs9ZqS8yoPUt66V3XtJEVeMmOGxf+m008dlvWM16ZojAB+Ujn49pvVi0HVIKN967D
d+UhFrX0kNSFr6y13AvvLJcoTSPNzI0l0XakmSgvki4PEanFCFjtVGObwpogmA+5G96Wcp7ekTwB
8QYnvu5rHcXqto0g5ztG2NDMzFyz/eYFGokiWj9EzcrFbFNeuEOKv1ZeZfYr/ibtfW9Kur4jmVJb
Nh3Gj7hcGgF2HZlakV2MgQ4sJ7mybs0qY5NAcUfsjpSI8gZpk3hKKxsZpW2E8lbH1ZO6l6jRWRLF
0j7toJxwntjqQx83QboibYBzfUCgWDrC9DR2pFC0O68orWJec5H8GhKNtIuKkuRVCUUnmaWtiaFw
l0OUz5Kxa2aj2RBikCOln+WVMheh3t24Y23tvNGsvxYIP6hyW0uBa2AFAfkgU7jdxLMzsLvPdfVA
jo1yLNAOsP8PhDo4GlDGyRBYrc87FFo7AZ3mEcpXGc91AhuzbcvD3dYaImJoR4THU8TlHpwTP55I
ZFpe9SAlVX+K+REEPumV9mL09hPJh7QfqVLrdEZ3hrskGgjj1OU2lvGuwsbdo7h5bgFirt3G0ppV
kuk2ukovr/MVoJy3MCyvQJuLngw4KYjFjasH6csk1Xsm2qNzN60hGwRytiiba/RgJ8kg+GMBm4pu
eBVqvbqOo1isSVBDnWBWrnEQY96kmyGXSnWBDNkQDmLL4cEmamRqygcDLRw8th4GCzEbrQJJJVWZ
jMr7qvbLEjGpat4l9FhB9/S+nKRD0vBVGTP0bbIX5VR3cpkfIQ2SQJElGd9bTpXshEojB/lJi4TW
tj9a3+gzyvaMeU59R+qE0R4GpSWVMcWpl6DKSBlI2S2agqqNbBmftn+X4r7bTXgp9saAyYUNnc7P
jcnDFhJoBPgMWwH9w0gkityYQTwvogqkVE5MGkZCTl6hCaliKeDxF3CNGumxru2ErhCYAAUvLvw4
3zY6EM0gYdOboXzSHH9Aq+zIlEHMw6K6ycpBOZQYkXx1VeyvwV5sUjflqJTAV928fy29Qq7mCfEU
1ExqIl1VhRw0KN3iZsI59WqWA3cTdEGIkDGvR4W8GqWWpCdc2zVQNDiG/Di0+zMYSsbBwsPVnxtM
5qXpmqO2rORBppvhx8SBFlqzHgmjSuakE2X5UurG7A5QSnB/06q84k6jhK8GWaqn0EJANUPd4pIr
avexfGOrnv9kuSpbkKOPOmW9T64IPvH0/yCwtVFQ3bRcvQKuzFbeXNW+qqGxY7O+tgwi7Gd2OVgI
9NhcrEULNr6kToVbG6GJ5xbvx2E6KwhDe4TmWG4Jyx1YQOCSp6Ep5GNQpiXwEy301BltK/juAsN9
bXu7YtHCY0Tw4WUd+rpeZ8UZnfyD+oR7OjRFu7gJVJUsiNCXxy9x3MqPSRizw8JFsrNbtNQF6bxh
GuXhqetqMZwSqY4BnTrSZ+aeauJLXYfAUcsqHhOLEiW2T9DTzBA4OfPyapHiWRzg3ZwB1NpDFWDs
TcmCLICUnWE/QqyFS1GV+SGvMG2beay0b1XGu5qDoujZ1pTk/Es++CTXe4Wet0tsoCveTEbvx5+J
tlaA78YSwgE+SIh5k8p0J1ZQb8ob0+sabZmRTjevzKGONqTnZF9L25evQVECeZcGMHphDwb4B1iu
pd4NYWtges3mdYA66o1XRAh1JJ5miG683sM7JgQIi1gIUYkzdxb1N0YPacFJZfSw057eudYOcoLa
n0wcA+SNbPaB3VLcpvlJx6OgW/rIfOV5QxPxSuJDxjOjZV8b8jB0IXRVTbOSlKxd/7d4+1WK2dDV
/3e1wtUTsRTvSrfpv/8lVxDaX6Yqgx9olFm4kP5HroD71F8K/eJfYgV5avj/p3CDMwC536LWE4o+
2Yf8qtvUv2w8Uyf7fhMaAaTEP6rb3ldtGMngOMIRgGcTBHYdbOs9D75VCzfJMnPY23hvzZXQhDys
WXCWiLZENzuQiiuGhRaIP7TempjRDA2kTyYyj3k+MMSUwY4g8+2BhgjhhUU0E5KarpVe8mZvPsVv
dBJnXIe/h7JxVtHh0tpUz2fPSGjAQMBvuQeYxr6obgm6whJicWGU98Yp06ukCJSJrdR1Vdb42u+H
CbzKa+S4aPbUvHCkSosCVNbje8z6220dyGizolhRF3XZW4taDUFde0PzCTbW7O4JsZGy6AgvNAAf
i3IFndKtZzD/corm0VRPhWhkZHdZHz7nQiyx/gfgSethuFfaoXqI2qJ7bgNf+mpKIKT6WNg6Cqaw
PeLYkmHn3PvDTZio6r3WdMXX2lPMnef332EyyddlmnZzBHgNu5wrk7vniqT/Zo+K9Ie+4dNLEhw4
aGzwwMFv6eyWoCoVQRHd5MDRmc3S7jL6lg25RZ9/i8m37Z+7yM9PgS6aBTIxXzDHOfsU1H/0JwHK
9/rof8FBQTR413V0Bcm+nX8+1DmT5ucTIarg3oxvj82KfP/Zq4ZugY7IbO8OwbIY5JkKgFuQNBgO
s7j54YXLHGmYHVFGRMFs0Mtl09arapCJGoV6XV6pzVMkhxtiwF880uj9zlol9klU9JvUow5uEIHF
+52Y68kXSwccLgiDG9tZJ9AhXrXBVq4prW9cMAIfbX7wELbbKpvFhPdQqfimvPAidRGKcjbZJEj0
JMJxBfbG7HuoqDOy4TqCumy7JMqPTo+mxHhx6y/DGO664CYj9y9Wtm6bzHKFNvUw64wlOv6F2pJB
ajyZIj5ZdKlSVIrETXz+csW0ND98SF0AudGahrF05jrMJQTToEoh7wokEnPXdEl8jbwMo/QliDL4
lsTn7VWyPJeJ7WX0rlr/TomiI+IFeam7Pie17xrohZPOSWhVEET4iL/SstVoUCrlLA41bEratLwO
Kzm4oiGY4zo27np06ovaF2LGGU/oR6c8x7lebyJTb3ec0+bBgGXnpFKhzMsiTm9FZOTgOEHHV0qH
lUokxubzd/HTHfDDu7DhbZH0o/I+OBLeCsuI75DzsDHqvV5ZYm66FJjsRcN2zEd9piFBfbXxc3F8
E2g7bBPx6FWpukkFt1qPcD9aokYB8hUqc70ETsajiQAlmaCDVMcpz2WjWROjwE9uomShaZRrnz/A
uUXgz5Wiqyq+V6pucYJNq/aNr5uEQNWnZK/3yQCBN6y5K0GDNFZ1PmgLVOjpKraGaNdZuCPkSvNA
Z3dYff47TIvx/B0ynbCWU4BLyOt+/yt0qdbKkRo1e2LY2OVsKdxJeASuLMImL+xBvx2KY1Vl/xE8
9NkelAJpYJfUkHBXUBz3tMFRmkbyV79p/Utv9ndjmSq6Jghqumz+3KPevFlZwXlZb/JqH+dyfUxg
A3PRTsR119bdjpchnIg7HK0J/Dh8heSqQi2rJZmbw9r0C50CP4McVYfVsYwT9YIfv/JxN0aVyako
41fOzfDcV9QjOobOuVLsPWxEyfQzJlqDTDBeWOUWmYOimZueZc3sWpC5R3iwIE0QPjsu3KkyGisj
7sa1JMWdE4+tfPT0Qb3wrT5WQabMN4J0KaB+yj+xrTfvD+WIb+Bxlu+zvs5ukpSEFD/q460xlkTn
DX60gbhm7BVBCf35hJxmwbsJOTnJMhunegHzcp0K8O2aKDxZaUykUbshqiwIV1E+p51+yfn44ygU
eBSU/AVjWT5ne+bkIbdFH2q7RC77pQw0AXUwlZafP8uH76yh3mSfRpSqTdv12eIyIIETctiOu2RQ
6OmXJe0HGRK8YhawivS/R/svUPwvdfLk+9/vGuRX1i/pi1e+IyD//EO/yMcy0K5qIw6eNlmyPSiy
fjkMWn+hfTYAaq2/Scb8m3/Ix7pOAAr2yeijOWo5Xv6NFE/kYxQgfFO8/1TYzH+CFDPv3s95FVEd
LrEYHaqU/8I4t1CWdAkurYijSS0lE5WAAKeeURRpHF5+3+MLUuf95L1XA3m1g0oaWUg+C1wlYgfW
lNChAeO4rxZtkqvydPc34DXU1bgIg6EOyPQa5Dsi6yOFHOQSEY6wcBWEiWfHex20Zt7FOq0ecnKI
baq18gVERO1XmmSby2So9bllumUxa9xJZ1h4XXsi1yGkXkJunaKmCIf7uNdlxw2K0UVTV4z+ymo0
C73ESAyR1uXiPkngnNJSanp9RoQ83j8kvH8jxto4aMJDZkBGd3UvcOIis483IM1MF5ErxNQMK6oY
NIrGlgLJRCJHFGMED55iCChxneFK9mIUOPTMFJKctiQvBuFMIsAqmY9WYH2t2cJSxxZEtKPOMbE5
SDsMJ8gD0/M9DuzR1pIhRh3joVatFWQ8fy3Y9XsMwNhD1tqgenfkSnnbAFpAj+17bGKWEYnkGBkQ
kGY+r/urFNf6Q1UJ2F+kGWY7JDwtvkgYWiFfsiFfL3I7Wyidmg+zIoQdPstlMql5N2p7JVs5PMdM
K9r7QjJihB/eMGCnobskMJALFUJMMi0eIteG6DVqdO3Q63108lpNfNfTRoC8JtbEFM0a25hnDe5/
h8FLlK0atISkdXGDoC1R4jkc/f6a+HSrWaRjn2zUiPAgp+18SOqBVFZXadYvC/IVFb6zT0icRPlc
KLn9xVCJi140riy2ZoO4DmWoLfEscU32V6LbN2YkxV+Y4DFgV4sYFWQsgk8iuantEa+ok1JMbnhZ
HqH9lldjXY476E6k3tpB1jZzjclnbdC1KV8SrDCY/rriLWL8WjwUfuhzFp4LcQTOh/ck42Ue4kDR
KfeaIbVPuDpRtVY92macijw601GLkpC7hQfEmA9UNSiAzfKrDA8Ytl7d9AePTOQp4VWUI6hWRM4x
MhRidweZMWwtIB3S8pMO044g3iSpAVsQZoGBspWwWJyYrCa6op0L39wye9JCmUMZDnOjj/y2VksN
ZZOXSSXqmYoRdImtxEm4NB2tFJgOhyWtPmH3lEmLvO/acl70coBzzOhnm1HOWww0iYDV2YGQuBHa
THOnTlHGRMPk16QJWhaZmRRLPVEAKRErCpgTcotid2wE4Uwd3Wq76K9pM1RctrpCYmIGGj10orHl
6yQg+XmDfWmE+MgtoxGgnDbaXZ2YRH2zgbaG83NL/u/p9C/r08Np+fL8Uj7VL8//57bmb9VkiHsI
fpAg+1K9b25OP+cXQGaIv2SakRau73jcCpPy9td5Jcy/NHSSFlbXky88zhz/Pq8UdDSqLDiwDKyw
6W5SOf06rxT+jaFSbk4FHaa4FKR/0NmcEIl/KjRuCZio02ajiid6CX39VHu/qQ0DskQSG0b8QcYk
T7FqbtO4u05KFVgxnn335ii/+vvnvnWkf1+p/RqN5qkBJjbBSVON9Wa0MYDQDzwcHTKpXZeNWGjy
hXL8wwiIfxQM6LHy4FCn7/t+hL4t4BekRKALV1ZnrPlkZgexe6Gu/fDW8D6Z/FlA+bixinMXlMSC
dKFbkJNzHfHotIcvijJpVl0DFwgWA/tIoWgXDFGUqcJ8961MlYb25OQyjSymwuft26uDlKxuy64O
ldlIe8VNX/FIQXmR2dYG46FhXiqat9F9LZzjoY62Mfct5C7tRUP6nyFjH34TrukCOQbI77ljCu36
TuI+Ux7wB6UwGIn+duntPEqR6UGhqb2FHasQagLcFEZbMp1OSsXC8/JmVsitsun7KFoMsYh2pu6a
MMNVsUiHIl97CP4zHMjmTdZVcxJYrZWS6Dgz0itudwZ+ozeYIdI9RP5Xz3D5NPaymxnXn0/Tn7Pk
4/ORf8GNiYVx3u2PrXDA026sDoVvlwjtu4eMBcy9TjXnmYd2NOxzcd1kgwXuYvpHNN4mrJ7CPbmh
0OeKGgwLUx3uaKRmj2WhDVduEtVzo0fvWSB6vgCevL+asKxwsEeipzPtaS1+uAAByQwN2KdxUACJ
V0CP5rKHSTpDSoyErcT68PP383E8qlsUfmxNZCHgUvR+Io4FAqYRJsJBCr/9DKom/Bm+cUr7+vOB
lI8L7f1IZwB+Jw+YSRqMpG3h1skLf2bMspm/tBftDG0XpbNTbhG+zJ4/H/h3T4jzEtgqZBTsIKZt
5s1GlcuS4fVYth6Cml6vvw9SqFTWsBu0SzlEZByfr+rJE90QAtMn9izj7BHVmujMCLfhQ700VsFN
eGef0r2xZc4rj7i7OPIq3fcndWUuIVDfey/2wb4+5sdso57Ix9OIenjtWsc9BfPPX8H7e8w0qd7/
Xmc7aVQgPS4INz6IbjcoEd7BBsz7euV24zIMcICiVRn6fxQFw6BwePCows6cvQXiztSFePPetVEi
hb0J+kNdpK9aNKzgr/kXJtWHb/tzDEB6++dd8DzrTWkqDEHgsBwMdOKQP1CIsQVpV/2lxJePG/bZ
SNOnf/M0IWI/3MUZSTjjPNvq63D+Q5/Byj3lFw6kDx+LkYChpv4MtGjzPCHEG3CVNlxGCjUoGm63
7AjPUIandnwIqnYRh5i/mafPJ8h7WOnvb2XKMLDIfwIWmVqCb58O4ZJw2zTvDzZ0GMhOxCiD8fgH
y76tqPkhLv7/jTd91zdvc5RqYbcK4/mu62BtfcD+EwbIq1G7G8/OD2p0YcAPtcT0Uqc+DgWSOv3t
/YC4s5p9gcjjoHR+v0FapM6Q2V/Kyfvw6Ug+42Iq29x4YTLaZ5upF2c4KOtVcTS5UvtY3BaBNbfZ
7TJYqB5sKSvzN31bXZgxH77ez2Gp/qj7AD3Ms7k5xqnQeiR5R8kOrmUpWtZuAJ2pAjzNvtkx7BgU
FJ9/wN88KQ51mMeBveNTN/WD337AwpQUzZ2etEiVRZa4G13AH9HNJU7KmCwn142ebit78/moH5Y7
XnWk3nIZxgGP4Imz/TUJSszgc2M4YrM1H3DKd8uVCdkaEsKPz0c6g4It1h9E6AkPpzGn89fZp7Sy
uES5MIqDdpBO2rY7RlsDWvOdm0LPmimrfJEuJpoZ8dX6hc95flD+PfQ0KN5yOkjo+3fbZ2JQsUwR
h7E3Zga1IA5v0x0Rq1ls9Rnx80f97XAUAPAriQRix3k/nN12gcCrVxw8S0bIe2Wp+iruhl0gFpFa
PH0+2Pk6/PlsbwY7+4JGYFlmALeewXaW9E1xb/7052uUeNP/WOQIMc4eRjVzdHmyIR0K8jwWDYRD
h3wC68Lsf9/FmCaHBuyo4ttINNZEcXj/yjSlVAIVreYxLex2CeXqWwYbbh0OgVj+8fNM7pDcryYL
Rdix70fKQOMJ3h6DY12FwYHoL2ve+qK7MAXO1xW7vgEMK+jLAHJiufB+FI8ckECXhvTkS8JY4e8k
7sY2V74Hfm+viB64EJt0vl8xHFddWgiUt9pkE/F+OK1sQ3+M7fIU9jbxGv6pQwIrD8p8qNTbLofk
315Yzr95QK6qPz8XbhVUaO9HzAt/LBDAVich8PeulQ514IijuGfuita8MAc/zA4ejzoTVTAA9sRW
eT8YUfOp17tldarZjjXRDU6omdvE1i/Ezn5YSz9dNoRuULrjDTmZi77dg90ox2dXVNWpiRFaNLRM
7NUfzr6zEc7mBRSxMKLTWp0K5EKjfLLS6MLM+827sqd+FqcyBBve1vtnyGlQq61XVyeT4k2St2q1
kYJ8/vljnMVBsl6n5/hnFHG2ihL8EV07YhTtPj+Z2FI8RBn2O459HfwIEdO+kBGZhRcebXo5by+e
54NOEMCbGsckRwU2KYOSd0p+nqRgOTHHCQ+t4OeP95vlxNqVTY24Nf7v/FSsMJKvrGm+4azDvTS7
QvDQOSHG/1CJFnimFU7XPn8+5vRdzh9ucrRlu6bqgJv1/uF8T4ndyh7LEzRNtXDMo0Bbj7cDgDj8
4ObCLvjhEj+9S7qdhNVNhrlkrb0fzhihRdq6XvIB9XV+5Y2OvRS7cRcdvNW4ijZia2/Hb9JzR5jd
S/bw+bP+bp29Hfxs89CgZJRjy+Dy5GaYXcFCvTBBf/cFLQGsyC7Mmf8Bg3Kzrm0TRuA8mUNbXUAP
RgON8g3WxxFa/bcsDS5swr9ZFPq0RdHUnJpo+PW8f6eAepbaCtwOe0XBDr29gk6/h8EyV8DLW7UD
PtSWZfStl6MF+RZO1+kO+tHP3+3H9U9siQwyg7WPwc3jbB5JZdoOJgbYJ0WBy06aTN1vdPv580F+
96icODL+uQblAdDo+0ctSqvHx98eTgoM4NixlRmMEvWH9dgfSRT43n4p71PpQo3w8cjhyd6MeTZr
KqjCJFl7PFnqzcp0mSSJk+BCqutXF55u+u3fr0VMPOFTcG5zg6OrdvZ0I8EdVq6Mp4SNpnWMwoFV
oT6b39oY65p5tRf3o7n4fNDpZ3425vRd32xurg7FO5KH8eQLZS73DzlalM9HOMsfnDbt9491drwJ
JWj9mHzMk1jilb8rDr0jARVxX9xJG2kebHonWA0d1pYOyTqr5NVf2XfWpdDnSw96dgRWFfllQu3H
k+0HW7Vf4y5/4Wr6s8D+8C4niMSkZjBN+WwhjqqJlSZedKdhi3eRscq++M9tucEUDTVLt4pvrduj
spCu5R8uXdZr6To8ll+iO7wPFuiEds2FsuID1PHzxU9sIF2ljyXO+wgYQRlmQbbVKfoC6kASa44U
2WluheSYXy9d6X67NmEj/me0s88c5Ylam/I02mv7rGOmUqzsila7oyFrQe6PVnKdBUv3wkVE+d3O
83bcsw8rfHQxomPc5DW40Zf+khCPjXFl7vzbYO/vxsKRH/oLS/XjPs+UhrjAh+ZzfwB3kYv4k7Ws
fJJfNXMftetkE4tbDmtxYaAPYOv0DX8Sr2VmFUTis92nKfSMU8sYTv1jvQyezLvxh73L6KU6wU6+
H0rsfki9c4xmZj02689X7u+WzMSVnjhUkGencMi3e4MuubYdDO5wGlWoEBLq/UtV42/qgenx/hni
7OOZWpybMqF6J7Rh83beL4fXfJ/u1VW1xeFgo62idaEtxDGFrUrw94WC69IDTp/5zeY3EPeoJqU/
osvCLQOd0rJosBT6f3iLCCKnshXUQz97RCu2LCUtm/EkwTYhwXBWFQ+fj/C7FTBJLv89wtljSElb
SHnMvlOVJD1GO5xT1kUiX5gNvzkHQYpsFXd6bimWdra7BUEz1sO0jTf20R4QAj6UuItd6i5Mb+Ns
D0XJKXMMch1ChHA230erIA6IsPcjyTXHwVs24X3q19fDuLdhKn/+3j7WvlO1ZML0tTXs/8/vXWSd
DEpop/pRxZZLafHxszdysLNdvFVgp5R1Oh/bS5DDb/ZJKE0oqShiaFfS4H0/6bARq8vwf9g7k+W4
kSVdv0vv0YZ5uGZ3AyAzOYhMkqIoljYwSZQwz0MAePr+wDrdxUTyEqbT21uLU4tjRc8IRHhEuP9D
3fe3NZiRap4vJ0BAgS397qXLyep2eYcBQFHsh+bHoKIAbau8dIb9x0M//5i00SwgWzSyoSi8JtU3
K9+MEMBpUnm8RVNiulYna0/tv8bauX1sbVRXPo62dMZPv6oFAotGCv8LtYR62OmYqyhtJTGq4THg
KQrYSt+VUnjZZcWlnQUHOGXI2CbfZDW6tMOHoenB8oQb15CzTULnRAGcthQrXvv7pz8hGBJaoqHu
3MY1RMBWr+icGHW419Mw3mgKvxsKMJy93H14Dq++sFbUIzrymnMbwJnbZRnCBHKLKmNStumfLmFe
2lSULMWisW7TADwdVTZ2EAdDGYkcgPQynaAx+hWPX2YcgzAR9BrlGHUbLYazXbOEXN75fM6lQ7bK
Z8hUorRnKtOxrTuX6vDF6Ch+rGt3VFC8Se0up3Y+wMPdWEPLpJ0khqXqDxxfWSpbFiXy05GWcWVl
oyOaIwQiFDqlAVQ8Rk27MUL1K0lgC46mAtt1Kje2yjuLl8iUHQAi8r7S1wAJOl51aGd1S+T0UMYW
OGGDKgDP8tCIftDY2YUJeqWhz8KDBm4rrvnf4J6f4/953+LlndEzpxwfDusGxfP1d24R74F90xzT
WZKxEcj1dJfBq/boKbcveC0sJl6VcoeD0VZVQl0252rmqQ2wfUlbPO2sVWxjQLo9zfrm2BhSHLmO
KWWH0kqdo4GE3I3Sq9O15aAkMzV4iVQ9xpoCyqrPOChaWA44rSn6OqF25s8NkhoSgleeppjzPi4T
dBKbfrxMGxPxryqvDx8nnrMD3tLA45DitKW2wao9XTTBjGhSkwXNMRZOvxN5EvsjMgEbO2JFM2CX
E2YxdYFqx0ZES+s0jF5X81g4VIiSxOGa1CnVzjT65zRNlOsBVTkUmuf7sADhBn3c3iV2U/9hj/b1
F+CZBgRmcRtaH2VzXAQRbJP2aA6oG81NVuAyaWcb03m+9SmILpsAM6OlULkeJ0J/tR1o7bFtTR1V
H4RPRFCgmzVN4nOaYc5sRX18YQ+ZuC1RMH/4+Gu+twnYh/APSTtLU+B0mhtd1F2P1vhRJLp+MLE/
9hMUgA8VzTgF0be9OUjU53RQkx8HXv7wageQzjUb9iP/Pqtz21IwRthYmKjV0cHpHa0+qC1KA4g6
oISVyNpFkzo//zAmes02k2wpHJgm++90sDldLSWyQo1d90OSbmIRAD+UfSV7EqH407NxFWu1TUZR
5FJfBeoRSqaX2vq1M7fXJZpe/86Qlk4jJvSAwpdLyZtLRzmHttKnunrUDdf8FVJthNB803/9OMrZ
6fs6mH+irFaJ6QwdsjvcmuAfXEA09eLhKgrnjcf12VokikNGBB8CucdZ96d4G6UBdkbqEf0Qc75A
n3ps2Pk7pbzrxo3ld3ZZo2gpKxpPTtDwOqff6bxJ3ZTJmTUyoufc9IxsNz6F2kb97mxrLzHgUNCQ
hewLLPI0hpIKp+2YuGOkO2gAtrgFonRkgymZ9RbJrBK6/gS3qwk3zvXz4/U08hpeQnGoV2anlnkf
QQbtkTzlngSR8GeTwwWUrUM7t75qSrtu/ub0sj8l2tXHK+Zsey+/wIaqqyEJBitnNb+c7nYajpVy
dKwMGZlwFzlfJ5Hs+vy+QwP742Dn9/8l2pKlF16qASzydKYXkw4rimvlmI2KLyzEOVCsayPVF13y
pI/PQaY+R+VnQ1S+wOJ4Rqp1KrONS817S4oLHMwo2k4I8ay2IrZJZZpEqgJ1X/Lb9tuik2y1LzJC
jx8P9711BU6DGxQJa7E+Ox3tnDp20qBZddQ+J8O+b77V8XX5ghZirR+B+Hwc7L1RAZdFq56jEJb5
alTYjk9tmirasRjsB2uWr8WY3nRN/tyk1sZ+eSfLgNH4J9TqK45JjPzBqGr0atSH0MSVoRuvx1Fs
7I73lubyaAGozE2GOTydvjrHTyNRZjJzgg5kmDjPwdCjtqP3T1oqLmoz3oK+nJdkeJtyy5OZPlYn
r/DTkDi+9nGq1N1RjnP7OZuUzh2afL7S1GjywjxvLkmHvzI5tXZWqpc7UfS7IRo+GZWBvqbMURUs
xJAyrm8m9G5uqrT9iZZ5fIiNdvj68Qc/L/4hagm4A6mTRVSAW+PpjzVSoSr4tHSckugI6nbxV+10
1a7sBsML8er0dK6i14PqSDCVUXHMLFysp3rGD3coIq+H5OzmfS65JTYb+49/3Pm3w1SB15kDkYlb
g7lqVjYcDwjeZ9yWBtvZwXX8lDQgMgdjnHeaKV3bKCVvPAdfQbAnNxW6hgg08NxGyYHL2mo+nAiy
UbxgXkUwWd9CpEReRNplnydUpRGZjwfxbcw15PWhWOR/oY6tmejCSriRQXuyPiPOH99CSYFuga8y
qudTFCRf0iyRvlU1oj88e1CYcSVkW79psTJXrmCROG4YqOp9gkwm0EgoFlci6Yx7vVKl1sMUr7Vd
R80iNPZwAHu09RTWxjTi5Y28ntHeIu28COArcfoX1fNFBt+WrG96oop7NH7S1O2qXvyYWpPO7oBr
wKNMWRvMbmYOT4BH8h9I/jTIqdd5iPA07Yw/zCq0ZAFUcACjZq7CGVjdjtCNaBfWW30kdfvhuIOu
5GpRh47m4eMFs84p60CrzS4kWbRaTaDeln1Uoj07OzrBuDGc5ee+XSLrKKslUlDnKYeCKIYMhraO
djiPbGSt5U+8DUGBgNodZ5yJSSjX5VW5R7clpUOeezjiGXYbRvnlEDu4rDUobuQp1bWPp209IFqt
IB3ZZTZidSBkV9OWFEDYqmwYjnFEZQd6Ueu1Npj/j6OcHWSUVymw8L5auIyvkipvL6+DaY6DIsWA
NKJh17QCUldnPXT4H5cWClkD9DnHRu4mTv9wVfDOIrC53EtorZ49/W1hQq9DFOuY6KZbostm1bE7
2BvDWybp9JMRhe485Q2mk+PzNJHyngPEphUUOaTBV/ujrcRuCYLn40k8/1SnUdafKg66STFLnqlJ
VuxyJ/hK70Fs5N1XzMLZWJYnIuPhCbWuIffGLOTITngndoGfJdaxLlH97n7Rx/XQ9Nslpn5ROYLc
haRygDavpo0j/4+4qKStrXC+bLj70D2m/UbbmnbR6bxOedaXox5geCOhXOaYV2lZ+fBEfSplXmDo
+7q7b9H6/Xiez44eCDCLew/ePnj+EPk0qj45OgpaRnyHUqHh7OPxypiRoLrMv34c5/x7crRR/FhQ
4UuBd/U9MTBoFbWQ4rsMebK9PJu0xg11q/R3Vl/hhcXzB7UBrqqvmMPT4YRmhlRbqHKSahgM6qmq
gPIR035AYlZGJ3UxldEp77Tf24kXS1xWW8C69UD5Ba+ND258MhUwfTXQQsR1XxRKdxyAXnvllKM1
2+XlxqVyK8oqNStSCr65lLsjZkXo4QHwh2mx1XN7LwiqUK9zSs34VfTjzSscf9wsG6nhHrXQ5NhM
5aL6Is2KvLEL12fAMmMclgZ9A5kL5XoJomRp22X8ugmtYl+LGHnjCFs0dbQRrWnrevdnS5FjTVVB
agChJlHR1TldI1ql44moKfUxNAdS8+/a+PJxgOUTv80qfwcArcxCIB+vdzJ3c7OUB6M+ZhbaRjH3
GFpE0dP/Lsjq5BybghWgECRGJjepv4r5c201G9nhbAW8TtU/I1llhyI1mlCOuQEo5TcBjDKep408
v85667nSTj9GXkdmNUZafSxrb7zEBlFfvG/oUrtBtxNbzaytL7OM982KLgNE2gFZ1cdcQ4qncktx
TQFjY9LWKXU9pOVHvAmiIEpWJMvnr34ynvmy1t3R4oW+EWbr26xSgJ0PfQclqT5Oww9kZd1464mw
NVnLON+MQ8PqGdtuvT5ise5KOV44j4r9+3+3ild7EftD7G0zYoR4xcv2dy1/MvqNivfWOJYl+GYc
+AvO1jywxBLsYLHpBgXxNdtsR298jjXgVMxt0lYOIxlsVBOQs6/1eOOLnyXK0924hu+hF6nVVa3W
R0tJLmoLiXdw1Gq106ofH3+Vd1cw9ACkrSB8UEk8nTG5CyLAj2x7nhY7m16NIb5Zk7azHERjN1oi
736dN7FWu8WOoWAW5fKUaRyvtz4pwxczj/yPB7QVZLVXGkmOM6EueWyoXDRsZRuFin/n+Qc34J9p
W22YTqRO075GUSOvMlCQklSX0F5f/PmSBkBJe4NCJM1ybTUedPwbp5Vkkr9ZeXqF1L2Dcc+4EeWd
3EwxCTQRD9pFDm91I637Ngmqpq2PGNfJi0GJW+WuqrgCnwTJs7eem+98JMLxhgETR1HirAVX49oN
NZnlXf81U7rCmAetjf3HK+GsqEp2PomyXm8jTt0Ug+pjne+Wl8ttdZfeJ5MrY6U1uPXP+Sa6V7ce
nu8ODTGl5XZKR2PNSE67WJXUqOd7OZkfBOKX2Q84dhcb5el3w7ypP6yOa8umQk4ngotH8n0E65VJ
t2n/8vEEvpOETmocqwNb1ZW0MyRiJEG2l/X7RkHNOT7MiB5/HOj9L/VmNKvthMYtEmEt6U4gbqDS
znORKLlphPpcZqGvlTZdvP5AQ/rBQPojc5KrwdIOA64aH/+QrRGvziirxD1NFUuGSjq/tlVf62Cw
y+rBrrYUt84epK+r882YV2cVytOlAkWlPiKIYjR+EbjdY/tgXaRf0IXWcp8+WJl75T7IN2b7nePr
7Wd1Vns9VaQsFUtgJcHDKgtwb7z/eBrP32an1bG1BNfYF5RMluoYggfOM6YWyo8UG5gOzpnvhPvc
2BjSxndzVrshVJQSn2qGpI2Gn2IxFeNtlxb7Tvq3Mtc/X20NvYyNlOwZEylWa/Ror+p02Cvp08fz
t7G5ndWhjKlX2LSvX6gYL4z+GuuiSznZfxzknZP/ZBmssmMg4YRWanwjORcHZWjcGc0fvEJcKb1t
lPDwcbR3D5g387Z8wTc3MwUxeslY5m3AJ3JMAzDAh2oufUf/YiFKoMIU7rFB+jjo1rJYpZVh/u+g
4NhJK8dIfLHHr3O7QbZYssLqEchM0jNb9AWXfuzp2ByIexjqcD3vinLx8HYpRbsmIGfLqfbU6W77
+evHA3s/4uKmsdzawF+eRizp09V5NnN+ou8UJMmnCv/UophBG9kPqeN42FhsbLEz4Pjf+eqfmKvT
oAtjR5gRb+lCR/peex4by7cxBJ9FvC9LhBfUSwVHLbTj/5jEqsH2BJloomq7COm8KjO8WTxJUpZO
pUnGrbB03A97V6PTNem+Lb/IkbJxgTxbqatgq3EOYYhbLQ4Ht3L3w1KDC+QT3KxFo0Uqb8MAxkVj
+8g1XX78Rc9T5irses/HuqRoAWH73/bkZrqHPnw6+aLxx/DZ+RX96X5cwoHXgTGjKFCEVoeALNka
xq+Ec8IDVgpW6WOEp5Z0lv2g9axiY/W8O6lvwq1KGLNq5BQFCZc1/vCIQ2rk7Mfvxegirzb+2pjK
5Y+d7MdlbAueFrAM18g11BKNOM1uHXzfRoINrhP5U+c30i7GhxRvBV+9MXcfh1wSyUcRl+G/WaBy
Nk1aWhKxnpx7tXhU5ng3hoPfBE9ztNV6OjsdToe3biHKThHVUctcNjC7bLwQ0LUcHXljgWxFWX2x
TJoLFMoYUtnuw6ThVAhxn/758byd5bHVUFZ5DB1YWctxqb2No/ygdpi3FQ4ygJiFowJv1ji0Q0L8
OOTZmfAaEmEmWgA0idYHuF3PDb2uwLjNkDfNs9EzUjwHr6It4tb78/dPnNV+jrNMHebZNm7jECqT
dlvJB7XeeARsjWX5DW+WnSizWWlLx7jtyscMcwoMwzDIE27xL5HT/yfS9Pyyupq11RE3I0CIUiSR
0saV752f3Wf8gJG8vsx+9D/FM4IYNv7lWzfVrTlctt3b8RnjKDf0tm+Ldhc1Ah/BwVOlLx8viK0g
qzu/VithUhkcLghvYkgf75P8V4tz2cdRzo/P1QyuUoQkA61xVNZdW+wG/ShVnvPdfuE1Y36VMMhA
RLva2MEfrw70VE9nr2xBZXO9N27r8qA515n12EIiSLewIVthVolinirMA0I+khFWnmqFIHufi9FX
nWZjCt89Q+B//L1zz/pXMtQqLAr5UFXsx5jBY3EH2fuADokseVH5p3fHk+8FJOp09jpZkjHZY/Y6
/Wdg6ldV/YMXvSca7c/vG8jggqA1TKhAZ2Tr3BokUbYjCanHgcrLH0aUx9z4xRl8HP0+XoVL0lmd
U0AVYOPD7qBtvSZv6ROg8IZO762j7fByogz7b2xZIixdP85eRBRXy9wB+a1JiMXeylGN55mWtfup
RGbPSo2tQ/edjfs21PoKI+XmoEdQhm5zM8H/aJeoDTbvvz+esa0gq9Vt25kc1yBSbmUuR2nb+GZb
ebm1tba3wqwOQjUBpaQNjMWyhKfTRpDj7+WwRXc5r7MAggMUtWCPFtrgujhlOnNedLVs3Cqf89vg
qR7RfeBtrvvGRFPBbWoXJV2Eb/6dOfwn6irDlvMkl8j/G7flAjR67Ixnc0tY7/2F/U+I1bLD4aWK
qnKGtZU/5fH3aus03/j7azyqKJCBraqJZZDkuJIHpLct8ff3l8D/DGHtMTHXY4nCIUMw1b8y59E0
L+Qp3vgS62Egcw1qEKApOAgwK+byG94cqGktB10c4kvaJviXQ+z7JY3yFidQXVLj2yyzbP0FI4hu
G5DBM9iIDbhPyVpluEulQh59ewykb7bdDM9SOzhfJABC6A4XNUbFZt98TbKc+mWu9y1Os2MonqK+
r70Z8HHuxkIBET5lqvimmBjHeSAnQjzGIKF+1aq4TryRGjNKyOhi4YUqtZ0ESb7ufn68gNfX+2VA
AHRVi30DXmOtweH02CqHetbdRWo2Pw5FjbNFU+cUIK3IK5T8clHg3PhU66vxa0z0PjgTcHMBGXz6
qbSsz8va0bo7kvbwSxEYbwNcjd1CoBdpVNr8VyoPX0bNuPx4rOtlSFxr6TbgIoQhEivuNC4hDaWW
ZXFXOkp6XZZz5VUdCuWojm29Qd+Z1mVGWYiLCjzauaehpgwIpJgNcRfYCIVGwfBL6h1f1+THTptv
gj4bNo6/9VVlGdvbgKssmxho59aaJe5od0Q7kUmPTm4KV51gT7V40Hw8k+9EY1DIkpqAumX0iU6H
p9h4DIbyKO6cIFJ5yzfJgxmIpzKzgpe2QXz6z8MhSQSgmniAHlZZlhNENbOwEHeGhZCPhlO5H6Lb
5uVlGvgSDnIb18uzGy2sN5BvAEsBodFnWaPDQsNoq4g6wl1m/Y618MFAcjOtdNzpuZZh9jka9jV2
lDdJXX3Skcv+eLhn+wPQG30qRD+AlCDXvEplTmMbUgIx7k6bkm+j3oaXkxx2Hpn6iVpR7SLwa+Ff
tyWadMZMYNQncZev/iaFisAU2TRqjDpRvo6Tvo8M7VpIKhTSyp0Ru29BzzZtgI2yAmp11ODObFVT
ztL4InMCaRwA2SJ5uoa1NJktS/FsmXdGKtt+qWGFKNppq5P1bhQWDRVGnavp60y8GanC120WVtld
JgX1ochx2bRSKBcff8fX6ujJaQGCkVYg5E0ViVpcY04nFIV9rccIOr5HP7b/oua2jUG6COSjMwdF
6daowH8vkhYuQhaX0ehmWWcrXmUV1WOIqOW93MTjIZm6y7At0/0cyvXVnEjJ30fA/xdS/w/6FW++
mP+9+/4v6+fb7/mv//sft2Ujvk8nnoLLf/C3ZPpiHAgziKukAqyd+wS74W/JdP0/F8EvqsUYQcPw
5j7wP5LplvKfKoAprI/Ary7pijT8L8l0w/pPCIQIFVOYhGywHAl/IJm+2qsodAJQ1VAApzLPz2Sj
nC6tOOmwfKiUxQ+tlmZXnwzzm6GgQt1MsnmnNZLiuIrQ0O2xsimIvEhppaOd6/rdlCk114o6y7cu
wyvmLDLMDJtOPg+wxcUELdHTH2WlU2hP4Tj5CHs2IEyLllp9lEtC9fpepi6g50oe+IiTY0iIsJJ0
h+YIN/O4xzEKE/l8fEpE0nJ9azLt05A2FHyyWg4jtwvzTnfjVK6f40YYjxLPzs+KgPEA9i3TP79Z
Bnd/79C3EvGrivUyED7R4hUECXjJwavTtCq7Ts2FKvzOwVLXDfJAlT1Zb+1fseWElatVbYq2Lfq+
dHvGurmLYhsnhyHQN7m2y5z9k0Nef4qCdgH3WvLiwnI4nVOR5n2lYnjrT1gfO35Tz6DK+6iA4dHG
OhbOU1IEzi4a5pir25iMzl4yW4E3RJnJoWcWeb0FDTtbfEyPgg0WkI1FmxBFk9PfNKiovQtomb5s
xqrpV1kOEL3KLXE/ZpH6q7f0/PNgsyR3TSOq6GLoJ6t05SHWbywYYLT060rdQnS/Su6tZopKA4+/
pW8EHni1JXiUz5pExcEPw3IYXxJHqJ+lPtNe+lLpf4nOCg1E3mqY+h3Uv8wLMRvPvEY02DhO1tT8
KKpJ8q3IFrc4casyXlgtto5NKauVFwPFhzqjG4gAOJEwHC/v4uxu6iUNZflsNlsvyaUgvgfqmTxg
Y5N90sqxTQEbps2nANZO68a20jxtrNTlprUaNHoer6o8y01lTcXO4y6n1xnqvoI/L6IhQzqjECgH
cFcKuyl5M4Di1L16htO+M9pZ+aUFSPe7UV0KxUWytX+01CrCPFvakp97b5lwhSE/cowvOmmrdKCX
KGPEoa75bSUp+WGsErxkzEou76MUyQMETtMEVSxrEYyYC12odBQbGdlYpUx+S5VkPSahU26VcVaX
u2VHgfgHNcvVFa+uM3sGzUg4iWu6QRk1WMOFqaOMbhhJ40CWxHrape8ifR8DrUI3I7GafD+ZffQj
hSSsuUUSpFvo0fN0gxQxRAGuCAiemcraqbWg6tRIjRR4fVVIT6E1JLYfisDJ3WHMtAnHHs3CUDuY
UbJLxnK8j8ZSVF4vt+XLxno6fSMxOfwUjFxxVAAvBQR9lfkcPAf0obBDf+wkmq5qPWNsFOhziG97
X2pfVGyTf+hW0vR+Uzb5T30IkYYMplCjNzw1Ze9FGRbJXq6OmEcOc9ezuRK7kjeeBOdfcRFR4iTl
9UFL7NW35O1l1VbKRuGiXHvRPM8AFYpyeOq7IeFT1lP8o8/zIfdzLchbr2+HpvdCO9a/m7GDQU0X
qM3GxEFOOb22M3Xc2blMwvQGsAoPY3V9xnh11hPN6TzufUGyywspKH09FcmTnY+95TWToTWHwJDx
v0pTLKoOiTPKravGgRp7aAPN5t7W5uK30cQAxywROQnWrQwTb8HWGK7CSppJYZT0eSbrs6LtYPDX
e8Vs6ofISJvrGl/427AzBJS1Vsacu8f/PbuAeBdSeutRMcC0uzCeh9YZKmwFOqDWdVUEFdEoBEfP
Eqacn0195JtjKQ5GfkjHCczEFGnIG+IUqO1LpwnZHIUyes4YmNFFJg+Yr6dwH+uLMTSwbMnaiV6K
blRd8NnoGqO6cIxQ+uWMoCR8TWqn9qqS9fyLUZuN49sVDlKWlan8ESPW0qu0Tnt8rHRreLHbXP2Z
971Q3cFKR8s1JTP4EsSVctE32OvhL2mgLd31ejD5SlDT3HXSpuh2TluU0pWZ9uJCnnMt9PG5Twqf
dMXJKDdkB78aYro6uI5R7bCWdeFpcjtpN7XUouMGuY/MmDHQfSjG6Uq1m2jcxbVwfsFcgtAnBt0O
D5Bi5eaixjAtd52Ej+JVqhzCQtHMIt2PZV1XXtHU4adZdfp7aRDDXRHQTMDh5nvb5bvOGeyfcwnf
OdDki6pGLrCYX8pBLdweeQl7bFo/MofIs7Dn2k8TrsXRmO4k0dcXaqMBN5YAZsiJk3yqi3a4tEbn
yjJ/UtY52noRuQrgE83s5YsC1tvVaDuhVzpje6D1dGVwiKGC/g2RSVdwFd6r1c9SnXYpazXqx2mX
FILzKwEKJEtiwD+xT/adkdm1G2LZarhhFmL2xFn7kPLPQZW77GCaALknPY2+i7rwR+F8s2o1/5bT
bshcfSz4CBSUck6e1P4RB5ChhiRv/jLQ6o31SvokpVX2NJXQ4zO7dx4yScN8CxUR44eKfVh4aXdq
cGOV7fDS5bDufGxg63Cn48B8J6Q4vNOgdV5qRi/PbmkGGhZzY+KWcpbuw5zaM8hZTDr78RNXN/XR
KMJ4pyT5X0VlfteEdpXFvXqX9e1XuC+fgnloDn2ZgQFpBsgP5uho10hAa9fp2HujCLIfgxPmR7N3
5F1qN+KpUzJlVyf9dzRXtLtGKSTNtaVq74RmZ/pRUIW2n+tZ+S2Oo/KqKaKk3g9y2Se3UdQn4tAw
0F88vvNvei9hnmC2y70pDpIxuNZj0dXuYkQj+7GshosNbS05XtiNw3BZ2lLmHHDowwR5GjH+vpCm
scLnDzZnujeTskd+Vhihsy95ihq+M9n6i2KLKAxx6GnKG/xhotBvmi4p7imjW7/DsWnKyyoGaa4U
3TC7LJP62damBimSMhvzTwr1pvHQzTmS6H2EaeCFOdU8MzynzpLuONmjFl8HszQEu9q2kvJFdiop
f1ZjEVbwbaOqsTxJSOABpRyr7v1g2qnVHUyjcawfJmbf9o9QwUIP+ncwNJO9C0IECr+GnVCbC3Vo
KuOTMOZe+hzEuBVd2FOMud4Er7byrdKYmtztWkebWk+OglGRXGMKuBG4alRqi3BQ5AxfgzFvk2ep
stMKSCIC/eYXDdfe/qmUUzM9zJbVRt/DifXjUrez5xdJGYbacMferOqLckpDxdwbc2GXO0SSjPYy
sLEuTrxkJl8f6lqI0e/GXhmfFM4E03OUUhG3PBBx7oTYnjcXaa9G6ldJ59VzLTmzhcFMpBupV1r1
IB4arRRRv6/I4ElxaPRmSu7NMVXFDZ8Im18pzUcM+zKns+l4jZx5D12JKe9tUSRasWsCjMl/xc6s
Frgq8k4YL7qYReIVaR6X120BMdJwdTz+ikPS1V1+2TpK9FxTk8g+BVVhK1dtI/fhbSJqql8UbofA
tZq6lL/YidTAg5b0prgdxByrj5Jw7MyfQiEZV6QsQ//qSGiqXJn2AP4mGccQRy+rLiREgdVUW9xA
qkmzfxSGnSDHmqDJcqh1NeJ7jqCPffBhMODQ3OlCtAoXD8iDOfWxs6ujsKj3wayH+uQFOdaAKfV+
UTulP4SlgQBmpukZftxyYU8oRrUxrtEuT1MRXHRm2kW3Xc759wv6pznd9GIasiuhkU5u9VpMxl4h
8ci125pjo6qYDlZa8lsL7DYEcqNNcXcZAZEOfTUw89tBHbvuohlLGUhcqg/VtY3S2whhCqfF/Is0
VI36bNZVGRwnFf9ni0fjPOm2W1TCUd0yiXSO+kov8fFykrZxblJOMTzi874NHNfUOIZTVzS5Yz4G
ZpxnJLMKg+59mElioYqPTl8dxtRJxgteirp6UdpGq1+m5WhMn0y5dDBHNxcLRR3n59Yrca7HiHAI
0sKr69SQHu150IKjFDlh9GLDMAmBc6Dy5up1GX62elN54lV6IyNabY27gNs4xclocfr2hjH4qynF
S55rsatryaEqht1sVbKXRfi3oR5sIz4wgOnX4/SyMquFRtD6k9Hu4MncyHVwb4Y/0D3ahXWzMyGH
UpW4HZjVWL/tBk051H16a+GZ+WAUXejVQ88dOLkUJq7aYu4PCem0FtEBP8RdMMl3Tq7/VqN8l+mB
fXQWzM08RhfzgNtl3I3YNEbDsYzqxzGwMK9sn6u0eu6ccb4POvVhFpZ0yZ7K3TqotCuIrPNBJgde
aU16JSfypZiDZ6tOP2lJ+xXHVM/mCTkapeFRxaWAFwXeiLihqbdXQQRsRCrdqOvCO6OdDM+wY1d1
0vIStY57q5uda/QKur3e6hV1ZOcQzwX59SER+dM0GPnFgAPRb5w0Y1fUqeXaYRxAJ58PKFu32U3f
9BifhmPi7BFXlACa9tBr4fnaaX8IqxS/tSaUngz0OalUVNl3Xc1ljJ6Dv7qo5DUh6YNX9SZ3mDnF
cSh1Dly5YM2iiKT5uaX0HJPSTlQVP/DFiufc0+PqjorSPpGNv6yqV0hqOQ6ewWDfpaIKYtcGtLav
mz7+lFnFtRZ3sh9lcofxePwNX7BPQ/6lCdVDoPTTvjL68UHNrkcc1fkPU+lgWbCUO63GjnIa6VdI
5ZdMIMNjz90dNb7wUkOjw5WNwUZAMi/2Qi8bN7ONq66Mp8vcVvfVJK7iQdsZaqNcTxTI3cRRSajC
48BuvMqeMJtXBmU35rKJdcOUXGh1r18gz8R3i82/xsqJfkdIGrtkHfRtKQb3uP34o65nl4Wdz5cy
Dy8vzctbLOPQ2Sj6rxMY48/kBbQ2kuB6gsu2dwQqJSMNtc/5rBxjSeyC/qdRcQeZlRwBKGE+O03u
K1oKG6nMQHtGe/QrOj+q859yXcgXaDa7ecq1kaVV7nE2k3Du1Ka9kcjip6AmdhM7he5qRZp866lc
aEP3LPRBPSjla4XM1I5DRZGi07jCjELyKenvhDDzm0A4nzq2k8v7Rb6pNAuxnbQWV9BmuhsRwgvH
Ia8tvWa2JH+IpdIrLN14qF+3TtDdAG+GnlPFjxiESs8qUvp+5ig/EtOqjroaKPuiCPp92ogrXmSF
b2bKeD9NZn1XISvs4ZBU/CwjlEH0RFd23di8cIPCYGxWD0YyPMwznSQ7rU0Ph2G31tKvRVs8tAnP
UNTbeXOnGUsdPbbiOq+r75GevSAR0yuu00bhy1Qn7HQcNLygduSv8qxdIsL5PJWK4eJlNFzQpdfu
sOUu9o4pHpO6iPZFJR0LpXlRrYavK1j2Fi+3Sycqcns3cSO+ptwJ4mxeaplT1N2GekKZK45+mXND
YkOK0Bd59+O/ODqT7Tp5LQi/0M9a9M0UOMd9HMd2bGfCstMIib4REjz9/c6dZJBBYoPY2ruqdtVG
n7fhCYemr8qCJV/3fi7HKj5Xm1+/Kb1113Fm1t+xieytbBTxy70bKW5hp9/z3t+/6XR2PmC02psJ
NRodqd+jSMyy4TstXvp9rcx8m6RdW0ajIeUudvSpYQZlsUgv3ke47lkZtRezRK9r30Ph1WUXp+vj
IYbsSa/yQQ9OdAoZM85B0/qvSeul910bTDeTGr08CfF5RIevnPIQnSw2MbsRzOg6XB+KcUmAj7KE
Lvvc8Vv/ZmzVEz2Ouhm7MHkIuvXmGH2DZdY2/xINOqx0aMKblhul1Itrysrf7euS7YTmBS5eEmYe
bH7ItX70Jud+s9ujaj0KYrTIZ2PXfSP5tvNPYROGuV6cHwOYc+4faUY5mJPHvfajE/wuAbMbxPix
Ln+6ceivQiP9Z38y4aOUcjyjmOjvj4HJtCbN4k2o5udMxDMnyzs+valynoa2rgtWc7w4H9uknfMJ
DyygSU1l/rH3/cBHxoes/taOIZq6C2nnrqrF2bT9JkwdXAiZwxwOs1Nv6IyJznaJkTp61uU6tGnz
aVog1GgMuyM9G7ks3Q3PyP1IbDRdw/Br6Odpse0fPK+363CL7mbbLOegT1Q5N9PyftjL6UvakzRJ
NbDYxWH2Nr2dK6vfTDTtpbSAu2Gmj9Oms3NK75W3Ku6eumo4CrOY9mmwA61Kltzh/VvdJKzAC3Ir
+yZfpsF+67sIOS9k6HJyVHQCMk5zoHfMcRZwiWQNz9tConCOC493nt1YcKcJVdBJp7CQ8j1wWHIk
8d7JsYSKmdOS8DzoYynwCZm/Mqcb7m1v28IbhpQoOBAd8lx7/bAv7bfFx65863iHUzijtU8HczUm
OynZddycnZDBI3AZoCpRA1fG5IKvS3LgOhq2sgREi05kzR3f5Sru7X7MuQ7C/aG2673f17Sn45Wy
/VoONQa8miJZOJRNMvbmwKx5gsEpnnzKJFcoMOJnnH1EPkGuFl4rgvPu9/NDIzLCwY9ehYS7bOri
uao+VOR/hk4V3V48eb6IaQ5RTi1/vBDAYt5fbSOqMY+9zZBlEKXHzeiO2UtdrfTf2dBH3gm7YFe/
QBpGmhD0aJjvKJrJSbX0t7gN1RwV+hXtnkzMYL/M3cvScda7KY150cN21atRnAJVT1Qi740n4hVx
NuE4lH0O1C2nYamRpph304iHQ0QWMgZISXVbPmdCc8bI57aboUHDzHFs5M8ojb+8wdmvUjS99M6+
PPX04fyLGgSNnUqCvJdyTrLbrtn+BVo/wL3Lextm37Nkfw8GfnJ6++exBokR+jsQ+zUwGBe2R3Xh
/kbrnFVFV0X3Wyju5Jh9zGHzLPvlN9nbL5E169WBVWrOYtB1x+AeppbvNCUPgkgiZnOlz2G00rD2
QdG3DsYz1imHrvlwTFBm3VS4xn1MNBdYU61D3vrienMz2iY8ggkm/37AODSi+2dadQ/mfE5G/7T4
ZDJQrN09fvG87q8Q2dW6zoJQGGOK1K9rvn4h88BnY203N7Xwr0Mb3142I3O6xGu28L9Q1NxWTfc9
AhipbZ0nWvxrXfxBM/G0xs43f7FnK/drETmF9LYnbfQl8+i3FIlXtEN4M/SqbJu/raNfxD5+RvpZ
b9mPeUofosqr82WtyYVJm1tLvngzT8/zLogED8ewXCKFI1PNuSlUOnVjMXdCsj2yauffJiIqQo1a
qH+q1THj3hmGRDAE8ZjYwk/ltlxV0xSPD8yE/R1ghfu37jfWETvq2tuOhfteDOmMapPVH8ct8Hze
SIyEf/oLCF7VrDYs40BeZUvkJzDB/xkyWMgoxpf9Nll8dRe7xzK/uVs6/UwnOdHTmGV+co9pt2eU
F0P8jr0iuGN0DIFTNtxSvB7aEY4mINFV4E6+vArCLn5xOzeA5UtwBD4Nw+apgqQt3y0jsvyqYqwc
JLLtUUmowpRG65czukaRWJLGH2u2NkEpyaEBlNzq5ov5CQx/GrVN8Km24Wtsa/vCdUDNs5etsfzA
m4u4mKGJ3lO5a3HeprABUAgYJTCbdc0tyDNXIZ5v83gLRuk+twz4WxEl2/LQ1mv3RGZToM+MCrbL
OTqJKY206TcbcOZyb4jc6T5ep/ZHA05el/HW+/63FKJhuk2HeY5uJm7xX9mwK+DOo88uI+VWd98b
sZn+2giZDAWkxHJd13X1nNmRQitFs7Fz5q7HOZD4hN272PN+AxXr30dRhdvJepP6CJq0Hr8tldc0
D0pI2b324azetj1yxodqDaN/gkFyPS2rAFeXbZj0pcyCmshCYlhtMdDqVvm8NfJpRWx93B1RVPPY
a2r82djueEptCLi0LI7sb2O1eh/AhFX3D+uF7D7qAgNU2ZiQ+wTEoeFs9st+7uulFdcTvk+sZffS
CWklEpaRBsc9PgNe7Ib2JFybcrMC/yLf0MvzRZnmL940LhZ9mgE3x+YrfnWHxNH54PhCn71qFo8M
+OKPF+zdaxgPznQdGfcYci3TcWSUxPTvjo0Tf6IPbrbwxmQNVvAUYVYsj2iA+6uWwJxF1HZ94QU2
XPLIZu1StE6SvGbh7Mhz2M4ByaqzIatvEXb41jfh+plhauFetTS6NHh1j3xGL5OkbqZtd+MPyTqU
CV51HWuwOtKYhNVpV2A2PX2u05wgtlmD6jfwuBPloyss56VJ3v1+C3+AslSFhCDYsZTrLfPl6uCU
uDuVnwH6z9vf2h+Hp1T1x6sAL9jwvDBDTQ1zIpXLxXZf03rIqeiNxyS1GoKy8whU91UmllK6+WsY
F+4CaG4hmEUdkuay66MqhUrUnT308FaFSb1cpbNqvybXpgkW2TsORErU0a9pHg6Foi6ImNCGbCBI
Ti+jd/ZbmIDbdqvi8ewBJ4+5zabtw/T8jqcgqZHPQiP+DlezY8dKvommCQkp0EymR2kPdbz0QCNZ
wRcnALmqdCzZhgJIDM0Y/WkoTlOBu4N5MUewe3eO241MucG6Ki6nKan+anEgJ6iTOSSEaw8iCGA9
zLfrWidrgel52+V169eE6ykbcefx12PuaBEsp0Akyi+kXPRbVzliLwjjS1FnBbiTDYKVX9kDYbLp
0FZeAZOZMQolkSjGuFt/wD57T5O7Zo9HmozJv4OEzvgqOKAUV1mJGYFE4L57suYczUuTdCfl4SZS
GrIS/kgrqD5MGRGRQWk3YTupYiptkgWqOjnjIIdT5wRCF8HiHR3YVU0rBDrSrTRyHH50AvNn54Y4
QNaKxHBwILUAVxu/+y6sobXY1MKJc1PjkW25iKc6mqY+TxePeQBPwvYhqIfhrZNuwG5Ctu40I/sh
zIMzuPVrmzb9j6zrGT/7JfrOzKk+RN8MX4kdLi5ZO+Y3+7ixiS1twFCzNYnUIEcmG/N9EPYt3raF
57cNnsQ6MVh4ExN/KlnVKneFnD3IL1itWA7cEINtn1Jo+6AQbjDNZ4H17FKqvt7e2raJq2tkid6v
5jDTy4hvN9ZYUNBrSXwZ+L0f9q2HulW1P7dW+/P9Qr7HK5nF+zuRvpefIvOHv92xuX9G/+hokQ9/
fF2cPvsYeA8PTRPPbu44S3UUnpOJlauZ3Gxe+8CrWxop3/Hta0weTal43kZn/Hv0E+xo0qUH4q4m
SL4v6A1hb7cwLHrhAY3FSh31aTQprReJTe0b5dnnJvXG2M2RvPtfXk+QJcHfBK3lja8hBLy+BgLT
jeM/m24YXnGCj/9ka7L/hUwYDJTN6ghiV9LKFis65v5Kxow1Zdeli71Kw9qd4XGqI4F2EMFx3gJ/
Gu+ckdlJs4c0Xe3a5bnrYI2/9mwXX5WzTjf811DRW1UHYx6NY/U0GruUODgO3YnN1vVv1BzxwZBX
T0vuNXuqSoKgsVtyNf6JOTZYyzuXThpdMYM0j221Nv8Ob5/7Qo5W09bYeiJKMZC4AojVaW4EPwvB
A8gz9dUuFJt0HCok093QAadIt2E0rHcsCKMtenKkz780V0P7XmHt8Kq43vs7mUpGPr+rweS3xN8+
JZuoAdhQnD45UG9/CfTs+1KN83qUkDydc2oJWqb31cn2I46c1ZS1DaMXuxj3Fz6iwZZ3u0nJ7N5s
Gp8HuVJKvVREaak2U70eqhUvu2oA6Bqtw515SS/92V/cWJc1WDPMl3fsVBRsF05biIg050qc6jMm
yYRVhf2Kcf/CVsbHiKdjV1RqwxWJZNDmuYN37MpGTBJ+D8fMeDfHe1dffMtRIfb0Uk3cfjfVgK30
0LK3lNfM0PFD5iuYlnHEaqkgjhDPDtfCN/wgIbH27pfZN8spjRcXfac0OIk0NQqjNFCKRNXdDo/z
1LBGa/Fw/l0d0WZK2WU2vtmIdZFFo2vnp9xjx96t3eG/SdpOg+UVrTAOK7A0uRME1Q+p3eBb55tq
w0UK5D4P4M+mcqqyer7yUkl3atJx8vJ1Hgf3tAyh/HBGLXu0LE3/0gad8n+aOFn+4fRXP69eKJ77
yXGqcjQi/Zeprnl0k3i725YklSeAPxcnFLJ1HoN5Sz52QOAfMotZJIR7qb6rkBlhisyxlodckN2D
DwPp+sbXL9DeSVPaeOQcOjYbHxnVff9HuF7GNOUpdZq1Pzrfuy4+xNXlA9qvmTT834Eyw3Gr9nZd
TyzNyr/Hrv0/Zp9WpD86A4NvsjH8xbmhXVJjwzSICG1kt7GL1Fe4dQOBUJUPAt35DG8IbBP5ojTA
T67jiuZjNzPXkxOykKbqAA+gyqj9W3Z4NODpgeqp0AdKAQYE1/2AE0ii0qGzUfkY7aZFpmXGm6BS
x0c6RpL7wRVc0tluJl6Hu7L8Y9Zjtaeuni20SWvZQesCHSPjGDeSD5akl+AMug9K3SU+HHkb6f2q
s2HcFDKukPEfXhX8WHfrcrkqHbw3nLkDBmbYmjwbM4SudagElLRvl/479Ke5zBxL90+sAVI+PYj4
lk44eoJ02o9rO1XDkNt9pjXUfuWovI7GnX11nU03e2Q87+S3QzyeXNt3D9i598/dqgSzdjfyy2cg
1QDaZtv+xlQAuvgpPZ4dD4U8W+jHzhwTNstHm2SI5I0zq0+pNufdoupv7txtpFKYKOrv10Pr5G5B
d0agFbBfWwwTX3Q+HFK+Is6C0Jh7Df0Ec7A/gCix5Db4lfiTHVZMp8PT8ndqrPuiUMNJCgrc58kL
7RjkEMjpjYN7p76GvJnN2Wn3ltrRhrRlSTrV+6l2GfZzIdaNn7e12wEOZs2r114KQxBVqX/KMDjq
iyAZ0ueVaBSUVQPMVz6accfoeDnaoWhYOnlKKRvvmPrJTz+QPg1UqKuveWxpfXbPgo7wrAyY09p6
RBzb5RcIG2RUX8n4Z+96mhPXjeY8p4RDcCPhkI3ITFYeqIrs7NlZI+91JmDqbhgtV2UwVdEvHdLY
XakYAyadmOZFzl3NIpZrs7SA9YYajCXbHsrFh3XiExoR9PuXVvXIggfoDUyoEuM49EO98hEmUCVu
0xEsqgitXZNiOY7pj/Wtva9Fh8ZNBFb/DO3h16UlAviPufQlMznK8lzXRj5SQ7JvnRED3UPWtZ9L
elTObTAFG0ga3dfTJrrlS3soQvIl9asPp13o31nyA5aOw37/Vm1RJnM2Np0fPjD2cD+CuHKpuIFz
O1kLVHRxOHtvjjp8iPuk/+73S4UET8+XDyI230cQW9zwB3yik0N2z9GF8ivJu09WJo4Jw71mkd4Z
4XjzGMs+Y4e2mcEh1kmSx2mDOOQ7bCfpPTQ2S2Qu1LJG125bCSwH52n/Bbk6vyiUFNUNKFQQlaR9
cy+ufevmTbyyti+ZTa6yvWfuG0Jt73Tz/3pSxxqcUfnD555s01JkrDJVpVTJ9rzCLgnuD9QCN403
uqQy7FWjz8feeV5BPPsfxinlFPMWxd9Dhl9ZrEHM60U6dEQwHhEZOVGFg1mpZN3jv5WN9k+41vN8
csdVqXPntMd7PO/dg4njQBb0kUnCp7YYW6iEg/gousB5btHrvaXRsARl2iiF0SxlO0+Nv3GAdF1/
+P4ej3nWSra5l2ocb8mE5EpvPW6sQor2eJOd41dXskoQh/m6P/aS/4UcBJFtB50cs/Ordp3oe2ta
AL55nma8FYwIhjxItYxOmz9u/GKNZug70lQsfM00CX2zji/QtjU24SiGTQmhj3mJf6w9ScaeZ0IG
X4QJVzPF8tkJMvEuax8KFtF0mzsbdRQvcI58zlFqf1I8ofJ8JFz/VrjbeyLDsHxgeMTIsBKXBvXo
UFRcgEn7zRsEuAx5n+xRMSK7tDNjtWJO77FoBe+UBNWZitz5JRKvsdzdvXmLhmCybNYP463u+q4h
wVdqXXAHDMF5cueJHK96ifuymmVNsMBwhH8d/NBZaqKHKSpe/W+gODpLIAvFAmFQWffanVPoJ10H
zmsGbATpFXJ/XtdN1t1x88+f4y5GUy5mvUx6riKYbMZstz/F+hKIId14EXm39N1AZmkQ7N/RjTmq
IM1sVHkSMXQzxtbJn76reKwxPNRvx42rq0NXxye12D4GW8Ad44QR3Ua3cOGfjgrt2c28Wh6djK14
qeW+/0K1ELzLaBRvwgAasOdfgTKzNb88xlCPb2qKGsIAwjYi/TauULZ1UY2M6Qj7ZiqPPTUvelTL
czTVJgSV6gGR26idIeyHUVenXh09vTIhd8n1gUCPK53M0OcuBMq6Skhn685sx6493UJ7gFBloXpP
8UnekDCOHWNSbbZ7QqIQL7pyNFsRiuz4IAUsq24I7EOjOgf2YVN9uFxP9SZfeXKUdrfR36pQ72E+
bopwgDBV3E3cpfKllcv8Pc02vPFbS7A3p0O9pRXNLaCYM/DNNVvjPsShMcMN0ECLGBYoyS+qxgle
bdR1zPZyFk8okbPPpkX+lAscQUbmgnH9cBp+ikIkCZnI6UH7fBXpht3HvR422EWfVHYEtH34iIiQ
SRmjvA3w3t9I4aFrU39m1NQPM1KTPx6s2zuKGgR9qzvYX9gP4UA+7PX8vvaO+dHtSY1UwpWvzmI2
VM7YAbBjHoThx6Ay92mM1rA+N22fteAkQf9cecQ75I0HkJzbup8jrnYx/exrrKqB5PoP1jmcLl8Y
u+Kz72bmX1URpXXqVMaH5piJtXyhqZr0r5vzd4FW/pbNbQeE3gH4cpEaSiFIQzm3Hi32jv74txFO
DbjTyZc9xsQLgYSo4rLa1voLkRZ8v0NUZhGPWfwpoXLYjd3BHKKZ3zJyBr5bPvXmRzAEAI7aSzpz
GmxHb9ZAMBArCNZG6LUFW9QEM/V5u68UKuvY+J2UuDXDcDyhdegDtfW3jXswKEwQULe068PZSVox
lPj8w3kdvnKpJr5uqVxBUgVUmeTS7OioftsC7i1h3Uyex7ZHAOKkHQe3yZo/vZgmTBV3Uz1F9cDj
Q63tfR1VEr/Va8CIzzcC9r7sm35au2D/FWdsSxRzGMVfM2xGdyMNt0XXqCTGeCgCeUc7MSHBWKba
ZY3f8ia9NZluutXUFyJctD9Ho5tHybaWiwu9Dwoyrd7C565agNFdjhjiSGvZudLob3PrM3wWfic3
YKpKBL9dx3EfEDCjSx5NrNByjWkclei66TF2ddit1Layrxrr9q7USZT8W9zDLkXTHgZplAmx0Yjb
4ecR9XWAniBoP0bbb1j9elnPXl4XrbrQgRS/N8cnj/CIYyR0ra7R2poGXyAeVfNqU0/Qb+2I0Qun
mg0f2lArDaqt1GOTRnNybuiOevaGMyctD9rxJ8fTl8nJGWkcSWOPhsJf6XBPfn/EM2+kM9/D1gvk
+UDkU1/bw2sfvMzKmatUqAmvtSNs6Yp2996wveczkNbJjyxZ5rXo6a6bay226Lda/OAtSFerSvpN
9UeiPXtdK4dJ2oY73g2xO3Yg772PDsEcGXnPQGPtczv59cb1YtnXaaOxeYRfQY6tHW9PCjc2RCL0
sE+kNM46AzP1peKhIWZC/c+0ORZg7+s/bjD7e9d2lkDZ6/jO+Zwg37LZxkUrjX0xNoIPIIymvmfx
xFJL0P+VfUieRrG5l1VFhxoMXFfTP+e1k6S/tsPOBqWkgEA9dOR+eBHq9A3ZepgcDxMbA5SDBoVa
senRzVj1rOL72Vx+volx6zE0qYXN3wM/p+/v2vPE57Xd6WRt0amFul7OPrfEt95r9z94N6irerXN
p2hn8ZPVgT7j4oi41SBqp/48gsZkVxX7F78Rv/BTr87h6GKSTfu1RvvY5jNKgycWzBsEwlR+/zQQ
TAXy4YsLgJ4e5kYn0+Rex1Gt3gNWhOoSbgEh2pj4U3JaRh913XgQUFPGcl/o1Vu+0xR8q9g9h/ZE
HBQ63LA6MX5z0ec9CE+tvJIjjLYTEs6mPrkxG9QnLv4kOPGLrPJmio90exTQT+B4/q5N2S7x/FsE
KFpOFLHQv/Lpie6HuYmiwtmi6rNWY/K2gyTcz2mSTAU4cYXAYOvlteu0bVagntbZtUoCAbzR7i9W
jPo3UJ+5QJzH/D4fG4qUNSTG4CKaQKU0D4o6Fsa6fw6SLeRMHnaFyzWb9w0opGlL3AbcnypiMaFI
9ZS8eTOUXFs1jHAJsGvOyOVyQnecS0+HCjt5WghKPIpJAbveuUuDbroKQicmxSXZPxRyvj8dUOln
PCsvKGqzBs7VrvCl425nHEQxVFOrJZDOl/TFdNxiWDT0hTvzBTK0d57JU0hRZKHNHvyZbFrv15Bu
3pCPvbxEhRPHDDRj+KYp0E4a5wpT9se5jjEF2nbbfdBBj78kmuW+SKTyzNNaTSbN/fToo4I9AQkl
VPe6KZplDP9itRaF9zKc418BX99GPueW/ZsUfWahW7QBr064g480mVWvB8a7T2LbYYSjlA4W7lMk
/xAg+Wx84DD/GY5BWhftgqQW7WEfZ+weOBz+2pnemmltv1QFtF/qaehCsucaw2xUgYjlAXkafFxp
eFz3jUZfr7IqQcq5OXGct3DfXpG4g//l6+EiMGEdEMioUpkumyw0ViPr74GM6/UAEGX2Tn7Oq3b/
jnG4xaUBX3iMGFdfHC6W7b4GJDioL91O+vqAJrRoVVO9Qyb6B2tFzKBI6WyKPTc7fw2a3dVUpQ26
I74e8TN00VguMyE7urt4ELg76IrbLhQlb9Fo+xewWb/kuQL66cxBnr94dnDupTr0g9u6Y3yP+HtE
nyEjlICZTbWTO/hzpzxPV4NQ7OyMnXfXn4cCwRoyvLFKW0A7J7XNdIJSqXSp5w2/Fwtb2J6S+uj2
XMzj/gNL0+B1nYfL0hnqWwDeGu/YM8oQ98QtJG4aOzLguJ6ECaKYyN9+6KR0rsdAdE/dDspFQDPD
+wdGd/VJblCEp+kyGqICCKah4Mwz3A+uM+/FIRrUew0isuN20276tvMCwpsefW5VsJMa/JgoW0Ph
ReGRlNrdYip6P03D9b4n6B5cFjRf4dmm35GOgCjUuF6EqlOmnJz9Lu/nBeH4hNOU+jwNUT2Wq7YI
UlAhuX4xc3NGV0elQlEQPJAmJSr8Dvp8bu2OdntzPkc/5l6EzKbUKxEntyoYGv/b5DpJf70Q3vqr
J4EVOQFLBwaQRjXcSp2bfo8H33E/QTqjN7JJUb5v/rbTZgeJ4pMDWDClJWuhvo8S9CBoLnx0e6Cn
+IFNrILUXFM9uxIBaqH6e1gFqYCh99Pl7Lpj+jWs7jbBU2gW5dNI+B2YgW+7a0mK11Cw0hF8AXQw
+Qze3F2mx52cMFcjieHL7WnFmF0FCgnydsr0AtLcsrSHWHe7EDQlF8gApp+onQMitrBBKws+Tm91
gDI3ikm7lEvqscXiRxMyWHjEh7mZx+zc7v2+gCle0qoA/uR0Sliz6UoX44/bYMHbCjFFJEKWzfjz
CXJPf4pmYH1r2BKejwjHI6NNCrY3aWLvAhMGzlTuWcdCDgmhUX0iAbqfCxtMAiGTN/v1nb8ZlhOs
1Jabc4mqb2r25u8JefB9rqSb1ecW9oxBDxCtysd4IoAch3tBlVBNwL+1e0FdRtsu/u1IPkcYhUjY
0sWUFi6BKRrdFU1V/NinrSfumBwopGw5iO5mD3fn925Xz0NQg0gMTIVbr8R1ACvuAKN27tPsuGzC
QEvTzjJxIf2zcTWD7sk4eR6SaH1cEVfKU2d972OYrf3nTZH6ezjC/QWxk2mO69zdtQ7KljwdbPAI
0ND9hKddLhE7rCyddiGIgBjXIW6ITRDucQo9hBRgyoh2Cm2d8K/HrLyfaWL4NPRaC+6u6pLWXfH3
3QlAUPINGQk8BXusUPBX8MmqT3zvx97NUXCaEfupQowuZmsoWCSqZONNONaFgA4lS6gC/hdtOabT
R2h+gtuA76RBNflfDYxSdFfJLOzILw4y700dpuquhVdBBy6+e9SFsCDMP9Zpqrq/HcomUyCJYivS
OYIANHunKX8QwOg+QuG0/jJdjz+radvwBTf+JMkxMrhwGsjSQI6GATkRy+ow6imJuw4qGRZ2iv82
acO0nhWSw8gFvVgqNt6LHqFvffqPZQVIXXusNIcS2sVHuM8SZjrSTPzXufKgexl1wa7J/pHOcToV
4Mb7wwaM8mRqHwn9f1gVorx0lC7CbjJfgs72Kw66+K2P5/ruPweFj++Nl5u2nfulbCsfvkaAqbEx
uDff/0tUimK6lUGR7VVgT+2MAjF3EgUyKs3YvjOsyOO8jinA8H+tWdwNETy35NQSZ+kE4P/MQbQE
0Ozj4pzNtHkkjUab1xW95/vqNGqrH7iBEQizP40zGrMC6NZ/i2anzqEAgd+t8Mtu084hAqUU7hvu
IXvqoOdxYm/C+SgdoY1XVpGzi3KIxg7ytgu9L5r0DJ+ymN3HKqyG9K6tlrgq/9v9peXfX5HvCXOo
a6/x0dF0Zkbq2Eb74pSzSbK7/zKsbC4bSXtZOYH3KUYyrPM5pjBBRqr2x38jIKnJ2jUpq2mf7wnz
7nOvBcMtAvB+9/zfRnqxqPTWnMhsjld2HmA+6T13JXP0PN3ZmLk9iv8Gd+HwLtUFb7R8Za5ehjvZ
zvbvkIr9GgjBV0gRoOCK/4BwJEMToeAyQdqZR7YHtx5w/564dTXeX74+mIqb7OTtlb13s0l8ptuk
49Kf9fKLxjV5jyF6yC7vA8dDTh3IBQMiy0mtrW3P3mqZVJca/WSRDuOyEVkqxa1pg+zLyUA/R2/o
HudADcjoe7/7dP0W2nxta2aJQO39Xc1/3BVZM9bLNRHiwCAdKw/XfbrU/8hraz8636nDs4/c9GbL
bJBxeEaPjoHdRcRbzk7/NTnTBxsb2a1LS/1bTf/j7Dy23MbSLf0uPS5Uw5u1bveABAmacAonM8EK
SSF4e+Cfvj+obt4KIYPBLg5TKZHgwfH/3t+2jXYbtdF8u4UiJFunXaU9/gPFqZAMqk0brQi0FKN9
ld5NImq/5JUfPpQIByJOp4H0peEE+CXV6/SO2nPyZFd69+sfCrcE7LrEuLFGOExrLtbYMFhM/p37
jwCJRVKNmsOl5zhcj36E2UH2fYVeKmuQSSTE60gV9MTVbQKbedJGHLm9CMgeY8//WBtZnyIPLegX
MmeUePWPCq1Da2tluBV5j07QovRcrxNYKa//0LRCnhQETdvMbtBS+iYuUuZoK0hn/1fErb7IjIeW
28MQCWpePBZ9U+f/chf/R0iU2/I1f2jq19fm+qX8r/mf/igoLiF5af7vn/8p/vXfJNvPiJE//mOT
N1Ezfmpf6/H+dR5PfzE/5r/5//s//xta8jiWQEt+FG3ezJ8WREX+B7vE/BB2cv2SvowievnbP/kX
7gSWyT9VS9FwVOsGcl5d/wt34jj/JIUPkJXFdSu0ERvfc17UTfh//pf1Tw0MBG9VhZSEqX6G8v03
7kT+J2AUSGwOznZF5R8b6n/CO/nN5vo354CLEt3iBGAv8Rd5Z4XIAn1tL+H12LGT4RzMVUR2z86k
PzbOaMAN01XpM3GFpZvVAXmaRlkl+zl8+9MwScUBbUJ9JRFEv097FvF1pmWDz7GiUa/9UrFfylag
75SzKd74NkqvUZklQujJOfP2Vjicca6rf/rE//1T5j9/Ax1yMuFgyWl1FPQjapPZFf8qLIVLamZt
fcC7QlVubUbI+5E2CeOKzX/F1authNSjw7Z8LZBPPE+ZWSGOqobY5uq/8anPkTZ67RNE9xUVmn3j
DKP9jXedemGExW2tlUP2QoU6Eu7AGvN17Bt721qy9LntbP0KirN1Bt478z/ee1kLAgcXxlyVGbGx
T0IntdDxTg1HkTyT2dSp0nf26elnY5qQsNSBAwo880vyfz4mGPwJMPh36y7c94MB/bG3i2mvaRNc
GV1WiMYV8wmwqqQz3zF/1nu/b/7uN2/Ql8rBgK0y0bm04QdymPx7VEvygzUa4RGtG0r3j3/Mgqjz
71/DaHz7TTk3ItSidW0f0Xq/LC207zFzypwCOW+sR/blO2TRWGdxqEifUsqAt5zmue+co86ebOLF
n3AK2N97kop3dsUitLIb3YnXdam27Hlxum/0wlZ+KlLUX/lDmhRn2mh+wvfaaAaWvGkjRGGhHkQd
km7OcbkzHXRFPpNFf+qjF2yKtu5rVsup8UYAB0GYs2kpz/TcUx+9QJUkLCHUPNrG80lqUeTwHgHC
hQ2yoB06IVVtouF4apG42Vi5WsEk/b//Wiju/tWob3FFJx5aXmB4LH0MRGjyyQke9RCxO8ajzWUf
vZyrzBS6flY0Hifmjapx9Sq37mUfvZgkOBOrk2X3jQfhbZuM8caOxzPD5lSDLOYAaphIkzRDeE6F
yk6NX2tfv7BBFkNflHYz5ZhJvMJ2vhdpzF1QdSaoav6Id0bMEjaYD70NN2Tu1uRMsx+dLIywaioe
hyoPfl3W6ItRObSqrPgZ39EAigpXhl45L5rTZxe+08XITONO4X6fnpiNDohALvm5bVPOcatPvdbF
4MzxlZPXlDReGQf4hPpNg6XhsnZZDE6R6pnoyrLxxCDDjSJMbdKrh0s+23IWw1OYfa1QP2k8tFIP
WWm4sXwuCfL9FvkbtdXOi7znEr3xNDIZCzBfQjoXMDMPw7/3RstZDM9JwkYLmYRJJenHz36WKDvC
EpxnAqenAwit+B4mU3d1WRMtBmwdj0USToyqPqsRjwVuNOoXzQXw+/9ch/RW6QOO8TSRzA6p1z1k
/Rf1dmuZYcTxXldLpxZeyGWWbWI2KS/85MUwzUqfO59aCE/WrGfuE7+YpvofoVv/2lEA3v2zPcZQ
9y2bCwiPw56x1WBMrFDR5/vIQcFqWYm0u+yVLgZrTDW/g3XBHIyqYY2rH+meJQ0XvtXFeA1zXCI6
0mtPrcJH03/tc+nuoue2F6PVpyo0jaojvErFiub7w+eMy+GL9gBAiP9sfMo8aVY1NApmw3WJNxFv
zfay516MV2o/eajgI/Vqg3TDqNQdN+qmc+lxJyYaezFAFWQ8IyxK4VH7Oybl4KWSc2GbLAYoGiM6
IbdRHszMZm2aAHGK5txp4NRzz3/+Zhca9m0Km79hIDnd2kZ7PWJ9vKzBF2NUBGGAorQVnqFkz06l
fy/9c4DFU0+9GKOVMCjlo7v0VAMiv22v0Wa7lz31YlhWbVHofs6LTCRpU6pf7dG8sAMuhmSRooMI
BXMWmP+9KdsbMd6feeZ5eLyzFlmLMSlltjbkSPM8SjSaW9g+GyP2ueu+D9NPMpdSV8IM8QRBUOAy
Ft26fqsg+t5ZTTDLv8cuaVe5EhhfWnuwv4YZloo0MzXqi4p1V1gZXNQkKq2X0B+l+yhxzB3amfhJ
FkWzdrgPJGKT/CHF6fYTppOZOW1sUcOnXttV4a4MI3RTkaxkP2tVz7YgQcddT8nYHSSYGZJmwHnB
82buURy3r1FKfRWVO/VEamKq9Tjg8N34TirfSwhympVsSw2KUvIZ8b2a/UU7HAgGf44EuYPO7XQs
Vpj61n6au6I2L5uMrcXUIzIlqzWfkVA69r1fyPeyfy454MRIsBbzjjb1kok3DJ9qtE/U1IU4ddlA
sBbTDhxxvynRGHoTAokVgsfvoXUuYOrUU89//mbWUcoiMxMrFR4BjeB3gXGhOWofzoyGE4NhMe9Y
TT5MlC6FpxX+EX/EAYn5ZWu2tZh3JsSKIstz+kiL1lYgGHTRiwebyx58MfWE4LFyuKvsPCagTOZ4
xEJ8YQ9czD2CVcnh3o+X2WprUyIJMRgum9bMxdwD32FIilQVXhvYG/jdbp+eW5yU+fHemdd+kyTf
9BOpc7i3R9HgDc4YvvioP1bYWnQ3nHznMWUuwEiP1uZGwat3yGJOU5rsV5e12Xxr/LaTDqJGs0BN
2bNDpT/KYM020qill62O5mLgxqKEssD9JttuoCTDFQWyywbuMuCDNTccC6R+XivSHXSPtQOp4aIe
ai7GbdT2CZQOupGiR48yKi4Ebf2FDbIYtn6GHDdNWNMVXQJNInuZKC5skcWwTUazHmK/EF6u1ndp
0W2kmrXlsiZZDNpMDLVizI89EIBWBQeler3sgxdDFrL0NKH0pD0c2HioJKazV8Dz63pnWBmLIVt2
AIhEy0eL+LoKSEyqxJkpbO69733yYhFVFAnHcq432KesbtOYtuRSI822iOOG21JLg8vOw8ZibJqy
MhmQmeexKTRoFh1G7uncK11wmf/nCDgT7d+OfFXKyzatAsYmJfFNYg3ThrsVn/s9pNF4MLK1Wo4y
XMraOoBhqLetoSOfNkz5l+5U5mWLzUzPf/sU5aDp2ahlvwfEdSjnwCOis7/xVBdYjmRwZ30hs5JN
qXk3ZM1dqYRnDtDqPKze6wSLkRwkbU32GOtYMysu8WLF6U0xQK2SzMTfRlTP5NWEKmlTmnPlCFbX
phpKaY/x1XmozK7+OkZmfqhKR7gO8so7SwIN1/c0RRVQbJZxlW9wSKhX4Jr6I1Iv/7LBvAy+AUnU
x3kLzVQpM/mAEcd3DQdR0UUjWl20Sz2aIknqtvKw8q99bFRQFs5MzHOfeKfJf7+KNwul0mMdHku7
8mQJb5s+iOYQ5qb2gs5IuuzpKVP+0R2xKSOZzXirFdtMtvqr9uLOuJhD0d2h+oYX4WkNQDHnG2WA
y17oMrNrxBbQmAYLVoZvkpBzDI1q05y5jz4xhvTFNIpOgGawEo6KwryWp/xBB9dx2YPri4lU1+UU
Ajrjsx5BWdpN7pnC/HlRP9QXk2caVLhpRkYTS8Ch8/tmnc1Qnss+fDF36hh/KmMouz300+IR5i4C
c2pvZ+bE36T3dzq6vpgUydbNYupx7b5yWn1jp/Duulb6OhJzsRVqGx0UbB2YwRP52GZgUSMN9b9c
YG1o1Xw8Ul9q900c2TtlkJVjp/Wqm/tmvBtj4sEva4G5u7wZi5yTe7syxnY/lrXmyXTB9ciCdaZ9
55f0XgMsJhHEPL5plrAARzijhw7VyD6WmvK2AZ2JtkktgHYozbno0lPfpv75WzKVHLcxllWvdkR7
A4nVvMInoV+Pii2ugSvMJdLeGm4ua7nFPDCGUYm5mPqFjkP3oIJ4crELqWcmsBNz5DIr0qfganbE
mOxTJy09QCPyPujk2h2xj32/6Acs8z7gRUgi72zFqyejWjVZ8jPq8stmm2W2l9GbLaxAjrVGOP4K
ovIL7KWLirpIk/98y1LZOSXZ7cKT0q0tv6rjhc2xmAsMZyyojdr01Tz7xg4wubGj0r6wPRYzwezA
R67bal7OyMXR3q+sEG7NZS9yOYaz3qBAx+ksK8ojV954fc9lp80f8c4A1hYDGKtjXXZGiFAnx7MN
9MOSHrrIuKxQZ2mLEeuoZA3AnqGbBOpNz6HKhR5tnhlCiyzo/9kZk830x9xWp0jNJCJ4PbR28d4y
OWzbdhts2kJVDpjxofmFTfQjZlf8ADgt8vLalmBHldJ26HtpIwA0Hlgq/XN79VOtuTglaULOA1SV
mtdESIXMTkAxCpv9x73gxIzxO0jnzUweZCorhxqLPeB3TAFhgD3Paif52daj9Onj7zgxw/4WQb35
Di2AZjFITr3PVTn1KsSw9/P+9l6HiAau34TZX6j1w8dfdqK11MVAN5QxBzgYaN5YB0/ImD3YMmc+
eh7T73TrZahHDquTQq6peoxwxytNDKCqHN/geQ02uc1MftkvWIx6TZ2MGq+56oEu/yVDgKa0eNks
+Fti9OZNABSZkCCDWXHsroBiXE2bXoH9+/GD/x7f7zXQoqcmOtg+NZkqDxG8aVzFnSk9wRFN13Y4
+y/DWK2fcehpdxz5oiupm3BNxI6C2SzQyUjAxJLPBig028Mofil+m29HqFg30NHkW9bgfMvdYbbH
T/OVlPEQWWiJshSqCgYfJPPblpiL7WSO2lUbW+M1/qRiq2dD8VkYY7iOUT58lhOSTCwnASj58Y8+
0d+WosTSyEhniIPaI3Mj8gB7H4nBvExpYv0tDKg2oikMB2IJMYSu+jCCfusT1PLxoysnBubvP3/T
HdreCe2xDos9tWDzkKAI3YBpSo5jnYYe1hwmBCfEfr0ygslHp07c5ScpyKeNyCtx9ItAIhWIrWV+
hRzUx5GjKXAipjzHFZuD4/v4Md9vYdPS/pyQYx0/tEZSjifJVnflhLN2EauL9/Gnvz8Bmsv7br2f
RA9XqPcqRVI8XFf5Js3VYlt0kGw//or3f4ClLPYIU5+qmImjygNfwfqQatjrRFlf+OmL6aKJ4rIP
m1D1NEyL96HktEdFSs7dQp3qIvNvetNFQlsRjZSBa7dw2W6ximp3oWAqN8E1fUJPaT1p4Hs+f9xQ
778LFMh/fhl0L0q0vTPtUzrV587R+mM6VsOdjMbyzOueD5fvTFG/78Pe/B4Zn08Zpcq0jxNJPza9
pT8TTxU/ClDC+7IfOJx3BKyHCmjjj3/UqRZc7CesOFO7JlLkPdEE8JeqpJ+ZFlioNrMmlXCBYnok
3bE6ezo9UVH4XWl48xPjVshO25nT3jA6vIV+XsMa6WVMu31HihTlRH+jpGpwiLCGu20nAwQjzGNd
olXwMn3Sj1bSFJvI8VO36HGdhUr8SujHzE2JumyDFTn7GvRgWwppam46C7PclkBEcQVSY3jW/d68
VWFv9WuRpfUdeIfgtoHWB5EttbdsrpLrsQlyASnT9/HomD1AeMiy0OWGTRhF35pWKlzsicZ1DN9i
+/FrOHWsXiokCyn0ZR3h0p6wAPhWk5MEv2pCtEDrZaH0jVEU7PNakSG0tuqrriXRtQkU7CEsneRZ
6s3yLuS+aQV9i/jdoR83EQgO+MpJCJOlxbL28XOemCzkxa1IXBYcr0yO1jjghgPFz+s8U4Izu70T
Oxh57qNvukYoUxmwEQPv2yoYrzU8sNeBpjffSj3n6ldNDPeyH7GY8eqxk6UYMvm+H+rUtSqfyEru
e868ylNNtJjxjCYuRDuk7T5QdAhgvjZFQBHJw7lsjliKMGGTqE7RinZfKJI6rgahyzdNWQOpHadh
nRZasRkmZ+RKSR3PbSPmC7V35iV5MfWV2O6qIG/bfS5ZyXdNCbE5qgX+P5jtDrTG1PmRgGbBb1dl
5EuAlykv7HDqn30ClE3qF6zW8Mmdb0NlXkttdTbVcJ7k3vtZi8nPyTIoWEDb96HI/BaLf9wd8aun
P3CaZ8RwBe2AbdjxXdmm8g4Ry7iemrJ/aRqARRd2xsWu1GFbqtuRnHuM1C8dU5RLWa8503onCikk
//3ZfI5vQxiqrGbfVxoXu1pyxAxYqy4WQCoptdDTnVlH9dEne8Sl1pW7BmZ4DxB7kay6qunPLDMn
NnP4Y/58EHa8INRSJfeyrJE2+A+UnQ0AjG03WhJ3xAdD8FuM+5wa+dWAMx002QhWPixUD3tAChxv
JvhIPCZF/8bNxMxztsbgTPHz/cWd1OI/n09DdEhgSJ97gU3uQKBBcc4lzMi9mupn3vTvjcLfu5vp
LOYdslxLFT51t+999vrAjNQG5L1BIxh5ZVBQ6ewDsU3t93i05yiULuaIEXbhtClEyEtpO+2hHlAI
nXNALCIq/7pNMJfS0zQhaU2EVAs7jKGvtemEz/ioiExv66F39aC4B1sKyTNldOQqPH9UQhkoRuJj
ASd+PBu/v+cxlxrVXCTcxtThCPTqi9KLbeKPa70cyRz4rjaW1zf5mZLl+1sdcu3+fMWi88Uwarqy
SybJkyElbtMykfdKCPWmmMJoYxVRcGaSPtWdFtNWMFmhWUIm3ql4j7cVIJRDOkms3m3TnelO76+W
f8usnQAnD1DR5d2g6so68LHqYvF/htApDlRI/c3Hr+f95QzA/p+tNlncvDRTkXnxqK0t4gTL4Nz8
e+Kjl0JWC8esKXV8NBE+rqPsB6gfFz30UsVqt+1YT72eejqg+j3RJTDZnUk78+knOtIyvhmlcEVs
xZh6tqKWPZzC2UJGuoB+w4U8GQqpI0O0ssqfH/+YU/PGUtoa6nUJVbZKCd+KTU8knfXTH/r62TTZ
uQzAQzxHFuk66iP0IPzNep8OhJyZBdAtePxQCxIH0OfHT3OiZ9vzn7/ZpE16DTHFrHtP0vHDAiPW
gQEAgz3T3U4ojkx77ixvPr8XYzaFvkg9GbTgNuznbbdm1x1chyyoo3U5RKUnt7l/J3GKT7ZlU3e/
Qqz956pHJ4ycpr2YJ1KCGUlgKXsv7Qs3VyFxtxCYhEVssD9uHPM2xeFbV/mt1o97RJIbSldbJ5kQ
WviuagW/uA5d17F0bOSNReRnmmP/9MU1tlFXjc2DUSVnbuBPdcTFLKMZZpCaMHW9jqwWF0xvgVcz
MnLq2oDuJnkab2wzOFucP7Vc2Iv9EmD1LimnOvUcMvqESyCA/EPtteKHNAUNJ0jMBmu/cYwfhmNN
PxVAkgAzwngQB6UT9Zlp/Pdd6TvLqL2YkVKw4Fksk1o5mqqhwgIK4kOakk8C7hQ6ceAEnpnEyh69
nTvB6Mmtyesdqs/EGwQ7K8GL7TapGOAugjQgRAVqdRtB49FBj21zrdSeLMOZHXAcRQlQhVZJ4E71
3EiD/xCPMneB8qC8GkUzVO7Hg+rEGmgtGramP9sDQDnkFSK7jWECb7W2QtcLM3a6gmRMjI/u46I3
+/5Mqe/EOLYWrQgcXitJfsHQMtkluilTESB2muoYkKBx//HPOvUdi91nWQSFhFO99Sqdo4nFhm8T
FzEJ8KNodh9/xYlVcCkariRVN+tGbj2z6gAWG2q7n4w0ubKGUL6R7DI6MwnP0887nW6pIE47yIuJ
H7YeoSsvzagHX8Eg2k+X/YjFxjCZmrjUaqvzZAIqD0GTkwxqWEXrYZxK73QxNmde+qlfMb+oN5Pr
kPlCC6m+eqD0tqZNAEoSbz7+Dac+ev7zNx/t5FkNCynIPLCoMJlYBY0zy+2JV7zUtzIL50Mi+Y2X
Tpa/m9LUuI5ADMkrGdwqWaIWoSof/4ZTi89S7iqUwA9EiyW4BuYGF0QinajJo+Gocy7ZjH4NRiov
dtQoIDt/DqfqsisJcyl19Q1H8R2yclArDPI+GnOxyw0xXfZullJXX+9FxX1NzmuvbqYqfYnl8eXj
Jjvx2pda11wyItPMu9zrA6GxYg7yoQWgdOaFnPr0RacCLluYhSNxODagOdVppCNuDj9//Ohzp39n
SJuLdR7WmN9HIUe+KOis60mP5HUgdOOhSjTl28dfYf7upO99yWKJtqSerbjJuRcyDfUR8JFtCM5J
IVw0NhMCepXg2U+TZCP3en5TKmV8TIK2AiKPUcNV+qb/DDmiXUVP2oGYpanWpNsiIWO08MPimwyD
eQs7BuAvQDyYUZFkb9Nebl7J6phuMkh9+8Fqoxe5HJ1tZcpwpYTiTK+YLSh5RTEdYqNxDCd0GXs9
IPS0ldzKkLqf4LuGra4Z3ecELvYnNZAkrlEh/IgwFrum9sF7BaTGw60MNS9o1eShFYQErEQ67QQ3
d6L67I8+CKyuD2+Jh4egmeeAlMm8iHaVDltoxbXldJNPukKHfOymkfQQJVMpTcu2U3+OnJacMIUg
iGNbSzXAV5JFZQ45gbQLuf694eiQr/3WTJ7SovBvpCkdHnI5lwhp0WG4tPKog6dRs2Al96RfkXGW
uTaaxidK1qHXZZQ91mXdt9cOVKeNqaom2Fqw/7dZGMTXBhSMnS8EjFlJOOAMORfbFCRhXoD2EOpx
qo2anKVC0nYOkbt7TuaWS1pUtAvicBiJTRHja5qE6oF0I2L3nFAC5SrHUW/DSiQn+ZNRQfUiSZIw
D0EAy106jvoPv1XiY0Y8y+Rm+B2uBzJkg3VSdeGToRELtmXGG3Jq4arJuiqrBvmlEoEDUghje20r
EENiUTlfwOaaxzbWw3UOYHatGkYPSFG1VXUlMqvZOAaJY20fFjvumxLXrkgkiglOhdtulNzBZ5ik
jIiCR4VXL6+OsHi00nN6wP4UEssyJ0vIB0LuK02cuEbbRtk2JoCnf2wJvejBBerMA8AHEU6T81Cs
Ce4cH+cq4b3KZaF17EWrjJ8sfsirX3b2SxY07FpzSzL2HAy7m9SSQ74VwIgnhR159QYiE5D1Fsdd
oGSkKBHjVCvrykoUxbW50fqWJkGaEo6alk9SJRnX0L/1XT6a5SNcXHKgVcCEytAV69LuIGtym00o
ep6hkTXNttG9nlPji6KCtl918djA/ah70y2mBmBSWltmurYm4J5rI7L1lagFsXAdAyOjbpCR6z4A
oueYrxwbklg7baWWpBquo6bOrnrMUmvCBjgq1CXXX5B/Hdv6VapZHnIZUbYr0tKHcBdOYwJySm93
Jclac1RVXm8dSQk6is/dAImqaiOSilI5XwsyCMjMtoebuE0jolur0C3hV24zc+gPTauN9l6njG27
aSURHmp3sQSeLrWj28iQrWtHr4CvOqZYaY4kgvVYRLPRCAL/bjCcFHDmMJVbP1EEiUd1Ev2I5Mav
b/ISW/UtJLjuexQMU+5ZscibTW8nP1Icu4e0MtXoGmptXh9VU6nkZ9E4v+QsDjM3Z6kAjtP5AyBY
OTJvodvGO6kf1dcK2s1trZvxrQFqbA1uOavhaIOPh344M6biNoIoCUkzf46bpL7lTqz6xOPXP7vA
bjpPom7/AMsvfTTGFKKHafcAWRnlm4ZuAPKZWM99ARF5LjVVBwNybwWBXpu57zqfPEWgh+he4HoD
COM7tRqVR2r49m1RdiSBZ+Nw3+mcebiaTCw40ga44ihQCS52ktAtCtO5NdqQMi3JCK6oBlLEFJDG
VtRWbOKs6hq/dOrmw9A9kBYVrnt9kj9xm2ltIi7AVnop5S1wfcl0pZF3YKLK3WFAqG4daQhfZSht
Wxt03GuqG9YPhCPstYIwIxGTBBFTjvR4hWkXDGOocehUsu62Ihp265tBkblRGrAAWImNXTOYuk0u
lfWhVop8w0sfjk5fJp9kvYdtb9fltpYtGMijoSsDJPj6RuPOxzKqWdpoJeUVnLSVCZO2TuK9HXP+
wraea5t8mmSVtKfOv6p1u/vpdCG01WJGdVdGAAjVl90q1q1s1WhxQFCPXYTMrYZJRhbhugLC7k4F
3PpQQJVlB8z036zCQde2RVxkw7rEV+PJJihjpoIp+WwXbfNYQbWqeKxCXmuFHRoQg8P8KSxJ4eQS
H7I3DLLwrknxSK0QZMcbBtToQpWBtS+m6GaAnkYKEUGXT0Zv1b+6jjsNSr3oRaXJ1/eNCStVNSJW
OlT10gNBURw0fCO1XtRWaPkKAl2yL5J8Wk+m5MwYWe2qIE38ubEz4irqTqrWrdkXT3Ltlwd7tI3S
ldVJMC22mU5WYaFWZJ+0yI+YLdPIWLVBGN4ZamIWJHbFUr82Qmm408OeOtVkDGDKkzHbQqAkmqtX
xU09Bda1XPPE4cD6uQ5SPb+eErKGV7Ehsrti0jBRAP2+GxSp24eQomDGGnbMNiDSiCAq62vBZQLY
xqkdiE0s83xNllfiSWZsf0PCgmyEPIMfo60n5G+rw5cIqO1BapPgxfF9zXOcWHmsppHMZCMA9+v4
MYYGq2qCFcHM6qtcW8FhVEP1NdSHYqezubhvejNy9bTSyRNRyUK1Os0bTKtstqld5E/U0WrP9Btt
B9G/2uqFYnt5HtvH2uGC3rbg/lUDqMOGHRyXDOSFKCTs9DdFlVf2J8ch/8nVC52+YRLokO5Apycw
qxK7l36aqOjcwQmGxoPAO0gr3ahtYH5m8mkInORJs/3yZUDweQzCrnmouEghf7NXCT1RlHxwS4cs
VxD9guk3jZK7sHhNDK3aZR2rTyeLZuU0anwFqJpENymIc9dyAvMKbncP1rf0hwczCWttrQsmd0iJ
1SGq0v7TqILzU+MwIJAhGOzXVkm0TUtihH3o4z475gUbsxWTVBWs66hoqXjXulauHbAdn5poVBLq
96Z8m8Ry8V2C4PilEZV13wir2CqDau5rAQ11AMJ3JDrasVZ9NFKzQ/9YP+tAvmwu2hz2WZoyjN/A
MVGYmJzBSta1kXffYtUJNsPMrWavGVfmarS0sloDk5pTBfXqLoDq72+KrjW8unRGrNB1dZR7f9xF
dZLcDlyb5ttA1yVvUqW6X/XUtMt1SDytB1s2OZh199wWtubOJVMSEQeruMoNC0B41OTGd1lBkIe9
sNB/NkEVaOsYWquygjbbbmWF42Ck9Pa1xJb+KdPxVbWymj9VupS121oPpHKbAPblnpwYGjIpgQNU
Ib7m1eCTkw41GREHKXklnmshAI2tBz0qZu68H9uHwTS0+GfLlnvL/oqbpiItpGNvSgQqAjOIwU3j
7k5XsT55qiYVjicYXUDvgcVnHiGAc+6CrgBKdRT2nCmxMteWUw9eTO2FDhqTaUsyWmccUPHlPySj
5h7NLKXvkTZIoRukIdtZIsS6a9hPkiuFVkKMayFFpP5KSkVgcc11lWGnYpOiWyPEi7x6eY0rrupZ
3QxhUuAm0BzDL/LMJkyVpwCA+s+ghMzmNPacPBlW/Z2pmM5TXI1q5pKswt5mYL8+FfocuMYV60Ef
mcunRkcXScLGzgJ7nG6azsyvVNLqPstj07oWcx2S9Ea+rniz9kpuQgf8W6KlpEHoPQ7RHAHTuu2S
xNoG6ojITrOzYOdkvXKbp2HitSRLk+9I2HDdV14/Dv4N+09GUh23GyMZX0H/Dc49KmxT32mlqLVd
GQjzZfTbGbBaDorqNbFOoHpdSpW9nqZYofnkKLmJo7LEokqlumdIGpa8DUF9rgvO3ztnwEcWSnmA
zCQCo7niMDip7NZCRboZ2iYLboJUWecGKKvNyP6p3zhOZSDpw+LcbEXbHNXMqmoP4930wzDMqdp+
fIpUNGM+k753jFxcEBIzrVYMknAHlpYfNhLNecwp4d7MAavbSLHGTduo7cFQQ/tb25MdvK6KtttT
j2i2Whhx8BEMe8uaBnldVaL0JDHb+xUCoT0zDcE8VzGcUI42Q8dpgxRDemsyWvVWmaT0mgbp5Z0q
+Wa21vyAQmDSKES+wJGUVhaxXBQeNIgKKvDcZotKPr6LkqL8ThiLf+2UvQ5jnJhaYtGEDmu28ElY
IQJ6ah/VIk+eQ5/0UBdGce0WrADfSjEALuYCpN8TYJMhk7T1L36my58YeO1VLjgbrCIbHVCjDD2D
sFPtq3YwkwkmIndFa4NZFJAcYSbxIewnickd4DS35TOzPdbST6gInCfiTaGyM8M89qYf7izJmvpN
ZetoQi0YK7Gr+AadyzKJ9VDrkORhad6BEnRjrvsppI2T+e8W3Oh/qcxSmzMwsuFXnRrOL3CPvb/C
3GdeqRGI4WsfY8WRKAXxDZeMOq4jh1jt0VDH+zZUmXyCig0tUebG4G+0qehetHhSd2kRyV9rCjtf
HANZNahbNSSXIcmfhloo39RO5cwaWURQkM11qzPRRW6X4IOaZwaiV4C6QVRN7QNR3QbJ8WKK6zlZ
q3/O7cL51Bja+Mw5+dnvMSu7gZUkP0i7NfaV3WhPmd3qN7EYU7IHieUFWFukgj05EcWrkNSmx340
CY+1mY+vhzSWKYWQBo4PoJBrNru9vq8CR0vXKgKOFL55yZVsJjfERCvDg2xqtTtgaLtOOaMIAvMU
yMoN4WNEpuvafMXRyQOI/iQw5W3vdPkRnRhVFjYFX40mjIn/zmIFxKtpfSMWu9HWI9chP7kZKDgN
zwTzPTf6yGEyJ5WeLTLfyI8JNQvZbinPRz7d1uOjqneJp3H7OrptK/tPUqOyR4Le1950VND61Vg5
cwYq4BCOy4UM15obEDKPTAxtX3zZSD+Rh6EcizSrDwOhhmI1OEZ1Cw2Z4zcR3AS1/z/qzmO5ciTb
sr/S9uZIAxwONXgTiKvIS62CExgjyIB0aP31vW5WVldkPlFdZj14bRajCDKuAOB+fJ999sp6WLmO
GuV7i/+ywDoD2N13YMrfEJ9bcO3zJb6yQG4cY82Sd6ZcCivoCgKJferb7BYnT/c4lJpx6AyxXCeG
6dwS2pU9YxV2RzaUmgesAV9ynHPN2fXSye67jNownDjdfiOdrbxxoFYdC2o/hIve/e7Mef2o53Mc
EC1fvjuVOZKAr0/VE3MXTUTEahcOdmaOfof9jeQoGgQZowx9HgPfq2USGlrS3AOHyX8w0xNf0Y3O
8rCLq/4a/qBxmtZWUZo25aEjGTugEe7+8ABCPVktUeOBSVR7NKareSwyFy5b0SjjaQGsdTsY2fbC
kgqOliTQN5IHnDd25/5FmHJrw0tT4c6rtBigcjKLG82DqksFqENYpq4ewokcrANsAUNEI9uux/xr
lX5X+tjuVsNqd6zkxhwaSgI5V0klfppJP71gNLTMsG0N92WRuJiCvmHqmKzX6bsFPlLzOzrukerz
FRa2066vi6MRwaxSJBrSkb1Xb2uXL7c1OOADI7ADGEvGzSAG8bnoE0hM6M04Vmx3gmVNixHco8VR
31li7zmTmQUpdSivyG2xMxJd2uqpFoV8rs2xpGZauhunGb1H2RBW78N78b5bPcyUrnOzU7cNzo4J
P0rg3JWoXV1Vxl8klLcbKWXzsKuxlZfHKWdPjRqrAjBMS9J+YBiTUoE8vOXnkmrQJQBIcFYoZNSi
g5+1oiuf8yVzulCsQ/YCCNHKI5bB9VojMSum1jQRR+KcaGcOdBecja6Nvea3tVjYBfVmGTj4KZ3x
8IIm2w7Tu3vOUz3LAMD3W38hA9rPnbeIQ55eapACQDkQCggNvhWDJaWMyPJrAbbra2il9VL0rYXQ
U8E09ApoZrJXrHApaF5+1ICElCotOfdQw8+LjJk0dZZyPU6mIlOUJgpQhoHaI+QragjBV9m1mG0r
9wnScYgpn+zSjghCMZ9UubDBzSpb2KmsQRkhvNSE5AtarfxP+MDOwp62XVan8YkZpeq7MxZ2YOiV
3l2xGJL3nA22SXQ48sV+LaoaqmWfmAe30gZgsBALwOzk7mG2vWXDkl6bd4WU2w5bjbwFyK2OZdOj
T9V1qtu+vnbGWy0wwvhEn6BnFR5IdWbRAoYT4oPDpPzRTE3xMDVFcV1ldU/Inq6OhVormjxpdg1O
3D6sadzs7KooMY/rxXGdpA6MQG9uu0k3DunQNKST19L5KFt63zwDJTHbXr7iOhhw0w5uy+F+2QhA
h6BRs9zABiHim5ohyTzntEnhBrMmO+LYK9SQttoeDVs1z4uxsWkS4h/7hLun77k9EswNLQCSwAgn
6Jb0aOSFdFQ6k+W2ke16s3WzI2kp1Q2bGhOOBvUNAhzt2Tyy0sUDXNCV4sMma/7U6q48Eao0npyR
YahFbkkZoKMDZQNcfFPH2sYxhkoWYJVjwX2p0wX6uKZRRytzDpNpUzcgBTcEXkc8Z+SXIJDClGlC
bkXv2HJvvinLo8qoaXrfaAWgJX+q22JX4LP9KuPOfsgGzkakgW/3fSqcI4cyIAiFsS5cI+LOj1hC
AXRAhMCgUczgS1OXGT+Obe1N1xhVNM5bsmu13vic2jm7g7Y2n1a7RK9uhmS6LXhGv4Gb9ECe4O5x
8GBBzhqro1TluLJSMfC46BtpTx3Uj47x4qOuSsDbqakfBlKWOezqQzS0g0WFOzGtZ1rzblzbbE9u
gvc68p4eu9rtHz1Rxb4jdPEGMa05kPzSRvbCuuEW3YebF+5z2eo1mdRl04ZYImQc5HqqP/Rdq9/A
qjCCtHG7Ezs2u1rvCYqPtpRjHcpGzB+bZWh3HeCzLCoZ8QFukcD6ju0sI8o+875NDpaWYNMT6VLi
yjiyEQFV6ExzKx4yOx/Gp3XqRo4fMYw4YISOc4ytfF1DrbFS4ac6oBDfwfRIyVjLNt+71mJc6A7j
chy7ShB1pGrDPEmS2D9qR2rNowO7eJ+OnfoB3J5Lr+YqscOlbCHBo80uEyBgsNmMrk/a45hAHw7o
Pdby2dNMc4yWkb5zZJaS45Y+ZIceplrkGrF8rFPUL2NLW5BA0suuC9erdpNLUwMEVGG41B8WWsKG
N8xHi6+/mbUx7WIxaWcqAeNxqVx4hEhsUe+2S0R5NoYuWsBZOal+vTaZDDgcem+jA57N4O0dMoVu
7XT5cpCIkUgEmfrBpDUoWpA4D+XYurelO7R7AyLn68o5sade65rnFfThXZFVw6sj0Hs0QiH2Stjd
q+tZj2C/aqjgqXVsjAyDicFecpJLO320LXW00+aw2T3xfoG2HFGrtCA3pvR9XGpaO+287rRtWt86
m+62BPNb+Amr5q2TuXAkh96lxTJO4ig7kTzToPGejaGpdj1TUnumzJgAc5pVnuka4GWyiYHNfPDT
631hdfIzGWT7Zrl2VwMZSDd2b9KRIyXy7HmbGePLl6T+Qnhnr1rW0aojc6RRkHWjdQvYmvuiQwTR
fHvN2jocyBe5reh8nHujg5xaD15zv3aDC7zK0tqTkwodBQfnCYtgYiynTRPixLF6vGE8ML32etwx
eJSWConH0zqCUebizsh094E2QXylmGfi1JQY7kO9zN4RflkTlkaRvlYwgb9tW9xHvbl1yHPGuJty
YaqA4LjlmSFOKPVLlb7UWteeLpisiC0Im3/Ty5NC4vnk7/oQHUTdlbbyznab9qHs0jYkkT7/TBIr
Rhyx8xBKEdP2Y5IcU+7b/WAWzJLQYS0gGzfWyZzG9KrVlUeZFzulXy7Zdm4UC0iQrl5z4yBIbz7b
XIG2yiWJGvpqKloIRmDWfzM3UGoIEz3QvY8sTvVTA8f0UHWefV2tjXGddxkzG507HV2ysR8zKyNS
xQFWsbBfdsW3pkmgaMoibo4j2IsC7SCeaU5QUNzTayOes3LgsPTgNPxG5T0HGRoJO6QE58PqtDHa
5tq5W/D+efi2ihxvUNN2M4mKefWZ9ZpDP4hlPU3j6husGveg4b4NU5Szzd+MlqyR1SkBWM75BGhj
S4T3jv5inxMgS+EwLfTk44VOTT63YLigM617pJHitfYuTEvptl04O3ZORKxy9lpRmG/E6XFTbGWO
8YVb2NhxLwKnHBQyiMS9WQaUz8tLm1x6iGmyaScv1Sme5Lz29y7f3m3TaFnUauu6n+EtfXDozp9H
My3e3AVWtwFUO7kI5XNYpbQYEbmX6ixz0XLzlNsUAoKxzrao8mirMkFS7hA/QoJjNrih7PYTFMj9
sDYykuvKA4bhARqvkR28QrN/cgtWR7VV2KdGj+lB7oerBFk0mk231QIASSKQ8bo+tZ4YrvvU6Gs2
ZnoGAUhs2MFV+c6pc7ok9mwplaOjn0ApOpzYkLMSF2yTK+Dl9oiRZ5UPPJqDEdeH1FBguArbcG+6
AUiQX6vROHPkKvfboLwdDkfjRFTN+r720nt3xDLwJNkKDDZ3fmOAJFiXbybgJDvS+HC3mUOIEAen
KjIzc77pZki8O7MX5bFgv3Ajlajh3k0oQnQDHFKaWN5DzpzkcZYmewUwhLMkH+WK+MzuPC/9cqJT
p55ba+FsUTBaSI8XFKtx2TGIKvK7NDUCfUnJsC/g3a1dS7dfbOterHOyF26pvyRsuzT1LYNZA5J5
PH8wkPN9Wgvzu4f68lmQmEH4YgOqPneq5OCCPT8qVG0oqRpF2ejmxg4p3ribUthsFE9VaLA9nZgv
Tg8LH+bOK6uGQnEqsv06xuZVzvkRK1vJEUktkFqsjrWMjnxyXBHA7jQ8cMLX2q15r4pCv0+G2DgR
emwcS90YzrFpiVvLyrtP0Kpzft0364Q1wR7kYTA7+6UY1fBNGob4Dpmn3w1WwiCtO6yvVU4L92qE
lGLs1NrriY/baTqzuKOcSMnGnONKWLge3xZBwMK+jy2D68G77XYWjvmvae1JmBuzCktfy5NTepZH
dnfpzU9KeSrsq8WrDhp5m8g8anrYUsc1fKS5LkzlRCwjMLyroRiNYydrLYqJ/j7RhZq/AZAtd43G
HO6g5ws6gdR28YBdMSYM7gesBJrnneGB/XbgEtuNiH8uVuxFZExkX/XmIiLLXKtR2SZ3N9WFIYKl
n8bdak7yhzSn6nCB/Z5lNSXU1k1tvte5JaKKNuudMdsVU1pdJ4BxzsVBd4R2nY7TcsOpoCG5S6J2
p503wLfvQWe4q9a+jETpcJevrnboMs3ej0YyX+vJBBl3Nioz2LK6uGXuLRmjzLVNbisIKg1SOg1i
X6m6bvxFHyDAgkamNaYas35l+WN8mS3sqOxy64K4QcIgULB+xHoBCH0TDTCHTOPI3LomIFfdfvZw
8dl+QoYkitZKO2Ll3T/GELoeLPTYm1Y1elRsm3VvenlO36FMThSA2YmWXBpx9YpnBgGQJg1LPKyy
6LkBSrU+sPj1R+pQD3nSKD63cWh8ic8igNm4Meu0lcaDxrjRQ2HV2WdSKXnVMrnwoxgvqrcFfPJx
qAi5rZEod65cXehXW/xJUsX3xOmGqNUn6l410sCjjIiGtI9R15V5eXjHvc5gMS04+vsddMgddzUK
YK76MDMaseOMzLkNwuxKKVclL8ziem6wuAO9/DifnwhOXu5Ir2X+uLTwvXRjqR+I4RKhcIn10HiI
cG3Qvd8XzjyEXqHKm06zk+vccYuHhYhSVHhb5vQNl+lqSgfjMSMVPA5SJa2gNdDvs9zNnjKl5ptS
ty/+2wY9fmH5eLDFgmZTJVuULoVyD52OgAs/Bq5lTqD2l2G7znEyKq2LtI1QpqvVK2K/Zv3fmDxv
+rAqkL3CuUB/MYyVJBsCuIYDi10KvNjWFTmesTadVWWTYtvPdqIz6yWcZ5tu4TPWkhiqYS2moE21
11gb5p0ZV9oBsW8+mHFqgm/c2vyUI0eycdTe8rJ4c/GaYkw4At/sziX5FddG51g3bsV0WVCKoYwS
O4k1nx47tsKq6LMC/F5WvLOo2v2DGGOVhYCRvT2kzF4PycutzO9Vl3Rhqdc0SCvCcSFC9ghiE1FO
gSqbWQ+7of7u5u0k/YJ2w94yt/jJnvFH3Q4Al0NjmrP+ySQcwNullG859CgUpv3UrBa/Y5jCTh55
jeWng+4fQkOoJmwNfLpwcL2EHXfLXgWrcLKjVB5+GBhybg3NRnUBIFiT+uDMVca5jhd/GQjOO5Oi
mfsdpFIgazyaTKw6fs3mGuCkbo8Lls0rmy4ZV9qwTFr8cj5rnZUGg9PbVtQK21OHLS7i4opidSnm
gMgMJ06OlwtWan7MAxvSJeMEzZmGRIKiBU/HHExybi0nrh7gMNfPcduUaeh0qVeFTHowg5PWeVcC
Ak7bT2qtUafC6NbuKEaEAvqVBRLz5MQcXk3lmPx4N1MEram9asFGTQ8m1mWUS+Qqfp6rNZvx6djW
vLd1CGinpC2S2k+IlNPea/SZQydoabMPT5/4eKTzrcrpDvip18DqHlVm5ex4yThA5Nak3NOCcH60
q+7qESG5BfKCqMttbwi87luXjjLMtk7cbrSFUFGKVF99u0lkNEjZXS1WYX8Iq6cpVGluJXxzg2YR
4yi6L9bYfupVjcMkxdRkWsYSOvO4npTLlLH0Lt6PGvUwgEZeUO3L3kq5dFjuOVgSEVYmurHXIYnT
ZErzSiFqx9NOzxPmFJjDw2dTzd+4YO6uGzvzpC4DRy3e6+/zOjDUZiKZ3cTOLOMD5e6iR0pO7TfU
0+ELnbf6liW29WjpZif8HF/VFS0dvHFFz6rdgFULuzGhQMckbpU3JWjxn61cvEONKIM2TugFWM+N
Yr8XSbrvACeeGYDqwx6Rjk3ZTbx9zo397hF72QYTKMEwj5vxnbm14jbF0vXIrZze9GWhfxNT7fq1
uSxnEVvrrWEuNoyBee1CwFScRdrVfnS1XgvYOeyf5ZBsO5nX0GNVrT9t9TbueP4X0Ki5uJaUt19y
uChLjqur18a98OEUXWu+WtRVJ6ncE2Sv6YdWwKDu+nSgy4xE4AwFHeW4buoDppn2Y8KGc6X1+XAF
pvEnPaj4eiX+wfBpcyZvDOlIUJAqd8tgyAqACHruWB+NdSeLg1YRHwAs0ZI0Tzs/nW3FhzCaKzQC
79QJl3lQNc0UL6lb57iErCS5Yv5j+5wvjGTWWWZVkNQfe8hd1wof+qc1auqbpNVIOnfWABOf8MJD
Q0+0q45bZEcRnUWTpnn3PIDeQ92U8W07yj4YKfB2UEWrsOxW5GvCuUsPz0fC6ZtgBufJy5v8rtHq
6mPWShTQLa7p/8RDfV9yPpHBzJCZ+Td//b/EmXuqFX/+TJT7Hf7zD9zc/qu++VBf/V9/6E9Quv8Z
FLpLyNb/YRddIHd/wOsu7//f/43tufrKfkXQXX7+7wQ66zfT8qSJX9YyLKZM/k6gMwz5G30C18YA
7AnDvWR2/0Ggs37TpbT4ayb1HIepBFq4fxDo+B2dkGHPM1yCZ6TDTNVfmEp8Y1D9wPbd/a0Z/Ctj
6S9jYg6irw502wRK4AnX/J2P96sTfyMfCslqVsctW2zfTJ61rlhZJyu4td76MksXL1x+XUzMVKvi
6IxTdti25mb18n9me/5Tt/qPd+K5dLo4HNB1+UvXeuzTQsVxpo5NMR/ZUuLSFzL7ZnnNPzOI/6cf
mu+QFpBwpAkZkLfyy/hBy0FbT9WojoMev2KXiMQirkniMg9mlxq7BkwG4stc3mClBOCS1Wtkd5hp
NyGygzH2XvTL3fKfXIU/T/L8/tGB3XhcV5CE1B+Xf//l/TieVq+0wcpjXM9exInybYZtGXWNPKb2
DCWZXSm8lNL//ctePuY//AH/8WX/MnFDvqtprO1aMu9dd3gVmNU1aGkEsBLv//tX+vM0xn94pb/O
D2HdTcuio6+UEt6nJdk+zqdLJKnzWWb/9FPplzvlH5+Lu1gI1n779y+Ty/vXeIwY05dOw6s4aiWl
dewUTsguCYUYD0PTWS8CgUR5xs8uPuKLiZLi1KRSsN+7b2Lt071a9jy2O0oSA1oxw6Z1chyY8OPw
EylVFTfgUyEp0h1qkpa2P4zqmSTXB84nxt1InpDfa5JGYHrbbhMlRW68xVx8rmCd+IL2STo9F5ts
d73dPyPfZ8CwR06UaTeFhuWi8GbxNxaI6d6GMcp4nItMSjNzEe5NnK8CSSWuocZLHMXjVH0TvXaz
jnl9Ws30SV9HTsL59KpNMpBr5kSdEI/GRvqD5ybpuV68s7fIfa9A98bwxFVC39pYipMxYhnFFnXI
L9ZW6IqowgkPYp+Oz7g+YsA6Cv+Aio1Hz2yuZFIVtySMRx05sNC4h54WQuvLDhUceMauz4Yvjj6f
LQYxrATlfpAUOl0KJFpLv7mbs9s4/dbMEdigR8IOBjF5g8/6rN6MqsczKiHF6vu6/2EL2j8QnOID
6kB9HOumCRO9bw4LpntGbw6sE2/TOtxmhfgq8nXGg2bXe8biE5+uWjC3cvR1W0hfjlilK7SsfDaf
0WX33CjftTjV/J4zYzCW725NrZK0LvDodk/jkcCKkdw/MNElfOBEXVtj8obUqO+nnuelG7CmcGKF
Yu3SFekGw2ci7qZP3NJ3dUuPJlSjSO/jO2Ftnb9KfqC2XxxUb99bRxJoMuW+DKPdRwQrvYuathk9
Drz31bp3vIY1B0ZHyJdeIM4gs3o1QvLiYoPlOXjRxPZdurb3WuTzMwHIC0WqjYyjrDLMzT6oJvoL
mCH8xlkOm2kiv8r7JB8Wv9WXqGqPudP+WHLCHlysuOt9aeiRllK3QFPC+pWa2MeGE6FJlEVtdpUa
oM0djLmbOz/EmrhfwHf6THLcqt69d9uGAJpSC/VpEDw1KtqG7AE/FeUkmqO+lAfMmy+cBp8oFU+s
zoE5ATRpaYzkry4G8N54FF51TJbPJBXXpcDFu5T7cgIlbWH4Sf2h+q5LXB1Td3Tj7iyY08SO0IBX
z/BbktQC5/sxYUGvZxlVNmlfmuW7FxXeeVuMywpQR6KNT2rUg7UcI4xb7iLoqDSvC8urS+4sM9pe
Ut9ldEMNfK/2SfVYPpZQaGeX/q897k1Z3Ixldd0UbmSnN8lIDMRDkhVHs9vo64X60CHovRNIflEk
2mK8Htvbopl2ANf9rX233PVDpvBZP8mMCOjmBQxkOPknzgmc2HeJ8bylEGGY1kY+1sVdpZMS1iyB
pzUHO8UZ/ZlDpe/Sn8sGL/KiEH9muH3TMdwUc8Ri2rnNaVEPldmHsWdE8+TT7KVFbUGU8aU93FSd
FZmaEy4d3pdCBDSfdtAQMfe+peN7yTHGZDhYdKe4cIPsla/X65eHBSF2aRV08JuGg0FcysigS5EW
UYf50UjL47Y+4hmthX4lBT+AaABI6JSBTNDK5pQTFsbIhe/RcKv7KRjrNDDbH5baotV0uI322iZC
N5E7V6XELk1BXvENz144dCOONSSougqz2d6hdSMt8VQq3W8lrUseU4+piyJH7xUPRBrT13xsnDqa
mGewm2Y/6yJczHTXttMOLTJAY/Kr+E0ZW8TU3ublkbS3nZGq0+rRQMlEWMCTQU+8csUHkScjhOY8
ownt6ddDahxanYn6mDTASp5FWl76rRjG9cii2aa6vaVvvmZ3KLxZoHEwrnT8cTWMGoaRMhW02h1U
XkvaD7L2/EsUjspFJDjoyLkNpPWxzY827nTWlHMFCdiWt7l4N4wsUPgLem78unjAF3rjdR9zdZuQ
prolP6za3THgEMphCPLa8RE6Q0vH4YVtx4lvEBf3QukcWzqUgbb34qC9vO3WKr09BS4XLLc8jJPl
wcj142z37a5mTAaNROIRzRss/maPh5nclzxx3/QksQM1YHEy03VXTNN5VpwtaSOHG5aV3aLqF9Ul
P1s1YANPt1NWzo8LE9dXDAGZ9McLdWomZ+dMT2vs/jTFdNcZofTsvSYTDNZad1Xrmr8M7r6ZVRpO
WvkVbyxAedfcsGddybz8JNrOOGT5eC/a4rozy2ujb3GZ6v8smkPql9m7PxcVnmVLD1Q0urSHt5V/
/6VGywyatZnlaYeh1cjVWltU/4PrGdXjpAqabOl2VYwDniYdBnlAhWLJsHZ1/cqzMaZC4FBXKw7b
2sf6dIs+O/qqPU5lvzP6nr1yApmUf6wD2uLFH9x/xltLBADn48LXxhc1OeZTq9mvA1aVyOO5NZrP
hgwyJmKoCwa/zJ+WgRZRW2nLTYy9bAtqQXPn6K1a9tMQs3Nnj5v64Ntx2m8bRg4NiRBrVa3XvBVm
1nC9aCIck+16awIjS14T02NmZURY9m40zQwmQ7/GjoDxywAGsHmvW1UQ0J6wnZo2mt38Umz0u4nk
sp0h/l5vQBamcnpE1OKQXWvtnat4GfxM9l3advl5xWwf6BNNqXTDIaAjGX1P17x+zQjzmav2jJhw
I0ynuP8dTbGu6m22YsENjSals5oQhI6/CmtY7rK0Jm4T0GPcWA7q78K1I4Og+rvYaZ5nEnsiayWc
nf6ITpNkzYo08JTDCi/WW8L4Z7+iHx4gS3UX04gbVKMXXzldhbvI9bTMJzltC1SNl9OdSn03ldt7
HicWlqg2rg6E5VqBNs9sJaI/VQwT3sN0ea1FjRrdwZ5gXAcdbuN+dZMbJ27qKEm9Tweut69ZaLlV
2+QBrV3bz+nd7BXGHKbnVvdE4SXDllSrwO20JFQJKzJLCGuTh3GjrqeDqk3Gm0oaxEzw7Jdq+JHT
fmUdvEbhfl4341Tp8miKrIhWpd5NR3/p0uENk7sM+g2jE8bX/mgOPNaFEO0+0dsxNChaz7pNq0DN
3eDDj+/eY2EZie/hmA6npbm0ZtYNSLM3jz+Gop4ekTFfpcInV0s2yka+JR4eCjUkd9h/iWnCY1KV
08dm48OUPbOrS70w8DTFSG9DIBVlyGZyQxXWXh97Wq9dOQUZPU+mOGlPawNJDL3zupQdFYY5vbl5
2Vbvdezaa7gtNYM5ai28E3maFxcH6wlGFI0p0UkKcjdSYTHzunokFd5rxYBoxQnvBywAdjRBf+er
FObZHqv0cUOf4VZoRYy4WQa6xcDpKS/2Rpv+KLwu8yInT5hbHJuPSh8+iM+/TelND1rjHZkbSQ55
qw3+JfWFT4WN0urfq5n1IVgZsvNna6hvOmNcXp3FOA2TcO7w/oyI/cYWNtukgnFMAq28Ktqormp6
QQ15ZgzCnar4elzdw1JyVNDk2dCsN/ShIvPXzHJ8bJx4RTG/hK7EX5F3Zw5IVE3jGmkxLZ6SrL+y
PcuOcZ3LhrZ5+xHL2txvbih4jHiwj4wZEaB26r3mbOM7qtkvS6eMPPNK8ex71k8DrQm1v+Y7/W6O
e+0iPHvt62R8r/F7GsvO8NTkk08mljrCNeFb7ZNEZN4K47UxQ7jtSKLNY205QVGmRy+7a+nU1Il5
1W/tnejU2XBgK72205W9rkFBFSHFhzsTm9ky6TPtPAsJts8+CpCKuBmYJP0xzpXjU2bvt1Z7Yp7H
r8b+OnFjQlzNIkzE92yrTnWKk8YA4X3ZGStf2I196Fv6fviyc2ZqAz33tgP26RZXn9zpjNq6dKU8
ugjuzBmpfBvnL9VfmViJ6cOVQdIODK3i9NHHqwRXbVHZUWvPp7HskGMZ6rjUVJTRoUlFDy2lZYiH
iPncwUimroasPEj5ogwnxMW3k8L0ZyiAWispvcs8sjc1hNtGcO2TwxIx5rd5I69KNu9yeirT7Lvp
fo3LdV7lq89QVLlvpqwJ4zS/6ZazFlOGEWca2Z6GNx0XVYq3Fy6ce15wXC6JyPHUq6/GQenV5/ky
JmnedJXB/Gz6txiG/9dK4Dn70dV9/XP4qxSIkPX/pV54iV36r/XCp/Trf+0/1Pfs41fN8PI7f9MM
mX/5zfHQDPmjU3i7l5zd+asf/v3fGL39DeOJzd9Lj3+TF7LAH6ohv+UK6Vq67grTIyEIYeQP1ZB/
0h1bF57jOBYCk/WvqYZ/iTuyHHYJKZAgPJJtOWy6f0kqaPoFv2JZ3gtOdo2vrTjByPSgg6swxVBS
5gTk3UoDq+OTM5ENS6u79Z70zpo/MXmvPSd7Nz9tjatmMgDc8tWkP7PgzMu9Y9nX5usUZ0Lfm62O
/pJm20NtbwVPaSPn9NR2mqNdt47S88O8jtnzOOjte4d0MTEttmBitjqmss+ZlhIBkCgQKigCrjtQ
h6OpFATqhUvbuu9exvCgP2UJVXfmNObgu2NN1EA+bYyuyAyGUWCryyQZCytRt0UKeN0GTTtcduNL
nwQ5lNFX1ytjKqKqG3b8l1vCYdnUKx8/C3G1tR7/6LfSWXzSOB2PGUeZJgyWGjX7izl66AD44tlX
JU03Gx/8hC40cLaIk5lFyyr6qQ00CrgmGKYpryKtWKanRh/kzTA6m/TbdmP9Z4BHYvmUXjowZtbh
klBGi5nToF7Nj6ZM2Qd0dx0YpPEUesHgLOGsZPuKza5E8/NavEP2slQM03V5ZkRbI8jUNc2JjdVx
O+cm0zYTTTZm8M1nUk9fDquTc3pcZ7onQeJ2xYJJqk6RbidPBBMDUZ/WZc3deZJzPM7fbkV4MBEz
aQaSqMH41az1EQk8YvZdpTsJMzIjti8X0ujTsBKfZLz0Is044TUFism0WcVwMIiO2rhrGCmk+hLx
qZxZwncOUG+GkRpmwyIhlLwh76I/KUvn3F/qCaqUSj2ogFBQRRowNMHkZabFDI38/ij/S0ve/916
dtt8VY9D9/U1nD+av658/wObIJdV4L9e1PyvktjHXxe0y8//saC5zm8sVzCQPFsgdP/SBdFc7zch
LIewQCk8nAWo1H9fz1x+iQ6HZwiG2y7Nk3+sZ9ZvruuYJuYdw2OpdP+VJsifdXDLknRTIA7RBnH5
v/S/xkLhME8uCy4ENC09uilnzwpXcrvtfvk6/hOV/8/Ba3+8jGHrnuVKy3J/70r8coJct5Y20Aal
ZNS0q3rQ/zd1Z7YcOXJt2S+CDA7AHcBrTAgGZzIn5gssWZWJeZ7x9b2QUktkMBTRVXpqu5LJrPJW
emDy4Zy916Zm+uqbf5pj+JBayQU06W9Y/3/Oq/8aTdLbYCjWkWOAJQ1AJXyc497y6SIkVWuACN8i
DeS+jRCK3ni5HROdgi26ndoJH9Axfhd+9oxs8hYJ3tVYP1kc0HZAjl7pR31qG+3L+RtyxK/+1290
LAcpAjdf2EfEHkEd2xhd0hh9YopW+G0w+pjOqtSF2iBAew5F9akSxl4G2lOZGBVF4LJaaTH+9ti9
0Y3xKtHCZlXKFPMtFsaVhlr//G80FrTZ8X3kHRO2XDoKznF2YWhJXC6KIDXTporsV9NKUGDvafmz
LTMOmlV8s/CuOCXCpjkebwNcuqhQbW80sz3qArnG6PIS1tX3Ic+f5yDfF8U8rmzk49vzP3WpQHz4
paz7ACN11udl9X9bodCWVZtlpvECw8q8EvncNooQg5kdK1fh2ns2DIi1auzDM9KW84Mvj+rD4Eq3
dOojJA8cl0f0Djc0Wlyi4GtiZJTPd6S9nB/i+DNlXyMg1PA+K1MR4HBUgVGOE1mhGZPyozvX3dTs
I8mhrFAXUIHi+In/Hsc02Hrx5Tg4Qt7fR9UKMCBY+Dz6SD+RE5S3TRJF22JBzEv2N17ixAFmqTTA
6cj5rIrrp/NX+pux9fZuLj+BhjBSf26oxf+9/wkyy7HJJujCE8tNbpIoHrZ1VvavnEUmLGlFrQF+
G6avUUlNstd88RIkEshM2jk3ukzKkG1LGv3sS6C9W3AXzlpm5kh9Vg17gVoEb4/Umu9j7d/6lXtX
spe6lbnteoJG7xyjYKYpvNIj6kxJXwpPdOq+KzVq30EAlzaw73uE/mM8+5+x8OL3iQN8fIa552fc
aHrdb6dEkztfjMEnq9UxHzjxgjBBWGj5xb1DTvjWiqjLyySG3lJzdMXCdDMkWrodbEI8WPnZLtEa
UmwKwjbRvmqDlnAuC/ItDrdXK8N0JWBCOL6ubVW/N43B2Jp9695IN7zwYf3OSTp+HNJi4rZstt6s
F+8fB5JiJ+2zpvbSykebHFO26uIhXDM1PNnMWvkQPeFcj7xqdMZ8U5ag/2yyCq5C9oE/u0h+6Tpz
uB86RJY4SujLzYi+kQ4hIg4cbT31ONF6aCQ1xZcVl6x9HWv+sMSdwy5SBN8RpU8QuLo9i4jcBCY+
EXbQv86/dqc+MIlxUaA9oA1tHlEeJ8Aqcm7Smgmk0T6nQdTeBnPzqerSn+cHet/v5gvm9ZYs3Rxi
+K+1iCXezlSDgBwBjqX2Sj0F5V3NWrd2xlTjpKsza6Xd0G77Jn2JeQ/+uTv7r4KHU9eoODYJPmzT
5vN+P7RuFrUoIeB7DerXn1XjkIs3ihcKy//aB/7XkY6Xey6SI5Juug7zqvlhJH+mYJzqfunNuf0g
O0IxytR6pm/pkUvxEPnln3/5pioDjYktDN0R7qIzeXtTgbX4lJn02sNZZOEOsQlXnFGNq3bjo+y0
EpxcafbXbyeD2rpuCwej1/EuQyuaGKH/UHtZQLHFVfENBzS8k/gVLox0alqGqsaDs3UpDL6S99cn
B3aSVQIywbDLn8GU/DDtYfZc2aE+qwN49OMVWqZfld4Au8qSP87f3RPvzfLaMCEDSLEpOr8fXWFN
sFFBY1QwG/yY8laFYByqS1EZJ14a+tCWo7NLpupjHV2k26Uc/Yg58YqZPp4x518oNm2KqUxhKIlP
2P/cf1Zo/utrKpa/8mhyU3QjWLNRttuKysD790ZU9TzWWuUZSEi/AgleGyUZahGWAjWlT9MEfUsz
VXmlcBBsHaOOX5ym3A6tKnaSWJGrcCrVBeTo6YdNeZgS5aIFOn6vVKeVaAdI9zJ8fdfanJIruqal
+0c9LjagedS2lt49SMrtdOqd5sKu7+RjcBX6II6HtqOM9/fE9s1Y1sDsPDnET61L8lo23Rgqv5uM
4DVOp2Bz/u069QxMMmnYcTAnfaDNT0pDCypJFUxn92BUxdcq7i8851OXZDIr8P4q1GbHG7RAoer3
cbp5QR1ScWz7fA1YZ9oNYvoW6ME11L/z1/ThBMIEiGvg3yMei34CfE5jnU+MWIAIjBEY35d1GW+y
vP/R4NUYt7Wdx55VgJa1h2Yv2crBZ3zpG+MuVeXejeUIH6X50WfGbVBpGf//5riP7ejn+V966tu2
hMnKrsRyCDzaOE+Ie3WUEpWXaPEXOx1vB7O6Q77z+L8Nc/RSJV0XKtX1BEo3lU47Y0GMwJr39eFS
XtKyPTz+pN9ekPn+9S3S2oXTxgVF8/xHZPbbrNfu0059aQGjnb+ok1/q73XOlhJR4u8/f3OqHWzd
CK20qTzgGTS6rZukW/w2ibhrHHmrO+mVlqR7gHMFoqrg6fzop74bxfqKjNKSJv95f6HDGMEhLXnF
MqghCD6c/rUhj+rb/zbK8iveXGLRRiMmML3yJoeGVCC2U5BeOHSc2BE5uikkVQjH5fB29G6Mrl9R
sQSZWXfjbV8ML3j9nzAEPtih/6xXWUqyeXBph3Ly2TmWy51jVCmOhXK56gygjXbp+fMoPGTNwXae
nnK2tYBgmfz8KF7jHRH7OE/NK19Yn87f2CM2/O+NIBUfpjZ4XAYbz6NzTjxOPk3PjOdXiu9FlX7V
Qmp4io6RCLLPY5W8oHH71VKI3LaJyBCAZJvzP8E98fFzVl70uYqfodTRhrAAzqmSMi+9gqKxB6/+
ZzSLpz4fcfxKjc5SSCNK2oBbhkWEnxGvR9OOcC/L3qKSFxuKKcljM/khDcL8gIkgXqNuSdGsO2j0
1Qh5LkmuUmta13kIlxirsyv7YNdiEW/qsLnGlvVl0hbW1Sivx9FNvLZtik0l6Dnaph+tBTKpTTto
V/Q7529dFHGmCyJ/nWMtW2U8MYVNZ6M0PAqR4RO0UCbooszkeQjTdKMK66Gs7Stwq+EhdOWwkUgc
1uGQ3eZB2d5YOpA2Y45Q2ASfRhr26zIxD2MNOcaJTJKGqmptBk68zmZFDVVL9I1FbcFa5VA5MKqm
O6CFzwo/4G7SAnUF5vU+JOVw1RRRvkXnn7+I2TVWkACuKxCpXjNj02gc56YvZLqbdE2tVdnRrhOU
wa2mJZqWGNqlUPErk/Zr1CR3Zj5dRVpMDblxESsWtcQjKHADIRY6/z6cWCYdnU0m+AahsyAffet+
TBc706fSa4c8Xs+gFlbAoR71JnoI3PiJf2v11wfkwIUHhM3GclZ4P7nYjj1qcViVHoqDaY2kI0BC
o299kRycuY/WkDwuXOKHkhYLswO616Soyt5K/q4+vJnP6PKlE43vgk1mZQBwnhJAnjJ+LnIbEV0e
/egq/lD1ibstXfmYZfQKi/aGn5bfBkZprXwQilfCjY2NjMbpXkJKebU0w9x1Aj4snonoUrLzqZnC
MQ2mCWYpwad6NEFCb0om1w1KrymzG8cuD0B928OMUMwxy2ZdO3jz/XiO0YEZv3rNebbqobswV5yY
KmiusUOwOYJQoFnenbf3jVgsm5ZLwWqTrWUKjG9o5TqcbefCO7G8ZEfrt6P0ZT50uWRKxu8HMpuy
7IZiLDwjyb6rWO44cFzYYR8XC5d3gAmPw4ZjCWUc73CpVqCGrvvCSwbjSzPUzcJ9+EL3Zk9dhq4T
ux8VmI92g8Tl/At/aqkDgcieQUrTQYb//uLAQaauOeqFFzfRIXHkzxQ22EIencL8QRYSFnbcX8g8
WT6iDzeUNqVcjhPUjI6eXOLUzqy3gquFBbGe/Pm5kkC2osTdkfF4YbBTt5ZGAvXgpdvxobrRTWgo
Rpy0XirVgxZ3CSqQbJ2Y6hpF4rVm2c9mpZ5hG10wUJy6sXQvaMYqTCPUq97fWAikIe4tURLwsqLS
u8WBDOS3iLpNWcHDngwUzEny9fzT/H0iPbq1FCkRQTn0nqk8Lx/Nm48i6ZuskSxsXk8M5ZWlNQTo
clyzGvlqJgiwo2ACJj3SDFftnvIS5tHkWkyqX2vNzG2x3Yr4oxQ/HwapdVCb0lm1tim3WsF0X8d/
WFZJLZA+YaANKJqVKdeiqZ/tRL66Sftil7A8yll8NhOA6TjH72Y70bxGA/wDMvhHaRrZiqox5IPE
uaZOg+/Awk4R4//a1g1Kb9uujV2WuNqmj6rn87fHWOalD7eHUhqHSNfEbXI0b8nUUqU7+gizmozN
lA0OCPe0tSsbTL9zsWAyOxvHiX6Ylt1BqBnV9xQUUwIZ/xlrzqbtwmZrF9mVnIt4K/CRcjMqax1H
1oty4gwtZuTukAxeqpSdWAldTr6OgzcIlcGxSaYNZBQmdckqocaA/j1mwS6fxWZoxuDGIaV+1VWO
c+HbOXFoFPRZ6Am5iy2KreH71ylNR2nUsyw8uB3trhtHew1KAlQ56zIlkFLfRXOWAUrS/AWnK9aW
4GSB0VqHI2x+lo58RQDwhRBYmLH6/BiXyjqMVVptdbIhLqykJ1alZZNgIgqlueKK40+ubIAZ2p2V
ezrg+7qNP5m5T1e5wE5T0XJe/jE/E6WySBeUaFdl+8EYxIV16eOEg5WMvQoWIvxitH/e37Mxrkrh
O2RTaLCX00m/0/VwnTQTlnWxySf3BrnqWjrNpWPmx/MD5hpHty2KnNjHeFfeDyzrMcKyilQx7bCi
aIIk+XBGZNc6az14rf3wmbd0NcruNm0vXPOHtfho6KNrrpoIsTYZsFStpn3ij2Ap6B8gsj///V4Y
5rgk7vRGGtow2LzChae72P7bxjOKS/WmDwv+cjUCNxrzKPOEWv78zSQa6JnqzJgbOYxWfeWrqrhO
hZVtz1/M6edlOCiQbbrdrBPvhzFmp0NrFBf0KZKd0VrPobLuwKy99q770AVgLmlqXVd1tTc6528N
zoJv2GiGbNdcbvWbayzTvuUwEDB4qSGRNR+hJf85JW23msofVVtdEYSBoL7+lE/F1YULX2aNd7Pw
cn/fjH104YCmojAMGDsAgEtawbZWS6eWQ9+kNnnff6qs+NvoaJ/Gprxxhbyw5fkwlS7DW8Kmb0mF
la7H+0sPckAvQ+LCBXAQOBurOguuIfUbaby38eyev9jlWj5c65vBjmoisxZg7BtswlNxifSOsVJ9
txnIPsMU9D8OdfTa+jrNQ46GudegdiqGDGB2uxL9k0FR/u9clBQ4YpWw1LFD0rS6soL2V2Cpsa1t
qWBx0yoaOcoSW2co2f+dK1vqE3yRiOaOS4IZHUlJTzv3JrcGmWwkgDL7lHyLOkMjP5rphTf05EN7
M97RG2IPSd8ZGQ8tCsoHWwy3TV0tWN21bvy18DPGWF5G5hnLBCuNCuXoocUT1eEUfZ4nIpQApWPd
uU1BXBJKvDq51Ez/sCddBqOvQPEataBz/NxwFOS+6y7XNVkN3dwM8ay669x2S8jUVQwgGOjz5/Pv
ysdVmc499UD1u4Vu6MfNA6vWNRx6y8PronUxkbnR+OFrW2VbEZRXmpXdVAvoGAT9Nm/t57SvLxyu
lqns6BN89wOObnFnIVPUwQx5VYTsJlV7iw5Fimfu/IUuf82HYSQnOErWNA9+n/PfzKgAUWcVjdzc
RojwwN68WgVJd+nVRHD1cRyKhIujlp2g+C3DejtzN+3MtE0ElKcM7XsU6f6TFWdqx45gjRloC+w7
fISkPmDjmv6YypjmLSU/3AQRlL1RfyaS4ZdTlEQDOUbv2Q6Zo21HfQ126HOCHXpnz/V+MprrqjBv
49F4nPISeE6kRig0Yb8bIoi6IbBL3K4Qydnjk1VvlJ+pTzU3E6HiXku5exfUuXXtZzk5Eia19rXC
lZCvO5/3nGa5W69KE7pV02fOL6CmwR6Aj7wp8LP3ufbQd2Z2nTDSBqWpu3YHHT+s6Wzm3rz2B4Kz
+sbtHuZcw07nJntsR4aX21x9ks1/lm1i3VU+jgfqW+Sbll4lyZ2wIZR4jqV9NuM0veEhfZepGp9b
TsdgV4J5ZcA13o9BLVfz5Nt7tYRwGBJC69DDVtM07DlGFaPVH/cQH3DOZRrHFdiMj2FsOR6EOx+K
dyY8VHKwQokGwDzGqUmJdkPcEdkFvv5SNt2nQQONY+bGPQyWq0SUU0lvz5C7uikVegPDfsEeQSis
NJobAC0tBT9tup0SfdiEyew/hr4EOBPF9YFmuYNvTNcOYa2rFeBgaFJhkvxEHFodlDGVd3rN1rNr
Ibh2Qb1141ZuFZrzG5DixVrPrKtaD+UWHyImszy4EZpJ7ydLh6vIglaYm+LZnIIffgbPOh6eI2EO
B5j1BPuUNRE9BAeBwivv+rl+5Zg9c9mY1qifr1xrbj3TRD4/6MV+QFuwtRCEsQYmeNTQA+yhIeCR
iMW+L501eACSFtzJ3AZxLDe0jc09KbH3VN55doPfh140tqSodYX8BvWOrsZIkMk14pyxXjmmv0vj
ds7XsVEM26wODyC2m88CkcsKqR8RDXZmeCKDD4pItzhYXTPuyQoLsSBU9TYOim+wq+A1m3GyHpxh
eCSWCA+AYXZXWuPflmrSvw5aIA+BESQPxMGY2rYgGh1SKmmkk+XfKAfqim9Zw3eZ17EHUBhIp44K
wNz1mBGrfT8KDSdHlUDnHsjlWPLRcCjhsbGDcNebc/PY5Z3h2XMP1VGpZE105Qh7BC+lnMvyOqNV
caVhFZZkQRB/Uij+9eKLraPChev9Q3aquMI2+MQ5OvlCbxOzQ48C8qrqVfsjNMtsGxvUsCHHNcNP
GYZ4sFNrCVSC9jo4RBeB9Evi7hN5JHubgsXKyGAV+eO2JMkmM13yXcJWHUZDvgAjFwAnl7zxkgjl
wbbne0SB9XoItF1X80yg3HJCrpoOlGrHiQ34PDLqfHZ7LxWVxpSCRQtEdPCj1Qe19cmyYAwZmxuj
Dub7tkRehpd3Ql7IsefOzhoSac26w4JDCGmwNjMiHoDiUPZ0Agx2pQEWZxVA0PU0mxwFhNOjreMO
Ksp7Tcv7Wztz+0MDj1fsBPHs20xpzXM0aeLKSgtrseRa0R9jAeE0dJr13DdqYdWAA9B9/VHraa+u
BpJb1lNGagbYsKt+aO5M3PJrv8oXZswo1yVIzG1ZuVgvtUhSk/RTX13hVsR/XCT1cCdz+ZTAB21a
TtAuVZjrJAlxz5Q+xjJtXOuJdZ908QNSxcdBWDvIz19RgP9ZTyVpDa52LdP0zgn0vR0NB2uGEmhH
hA3Zdhiuu1p81WZcf7x7wQbMIJXkND1MyGy8uSmugRs9zjqIayeq8+3caGi7RfwNPQL8yFy1u0QX
X23JilGx8VlPYACdhmPI2HdAisP2gZrdn5nDezE204DxLyCB3RrWLDlfjJR/7Lb2LwaCao+UrcU2
REDL5xxow4CFoJ1RYtbd10ZlX0OdM3nvkA6p6eXT4LbPiWPeatAcCKcobhw4CYNmIXqqnvrWerVs
9EADEX/+PNGUJqWPOyMm91EjtUb3v7gdaX4aht+0yMnZ6m5zFRxsJ5cr4Q4CjAaG9amikKqgvfq5
JOk4+xn33ED3S1i466p0P+d5tKPWfVVY4S/CUD3gcbekt1yHEkO80/3U0/xzP1ibcBDDYU6MpVjK
Lh5/vx6bz/h6rln91wuLDgOYR/Gc5K0XvJbkIvrh175UtySPGRjM42rBbz4Y5ryHREWOQpDmT5rg
S0/m7IvZY0qbHE9I6Npmv1Z9K2lFaX+Evd8zuwZ3lsg2ViReNKt5tJKxANEH68FxvvNNfU/6aW3b
ybYdRf7qUvAjZexahzXvBZDmfLXTxEhcX5Hctpm6BZCAB7PndRzwQk+pdWgBOO5N/sEI1OIhDkJc
+pbEgq7X60TiUWVDssldnLUW/Mi15cyeVTVPST7+hHvaHyp69+0hbYZAjV6oekIAJkDM0aPMrLwu
Hv2CjDbQSfwSPPrzgQrmr/PbsFPH6kXYbqIiB8dDzhn7pzf7MH/07U6bqJTFRn1j92QoDuj8nBdj
uJ8M/R41LgjPYd+BcLow8omDJT13yr26RCpD1+r9yFU+9hqvUeE1TU1kpLMnYWWdaM9FOty5vnow
cZ75Oh3VplogqT9FJA9TbT+2wr6emx86sAas9Od/1MfNLypdxetGUWg5XhwVhQig1AIccbkX+P16
MLrVTPCmhhr0/DAfN6WwFWmauWj5AOccK6WSxCAeok9zXvx2jVloiTyC+fjUg0zR+4Upf6kg+vHC
dNQzlm4blLrQiix//uYxW3pYoQ2mejJIdeWIfs1m+3bWLqX6njgKLgJJ17LoQJKDc/RMwzjSc1qn
BYCR7hC40stCDTVkvdMr48Ip99SbuxzM2PyIpQ1kH1XRrEINGIEYyybTB5z6Tk0/jPwL7tx5beYN
TSHT2kyUlksYqeef3/JXfzi8/GfoYyFmkRH+EbXczSmdroOI/oGbLkt/eTU4UMpmFsQutA+g2/76
UfvtNR9/M402anVGkqln+u4nUTdkepa7rsrvQAMfzl/jqTeGEgL2PbA9SEGXz/fNG4P/OhnLnLKT
Br2Vje0jR5R14XT354c5MQtICSwXvJDJczxuwQRGIdRMe9/rBpJB3a9GOtByMvchKP5Esy9IVU69
NA4+iMXGQ9WZw+f7q9JVZxtl2vIdTM1B6T1kwh7ErJO8zjXhGUgZshWJHJ+DKjwozLbnL/bEPWVQ
OtcO9kh+hfF+9ASQVF8Ap/XMOaMj0E4JWSHEoNSdsDbnh/o4xeh4j5Z6HVZH+s5HX8dUNn001lXh
hRjPrktAJbssA1uKhiLaJxIRF4AgqEVzqy60jU6c7N+MLPSjVh7ZnswNNhdpN87V0j30Hcs7f3En
ppmlBsRjxGiK9ujoKQazAu4c8f3Jqb3O1d4x70yOE1KZFwY68XYiLkJZI1C0kl11VAzJlFuHZGfD
Y0rqb0b1VE/Jn4XmbKsmuLYbdeHrPvV6uJwwwGKyIJPj+/71mDVnrMnZ4s4VRLq1sGIKYxWMl+7e
iQe0nA9B5hH3Ssv1aC2ATT+TUMknhyThe71IE6X1eP4BnRyClgDFetxZVLTeX8mY5rNe6gwxRtMt
yRbEz7bOp/9tjOUleTNBBcaYqxDcEXtPuabtuCIndnt+iBMPxF0AhhQb+V/rd4P0zRCoXoaScgbk
eFf/4gBi7ktrD2P1b6zO/P2LH5CDKprho9vVjwSo6opxcnv+0mfxa2+S9IRq/G9dz3/GObplthX0
lSyp7SHVgUqWwEF2nE9AUS8Y+E4//v+Ms3xWb+4bKccmGjyuB4vfo26bjxr21Qtz6ckxoNr89lO5
8tgy0E2qVq6/rE+2v+18Y18Biz3/+E8PQWeSAqLNZHPUjQDP6ozIEigAt9ohbvObvrf254c4MZNR
akTUgY1Qci1Hk6Xeu6gTXcq9EGd+WX53O2Xha9VkN7N7qZ1/8mps+nNsa03xoU8naj9VPP7cG9mf
QK3hkuAe/fXLQR1jKoOH79i/rfdvHrxwi8TtEwVDw7TvIEOSLg74wqoiGBXOhUL1qetZNn9Y6mxs
HPbRYqqGNpVusfA6Wv1xbp4C/9IMc+rzh2nJtI9/lw710cMpRF2oQPY8nCm7WU6VhZ9QYowuaF9O
DYMExUX/YgieztEwUEoyJ/BZZEwbFF8xUqLk1GPWF842xoldK8ulze6c7olAS//+q5yphTs+dEOP
IvR9MVFNDMHB26sSfpFdyp0Wo0BzbYhlEu4LCKLA8IbmJVEReDCxiqp8nfyRzcseAoIk6JnZcD2y
LyH81Yd8sJ5zkPCanexrs1sJ866X8sICeWI5fncFR+t+EzYoAVwT/DQZiEb12lqGRwTwrWHVW8uo
vfMv88nRJFI2KLM8n+MzUwAEG7ACL3NURxt9viebZKVBiRyLX5F7qUl46iVgp/HvwY6m5mzEvudE
DKaH1GoB14YdICD19e9ckkkjko0hKsqjHUYeJiQRjdzAUU4rPpj1qIdegO69ZG+v7Avz5+lr+s9o
R19o31NzJgsi9+YCVJo5eVL7EhoXtpunB0HHYSzqOGzO799qv7erNCuRsTgalIj8USfAIqmrC5dy
ap5mx/7vUZZ35c3ERnCn3tjEy3gTqZC6ez2DoXQo9Qrrf7yco1e8RBzdTyYD9WYBQe2P1HiRlXFh
Kjj5ZqNUgjbLCZr95vurYa0jrKYTyz4AcOHwy1SVV8BUpNxF2IF74dB18t79Z7RjLw3ahahrSO3g
RWu2xI5vZvygk0OKWfeXxadIMt1lNUUmQl/x+GVQlV7CKZ54GXQgHsWwywgFO/8JnXzf3gxx9CY0
XeDovTbyJtgGQMeDU3Sb0Pxb7xuGXTafLG5o/N8/Ifo5kU93I+eceitDHedGsS11TsWXTJAnHw4L
nMPSA9vh+JgfWJOdK5tVtKXlNtpqOwmyJAyIetmn8zfu40jU1gSn30WXZ3woQeVG6eqEtLHJlWpn
mtVV09AhqTrwUJfEXR9XOobCvLWwhH47dd/fvd4gyrrD8ub5ZMQ61fQF+YMXipBMQwjJ5g3t2jxu
L0wRH18MBqXGpnQdoS5amfeDJrNLNFM+s1tIQKnaX90ivcua4cLr9/HTZRTJegQQibPCcenQFR2a
bTKQvCGet1hKaABm20T/GvUGVQV14ZmdvCaOzVREcQR/UK5XmMpkUPE9Ed67ERhNUo1+4TBuz78a
J4YRlNP4YKkdIkpctnpvZle6kGkSkjfLRguga6HdcOWrqssvTEQfd4zU2+mdWfi3UXEdHxn0GYVv
lDiZFzR6Ap8SDtEnJ1bxJZX4qcvBT2YvwCpMoMdV0CDvU+BRcCyywnq2ZLkRg3zA3PKXN8CLvN7E
C8E5fiElv79rYoZ9lNpmhoKUeDtHopGMNHlhPTrxvklo/fzXQiPNRuj9IK0T92R1zJkHaHIrjeIm
090bEo+3BgyW3Mpfz78Jl4Y7uiaO1oNP3zbzKgIVaUncw0tfLV0At4o2YNhe/sZwEEfg91CsRiTy
/uryEGZ1r3qGK+s1hB3Pl7MXEmyYLpxteoPnhzsxLyF5YQZUOCM47x9tv8DzhkOtZ5k3zNlqFMEP
8i+3yPvWpAFF07TvJnuvQe0/P+qJiffdqEfbsE6VyTwVeeahRliXEcGG/bidGuKZMvXPD/kv8aP+
WzLGOxze/xtkihAO/vP/AV3KNt88kg8RG2iVo6J8D8xb/o1/8qUs+x8u6xQgKEgLSM4WCdM/eXmm
8Q/acugGLZZMKtbLhPV/8VLWP6hH8M1zPmXVQSj+b7yU+Y+FnwcXCifm8q7BajoK1TgXskGlg2/g
P80Oe6kWLFsqSixYvSgc8MPfTc7pNOqtGkP0WaKgqQEq78Eo5RIOHBpBfajjlshoh7A8la0S3Qx1
e9Mns/bS1DWN5jrmZPatCmuLmAYXMQ1vO3rB+joCFvliEnePsw+8dbSxRyJ0NnpKNX4rwlI5V20V
p9Gh7kg5W4WEIVpePNv+i0146UMD2igjbB1F0EaTE6KV2RDZn4SqkpuVJcJeN0lT05lOxfwcVUY1
EYjK8gPtMin7jXJKG6joOESPZmW2Dz7da20lOe+jfEcARZB1lpB5RKRzmWxiqBvXhouv4BBPMyh7
8o9q6VXEqIrPDYibkvhkLQJoOblpxeXnRI/WJKv6m96qgwCgtE5Ug6lXrn6fW7QZPOyBVbBLfJJ3
lwROWkbKrnMXODI9iN5YDSMEsfu4aGczWw2OjhqvgeAEsVCxZGEQaNsan4ya9bDc5CgagHIXdakG
QoCFtTg3YwnfnsjbYH5G1hE0n3oUC3K+igoZNs6roROc1F1T12j17rG3mzCFqt1rYezedYOumuHJ
QGMwV+usCYlcJad6lM0MlqOzsmp+goVrJAAsuCgID0mTL8k/vRkNxKZ1ZEeBUq1de5cUGQRbJYrE
pv+PTZhmRJy111GXJt+B1RZxx74zrJyHYQpRgs1jCFEWyVvePwcp38vWiu2uIPPOEPlTUVVmcms2
LWB7O+2HYY1mqtYQZDhzuBFVB07aqWkfr0SAQ2VjRgAxrubWKVq19pOhtNfFULnRfpJGd9UQl0y6
XOu78yrOi6jf1MQWkrpM6hlJ81NA6sMc9Lp5MGgkFrfFNERqi3E7/+TCXBbM4Un7EPQ9/ybyLGop
c2JbG6QiNkC2YHYewgbaJMFTrKwrxV91wxOK74E/5TACOgf8UGJG4zfbjiGp03cflvdW4UvYKX2M
0RA2hW+sI9UhHXKcpiKSNO4ng/M7uZPcmQjo8Jg6MkclXY+EE2ttlWycKG+W1Cq4ANfuaPQL5pGc
Y6hDxAXWjwQ92k+uKOkEjb3eyFU1+z7qqr7Wa0GITsz6C7lwkPhVbITDSaoV3VWQLkmhvpv2Kcmw
zSzjWznZDUo3SF2W+qaLoMgRGqkQHnzckkz1jZBcu72f4IKQoBG3qfW9nQMdu4VMpabt2CRpQOZb
wlzhKI/9YN5KPv7+LqQk7a+LvJXFHyLOZ0piQage9KoHIWKGMwXfPiGy0lBZfSeSqrrTKsRra9EL
57Gagf7sSbbvNappjXYdumjEyOIztXIVJR3o6GqMRLGWkvBPI5Cp2OpaOEnw/cmIbEhPsmBLmqLz
3DmT3LsjMmrMWdEA6z+V4WMwmrC7kiobV407kzTaWSExFVTEoDKqzurDnU7y4pVtVRiekoREvk08
dEXnUb8oX2WAjHkb+QOEm5nEvYQIBaK3nE6YwSbnHXlUCCqf6KWHastsGqlVL5qwXltFsnCWbJlY
20wWbbYCjkXMXtFPPxpkBiCjswxlJrF+0Iwry+dbIJc1/YnJKiNCWJuc15H4X9jueqV/V2Q2CJza
Pl26UBJ9PJj4dn1fJ9OlEpoDoBJo/sI8Hysy7prQMcgx9w0SUpJ+QACKbeswBzWiKr6Q7Jet5el1
3dbW5z5Pq/BKnzM/LL4mbjU8K7nMI5Nw+5+Ly1EeIpPYy1VAlsanKJysu1LoRH+rRTa2NgfRzZtR
xNOdGh0WA6PTafE7jmocb0n3ILmsV/XjXGeZv3LQ2JFlYtZNtGMlC+ebhDnvIU9QwW/NOeeDCshj
yDcE0YoXpbUYsoTVTQQtl4FGtHrgWxBAS1wj95PGl1yt0tSHXcWRKHBWs2pcpKycXcdF2JOYPII6
a1S51dPMYqVzCHn4WsbBWBJAyOS1IiAUgJBonRDR3lQD71xXg5tBDwthl9NiVuoxit2oNXeW4tzD
milnZ5U2sf611lKcwWrCTrNSRms468F1Mnvt5pb409BrLd9KO2zyQ5mOcbiCg8Xql+Y1ZHyrtd10
HSpT/Jk3+gx9pnYpIdLEbzvCW5LIb/8Pe+exHDeaZu1bmeg9FAA+2MVsYNInyaQnNwiSIuG9x9XP
A6l6fqmmu2Nq+U90tKpaJdFkJpEfXnPOeTaC/HG4B1IRHKkJiZsecwtEKK5Gca5VpoOz01ZaOfhS
bQRwFmImuQ+jrfV3ATGtBhltWX3DW4DnSn9KHqtNEv8+jwOeti2U8mlRuTZYWUbAgpQ271MklMxR
j8T3p8wU9LjW068iik1rz7VRLeS86shaSVgd1gcJBF53VsZ04WJIyR5NjGCk1PdRH95LkS6hz407
rX5PWhnJgKOWLNO9NNATWfPHIJHUxqspbJfNUg1B4KnGgLCxLlKZgQPy58dWaWF3VLLa3g4hwfob
/D7WVRl1yuwucjbfpLxyhM+WUhw6UgCk2dUHG0hISg7IGx83P5rEtN3OibRwgWTTfD/Kg3k1EgOM
h2+sobQro7ogQZtMcVhG1SqdhTCeL2B9S+ilaV9c2fIY39mz1t2oNnm0ThHay5PdBdor2KLhJSFq
/xwDjRwg3MfVJTOiBkpnhZk/FFPab3KNe6PTxzbZ9lxf0EwKFYorCbHlKvO14lFAPWjt2GmZhVHH
iBIAIREcJXy+Kdcif8yn5RS049S5SpGHO26nHTnnmOY3RlyDIMVa1R0Knkrrmmna3Er6NPbgFOrk
JOzUKP3I0svH1hqbqyEMiDHqlyq5tZKq/T62LZLNNMg1T5ErJfRnK0HfbAQ1hV8XScE2oz3v3KEY
mQvn42ju2YzpvZONlWI48YREeSOLrHwA/1EdpCZsGk9tx+p7t0SwP4xoap4pz3qVajISH5yuE/dh
TY8IM5zSDoEhdJ3ryKwKKAnLUE8uFwnZYYodSBWynH7cQc4FZDIqbXqaRaVSbTIK+ACpnRJISCCY
TXqGLa0k4llOQF0Yxf0ih6I4TnmIhjnJLQqeAugq2b5sIdst6rUZlX8zGC8yFDL4M6JE9Rrx7oQ8
AvGCk17qG6AvnULbvMgpzEOcFgU+bqWW+Llo7fDSqxi5EqHUfNk8mjnxFiMFMkH1Qua0Dc0XjogC
bqA3F+l7gyQPcLaWE/NO9p+BQTqeA4jXRQvzBG2J9bB+/9FvYVmSa52JupPdzMTkyconwGTD7aLu
UemGUmRzwIla2ZXhSAppWi3G9RSICLFwUEPeVeZMwIosc+lMhEBD3AqlYLw17IXCvNI0EL1h1Mu7
qSA5zivb3PLJ8QksJCfSeEs6fBtugcoKkChWpPGKOZ1KHjNm+V7/LHlK8t04tXi9s3oqHktNWeBA
Ig6P7S3bcJoIhjmLfEt4nGLeN7DQY5JB0vYUlNkgwXHpKrStxPfz9Mbmya4zlqrbGGRYuwHzQOyW
E5ulpCO5Gat4OtcjGqDSGYHctx5GgSXtHG7Yi75Jrdq+NIttXaN24hqJo366DYwWS0cpqhVRhVxK
dmRqSMWT1DInVFqTNWCsaGQpFWotH0gYwW6xCYdqfrRCiJjHIoVH7ufRSPyXkRvt7KCyDt+I4sbL
MM8ZtMyYzdyW+G/GUmmh9IlXgZ/5Y0L5l7rz/13j/f9bujMW4n/VgJ/i9/nt13TnHx//s/1W9W/r
lH11QGPc/hk8/7P9tmmkUSqxl1URizEu5Hv80X4L8Q2pBq5lJsxEH62N+d/D6m1yn+na0dIia13/
9q9037+PbojqU1GhsrEXWDDZ2f3ZW9vOgt6r4ZY0DWho7K6dYKIVUozNLmzuTJygN7+8Ljc/2/pf
mZq/jy7J0ZN5E7G6B9/J0I9F8e/Nvt4WMIOHSOMensEDUjT8Z6r0PhRNsPnX34lx/J8GC1jO1xnY
mmRJ2gSrtd+/lwztNbG6LnbQ5askU2WVEUTyHSeRJObcFVT7hRuhaFUUP7QnOaHDs3I5bTJlkzfG
wpTViclXxUgfKEm4I1wIMEhQUO45wG6igHunqK5MiQ4qkMYw9tpST+/6ztIlHG0TbDqpNzJxIsAZ
31IEDYYCSql62y+lXCk/JqWBlquXoxluDXMhxZ+iEFjLroixKGyKRGkzL+dm13mZBsuX6EaL7HYU
1Xl7UxpGDJdRqub0nFTh9IHNvD02MZlVb3kyldqZsH3zhqQC/DKzGX9kFEExJEvMKQ5epgqHaGDa
i2ZgMglbdO1kVGTldZbIwblcphRHREyBZDlR1/EKekYAG4tRgTKX1knPV0CG1IoMmn0kGZgmlsmo
w916UX+E4aBkLwV8PAE2SMqT+jjNPYMLVEhCLV07mHPlaEX1RHGvT3h9gOOlysJNJlSNVp89OQm0
RfiLAkRs2mZlnsLY6mKLuF9AdVU5MvFJxvpM+nVR3FsjnbPhFKVOOeUkwOnlR3MkxZ7QIDh4LaSP
OECi7lujPi6ACGTYlo1jTBJYAmcOJBGJTVtSRgt2HW2zaIckl6LKvO662sjbSyzltZl5FeJZADTM
kHPqsVzT5qpzywij7Y3Z1UqReqh2hZlfL73Zy7dBW9T5U5jYTHr9uWKaRRgHQR1vWYF0BcNJRwVw
4QmotuJVSdvrKCByrW1qV6+iMusJSqBzskl/YgB1a4qeJJg8lrTroCOieNMq8ZB7k7Y0T3U4cxHV
Qwv8u2rUUvL4OdIXiri3deyCTcRIKs7IIUWQmeS7IW1mtvMKePPNaObNx0Jxtfhd1SdwIthyho99
Q5ay7vDVZHik89D14bU0yXHoDipOQthMA6twtSAO2qlNq0+9niBtSrFi7EpHk8J13G3r8U7A0ck9
uQ4HuHK5Ja7NdGj5aYqEF6ww4l58HxV9rA5jS9t5pRiZJU7ZQDDFMZ6HSGDElWfJdKEbRtNdIrq2
3QV1vX5oNokEWxTDhyuD8K0kdCaI0xjorJWFlVLeyLtkroaSqBXTqD7lkjR5whT7OTy2ZAnjllGV
5r3te/zfKYFN+xink3yopHiAE5/pqhwuh4aGv+v9tmHgp7CWt5d+2ARTJxnA+vQJ3mSXDvmwJdLH
DL0uiEiFblt5lQz2FbBgGHDVDnqqoTkzw/Icro0+M3FUcbNg2JKKEphi3aabfIC9ODIjKnbWqnvc
hF0Bfqhi5iUDJexS+ya1K7vdVX0+3qcIaMJzwBvZ2rLD76E7ThqXry9lmZY8lmUwGTvRgUeEJagV
ep28TIVEB0gxpgzdGRA6ITjytEiMq9pElygZaXkc2YhlwxVJJFWnIknkaC+pVlZvmzGIvhcCGCC5
TnrOwClLUV6pdhRezWGTCW8qZWahSsaEQjdwqRFMWtTHdCH52RmXEccKsgB9oN4u9NxLlbifCEfL
oPjOkR5pD6NEiTLR25KvDN1osjmiX9iFVnm6bSpbS5YXHNqachtECmgmoPPTXL5GBRMr9UWR6HS4
LseEd3MLDqwCVaA6GvvOEu8Y4qR+/B7WRYEfDwBHEJTt+6Ko0aASTt+bxD9+J8qwzeuHHzeif1dF
f0Ma98s9+X+sJc5w0z/K38qi9RN+lkUwL9Y4fuIDdEILyC5jLfCzLOJvqHvQRKISYZeqrjE4f5RF
GugfNoV8FhnOiEtWBfMfddH6Vyio2bSZSNBMiqa/Uhf9JGr/spUgJprMRVLnKJFW+Maf/eNmJOtz
MMyDU6sX4HcY+I4XbGvusoncxBt259n0epIdwjvyXA6jX3j5Nt6a18u8WZLWHWfn+BgOKlg8dyu2
uL4ZPzzjwzz0m4hcos34PO/0w+B3hzHcQVKVe2+ynPbqsfXJUN7lO9O3NktzmpEaVQJ35E7NH+V5
R91SkaLjlO5CvuF50G8Zdw48sNmdNgMOQn/aEO8Tvupe7156HsWF4Zpve9k22hs+vl2POfAxurCr
M7DvHWPmi84jjLWTfKVesr3M09Ed8pUP1cnYqtvK01+O3E74ItBrn7Rdc8h8wGEbhqS7x9GV7oQj
nPU7BI5mXjOFF6dgI2I/Nh35dnhRz73bO5fAbX3l2qCXdB4Pl8dH2zkf1/8g+fGU7Vv/VXNLh1jJ
U3OivT3gnOaxE2rpPG/u70PnffKqU+f1fn5b8ofpI0xAFhFuazpHeUt6Fz+OeHG5V/aP0aZg2cPX
Np3X2LnntXKSfed1/BkTtg/bkRzDJZfuvXkRXnoLQdgpTrnDIWYnbvygqMXtGk2wTbrO6aEvm9zg
xKX+WLbyvtqBa0y8VKNf2zCP1/m8k34hANElfm+HLvG6W5hQtX6U++p1zHNvD/wyrOvRvGmelw0u
Ty8+hXuug0fWpI7uGa8ZTj1HVBtoPC3mUTxyN7WXZTcxwUGtm16qd3ydzHr7z+paITLtU9/Ul37b
bzOv+zAqr0mdIxA83RH6/pVuVJdcpfZmftYDy5/P4ayDst0Kpurb1LGfCuIGINE9CJ4NL9x5IDHA
b17DPSCiFLgJcLv9TRHtX5ppH331k8MKhXtXsgn97ijvhSdOzcv8OrbOBHCOwUAJy3YXaYkzcPsL
kSNs8X+YpxbE8/C0hOQBXtkXcLpetbWeqnN0Us/irjmN2/7BMG+kdxsgpuytg2HKN5lFOXreAyhx
T7rmduQm0nkcfdlt0hPTKJnIP/5tufye850puQHD9mTui8lbyD+LfM32Zrj1Cnucfc/MhzSuLyyr
Kgh3iLL6prrv30CU6KfuGoJoU+7H+dD3Hvl+wgsO0F72CShrPim48CW994VX6+bmdODx1658B26R
I6CcgEA70TPW6eqesBAhgMi47ZfxapzzY7S198wnMuhUvjikG4kLrKGdkHz9o+WzLU/ZepFvRi7+
lXITXsrF6QbmB7QMzvTMVVfrTvykMDF09Re84A5Rtx/JxoHT5QzbfqedB6ijrBld/YMnZjvFJtr0
m5t5p9oO7rujzM+Fu1/D4RBeievgQdqk3voOlsXD/BSlHjU3fO9THriIM6tnnXPDdIfn4JLchMfp
u4EL5VN6x+AdrEkLDPs29bTTt0VIsemq870qPGU3n4uN5m5mf/aH2On2i3ddbfTjO9DwM2+b+Jh8
T6+MA5BQ463w2EZ9BhgefTij1kv2nktOs1NfbsKz/SawKTlFcqPeipvYJhZiP6gvy7xnhngRZ/XF
OlXU6iFjld75kPfKcrau/cU1t9Zz4Ejn/DS4mlO9qzd7cbs1XeUq+hJX1s3gCn++E4creN67cqPU
UCVuzXTPNF171OARbpurCrn6LvU4lv23t2iXYBfdy85dtCtvDokv3Ce/ciLnavZ8/aJG/ofqqV7o
tt/VE79ziHx9Lt5eBIc5dprCAULiEyq0id56r3CYvzqKO/mTn+10d/HH05W6UdwrCGiPbeRp18uB
p8DCwc335an3Ot+6LvcyH1LxuZWD59gzIaDxMfY2M5zsSj+MHg+IX08nxWVVXO5ienex1+gezsYL
QYPBofvSdYffZl8v5vbHo7jqHmfFbY/wEB0m3z74NEbAECnbU30aNz3hBE4EEPQLcA9BhBilCQ1w
542BUIr/6/x8z29PTMwyjhluVbDPdSe4znIPvqey7ecNaFSaKkcn3HGDm32hweDylM/aB9tsBwU4
cRI3+vZFOis8Bxv3trOWwVuuSs/cKn7pvYm3B5ItDnfu7kvaF72nHo2jtXm4KsCVxzi9HP1Nd9N9
w33TPCtXhCHPNzEvUb+pvdoT2/WfzpcuAOGkV+6xPHyTSFInvC/eWOe39rY98aCs54JXcjzJKM+d
ZXSis12/zoErfR80z+w8VpkxXZZ/gRI9cvvKsJFfD+GO4Sp/8pLxkFn20Xu01qaSdmLY2Z7C+JMs
C8CSP4V/f6mA/MdKld8kL/9MF7N+n//mRCLN+OP7ruXab/9Bnk/czZf+s5lvP1s6mr+rOtaP/N/+
5X98/vgq93P1+Z9/+yj7olu/WhiXxW914DqL+ee0tO3b8vYfwN/i6n980s/iUWjfSOb9fT72h6RF
+4YGFCLVOs8yQab9MlNTvulE8TGDQ8etkKnNX/1RPArlGxWeQqWnsLJQKPr+SvEo1sHSr7UjQYPY
RfAMA1LBgv1n4VzRdgYY45B5jZ4RjtNLZnE1CN7EZeKhPpsOUiAKMKmVvW9VSsiRPwI+0ewAvwwT
85RacLykqji3g5oe9dqW5o0y8l41dHJJHJIfk+tWAIJuooIYmXEKpNJj45Z7JdG/0nUrt+k+yKQp
deci1ok/adnmBZWhhLtO7Rn8mkWpICYhHuLn2O0vXaz/N2fAFn3Iv7hmo7fitxHw+uE/r1bl2xrN
hpKEa4w5r75e/D+vVkl8Y+qLAotuHpm8iZP2v3sdhU8zUV2iv+KSlIXOZ/291/mG/orRr6KgmkJZ
aP8lYClG09+uVxarBEfzD/LYNUSOVLffB6UwsYYsst+iqoQdHlWyNjtGaahuoohYemhqVTqVGNAT
dzDCUXFZ/wIShxath2wXymqfR2JNTteVQXbJmFDfOqUj36eQtCI7ZGyZm31dN3HkMz+Mh+sgr3Wi
X6TFpnWZ5GyRnQhm+HgC625JBzENiE6KOk1JLCFjMvYqo++8OCrJBuntimmJWMcSe9b9ZFxAPR+Q
WpR6d88+tbuUAVEYnpCnz8TSAvsYA8ysPLsk/2ZjWnH+gklmHTfyHu6OKkvidLfOvvQ33g3Egy71
olaw6we2ZkZY5RVCAdGXJBkpw5fVyGbt20k8yPsyiVux6wOW1Z5ZIr+jSiZDZWcEMLpLO8oGz7Qb
bVuZw8BQfTEZirE4atpd0vKuheyZVdCPlZ6btxoOxglUkGgdfQj0z0IpiJbRC1TKUiZmhjF2QsKX
KQMtt9pcU52lVapDadSJDV2POdxOT0kT81ll168En+VvcqIOJEZatUHWhGT3jh7O+a1NaHvjxJmN
Fm2OtJQyS0k+tTAPS09CYniuZCu/mGbVgzFdZC1zYlmPGmjpoVRvwmIOPvs6qCWyzQzpgQ12xI2S
3XS7hoI1XDFqZurbqKxj0H520GwlQ0mVDTl3Qe0bnda9a4kWyG5VJuYdcUVEosjE8kteEE6F4dql
OuQ++nMz2A0zsCFH5Fbn6VpbaI4Was17lxNpwUA/Z/Cq2lL6Mi9l/lqZUkSnLjoWgHU8UxhL0wS2
Xo4QRORAXejwCnvYFJIy7oMpGWdPFLrWe3FaSNeq3iySi+qKLAeFK+s4pmFMSylHcbRPKw3EqjH0
PNSEVGZ6iEiSVvV4SSFkoBOTIHgXeQzktY9ulsVO3sUQx+0+JIfyc8BnThWlq927EczFcyOMngGd
LTEEIBouSP0pqscjs9fyPYf7KvyOyJKLHFuJ6UqzHn8irzWuhNWEmQ/lYapc8K3T4s2D1bAKbML8
u9SZcGUH/CIIV7KcQ1+I0XwwA/Jo0JoMbYQyzerKI5oe5SmD13BVamIpqdpAUblNWFDkl0Gf3lVN
S1okuqCy2oo+OBqD3r6LESgtHYUWPDNgHdG1d8a8OFNSMQoeu0Z8yXKbUGPKkdk76aKtsbaoPcHj
wdWJtiOovO8xtk0end3QkLaEgJM3lHYd/UbQhux/jT78amQIdy4zE5wTPeH1PBC5rU8Bkml5Gwob
7OYYp0HqtnWJeMQI7WH27BSn6LZshuZuKcGmsf9tVWsTDJoMarkj5s7XCGmbndSOv2dJgYS0AbrO
nbOrrMxNGw16YF1OkJKGQDoo2lh8BfAjSOBOC/V7YJJAdhdH5vhlEvH0FUHQMh32+CXnna3Bn+gL
S3m2Us181vtxICsyVazHJm4GnaQ1M3vV9KS8McoGBcsyKslXjHqN2QnWxjfOKVokMy+inkA0zT4b
YRB+ilar2AlXKq8L8bNy5kpCzw95LS+L34cIyIAF6e0ebSR1cI48qqOntaXXRdKlS2Who38Mc816
buZMHsjoWxU5hcbp3S4Bc4+Qqbdwuw5y9DazpynfFXllNLedUI35JRuCtD5YZHbvOTXgZeilORjA
/EqB4A+f3ZMZMAy+Euw3TIr8wPqCFcyTK/oOy1+FmvSspLFEtl8a2++KOlrFJjQiYq7sZmyuldWA
5jR2UmwYk6d4PIdGOFyOEWcacBXTiRcyn7ivSN2NxfpfoF1f6NJDvZs7N+2nufCgOFrTrm2GavRa
PEX3ekmKuDt0dXjN3H60XDEFzW0hgUF2lqbWFz8hjil3FwbjlyopJhsdhq7iBem45TgJa0nGR5ZM
18BqHyFJMKoEaSdsh+4Ty0xtF20YM5+5VcKrTCexYf25064ZFqqwpsvr79wMzMKLFT0Ef1AmKJ30
kH2Bq3LQLBvssnOPmJZDzekqkwKsnJvI8LAwB7yjRayg0QBpYz6rllRzSpqa1OHVTsdoH3J9jnsk
AgxSxjJPhJvWyDE8lkvaYx1IauUDXKROHLV5eDLVSfRuNMiZtUmJvqQ/lKvkwxhxeCkOWpqwOg3o
EpTHKc0T1Z3yMtadLovEcqmaIJFXeYXG9Ckeuqclmadxm9slIZeEp+jS5JjSyGJEyEhNw7TmWBYi
jF6TPEJCmymVelnZm1+TleYICiO0LQFk6joH0pipO0Vp4v6qUCQlfZ54WOI+U6Ql5arAuOoV+tTP
fhla4rOuJsZ3ZAltCbpMLsaysrxZ3vWtx3vtlD8VndCqVYnc37fmzKEiuCTiU8OZy80eeWCBYoJN
DUjJZfoKMsFD15JxQdMpgonh4rqs31ttQgieUhAJVsph9t4yFZLRab+a1lzcoDU0qx0S8eYuAEIi
naRKWY880lOfa4QsS7nCKUlz9pSg7Uca52V+Qeaif8/DvMRBVWvGKVz9Y05eAEbnmzaB8tN88e96
+28rduOf19teEr9znse/dojrZ/wsudkG8JNWMH3hKFj7OUrenyW3pnzDvoneYXXEg9a2fqm41W8Y
O1duNn4I+Yex4e8VtyJ/I9marYNtkasF8Vj7Kw3i7/W2KVZ2CbZLk80HDSmwj9/rbZsQsJ5oKYoI
heG/YVGvJmZub395Pf6B1OIffhdOaoNYWvQl8uq7+MX0RsDeYo8UBQ7vmPkUhm30mCmMBP/1d1H+
1D3g3+D5qCobFDCJa+/9J0kHy75YqCPJe2mPX56haAM0u6oC68bqe6vdzqtkvQYzgsqESBfa3i4Z
mP4M3U1lG4jcu6EvCDZfpe85HUp5HoJQFYc6lZHHix9SedS2YvTjHxL67oecvvkhrQeI0O+1RAni
3QLUbatwThCSFyK4pIINptLkobBs5p7RB/ptHGVyfQztSgSukJIlXsVlITF4BRtXuUdM7pkxWQS+
EUziQ7OX1toBsFa2QA/RaGdW0WDR79PkOii19b5ljNNxBMhxq5uxFV/L5SQ/sosMUscykvRhGHIW
t5S25RVRL122AYnQFwQh5FO7rbsgz/2xl9kXaBNFFrdF3RqdNBh0y0sWuUSXS3RW5TdNpGgkBE9Y
KHeo7YJHVuwDozUVmd22Sq2y8qnpg2Tb50aT+dy3i+Eo6TH31444mMItihm/iIr24TTq6BbetFK3
c89ou7J4BMZbHdEQajUDCHO+CWIZObfSjGzeM3tGQGOqpCg6FIr1W1IF9lsLtuOhsJrqa8jFWlKF
XfZK5Za9xnKvfyByFl84iPTihfAUhNmoiQfFVwoyA3a0HqgK9ETq452yKAz2O2uskl0FcTG5tY2u
QkyqZngKwhpDwlFOpsZCxzthk2Hk0quvXUNj6ZUq21qeXqfhU0AIoG4BSiBHhISEqHIJe1tl9rh6
HJoffgcyOGST7N6kwwgBAX58tn74I6IfXol6tU3oq4Hix9vj38fz39ZQrH9+PDt90xfffzud10/4
Y3wnf2PcwS/8uDYS6P93Oqv2N8YdqMMgysPi1NcT/Y/dr6R+w3y/Ong5bX4sePm7PwYikvaNKZtg
jsKEhf8h8f8r5zM5bb9PRFbuHknvK/lP5bspq/vt17MzafpYkkX1OOuazPpX93MbNUMqxfJh4kyI
1nDOyOgS1FB09eOLsPDidq5Qp01Py2Hod4O4mwRCTCv1ujmzXRXMCL0hbYbqWtJtt9yh29jITX4o
8yNHwYnRH1u2KVSeRHgQ6q0ivWUdW18yVUXDHaLvB+mxVL5Xg+J1y7FWd4UpXPozqW5Iwc7TPe/j
zDMV1ENlInebhnd/pHQ+meJuYAQe/IXPoCmQmI6O1bexS8grA0lIE5LbAASieE7ICvK1tofIlxCo
rbtGcjVZza2+3MaMgpzKCO+ikIklYa04uQ54cIiWtBGxE7+opKWEALlDn9UKR1ao2HD6OFE8bAOo
GVLXbxs198yWTbQuH9G7OMHwOphD44UohFyaYi8ywu9ljrKjS86jdsY96xbNXgQRR4yschplaDVE
f2gHHj+2ryRi4VeExMCOTkXHTGtOIrrl9Ui+ZHUGxPsllauq76uPhK8tsEqaB8v+HgnG/ga5n+Ni
3w6actUpNeuwvou2bdC5CeGVqW48IGlDQaPkCWMqK9zYOq8KMba6Fjuijz6jdkReYni5PmJ/MZNH
FGmbOm4ZNiQ7wp1WYXOVOpJq1mcZMiGQ8vAg5SdVe0sn/ZlM6ZbIaOllyd8Te/Ik8zzaJTnGqfBZ
8mecwep70OP4z+QYj4PQ2quetp2O4rFXBicwdNfm9I30xgHZ5UahLt/XNOhmGDwqReaRaAqMEW5x
vGzLdrzKewZ4LOnbw6wvNzaC921sHZkEx7z4+yyUPD0L9eOkTQrNcybOYtD8eRg3Gkm7kzL50VIf
S6XHV9N/1kHGFV02h8ko4AdVe8FFig3zCzSjg6lkq6GXDvqYlVu53mcVMpj1aXLCpXdEYJ2NLDmM
tEl1FXhmQCwdzbi0ZkW72F4S15bDrUJ8rjTXXldYO/pNn58yu+DKVxAdwmB0ol4iYCzxlvTS27mB
K2Em5TRn6jVvYST7qhZfB2biozdDWqVcVE24MvS7eHTkZlQBatme1J5JrdjLI4MQS9+pYV3T4xzi
AYqU8DIp3hTtR1vSZfiR/Mi0b+V378nO9kumizeMIIs9GlRcEIx5Zum4hoH2ie0W/evEeNMoLr1e
7dVotULIPirF6lrkTe4U0byb5PG2n/StspTXWqVwu2ococWNIxUgHy35diyfgpipBIr/JNM9bGCe
HeftRp6uko6cdZmxHm+lNpl8JhTS8hTLzyoRy1Dj6suYp16Fp8SR+3HDCLeY9h3WiTZk55xr/abr
LwRvO7Kcb9TuMGnjHf6L/dJeSt788dCwBUuKU8KAAAeVE5jX6hD6sRG4PYKpesEwOKfvnRk4KO5Q
EDAfU4FvIjTcBomxFxUbv1S6KdMXI1LXmYqb0df3w/0UxM+BzrvBWgquqvfCHF1z5BIhkKYh9mae
3rsqdwtmY3nEOw1BkFtHLb3rQz52Ts3bvJIVZ65Hd1o+A+mrSEtnyEj71m8HQ8UIeEmSgCOCgKiY
JB2hPOsxjNiscAclfFfmlEqufSgNHY4okeS6ROiWzlAxOUQ5DXEdUdDM0cHSxpumScnPJRC8G0uy
mQoik6JkN2jaJptH1DaMmckE5wBcArYyKaUsL0166TDcWG82q/yRbbUcFZtSwWeKjM8P5WFbM8Di
wWuKRhpOGrhmPnyZzXJYLOm0TJDN9lG3lXvNumiium+72IvC5qXSzG0USrtUIXq6zAtjn5U1Z3yI
v+dkKY3mqVp01ehxd9Xh+3fAeNDR6tGNpJJuD0ruhh7jdeBdizHgIisaKAhDfmm51zRFOr02I0Rb
qbAVGvvWr4dwawtsVoQU1k5XRtd5zva7QWVLyjOp2GNMzZheNdC/X+0E1VCt7IO8PY+LgU62MUB7
xcNVWVYDTNIxOaQqO9qlk3e1pvQ++FOCbMP2ts4jxZ2bjteOcdm+HglTcJN20E+iiqYnA24AYdlZ
8yAKxRUxN1mCDNvPYbTVJ4U1166ZsHsMRqsxdlHT56ZAdqnl1SGg+PPCIkCPmWlkBLfBth3z3uEJ
brCg7bTa+oCsGx4lXNx7do2Vm4x2HDDG7w/ZYPYPFNedZzULUkSLk4g5yYC+F3ZDNFhPEc7FOBpN
jDPxY4uRSVe4+dvmeNEzm3dkdK4n5SGQEEbpcpg4ZUjaq6U82oR8jY1228ZGuE2b5WZYrHGfLaqH
yeypiEAUOLU6VZupO4Zh9aXJyMJMYujelboyQegG8kJz0bPKD9AVu1xYYB6YXvB+ipQHVQ8O4HKO
sxbtJnxfHe6mYJk+4i61PJ6BtlHJRZ8JabbNao+JENF6wQ8YSblXF7HPVpXxsS51EEKyeIPrxvsv
9s4kSXIkS7JXaeo9gjALsOiNzqPNg7ttQOZu7gAEo0AgmG5U5+iL9dOI6o7MTRLlsop6kZvMCHdL
NShEPn/mx73K3u16/NYE7nuL2JQWGFmaejii7jxUbbezGv3eiXGfMadsQnciT0UzHNsCRd7nfuox
CHD2a7HcjpdVa5M0CwM10sdhWYcqL1cZ7ENCvlZ/IAaFXGTO/RRGv6so7s5lW+uN3fT1W5tY0W6m
FBlrjPa2jrG0WccMKJyrfe71e2JC/WNvee0GD7V/Xwpmj12R0/WxofLGvNR+gzdI5ulH6KsMS1Td
ddgsMp8olA4Ddl7cGtBdydy0My/tNheovHjn16Fp3Yc68bkQ5RJjy1iIfefP/iNDbY4/d8rMG9tV
H4dd77ePSeA1JB09yeE/k1g/FDpHuySQViz0TRDsS0XJKzRCnatzanWRdJv4JCwmY34TY4w+pYvq
VCi+R+TuLHHmW63vC5CI3wn34/bQVX+h3GQyvMJ08MGmoxGbMlryH0gY3S5UlvnW8DCwEep7e5Op
xEl3LM8GmhU5X0/R0JcX3/jE1WXRH3knYpoe0nlXLBkmf6ZGTtFi3lNpvJx7L00f3ZGDg7m6vlo9
g3Ph/+zil0KM54DrxZupC6w6/tjuZmzJGMhC74IIOz5bOpu++/z0d2HGgTTKxNvEMsbdqHWI62mO
rrGemkd+lOSYy+lJlMmwqWTAW0p2bwVLvqOMS4wflaEliR9g+WlGF+3aEUdiZuUmrqLkgcPY3ml8
vxsJK5/7oH0uKAW5M05T/6ihhr9lIIMvwdiHfPWkuzJzxN9XL3OK4NlCEfayrefL7FWj81/yVu0J
sG9oYyWbSQEnrn5KYoJIney67gBCFK9p2b3PDoFDKKG0eIYW5SXdVgfS+aB3szmlpZtvuzqYX5A4
m8+KRcVb7utk2zTFeNA2N+XSyfQmMXOyc+cofBUkDnfW2LhUESAUKjVaiAIVd6s5srJdXKSPsXQI
akQmufqdMufGG+STX4Y/8yY5dXX/PpLsz6PHRenvWfqiEG5pZBiKa5HBDif1yxXOEYckYA2WJtk9
UgoLknF4IR+WrlRHRo7XV3bxJ//F+jO0aaurlYwMQAmmPCegrYTl1i81MjTUOaBaahQurpqeO7iS
iFB/3g0PouDDbeGHX/KUC3uZ/4Q613JDD79RPvImBztYdxPWCBk8JP6IPXLwL7L4XfK73Mxl/pRI
3T+QwQWWLfN60+UWSd90eQ8s9x2ZmKutTOW5zzDmuugT6RA/3cqheQ2e5xhjbOmNj4CT3mtEpt7T
+tRrw3SgyJc4tbuPlX6dB/97c5tbXIaUVBQnx1WsRmdrHYZjcR2IhlOtUDMwxf40bTKc/U1IjF6L
8pmXKZfizll2BHlmLIiGuiDLfUtBYl+r3HePPSXC8kHEut0sPLe/ZJBhTcqS5NhZFnUa5N+vEwvB
fGcFjTre+q9ZiyTxuONLr69FacxdkecoOgQUcbyqpuCbUcWbfFI11a8CJZzU6a0niuUtqdWBFHiM
yFJR98QcRSLiMi994/KZ6O5rGCc6Y8q2sTfwRcfN2DXZD90rPm0vO7WzpfWlv+WdltpPDXV13aG1
usTsWsLj+TnUqOfLIaCS6ZtFnHGrWPCEs/NL2u2+M0pgG216ltnhd4ZijJ7L9JmSnVzT0RMf/7+i
0s/Hr//1P5Ev/pWk8vS//8Ow+/1nI9XtX/lLVAmCPyithCPMQgGij3OzkvwlefO/gFklTxjjJPGI
6pIC/H+iClKMwC0VU8ALqxFv1N+iiuv8AZKKr4nHMgQnivfvuaL4yf7BFQXcixjkjfGGI8qm1+hP
Hfkf9Gj3hoKXOumAyRSZdUet39iso6nWdAuTCxM7j/IfxtOqksnaH+Kh58o/W+OZqy13VfwBwKzo
JZAL8eBmQt5d6lgfncnl0R5UL8sTEI1QMYnreKf8lpM5UiOjLEdiKTYaqbxdBV3GUd4Bk9iYDDgy
A/zMcOGQZ/tKfRl761tomejWIouN509UYusy1iEoRqMPPrvTG5Km/aZpd/qZWrn4cWtS+fr3n/H/
chHZfy0IXj4b/Y+7GudvORDd9Q8eLs+FWwY72AtwTv315AL3/4NkKg814wgsOufvJ9d1/6AIhOeT
pIjDfTJGovtPNdDxWNaQKYkB+LMvuPmZ/q+V8T/XJv8KUEXh+z9vUiyEQIG8iGXhn1XAAqlr7IzF
VLKQFA29DJdM1Djqg3X6ss8Xf8F77k/WMR8tc/VcC/0NmowaAAJNFTI2rakJ+fdZ/g60Tw1LVXXq
yg647lZ+icVhXSUMVdOyBBtLZv4xQ+EnzZF2/bd2Lp3XMM+5SBa1h1PXK5QLU7eCfY9lA/bj5Hbi
3W678WQXMtx4gHPulFThoUkWNJoqMDBBSIuZDgd3GKm1Ey/OW9sQHCwDemfYxkzyJ2VZ6c42c1tS
4zS6v+ELILRXaqwP48JkDvShv5ZWFT0tBN0oZ4rleEWfndBDQCxAXrewnQRQb57jAh/MuWIUt1bS
7YVe2UWtL47MuqNRqdjDHFWIcdK3D2E1xRfbm6L3ORpZx2fcn0KiW4n1EErHPJeezt/UlKgPn/fE
ueTEPkMFFGfpL+Z9ihS6K01JGW8QZQwwjTDtjyprhhbvD3EvPgymmqlasmvemOaHV4Rush3DjjFh
tAGZUCgV7gI1+1uoN/P9EDnVE/NCvGdca3flolkuSFuGist7Zu442N2nmlIdDBsp7qVVTsYW81KR
ek9F6/abCa2Q3rX83OaDXIcOPPraU/bZqgEz7IZhaJ8jvCoRMqlXfCgE26tJS2ufJXn4UTet3MUZ
HdmAp+Q6k7W19svyo6wROewkbsnTpPUlvzF1uZN2aYI1hMN/ApeztrOBjM5Q5E9mLkWxjnrnFrPJ
JhgjfeQ4O2MPE7Mvja07479EIr66GQkZsqu4j4o5JlK6zJs0zgLm5RAReiSPu05D1b94XNDXUTnG
l9BKIrxtk/+Wqzl9wA8xfcrF09cYQfDBHWliX6WefeoLIB6R7o74a6JzWBfLFZEifdOdlD/VUOJ3
bWjk3nhaVZemTKwvsUxACmnqu7kOQWnsPG8KH1IbZtGMQWYjVR79wH0IXsQATbhvsyrfp72YNo1Y
AC9JVlJrJiG630VaXUOjGBMX+uL9suLXhUsM2b3qTLJbVJAd+3yyfkuYxV8Bc8fRCKxQKww1iEjj
ZPp3gtAqfs80JBLh1CsCsRSlc7PiaeagKWl859gq4oDCzYoI+7zk48ecL+k327TJJbML+57mFOuZ
PkpsNoFHNKgMOLhMW7wnjqdeQHgJyoNyE9kHsuS31GRcP3WZ3z8uoo6eacuyPyOe5H6d4qzalJ0q
dmVbxqckCtWlgsG0HyunIlpmh/e8/gJznizTH6p4ogstRMlkb5m9NmML7GHGPdYH7mT4/zgSZOP9
gZrnxHOGn8epRxSNUVwJp47XGdzPGmOFuh/aLHyco7IhmDDG7Seno4us2vjN/ahd3DDY3vQ21VN1
5G/37yBvuZ/O0IRvRs4MRNpfnpLCIeyi4nRD1m4JYVos9TYiK3pwBjxzUep0DyoRwzZu2wn9oAq+
2/Ew8vlGXbmSzlKd4iIfdiNj6WYQlT7nKeJtFPhqN1Z9vAUlE73pVvtbqv7mDQV/Ubiy+qE4L64c
f82TTKrnpHbF0au85SUyVfSKiv+qhMDC2Z8Xqm6HJb0uNjYPJsYJI1/N39JPJMJMMtkr6s0j/JW8
7B76fp7v8NylrA2sr0wA9Kvm7FnJYCxW2m2yX6POsmWjSphhxKmA5zIbO0+i1+Uvt/ZQF0b/3A6p
e+eyJt8Ie1a7IZX6XjqWfqxdnKy6FWJP52r+KxvV8EAfanut0tQ9TI47f5M9bqw8HNz2pUMjWy1+
leVb6RVUoWzV1Dm72V16vY5IG68zpiBySVBEPuKJuXvdK/JcJUWDx7zjvF21tWp/OcvyfZmEeDF1
2/v7yEbUkU6UbJcysSUcJ2W/LPHUHQfh9DudWoyPiZ0fIOtZl+7GM/IpOIRJtkxoeGGqL6Yepxe7
THL4x6n51GXb7mpOrDsclenWVZov+Tiky6XGu/HkKWBY9jwht/n0TObNXe6V+XOLrYckkOzuPdfE
1JKLPkUCG5ffdesOF0kJJW+2xGu3yiWi5/qWuqqA/bjnttY6JkWPjiSdz1Ln8bFmFN+7LcMeS7v4
FaOCZjLnQdsCqoheaGcdHzLk5aOO0v6sSmPtefPaOxRJ+64NC7YQjSGTrCobHM+EXfHsNFgOh6Ls
D6YNZoREmGgqnbpd3EVEtnw33g6qU8/lbAc/fZOxqnHi3H2p/MLdgONZwjW0xPriLYN/tVVFQM/X
+IdzETd3THrs+kJBJoaa1e/N5Fl79A73Q5T9su7UiLuyxwL6jX8EaFlcSwQ0UwTzfWNP/oH6SmBA
VlPqw9wgUyfVUp56hKtmQc6wu5Kd2ZIWh3Fqswent8pf/Z+h/aQTbNzbMBNILJ6iFJEbEc64uCqe
7KiJzyN25IsnzUJYbukenMyxT/CZ3KNndeXz2E7eNfQb/3SrY14H1azale/RoFTE/YzFw8ucPYU9
C1mdTAVPdmOiH3ogO4JTlSd1lqZhiQV+6DEFFgd1II+yN1kr9+R4TfdpD8myF60nFmRzEmtOPnfY
rmsXjqbsOk9uSpW4Jyuz1J1UIjgbGaH+Vkm+dabS43PRYfcg5KygXgXQAIO6z05Sd/2PxsuXY2m4
xMxhVf6qfbtCLpTWe6oh/k0Exe+UoRhyCeL8KaPt/HcYG/Ym3ZQU89rtLHMy7vGmiZbLF9S0TXom
yscVYa1m6tjzAUbnn85LyjktnJlS/MwUu9JVZ8fVZ6d5AwprdrY6aaojrhbnfhY0CPd9ET5OsB7G
NaDQ+uinUXuBuRcestLqbuBNFhvbhvzA2THqtr1zxh1fxvYOGAdF0rjotkPhRUercxn1GfHzlWNX
+OdAnJzbapbfM843pIOq8t6yDIISRcwN9rs5vZYlBmxR+rxVJ+1dJ7Zcxz4biHr66W03549jARyR
/QNLyJbvbwA8wNVNzaYEzvaLSWp1wogRXbzOmZ4oRCu2LYfxJuFXfr6NYPeenqdHjrb6OHPiPGZ+
xLs1sSMxb7KKjAsrWOekgwUNsva7cd92kXh2glG+VXFZ7Ogl5aEeW0ufgKBZ+XYqJ07uOpDlJmn9
Xm0cwGAgszhLvEJ/wB4dWJsX6Wky3NdWbj1wjOgGNmHuWMSZjPjIsJS9LE3fP2vllQcvrPuf/pRz
TfTL6dgCZeMrXnqfS6DKHdH1G95g3C4t2+mi4J1uKY91NHaV6tnv9XiwE2c6oRsBtuuFN+2gUbLp
Yqd9nHQxXifgj2oNp2o4OHz+rIcmQHCV3wfrKbPlVzk7w2NhJcn3uUL4aVw/utrgCUA+LgV+AU7D
e2qwnY1fJP5DHnbYXnKiCQ0grbbrMO1EyXPhAtlylrotWNIX3j5lMVDB4xSshAYrR6txlRF7H9BL
i7TXoR6mrKryduBq3SuTHDOZjXfZYJqHdhgw4gTG3kyhcq4xrDKMNohjQEz9ZGZ+CN27QaTuTtlc
xxCQPQ90SWGSTTMaHpvaqg9pLYILcx/W6bpm1dOmRbrVc55/szC77jx6lx4SZ042Ex6gw0JLPQnI
qcFTEXMsUEnszW9DUIizFfOKwJ5cjqfazPEmlGW6peq5OXsSr3xXurzty2EGAYOP9m1pXbXLiqDZ
Uq3LeQLzrLO2GRbZxyoeg/vIdP66bir3IPtCPNqdz8ayzVvryYnS+pR4Q3YuAaF+9JPdrH3a4baE
fuS15Hez046fH03lyp1MIppieUSPTW3zJ+RL3hwGEfBNVwa4ao73jzesNX3BQUq2POV4CMSwyK1r
THyJSm3vI6tPTyGUMCLxPmHiLCRlvwTTj6Brkz2DTP/SJvahycbhYegDcWctDvHmCGIOyxnKD2hl
5mUPs6Y42aMOfwB5agzPQ2MdAr5cL30vxy9AfhjHk0A8eklRrkvpx7+EYdvWGxO+TY3HDRi446aP
uvpnZE/FU+JXyz38G37fJEMuYRdD1AyWkuUiR/6uYsXwWlpp/2tIm/SRcyDee+Oir9NQ6x9+YNFn
q8fgN1YtCLLc3R+VEymwRLZ4G1HNxcYWYUKmwvbFW6ytblynY8FqSgbL2u1LpQlc8hGXY0CcbkkI
1KXW4rO/0/U9VFemm9Hi+2c1KVyAJWbfwe0Mh8UItMXNu/An++D6e4CjcMuHH7ATdEPqoyPrOjv9
cCdRc95wp6gVLCeXnmIaQFcGpygjmOELCPMyWA/27arArPqgooY/vO4m94zwKja9sCww70HEPkg2
y6vFAVpgWUTr95s2+wIKVYwsRth0E1+K3wVPJF4Oq6GkAtYqYRo9Hk2cxK9J46JWObKf107DTpKC
USJA2h4yxr4+ML8ZWycW4aVn7v0ir7/4ZzEDlO1CZkXo5JwIZ4aikjb2xV1A95Zx8CDhgq6tyNFE
iPOcG2A0Vf0beazoR2os2Z2nKWP9FczTOYN8zUsGezbwH09D+sHt/FRWAAE5tPBfxLVAWkhhAW28
PnPv2PY5V7dgtm5sS/yefRNe06Im1Cji6Nwrqzi1GeFEpqHxAQu++FRphBzuF7u0jQBfh9Lf2mpW
vDdDsRYTb9kNrv/m1LT+cN/nlTpQt6E+3cCIHeQsE5Dn4G1f1PF2AcP8wd/tgbCo2dXV5Ile4yZV
13DxxdVYDfe4yXZ2Gj2DrA9rDZwmsX8/e6Cc5o5amqWxndcFc+d+qiT8ZdxRz6G07EuM3+O99xtJ
jD+f4uvodvXJFdWBH4stHlf/0pLlruFpKeUxYLBFX5z4HpEW+JixhJBv0Eu669zBe0lirY92WhXP
0Qi9UpHZgAPpDDucnsUb8ODlN7ZKvn+pyO7mMW0Bdiu+olFQfYzwJ1tMPrw8LN1W5xBP0iZKuE5V
c1leiqiW9/S28mzFSxyc7aFa1kUai8/JXqJhbdoZa0zvgAVw+VH2/mSbXZzH3hujPzajHFvBZE8v
42wtzyB7/EPSG72rh1pd64I0XhiMZtd1sqpwzrA4HuJl3qZpArGY82udOm5+Z9gX3Iw1c/ojkt13
Eagg3Pqda75nmMGo97Iwp5T65m7psVvABDLUgIv6m9HJc2Nu9yDlzKxPmojpWJMfypa6OfBlGy18
CUIX7KRnQGMpmYEf1Gq/0rLRbC1vcrJdHxrr0TGFdW1Y570PnsPOxar9r6y4/dCAsbq129jJjk02
sILWqtf4ECFLteDA5pY8Exb90wQHmTKpCgsBbCr+f4NbbM8VhT+HiXf6YZ5D6xoIushWKWIQBzEw
sxm80Ee3OMn9VEwgb2mWJVbfUTZiMRMQ2GnugIiVtGgYc9XIY3dDrMy08ch/NVx5GnCySrHbzKvR
wxwI7vxB+6yob+8mzRs7dE4DG2WIvWVWPfdekX7PigbLjuqHDd+I+gm7QvwlQieUazdrs0voZrC2
ujbLf4i88KZ1N5SQYkPlci2g0QoLUuPe6hnaK0ep2tqt857equgTEps/Inc8uJaDEQHNZYItPw+J
s+oy27u0M++DA+B19yjhvmNiub3mdtxQo2NvRDluiZ+oL5NVPXicdBwrxrPRcIqMQh6WCSyT5Thp
vmtER4CeaTI+VAyE36RtTU+50guqG+xmXDfgvI4SgyKIaTlhYGwiAiWSu+NWGHItKxQSTlrwrd8I
w2QOcpYpN3aCzw8F0MMNFrUg4HdePYXVaZkq53ebF+X7aCe3nbfvRNs8LSwI1nmif4ViSkEalK26
juDOHyCt5c4Gv6c5x23hud+QBueHLIySXTdLF0qHU1BnppBv+QGnzLuTjtLYQ1Run2GPiuOcdyQ+
Ft6v3F9UMjzMOuRB6AbnxWOg3el6CF/TRAKOFbf9vsO+v+UCuWPNzsW15Uy5a4mx7OPct4YVK/eA
/OISlTA9mmZ8h1tkLSsAk3O5bqip3teKsviVM3rypbxxUjchituwNaGu9wyesCpSh0rznCrAbbUU
42MxuNPahKP+qisGqFlGi4vNrHV+R5TWbAdQpC8Ey+y16jJzPwQxB/2Q0KNOktm5hChQuBvw7r8Q
WwUUNHTZXYV14XOIQ9A/qojh484VqSLHHx5JOQ78phs6/iIXC7zEwAnebphwbKQ37p+z5MsGnqPw
VnHeTXugeUSRLKOXUxBBaMh7tEvNshQtLx1Sbn4RJzA02ibdYSfseAeJ5Tlr6XzqpjzLVjD2rN+6
a+J7uzf2bzvhHyxdu/+qCvTnxLNmwvGGbzo/DsqM3UZAJox3HLO+2RmhCd7NabB8RFPWPlQ9OSa3
MtYXgNdhq22TQTvx2omX/lg+Zcscfl9yS/2CNJ9995oKdohX5F+gyJKrx+/ou0K6nFe84Ck6JDcb
r51xjs5p26IeqtJ5ML4DohIbDljnEjuJFL2353cwbJKsatd0KQDCjz1GTomKzT28rxFE+2m+HYVt
cPAyAgocEvMPhj7kmKwtq4ckdIufpcdOd9WR2fxYPMFwm4wp3qsh93e+GQATjsX0GvoIKGnujPcp
+dBt6qPK0BzwG2T0bgn7F3OJrDV8P8aqcO8Nzim1GHAq+cH6Pf8iesD9l76/qwyTFF3AZhYpjKog
DSei20gG3HVaCvmu5wIDbcnQtaxSM89AlYsieFNdSJhcUK7xqt1hOsW5IFE+WYqOI4+8wioSWh3n
VPFRODi+vnf0XPMOSEr7nqMSP0cS+vGFa1r2M8oRM1d1pL3NksrxOMVddzFOlB2Z4NyCyknXgMuC
BLddJH/C2g8NHG7hdfHasivfW6FIl+22mvvobKUltzwKgvpd67vlNwzH+UcnbpUXaZ0+Y91AwUoi
5zKr0Dq6fYMBxtDnYKQL+M+Op56LvgvOSM0hbKpswvKzhMK82NIXGJLL6qw7/HyO6eimEBTpnIjL
92/dQtF7HfT99pYE3dOD7G7DtkofiqS1Hkje14c4L+Iv6ZTtHZ0Yy5brHCCj1Pdglzoe/P/BnBAO
mjtyyuGbExWxs5Z+Hx+o3mzXgg6ptzZ369cMo9z9BJeSlEjfxrvQ3NKwxljOZyTYCvlenOyGqba/
YRqW296VesteJ035hjnE7JwsdO+zQT6HnAqbQPj6uWqluWMkwGeQQo/qXT+8C0b4xYOQBQ4UF2oQ
08lnCYJ7axbkLNhM0t+x0KlOQ6iaR27E9mHMivQSRjkTrBaEF5eEVpDWTh3U8xua/aBaP93g1Cp5
iii3uUvBEGSbxbKHcRNhzP3kvgA0ox9hHuK1GaKX0q6X4BCFLfopRoyV5cjGOaRZE9qsOQIATl4f
67dZCNgwrMy5+2ofYKIf6Nn/pmtcj5tu9JtyXzCESzrfeOEeW96v3PRar+DlNNkc4mGih13vZKCl
O+k5n9hKzBtZlG7jAW4/Z6Zufi5DY3YuUWgJJpKgJFdMWNjrwB+4XsC01WiqmRTRro+sEpQSJkmm
XF2N68UNuAZlSWqZjT1NxXPcd6lY+05Pkr5sakKmubaSz2AKybqofrEZ1JQ/xhs5hx23GFKYa2HJ
9K4h1sTGCCl02taFP/bHodMNYNegLV6IOOFC8q04/tknM84xXHlFdu7oDAkORTBgvPNqXmBrP3VN
xZadgp71FN42Z1TcR++DxC+yLbWqpwN71GRPC1uMQWfokuBb3Ge8lNslip890grzQd9EgBXQyQW7
uJEKtgPTc2ETLfa7rt46PH7WtpZR9avoskw+sfNo7vuuKseffjiVwSG0U/KoYymnX1B0u3Jj4l63
27IgeMytgn5t9rIdP3XWOOLnZFtjtcsmpPZNn0eVt1YN1SxEu3HOL9konizL2HvMZcztvXAatceB
68NtilII5Q1LBjZrHh78top8XK0jq0ubRRqmhBaUGih6uVPklS6LyrOfYz9rf1MT/zjWoepOnZqr
R2YmNPSw4o7ANb15r8lqLGe2G+1T15bya6GaaF9K9Fai0HzE6XLgjoDzfe6YDld+4vXHMezVDk2C
4yxim4ePep7Mndf65TffXmR/0JE3VpTQUEGyonhC+0CLKgDznCs0GVhV3E6kEPA+RZCZEdE9xkiW
mWhqWmt5Gb1QkzUwXIXqrIbC7wi1yewuJG9SJGJHDQjIP1KCnwgV3sZQWrD1FD9C2pElELY070s/
d0wPIUK4mqzh5LdF/Ls2kqE5nfJr3yoNgj1y5b5C5XtPkSd4IxRR+dtQZva9zxwIWKM0/LelP3lb
U8QaT7Kr3KvdRMzPZSNhUGGGKxD7Sg5KpAr3PIyN98SqWDzf9l8PI3Inqb+ytzAkz9N7hFHrbgoj
kicsVx+R3wgkNK27p4bGnPIycw9BZOEBRMJ8nZFjL7OYu5NbCLa2orZv7RrJbqK1aoXZAVunlbrl
fQwkYxPrxZtWXG4EELVgjp/nW/eBlysEmXpw2Mpzu/c62TLme2tfpNY9LAvvAI5ifGPcjSA8Dpjx
wUu4WMSD/jWCNM3sV6j+iEbk7GLUgnAdZbSy7JQbj6fCsicOVrs0OzZd43ZaPMycvRe+Uq0x02Jh
99VdOUbJq6nIWlDVzYzfW5McLrdT1F/lDsRc3KvJ0U1H/+q2jrWpK/pIYMez7sp64kwbgdPtJ1hy
fV8lI9dFJ9XRyVHY02ktMCVB52qq23sTUZiwpU+JDhaRwtDf/vv+mP9eRCya1P6V94vNNkLO5//Y
fep/Aqr++a/95f9ywabi1sICTFKZBaCNV+YvF40V/EECxbVvVW+k0fHS/J2qcwIMNvjF4BPhluFf
+jtUB2ie/LSwmYMjrDY3a9i/Y6MRHjaefzCACY8/DA4+/4k9L7Khv/+znYYqmopVhUvYoyF03w9q
ufOq2PvVWyIjwMFbxl8AYoS0uO2roXC/1ylv0CE7WJTBgD2ZYhLTbEqypN/GQiab0bqRMyJiFmAl
xHlJeMOlZbHt3NmnXYsWrhaXDaiFlEc96ewN5opmXfuvXdef5lFBe6CGaltGAn1Jx+G50fKZA2hP
WQSeChyy93kzdes+DknqcZTPSXptLVdtI4ov7qPBN+sm5hrhWDnDken6JwK0QL7n5HGe5/ekHrj6
CnR0VKssGXch/VjvZAxu9TP1ZebqBN59sTdkJtxvZIKzfbtww3WVn28WzdyehCysElu/Vlhl78fe
9Y6lZ1PMFFa/q1LE20SN+sEO5fI7sPIPN5rLjbvcMKJNIY8ukzTkWJQJGRv/XEdj8RjasXMDNt3K
8vTwmouqwcmQTM4pSFJ72TpBEDwBBLKoxAoeIU8zWIcf8VA6X5MsRb8ibFSNmxpkw+M81ezmlfaT
S0RkgR6yxsfucWOAEOSsmy0383DHFi76rTIn2GaZR2NPwFsRYCWX2e+A311SKJOrH9LCFe8s8cCM
0JQxPzS0bt95fCuI/lU3SnwqvKMmH60e9DLV17wTv2MiCv4q4SMctm4/zsc5iMUeQkjIMaj/JJyE
f+FOZB2FkFgHEi5ezYsTGBST1ZhW8TdX+tH0Q+s0IQum7Pu2gsCyxgzrOi/KTu27oROPdWjRibU4
XBDDsqTOw5Ih/BzEHT47BZYUGW0LvadGT6AD58TyIrwfYn4bWUEoKsWUe590LSlwm7FFIUrcATn3
UFarmY4rAa2+dotT7tIz3jj+YYDFRD4qmUlRuB9VmeE9tm2azJb8PU/gyC9NDXAKCRxyxl4t0DM4
ho9RnCz3cxdmp3lxt0hUxOcf2xvPq6IYKBn9C3xwjNYC/Mmw4grxTSh5TRdafiNW9saNNiIKt2mW
bk1VcP9KAWvUFnlXZ5NJDNy0XS9ZR95wCNQVCe7eG8Qem806KtjYVPpFSGivtlvuJxutqRimu4kt
SB8ee+9p+D/sncmu41i6nV+l4DkvSG62Aw8sqteRTt9OiNMFucnNdrN/en/KhMt1L2ADNfPANQig
MiMjdCSK/Pf61/pW9UigYVeTpUnsb9TRzcR2xlPmm+lm+qHP+9t4iLGlNTtuR+iNCHBmbJ9U6+AS
iM805OCVURMTDtkySuC6ssA+sgR7jNLxnpBktLQNn6oRngJZlwc+qu2gJjIkEwAX32Zp71oRCBkr
Gj1xoABNHweHKKSb8vemGbgko0j8Daj/+pGvDda1uzkBoGB+UOv7nJrMD4u7m68FZn2IrWRBbr0u
MLNbipiiOvfRk5eT40C2lH8c7io+2uRBCzk9j5CfcJmCo8qanVP5TuTH7SZO4TRhl4hyzfHICPVH
TMf1DTvUIZpy+acCAqygkxFO84OoN5u3uhl/DHBaG7gk/sF28P5MTHeTupQNxQJS7lguLftOWF8z
qS52uWxK1lS29bs5K2N1X+VmjLJVYTQ0IZiMYbPDjALjKrDrC94XxLFKJlQXLq3YYq0y1tnA1K9p
DCLeSxli8gx5iUOyEW6TBmcJKFnDRFPV6jHJ01+C01/lzFtlpUF+X6ARLgPb33hY2Lw5OAP93nhw
5lj/iKV9MA0zfmjZ04PotI1Llg6V2MT4MyAUYwc6u/Gcr7F1tPuxrlik+r06EIsiR2Wxsaf6sQLA
Ww6RzVllY5SkeTGOaOIp1vKZtzo8O4IUE011kY8st2lreBNB5dGC6TpndjuPKZHoyJXBmzICyLsc
Hg5jSBJbDeZNyzr1mIoa1z9wr8ixs/oGSzKNGCrcZHUQIcU/EUa9U5wh0o4da7sQq2li1Pi4BOph
pM/+zDejMrvXpqi2Tv4pOV25afLoy9m+5rp+A+ntEy8+lppFoaT4r+NwVglvOiVDU28Y+b4tyz4H
ef9dTFJTlOfgP6vy+9ayvhvMF1g1mH4Ta2jxgQCFy/BGxRNT6bKAK0WHMzeFogOY+KKzCueSKjjB
QU30Nu7OmC7iYqm/Y4tBUnXlcaIxkLiAolKgKn/CtiKk25pbP8mjwnU46wx9RNpog7nqMhfytqGi
YpW1LF6GMsXzNEdxU8OiHDi2vVjTCxYj7XK2yiVJ8IB43ri6Xmwc6F8x4dyolqdZ56Ar9MCFjXdp
lDsiJdgS7OXVD/JdZrx7rd73zXj2nekJ2QlKMLaBNVfHakFdqFx/B4j9vlUDub7psCQeXwM2e44/
3CUdcdsEyHkNsVBmJWsDBBgZ6DN9T4cem+JYOsCiFfxX5xl36lvsGMcB6STn4q3Q5zmMnEp8rz1S
HPQI8yNG5/SK+uDMS1T458XvXzndH21DPBnY8ilVw9selr/L8NhoP91aELVWqIYE22bnjxdTGpi5
u9j+dGjMCDLDAkicEJ91H2nLeZv1n8JX+6FIzl7H7YWCGGBL2aVS1r6OSYPZgbzL8DrawOZC22HL
nl7DUbPJ1xuEr4/+GQTpORWnUcQZn/x3Y8pDUjOOk0XJairKZrQ3olrbcPqQAawsPvZVOrlwkm22
+jH51MIwDkD9DgoRimMsbjxqz7jIUv2aTslJzK/zmO6Cgt3ARETbRrrKTAo8THu6Nm0MD0MT7odl
uh8orgR7UG76OPzhy7pOtdjFSuOc9eP54DbCjDBP/3h1fUhDFukAsbk0olmlB9YwPAKDHcyVTTbg
h4LzZbSf7CF2IjPWC7eLxJScRbv2EhM8MsvuwW6LyBcUfxmohfhwSbxGMTQrOs8kSRgrsrP8TIQH
ZV4V77n+DZR3IYLwZlvztm8wc+Xu1q2XqwDAIams1qbajV12SPwhWEOqLIBateGuVYKP1wTglZOY
clNuUc6N75C5McMS9kFy3xMgrUZhrIuRfH+/LnDL7MVQ+KdJGxk/aDgfu+KHj/IA6HWH+Wc99cWZ
r9Zq0hQM5M7R0zFthQMZ28YEYDj6994AVYuAIFDq3j3XPgCDRfobndoPSR1PfBJ/BWpXQzfcGSmP
Q7phkYoO7ZJSH4iX1B71zppAzhNLRrYHUWG766obiV+iCRAFbfq140wYL7TzFoZD+TTQwb4Rrg5P
ocHl5w2muaomw32ahXyzqqdwmS5dLR6rasKEbG97o7tPg+bksXHwO2qEOcGWUJDWTquPVyuYlzT3
bAUfAjnsJ1t+jGZwh/61NcIbeyS5BOzPJoWLQkbpkb4pxuDJEc51S9r9XG/k9BOy3PGrAco0hIG2
e25KmzJQ5FJmUrrlcNKZPK3DNN60AXqQB3Ni6Lb+/Eq8D6uCo+gHcAmkBke0MiIicg82M92YvrQ2
s+tyqdfBmg7hjRHa30n7RVRf7hjRwcI5DlUMdv9SiuIdg9GHrab4eBXMAYlwC8CUntjZqyjLjQy9
g+UzJJY5zwruCwNpFQJ0Nk8MSQul8OPPzmU1yz6QfQHp8RlRVkZ4NTaxGLc6p2uxOBcivjjJJZZ4
xBlESLXmmrWAcXB1866pcS4UdbM2tOva/BCJ2lKCw1knJXWAA9WsNi4e3nop4WKa7faK1uhim/2k
rz4bT+wyxJpA8oG4xpM/LodS1lHtyR3nzj0cuXVih1w8Yx0V6CJlSdhRVjw1WNc3iu1uXvnxDs1g
hTHtwW/AwAVzVAalv12cB4GmhgHYCFZjDpGRxQ4lRRHcPeuQsXqNfP+Gg902RviXsAzRX/OXZgD0
Skl9qKsX+p00+NOvEL3XsT6179zNjv9lJd/K9KYdPkILGACZn1dR2Z9uvnDNiCfZ5um2WFBDbdAE
LB6uOQfUoqpsxEcaW/F7kDQ8QMsAJOBqtOcdQnC/ktfim6ZtH9vJj1/SKsbhJ+1kPusJbnknETJb
D4GdEiQemJrwuo36thZsiLhNeCe8DF+GK94woxFHTNiX4k3hkvRYFiXyzp7FVzH5cj3J5tGi+5kV
3nIMR/1qN+nD6Drta2bmP3TtrLI4vzEM9C9aFMie37tzZ27sWl7i3vzRjXFsJVqlB7ec1e06i9sf
pMdo5hIKp+BsY8FSjrPRWHQj3kUfvkO148m/GRLjJuFRepeFHPNsy8jPeOCySx22IfU/rs1UqtpQ
bgaV9aG1yjK6jznhGltKkcWhH3P3EZav3oZBmb7h08g/YoN1rSoXFUnH1jeeYpzvamP5wASEg3RA
9/EgH5+HxQj3kNWqKrKw4uqVjkdv26nFuBHAJMe1QGm1VnQ1U7dqFYvzBwM63AA/K8dLnmFzSdzW
wMG2BGyxS7rXWB7pPmFjZbUUu1t9PFYbLdGsbgjXmmOzoxKRbdU+q6Y+WMddnrgvhQkcKwpc4jXQ
QWbjHHuJ3GHrQFctYXBNMmPuAHk43NXjAFhh5pYbpX0sL6FEQmXi7Q4dZKDVoGmOW+VsnY+B3YJl
pK8obVb06GGpqivHWvNmIXYag59UmwHZA2mDweK15z4K0CLHhUw6wfD2iwgGzS6KsuaIzAnklDgs
pxRdzZkxQirH2445w8YI6mDNcNrtvUzWzsWnEt0GweohaWsDK7/GtrmfW789hb0K0c54Emjh0eeb
+xVIFLOB2bLCXUjYvJwq/xJ32qD3GxAtoiG9baTOhxU73JJYCsX3qz7I63ukIzUHm1EbY3YbWMbV
W5ZT0f7kOlLm63lyDU6OFOpCg7bkoWg4pq0dI55fmrKiUs1z+C61QF4YOxPiHcRF9SlZTB5ghPPp
p6ewxTesb6Rftv0d/FsqeyvfbdFCM7R/mkpdq7HqszGIMrFYXvNGHWJiueomG3GsbEJCuENEdZ9F
1KMhldRe1Nw1V6KC71EWRq+X9cvBLfV/ZRly+xl1CbrJjb3pDfl7vOk6gq0EzwpacqYJQ0MbyL29
VJ710DhYWiLuBNYppt+ROxPhW+yoJA3jnYsvTq5Gh8maFWZ5vZ/V5XX/GYD98Tq7d0k1QhpeVfwj
RoLwGtPN6M4qIm+BIYCoDgwhzI3lisLN3a/KFU7CCi7s+mM8AaTbskwgLuyyQo4Q1Ad3R2k5s97c
YZZbVb3p39ZT4NZrYIPGg6eV+C1Je33ZWAPuZ2vSvyzRPMxfubvu8ILspnLWx9ocqvfauhoGp9y1
sXOb5D4ijGe+5GEy25vSrctuV9pL85DKrD4OWZzcZxS4E91qFg+mzZRAGJATm4xZAb5oUvkmVUZA
a1L0C2iz3Tjm6M+rlNsAzPqFaL4Pce2XJXp4wIYaPtadGzyQ66nOdte796ZjEX9G/LaOLWH8duMV
bvjajZl735SE/TluZ1Q9KFdTAeI1GoYGBub5iHe5vn76I8VvtXTDO85NuGeNLDtAasX2Q+jfWbkx
BMLt5JvB6+Sm3R+zBe+N9dGEhCLS8hGOlrgtZWtsm3y2T4WTcF6wbqQJO0cTZXegz9W0Xywzd7qJ
8AXVMSqxH3Nul28gyepjZlXJY9y1zCOk2fHN9wMqm8swfimkHRIWnXl602Od0UwDKeezLFVK9Sxn
4kxr6zvHa80CY7CKF8ixLvJiYtDWQwfgZRFW+2sl5S3XEVbmrs7+GFlgcaGOLBB3dqd5xPA+e1s2
pSxdTcTRkvsLQ3tS9w9ZU4D7og7NwZVA+HalvMALbghnea8g9ZhmEh/ne81KH8nH4vi2OHZXc3n5
6BWNOy1ofV06PqO1kt2wRxO3MgE0kCMOQ7JzK1gJriws9tj7RcwmqMd0009U9AEYFgd3Sty7lkwJ
hzVRHcTykbYPY5uAJAOec4Piya51evShZBwbvoVH4S1ii0GmculeosawMCz5a2G0qmkrjNmOqza5
S5LAeRxFyQHBwStu05f5NJnpzDNQCL1Nenc6qz5xOLbWD5gZ54vlNvE12xSc3IHzFe93dy+4wzB2
sFsktIJJHJco0sKerCEem64yoiR1gcC3SJF8FuZ0yoWF7gJ3e6sEGeVGXBsZxhLovRujpHaXfkzP
puJxSuUCXyv8SG3+1szuY2syCVc7YwpPdDz/lI7aaeWwfqYAW6tDEc77PnQYKmLGjiWG2bD0N8Tw
4lUlMxglToWpOi9hvPgIzRa867NTjfHRaWeXw08ufryiM16zRKTF1qxG7yUnzD+SEBjsu7jp5Jun
s9McNO0XgKz0XMyT+AOfllXZ7JjDqaGl+k1V8/yrHKHeLadzjvFsrDG/tDAsYpyrKDF+ux/SgNaK
TtE3zkyIx3PH9Vmkh8EL7TfKn7Mf0bnpLdtx+JmL12TclNkk+vC9nk1PWO9eFWJY0CYNF2OmjU/o
xn6/9g2aptK8f4IIWWarwAiHWzpbl/vR7yDHB2bnfWWAu4+2ZIzlN+16dzT35uR4P7Wl/JuUCcna
QEEePtuOCvJs7JpbSjaKfdC4Jlldw+fM5S+UEpgrQ5T304QuBOJ8np1lpXCxRgPmjLe5LazdmMKB
Cs2+JGJ3Cw5mJlJAI5gXYnoAZEU5UCy2mptpc2XZ8CAvCMpcv5KT7LbpQsR3LCh5KkFLY1U6IWdl
xLIS3JDKsqIhQdtd+tB7GRd6gUqxr20j/el8rGROpWHfyHwT9wT6Kkwt63xxga8Z/g3pILyPbvhY
GMDvqk4Pe80mn1mB/AFCqO9CX1VV/EzAOdt5jpfdVFZhrqa68zZeNS93vq7eJ9n+ZpSMkH/lrNIQ
nHHK8tgjwUcYb9gTWslx6IoXLBOE7Rvx6c+9vanTzMAZwljQ9LuE3shDjceTM6n3bHlc+O0AH6yn
bvuEr6MFmVZt5r5jpAuMJkLYbW+92n0cMLXS3LXQdq39+MsOyhNLiPXodlSrVcY71OdlX8GII9pW
bMN6ABnHVqjrBbiY4SejiqfkoLUHCVREWM/uAa80K6fkfRlgYWz6YHhlHwtgJ3EviDbZC+Nnvqvc
Ydhwe9/FEmvmlOAuLIP5IcD0xj5om6i0IqAbVhuHvTC+rcE9mIFnHXBp8lUu2+F9tlXBaN0iVojE
uFPumxtUO923xwRJdzNfDzfCm+8t0k7XVN+pnwVNK8tEtDTIlwVXLKz7qciTda4C5l/HvgXqiDws
WR7nfJeu7kaFVdvzZRSM3zjeXAQPc8vxGkyTjd14Ri8c/dx6UGm3gZVFvVwyTBvDajZsYT7moJpR
2WomJkKsDstdswkbqgCxKTSOO94ZAexfxRwW0VtK63vs8w20poOeuj1+rD7KUtne49g0mWynC6uE
jnudh9+exe5N0eb1Yxib5zDU1qE3iidtzVgK6cyc/GNTN6dg8W+yOnsJ/5L6xg4vHpaRoioUDkB/
+kkQ7myi4BdNS8ZHJnP/FneKQqNo+z333f7aiKFOQVFSV2Pzw4x9tdxjYPvCWErOiG9aylZxDfvC
XAU6T9jnJJeiTZ8dxHszqwp0e5vJvj/4piACm9+zGtwXgb/HLaKiIZh4Oo2MX6IgDgapx+hvcVht
6il764bFv58puhLtXN5nED8/q2kIHtzQVgsbJi7bKTfVKewSxorJdp4mTgLRtVxhMy6ALr2qJLeM
jlmwXdkBVwK064ujjYhHZmC8aAjhL2GYp7cx+XvqIOSDVS5Ibl2ACbOenBWwwwWCYfDZNKwTMaPM
Nq13FqqOHuKDWTkIYpA/lfkxL421L0FlBDIkydSPu1Ek1rbqxVPPrWQ9kUU89mXRfU3Z7DOM5mAv
+vJBAC/H/wQrznswtPVli2SnuCUGiIB8okfRYWoPH3PIcl0C9K4bbUCHxonqh4NdMp+H1Uc9j4CZ
hhOlzh2DOJBApyacoxfkxLpWSOrc2ENFB4WuzW8xlOsahiIZ7ebHEuKhbnOYRfJWpS2GUwlMsTa8
Haelee+lZroFIfwyIz4OqS2ecfMde4Q8IhREHGnHQBbkizCltn6Z5ky/ToWxyRu2LUGq66gdZ5rV
aKY9+W3zniXpCeM+SwI220vUdFO/9acm2fBcxo5njm++9l91UeF3T9UzP06x0u4Iqzg4jLhjcgfF
eErqdZ8lN8I9jmkNeyBL78belNt+dm8z+UMEIMOzpNFlmnnY+lAiJg6E7xJr7VfbTu7tIMfuRyZj
7210Jqb1NPVXJV02IWVjfAXpkTQQSVf45sL7ooyBGQGyD18SjiDGic24cSvmoHyvEtf9NK+am+JV
evym6/cpqM0WW2YBaWlj4+FZ1wWwKjqZ544RplSa1Ldp7VwbgJPAknYLQCZYB3Vqni1Ab8u69VlE
Ocpcvv2UEQM9BneVrxL2h9kQdb7quYEpK0lOiWBpiRj8a1LZppmDZFeNO5vBjBIFL3sX/TiP59gR
M+KmzlpoWSU2VIx88/8n3svubwCQ+L+aQKK0lborPvU/Dlp9ljBlfv8qW/uLHXT9T/82glim+x80
OQnf9XyMR+w1/5cR5PpvOEVi5gBq/HdH7j9BQBDuHQsCiwncnt9iW/x5GsB++t//m8G/u/5ZVuiG
gQj++hP/DScILOZ/9YEEHlZMN+D1eabrOL5//Zv+Fa4cCgLIOWFL/JuaW+TVn7dqjMJP13WNGi3D
hgdmXc5sNEXqUAr0ohInOJHKGR6KQYw8jFp0IEubXyQQWRx4yd2UiBnCnv0oLT/Pr/bW9IIDZX5u
zHH+HmAxUqluYQsonZkwbazPFZzdy79vS/ofve5aFkyf5T8wfPx+9v+o/tBl99nx0clv/Vf73j/b
+P7u3/vn//1/o5zPwZfzfwZ7r3+L6rvlx/n+x8Nv3X/Bbrv+hF36+4+oKpP/5E66/kl/X5MU7AmT
awjLrAVU+y+b0d/mJMu+tqNRBH29ICA0hP+7j8H9j6slib4Fl4oyAFbXLr9/XpIUPJA9ECE3LOvv
drR/45K0hMlf8y/mJByuXiCIqljX/wHC+q/E7yEoB4Pj2dVnO43xOkxmRDDdy7mu/oBQ61Nqi2rO
XpUoSAjOIU9mTne2/V6DI81pMBo5HBRM+t0KdxY7X5Z1HIu6sKTOOSwUGM5iWeQOK5N/R7a0+fTg
1jxSJWRQ7U5jDlC4eOJ2m7WKbEEbm5ZYDaI2IWzkIG9lgO7BIg6rMtRlhLl14o3yxoFnz6o87Mn7
9PNkv4LGp5igxTjwrFEfk00lzNrBkEx7ViSGaTG2hLzaFEF3uPYbc9RZYL0s3neaxpAa3RDXe5V7
uQFxq1I/gAFyZtqqSs+9CTtzhRESN3K4+O2xEtlS44ry0EXaYKzmDQqTibTSNpyHhSy/XdwV/X5w
A8lBU1bIyqbu1JPm7Ir5mqkziBAXy4/eIUGxnrQFxb+zWXxOc10S5Oh8nEJuNz4aRFFJsHUhoyDA
4Oa1EWFbb9Di4HZzJ3D5tUMj3HQxwYqIbrp53lXFQorD7qa6XzVjOL6N0EDolSdQNLBalOojcK5D
1QBJiWAUFIo/s5kvt4VNSgE6bUptfZfYOfXWVuU/dTKs//gcaRhrIZNMh+bqmt8bIDGWbTg3xE4X
k06BFQYQ2oEhNLv2FiO24n2xs/7RxERPrZpnmE91lrsf0h9UTdC9C17cIdXDzsZB9FLFWn/n4NgA
N/uTeVpalf2KNhleBjHhPcjaGMmDGc6+TyE8/Pj9wCJEAkfBvhBeV1ytO1gwJGoexRs0Ivzldt/D
RrEGikLuUw7UhPCcEp32wHYNp3eUy1F251wrVHgHRShcF1VjBpshDsytV5i1QKxyjQ+mqPkCFMlf
4p1VYwfee22NsKviLju2Igk9fKsMWN05IEzLKa9foMU7ihAIRKgEh8IA6ZlIflyC0b+Ptd8gdjt5
2Zo3TTF1ZQ5+uXDjS4u5F3ap6fBrEDazfCnbED+KIvo9HjxbkuFZ0UQxux+z7fBzhtAYJSgnLsnT
krG5vKG9LV4OcRtW5ra24aHyigE5QIYqKx+2Zm5XxzowkN+zwRNB1OWGr9cEkHPzbJSza7+JEu7c
4yLYFmLE6+EN6JaDGcR8akSeB6U8ZvvSTuMPsuayeOkbzx4vyFBefSKJmLlv9JWE6gQThTEJklBT
h19EUursAaVkSLcTfaTOg1nYUxOlI8zuHW7+cbzU0AiGE+oKE92U9z482BibIfeDPhgFcvw8mo9O
Iyj4s7MM3kfJGoh5dJRXS67fM5PGnXDflTEuVydXY1HoC3D4i9Vpna5NsZTee4JyTd4rG9XLaNjX
iHlIcIq1FcS7pS3m4Gb2yNGQQ3LNqBiV1R0smk1/HVYjwZmTKJu1pAAdSJqWhTAGZlLAeBWBL2zb
GKff55w6yyPJIJ+qPi/IWH4pGh/PVlM48cYbmkI/mKV31XWrwLnHFRrk2xT/wb032fZ1pZpya6Lb
5+rn7lygrLE3jn+YjLutHQ98pxGdsZNIyGdAOiF096sYQOgjT6mseHQzKR9k3hJyA5GT7MfZJOFL
EjIZSA9CyCYLyhR0nyPkfC8y6N8cIKnf0s/Ixo7uNH4FcDlokRF43QnWqqSKv5JJF9n+ChPTHEQF
g0vvSV4D/Se+sYGgrfR9iJQMn6PkwLhSfdnFUTdL3iZ2XNQDsBrkpOGUzXzLp6+dneydq4DTOMU5
pbtNruF3sL6EDEWfGMscMg6BC1qNMHYTzn9s8Fe4YvqAc6NMYrqMh0AVaqsrGdS7gd6vI8lt6uR5
J0GX5GWXIwjRO7mZIKAZK87w3p0ivMgiTU24IiiXxYSRpBAYUOvFu/IJtLK4tOp3JCRi8uNcYj2v
PIIcD5h96huXQBgGXqvwWFpVdulEKONpiJKUly9WE1LixTaGE0Bvy/Fq4vUfjY7N4zqlbXI+WyAf
LrIu4j+Vlq5PUitZnqqk07TGW1xyew+bBMy6IE1M1j998RTDzqarceqndgXrZQlXs88Sla3wUJP0
EujgAq2GVtvs+lJzpZVkSd3JeYvZDFKXMdZYjF3XtkssT7UaNnkslNoM7KvvrdY13yslmwwkkH9t
nxlogpY41r6JXprJsZlmtHBy3aGOEjG5xI/S3n+eRNrj1Z19is+FQRAeToUt9vD1Qh7RE3ezVcyp
qNjg5uv4lSD6TVGbnb8CM4kXoLSl9iJcaQhBOTyeZi1ZzpRrLHMGsZuBmBYtBwpDqwsWZd1hOHuy
q5zPkKNW+KAcoNbEzmX2pXg6l9HIkU1DFFyqO21bcRzNmSWeh5od44oTNPjoOjM/ssbVQGBqidqg
eUe+mGpcSjP8bnpX5Vh8WdAYU57KNuCBWTTh9VIWxlOqnfRtyZvwR9mQrK9jQE6xoEh4EW4zw2X3
w8Lk0ZkGh8xjjxjlymncG7Nt+Bh7otnsc00P92sYjAvXPoBEwFmhXW4KyWbxMeB7M65NMmXwi5Ia
lLieGl3cIHhTqYcsa/zmCRnabc1eyNkmnVHj9QpGm/ZAKyELMVrh2xBm1S0gftowAqDb3NvDqr21
MYUHUcbDWpJPzvq72EcT37H+qGQENsbN2brjlt3Y1GeaBOe5M7VdhfAsUlQVel+soln3Q0lczakF
vz2W11h9WbGWItheM6vk05TGWwyQ6mYM2QHudd4zpI0eb/RuSZa4vBAQnd+pOyyGHYrk8ke0vuBi
0DKY8EmMcXGjp8Cb1mFXLdA1RP3jAgB6zfH7PrHerYk0d2P4VZcV6h53yPm3wEXV4xSvm/d4MsJi
Oy6GuCGHf1VNZwffLP8Qe8ukl0+SXoELtMBwuqiNBTSIJTDZBuvZrKkToSNjNdvav6ihr/tITtxQ
ohHWBliFts1OgrS5vWlkEx9Nd2jEpmmH7r5kpP3BRg34YJG6eNStajCLT9lP0k1hvjYBt6HYsN35
aMYEGacAQfbcp+X8W9VzfZeNkrqVYDHDp9YP82Mzjv0nI2zM52eN7TfP5Pa+qj1M+AOhLTzLLRKj
dKX1x27n5TGsmmWPFlXxihvD/hhMo3ggughg06rgF1FyywHGoeaKqUwn4VejhuR19pX76feQ+6Op
1+VXvbTYKHtQiDcd+yfynmmcgsGH5/VecKWcJyLnwFiQEVmribGjnQL3QksrjK1IICx1gNpH1nk1
J9nUUDZMtCwyC7/+8ppmbKMZV5JYoRjWGBincV+kpPZWZTIFd63j2HixbCjKxB8WokIlOUS2Qst8
sLjtszQO8vGV+xrdtsmkKCAruXknEGEEsMdJ6KHCX6TcFiGTq4UNSMBG2pPkIPyiZV2rg9Ydia3X
3W9t6/bDMTINzXTE47IZ04ZANRs/4zXG1v/tYTN/AusY1Kg6HcgoyaD/PGfwNVYQcftqG3beQtda
LBgVVBUmeCKJGkYx2cB547rd4EMOSSV03thsq33tLk7I2nDG4yitNi83pZETQu2yVjAuNwSkV4vP
NB21We5xv6+cmt3g7IBRYTo2nmL6eMbIMhy2rK2IXxqZGWplM2WxnaLWDB0ALUxcV6Czc55UXBb7
NlzA+TeGGhkuvcF79SyH7Z5wh6urfmBepysURxMqGt2nqyth+3eaWGFt8KUU5poErsPAOoc8XQxP
ZJ/AMEqwLmLiAVR3g/kBTZtT4EDcHCnOKLRLFNnvgqg2+Us3cpzEG59zfWfl0n1vAwNRtO/b8UJZ
knqLcQfg/V3CLth0VCi9pEUCs9JfjHRBHUUyX3MKoza4zOPxF5RdTLVHYEHkq3XTJVu+Lv0+rgDd
bWIUyPlanMpKxU5M1M6W4x6U2snhEAkef2aHpSwMCKpRXrqlZ66Y10PccLjUdqG5jDp17bum8S2N
6NA22a/nJax7p+des6XAPqOemhwAHw3lI+lauVZR74B3AdWxrC7YZhlZ8ZXrXbGJfTKHlGUA5GPV
YC99ezHcTjf0zOri7JM1s7dZElhVRAwwhmrucitbd/3sTys1UDq0JYrPtOkPltIb+EjgyWrlSQ8c
LPWha2FAbFjhU5MJa5qKx9QUeyyrx8obyA5CxcLUUFWwj0gSe+WhC2jsixKqCTIcpLOATrK4+Gbq
JQ6xbfJkYVsiprLcMdDoJ9YiVX6MPTNg0a5qUh5ObsHQBGLIXXZAgb2ESyHAwiej8TAVDLY73fbg
2WePSOKZJf88RVYS8KPlY0g4G8YFWHZYAgS8TbuOtzVnDRWlrqfnYx5bWA9ZRA/PjcrhDtbEkml2
CbWNlzDFMfJMox3mL7gVY7PyAL0wvqYuezfYwFKv+b5AmV00a12CeWxHozDhMbTSjQyrXaO4tLat
N0iDNxe325ZNJtevI1JoGVpdYRAcCJt4zfYahaDth4HlZKp6uswsrWKc7xqemS5UzlK88bP0YPtp
4u8THswVaRLVgvQIkprVGAZ+uef5D+SxZNZLYWPZc3eoTRyWFJXMVwQaPmSO59NUptuAZioSXa6h
u7skMMd6ZXts3X9i4QOMrD2zLC5JQhosMgngNxcAGzwpLVUs2Y4tIHSFevBSa8MLzKttDgREbBa3
4LCPm6RrNzltLzVE29n9gy+ZbbF/fbyv2emH4pjy0jBAL5Ub3Pac1NUF41m3QPBtarzo13T0IXSB
GK0TOEtyYywzjc2UJKDuDzZX/70ebNBHucpjd8selI5JI4QvsXPMOGaZHZYMg7gHmzYg0t6DdRpx
XI23YGbM4aK6qi9OFvcI9T+pO5PdyJFty/5KocbFCxp7PqBq4L27elcbMSEUCol9Z+yM/PpajJt4
CLniSoia1SQnmUgTzUlrztl77RsfUFt8hxAK33eLY3/41tukRaLGBc3pHklCCaJz38xsooeHtFGb
fmSJH2mM/srOoqs1GJVtb0w8ZQHNnz4WHudpzE00mOti3NRccCWXdKona16o2l+ohOeHGhQhMEjb
WrTwzskCX2cKwuCSG3yVrOrcaaMdxqhKrI0MycnCzybyC5ooFs3awaCX/EirUnvy3DyvD1XZTN6K
uh8S4JEpzjceCUPtuTSbsWVHRR6/bUcKtOup7oZqSwOOOybKjYSKVAXjYmkI1w8Rcw6FIKBFeCMm
NnqFa2jIFcTIWjnVPk7zrtmzwZMb6dtSOsfaJNX6CP9G1KztU5Vv3dSsxcYe4k4texEXM/quD9m5
TaZya/rKPNfADo0YvlsHww4CwHHRG6Y8Iq5JnocitAm5a6qsAw0iOfrKZqK5X3ZUHFZOlTWXnlO4
17oKc+SBfdZ991oht3Btem+LCl4DHiUnWa6AzlSwFAubI2FU8q5jMxipTYOKoJOZKDwHRlbzy0xe
defopa8oAIgWaYLyC+TuFAXJDknBAS/jUni0puMpu6Y4ALnOzpSzp/yGEHdEFATDqknyb55SZcBF
x28vSdDOx43GNfcpRur0gIx7rKBO8NYSyFa630WMWnUkSQVVcOIB3gxImmeLwBRGAroggCw1mGdW
S+qIbOeEjNN169CrWTIbq5WR+/73DPQg8nPhcFoRHLbYShIHoa10y+YnH78mVz6NuBE3Ba3iRxlz
P9iPfqgeui7vYes5EuIeJ3jFUTTt6fZSCwvTLrngY5pjN0b808NlVuE8z5Ady4aDFBL+FvVrV0Sh
s3I0woPoSVUO5bVt0Akld6bhFGNy7K1eYpXWLc4Ro6RDZqXVJvXzqt3oTmdTpNXssKlu9dTH7W5T
Q3LWdoDG7KXzJkO0i8ztpPmqgaUmna6uC+0sAn3GwT2IyT4h7VzpxZ0oc8jOnqkcYnicFNMm1E0k
1BvCvXUy5xurq8dsgTy/sjTs4gHlzohuX7wBtAg3NA38zNllrhlkq74unerAXRBNmJVygYuQUlEZ
31qFsD25JS94Es99Nvr9MQv1HAwP5A6LHxuL47FIwei+NsBKOaHKrONWeTbAUCm3FAd0rjA5bk52
Hi7JEctFWg1e9xL5UT9c6JXkZiexDWNMB7Ohk9LGqR0wNRlfhgHSAo7LWP8IMPkE31vDQaWTBnlL
6TLWA24Jiw5kM4QeeDRtMpLJ7dvWEwfqqLmzw4nwyckwvOinEWtDZC9YvJVzS/AKnogoJVqFl6r1
Y4MKptUnVyGvRnlkQwrg0eQSv8qKbbKdSSn1Ab/jeE8Wrkq2PdmVhCV5nXupQyKmDuYCYbM0xJxc
/2tnVRtaB/U2lPk+KBEi0Umm2bVqI0VfdwDDQiMzqF+rMhYPrYD0voiHWsfqUFscD+PaASA+cFms
QI2nSbTyaddr+xm3RxyN1iLHqVopDhlEH8DhlRc0qCksUnKVWXhq65mxABIWVpyTBfdwVjE0x7eN
5sU5noh6aA/m1BHx6DHfnGHJR+ZUVBcih1zipwbXMoFzovKpKFEi0usn4oiin9DmbJ96UqrdIg70
iQVEmWisR6pM09JP+bD3qHuj697g/0SKPSHylIpCxGf1QIDpULbxmnKmsq+RWGC9pQUAdlWGZKIv
UiwvP0uvUA/AE3FixJlXeUBCI9jh2tCgzJVuEL8JaqA8ghuRTZRLW1EEMFRjgJt0Q4BEpde/1Cah
vIvaMJFNeEErxDoZB/lUFiahgB5k/iPyLNWvRDuKF65pIYK/LD2iJouG5eBF2oKokPreK9GgL7vJ
diF0oDzn7mDM/RXRD4m3wqQRboZm9jrwNnMbV6ao1XKqJvd7qQabdPjQkK+92znkUup9egNXtw3X
6FSSqzEdzRTKHI3SBepQG7ue64FCosx+tLimlCuuetFry0HxSFGEOepbOdy2/thhryAZJ2ViGvsa
ckRV8CeqgLU34XtecoZI4k0lvQ69cxFHMyIQXFduz+EjfYU/2nfjmoRBBcuLtSvgPDr1CXdHujqd
uwpAb+OwaBNU5OBPzB9a7CMOL/UqfyvDDLimGcargFIR8DyWi3MN7Fe7jEF4Y/8Ka40vUEOoBkBN
ax8szsTjqgY3LReDNg53AU2YaO+D6RxoSMVkHBmCfRfKiwuR1tdmVzMyh1duUzEKpKr0zk18e/mm
DEVB0dbA9Wi0vKCYyy0yJUhkjd/sQnfQeLQFjRu7sucYOTxu9mWCbH3Cc6a7rCxZaiWr2IJDA69d
cXiTrIHRQaLy5KDcUkYqUz9jYW5dunAT/kympNbEXQhAAs9REpNp60PECxY+i5O1qLSQ8z5dsSKd
6zQ0hiDHc/Gs5Cwa4+rr3AaDqT94c144lhAzujGlPtNekgnubUa96WfKak9RZPDaimpOz6WcYoal
H2RV1S++qtW94Huy4J6J5rLqcqNe4unRbrIpjBF+uOVI4FXT0v/qMiO4k5YIsEeGphhREmlc6eHf
a/ElB0PvplJlh5KPSuNcnm983AtUgN3d5OSODjcF86Ffq1Bb0uPGGUAuVrXxPGrES92oawo6Dhxb
jOlJl++5ARq33N/cQxByUF43kPEUZK+KUAip6NAtjB6E/jJxigm3ew1r5FsD2vgtqXuwbXqe9T9d
awLuDWIErJChz6VgijE0g/BYdMe2mnztzHEL87L1bZRTtdUmTwCy9RsynVJSNCpLxucNf9957ZHn
thi6YHqwaD1VSzY8E91hXxBfWJVTt9QHg7NGo+mga0xXRMceL+CzY9o1JgK9bh5qgJ3gsqqsfPn7
lvxF/CLLpnxrT5vvL+q//rv3/n/+f8vbcZBV/Oc2/TqknvO7QGT+z//pxTv/8vy5XuDR3jDhghB+
/e9evGH9y2Fzdj2YXqYpdBtlxj9BUTTwUYCg24DcQa+cbv1/9+IN8a85b8r0XPxsgEYY6S9a8e9T
olwDRojtEDdl0e/HfAh05J04xNPGkrwnTrWDB/VNmTsSQQAj4ouaifJZs6nju98m5p/An/9RdPk1
maJt87//J6KE3zr//4xIeLhgVJM/f1YGvDwf4yLkPxb/q8ojL5ITasjU9c5M3FJcZv8tWeL9CV/L
PwwhTtAn/36qWchADwxQtTH/+9/GwMzc9oFPQh0W3D0fBMUM5y04xLt4caUWrzwpjaQXuThUy3/y
0v7z2PrH5/NcptXn17PIQ+KX+31sagVVhoSbHUG+RM1VFpiLiA4l1QbOJ9rK0i9zKKb5+Pb5tIoP
48KV4S1jY2Nw1/JOnjnuujGCNTB7WsxVyvVYk+KyDAmFwRZohmvOVjdGZm895/vnI7/XF/GDeqSU
AppBz4FJQZxONrg0IPajkULP5kqkeu4S1BXWWd/flaY5rFwR2F/8wB/eWoakqj8LmwwxR529n+MY
hUMedgzZAGBsqCUe3AQhAAHV173u3oMb9o90DtPF50/6h2F9xgSkT+auEMbJsLrqaxeDAJU72spi
MQjjR0rxf7b/74cUX51/sAZXe/l81A8fjGcxKkldyMRc/8MPC7Wb1GIq3Ut6CQ2XMdFmj2Pm5Wrz
+TgAi95/mIwzC3MMfAFoh8yTpcAJM5qGdUE5mOCBuhQbwOELknDPqCZ/MZGz5KzMxrAsZvHc/Mog
+TFttDeeDQnp9JVxwh45XW0kywLCTTyRrcViM30xyMd5mwfxdcvE2jIvA+9fEvDcWSk0LVnGM2af
5OxlM6h+/fmk/fFJbAeTF4llJqKq94PkEKyp5JkJlcIyoAhATp6aqmcYe9Hq70fi/sxOYmEtAPv2
fqQQQiu6kpHXIAKeqGH9BOvEx/fFA/1p1izbZquyDN6DeeP5ffnCE+hZxhynERrRHdbAW4plXwzx
S9x1+vNbfEUGm6KpU0t8P4Y2iA5/D78MpQq5pDdsXGdBDY9Dlrd4/onFGmhmjaLrqUH7KQ0GigpG
0ekAB3pBZniLjpw4z/KLP+wPz85HxvR6rCt4FU7+LhVXzaTrQFbSqcCb2gJd2+SlFxz/+pc0HIv3
0nCBDiEBff/4WKxo4oTzTR0XnoEaAc0SpR75xfv/cRdE9TkrUlkyZlLZ6U7b6pVoSUKms4a6Qvqu
ooub3JHGxk0jxUpq6OWr75bON5uGCJRGh0qUUXfNgWpxel6HlMutRNn72oJi4XbmG84Q7jWZCfRT
xx39+azMk3vyUhBJ6NGC5rQ689Hez4qDODvzLeJOpvE2Uz/d4JIyw81o3n8+zK/998M4li0cS7ie
w2f7fhxS+Xo/VVxH7d45UMMdNgNaqEuP/hwZu7Lp66VshOvSnlUov02qXB1h6mupheF21FLS7vSs
/mLt/bizcDSEJDcf+jyD2sn7PyqvGkMfCaFekleBRW5EYev3zymRR/a+zQdtV+BS+GITtf8w4aDo
eAdngbL/YRHW8oJdRaTLGjRuOXA9jmKSNyCdfz7jp18VumP2aJZIdk4B7uzkhyVwy0BVwg9bjTN4
MSIvuhuM5otRTnev01Hmv+K3Ix+Rz4GZF7SR07I2kL4AaM0oRJ0ZvVmvM/LovvjFTmfvdLz53/82
Hv0iwCs9T2XLC0ucTfWD+Nt14tcQJh+Da3Pad6yTN9WhQAGDliF80j8KkPkeQfBW/tUyMb9bv38Q
DGNZusP34BN7zP7y/kmMFBpEUmDNtO1wOG+QKmyzoFLfejfqL3VAfM9N0+ibeJoDHtV1M3uHp7Kj
b//5e3K6APz6O4Suu/N3YH54XMzMCN48uKohNtW+gHoGC5Z1SbfXraH3a7QlX7wzvxb0D4/OQYRV
0tcNbv/vH92zB9OGEJoCL+oUd+w8uMk7hZDIIZR+IlnyNmh8ewVTigAJs185pmZsVBpdY9sDEp5c
TkW9M90bIZz6rq2Dfwvc/+Nd4g/vmGU5BLKy7gnk1yfvGL187kYEci6tYGheNM9MN7Qr2QqDgPTL
z2f/q7Hm7+u397mmwGsbCcviWMfLUcfhOvobRUbc58PM7+yHGf/tkU5mXHfm2IyJk/sQElcVFtUh
jQPwcNYV/MjjaKCRpGH3TLslW30+8h+WIYtDBzdnzmqc3U9GnuK0tTUIh0vbodeipJOeScP7arET
H74mthWDQhKXofkx3ZN5ZHOk6hkbHGuovJMxke/QYmgILXQcEfAckhBOUbjzg+IABodWffTFwvTh
IsjR3XAwKxrI/F3X805WwhBHKMVO5OcqDH+6rXWZmdmtXup0DvLoSsj2jmrWqoEKZshg//kkf3iL
TsY+eWPbsvf1lKC5pTRfhp6yGJoW5XlfvKvCOH2LToY5mWRooGVN4Voua9JFXLfbYXp+bimxLBzw
AE4ergmZ3ZMuuDddjXJiQa6pQPH9+cPOb8y7d3n+K1yIKjYXGhPW5ftPJnXrRic4BWBpmlzXUX+I
NQ2DaHJrZsEawtRfL5CMN68DHscj3B0zwvb3T9QD4UW4CL3ciMBZlowtzf2Vwzvl2BtFDtnnT/fH
SXYNg6eDMGxwkXo/XKTRSWwQkTPJ/i6qQPPZ/U3jx4fCqm9E4l/QUqwIknDPKxiZUCI9A1D2V2v0
6clofptdS9f5J+Y44/RklMbu0A2tqAFhFlZ3B6GZNWrSGvcKVJ8lQUPR477FRl+C5c76yj5+Pg0f
lg0uwh61Nop33I8t9+T0UjRKm9qWQ2EKvYRZpjXhRH9ZQZkv22xA+G4oaFAOPNmBqbWTD6N0uaxU
9o2E12VIWqTX+kda1U+w4L84+P3xkX4bbv66flvqhzQypyhEDZAQuLJAZHpQfXf7+bTNX+DJt/Hu
kU6mTXkW3loBbIWddQ5jlauhcDE48DWyJnzxQPDxT6tfDhdjk8MLpS+Tqtvpt4EQHTBfTitLOrW+
VA1svZXdCU2+dRNSHsQsGElWjaOlwdpvg/K25OppU+TvbJTeU1ChUcmaxEbY6iXVFaktXfQYhZ6d
XUKEKNxDBd8O6VELFv/WmFyAsoPQnsZCd8/MCRza96apQbY4xFddIa2nEoakuYTUg2OA4Ruv26Wy
ltcewsXqtfBi4yrQe5ne+2IiiUQT3XQ+KP/oJom3blwNUCkqsZvBiAbvPDaagTjofsbIRoCIo11D
mOKN1KFbCtEQluJMvXqg7t9zJpm88YpYzXyvKPmv9doI3qBfRk9hFlYXBrrOy8SlX4cwsALAl77Z
djNZ+yZV/rCo0CjBi42mEC9ECYOtlZaerscsDJ3tHL1EjiAH+noLyZIrkvTTZ8S+chMDCD0UFGaH
dW/rEdXPJuqf9Mo3UDIGBRxPJ4Sb6KH9hHcQm9dpi9XdaKOzwQ4CWCQplI+UVCZkPM6jrqWT3Nmj
0M91UVg3vspNDMzTLZKx9rKm8LwfpoguaIrmB7PYJqiBre5F47uEAZfRehiKqN1pZVAOPxDVjTlK
pXLY9J3VrnICga5Q0xrXbZDig8/t3Nx0/KQrgVWruw0JMb63W4Ubg9xBLJJQf9BSYFmbzkRa4dev
jZyJy9cInLp4ocmaNkuj41WGLgwdtCXYGAeUp9dbnOzuk1NmzZvUW+znvbwQTQiTG+ZhRCbxda4Q
QfFqZrBQ1Zvn5BzxI/KdFnoE/o0Y3G1lQ2HRB5q04Kl+kiQakXeOUi9NpowU5sFZu5NbgZOwQvOy
zo30WriafsPv1V6pmJYrrM3ph63PWAR+NOhvIaA/LBH0HlOO1KZfvGFUGznOetflXFgqNaKwk4iu
c2lBE6x16xEK1Q/XjJ1vCfE256IZqnUw8+lAyZFOhpRiH5MwKJZOqO2NynirTIv0PhImURWk8bqi
24SvBrxcek+OO6GDVbn3epqnUWcdg+jVH5uZ2hSO2pOyy6ux5DdmZYI4N5p3kykB505jdXDhoS75
j+AMuONwkPOOr02Bh3mHKLig6oyr2G9QaJYADaYuIn1SEUUHfPoK366xbJxR7Iacy31GyD056FOm
32VmDSONzw6UcjjXvXpyE0wFArDh9NLYoKpUUL/gS0kQZGfVBa7G6cDZKb1CGmT+JMZcn5amE8Fw
kd+nLDmjMgeexG+L0H9yFRHMQX5FnPB9bj9VwXroxHBf8noUNwg1VLn2BhKaiizudlGDQJ8Ps0hv
B42OzUIXtXFLnJI1GdBtvG7lYPzwsugbIo/nUOM1U0LHS6c1+oqfvr1LqW2dNUmDHTFAIEOzGSd8
RWfg0LK21T34LDz+m05zjJcm1pwNIWD+Pg9ZFdahIm4uFReysta0vhFzoyAPffsVy8VZk9kHZECb
YazWU9vwAaXWOkI/n0Ows9FJ6QZkMBONDnHl5UOImnjl4E5diBEJwZDIdZyDEfFROaynYdpaUbSz
0ADAEN5HubWwdP+73RmbkURZlNDg2ZDtWEgACbRQLtL2JGY4+Ckia392ediAJ9B3jXDQ9FZrR3W7
qtth+V8IG4GIPizAOKzYCRZ4KYd211eO+VgD4FgVM360BCUKCbs/YK8/cNuVXDOnN8drl1Zc0dPO
3Ie2UoRUOiwLoQMqpp4Q9W0EVbYfQh8goBDDo/FewARCZAASyKk3MWJ1A6cjN6c+7JqXJqlfvNC+
wRaZ7Ty0Y+gdg7y+wrOF205LBOQtEuihSXi8Z1Z0Rd6zVi4wbEwbWGj1UaXtxO9tAkiAT6Ffo3kj
P2lEToZeMdhjnPnpkUY5R3Q5D3oRZhDuogv0/OdtpD0UCIOSsl+imQTU73nXDoyAtduYuxCmxbWd
9vWx1lDK+yj1oPJqQ7wMa0U0iRuCJAQXC2voIEdl3eSIGRdCAePF6FQjj3TZH4gtfyQWy4At1SXZ
Oi/qQR1gZROi1odbHBIj4jute8MF1+loUuIxuivaYrwmRUNtgS7OhMQscLZTA6cVN2KkrUZvQoPX
5NZFZhkHPrnwnAa5tpKSZh6BmW2UqMXQeuT/wGNuOvWo94j/DnQUrHXXD8GL744KfglJjNvJtq8z
M6+4sucpkMCKwPNyxLXVrNBErLgwrLx0PHgWSR64W1sUp0acW8t+jICENGoXuwYKbZ8AHep/HZIh
h8PHY4Kl0TromLysYwOo4VWKmjNONXRrDrFr/GsXph5dUCPZNkGznlyY3JCM6su4v8S2Tow5jqUE
DM6ecE6JkInCC9ZApz7KUXYHYB2DvdBNlEti8JInLyRK/dBEcNQXll3DZckVqrPRVxkfNJ+oHRA0
CLluD49KPvjYcQ42TJYFmGYEFKj2MzBYMzmzpkSx4GVG2t4S5rjAdolcCnTRIoqmXQTD9M7ru5IH
rOr2fpID2q1cMtqyQYi59kN32gUhqhnOPi+hbhYvTTlhgkIC/sRK9UwVuqJq3lq49ZQ/3oAYH2a9
RX2ZaT3xM02gq3jWJ5uXmpkRpy5CNUqWGPxSKzkiw1LoI6vFKAL41UorcYKMxNLZZnKvYXsk7rpP
FMSwjkxBKglQYnRbwg+s3a5ZytAPL5Op9r7Xshq2yrdxrukhSLSV0XhDQ7+uEAjLAR7YwH8AYhcK
Uorz1Liozs0MSQ4yDnXeGuBeq/pWoZzHNGy328yaamTSmoDuYg/EE8XDcJk7ORGFRLOiy/MfTXzh
EILJ9QSPFK1UZCOPrVKiqfIxvBLI5DGZsFJrpgYMvcecvjDKqdogvb5v7IR2Rz380hj5yUVLJifa
zDB8Co2SA0oQe6yhhLJWbRHhLranb+AqL2dPb7JzQnMHJGyJ54Fkeo8bynWLvuY8SFXyko8w/PXC
H1ARBeoGh+LW7cszYbf1sYwQNuG/bhDpWekuh8l7TmTFvo10U1BrDIl6zb/JpIPZnREDWac3JEvc
FdCgrqAXPuaIsSB5mpvJxiexUArXrqQ6qVlpnz+FE7NyRshISgBBZmMXm4LLJrXcnTX1V34e3XqE
Q69ysFWs1CmKo6pw8qMpOOMuUr4luJQavgg/s4DqGUi38HEfrLGUZ54RNU/ZqI5hJghTVo/aaG4H
N2vDXZax5GTt2jaxAvN/hE2eDpPZrwNpmvki1UkYMGM2mxbS42T111BVEDglNoj/2Z0ifwxRUT+2
BBzCzrH0K9RO7XJopuqum6qzUcMpSbh2dYxjv18ZbQs8neTNsqzSN5jP2y6Q6qmq5rheN6Zaiyng
AQcBqGbdeCbt+TXPJwU8DdDN2o/t4CDd7iIm4HIrMD1uy8LQCc2OH0ziR1cy7fLVoND9BTO7shuy
s9Au7aswS4wtJrpuYfUcx8nxAsytn7fSIJxBsLG5zXBbzwJyiD9IrLQKbm0ZP+MSXDp95b5J16Fa
0FbhFRnDBwf8GXjCDbfTpUMz2+pK9OMJ54GsNsvzQZjFri/9HuBh1OwczC3swx5qY43wCfRbMKLI
0p2/RxxbzvWo/AVhMvWFmyGAncYUJp2t8nbrp1xwQf2wcRv0fvsz/EEllhIZbB28skscz28qKan4
6qOEvVAqPd+mJkr22aAiXroQwPBgD8bSqqPhO55nf2XH4Q/HgC7Qocvi4NwcSUX7jtk3wsxOzsZ5
LfEMs4aMeKLxmO0lzsiLuuKQhd9KXcF7D1dY8lW5SXxHLZwO4eIqTvWQDhkFQ+y7Ub+uhAPTiz6Q
Fc+CNCVlvVQ4DN8MM9L2UlX+uk/qhBS50AUWlpisqrkPRt2t43JtpCC+1NRid40bohroeLZB/Jji
vF4kAyeqEYkzsu+orzaZ7KydAfx/RSeDu16ZqofCwuNjldDXVfpWGp28SZy2IGmV8M+rOGab3BGM
wo4VdwPnUESeHmqXARHiig+neJ6wxtQHrs1BeNbDdSzOVYEjg2AeclFAc9mxf/QBNWM9GbxQrTrh
YXTHJ5inO3/opFqabl3U7sJnz4RakLdzNHCgALSS1crfNuKbc46gjVyAAewHCClH3d/z2Y/RmXIL
mV9bwikAMEUFduPeyjFGEqgGfNx1wGBmI4D7WFqGtQztgT8gIZiDJBU6sFXr4W9rCx9msAPv8tEo
ESxv0fDCHBbRnMNtdm71XDsBjMwkTQuOR7ae3Y8N2Mn1QODJPQX+1NzWRDK/wpYAeN1bbnVOWF4E
oC9rb30n7L51hh0U63AaI3WOaWggdqwX2vch9MJ8C0XNwzQ2EaQykodi/ojjyr/m2oHLkexFaKYc
SNzhIepw187AQkSueE+9h14Li+AqAsEMmbCCR32edI0zxwCOur1ieapYkmZHXOy351UZiZ2Sw3Eo
ymmvFbXNs8hX2aaYFWykVosq56K1oPktzTlqsvYfieLoujPq0VkBkdz0iUm0/W3MeazdkV0zR2Jw
j8KzEqZrNu/A4W30L0erHS5owj8PgrAFDXhFUNR42QRJ0RILYp++gAyV97EYovNKkngb0pphGezQ
qttla6n7uDftod9WwZ3m38axPMQ4hZtZrMtSUDmwP71hw8ZXwQUqSYdNrNc4rG9lQnjsgVqOcc7V
PDywm/ar0OIWq2+FfmOnXItVqGdqnUuyU3fRtLLtJXA0Lmwg1MhmNSRbcKevGiP2zoNx8upN0YLd
9IAsrJjoyywOzszYXlf6eGbKR8uF3+ZDWMDtFphjeRnG0sxupDScYIfceeiWE0AW+xKhfnlTFfbK
na4ZsAQtLqrN0Cff04TjfjgJrloXU/AoPZAB1dJSZ2PTBeT02JToEllvwLT/oOChLQeSJyAfyeK8
auLzqNbbC8zpmgMZXmOWnKElQSuQ8VLDcbFIY30LJ0Z/BVyONTWGlOAuTdOTdyiZZ+j4ApozW4A8
0+H9HE1D1A+DUd9XZ57pyHO3KzN2y4r/u0yWuAdzrbXODci1mQ5BqFmFub5ODXHp1ElYsJzDoN5U
wRCJTaanJG45DpzZuItW3NgxH3DYi7QfhjMHgynciQD1dBZZsnrJ6K6w1uJFR2E+9AWO5hEjVYy5
RB84HTJDZEGImcid721/qjMokE6u0VeLQWqkQHhIwXKim1HPTfwZsozaCzAnh8gwvvvTqF7IrktX
paGhYw8H0yNDBeAM8PzCeQYwTtEFz8OwkBTki3MP+LfcaCqL1gbf3Kr3wSiUejY2l2FaBxR0TDz5
TaTzB3Nwy9Zd7Vp37QhWtoM0g2+i+qagYLsyGDjCWZ0a1oiuh+iS8NxxUXfRXY3KrFoPrvXaWOY2
d5tHZNqGvsvzNnIpWREn5tKvvBQFxka8TOU65TuBjGuHx9avNnbmWCGZQ4G9J+8iX06Dbl55Y9PI
DYLw2luYdd6rO8tB8Uzpq8axC3Cb8FUSX8P2TjlF5fzoMDERIUUSFD5Mm7zUBP/WBKYDTHLDelds
CEcMtH1naxcpUN1NGUlyFfvLHusylbeZ6VdVl51urQvsPKuxA+a4AgHaV+EKWgMh9YtygK3Ai2On
57CZp5acSNwLxBjYF1UNdzHi2PAsgoFg8JGT9sEtcoN6QorkjmKC0nDZZOqqJ3rhevLiiXuYW75l
WZQlNwXuWUCWNIaWoplICtIz7ZGwtOgcxqpeXKWFPnLKa1Ww77xaGsFCGh1JAaQ1dRM57I1+bqKx
8tZBUGKjVthR0LaH0yrtOeBuUqoXJY7wtLjD3TLsp8iJHkGhJwWsYwOmsJdmNdFccC0xBAawQrcT
CInxABXjjuPTqK19qC1YT5Wy3vR0JMqxSbkf9pqRIBIPq71fGO1LYDnDXcOm/zODMaxt4b6mC9uv
qf5ZhHWx6rVXWZIUe5BD7WWCV2uT8leeB+Qx6GtfJOEumHrILEHaAs3GrWuYe0CQJGDA27Kx9Tau
qosNZesqt49V60KH4rg0+ex0GOIq7qHfhti0uHNplmrwH4vGZXVf6F2IAEhsIjBFrqJlC+Gq206Y
n9Q2qipKAhgEomtOT9Y95fBrs5mKXZqb5tmoN/aVIiMQoD/BKeyeQ3KArJLdJT3vFBUJUQK40HuP
vF1ytIi0qUcK8DuV6dXA8wN7wTHwPAwIZzQdLxQecpwgxAPz7Y+7v2so8OL9EjM5tm4hmXJPulEw
WacoKvGkNa1cxRS+RlZvx78L1BcNn9OG0zwQ/TxHEEdFuKN10lsEDtT6wChxTEYZlI0EEnYuksc0
guAdqgEKN1cCuycV6vMHPO3K/BrXRipOh1qH3jb/Xb91ZSK04CHsKsgLeZ5tdQm1JR/L6gvJw2nP
ch7FRtoG4M21+cfJNILxaKMoYxojC6MCXtAQk8VmIva4yJ1+j9m++KKPeNoS/jXi3LZ0YWqirjtp
brURTvByoI1Y5FfaeOaT9udgTPt88k7bTfMg9ER9G+EzybXiZPI4UxI0Hc8qwXhPwZn71tqfQ9PY
zf5+IJ+OKC1RyzZN/6S5TgwEUbezBsOiehwS0JIUqbxMu6I+gpv/opv+h6ey0SrQ/hQC1eWpVC1R
mkVeR8tgPffCOUYcDnYpwcCYX8zfB9kCE2jTUraARSJeRxT2/u3T3WSEFMANrX/yr4pg48j7IIdD
3XGOoVIebzx770AS+OvZZJHjEVE5YQg4fcBY4pzSA25EWRMVhFXV+qMKyEkr0qxcBWWifTGhf/jG
0ELic3CAc88eivdPGVGexVHLa+KnIW7GSSd53RLrzx/qz4M4ENgRGRq2PktgfvuQbUAkzRDziRFi
HePDJw/CjGCjfD7KH94NX3dReaDfc2bR1PtROpqrDcB5PivvKu9xzf20oqPMHj4f5deH83sfl/eC
YVgFMaL42ERONAe6Q9xnBWRlaWQ0yZL0oYmHZ3JJkexkBzNJrtHzbEy4A7C3goUrvV2aOOeG2y0p
Ot0b0KgWRLpDCCz9a3do/v794UNEK0rn3EVleLK2RG3e1B3nBSpPIodTTrGemPRiLxHoLE0kRrvP
p2P+6d7PhqUbiDSBs6KV57d9P+kCxnRpVHwlXpNsYVYuM8+7TCS5n90I8azdjJH80abZ0+fDfvyt
yRpGyDs7Hfji7ZM3Kmb3r1NX8uFjumfnWCnoV3bjHAOQJv8PQ1k2/ga+Sh/XwfsnVAWgvn6uUeQU
hEFy6khNhOSC/cU+NH9p72eSDQFRKBudbwt+vffjFDS6yG1nHTVh4tOgBUuCJVBM6wES1QjKnrPx
F1/MB+Wvy8HBtH7JdWxUO/7J1+8NDiZBl50dupC5GJXYEnVOCETc0STX7xuRfmvKZhfS0ah1bqop
9TqzPSYJXczPZ/nD01sOy+zsBcP74HzYRXpNNGM6Cz7smKc1b8oBZEGQL0zJBS3bFV/5ZT68t/N4
cIhdHCQux6iT99amwwUdyKBfsM6u27NpUa8Q+j22288f68PhgmHm1XXWnPum/3+pO48l2Y1z3T4R
eOHN5A7KoFxXtbcTRPfuvRMuYTLhn/6uEnUUJCN0dRTnTBTSQAxqs5tlAOT/f99awV++jigABka3
nPIYhFcrGh4B1tX5ofGMJx5CIe3bw+Z/9hPtP3+MQH+E0mZ9h9b2G3DneigNNiesH4wuzuW/vEte
X6c/fGpJDrrXNBBpXB4Qub7/5RNESgkgEASHdVP3R8tPMGvITcPplMFILfAY4WhtjDht3N8/MP/n
T1FQeMT89T8qkn/5y/+LRYr//n9Llbuf9eVT/vxPwB5fg1z/vE+5+lmKrJd/bFRe/8DvjUr/N9fk
Ixb5v6ONuSX9vU/5G0Fm5hdEeUPTItTL5/PvfUrP+u16bvgjUvu/2MYu4vWI7H3gmDbcCZNL3r/R
p/zLV8AkrE3zz+UR8dpsoun05w+kSWGihOfirWDsm/Ct4AvW/WtfuicmOIA0F/0vvnPXl+GPn8nf
fyJjd84sJqUS7y8/MatFTT+fFWbf2s+uhfI2nRHx5U866R/tqL8Pmx482Oi8QrD6YTrqIc+ar1ky
YleGE6ve+5l6HnAaIGWtfmM2WW714Iutq8N/Ef4Nr3TpP/2y9Ay4gbkOmBKPN/Gvl/0e9ZoPtceG
gTCSmZDwRLTfFpc0i1IYcp5VxT6UmX0Xdjb17mK5Zwy/U2xEd/myPM81Hr5SgJsbHFqjUEcYFFOj
J/ZpM/pz0ncvw9qTO2TmNDXsj7CP7pWLONBfam7SqX1cwluRhbg2Cp6lxwmXRBc426EXw3NVjQ6Y
KohddcJSETMviyMxf012d5mYGq8MyR43MCy1cazKWNugfoU2JlpJAJ165bS7JdKsZtnv3IwNC0+z
94nCBvWHXMhuDEtpDeBJ8MVXvg43bIas+7YbjHuBWSUm+pHFUdU4+x7ME4EDXAEli3OuZZfA8nE6
SkKmmyqfnZ9JYRQ/0b/ncQ/hbgN/BCZYb2zNqwAmDLJHKHRlnMrqNe3c6BCEwRt24kdPK65T8Av0
VBZHCCrwnXqz2AXtstyYkDAO+Zi8WJMYVuYUTauWqcgKkJHaUEwzdj19/9isW70Vg3FEGv0sZmk+
MEoasbUP1dYyBuMczeYxz4vqNXJ7ODHstXgPo31b14gFzTZdl4T7z+zZDzLNv0cMNndllGQ3YA16
a4P8MN0hGCecJFPIq022G+bRgVvWmh5jxYS1mgFr9RTOZQCSdkkf2XLYWzjOJFVTzMY5GcOMbQ/d
fRJns+k+wzLa5XMRHaLF/qwiJTdWTVt/ruAALXYltwi17rwlU9u+Y4xcacUcNlX1xTPgmw40SrZ1
0yz8L6/DEtg35xJaDk/eya/cT8W3mLxP2EtIT/Di0Df0yZ41vqzvl0TmGyksVLGMXUELWvWmDZSz
FhZ0BjWw/SEQ+qMKluzTDo2XMS2dW0dnxc2SWnqHrcM5pZb4DJa6fGt9bT4WMwuZ1Ax4bhFeojeN
I9yzYn5D9IAx2MrLYXpUQVMdVdJcwGQ1H+2UBHv2eekV/So3ZC2Kg4GvfcOgs9iCFRjXqvFvU7Ap
MLeDnBfHkwepqmDdgCu8JEkHzKeMvK8AKtLWQLC1NmHDxu6U3tUe69bAQw2WQynac/0TOACmh9pc
cr6kGFJVN+8Zl+2zFMIpkeFxo6ilwWtvyq0Q6V4RMNiG8DhBrNrFxesbbwfktr4YZrSgAgrG9x46
wz31EHV9OiQhNw9psrNh2q6C6F5Xuj8pnxyB9FBiuBEosVWSog/GSLrrehOyjmNA1kcP4lvYx6ln
b80OCgxu8TOrhWd3dr5dR7s3EQbKna5D3DiFeRWd5V13P8jEWTtGEzsqdHemPyJYHWEUrRzL1lgw
SVkV/dR+DxBB14Iu/XuS6Bc5d9l+TisYRSyLmKVdjVZiTOoXt+o/F1s2FwvV3T4g7Zg7dv7cCl/f
a6dPLiRTxZnLENKpQVvbAv/TltKNfYussF4rgkB34TKFH7OBuifjs3rftE1DCLsq7+y8wIxYp5yI
fG8GsIqcYciuyK+k+czRZO3QzXe/krSFYU6I59ZzCTS6Gee10e7qt7ZJP2YJtk723UM3IzNJCSad
pAdnsjfM206MT4btvsLIfWEDLX0eWxtxZsia7guXpQpkoMF60I45HUH/kSEKc70puUj+tKYqIHkQ
JfsGagdb2cZS0IgbGVWrIRfWQQYtn8Shz05Bl4JRCSxVUq65HhK0HNio6NbZEzqZd21uECxrCYl4
5KLa5rZBOgbAaUKFXrdN/x7ACsriMoFzj5QwxXaL6sV8qud64pVVFZyMXu6Xzna2ppUE+U0gOAwE
ySZMsvLb7mb4Om1Yn1yKBnso7xyEIgSaX0zL69gxMiB+WDiJqwAG3MrOQUzlKWtdlbBv2Gt559Ch
bZ+osrh1ySTsxeQaB5Ew91tRWwd/nbUwaMM+edKgTtncpmxN67kZLwmE9mO36OpeIMLc8rE+cJLJ
qbXpxlmRdoE0ZtbLpk8nOxY+LGbyq4G3kdFibNlh4WQkOHZ9xcpjnyMTbCJvJSEgrpyoho+X2vm5
aKLkV1sTf1CJD3XSqmDi8K2Jzd5AzGpf9122O8NCrYs+BRa4lNENaLxfI6zlF8hg0dbgPv8JfLQ+
2b0LT7AlOHuyUco1YFv8ZjeWORpofGjlZpGDvG2Aan4ZszZhNI/LfnKHR7utYB6yTyDVQHaryfJl
i0/zJ3TO8qInWW/9YLRiXZLzZOPMWr3o7rTtXimZ8lWpmvSPD9WWu0Gd7ucML6AoCR1WU5ifS5MV
/lwNPpeJGXyyV0bmfW3Y3baYDBhYRRh2GwfOBe+hMb17xPpLIrJgZSKgN+1tqpfsUoxjdxiK5Cbk
DnTm6SBfNZMnr+Q2bpQ997hNqcrxkbxHExuEghDMD4u+JFHx0El3Yn1rJzdGFzmvDs8eaxYq1a0X
tu5+7r29HAoCGXk3ElboDDPd12MQ3rSlYx0KuDa/+mAaV2wI6pOhU7W33Ebtazv/lenQOWSeX59a
q4xeMs2HlEs2/FMQzv3cqqOZN8P0kJnqmrsRZndExRHuZ5RMxLKd9Cpa1268LGkOy9ifzm5rAB31
f+F6RJyd1pxiSop+s6erdlWyZ9h0pjizecGHCHqfFP0wxIYkVOjC0VzljedyS/K9y6i8dlOyb3pb
sinZt8Rw99odk1NKcvBGwCl+Bc+zxLoJ6VNw+zspoHMF1J5+itn+5MdqMpovJK/JaSx8/ZOAJafi
kXjq1pb1eB7F7O8cD6cl+5j7bmRrWVXicdRWdRjskJwd85td5FTDuk4QwHqjZ26cwu72IZefbS86
0J15nZ8AA7CKG0Pi/p3j3lDC00d8tR2RweAuS6xoXU71OnfD4qeHFCH2jMLcBwgYCkhjcd+zeGFT
AlRcUUKX1lxvegcPxji0hGXyzLpYU/laDB7rX1TdS6WCp1FCMufyUh3dwf4mJVYftcuClfT5SzMM
3b0Yln1JHhj4lPpWotvUbK1Z/BJzQ5zJI3ya3wfG4G6zZujve/w83NhQNF+4k+YvAziMi3YEJNK8
bU9dADrZHMUN8Ej/Z+LoBrW2sl8QV0SvIJqgiAPcJZc4htOmySv/LrWr8W50ZpJ3g5ioePtXMFQ9
9sOqwkt78qKcUE6Wv7Ex5QHSJrLnIHNf2U6pLtYseCg0yD6jEr1LLPnkaoNMulWRfWlzb+f0HsL2
OXssGv/cQoxfe7badoFR3jjO/JbrFGSpH5WHnNZ/XCN4W0fmEHtN8MiVLlvLIIu2HuxJkKn5r4bl
4IZB73fR+58y6Z5YlNwvnMfOlBF+EPX9nEc/fYK9lZAxtM9FKJ8ACRtHmaVvpTt1/prfbENpgWDx
GGbryCh5mpR8+EY6T6wVh/GQZ0m79qymwTvn9XsSMV4s51lu0JyhPGqn5naRy6OqqxDqJIvqUkNn
M4XF6+Xe8U6iMZ3VmT1889DYdrqeJXdQtydfDCjl2/ABUzXsFNcDj5tzqPixc6q3nkkIveUGhtFk
Ljew4owVwZnmyUeYcAOl19h5fhELCyO5aIeDqYH9ll4pDwIy6N9ApLQRrinWIbTvTAJCpC9SNx47
Yj2AcfbCCsY4b8YwLgW7RlD43w7DjlUykzHJnWDdmTkQcZjIDHmd41B25oXqMMRBoF5bMk4fQWNo
oirZdOvK7IjSootFHi6nqnF7uaoMld7MQAaq0eXQpa9FAOC3AonAfQmAOKzRbAawA8mWOPIuBQK/
sjroeBRluqMG/h3GBguA1w6C1brKlhsou+E3mPbXpay+zBYniNNyyAEzA9R+tM3hSxTXZ1/iB492
J3qG0Siuid57al81sOEOc1+DJa3sfjOX3YDZxnXYbHii3/dttI96A/FkU7MwwkLKJjyHBYaWWa2W
pPslChrIVgQNYJVd+y9LR3nGprywUdp8b/WvUUzTAbcBDfomm97HcYhuseZFP2ixLJtOQQ6teUJa
RQhfVhZLRJa0tdxlngukxidy3jj3qoi+0LKgfE/F0SVIBxaFo2Q3B48ZaoU9Qzfrbar8bNdyLJ+k
/9xFSLlGL/tAkIQl5nqlC6KSEn+eTDtq/xRbJDjOtRtxoiWkVdQ3kbQOIQKCdW5fZRd2/Y0xRj4W
5KJWusLb6go6DXz5NtxZMIMrD66NZK6vMn4zlA9Hfqd3f34B9TLHlVXfcmC3iX5NO9YB14b6ND94
dQCRNg/0e20XnJRDikN9UqQ7E/wgLobrcXMiadJFKBXVwnmJ32+IzfH6MoV8YZtG5Rs7gxi+hqks
t9iLj40sZMwHaOunebGLJh6BzelmtEvsd5zFGTM+RHNRnMcq4ZbFZJ6JgP9cB+XeFR1veuIvNxll
nngx8VaEXBeXwXAfnZqYPM/c/c3g+PNBVjL5EUyc2f2w7I/MrjdLU+hXkpjHoACmRkZrRrxQOxv6
7+SAvBFMup83ZBKdhglyNjS7pDQNckKJzTLV0jFNZtLlnGV/Ls7c/KDLklMCbv++DvrfHhD+99hs
/0FjxOs6+Z+PEdfp5/cfZ4jX//fvM0TbgaIGggaSE8X6kEn8f00RLec3AFo2NADICzYq9H8MEfkz
hAcD/pjL3/XZvf0Dyhb8xuTRZCRJ69r3HXZS/84QERPgn+dkDA+Zj7F2g8nAf1i8/nmMCLiid1sL
PgklV4PHLiuR40EZadQcwiS1iLXY3Ey4zJHSfOLJPr3HvgSWAYkPBZ8EhE2KBCl64jvmuXvf11TP
M8nN/bRgyjFPdZW3D3awLCOVLfxNce62HnqTZTG6mRKQ5KuiVWWr59QCYrvmsc2yp5Xg2QYTWiO8
gaB/6cP1JDOc1Sco6dw4D95InnGdO4tCi+rjLndx5tAhK9sCC0/j4vVJw7rimt+oXQUpt15Nrrmj
i87QBy0SWUVBOqZ3q3njF2yALFmb4jIpozIvrgdJjPgXIembiiLnG7KtiABr2Vn+W4jh/VOQw6HZ
gV12ZbaVfefbrt7CDkJKcmkCD/9mmTwDM54BrcokUHgEjMWzjFeHf8SmwD/kPIy9XNSlLSS8bajX
kCCgdIuHXMKmUPiInQbZatX1bXljcqXz0nWClum2UmDtHkwMRjZpx8Sqmu8p8/KfbWuYOY/htKXY
TZoVhiuRRp334BnKrd4bwXk+RufjrNEdjN+WGVoO4SZVf6VtMP/qytlFz1j28LK2POf5t+5cUntK
GsRjvgNSNNba689ofJf8lgX/pNm32vZtq7PEoHuR4hAg92fN4F3N8Wdu02C8p3OTKgZIHScOtMai
eQJhTxjdmBlZzqHPGGfIkI2MBUtNRpYelHYGtbmetjS9U+dxZpKAW43EBxSyLAtEhbCJVkvkrsci
mWpeP+awvxSlSxdtR2VrLstpSQycQlkamC7eBbLFw9pXmaDIhX6MewN7F9UMV79HBDrBxPFDFI1w
W8PLy5MKUlrPLYPthJ09PDGJgKvPvmaaD4JVgN42eNiNU59BzdwhKgjv7IR673GZWOAd/aSh+9Im
HUwpnfZEB5Mw6DHTq6Kt4Hum42c3Lr/Q841QL7pqU5pB/xjNZX8X5CM2JBkuxtqE4nczS0lIUEod
dx7ZvVXPQPHSw0quVhN9p3OSYlGJh9KZH2c1U3yrvVntJ6se7kXazLd0yryNXcyTcQlZX9+PdWVh
q9Z2VTArLMUL0LJqb8Mx5zWr+GZsNU+OOxdRDM0FhgqPNjIKvkld2h6a1nbvJ5sMtKDt8J7wCWM7
HRgLnZ1yJCY2U/yk7lIJ2lhLWTvNgXIEbagwo261YvtPlRRPd2GQTS66Vz/x0qdpbt0L/YxypQa7
TXR3oD6sZfvc9Qh4p28KDHnCA1eC+j2QUM07gy8V2pBkZJz9g4sDj1fbZG5bOp8TSWtHi00jp56P
Kd08uLMc0hQHdWvnmG03BdvUonz0YTNRG+1Tql2TXLZmkrTmkJX65roRRm4vgPYUsPVDEemqrzkF
jM6QX4vMScBZVss+G2+w/uXQrLlVh5AItxWiMlKHRNacSJ4IRrcW93+/nWS7Gq2pc2PFYxelqskZ
3biJxioq1xN2Xm+1dGaBC8vk1zw7Ixrg8UUyV5ydtRuqgAGU1yCm22XURG3y6Y0rWvoVNrxHfdXN
PV/xwZSZKtsf0083Erp6iboeFRxF3rp4CnGJTDF9hFqdo6LL1NlPmDpskVYri74fpdD+TkGDHrHw
5FDju2KUm0oRQlglyvM/+xZuF9fqNtjLKHN3nUOLrK5N+ZHy5pJOnIzVyKvPnqFsjtjrjMdwpvKE
f5kZqg8eMfYnLg+z7VVswfkHnReP8UFY+OEDNRgGKMPib1XmYBCcwrA3dhGVsj1zCf3uOBQxpLKj
a6VpYbcxljLO+iGis6orazfJqHxJZy+4Fd2Msc2sTXxPNTVVpxOctNIAdHZXGrdMi4BQK7vYJ35F
xbwR4YF4Id0ibBDexzDT9eqgmG9kPy4bE7PJXqUDz7Jc1XFmtsv8VCgvnWiWAoUjpehskkGWTLDs
yWaQrFFNurMdxS5PXrvMTq1nr5APi9nxgCtkf2yo1/ou4OOgcehCskpjUK6Uc4jSpuJJN/flaea1
3mHL+ILB36qPVHBBZrw2DO13Ujq6PjdZPTGqhVDcrIiP6JfJ5pwKi4p77nsm/bDOmFTUFbA3Dx3f
GdGYK76LTOefnu/bxhsF1kLcqKrgMJnkuYESlRvdhpIHYXGNnG7ANpLR43IzZoPU4ppdBoh9vsoS
qgtu6cnc4JhEzQAjARNF5ib0RyxThOeSk0S1sQquqZDlux2SbtT1iozFJCKim21EkQ1Bn7tsHRh7
0WbSRR4d/BbjYrFd5tBh2FNT7LLQkyxsfXal04SUdRdz046unVOyM/J7ojjBDUx//6FTS0CbpGBv
RIHZBv6chZWxNw3P+6DPtJjrHipdnBh/6xJ7c/E4kT7y14wYu8/BN3nz91XK7WaVQ+1ZfqBFSdNL
UogxiGfZteEO/Qnp/tK3MbzRW6IsR695Doz017y4Yt6RcVV869MO98Hd3x4g/60H7f/eU/R/GuH4
yg/854/Sq7rT42f1+cfH6euf+PvjdIQ8GFc1nhmemq/t0n88TkfXB21SPtfUlM34jb/z96U8sfvf
ABQxsiXhSIYNHfE/HqgN2/+N4Bnbbf7QFYtC6OnfWMtbiDD/9EgN0BRua0B86pqo9Pg1/7InpxMp
TMWhcuWpBRi+cpQuvoy0uBpqqeuba9dHeLcJEuItBFXN2o9w4cLtuGOVmxEphfXOkN4SFNQFL4LJ
CtPoAfGIUSTx4JA92PL4UPY3Aud8dDQ7XYbXQqbunglm++aBx2LxmvXWRI1umbvkHI2i/ESY0yI4
G1IrYgA1hJ80FWVOzRpvHhiVz4D7J/5EXbxlQe3FPoOtVVukxbvLGrXaeIn8iiKa28uU4ZoPyvxi
YFp7S6bEWpmm+Yv9nrV3aXfG/lAFjI/Lauu2fXmnyoyDs2Vhe8AOyKswc53nIgl6Zh7Yrs+8reza
fMNY884xgDSDGRlib7hP9tS0t0oaidyUFM3u+0mEJ25CHsHzZboEsN3X+Mt42qPwFGytdHAu1tjp
YR22k/9ttvo9soVFI7bqiCYo607z5a5XAQuyuEZEtJ2TvK5Xbt9Ou6UroD5QXbZQ4fXdwBKxDm81
coQvhnhMSIPyiWFNeqjSSTxFoqEtb7Sh2Dvs6rbznIXUlUz+nJI633osbVXYvEvFamzuEWnw9vZH
QAI8u85UCZ008g6Gb5U7KZri2XfG2BjrTVq7VIhxqdOwMBhnpX7lxTWAulPXZHLHm2ZsFkfr56Jr
rds0sc5ZXWBlxl5II0/BfJ8y8bLMKjlJ0bncqblNfTMDx0CqymVvOXJis63L9OyPBg4I24d6EeQB
Ex1+N/x2lt/caj1MRx3wbk2c1dxVzaPygdYpFQrXNuiyDek60pa7Yb9MrRPGx44T4RK3KSHJntbZ
EQFCx01umMm32UCas4ifpy++mJZVj3tgNRX5TrCcO2iH40A4OOdKLQbHsWi+iVr/4rWVczLTa3ux
nKl+aGXvkJqJM8Hd5qnKA3mBIZl/cz/BqUxHSh7KLht2kzNn28RN2xe/KgkNVG3DrSdMfzC/xHW0
OPmOO6S36Sq4eq1v8QE0bBBtU3aXOaE+aGkHVJOW9lgxo46VlDdLIZt9JbjpuRAITEpDDYcvuxBr
UowNbwIrxRVoSm4k3txvfcUjOhYW/eSSDwR9MNq7PBftdUf0bGcRahQuHis/Z8qzQWV27KUH2dFI
WSrZ1sfouDkwTkc8JHmEBg5eKcaTxocsUDbTLSaPFDGCk29MY+CJOzJ3CzDb287wqnjAvHf2lja5
zd1luHCa6880pBdkGjJyv2vhOuAsUFfpdspObZYGsRXoN0tZGMWRlXBzm6tzbgkaCY7/IuzQn05C
RGiARhwdYTzxrh9xFuI/wd/cHGbhPjEL45RHsCaIk15Mbzi4EqiG8xa/DO82wubyI5xIBSY5f6zj
QZiPzdRd6dZ8rSZm44np3YIooR+FrYRnT5sFkuAgDPNG5cie/RaDsyhfR5/noRYhy4n1WrG2dOEc
ayvZmoH6tofiK7Oa4K6dAfVQMqKy3MyeYOJY85wk82XeqYhrI9uIQu4NrFBIrNFDj/0Xkcx0uH63
vI4+dB3UBDqyKnU3WnjWPuI8/Vm4FIRLQi5rGrj+OSGCYWITMREdpllrPQQwgQB68KqpAipcYN0s
nuBSYzsaCo6QvGv3k0YNyaKAlrUzEtGoBuq1dX+ehnSvUYHsCfjAaihu2XLihuaztrepRO4sqERF
Nr80YqAORtefn3FjZsOWfvyXe1UoumncBG6cdyaZUnfem2V6Eejb0GuWj53TTdcj47ou243ZlnSj
0p22zFiOoEvgIZdUksNg/uFmj2bCRS303tvFgutnxpYadvVgn0NbxVW+rMNSbh0e68E3nxqenKRb
ngbpnDiM42Xnl17wZnFenDHspLq6hAolIoXBZoi2UjhxlSy39HC3FYVIVttcKwZ7bbiQqzpds/Zk
C8Ki4cgjHBwQB69jYSQPTj5xJbD3BXeeHujISGqfPtRdZ3Do70z3iasZDnoD3sGK2xaLiNHO0nVQ
FcACEMXM944csb33jcN+L71vx6qiylndto5zU4v8EWxHrEq1U0auNq007T3lXoCGpYebh0bQcsTV
Z91birtraoAyIJLjP7e2UNG2sIpnOsnpvlQjVzxisRCFfIrgA1fOGHe0jD3ELNuuQMKhBPMVr4t+
2RXIpUFGJgwn64ZxDdskrh9+PRL/SZMrG2TpDxFA5WTKO876pkZqymmhaNPk1p/qioCPQyrfqY9T
GNFY4yF0a1NIiKPcPXINZG4ztviXGj1uTNWwuk33oolu60DN675jpVkYITEhB0ZAjatue21lv4Gg
+0Y1fLayiTRX0X8tlcM3IrqVzmLvkzFSsXDrR89MHj0EmWueVj47iDPwO4aW9bePrZBRFhfMOIVe
TGWLFaW5nMsgmGGRjPdwdo6RVznrCXvZoZzEK8cbsZmG4NjP+igSfW8K56blfL4YAzib3klWoTLl
6yg53PDIMO7pOlRnPHjB50hC8lhGbbVLOoJZKwgzWewAZFyNXW+9py6rdJ8rtnYy0W8DokOgPZrw
l7Ya+8aXUm69Nive0t403sdgOXPbKOFXhlW0wsRJmZhfya9MZuxtX2256hF6IpyxCnz3I2ETvBVk
ybbeaHIQ7BFP7sY0fCfX5q2NIHkcS9ZdtPXUhlGuS4N9GAiOKA3OwK0lY0PmkmZPgtjhLpQ1y2sS
SXhOqrxloQMizTM+iGhw1XPUivf+ZsAFfSy1Ogyj8W5llGXMltZkqON0atm2aOfeW6R9kblzw5CC
5qZtGTsjX7hS2MYv3YzuWSwjh9Lioffw4I2YAAurOTFijY2+3kxpVKBW5CZhLIa/SRyW5iJbdvkQ
1fsCDPGGlBjawGEm5wEz+Gp/nFlHtKToYHCsm5k+Z2c576ElfyFes+OWTuV+bhqcM020HmX76ufU
S8XAAVblmH/7RKrYbwqHaq1rtvw7pao5N8lUHpdysqhJj08csQcGCe5nwnodMbNeDpA8pk0ALhEf
3kOqw9ucE/m6xYA636g00Hc6YDhWELznZNmVmzYBN1yERf2NaB4rsIVp9tkyu4jBtErEJxkEwp5h
6SxwyyQb78qYb2pABPc1r9iKuQe4P2MyX+CbRPDlSHDmi70cQHXw1/3YLsbewkRXI7mGcpJoz6Bq
UAfNNuM9ZYLeDsQVS7/lSMxcTwC9apnp5VXt3FfaKT9cQ/ADbWKjnG3VmZEfaZdxSi7Cn5Y7WtaL
s4d8xCCd6Wx1BjzYfphkMVJG2SQ5WChyN5qGQ0sTGaQ4k6nEMsIbwwiAIAASXM6BAZ9Ahk0b85Qd
HKcgf8tlBwbFtlBp6sG1TiTC3Dc9X7UsHMpXWecBu4SntQ3T7I6oID3xafqaIItRv4EKeic66O8b
ghLhQJwzNPJd0yWgFAzDH7HeKT3tzCGvL2ru51NvIQT3wTvhyxRrXVeB3uVTvVjfk7fovRFl6XS2
OvYfhJnDB7hictxjSmMVTm2aFUF4HeR7XYUwL2rTl9Kh67o2CNzd4IE3mFe5QzdSoBZCfTtG4fur
sUCEC+HfTsttNbu5czR7mfnnuq6r6sS1Whk7LuOZAeGugsOhsprDxBy6hCyXoTM7iq+zmXQ75bNR
jO1AQ2CqMx8mQjW1oX4AosRbkk5qQh2rcwXpkB12oa/D6Kzny+777XYivRscl56CzRt0L8sltRlm
xlp5CSNatNn6Y5qaUK/wbmaKynEu0gMep8W+G9wF5plcZiaRnJw4kBHY9fN+uxDVRiSfCiwNSeF5
X8io5BN6PDUcfJ8rzWNLotC+cLLkNh3gMRxvKuZLgoQZsJSB26waPhlvVkbKndHN7lOJSPEIasSr
D4tiRr4fMmr2yzxk05EadNOfxoRna4dca60cy10tamZ3gitebFRlcGoB//KTNJQ4sOgovsoUOWu6
2MN9YnQeG+Fr+kOG4AJ6oGu8P8Y6D3S4TiCd4nusIxBkDArvmGmVT5kgWYkKmI/lIfQMdhXp4pM3
Z7LHAuW5YqTnyCG2C8s/EDsJ9jSXNk6u61tuG80qAgDA9E+95VcQnN+3RGsln54i6uNAW+1Dn8Hk
Wbt1RPwKjlBdh5+J1uHe9YeXanLatWS6vund2mK+36aPiYmu+IpaVo18Xq7IP/IgOCXaYyRFtM77
8a7L3M3YNFbslAYERwXwx3CetG0R8CFDaunyZfQR4c7ZxLwraq21Wbv3c+28KxkdORIka2q7kAab
egdj72eHAmCq55dxjC7jnL8m/ey6q7YHlxB5+Qtv9XvXpnfMkDnbGe1nidOoKw4wPH7kZr2X/nwD
WskjKKTf/Zw3YIrWEiMuw/T14I8Ws+T2kLcM73PW03ZlPrTw14kI3rJqsFadhNIfjT/NCEV9I6L6
Yhv60S0XgmmmvBPu+FAs7Rly4LTWg6Fw9A3nKdGnJLDvuskg1md2vyKbSUhLCDyZZiI4KU+hA4/v
NSseAxYIyZL7a+h4jsIPjuLj3ikSRoIO62+f4xBfQ99sALe9jlW2l+2vnJyW7yd3ZcitzHG2Zdfj
VeAyMJr+B+zDEz5T5o9Qk+ipu7GRUMTngCHK8IvlEs/k8wEG8ftM5KgaxuydJMyEUDE7zEvyXob5
D5f0xskyqw8GHgcAQSvBRRJ+lFgYK8uXSdjmtneHXW8Gn0aSgsZkqbNCyA710xwh1jn1Xl2pBoI0
feMS3x7s5bNz+ThmVc7vPQADqXr30E9s8NrrONJf2PPrK+iJf5Ktq3fLdFiocEr9f+yd2W7dSLZt
f6WQ7zQYbIMP5wCXu9VW31t+IWRZZt8Ee/Lr76CcmZZVtoU8wAHuBaqqXirl9N4ig8EVa805Jro8
/Eaxti2hZSEE1uBrwVJhynDC7GWdVDD5NGLqCz8XPT16xopucluk9iVDjZ2y7foy7kmBciVXWTpH
rhcfGVS3kqyqmX+eVtCdZZtdL0KbNgb94ha7MDGu6a2fEYd7lgAGGtFM32ZdvkEut3aN+cz00ltT
79dVKw9Rrx+VlbaL4ai6s4PKWoFYa+BFgsIIh6bY6cZw3LfBvg4g4HUtB/n0NiOyFunDRljhUeEV
14asGvoz2UHUsCTR4J5grDy0ldjpRF+ajXYblB2KashWo9VYm1TN5k632kMwQdMxvCtzCpp9hPqG
zFtH+W5kbUC9AsujHYHXHSGzJs97R53TNDmiP4MQLP4SUBjOvKLXsk0DkH1Wd6IPpKXyFn+oo8k8
9gA47XHGruuIHSMh0nidMH9aJ7XmXYB+haiTLFnmekNWhyrvxlEwtMH1T+jomK5N2EaXWcS0RBrV
cVzz+q0ZtKKyy86Jb712GlJmE4SNTnMq4+DGTu3tQlG6AhxCk0JLe3+qQEsKRVPD25EfuHJp6Rzm
yjoIgs3sHll92mp7ujkkKWbGxrDs63Zm3ZKkwrstXKO4PJ6VtJB80Tyix3EZmN2BThbnblqS+xmB
4Rhomzjp4TfkxU7p7tYY8gA6vv15JkG20Tw0KUALJ8mDErtiZaXFmZmYqxr4kgrZrtKmBZvkHtxs
3sjco6ipjhLpbUKJLGZEpaLVZ3WpTvJBEcQ4caZr0fxioFynHtJGK/hSxMrXGZYz9JZUE/CEgqm/
q8Nq7anwvilNVmyza3hlI7VbEVt0wX7tFwras52s3ZY6PndN7dSw06sgQFZaOJupvcoq96hW8hZk
KKaY/MrggltefcTsfJ9hftTQXw4G4ym3W1KRdRqDzItJhbQtzubzwOyWFTWkEAejmWi+8KYeOIrH
WeJsRah1PnJNYhF1BbjMeC5yBuFi/kpaJX4a5I1J7WQ808HyAWXnE416E7v96ULhLBpFBZ05Vwxq
yZ9YUMyFTQNQb5Ufu4j8VXEg6QsmUHSaDcG2BSjqZPM9o/kH4ZEtEFQUK5VDK6YoV502XMjQ3BR2
ezwV6nSg5nBRyEHIuYMl0vqpiO+TPD3vMdxaXXNcMHeNE809tXP2Dhuxrl+nDlbKIEQKbj9MtXWe
2vVZMSHGwGsFFkkHUsEs54hC4o6ZJ/YcSvGufKB5Bv85J6cZLGAahOZREDAd9Rp9pRz6uobGkXDs
jNswKNdtDppULiMhJx1Pk7lzfVnE11In6Dq1vHU86pilAOuKGH1HatrQXwqxFag1donKHzOxiG2h
6HZj18kjESEgpBB5sEYKSlWFwzaz6GkXuBU4bFX1ocotLktUIIpM488dtwAxJuaLwWn21IMP6SL9
ExF81EwFa0rSatU33mWeZLdF0HnDRwbgSIAPsTV5c7sl6msgsLgCnBg4zK9cxc3ckxGnZfp13oDM
hrAtq3HqtJULAIoUtT4q0u2Me5R87Sqt5+2gEeDSLPPdbcy4DvF/MqNay4LEup1z7P7cD1y2G2tw
xE1eZVG+6lWkIo5wZfVQU6tn25gdtuHINQRfSjcY+m1K6MTXuGjdK8Bow5XSZZrSgtRGnnOqJ9dv
JPpQHyJzRzuz0mby3sO6ehhgwqarqp60kpOULHjTgbs8m5NBu1KDXX20ESrjlshKhTV/iqaPXtD0
nLObaIq3aUgbfpVE7BMrYmPjWwM9BBK/oDGR7ZiDixVlLOZgnyoikLfeSPwLWlTLrtWuiGa3OSJr
xcEhMurmuOnSpqN7X0htN05l/slIrPZykPUM1jINoxWubUd8M/b/Z8r2h4fU69dTtl33XBfN8/R6
yrb8G9+mbJrxgdGVLTxPoAMyTJJy/hqz8SN0Z1LnP7AJLAvp2t9zNhyunJgcC/6KwNpP6N7fY7bF
/KpLom90xlMYlux/NGRDGvfK3YlgzULxYy1jPgcFnJBv7NGGK9qRZE+2pjryjh0tSO801SVnbqlF
x53JFt3GUCaDsGpPvaWdWNsekEM7drevLtrFN0f264xR8SMx4ds3WYLyXC4J4avmoq97xeCAslwk
0ihGP1FAsehcm3BI89n+zMBHv+s6mpw8VqcoqkMYVrTjd7U9hA8ojhG9hFNrX1qUqfu27+mpLsOI
K+LE5/Pff8sfvcIvX5KENgzDWGKXNNc3E8neaUxsuVwu1XfJVuNQsqvVgb2efgwOrlwG1fHvP1Es
uI7vBvZvH4lwkSks41pQFqyf19dFU7nsAwMtNzhahG7R3tXL6FoTOrZ5ZypxFE3gPIPuY5w6ISi2
EItBO6JoWRQlFtphWippvBt4Ca1fvtp/nvg/hM1d+PUjf1rCbnyu68f29UP/8i/9+dQ7PPbWEv5p
ETBJWbuMrr853jV+BBPEY9psuLrHEJkb+ud0XZA7bDDmXjYEpu/O94eenxBOxBPPP7QJ20LH+k9G
62+eNZBVuI91eDr8l0G98+ZZ6+WAichIAXc6ZnOb9NX8EMH37qxML1ayFulFOXjNKSEI2udxHp2L
pLRQBVqmqp86txhPmg4BO5be/EozZrUzQ937E7jxn9X1x8su++vVdfFYPz49Z/86arLH4kvzwxJb
9udvS0wIA7UFJg+Ob44QpsFPvq0wIcQHGmO4kF3d5c2z5IH+tcDcDwSxsMNitCEenmrz79eKsJdk
ayR1f71y5D9aYT9ulJrBRg4biky4N7sVXMcyDfrmYNcJR94cF2t+SLGjpKW1nkf3qDe1j6lbnI02
8/KaahlVwTo2w70IHEYNZvVUjHBnsdS/ekJ/8n55AX1830e/f6Nlf331Xhnt1sCmx/AhqfQDXvsQ
XQAW8dbLi2MZdVvEfBJ1Xs5IYmpPpJ1IktxxPeZz90Ulxp2Ca7AarfkgevFoUaYCXZXu2m0MexXn
GCdEkd24Xutus3YqoQzj/HTKBKl2WF5hAUz8IKdd3cUPljkf5rm8wUBxxje/m2bGFwb82H2RNeE+
rzV7M0Oo3dBIAh5tzc8oH47CvKQ/Hl7oZXkT6dmNyrsz1ASuHzW00Di0fTQHQC1KEyBg9TvRjc6O
af31tDgkyyX9qGud83luvu3+P+BNXr+wX27lzy4oW9vrCyraytFaRYCzl4Bu6ZUEzsPvDKETJSSt
sMozOWBF6y6mHA0Q31bJAw3qozJMEcOCdu8bPM1QoSnUaa2FznO90Jf7T52LD0sbL1rg3lD+s3Ar
iyE/GtB0gEsgRtdLjH5TTxxchrnv1uizaS0rooKIWblxQcX7vdtfImE9+v3aoaZ6/Q7+vnZ4kl7/
qg4T0T7VvP4wBcMFdMzjukgundo85SJTaeCU6y0sWhHN5/vAZP1O7vBgcajd9DNVCsz2/eAk27gK
r7Fc7dA4PXU4+WjC4Z0CnfoRNlVPk9IsLiMCRLsQ4fg7X335ij+7S2+2+BT895RougIqEO6nmV6+
fYh1Awsewx7ToOUTXBECBFQtwpKfPSDiu3PSdgXnHS37sK4gLa8yQGK+UPShBhatn3vixDObFQm0
V3AVr3//Vd9UgN+v8lKjvnpCo6KKYOZG9WEp8kQMzSFkFkwWyNR3zrodw6faZvnIktyX5HqumY4F
UajvgYHira+Yz+EZH2v3Hd7Vr276GyOHQ/QMr/ocVa3Z+d0iy+14ssb3bsxyA35yY95muBaR5yTI
2mrI+BXeYXXStNNAwYpw3u4Nb9W7wCrx5qY+1t5d0bHaI3Qffmbk14zTcjyi0XkQtsddw9Ec/O7i
rk0grMYPepZeo8fel4n7/Pt784vtfHnJvL41boqFairL+jAW2doKn728JsWIPoeNgsN139lS3uQg
/r0CjOXjX60Am/0vzuNOHUQ5HBkM8xyVc33CHXNhulvl2q3h4WK99ez3ktXewHi+f+abN1VQoO4e
s0IdBm++tiZ5DLEXJ4MVZX4zOF9xQwQEXIzabRp2q3hK9smS2WcwPtHqlhNIjH107O0WuI3+MeHM
5DMF+uyVGGZyCa/QdnHy/f4uvFyHn62ZN+8wuBCaE0yyOrRD/1CRDAYBjZmzsrrZlwQNMcjNdk7o
3RoGA2x7HlfSwnBvQN4lzAZTXhNuJr39mHfaGuz+WSsG8APBerAwekbO8TDGTyo2rlD3zj41h76u
hLZpcv30nV/gF7vRW8bSjGtiiCgfDzP6acjJxboBC0Tq540+G/f20K6V0e1yC/QF5JoJ6xNlJuYR
7byiDp2yeAVM9FLDKjMb3dVQ6sd54z6x0e7x0yABCpX+zvP5El79s2u9/Aqv1iIRWUxJA/j7SaNZ
K60z5MncVgPRVnF/5g3I68OJCgWV/+T3OHF92j5XUN51nJWh4+eZnH231+NVGlr0v5eZTdAyIgly
E+FK0+wzI7jVhuTODAR0JPOTh5+Azmi265r4UW9EtIgjzBWdnHIt3OlY5i4hUrZ1g9T7nV/yDV/v
++JfNqdXvyRus1aWlqgORkLCRBEfMwg65I733CPSKovuLK0/cruO7dmE+t0e64VD3FWhvfPAv+SZ
/+wiv9nyC9nWncHKPKQlzPNsBrXd5xQ9jmiii4qSgsEviIQiFytNHz6npvVUaaoFu7FITj2z3pG1
6etyCtfZZPPYdl8IOlZYoAXd4SYJVxaUZPKHarIsUHSAfJvby6pKrf1IOEVOeExVH+dZf2xpjB2s
YtHKRdLeeFJ526IzTmQ14FrVCCgJjMfZ0CSlWV+iOEjxp9P0W+v6fDvLjJGKOTK+bRBsKf2qrHEj
9VHNzCsxfQx6F/aEisokDKIv2ts0c+8jM33o2cTRMJcnCLn2VRRuyC2vkXxaD+88cD/i777f4Dcv
MRdhosTZ0h108nlwI6gbVAkK3D5aiM7ECIbbud2aNdMxrWtNwtUAMjlsioyEo3QrKUXISLUecVRQ
nldWDq06jDZB2x7qgalpPVII//67WsvL5CeL4W2Hoy9bRpdm1x+Qmp7V/amL2rIqLiwzO27qMEZS
TDrS4BrrETdxTV0gRVT4Xo2/goKhCfGOwQ0so/kr+qDzdHyYwwyJhtypaknSIoRnBMUeO5h8rH3N
uAsjB79rwEgWjG3qrGvVbdLyUyC9fW4aAmJ6fZU6Lo63fucwZJwCetHGZeZA7AFeop3k/RcMXLRe
jFWMHOL318H4xT17S0QOYPNDXOrrg615eIOYAtwQKwfKg1EeSJmaNpyMJaNgAASlI1esTJ2Zqbfr
hD0/xlod7mmAM/XIC3hwumKIrzBjC6NHWQBPYN9M4/zel112ip/dtDevbLIycKqEeXtgGGIbq9Kb
wqPYSabToIiYKWcw2zI1oG7gAdRJ/EAfQMoio2/IHSK8agq0MD4ukfhCxkl3PeRSI9bBwljVF8ZK
FmW7KmZdW/HMJhu4Ir+/xs4vXkQvNeirjW8awzLWbDIUG1tv17OFKY8RmrNPm1hse6/CUBNV7aY2
AfFMVjms+7yQzD7RhOehOsHdcuUiCa6Ax9qiAhBjUzMD84g2Y4ccvddRC8WEWq/MPGk3ECoyJlYI
EQwjYfLv5jpGAJchv4gfOi+8aMs8XBmhYe2ZUaZ701BAkjR0nMwqGMOInFe7Pk2kqmDGxZl4BUCs
JqNInQQNys0obfb9lD3IOrrAM7CrrCw/5Sk6UkF4JrVikwRwynwXJNAGA0SxIsO9OSKTOOU5Wqp6
vRiRKzn3bdpSVLtliJaT22QwnNm4Azai319241er5U0BI1TqdBxeqwPyFa5XxWGiIZGS914eMNZn
iLkKQyzQDPcYS5MY0i4BRdguCF0qOmIezMbeqFLci8Y+pLOJ9tE8IRIXZasyQeIb/YlFFNxUkA/3
+6/8q1OJeHPMJTKqsNykyg5pKu+jvv3UjtwDG0ALTVaCaDzn3jDI1DKi8zFrSBwrGRLHDhRVZKjI
EYz4osnF45TEV//Db/SmMoGVFUajW9DJUCI+F1OCQhlNQnsdkPcUIRO7g4Ku1gZSbdyZFqE+STHs
M6UdavAU7o4NBgwGRi9xGmI939VEML3zXL1Esv9sO1hu/Kvnyugnt20QsB3IocU6aCpmb1hIdwxm
7Q1F1HiUkrjhag48Mo7Ns9cS/O3AfHeRW6wIUrXOo67U8W10Bv0EvWTjTlr/nSv3q531Tbkh5iIG
qSl6crDTIwOJ3kDUkq7JU1eWRw6PuuzmLY3SVS6iy3c+88de699v4Lc8gNzIMdJlRJ4GMaCyNNjp
OM/9OJbHUSDXweKhR6WlbHedIskMkuC2aRZE3qTooIQOzpT5Qkbte+OEX7xk3yLOuen2oIQYD27f
35pJRpTAQlUhruoiSKDHpQ19FDstnhFrHRfsEmZUXlsL6wP7g70xWy3ZTCJ8KmNYfVqdPDpSe4c1
+nIK+Mni0d+cMlmXetVhoDl0ZIEsPZzwEwTD6KuYhHeoewDPRgj9DqUKzvX+OKUbljXNJ90uT+qY
bkAPF2LfS9K46BgQdi5bSFOhE8P8zK7s3kThlzy42NLXRJdsCtW+MxX61Rtbf/MSDDKNZn0ru4NQ
/a0N3mXTkHU5thq5QXX+INKWPCpeEOR/HiyrfXTZn5GKBVhKu4g4Qu20wUxPgUNKQIj5yuciGKtI
xc9hQVX7zkpcJkU/u7xvTroOM2oknXZ3MAS5OZ6eIDSDiBDrxRdTdZyeyvAcDgDChVmdSKs8ESWv
O1cHVmPB8fLZYW8IiXnoVHDv1hRn3UB+nPEnivofNfyhJfO/3wKTf+nkXD7oNYn5zw9eP7aP//3y
N4bP5fJ/NkUbt9MlY9vp6rnpsvavSco/+eG/nl/+lpupev6vP55QTLXL30Zzu3jdr1/6Jb9u9PvP
Rfxvf/xbd9/8AP4XYL3n0asnDGaxRn7r7uv4Lx2kC57LCInQ9Bcm+l/tfeODCbGBtj7DZN0GifJ3
e9/5YJjglckDcAAtA2//R+19899CBvgIy9UZHnkMsOW/4dCNiSY/GmVk75E9wnu1IW0W2EwUOGC8
6SifJDpvyF8zKhdfDJaURMkP5fOggdT106EZnzii4cmKEKlQqVZ12a3sMUDv20jkcatMS+g5DWSm
RSs1KwOYhpQpHeJcjNraKKS4aUfbOYsgxOO2BEaQUYhJhQFtrNlGhq7D2pAOFp47Prhyibzir9zP
gCrLlY34hKaZnQ3lcWmX8chDWIfdkdvgN79IlIboqGqXAQZc5VRfYVQmsbNx9ejeiMKUY4eHRfzQ
DAOa9QoNCaVMW2OR0qp+O4qqztYjAowl1daaiHJtqMFLw6FPLnCmflVunFx1WNycDX+F1aw6+h9o
+cWYRFtlWurGKsRLh6cOboOoiZH426PHHpjZDOKMpm4ARVuVtpow62e+VTUke9vwNB6J7MIohPWy
NjejrhcF++acIbWyGvEVQV3dUeN1IdjkOcnULtJyq9yMiYbP3eq6UZ7nRZ9YK2EHEldDYCfdtqlc
9dlLDXf0i7QxJhROZD4zpOmqu1aZebkbeWUv7Kc+tDY2kJezApO5pNy3Ixt/Ua8R2DZICns3mwIg
p3XT4PQniQuLiWYJF0FL4H6iizYs2ZrdMzYxIztmhsRejSUiwbFDDEjHbSB44MhT5DLtux7i6dac
B4SORaDrhFZKi9ZY0kXuREASIRy7AmDn1ynQ4AqMXNGPqPkRCsR9lH8qbXtAK+ehO2S35rQ03g7Y
6On+YTyKd63R0kWYYxfbO6b/IFkRYwi7urX6/MIeXbIHo9JLHubJaHrfTQG5+DBBiQF2m9b8BBnU
fUwM3rq7cTbVhSVEzymgdagBEk9SI2GhQsGl8FHk6zzuHZCVdkVieNMzOciMNKuxrVkzAiGVlu6q
0V68brwpgvMwR9O3Mt1tMY0tpxNDySeC4vNbG+7JddebpbedZAq0ocwhvvrZAmNL+sa6T0B2zSuj
xonrB2SMf9ZFp52psA90DtPEVfpm34/GyutF8ZHoSfMjYaAYIygipX6qVaO5b0UcwE9jGMLoI/xC
cqdx1drSeGwBfCNKLIrgM3AR82ucVfWD0fXq0BAVeRsAi3jQzalRezPpQ+ZEdQSSDGSKkWxqgn0P
utNoOAMxXkH6sEiWl2t4pRnrkudxwENXxg9uSQDYFucIBoqYBieK01DHKlL2fYfwfchJt3T1hOCd
oCGv2ZeanPF9OgpyjRAx7FHl4adj9gIokNk9Oau2yC7iujD79YBtMaL16USfy0j2H00Zt7doB8Pr
qPPifK2i2uCJllP37Lzc6lYosuvywbjg7hYsHdFCyK7qz3Vitzn+Yav+rEEOC1d1nDAaI8i79/x6
0OAOy8a1n8PJBFwDt5oHPKpwhPppH4tPrVm2xy0ay5QjHsPIVSRDIgZtEja9bSrsNF4NCC1vYr3F
mOhoqFJOihGekd8g4PbWgozkmvBOOXLxOHFN5xJJSD5vcZjX5OphNY5C5HluHF8QOW5ibCrT80Z3
4o5BAq6V7YBJ+LNOcpPja3bVWGutxEuznTnyn8Les5wTDJhUDCBOMWE7hUiuYuWVYmtDH6p2DpS2
7shUM7tjXlbCJEtcGSqB1krFubGaoldrjDlyW/cAkGG2C+c2F1Xp8bUS4ahbOWMeXDuujCBfL24W
1fRetKtiKaMd678W9xXF9/SE3N14QJigVxuDbO5uD6KrvPDKhQUIRLIhd7rVcGymUMAJ9nQw8KZo
7Be+vkaOYqEZyoS80rePBBuRBgpQxSS8cQgY0fH+jnS012l1G0NR+BRSpt8ZGaJ5ljoPS2BgzmK4
HJ3xyo0ZRuK9EydG1NvfSuN/VBv9svB5Xff89/93CItl2PrrGunwWPzr9HF6/qFOWkRvf+nr3A+I
xTjXuuaSCCHldx2E5n0gY0lQuQppmtYPShsXiQTgNxAVkCxgVpicCJuya6P/+sPVEeG4KBdcId1/
JK5zf2wy2RbhIpRbQnDzdYwGb48HsRVWjdKYGOXOTPZmU9Ijg5BkbRvHTfdRFriEzPZxyVBbqzu2
YRuSNuLpNal8YUIOoMbSZ/cCY4OHRPH4w0cZyCHXrAhLDFrD+B5nI6HNZewOnzIRIcuL2gCn+JiA
EcUQrmOQToyww/Jg90ytypnYbqMyLxAUj1/FMQNnUnUyDEc0YzzIDzFpizx/fmFVxWMytzN1U0CD
rrUJ/IEmwVwjbvRbJkchrlsceceDps9AIyNt2jbUacrXinQwiYNtosPg2MmTMcz4jpwGzBwxC4dq
RGO8mpyqu3OEK/J1FCoFUA60km3oQBwAQN149AdxdFf1GuOHfkTTDK+HwI+zyXWEgRxoxKNRC28C
ey5x6anGeByrpP1UcAyEy2zhoEXLvn9Ze/95DP9gef7uMdw/xm38+mTz8uf/FLvxMAFfJAVRktey
PDN/Sd1ca+EyuktSi6O71ot28c+jiqF/0GHPWMwSeTSFIb4/gEJ+QOzocrJYUIr8mX/0EP546F1Q
kRxOeMTJkJJ8iRd55avG1CxrUxtk5G6KvgeSHiMT38Wp9I7KCeCSj+OlxGllUHM5gz7teuY/6Tst
RC7Aq3P3X1/BQnDFt2G3etMlMBC00gav3U1YlJjjccqvrKgQBDsH7zQilp7k9xP+t09acpzwtn07
mv3YhQMFBt9FHxz41gI+QTXb66jI8nd+n3+/pFxUcBscKMG8E1D146dEMtNLo7Osjdan+jk0RAz1
RIWEMDt0EAJbI8/aPTJ17QxEln3fj6URv9NIXi7Zj78oWWTo19DhGuRxvZCDXt1VzyXdPEkMa7Pk
zm8qp3HI9wjgYGVNvhsdm063Dkzx1ZK/+PbXv1Y8Gd6bDZ3btwhxheEy3OB+LvK5111ODwyEyvTa
3uhFlaCuiuJIPwK5YLarOTIIlfdGrEJHkKCpsiO89HDfdBubDrHrJVg1zbqtZp1Db59m9glZwRlD
TLxUjyQjwzLJypBxF+F0JqD4ueYEip9hIom+MGwf3gYVR0xorLOaJiQyPt9UYKeVkXVDryYfwRMz
lfJrN4mtL0nULLkylVbgvRHYziITEDg3K7lyM9P6LFOV9lviIrx2nyfCwh2oPOcqnLz40wzt17ls
bahzt1Y6Zuaiu1AJAAHNeQjtKbDOTCB/3S0kj2zHYGfukWql4DQEBrzGpyrt790hiomXGS2vOgu6
zLjG11Q0q4m4klu8Dp3YeVaGCRPUngc7jxSOeVMYQfdI6rV4MkPgyLoDa+K4xDQ7co6GlLPA4gGB
K70XxHmL3j2lcdtMUMa57L6bQHvwu6TlGJ5IggVWOYsCUEaCDXTNIElT6x6kPoV52zKXB0+vojXA
P5xzNbHkGygGZoJww4aLJ91a4JVGOeUTSmGfYdseb8Cokogi8nn2FpqPPHEHXMYrkivkE8FIdgpn
0K4RPcbwfGYyhDHdpUCdJoes7JXDg9KRs1A9M4ES13NqJIDbx2TwVkaT518V1vgIKfsIVYjL2V8U
CErKZOkIZwhwO7+WNnZ3S47qCUYD6dQErC8Oyd6F0tPGl1nrRide43gf67CPnjkYM2MzCWVpfVfO
5sfMhARXNVm7g+UN/Smd3P44Ydj4oCqNJBJlghKICWw4FJ3nImMYTeN0HD0Jg2YW3mXvOBh5nZgQ
B6znIWkWacmxqMTLzWR4UkSLFLoFHV1aw9koFoARtFGsfl6JR9i3DS26q9I+uqwy8OKb2CI8Yh8G
EkI3ePkQB58ck7sc8QQJ4GHsptB0uwjjaDUrqziMFgjLE48Qacb5Ru5dxa63QBs0jy512aTzDl6+
1mOukYQadEFhEmVBPsYMPrR0yr01ZOFnC+CC5YOMhEJJwgpxAm3fYgX2yuSpcksaPjBMdXJUKZfK
lUGP1jxPzKENGC7RBSSMoinPEqtoR9SfwXyFG798kO1sPIVtSbjJqLQAI3IizyPYglj07Sq8VR0S
O1AqonkGiFNceDG5YGRfNMnlFIs2ZE6nZzUE7TxptpiM7DtLAwpZG2Px1SuWdrKnsv5TM8vgswj1
UbG5CMQ99lBQqjWEnej7ynLs4LzP6ok+Axgwc6W7IfPxJINzSPUnMrnSwRxA8Eaha/nCTbwLp18s
ggZ2zPuA0By6UwWOSRg7dpmvmrgwzvQ2MVPfkS2h02k3QbFwlAYwIjI6bgwqY2FsY72srLUxIIcn
uoYIIKU5WOHB0BePdliOMIKjtkzIK0Y3yUamGeYWEg5nsC6BarOOpRlF66CrJzzy5ExqxJzNWXhu
VhAFVyYsMbl2EGTkO3ob8KI05pZqVUWKY3QWx8SZst4BJU1CRXRojJCshCmordF3ejk+AnvRmLJg
T9U3+ljxm5Efps3Eq1hhuFFJbQ7rsR/06ACBMbVX1ZCYxXpIZfEoQyu/mFm9GPtJHsFaUZfzOS0I
Ug3wHwdPXlclAEnDvnvIQk2/UTSoAp4I6ZKiYLtLtBiuXciuGIzDNbC9Gt9xMdF38Oo69dbYeu2b
nNG4u4dfATKncJCZHIauZWWOae3cdii8Qa/oBXKywGlS8c5b7cf5FAnCmA0IR2YARJYwnWZa1q/f
abJkB+qKjCmd6uzLrLmEAmUfkjmrriyXa/X7d+jPPo3MHI5WmI3oUL/Rpcy0n0qnIZg8zkrtYjDy
eT0MGik3ZmadRkn7/PuPe6PuW347CkgsOyZYGNTwL5ObV4VCXRdzzRZiLYLc7hKJcgFkyu4Yweu1
N2M7TQrQP0OUJMMmASFY3BqtBOXZgp8jmMxTDcATy6k4/KjGOiVroIFaEZphsGJLLp5rKILTzvTC
0lmrTGsmZj1h3D4XvP7c9wY4P44vl19Gdxzd4bVuUhvLt9m5wpGoDrVQbrJu0JA4NThFPlsRNktq
hNRzjimYRuNIJbne0H4GS+FPSJfsrWLL7r5Vgf8bZ6H+GWx0/cxBvmr+te2KL48tg5K3U57lk/8f
m99Q+f66NfF/irDMHl8fivjj345EhsXphh6ClLbFgAQnxF9nIrwZ6D3cJXCS6TbB5/zkzyORZn0w
AaIz8+EwZZlYgL6Pb7TlUPTiFRT60lGwYXL+Nbb6s3L9lj3KjOsnlazz45FELhObJXPT5DvSlxBv
C9ky0snQsdytmxitvgNm6AEcy4ECdNlOmpl+kQe9fT01cWKvk3Fuj0hKs4lPVN70JdQweYMklvmj
mjCt+V2Tjh/rORrOkeLBWYoto+RtEA33YImUtWraZDizWieSxxkY7yXfoucdLDA8PPWWRoqkpyUe
Fui8KMhRAbNDjzSZqN+ytPOuE5sN3HcJEF1kreXUM7/A9LILoGx593qsUWXPorNumFrqRNylUbAE
gIT5Og1JtyApsKPC0pssvpumRJXQMmI+wY2r5IYYvMHFWGjb5brMMny9Y9B1ybqv0c2tKeikRdfV
KJdKmqpzRS5bewcTPxwP6AOJIWzomJCGFJZkr1AvDUN4qqV1tnP1oi/H9YBodyYOSaPU2+SVmRRf
Xy25n9zJH0983EgbEBm/Oidph3712/BnGCmzMTnOEcNc9zzV3eE+oFKu3tm13y4XD8MYnTW8qMsQ
Edfaj+8IL4Oe3xvifOhTE7NhaSmQzmXXRPs+JBnt4ve/k7MENlTfj3ccrmzWJqtyMb96HDaXn7/a
tUmtSYMg7j4zB2WQpkziuQsyUR5jz2vK/RxrZXTwoIvgzW8co1gZDoctf5zmethEY1wdl+FIE3du
o+EhYTIZrSNummqeYZxIUX4MOeYUuyoT4cWYdgtQIGylDr5jCuSxOYl28J0GtRxET6oSPxy9mle/
MiFOxPU4HsyaqhZfT4bwvoA5eko1prUXZivKe2ZQsenLHtM2+jJo/fMcWlQLmhq9NV5WGwXAEAt5
g5G0ggZQW2a+ASpl1ltd0u9CktbQv6taAEgZpcl0cGMH2JlW5Sbt9aTsvuiwuD9OrC3oBbVMZh//
/cI9jHWHINJ6qvYqttE/2nZmP7cysg+DXZE1NqRdOvtJqsW9R5wqQUbjtDZUNVZ9typx2BQ40IV9
Xi99PtQABnrrKp3zz0BCmKKGqo1zn8QkrV9b8CXcnYem5WIsKNkOsRObA7BVLgEMnDT93IZ9SDRs
78QSQIqbknVjiyWeCV4bQxTdNB7/L3vn1SO3kqbpv7KY6+UBGXTB23TFMpKqpJJUOjeELL0P2l+/
D0s9PZWs7MxVA3MxwGCAxgDSUWQEw3zmNQYNoGHbpflk0MRoYmvTRhQwDtmU4lFDygGOTmaRO7Ac
Zfe2NfPWvnNILtut3g8BGL6ANJi6fuqhOoqBEFrXVgfA1kNtdWrcqsCeht95g10P6vo2p/9uxrAz
v04arXvEbA3sONK7lkCOIDU/z71AKDNoOm3CFFE6CnXg1kXbxcrxnkwimSKSCJJd3RCSsxSO7Y0f
qjDA7CoKKwQ59Y76B7o1hRyvRsMiHRj6JKA6ImuQF3Ezhe6NSXf8DmmsnL6PaY7adaSQptiFcxVX
KDM4UYXaYgR+PBlqHQM0I6GzWZex8SkN+/rnEE7pzwjxVMQNQe5GnMbZQUchbPLrRmg0kVPZVs6O
q2/2FSCBO+nFPfB1pMcR+LXfikQUxU0VN4lxkGaS3sz1SDLSTrP92ZQzXVBkF26oIql9Narh5+iK
7nPMKgocoJqkoj9nxeUuxOBV4D6SdzkgSAvXjkz0zb0j00luB5SNiv1QTInY0IjtybKFLd8pY7a+
O6zx50SHQkQy28w+9wqiltRyU0ldY+q1qzls8Dmw607ZyKSEfJJMkI/v9Lhs6INjevaBTDrvDhVW
4jS4EGSBoREWBeKn3QCkV05xelicMq6VM9e/Mm6ZYpOUxWDsamU3wLZRc9gXpmgeDXivP+1uMAXc
Qwc7lNHQwisPx0kbNeU8+8mnBIIbTAjwbLwUYdk9uolwGevJCR7KDPFYP0GtCR5jTjq+LaeM6jvY
I9XskAuS36TosjcaZhzGbYe80K9IxBYOk87wM5rLqiHqNpGE1psMLl1YNyQa6GIU89YxzfRjNHfN
G7eax19dzs2H8WEePFU50rQb9ggSnqFRcVfNxiA+eFZbvZ+qib/GSaJVIOhZTrsprhD011NYllk4
oCtLkUArDvDCw+9FaFWfzSidoo1y0WzeNprIvN0sTTVsbXrCSFTLPPZbc+7RUNZL730gCx2/MBcq
GXt77Pi5E1qDSwO+/hjwRqaI2FjBT2e2nYTOtCmcTellOnFx1ss77DtL2X0vRhTitlpNpIrKUIeS
XTm0ubyL4P486O2IWGlUj3Xje4j7dDhwhrNVXpllkYr5NhCzklsMQVCbnnVbQ8gVADQGYnTytB2t
IlsguNW7aNjlnnubZtOsbUAWVw8Cu04qg9wF/Q4wQvwOLORQwdbUwjdjEofuHutN5++UjrL0tSkr
fsZOaCLgHaJw2JDYk86DqgWhhTCNr4q2LTamAx9qh/KpkPjjoNbx1gOE5u4cEM46bhwTorNZGla0
L2pYIjeRSUCwC6IUBOIQxLhTd4jxfRpaZfzEBlT+sHOwYQhQh9E7k4rJ09gnqFtZgRb/SmgXz5sA
gZXuJsbG1tlWLCQtbdliPStkZ8OfM3tKYYLgxuIOsDEbxVEmpM+ENW++Sc1ID/eZVbfdRmJpio/r
jLoXphP1CNMvo96KZg9cow1uqbwB8TQXj1AAtO9NQpkI4Rb1jn/P/Vw2jf69CAJMYryoRUHHxddw
4qAiQoN5rDGordHovb2r8I+eNiTv1P6wIUw+J64Gr8bxQqTWLGryJaVayh8bJMHsmpqQZX6LnFzg
1SGmgUAOdUYg0bp6F3AJFxRNFJEWhuOWfmvnpf0Jt8z4g2LDN9tgslNs2QS3PxItwTthoZuEjqxl
wyWMQMPSTc+GL2j/2hlKP3NU7qYhmKOdlVf5jT1yvDbYMVnYaCRFej8kbcfTM3klTN80UvfGTES5
8xAa/56buNRtSNT0X3XfFU9pHwY/JHJUCM8moXySfcfXx3IcBUZErWkvCKALP7LIboklx2qCE+Ip
OBdZOjqPyGg6X3HBC7/kilOHptEi66Snba0Otr5wRUQ4Y5gRaxp+tDEpb7Tr+6J/yovAeQKaNqNV
G6UeJjIYl9VjdpsOA0a4wE3DkiCh18tfWF6iOAWaQLwdOWZ/g4gyv6NIg6lGxKsLhoXWeLhLchPU
QZ6lbn9XoU3f8LIPUXPfYmn71JMKFDjmpYlfFFEU3WlNim+7uyjzbMe6zzBPC7o0wxFF9vO2DWB6
74G7Iu0U2IuUrKji2bizTTRHrly8RNStN7dV9XnCM9Hajlqs9e9HtA574EJD8cHWTHQX8bAda5+S
kGJHAiwaG3KOEoNpkOO2pcAP41FtG98Qz8btirJ4ONEAACCnE54hE1rY3RUwFkEdtRMuqCl+hh7O
n9OYwPKmtqt8CnjXZYgiZBEOiEd1yEnz6XNEhuJvMVYW+L+GmTluyzII7LsMiIhYzBWFSxeAQCfI
78ESDNW0pZgqxNbMbBuKCvrTaTJsc2JXzdw6WSy0e7SI5/QOk3sN0ZBRb+foh2jsTDvkhZW492kT
2c4P0IbMRwZFHFv7bOJqvNZlr2O7bGASpqM4h+mN2Ar8BONDFQg0ict6ZBZ2LCcSGqhqE7bYblfH
H1tvxk1ml9Qy6T7NEw6vHzEvzsUha1M9eOySHJUZLoY5dg4EJKLxQ3x8akojeSPFQxyZDk0FWtyN
8z6eSUFCOC8jEfhmSFyeUa3g1+6wLksjfH0Cp2w/TpQDvHqLQajOBRlqM34Cemi1b7SojIo7xMb6
4U3r1hiPbipNphifRugWyevAamr9XVdbVNJzmk8DlC3ETz6IlkLtm7wJM7FF8rr/5CEVyPGjjuls
0iknyJEwlHEzSizz8xCNE7LEDQ1nPW1wlHfjWmSozpvDE2rFXbAHStff1s4Em6ZNg4EgxWx4DgvZ
ao9AYUASFYkO0y/GDB6BLSQEwrvEcVEFGEgyUN30UgjVBpItwNQH8YQyZ1UvWn2W4UPiWsTbytmu
roG/eeLGoM2AhFcUN+UeaBmS6ihvg4qslNuSulrTYgOXj2X3rlYZzhEqSJCjo7NVjbs41xZRcjMP
433iVeGvEmkRgSUbJrGbEtv797qdx7M/4bAs9lagE+BPRqbuR2nyy8rbpM9Di7fbpQ1B4B6TLACJ
JM0OIsR9QMxl7+mrd99F4pk/ZrLf8ElDO/gJ8Fb4EJYFkK6w7FPao2aLj/3cY3kmdEA790FpcWHb
IkKxny0OI6aOSiwsHYPnG8c6FFTYEhFsuTH20Z6a+01KB4OUQp8y8m86JXhwRm73cbRM9cnmGUyo
V9WLMVkfO4DX4nZ4kGVJEdUaQXOggm5SxNbIeWM8qQr7nZG4qdzpXhg+6o2Tf5mJlygw80JgZpdU
ZgalTkPAEOXA+dvsJhKFwTHC17NsA6oJvT6iiSiQfPheB274ENDaCJCCXJpu6MLnZGeeqfMoJbkb
cEQwn/rdx/zvKKJVP4sPqvn5U1FF+x9QOqNOBe5lkbQ6U0H71v2fN117VEP7r//udynNtv/S8VOi
/mD9RjtTAfmNhF7+BK8Zek5cPsAPliLWf6IL7L+oWJgOnXAACBRIKGj8A94j+CNA0xbkCxDW4Ev+
zKTmuBENtGExzll60YiqcFjcpT7zolKhdVS0uQtNEovwhsqBt5+SgBcfR0CYzeiZY366H+zog4dB
mDY7g9/r+ETjMXKwbIiW9mxMUFKda8huWDTbsvxduvnfHfYfALjOba43X7sG0ErXvqzQPv83vzeW
Y/5lA11/1hsDP0UF7Z8by/kL8yIBMoUdZFgU3P+5sZDV+ouSJsgqjEj535cKOhqYFqpxbEWE1HAd
pS/zJzXaBQHzsghGEdgmPUc0ziIoEaANjrfWnNRZkS5kQQoGxo22AJRpjTf4p3cjvV81AMxG+5KX
fSEHqnJOvg764P6q62i6frFyJ6qMSw/oRT1u+Sk08pZZGTAEreU4vdzl2Ky3aN7EVEVAefi2cOad
q8Wd71YZ4qm5FamHFITqdyoJlwRMjhtGOE3RuXGlK5YPAZjPMo+HdupQG8g/y51H85guJPlPMf5M
RpCjIcDN8/NcVVOXwZ7F+qja8/8DpDkeDAFRBx1SxMAzPDFIGbqvZqWlV//OICAVwUqxx+RqkKgv
iGNsDRHLPDauwdX2u9k1zQ/nR1lpRbBwLgPwqRaMFU2IpdHw8ptRERWS5FntlPcurD4UNH69+gFX
8Tn8hDweCFdg3p2xs8vuarZtP0Fc150t+qQ2RGlxXRnTroNOSTVgS7h6y7KgswOKeqz2wfyt1NMb
Nb8LNGt3/odbnK6jzcYPp56NoNVyScNmWf78xZWKiVejhYp+VWaXNHiJYTHHSwdZfyaRsNSB/H/U
t3Gpf0W0fn5DKOo9RlaQQrenCZzviGiTnaE187ibJs0jRMu98XNsonIGkryQT5Ahgwfkn+Bs5LXo
LTK6WYHHHs1HRZrzGDV4Kg1dP5dbpFwR0Y6MVr3tDT7StejmTMDmbQWYc8ol7qbvQtBkXtsAmDAb
uOpI6MTapyIxPzVjWONp1XQLBUYhb7S3E5uMPw2K8qeB7Iu5vbB2r5bORBEScpChu3ALnq+Ul0sH
AQSp47DbYX2bvtH0oNs3MZKz50d5dSRdXjwQ/ebSDMBZebWBVTxCbFWGgj6s6p2nGkEdBhovsE79
AGmguDCr4zd22cmms8iYGby1kgd3+fMXs3K0vKIk0ijUMCTN/w4iKbK8lDeqZKFTY0BlTLX880k6
WNFy+ds0y4S9alRjqMOb7wS42abdfdtUqa8ixJkH07svJqDe55f01cVD+EA+6gIq48IX+rLkL6ao
o1RZhlTG4IWamBCMer8PrdH+HW3SNz3d9lvJfbCS4Nfop1CO5XrjNl1/OaMSMZ5YqAO7yfRpNvLR
AXSCww34vVg+yr6604igw90cCpAwU428WREDqqd6IdxHvBDsd3FL2/P39P83SPkPiy/5rwPgbRRn
P1/GJ8tf/weq1nH+sgToBcmX4r39HfMSfyD/ynVOGcwh8DRs/oP/7B/jzcifLK+lbeJAyl/9Z9SL
Gchf/GUg8mwzwmXCij+JTZb3/r/iARAjEhIhWoEEJiZ3zbo/Z7oIcWnGON/SI9MpSQ6BNXV/iyIv
jY9RmJTfXizKifBjxTYktQNtiREkZXdKnp4kZj86HhhYG3pSZhLrA5TJyis37zbFjD0iKD5XUPgz
KctJ33M/GJS79BxNNeyqkEhAw4Rb2bpJ0VLvqn9AIP7leTo+tbQteakoYCPkSRoCunl1R9D5mUdK
zOqqdC3gI7iYoOKuuRfaoavFfh6F0AtcLyBmrolVM7TSAjHiy6SuzNntvoxTrD4N3qDwW7soesTm
efldKU1RsIReaoNwxX7TXT29KbYucwr9yq9boz3MIIk3dt81O8qxxQ3VrvhCKLTIoL4acFlFkC02
feV1jBtAjhKNEAyYU/QWgED3VtE4W1r5cEIHOVHm7OwrlUTePlK1e4sPQ+VTXpZbvGprAIhq+FpV
elNtlWF026Aq8DqJYxCUXTwuzvJB8l5zcuo8du69QagXq3okx30Uu+VVNfZqD4HcvQaint9qSYqo
PYdoZ2JyckiQzMWm11z0YPJsX/X5pfv41ez5qEt+SpwPF4Vy0fG2LhXykTkyIPAcIv3ggT84lCUS
5OdPz6tRgFkZi5fpgvUACr/aP5NmQ1bS5/owUVbfDnbQH+h+NhdGWe9SAnSduQhHLErWgLuO5zI3
WirsKbcOSnnNJ3w0tJustocPHen7BcTaiaEMog+SAUNy4bmrYwdsPkejKLAOtFMLxAq19CMew91e
Iufy/vzanRpq4UyTENgEIIsM98t3ucwnKqwYjh1mI0SApMEiAavT6BCJyPujEIDGCjAHQhwudj4X
AoOrO46u7FwFceQcIFMsOqDVsKNAHl0Ia45jKdInAjYQPzaXtkVWaa9iqaAFXaAGYLfUA8WvojLm
CEl6K/6VBR532Ny6FTbuvZftzi/kcQa55Ixk02QhNvKy+gLqOF5IXUR6DXU2uArDsAT0DU71KbPT
IT2gYx9/VjRcv8S8ekCdjVZ4F0Zf32tcbDyKoF55TLnj1vdajkgLyldthq+YXsPqDUvD9gHyosfv
Nqn+XvReaPzhSgOVAZoDSWIpQ6EDvTp2Mh+bXBVYpfXEVj4XbvhUOQOo2sY1b2c5l3vUBNSFo7H+
vNTIOBrUxACSUTdYA3USugDujKCmr8bSxQxU9W500Pt+lnstbND8N4NQ+xLW2Jr/4fZdRkZ7AB4z
IFJmvXyCFxGsDRY6hzSCoGsxQVNDm+NNDT/igoDg+jw+j+LBquPZZabr+VGiCCeOfunXqs1vjTxA
KhIT+UPajtqFCb0eir4ghT2edd2A2rQ6+p0sgzEVavQHHU/N0jajW4ld5xY5ouw3u/P/O47gY3HF
kGfoYDydxTf7aO3AqKuStg9eo0HQvLWDrLnSK2+8oGe6fgeWUTyedWlxAEEAriakSU8P3bydfCOH
Qq2GuPG1uvh2/pyfGIQ0Zil+USgC3bi6m4e5GwKZpRhLxl3PE1ri34umoPpxfpjX+5wxJBuAK1Ng
XbBasVKOY20Z2eBrnMJ37SgTyEhFf6h1dBWqSdJ7nMbp+/lBl3/0RdSLnvtztRfvBV5U3p3VFjfs
rApB+4++g8noA2K52t4wgQQlOW7ItTegUlwpAYshcK6VGZcXvt+JDUmZkrDsGbnJGT/eJSnKdG4k
+sFv7VjbBxUwxs0Q6SPkfKf/eH6qJz6ja1BLQHSeDgdn+nisetLzrOiNwQ+LGEkE+jUUi0JIBRcu
yVNzAmbPEC4xEKMdjxNUrZkkpkcJfLIwBlaa2/qyQIvtqmSw8vr8rFYlVV4h9iSS+xSVlqSFLXQ8
XBt3KnaxlAO2OJgSW1Wnlve6FpafilDT3s5zkbdfktyTj+xi+b5oSlPuad5ROyu7zEsu3GYrbbHl
9wDkBba56LhTD1wHgOHoJFYy6Lofsg49qI2x9640t0A1TsyRhYGumux2H0ORh863QPkPyLX2cJ8S
UblXGMGp4pDZrjZucg05jx0Ieu2TEcbTPdQRfK3/eP3IDICf867xoL7Kw0bHTTrcayc/oSfzowg0
fQASS+OVsnj4ZhBhcvBy2b4xgOLcjUg4PZTxUL1Vljvuz/+UVxfAc45CPIPG/LJ3VheAqzpAZ3k9
+ZNZBxtReCiWDH18ZeZ58xT02J4VLMOF/XNqUKk/F6NIf5/x2S/fuLZuKncAAu17ELU3HYkEsDLA
Z77HNPelK8a9Gq3Q/tNDwlxfDmse71oAA2oUmKj6rUjUp7aGJbUN0xbCCyod7fyn794yGrVMAGYe
O/JZR//FQw6seWx6x578oo/7a9zs23gTtrW7FZG4pAe8Mjf5fQAk0bWDlhC493V8HRm4GLrtOPlz
qdA1nMFyXglloq8Qy8HaJnrhZ1N/qCo3/ayHQ/WORjA0WohKZgQkF5fW+I1BroEYTRYqcSGaWm6f
owufpSDYMPiF3E1UH44XXotdLRuA3/iTBRQxKtrpMevoR2yQ1GhuTT27lG6c2mCEUDqdRBIBCDLH
AwYwN6U+QObC/TnD+bnw3tRmW36srDrcY1tsXZWDo12QhDs5KL4jGEkQGSAcdTyoDitQsyMx+zXI
Qwfkg9Xs7V7UH3Jv0u5RPpx+JVUJzv/8CX519YNXXzo6gq9PgWfdBhnrhZ2gYt2PB6+ykOfwWm2f
oSr1w+Hbfj4/2Ik5kgGTA1BFEbT6Vu+ZNnoBiCZ38qNU19hEKkPsLna6t+icFHt+R4ccTtf+aVzH
FJc+kqCsKyjrLr/qxVFyEOLJzMaZfd2qHJCrhoX1lw5sJrxwG756rp8HciijII1B30QcDyQjgDsZ
9TiYvJgXkwSlfjbql9SiT40C10AwKUINY+ntv5yODkZiNFRp+Gpuyn5nB7A9d7yyeX5ha6zq1M/X
gkn+wsawlhBvnTsVTgY8KtUMX5id2+3xgYfQBIrGWzBlQGJ2bj7EH0vwrRJnAshGiAmJNkTxpsHn
Vg2Z7mKCiEyOH8vYbi78vFPrQG5AoQw4FMuwCqQDLyiqOK8MfzHE9XYI49jtwbGi+VJJ4NQReTnQ
6pEjv8yCyWQgG8BsCDUSHCQAljp7b6AicKnTuvzs1W1HNWqhmEEw4m1fnZG6xmQbTguXj6a52HmY
GgbjSly345h/yO3WfYfgUrPzchOk+/njuUxkPTSz0S2Bigvnc3UF4a6RThmYYn/KveLRlrPSt03t
je95Fix48crT70IN11PTQ81+6jNsKc7/ghPfFHWGxXSJLhMx72qpXVF20N9b3XcwLCw37LcWq8Ku
rby7Px6IxiyJMi11C+el1RVfTNmMqDN0Tz3EGhOS+rhrJ/UPoZJ/mVGeeLnIVajCccFSrbdXIUOL
RKNaJNX8AHkY+FU5MnU7THrz71xEUQoRILCezk/sxGZFkpBqOI85MiDrFpZIy6iqo8z1S+zDd00I
J9ycMGpXqg0uZELGir/2fEHwRHrAx+mDoLy0ulmpG9u5PieOn+sq/YGGh/Y5HXmUcfdU9YMG2NB5
a+iNWVxJu1LJVYwNM3JQo7C/q9D0sB9PlZOwk4re3sNQST/hE16XEMUjsg4k6LASVRmCWnuEhtWn
oogbKAYxTI9d2Fto3+l4MX4ohZF9NrQ4f6tH8EKezDltTN9LjfFd7rggy2VLoWTXUxpxrmCIBNVB
yxJAg5PQrOE2SmuA7CDTrQHBtcmFoSJz40fT9OpXprS6BA9vwynIBpF+qrUo1/iQynXhzrawJ7re
cjcJrpvzpoKG1u9LoazvvSeHCW3PAExIDVutOQw0wZ86LwdJYltQincpLD15GNkhA06ViL9u8xRV
ORoZffk+AeeEN7HZe8gMUcWxD2YCCZbOOe4v9MulCPZzYY1/GwrK07skhqGA6t3CEY/s5u+kImDE
GsTQvrZBqcvrKY+Hadd49vRJ9VX3WClIfhuznY1HBCm0n1MjrO+guZPmysi0+cHxskps4fhX5mYO
hDftgpRchzh7tM2HzHBQWe6R8XtoYl2bNlC4nfdBZdMJNgoQKBHEfHrySUDWoQe9i0tP2X8suw5u
vNOF3KLwEoD0odacv+0Ko2q3OWWecduYg9aA1CryvwedJ+nKRIby4zjYBupk9dD9sPR+Cv2OfwMp
cGwKDJxjdfu7DI2B+dQVjrpRrtDYduexhkJfppTzHasTKO11/KBDm4eyPpAuJdmDPg+wzvKiNgS1
0LHt4DmhWHKt5QnKfkroYFIjs0/bbZhHwk+bqtSvRvZ5AE8rb81dWA9QLUb4eN9LO4TOmBrGAvxF
nzXH5arKvo6Q7b8TSs3XEyBJeGqGaEpA9XVjHho5Bt9CqZffQF7mUDuaDhsGN9CRDC8nqT1pIWJ8
u7TNmgcIJhmvaafzM9hnqDToatA3QLNhxKAEQHtoyMbc2oc8Fr/+b5+OyCgmtckzAkzgUE5O4yFq
EVeXeuYn7jgyBpO6GVkKqABxHI6Qp0iAroZF70ipv/M0LO5NL4Cb5tV5VaBy4DbdhQTwxBPJ02Au
6RHRpP18Lb0I6BKz8mCB4DJpDWaD+p2e1SmKEGOE4MY4dJvQbgqA6mZIOIlR98X8e3kHV++kZ/Fm
IE4G3ZOK9vGUbfhPk2GElp/juuce4GwhxhnhSXHfGBH21Phovwdy0v2ylAnhzJlj46HsM6fcnb/r
T7yWsGiIoyUtaKjoq/c6N7WgGPRK+Arw5duGQiCMASy/zo9yIminkURnjOkuzZ5VBR3rX3QQzVz4
otX6ErPvKeP1lzoumFhMpwUcDjNzv6H22Za/zg99am8hu6vT36ZQKta1UqsrQ8IFV/hTltTwnWJ7
umpNfX5vw4m4Glvny/nxXk/VAesH1kmScKI6uVrQoAoKzYgG25+DHImNqNfgXtWD4Wh3MGIAbWst
rj6HaNbCS/n+66GpcQMxWFi3JoqLqz0FD9OIa21Mrqu0xYK4N4wJj6kO2P0uL92i23d05AcUPPBA
vpB5Pu+T4/1MDW4RgqCrTWq2PsJqihxrcpL82okhKfm9IzFRRXSxRFkkJMzeK4tSFGoggE78SXbm
cDuqGb8VC13b9I8LHwRMggCY+iod2XXhA1ZsbY5ZnF7XMAdQXGkb73ZqDfumb2L59fz3fr2/GGvh
+WP2iTraemtXoV0XJXZd1wUmY3ukmdI9/eHuDTRl72BDmLwwtxMfeekqLpXGZ9HmVdQ55BhqBbTH
fExi421TNIE/BEO3h4IwXpkJHLUYZZELMfXriBCpauShWdIFKbvO4kx9BDaBm67PW5W9JXTBvQkl
pH3Y6fqF+b2+kMDkMju2AwIZ7gKYeZmaNmHkuMpuPb+0K3HQrA5wYjJd6nGf+Gr800L8A+S7bmIa
wUyaUHUATfRE49EMtA9tNPT7GNwtZ9OILtQPVnYZS5jrAtjhCLJQJk/cMu2X7w3SwcNIvkZ9WJQZ
NS/JpUclA2emcajNh7IuBud6wFZqUUeEjXcFfzt61w6Nex9rVgkPHcIKalhBoz0Gk9uGOwMWdfYm
EVZhbwIznrurtrLVQ6KrPnjrLkbuKpi8jzNiNpfgDqf2A7hBblRgaLqzPmCd3abeHKTSR3+y8bYR
nrIQUUmc71H2V/b+/BE7MRqAN+JrqAOLAMwqBcIkjdDdVoE/6mI0gIcg4LMHzeS6mym0x/TCY3Vy
uGdEOPDnhXxw/Kk0gKPVrKWBX9UdREhZFLm2pzjdPKL5X2oXjtaJ/Y6DK7sC5cRFLGS1MerJQNIo
MgJf5S3he9g7Xzonb+7PL+HJUdjtC/CInbiGXXkNI2RIqPklck4Ee6mZdB/1kQv9wkCv4yqXbWEs
cHz6rZSdjxcvda2+dqwq8Gc3dpFLpddFdC3bLZSq3N40gTPsK8SM7+Cj5peKD6e+HN+dZpfDIaP8
cTx4xh9pfSsCX9dU/EiFQYmnFAWoj0JD3vjx/JKeGgwEBEgnYBAg9VYfDjJ7OHhjr/mYCC7mqclC
46pr/bo3vEsiiSeuKwkIeOlaYqvura+rGd3A1DImzQ8zL99lvVI7PcSeDL7ot4njceEOPvHGLHq6
wAKNpdS6voPxU1Kjlxuab4GOeSf0Gqm42cnu0FQvNkXVa9eNkTsXds7ryhFItYV+YwMZByK4/KgX
N6TqIzUSJGjcKbmjI1ymR8E2rbEJ2ndOO0Y7JAQdb2PGxfBVE4G8Euh6WBfimFMzB3EBqhIULKiL
5aO/+BFpMTq57XSaT4E0N/yoDACN9aE9DAcz6ycdKcAwbLcS1eoP57fTqRNKKsDbTrUHeO9qO3EU
o75rc83P6tm5zZNZgyA9iAvzOzUKsTBdSjCIjLUc3xfza/FishtZ8mWRCnCReA80ExaK17oXBjq1
YwGP0AKh2Q5WaRXxOz22f3YQMR2XqlXiqWqLeMUPK6S224TQus+v3qnDCIYEQAQATt7X1XDKi5MM
DQlc3woUzi2zbPejq5zNlPT/xuFY9JaIsIGscfBXQyFIOOkoQQR+lyqgYx1k3Ac9yrHkS1HQEIvc
MtNLas87nJ/jiSUlnAWJQUALh06udshcsvXVzBw7vPt82rYZchGz8zHrqX9R1C3258c7saZLxR5l
eHoRNCNW49kZxXvJH/uZYaOfExgJPBppUuRs2wuf78S29J5vGuBs/N+CnX65LQEPYPeV1Z5fJXb8
NhNFdNM5fXJ1fkKnkhQi9WcewNKYW4PmIc0iyGErz28z5LA3ORoW+bYTkTXvp0BvtAMWGnF9PdaF
1V/nOH2U+6gwY4QRUJ/KLvyaU8tL/k+FFZAlR2R1FEOgEUNJc94P02y8lS0mc2FtYMwboiJyYeLL
nlxlZ56gmMsRWXSY16dRM724TNB98KWGsZdFNe0wThiGog2RV7eZCoptFnZACdu+31QgZj435hxe
uUk9Xyj4nogPSCD4xAY4rEWp8PhLZ1Sw8gZ+u1+2VUpjVJbVVdk1/U1IwRRVhDDbx41DoMvLWl9Y
hlMrTp+H9GI5uLxtx2PHIM3cDoUAn+ZSk9wNzggcTPKt3WtHG7HuOr/qp4dD2PiZpOGs7aFjM64g
uNiErZpXXUfOaModecJwP1QTurbnB1vZtT0nGPQhCCXRSURvay3+mAxWayXSCvw2GXJr61FzqW8w
PA4+W2nalxu60anYN2VDkTnKEhnsY1NW+rUzOd1TVGFWv6m7zAk3cowTgzvayPMrHarTzUSvZ9h0
wVAH+/M/+tSNRhZBBMVpRARxVStBsMMbZM+2nF3w6QaqHVCzkeYMAMts2kz3LizSqfEQECfMBm6C
/PPqyBVIEI06rkG+lzTNT9ztMdpO0/ILEL1s2hVJb4sLW+71dgdjBhxcQizgGn3+ai/eW5ejZUcG
GjTUbCk3QfaIHwMbe9mdKZWqdmTWFd6OorI+zG3riQsTfn2vgjb5DbDkMWaI4x0fAdTtVChdvw5D
eaVFWXHdKcRUz3/G1xudUQAk0komb6fGdjwKer+Nk5Yto+DMcTBmeHh5A7QahOJ44dI8OaGlN06k
JMg8lz9/sZ7RVHYRsGIXL19wLB5wfr8SSJ79GxNy9YWuQw1Pl6tLCmSqPreT4/qR2+Bv7Rn1tul1
89pFJOXfWTsiMmJOA+rAs63yiwkJ1LHjsRrobvAAYZaKq13loQ8zT6Xx78xqURulW0kevY79ipyY
lwKwi2/W+NmwggHc9NBeIekyXLjkX58zuEkLXJrAj7rRGkEc20ANZ2d0gXSV6jo2CnnQ8xTfH68Q
EHjMSwWCE+NBKcKkAywg+3xNKwwiUxTgijhlpaPflDpKF3U2t+iCYSloOAh9n98fp8YDBrIso5Dw
hlYPSZEWEa+nkj6dPv2+o8v9QCpVt3dB3tv4N5WJuJAcnThiiKQAMQS0tzyd4njfhziSpZ1WScxB
O5QLSwSBaN67+KtP1YUr69RQlOhJxIj+gOSu++eqVEoDLenPxSxvIlu16Dn3466wiv7CUCdOM2VD
GBlLMEDitzrNqVebjuLt8c2eMq1q2nQ3IoJ+Yd+f+lovR1km/OKImUYCmHdqpW9LCQLTExNtzql/
nPCE8sfccfZ/vjscWtmw3Slp86IfjzcQyEw0sPlW5VxgSF56D5MzYv4ylsXBsrBzubAdT34xmkhI
PwO9k2tjDE32LkW+UvpuH4ToaHrdwQGKR2NvvET+eJ2k0zHjnFEdcHi412DNzk5a4oKCtWywrFUV
jbHUYkem6HwiZYR5ZyVpuNeUu3Z20ogf55fWWPb5cSDL+NCTsCKBT0k15HhtkUZIUTFibQc3sSo/
NsL0p1fPHWT3GImrbS6ctryf6rQZrtAjd2sCIbP9kDuivanoGNBgRyH6ko3GiVceHiWZxRJ7ER2v
vniBnXPXjKZLKcie4NY7pfEmaQL3a9fV7YBmpMAOTJp998uobbre5xdlmfN6TaiYcC9Q9aLlsdQ0
XuxvXHQMBys0z3caDbHojLYAJEzt+vwopzYZcdoCT1uizHWdMgpda4y1mU2W1tPbpiuSfdID2kIB
7fv5kU6kaRKOkSPJr3mDKfgeT0ihrTxTc5E+KI/+3YA4FwbSdrjIqBeZ88Uq2gQ9NC8crnWknT56
xkCDW2mXukgn1hW26oKOAyhH1XT1MzozNmGlTJ5fIMj2tkurftNPxR/j8x0mS62S8I9PB8LneLKN
Y6ViwP7ID4okRuyegsWwjSapsgu3xLINVtsENjpNCEmbgfd/da/jQr5ASULaRZFeBij7aSZCV1mT
fsoy5JJuBjwk35iG0i/V00/cvzSYwd+SCYG8XctXTA1gg6LM2J9ZaqAbKcXN6EbhGytscIafpHMh
Rjy5fwxeLlB9rKqzzjFdTL0zIzUoXFjm/+PsvHYkN4Jt+0UE6M0ry7K7p8dpnF4ISSORTHpvvv6s
7HOBM8XmLaJHD4KggRSVyczIMDv2Hn6kbli9s1sU9UKDcn48htPJSohRGUz1Lm0q8vOowZh5/xBv
LZriKeURKMKp6q9cwmR2y9ImtLH6xkp/TKJsvYvt5AKJ0QKyghP/Ykl3Hp6NK0oITrmW0XF8wfoL
k/uPBuSi7tXtoPWGxjtBENirzqKZyx1TGx4P5CgwO15vgwLRyg+r6jgV1kxiIcXgzYNCYPwDPo02
mIBxFH68RNoHICcu1F/gdafr/c3dWuiv1uWf/+LxDGvuix6WsWsMjONLlnjmvy1Pg+XHuRXVO/dm
yw2QMYJNAY1LDX51QXWajybwaWhE9bF8Tsx0fAKsr++EzFtLIoeitCfnSHB7t0tSU8iLqn7Gvc5W
czKNBEpB5E1OcV2Fv7EgmmlkwDi3/yX2+nX3TBjUFjUj6gp7UQcp+vFQqBrlb1iRzAXqSyf3f3F/
v3yjrhOjahapjTheHl+WNC+PS1JXO+dwY+5GTtvIcj2IdzrTq3tGTXmqFju3r2WdVUzdae2n2VA8
nwse8QymEKuGM2KT+pQc2wpyUgU08BN4OfqIZq8gHT9qvuPUzXMuEMgOF2HtfNktv2tT4SPIpcJB
Rfz2y4aDzaeNmVL1kMM9qCX0/NoR2SnkKCdO2862bzq/X82t7gYTo3miRpF9rYZB+yuETvUnQ3yC
Cb7JqdVDDxLzQuC6fHcMFIgfR5e27XEqXVHtdAC2TjQ5OudM9m1JA2/XXZqw2VeQhl+VUXTfvVhL
DkDWovepVcQ7p2DrihJ4uXSOiE8o8Nya4svHduHODgOesHOKVl2OUQzM877X2XLpEK7AZsSnlCCF
WysgqMfExadd43h2grh19SNckxNljrL4UEPbvrOBGwfHoBlEsYPvQdS9OjhMvlVd5YU2Yf3SP4YD
xAnNkivPvLTTYbKsAtRYu+fYN74asG32EqyC7KCuUls99cII1RT7anQZRIlFpR9RdbGuaFonO/jp
TVNAMCj+0UVBXfB2PzO1h71ZCOcKxzZIlkTXn52ynYjYESh786dj0uH/TK3OYhwvAxwbMQckqbwD
SVtyHKoyusRumx4YGuyO9+1tLk3SutBkY+poXfqtJifrgRgDaq7gxY5A+b4fET7+UtrhjqWNQ0lz
jS9Fvwdk3RrH6BlGWwPqioKxTAY/TMb61LRu97iMrjgIIDA7wdVGAghZFMVsSQDAxV5dgoGRDQOI
RxQYjeNkQRcOxRdRaBrU+qUx/unak5ed5MA33FjC0B+7dBA7mcjGbZdlJWjkJBwJ0PjtuekgmOX9
daOgr1p4uCqSP96geue2yyOxCpeJw2iWUCYmfDVWtWlLz5Ksro2IiKarnqD1GN7Z7uK8cxrbforC
rvSO7FCHVh16f5/uH58t25Iki52GmgvmgdsV9mDPjcryaPdDERDDi6M457CP4w9ZsnQPHnypvpu2
6smZc3fHlW6dXKCDcmQYTgkqoLemQ6cMMxSmlauaq+PR6xf9EubWBJfcNO58x5fUZr3FPFVyaMzm
JK77MRDVR7kyFXEQOyUkw9MMoJ7uT+6aT307gh3X0KLUDlNFzgx7TRuHD1Y20GId4BFDlybszUsz
2eZyliQUC+TpwkGVT3Hd9GghwAE9hCYh6M5o1nszElv3gBoq7WZmXAi6V5/I4dKpebEkQdHD1n2p
AWEgTN1UWfenHRr6ny5qUj8mxQQUksSm+5RqZEA7GqFb3wrXKYkGyOpezYoh3Ng1JiTEgatNyclz
m/A0O9E/7RwvO17mpYS/+lQmJV0J7sTHUP25PRapuyTECBafquni/GcdpVryGHct03ZmaiSKnxh6
5D3MHervl151FiUo+9ECPE27XASRbmTiW21C9o6ah9GMj2Ex9M/xmNjdoYPPD4mGRThoeDPJNz/o
wqmaTwnBmP2vwiWDrC2vJj5nNUd7s/gbrywYBapnOuAB6VJuVyZSEanovADj8are9uMkYvgr6SEd
PMQ5CZ4/2F43npJ67MWOi9nw3QThZIkka3IsePUq6bA1G8bQKleD0nz/Dm08UfvNgIDCseTPPrUm
uotvf3TxavBhkrlRKbTkmfolLJ/iRK88dGOuoL6/ZHVXfFGRBs07d9g5nFv7ChoDqAnXhHbkyktn
jtUrml6G1yxrkJdXIeSPFwZUH+rRGRrEClyvAKNR5nvlho1bAbkpzDocVtNi9PB2heigdn2XjXSY
sy52jym6qUgS2JowfGdq3t7PlgO+RGcy50YeeZV/pMoQ4wrcEDyGrsh9pLynjRVcEi1xxfTU85+j
V+mKsgnqZRyUr/efig0/hP+EJxJYJOyy67FrapGlNjciDgQ6GcNPxlO6+KHkwEFFqo/MkYByRwwo
hfsw9numGipf8+Dp33EQG+PfFPB5MWjm0hgBxHS762UBVciiOMq1qW00OLzKiNQzEwFw5w+zYQal
U0pZnV5pYUSIbTVvv3l5JBDv06PMOddD3oiLw2wk4g2K0j+OijI/Tz0NnZ10bOt4uDJ+kELWJAyr
ABeEXj2nFTgrZWqjx8zthe9mPTNiTpT/xl1zGcFktIXyAVR+t3ti5WOlek2kXN1k7C1Y69LoT2UY
GvMQpg3USfdPwpY3kcV/Og6gZRm2vbWWpyF0Wil4xLiwSbqsGvZX040XI4iMKvorgdNpPt83Ka/S
6lWQpQpCMLwYvmS1QOIn6AzgEgnMWcvPLaKr52W09dPbrfDSgpEx8YdMJd4uzNaUVh0NOwk0J6yC
pLarQ5yBJ7tv5SXaWC8Gd8E2vECe1mS1o6lNKd46CSpdtGFgMPQ2US2AD8uv59mL3vVCrZqDHsKe
ckCrmMXmFhocZ7Opsz/1WuwSJm8cVUlVRluC2ikQgtXC61p3h8Z2kyB3LPGgEo9+SLulujho1/24
v/qtL0nYJ7mued45s7d7vOSiSZqFxetRhOAVgISDxsjjzhHdeBM4JdRBCGklOcJqQZlapyqFuyTo
erDOisPG+WNDN7+smFGrTL17F2lxdfmNtbGRFCw1pkxfekq/PHnZMhhF3XFK9UiLct+bTUUgsuFm
O3u4cQFhtZTET7hh2Tu93cOoXqrJTKEqMeeGvAQu50Od19Vz0ajhtei6+Hp/XZv2IJkDBgFUFRDN
rT34DlAqM704yK1OnBegqldzqYxjMsfzN0QP90gDNp4aAMhoYDKaAex/7eIRaWxLO8pEgKtp9HMc
pQjzJWIR3SFxdAMV7rQIp4sXukn1THNh+AKti3g7FJpRa8nQSS0NOLS7iteA7DnA8+uIX9FWyEEI
lNlEUlxgUZqual3svRcbu4w9HI+E7xDQrM6sQGMLEcwwChxzafrT0IZG4y+ei/YHofDk/FUggsTb
ev/bblx9OsjQB4P2ZJjHlTfplzPrGGOU0beIgnmQUh1dVp1nfO2Zcdm90ZRtU9SDCQrRXlhHoQT2
YozrlAUWNEaXZirf12qlBRW0YsFvrAqcBsaohRIv3K5qmYSWlTp57YDmx2ERbfaI0I/7oOT9uDNw
s7UqUiMwIXKE/ZWrSZm1AaQxeNextqIDKr/elf5b9kC0u0cvt1VypRn+UrUH96KvazCKSXefHqUn
gbL6c9JAaM140Xga9Kg85HUcn8a8nU51mCTHupECMlCqHe9v7UbJADo4quD0m2SsIffjlwPTtu7Y
CLWRbcRq+K8sp+EBtgfzGEKleZjNZPzkWvm/oaiHb/cNb7wcRPgYZAqOpvwaLoIiUQlJK/3LdAi7
KyQX9gfEU/f4M7b3mO6lHB6FAX9NwDK7MeoxxDBXKDpqtF9axUQJLOm4hnpuND9AdYhv+YSwi5+j
rVYGaIKl9sVMTRpg91e8udWUm1WZYOhE3bdb7fRKRnAJjLSZKh2Fwc6JYx8pQbe7lsJqSjiEXfvf
2Mmiz4USoSN93/yWQ5JId2SF4cuDAvTWfKZlbUzzGxAzsuPvEida/kOCbYFPCPG/ag6r7/ftbSyX
JA5mZLiTCJvXFaF4dCJgi7SLxobWhWf/52jJ+7ix39WR/a3RjL/KAsTHfZsbgYLMqLi7UsYB13S7
xnYE6t6kE8DQyCh/tGE+H1QXQr5ocqh0LtVPNbXNt3sMkCXEz5LeFLTm6rPaRh4j1VcyQuCJHxRr
0HCBtQk6mqXZuasbDyn1NUJNGQKB6Fqtzm4sG1Zkk95wYg7JQel0yiitLarJr2smtf3S7qzhWMZa
/Te6mm2IDkGjvB1RBv8beQJAL3mpVsstmwwJqZpTrFWKnvuoutrPrWOFjLvYXf3/tGv+vywmG+4Y
3yRZarHJFJ88ZL+4pwE1uGjKh/CatKK41L3yw6jEeJ61dNy5nXuWVm+MhRTuYJqk/yMK2MBGyuhr
g3TPITGGemcLN26iQ9wFJgYtFZ7O1SOdwyihi7BnEiRH/LWCGPeJECFGkbNEhGJqzcv9W7G5NCAx
+D/m6xjku93EyjAo2mR1eDXQE0x8KI3V/qS3Xf6voS36Hshx6w5SSOEq0FvgWqzC2aRQa7XtbDyu
bbVo401JLp49HoL0qM9zRR1B6FrsQ1mR7HV1txYKOQLgDaJkCjkrF+cZE0KFcJ1cF1cMJ8lh/1yU
uXowkKs+vX1PQc5pVHLBSVHIvd1TBM1s3hameeoyWs49rcpDa0bqVevdvSLq1qoorNNbk5USouhb
U108qNVE9/malmP2IVe1iLs3O4dhqXjR7i9ry2mDJoL+iRYsOfpqWZGZKsuYW2RWcRiqgV6HRX9e
SM7/VbMo/K+GRLlF+DczUGJZsj1E2tZK5XgZdA+2RDetrHt0oZiC9pyrk8/5+y63p3PltjDQg4L+
dn+hm6bIW2X8AV/amt7UKes4QTvavZbwHJwbgVpXPSTpg9rqv4EydjyJ0pKGZEnn9vsZ+gzmU8FU
67nLU2Ub0LsA0zrEtZj8AYHJtz8TtEXBv1FeZA55DeeBOsEKAdyBMk50tPZCw1q+1ODwGortZfTD
LvQ2Pjh6Lv6jeFA+eGE//7y/ufIhWpVEcDMwCTKczBav4/U56prFKIG+6JXlHJq2y44DhO2n+1Y2
PiElFzptLJL3yFw5GsOFw0+PARz3k+ucx9qMwcHr00Ug2bNzLTY8NgB4EhDCNhoZ6zHouRkW0ctP
SJVBOYyjqALFQBcyL6wlGPTC3onVtpYmodSAxGkVaPoqWU0IKEJrZITOGlXnY4k0wUNXgUQZVO/f
t28isRmEV0RLACFWz3k3wHkB6WYUxJaZlmenL6LooKWR25515HL3QFHyBq9PhozGdfqTMj1dLWyu
6f7i65RrD1LiTCYb/WHNaMwLSG2PwjRRYjLMcefrbe0muQZIf4JR7vvqoNR2U7dQn9C7GMY24OOF
z/Ao2e8ZxuxO97dzc30kwzRmJJmvvnpqW2cy57FtGEZegPQfU9FCyetaTWL7ousX9X3dQht2FDEo
mut90y/ggPXeSqIDXAx4JmaBb/1MnjSO0cH+e214YOfPvVeUf9LPcCrfbFJvOlLwRyGl18Mie1wS
RTxFHVVtiF5S+3upFdZwsBaA9YfQdeLxCIeVTfvFAgLBeIRiio9JZHvFIZksJ/GVuG++SHU6lN7b
ToUMqkuV/FBoc/IXHVfxlRigUM6M4mgP6KNkSMXCh/DYRGHyG5MwOFdCQw2OTYhkVkeKWeEcmDyl
sioeoy9gJYsDFRf3a67o7c613OpWEEKRwoFdpKO5VofTrLTWLcDjAVJ7aX0B2w3P0+R65c827vTH
dKJ3c+6XOjSOYNpnxGeYGLPPKLUXz67RDNXHuu+dp942KvNkWyJ5jlTLjL/ePwkb5x30gSx2MQ5P
FLQ6CBNuRYF1VYGkJP+SpoZ3qWYbqlx1MnbO3IajJ64ER0fHUSMvWYXnHcLkHhPvXOe0yyAkz+F5
K6tkb9vlJ1ydbCaYXywQcrG025NdVpXpNbnJyU7M6akuDXgFLEl+7GkcOlGY5t8Vw8ynyU6/j0Oc
wC+j7fjJjReAnyCHJegNAkpehZZaT+Wp8BR8COPUV8VERRx12mo5AevQzlpaRDt90M2PKDv0DqO+
soFxu+Z2sdMxa6FuSAEj+0U4ZAcTPfZLr4Tu8f552fyKhLH4ZOi8AK3cmqqXyRBWbyhXCzWVKzxM
83X0GmsHlra1g3JYEe8kZate0V7SMx4kdCMYs6j4lOTT+NxaU/KXjnDfH7mZT3scslvL4vxLvA98
mxQpb5eVFDWaH2OoXNvInA9tA25a74B43t+8DY8PYwwhKwwzVKvXoPHJG3NEWhIqrukUX2em/w7o
JYkTARdkvN7UXwyDvsHbjcp2qSQW5lVbwypqGha5GY10COMINmxVCR8MrS3eZRBKwmxf1J/0HuH4
+0Y3yg9yXIRoC1gUQIDVMWnaOrGnCQ6IKE6qrxo8maeoqwGPLUZynJQmf5wYJD7EEw+4VvwOMh7m
PVoWDCIwFbseeFCh85GkWdxAWjbviq4qjppX/Ru6lK/kMOTOFr8+PXh6SfMka/d84dXpEVqHVJ7e
htd4cfQ/HGOO5RjivHPLX+VbFALgv8ICNHl0CeWv+KW+Met1V3fjAH981bofm6Gp3oO0bY991jvP
dW44DEdVgMUAX7w5fMY0lTlKEAQNAAFWC0R1KhRw/ffXaYh71V/suP6zRU5z9p3CCvcmijcWKhMt
/eW8kmCurAnR2WokigFrBbyiKRDm/BRh/5uALem7q9a9eY5awxn9Oba8vZd7wzyFQWIi+lDU6tZ1
pH6JjWGk+3slSjIOZUd9wO8Wu/WLNBme2gLkV5VlzoPe5zuJ5pZl6GkpsEPAA8eRdIu/fGEPFZkB
Nq4R5xo28BZU2aNamDUEdnkxXrQlch+bpu6PgFrD4P6FfTk9N+8mZDSo5FBxJjAiJVzdWOiT0EHw
rPEqFmd4SJvOTI9zAa2fPsTLZdJa5akSvfHDm/uBhkPSnoVqhH5tt2jsEjb7EIPF//RhsUdJ8ros
L3+Z5GHn0BOyWquQPJpdc2EUFvWWYcCF1H2pZFCEiiV6PzgTksZaxWYelqJCiL3WKhRXM30sFp//
lxA7eItXLlxy9tDr4W8M4THmdPuJSoOB1Vjow7UfFfurW8AWVFSLcwEbvvzReLHxpTez8cv9j/Pq
OQQ4hqOi7+JS0qB0fGu0VqgOgpLur6PoYe5VQk8EszqLPyazGI1TA8drsfNUvXJpmGSWiqyLv8iD
5D78chRRs2PLo2q4ekXVAapP5pNKxfN0f2HbVgC+SlImKQ57a6V1Oi0p3Zab7mXe34ZH6NvpS7Tz
GL2GXbAY+kaUoHn+6KesFlPVCXONzE1fzdFxLz2y1M2xCG3tQ2Y4/KMjxk71x7awnpekLD+gLli6
RyI2gynHrDPH49tXTeUK4KtkFwCWd7vq2szcoknS4dqMrnVph6lEv8XbK4dv7a0n2RSleD3v/+qk
tnOFkiH8wNcCmd9DVQj7MLuNsxNvvzqalG6ot6MCKZVeGF66XUvpMFvtaPUih8ZT3TeKjomwLlPL
2Le9UlfIeKY3l4ykTRpjjpx7gyJplcV1VRkPLcjNq0Ig+qE3u/Y5r8Jx52xurozzT51Dzv2sCQZQ
8rOsITEXQhhYVEsTFTzRJ/Un+pD6RUtib2/E+pX3p7ELNxFAJ3wdRarVsxdN0EFD4DBfl8wUJw8c
6pNTNOLzZMSVP2mRc9G1sr5GXRK9tS0lLctsiQePbV0nLHZCh4EGvXpVlLo6m7mRfDRnCtS2p3Rv
Rh1IW7yugIqJs3EwtweGzNZ1ukpZruAyzVMTevNT19jx57Ex870ptNdPB8YkmhjPQh/z1UmZaDs5
nY1YyZgp9Tdj1ONH4lE3OedjM3j+YEKQ5Het1f0zRp757A7e9F6IyWt3Xo1Xd5Ha3At6mh8iyedW
fk5RBDhmczCuhZLGRzOmP2/27d6cxqs0UFphkvhlDgy2m9W9kNUk8EFwaSOAWh/0ORsPozFVn5Pe
LHbChdeXg0YGozs0UIFZMfRy+xV5GY2JaUiDBnGfXualdU9dnidHc469B6OzvDdfRkkTIWvEcCxL
FoJbezwK8FL3sXnV7ayz/LIU8D5GVZScRIayqw/kS93JQbd2k0ksQgdCeo1G8a3Jsi9RB8lhzwZw
FR9BlQyHTKMlVSqGuvMgyF9/E3uREcqaKqA40mqmiW9NjY5XpIvK6FBl9s6HGtbmoA9N9WPmlUXu
l86svWNirA0gnhx/jMyJ7BGEbv4ANNO5LvTiCG9uf4AFEWNSxYxJjXrS/AWrsVM/MKUIsNao8hJ2
TTi1rUvW5Og6UZENCuBK/9x/FF9Gal5tAgcHcCAEooxr3P6GOHf70uo97zr0Km+jNSYS+9URrv6N
UMTofSOyo5yR9X3W/BspnfW0TGbyrFWhUX1dTIjnT+ZQOePzCDf/dB67es6+KuPgNEHazY6GeEEZ
5e9yLc4/lxUVBl80zfJsD22vHOaxSZenodLUzxPg7uakoIzZX5Y5nH96ooJhOQlb3Tjr41wfe8gA
isM489QFZYbUq4Qfa5SzCB3jh3kM/YZw5rvmjPP0UYGTS/h1F9eqH7f5oB2LpM0+a0uLuHALjedw
1Fuv/K81+wyOi6ol3BJ5oaNuYifdX0pZ6yH6GD1NfLdu40926s6TX9kpdzryrCR5lOWQf4wsVDRf
7QWRDGzg9XjS8soiBq5c81l4s0i/IY5iqDv3cuOSkCyoIBleXsl1SyDUxzarkgK+n1BT/N5zEJtL
Q+3kuuLNtExcEhIA8Aw0gAmHVz50nmN2JWIKF5LC+MIAkX1cSB53FrTh2NCNxYkCiUMqbl0+ZOLM
ygeKejzCtcOBsJjcr6z+CNa7uqBcgIri/XO/ehpom0lWQtmDht6Vgtfq1Xe45wX9myygYOA+WSGE
tZ0Z7yVRG1agu+B2Ux2UPanV5cqaHtnENsuA8KfFM1p3zXEp3b2ZslVyJNeiI9Ilp6UZymWs9PYK
O2adphWl7MDUit7P+lQ7MbD/tzNoC42FGaoLP8LX7ezgynm9WKWIRQuYxhQxxepg9F2nMfXTZMFo
JcUfKH+0D0OIUCTMo6L0/DKt5dRin4AeheHD+JC6dKt+5zfAKCtvAmMv63RJMcx5Ms0pC+BvdT9R
xZneo6fj+HUUioOdLM07RfFq355F/j0zm+rL/UO0tfEQIQMrYvPhOFo9IFWGwxnKpgxwbvDqzaPx
I3Ts2u+qoTvoil68Q2CHt+vNVtEIlyQ5dFSBqKw+9zI2U+vNdRkszJ98jDpVv9T21H5t1cl9J6r0
34SG+ff7NjcOMgOLvA8OrAKUSFbho1YWWbc0QxF4ZW28r0ul9mNFza73rWwcKWqWUtFQqqAzcHJ7
kCGGAeJTK0VAR9n9062FSE9jPabVtQCIFqFwHxUlujGRsP209GBTqNqwST7e/xUr5yoPNpgfOjAk
/bJpvdrfsXO9HhnZMijCsP0emsM/czFbvpL0+h/3LW3tKuZYLLp+9K1XVyjWqgVdtLwM6jDskJaP
rDO6CenlvpXN9dDj56kAQP0KLxu3SdyYzVIErSCjoq3Y+KUROgTgyl5As8qlXrZOju9yHYGRG2uc
fGtZpSiQOgkcZ9K/jkbGlFavcHffwcJptUGil4MdRCIW8CMiSLTXT1iTSP3vD0AfjB4jtD4U9W5P
EOD1sLUitQisLulqv1URZ3pEMiL/kI0k6+cKSOtTW8Mzf2zCxR0edWYflRPSjVN6Hidtig95U+1i
vjccBU1zBhR4aiBPX881Q5cBGjLpqmDpU+XY9sMcoErXn8bSzI8wCxNPT52xE0lvnC4JXWaEDNU2
RodW3mkUZYSK01AGY6QaZyPsS9+bxj1Buo3TRT+bZ5R2q/RIqx03oAynXxUWQaxlpp8mVXWpDB0y
LkUZTvcP8taC6CvYkt9ETl7Jn/JLcWzK46hftBlTw1T8U+tjxwQuHEE7tZVNMyAt2DGYGThIt2b6
qU1rop4ySOu2+RiNqRMgeKkc37wYimIymZODT6/GcjyErCKlXRooiW3jD8UqxwfN6/WdtaxrcPJC
kGAASSWnUkHGrOIcquojEvR5E0SKqX7xlCZ8XzWqc1EarT1UqUmJComwA+Lz3RmdJu+gp1P9h6Xk
6U4uvnFOYNgAG0aqBQRgDSZPpr7RuzhqArr/xTPatcU3ihA13GnRsOPwNj4gZFSy6UZnHnyzcfsB
RZUskybsOujpmJyGAhYBPuIbG3w8DsypkLRR22SPUeO9tcLMY6iQxqaB6hRwNmY81axm9IbWT3jF
VCma0X6I9HB8o5Doi2WeYoJX2mzARVcHNCuo0omaaR2qYdEno2POkWm1fmeacj3D/2JGsiLJEWa6
UOtKZlgVre7ErQiKajYmfJVKKDObUU77aQLvd1LzcA6qplwcP3aF949BJBb6YC9U8RjGiexcdGnq
qw3qe/5kG+0PbWaQ4Yx8UvxH21RpAUFHmuwhzF99fj4MYz2IHMqIhb7g7YcJvaYrXC0VQWs7vV8w
JOYXc73nJV7fLGkGfAkcLkBNKHbdmsmzKCHCDZMgGmq8w5wD+PatJveq5yHNx/CLHneL+jCOemuc
B3VIAA7nVqGcKEQvqevDHyD04L5TeXXJ+E1EwTIcpXLCP97+JrMfihhBlTSAFWF6FHaRBFOZIcOX
5d7O67JpioTQfKHmB8l/a0rxaEHm3pIGBiTU16WNdX8qU+eaLNmXty/q5UWn0A3Adi0jGeVlJYao
E1y03PY7o+mCLJwMRp4z5XTf1FrL5+XMQ1gB2o5aMNjv1dUa4CmN0A1KA0I+/Wdp0oVhwsfwvigM
vsxonGb5nzUb/6cQaioebIbgXF9DK+kHs0BNdqib3jTolaVK/86qButjR91MOTlZ4pSHSXeLv9Uw
NDV/aCfja+kiOunrWU6RYYyMeW81W59Ido6hsaDChWD47SfSa8DHNPBE4IzoEoG7pCCiNvVhoGy/
k5Ns3TmCLjmOBfQK1PatKXT14gKspwjMBK2/pZ+TJyBAex2lLStMzKKgTEMS8PHqzFGH6bzMcURg
C88FoQcNSJnM9vH+IdiyIguCIBGJlpkyu11LCycTTCR9Elj5bB2BHxhn13TfqIsgTxr1W6aqqK9s
RGcJEPu4RLgugLs9+jC5cPGiTpLvOPGNtWCFPhxkmyCb19W9WbHHwugjrKhzc2JKIz3DDm3sRBkb
B43YVhIVveSjayuN4pWzoAgRMI07OydH6t774eS6hQ/znSvO9z+QPEy/lCxfto5QWnaDETuBYOb2
A6V5DPFat4iAdvN87QeXaq2WMUjkoYf6bdJiqIBVYfylZmIvwZH/67VpHB6ZFNzvjILJnfglBM1o
+xlQ2KdBrA75xZhaXJCcO//UaaL4HKci0R9qs31jpVqumJCXYIZ6s8TWrPy6HVppUTReGgxFXs5n
gj23AZeY9W5ge2kaIRVWNx9bwFT9aZ4XwzjP1Lz2UOsbnxm4LNkVX5lO4Dq7g4Z4hHPSQghwtIwZ
EGpRW34CoS+oUmrIb39gGFoFtkj5lldm3R1Dy751YqsoghJlOt3XkOD9VLt19HMyZnsvpNr4rjfG
5D365bumZlhbVhOSuPZp/qi4IjrCjq36rfiiCPV7GVrlziGWvmp1kkj4ZehIDIdoweqT9kk31l5l
poEFT+vgp5kY/2gLOD6Ruk1UV3KM5NO7+xfndXrMOSICl6RsYHHhN7pdZtlCojcgLR3kbr18hF05
ghVnmq9wL6FWaxfjeUAs9TgJW0PNrhwOIqqbE0DB5u92LvYg+6/KPfLX0Hehagk6DxKI21/Txo4t
i4QiKL3GODZGVCtMPmm0tyZUb99p8TR+LYAD/gcBsPOzVq2f97dj66PzYhHDw60Bz8UqN+L0JlOr
uwQWlmDD1aF/mDy3euqjWBxD8qZzj2D2/PankoqlzE3IUQD8rJ5KS1XTwlbKNED8efnYlYCdalVx
/76/tq3jBWscuRbgNUrCK0fV6AvS0R2BzBK7yrlAD/cM0Ln+3NDb/pSiB328b2/LN1AAkBS13Ffo
V26/pd0R5baewl4alH2HZSpPVtQjTGHne5Tcm6YA7kuhTI7eWihCnewJuvw8DexGt3yrnv6uTG05
zGio7Lxr8gCu7yhvJv5Odo+ZYrldlGgTRcmAwwdxL4on1VHGh5AS1/X+1m08Z8YLNh4EGi7+Fc+P
2rS9M5KvoN69DO+LsI0mf/KSpT4lcHE36K5Ghn70wql2Hoq4jP+7b/8lIVot0yTcJWUg9KVLscqX
F7N1nHYhlE8LF/65QY3noERV1jlmZtx95DooM6LXvVc9GlriZN+KukTY1aXMPfqJMkM/7XeeU36Z
EwHjKOriTXtYLGEWpwJ1O/vsVZ62J8Gz8W340ZKDUX4eaAtvvw2A1sKIG65R25LgpFmSP1Ln2LlF
W0b49FQ0EVYkgF4dALfQHAVYSBS46KJewjjt/S4xop3SyMZdlf0hOZ1MMMOJvl2KA5IN3fghCpSy
rI9dAjFfN0XzO1dZfhg0+U8731uW5Nbfm2aJLieXwF6rq5IdBc8EdBA8G2rYOIGHgMy1mAzz/WBD
FWF50/IfhE+q7Sdonz1nBpRbR/gS7Y/3f8bGNaYayhAhTB9kW2uPUeqF6UaWYFBjNufT6CIiIknT
jmHXzjvOaWuD4YQC3gmVCoXp1bOXIRs2Uu2D+XDSlEtvd+Hnuh2KP50eKrgkVfQ9QvZtg8zx43rp
7q9xGiG7ZeYRWoOj1jvHqDSeI80k+zLb4WFZlGpnfVvHlDyPgXo5JEagf3uAljxV+0FlOiBU1faY
GFZ0rBCo2PFTW1YAZoGG5MmmCruKWJgOgjbUheKjNbLuYCppfnFK6FnuH4uNRxkc7v9ZWd1rVOKy
xZxgGzMUszpU0aj/bQ219tjmDfzPc0vAX7d7Yf3m0qjjUVTja5HJ3G6gbS9TPMgbEWVN46dc0QtN
pj2Rug1HT7zHrYOHiRBgTeOVJfGUQaEeBaFjQI+fasqJ0dLkDMpAf8jtJr5EbqYeo2xOdjDsW+fx
JXEABkXwvtb769VOZ8yCu9ZPc8KcRZReUJzXfC9lueOQWzsP58voy8rF0G+CQesFMwDk7HZDqxCF
jrEc4qDL6/KjYS+x6QPiiK0j6KHiszaGQ/nODVUblAg/9zr2y0CLzRznB3tedOts9KkrjgUksdZf
QuRGDrpKxPPR7vLB8NU5jcJDJ4rJPPSTrgFM1ow4OtleYqR0llyDIiyzc4pf5EJTDiUrhjNXEu+c
MzUvz54jlOahDl2j85spE8YxF06TfolGr3TOjTaVyc4d3TjXL5yi1Iyl0usaSuWBayVldaB0Mmfl
o9lq7jmlSHqeIySoYIjIgN7Me4N3m0Zp0pMn44twn7efoaM9mgnLjYNR08NTOi7DoW9iK4BwwzkO
pdVdPaqY/v0bvOHYiaYpOVGEBX63prh1WrsOFaVlioj387lK7Y5Q3um/KoNnnH/DFK0tOB4JAwjh
b9cHD4c9uPJ9LpLEPfd2mPm5kkfPbj38/A1LFPklsFfCblcHWhRebuUVrE2uVdf9QUsys/KTusx/
5Mjn7YFgNzwFUy3EBEyk02NYUxdEVe3UZQZ9bqLVHM007lAcipX3+VQPmNVK9wDnD5447JvfiA7o
F5IbSnDca+qLeYriqkvjOGi7vv8fzq6sOU5d3f4iqpiHV0F3u23HQzzGL1QSxwihAQRCEr/+rt73
Pux4u+LKfd2pc3CD9I1ruEzLYNgXcMeGS3nZ5XezhQTYLhPbJuq0ndMX+JdPl9MmxGe73A9i1qko
QpcExHGKHvH3bwsWgbSZg0rzPBgwOFnxKpJ4hkrNkKFXzIv/x6nF2h/DcyQAaEu9+8Bc2TRu1cnz
+TT/a5QzPVhpC/2xAJ37mVreB/kGGQAYg3/K7uj9wMypDd4PagzOemFtDV6YPvdDGB7//sxi//eP
dRGwze87TS+m3GQcJFM39vPaZIBVnfkBpCKyoor99ueHfRRqQJIAxhgEbpyd07//a4JCbZgrFYPv
tmrwjEmnZHfQanH13Eb+GKHDbjoDJs8nn+2jxwJijHUPGN0ZCJK/P3ZMCwdgENjcaGyS6RyL2uIo
VkO/FyqaoKEwTlVWZ1wU4Scp7qNPiG0LhjfQA0Tb++73TmOAVM9Nd2Q9w1UQaQWwev7ZUz76efAO
Qs2FGQXAfu8CXAuOC7oStAZaBgbIiRyWtQcNGte+XJPlYsG+AlbBCc0Of/6aH8RwqHECBwPYAqRa
3n/NymIMRmWIA5qx6JxS1e+GxBakRfPwyRd87/NxGm6eWF/Y1WHch7ni6U3/6+RAR2vzFVv740rh
DH6IRbtMjZC83WpjYx08tjab8n0iYtGfyTwLprqVM6As8dYCyxKysLwLSwA995AtVGeDEesDFzPL
9yxrs/CTUuqjN/Pvv/b07//6a3XgGV9mAQgqEBUAXq9Q5rJLTIC8+Us76v99MeAdgSV+0q95PwHl
M8MBxDYbk6JtvQ/dpmolsWROgnm6VmZMm3lZzCdf/hTn3lVumBACjfxPa/gfIT9od+tJaZQMhazY
7WIjT/IgorWBfWtd5jxoMJpJv+HzhM1qKvFJV/hB1MdtRvg9TUUT/A2/v95V0XyxrKPHPJaJbDrN
sV0us0XEh85BuJ/4sDCf9YcfpNuTABqamlM9CcjX7w8VUFsCchJq61UQ9xeRUfMetvAD2QIe4RBh
GBzBIgzYPvqXFJB/PjGmC3gk4jSQ9u8KNNeNbIgBmjwGY5tfqyIcsRqkUR0zXXzyYT96s7hcORo3
RCZct99/ZOFzgOvEaWvC2lOTMyXRQeRDfMhHzDi7cNo+uSkfvVVMV9EGnNARaLx/fyAzgiWA9LEj
7dbuyc7DCCTSxHY6i3xx3s+mUgQhs9qj1A/EJw//5+e8P8dwMoz+T9D0fQTLTNRi/z3hzRrKDOiU
AWzcucRw6zyZoRa+65hasRldO9oky7KoHXaYYUx0UsrrgM72odMBcKxDF8/yGkRMnaEbjdrzAgOR
4bZt++V2Grl8mvS8hWQcy3Hb6zJT8pMb8UGiwZQLszmck5O45um7/ivgOE2nFNqO9DiNzF3DhDDq
iIFFzf7PEf+jx0DEDTM1ZFHchtPX/NdjQL8ZoOTG6VGugb8sDbD3Mi3oJ0/5IHqi9QEhEEcQCh3v
KZX5nG0mt7k4jlm6bk3SjRVke4MR0LEUA+SXP/+mD04gUBBInWBZIXy+H6xNPY+1qyagAddqSIhE
+smbRBgW7ZeO2nPQZlxA2Bqwg4rh7bn78+P/WbC/O4MnmA5+7km04T/uySs8byAXj61Sm8xlt2/n
EU7keE5814vUmjqno+wIbsmCWxjZKm06EEuPcO1dwZiIM7bt8RZ73njmzWsCPa+tTl2s+VmhCvzv
nQhgoGCqsp0PauvcrQUfx16nIe3s3ZLn3VCnEpL8tZnaLjiHQOmEfLkafpF2Rt7CZm2b/v4Dw7Di
NJSFeDE4Su8uPYQ/hClMIo5rxLjGXrAVZ23nuAZGek4/rR1O5d37N3xSAECjcsLzv5fg2LhcVniP
4Q33a1TW4GHwqDYi1ILIDL73mO6FA3Z5G+yJSd4VfVgDezqXJFh1ZLA8SKBzZzcx/qUh/Smwo2hD
TAdOEVTQ9yM5GUZicysw+ZKV+ObhaPaB8zPJOP9L7cB/HnWSIIGMOCgAAMn8fnOXVFEKJwZ+hPBk
tAdNZ/nZilbWJt7k259P9AfXF5sK8MGAVkat/X5y3J1W7yN0To7hosq9H5K8WTBMrvNB3v/5SR9d
XWTFBJBBTNuq9/22bQczbLPgR4zEXrjoy10FNT8SYjJ9m1Z2raHHOjQ2Gtm3Pz/4gzh40prDEyFa
BmbBu7fZLoAPiwxvU6ll3CXeF188AF5/v9xGgYWCA5AZwHPKd1Ukn1MuZz3jeMBB6mwbgnFHHSyI
AhN9pnL9QQuBR6GcwtjxpM/57kb2S9iKKGT4QWVHz6mwstY52sHe+Ag5L6A1H0P18Oe3+MFBqVBL
YaOFnwgY1bu2rF2wt8lW0Gt6r2cgteb2gkXwkFJF/wnC5T3Z9HT88b2gO3+qa7DWePfBlj6udBRF
AJ9slIXHdNvgUrmaMnyuBjYqsL+cH+spcWCDbEw5d7UCE5vfdV0Zt580hR/1MiepGaxykN/QJpw+
xr+y6OK1CDsVgvATpv3PNsB8EVa3lN1HOefAoxe5uAd7GsOxiRmmvwZ+BDFHo+DOicnS/jpeYDF8
WEGUugAYDSabo+26lPB2FX8phPa/L64AOhgIYawd31e9fZGuhg1Y+8EVoT2I2OVEhcN2prJkq7lA
e9H2bv2E8/zBvUa5e1KlRe+CxvJdwVuOyoZtsQ5HU/DkG3Qz03vf+a2BysZyaHmmLwR2cchvYXb8
85H86MlQtEAndTqUxftUQaPJS/hMDse48FQRr3x4jGAVUDUcwtpTg3jOOToqA0W9lZZGf3I2ProS
p6k/huIn4s77HQNOJF9xRflRdEVQEJi8xs99l07xfm118Jlh7Adh7EQNQveINh6RLP/9IKKvF1SN
yD+AJRbNbGYoIUJWrvnzO/3oN2GaDSDUieGGSP37UzrUKBgXGjyFR8UtgCcJoaGXuw5pcffnR53+
4HeZHmrREOHAnBfQv/eoPDiFDVOw5CC5Ze1wmIUo+jpxtHhyg6UJdjZGPvz5if/9cSfyOPZpAB9h
UvfeBwzMYNDVKyaOEnBnWTsaYJMAjicWFRp15SdP+yB0YNQbA9KAFg0UyPcqNDLFCDJoETrKtYRI
s1HsJM0rLb3ugKB2h1TM5VQv4BCOt5WytCNtWwHa7nUW+EOOPOxJX5it3dmxUmyXT6mVu0nGS0tE
lkzpX38QzCROIrDY4GKR/P4mxzMUNCR0No8ZkFm7vnLZeTaMMGot4+F6qZbtk+d98DnAG0CYx04V
TND3A1pg/UZMehQ7tpolNaoOXbMSyvwyWYuzP3/5DxARiE9oW08YUFTw/znXywSXpWjhR7wAPzcB
iuu4xm5JHkYNpFpdmVAMpOXzpA5boXuU8p1egNpQfIAio5zGAdxjQfMLCg2hgYgJq+4m7qztGsz7
c9uszCIHf/Jnn1r43+/IaUYIVWcoWyLVvwdyOChaWj0iFYqQARNpW0RDEEDjLa91m6W/0J1W4CCJ
CkFnKFJ2J4ZB+Mtc8pPMLXrgz0YA/7200EDBBQJOB9M9WJ3+Hh/wCg0sqfAH2UiN91Ef5CSxVbVb
Qch+GI17+vML+OBxABSAUnOqqrCmfrcy6IPQWr72HHy61R4odJ+vDNuAr6pyTI7SjX3W4f03p+C2
ov/AihL7CKgr/v77WLrIJBgyQJH6pf9qKSDi0eDbBky7asdGuOFu+dQ/QDWafVL2/De+A2eNsA6x
tVN0fx8tQM5QoJEN63Ecwmm3lTOvtYyLT3ImWuRTQn53pk7rarRyCIGA+797p7no23AdeHWcO53Q
fQ5mTXclfZHtqsgHlAgLm+Xawi7lW7RYNe9o5uaigSbG6okog/UV/hlovsAMy58Xl3XXY8uBK8mm
GbZ/OhLrdIkt1DLXVjqvgCvQtAO2KO4AuPEtxMambnHrzWwlByRlgz147YaWwwcVl1BDOLyovuuQ
B8/plIkbMSx5h4Fh3D6XXUc3knNUUA2gmMHbBmUx38htVVeR6Jbv3jsuLqvNuZ9ZtK4MTJVslXUy
gLJR46dQTqAxB5U8gNjmR125kBKHAWy2n5aM+nqrCj/cQCmM34dSDM8Fi9Vz5DamDzTm8yMtMUHf
Rf22bYRraxdBTDsMvyCKQtXRYAoVkLLi1JIxg7vknW3lAh8G0CaH9GBtjnVNFRg/fu/6BNNI76fs
axCq8kdvqynb9VAIsocYrlkDdDKGRV8OAXaylwIUrq4xmePDhRGBDy8AZE+SHyuv4OYIxo/dfq7h
OEBfauIxIPTRJtu6rzzHzCEPsOjTCCI3XLbTnciCtltB3nFV+Lq5qZLwSp9s8oUlCmNc2HW6MEZI
LgKJFh+WuwDrvsYlNXkNQJh0KG2T7BU7DJlfoFn3h8Fv01wboEGLM4fZ1nrGy5W/0jY2z9hMo0IR
QHo8mBCaEGcYG9CVAHlqZcMWHzsCTcECni/gAYyw66J2qgGd6t5KOSZpDcoh24iRgr8o31nwvkVn
sR6ZyvIrFIUjDmiaoE/Q3h4n0N40/7ZArZTXcTmj/PYJ+gvg7gAm3MHDQUwEIINoI2LjyPtcy2og
Gcj0r20HwbE6igC5AUWg810D7FzFGxRK7hGO5NEVVsjLN2AbFrmj4zzo3co7q1E1lKshOWTbeV1W
UPatdbbNb1jCZM0KPM2tnyvZk94v+WUgTQn4X4Flp1DRENVY1Aw1a8fc1GtF+9tg1hD5zSBkbAgU
AMzFwEquYHin9GM3DfyCZUhXgRTjD5/kojrEg4/GZgafjNcVNIdv+0XljAQyXl2N4z8wOHpiQk30
lhW/ojVpnzdYhp0r5nq3A9MHRkUy5AlvlnBrk0s6TTEIL8OYnlNMxhUJRztfmB7aV2QouvY22sL+
uTLoAqHz0Xd3amjZfZhN2wsN2LzVWU8jX7O47X7CxIbCaDReeV8PoF52JIAnkm/aoZDl2Rgt7jGJ
p+SmGgFHI73qhkc3bNlD1aXG1tvk8ysjgHZtaF/anyoNfEzMqjAp1WWpKMhZJoEqwDwyKGcXcFFv
qFq9IZXa1gD/3SBao+JvIdiv2DXAb12EX9YXE2vMrLKpSfzc+5+gEuIqz1Wf0UZtZcrPgmVKLwWW
c9dbS6tGgLwOqRr4o3oC/GO61dDfXVWjMEsRRECtrhZ8tl+DJNdwRTNleh26gX2DLn3LmopLPsHP
cWkDssIm9bmYiuENKs+o9boTrQ5WNF2x4BRKuJJ7mF7Xme/NE+343NWT68RGYCOBC7Jqt0AHOpPT
jyGDXxFpEcxEM08YFe4XmuePecjs25yX/DGRZnC7JV+XrK7mnN5kUDDrDsDYg5zk5WS6hnKdnUZp
qM8bFPpVhOKma2diuyA+pPMgun2isK4iazfrL26IwwGRTtiHNo4x85KpwmtTBUt+9mHf0Z3Xk5/3
w+BLTHSw5/mWbJLRpsSEDD6SIMo/zAFtTS36PHvCLE8vOxZ0WhFwRbe3QC7qxCp05Ua2KPBP8C+W
uq66QJzpFP1zbachgg4FlEiHJseZqUgUjPIGlEP2DCQHkHjrvKyOVFW4vHRdO8GDRqrwe45J7BMH
qAPqBnM8vPDM59Oug3BcTiq7QHex6PGsmvX9CaoOBlxGWNuPb7YHfKvRWc7Ebl1dUdRTGfLrGBSJ
2wh8EVcvjtKlzhlNHiHJh9Fj2JtyfGiXMF+AC1zl9+2EZMF1jAK92zoJd7W4gOVbGoklbCBqvega
qt/ucQRzaG6QZYMMpjkSjrIDynNIpUBWJyKbjiFcCcYRVG1zuW3FrgxsAbBPEQAyAcAsZEPTdATA
N2yz9jCr8UTALNIeLyV22C3U2TDEQQ3dw0jsmA3iR0wC1EQAIANM0iiVvM6iqr6AEQX2Z+HBuyGT
UEbC5I/728St42U20LkgaacBLEOKHK59rP1DqobtQfEJZ7WDN8db2aKY26kNVTRixxCfOzZA5ZTr
rpz2qYNCN6lGs3igvSDHSQImUn6ZTGt67Dss+DuFsACDOEqH2rN1epjThA57toIrsGKhoM6hrbRN
WDSl89HBT/w7nNAg9b6O+H8wUB7vEeZN2O2kLuzbuG4J5KKjFJoEUswIg+Gsqi8gfrRd440vDlEs
56lO2iyXNTQ3l1+ZxLyCbGNI6Z75pRC4ZV31hq2DhtsxoklANoVsWcPReqPwm+zhiYhtt3gzfb5u
qC2owgha8RRVI1AMSx11uuMksrK6ph2FnkroM1d7Do8gkiYTe165ob/UGNu1aQtRegyzg/y2S0KF
+58FqcRui2coMKAqCiQUEusw4TuT1Mj5eitjM9ceu7qvMJ8wfj8j9h9N7tqqcaJFhTwiE8UYEXpT
AtfdQ90T9EFk3Txv9VOcqngDOaUb7rXfYAUvFXB5BP4/5fUIyv/aFK7FmVTx4uazAQy6X4kM5M0Q
yESQDPLRtu7Kchxqy6rVNX44RS1sLPyt61Sfn7GY9V+gQwYppRlOa1ktM73eDLBu8AevwPzfI0qE
NyUMnB2KgsjvlBFjdQV1PXYLqSVGdzqdCtHIzANT54MTMAP5xiMibx0fd2EPWUkydiHSDoyvaAGt
HB72l0HQYU64aMXH2oIAgvy4uhFXFNH+l9wWdrPNHvJnUUphngmZrC0+2xbpXqvIdIc5l1mF+7K4
e5V7dUF9styHoUAahMA+s0RO89QSFSPC1jByEJaINETyD4YBCiplAYRDrm3+jZcMNyzcdHLeMlEu
+AUYeJJWIyjXEbejJGlAV0W6WOVf0ND1jhQQkB2blCUm3G2DimOMKSbERZ24LGsAiQZ0iUP+IsYV
qcprAI9giVG0tB1IYH0rcfxocDlDF0KQEZho/GO/VteKY4KHPFOIgLS2svawLthOYlPHUXgxeAT8
GuPM9FALQBELKKuAVyOfY5yV1pvhFUagroUcLI3uhBi7hyAz1XMBNQ4AgzhiumEuCw+W0lbv9bYI
qBYBmqUxmB4DVevZ5QEOvAywOcmlel6rcB1rjp3AGQw4qTzjrk/uhTY8Qf8R9QkZdQzwZGV0JPfh
FKTAmWZAgzSQ/1+QK6xsr9NyKxyhKXbS6HUziDuiw+KajD6mdk+xoVkgMhdMp2q3CA2B+uvww8Ry
02cypcFXIULoF82A6D9EJyhKnWmo4xGWA9VKgMOIzyQs77Grg8YoHJycNXdVP05hPcCB+2UOo+6S
Frh2sJJP+HQGCfuI1aB5IJMEaHYGlIcivdJpKxkZShqdWx9E9iAAspsJL625h4JKhr86zDj8knwe
vgwjY+c2b+1QywLynPUyje5pAkRvITSacwtH1MS5mhq9LgRiYu0If2I70F1kUIjXlURn0+CoRrLG
Bkn/pEO6Qsio6gtGkGWC8EsUAHJygeag4CRmMYrdZI3F16nv1UygChT/hApAhhKkkhCLLqZR7CyT
OGQpHFIsCSs53XTATioCNYT2R2Ki5XEbhXaNQ/Eh8Z5OnYCGlppuVj+cNFtKN2jSYkEJnM809Xcz
26prwBqQ/7fca7uft1KkhE1V93OZkvY7VpyRqLNyCtc6b9MRj4Vw7pXC+uhVpxkqbBrmXwXUIDWR
gR6uujEc4VYvM/cdCnfQQq8iF5d1qsbZNr4y8ge44frpJD4W7C3qkedgi8wbeuTT1MdhkosgLfxC
BlQv3wVf8fPi2a+s5oAnX7Wgsdt9HPD+J1o098ZHTmfM/jmOaCpGPaCbWCdLGE0RhFuX4Q+2NoJu
CkePIeb4W9smyxdgJ7K0HuTIf8IESP9MuwpZg6fQfiMTnbe+WViQPqcGvVkNyLx9RkOLQIaABZBo
ifB8OXQi7Wsf9SttUOaNp/cjsANfNu5fMpdPI4FvDnrLLN6SF/DtUPkE/bq4ZsgqrG99tarnvu3t
a2YEQCNMoHUigMEE16jYM7SvZuLtYZ1EZIkxi8Nn5tnU72BLPQO4Cmzngqzo/DfRQ5+OLIUOgxoJ
np238D5BtNGD/xHYrr9QsZvZrYwAOlKByB8pyOvDfrS+AiVEjVVyAQHyfmzKWXSHsgXIsEHdOQIq
E/l1PIgVygvEaZ90qLNbJQFwiQ06Z5HGuNbC8Tps89OgWHRI4zBi0b/gD1IOxPqtRw/YLRPfnZL2
yxakbiE5QEhDgxjdXrkp6d/yfElZk80B/7rGYS+b06G+UHBO0Sj783Cqwe6ILxPgyDFtmxfg9Cyq
x7vS51glzNa6sAb4JED6CwbzOrQbsJBVsMHKG02uO5OsmiKC0ko/dKUvXV0wiEuQQOvgO0fS+NG6
XL0MSbdVxPLKIPZnKkNHnKPqilIXlQh/Y1DVjI/zk+dF1hMdOF3skff9HQtV/x2AnOkW0kziRedb
VBzcGk1Lje0aGqU59yMyhpBG1XQTBcK/APiXCHQ4aI4Hmn43Ri9XSY/nkh5uF69uHARH173ZFtoG
LEGqQa7O6nBy9obj377yPqiCQy4i/60VovrargurmjYAxAs3YdLIzCkG9wSgLFRcFBCG48rajdYB
NwmAZ+WWxY21sn8YUPseKlFWL3bLU8TxSrIM8Q4y8cDetNUvCAFNA0ExqPWu0m3K99BqKFmdlBQB
1bdWPKFqjC4tFMMNSccsQgNWRPO8V+FUfnct8y+pjZfzLDrJ18EB078iXOOslEuGB1bCSERJYBM7
EmEE8Lr4rLw2xTZtdZKz/gfqoyolvgzkOfgqS4EphQHQAPOAqT3SccMcaZ7CzR5YZRlG9SFD9sg3
XVRoaBNxYOjM3ZmG6GUAon4WRDs68/kLEDLe1/1S9gqJacIICs6j+PrQ5NeczLHkSGeJt+VFMNrw
wVBtrsGcRTG0pYJeomhGu+YpDD2AiJhXQfwaY2DXb0GCuhCYQk7oCP37ncji7jaEU8aZjGP11W7z
HMC+AZYqpI1Kpxrb0mIkEM2yEqIVZdnXlHrcDgM6C8Zla+x3ZUr5j22NqpcwWDSDf1oVYfc6bZUh
a+ljuLuWmI3XxozJfRKu6oUtlYODoy6tJdTNY3hE32gsKlar+xouZWFUU0yXO5KVbrzr0hH9Rr5O
9CoMKnTLqOhosAdZElsOcDOzr4zmkWx4DIsfHKsJ4p5plEN/hhVOveZ8XWbSrcWGXF+V8+PAXPvV
uqSF4RMWF79m/JqroYpBbCwiXt66fnH4GwU7MbTj4qUF+EuQgaEpI3OLyTZJddV9X6D02NVCTSMy
TEfLaTeOQfIrTmxJGwhnK6SVZU02ko0JqKqqiqurNhHIqRMGNPM+8mPJz5dtWq8DzgQF8nCpbsZc
GwToINww2Ch0sjQBpq1yt2UqwGGAz2dEQrHF58qoPMUf3ObPkNYByQarRnEbpBH9AkMM7HVL7dRT
4c2c1mHeu3vL4g7vq/P5eaBVUJyDmlhGWCiZzkHBuCvyc3hhu7cRsm2wXQBS721MPcYyXRpCwFlk
FQKnXrh5lWs5oH1rxfwFlZk3B3EiOZKqx4yndnJ01xpl7IuscgPZIOzdHyr4tFE05DNTkIo05cso
K36/wtsAqcJB9xaIyxK92LCp9abCJoui01ZxtEvFJnIQ24rwDovAQB8lZNwmUrVxfsWzNjkvcHFj
Uq6deXFdJn6ggovfEuGxEKCwY4Ur3JhAo2dsCyxplmWL9KGVfXgBMuuoAeFulWtK243f+8T4Equz
qpshLFHl827ZOv24YtYWo3jvhnGHWgCjRazb+plQQac3HsJPC6ufVvxcdYfwyTGzLRtbqgA3b3Pi
Zh4i+gZgDnrseDLr/RbN7tqn1H7D+Ui+goac/oBPbTwQNwOHCtXMdnoR0LD40nWqiw/bsHbfPSrG
stbMYyZUFWjGyDbE6qmzq/y2DVH4vMpovNOQbnoOxKzzgwVS8RoaBsX3vu/acTfOfmDNhAmcbLYA
e0VA0MIYzphz/GsD3vzbDH2iZy6dcDVUjNC4olKNX4XHnL+BulWOM2dwSUyZDNCuC6PhPk9bKNgN
cQssSYr8H5IKutsV8YJXus5C59yh0piwoGxRyyMW1vEtKyp1ZzKqLqKpL4azRYQhbQbolaS1RTJx
ZKFJCBeSONpm4m3a3bfB5Dviipg92YoGCJvOhslOKZ39kkHhMU7F3ud56w3EOCnvxxSj7SEcd1j8
2PMxt64AwKFYHqMuphOCWpcUBwl98JLgXAJcjV8H+QVvwksEIoS3vlUtNq5jtL4BtIioEnoKQWNs
mFSwx/s6LflwzO/9WDj0Cwu6nGMyOpsBXID9IRmrwZUEpcf6MoGkIAm8e0rM4hhqWcKxFZBkGvsU
xiILIgwRgHr3WJkYHKyki/mvGQMGzLOjELBPPSdynwJGGNXpYhK0z1QzjBMAYOvIFHC0xNsIpReS
yRGayCBe4F3xlvMbM0xw/qVW5Ao5V1VV3bFJn9sYknP4E9nKGgEf6C98ElVew54ofGydzt9mrC/u
ZLeixlgGnE8DfUONOWGmUoSnOaiahAP+Gi8W2rmuL/qH1SRr8gAjlfTrBATZKPfliGX3E3bV8y8z
xQFi/FwaOFweZuS67AAF/PHLEGObWieT0JdRD+zGGThYq9j5VbUvBrHjiMrQiT0bi4zXPF/Ua9q3
bNuplpca0q45Rs8wtqvQOqvVPEyzpZiyImbTw1os5ku1LCClw0x7faOTPXVsaBBvMz+MN76PCgn1
BZ1YFP9MfLFjFN8Mqwv73QQmWE9KNfs3JvLkQtHC32dYrj4JnNIMIsiTvfEu0d8Vm/JHiQU7Jmh9
jnZTJsw8cAC71WUB3xqNjohbtJVTjOJ5FRHDSGhdM/QSCKT9dDViuqqjM67KZB0whMl8lmC0H3q1
wFAeuHWRY1ig526HrYAsUOUwj8o9BAR52FEdtei5oqQ/H+H2h/8sYRFGgtJFYaMRXx9YMCQ3JSan
KDeAuvllwzh+MsMcPGv8LRGRYdV67IXmCNRQdOuvxZKAehujRcamW1l2vmCmNTZ0Hk9zQESZK2jO
cgUKWmynHWvx52Cr4fJzkDBkug9pUkWvPAKJkqRMm2Vf5u2KSqZCQQmVMHT0CA5Any2FIW3et1eZ
S0NXr15Ud9JObjqLoeLrD6uAAOxpuBCOZ7FFE7fLYuHWHU9k9yQDYGIxvtAY6fDN0rwOoQjLGurp
tlyEecfanUu2omqkzMuF9DNEyht1EvJHWbLIr+CGeEY0NAgB+i4sXsRQaXuHQYSaa1bxsHylIc+w
FSypDs9nE20ZKZA9aT2PCcqzpWz5gMuEMv2AxdB2Fs8GjcOUj5NoJiEmj/kpSCK7JJIhGsAeOA6M
ljyAHXvol7voBjSMFYhN5Lin2LdlCR2d7ARDHtNEhDvYiLjHtTBLBafCYgGPPMcqi8B7xm7X+HxT
XC85Nm7NspbjBZK2eF61Tc4qxqefAzIYPVvnQQ770nrB9vk0VddincXQ4LJghMDi4sSQYvlQ7VQE
WirpTYYCsceAfdyf0mN07Gyvii8MjcLPlqcQBpjW5JtaqFcN45GUxEGxRtUVBysGIoBb9JbJFJUN
wThsyQ9RMcbLjc96sz1j6OHmLxtG4PkuRRlDgZ+w3S9QGDt/iLC6ExcCJj9oCQwtxKMCKSreRxNU
DBoMBdPpmHQp6/Zroam6Sv3YOtLZrZBHi3G6RieawnAZ9wJFMKbRvT8XSTpHzwhb6GiqEXyHnvRW
m5zwHjn4yoW8z26CCmIsCQkq75YdWKr8HlVVmx9jjPG763xa0dgNZebjRoRqe1U9RoHfzYklelhw
0BZc+RCLu//h6My220S2MPxErAUU4y2DJMtjbCdxfMPK0IZihgKq4OnPp3Od7kSWoWrvf6yk7eSC
I6/OZYlYN90Wmqc5dfvOOSH+WNlNeX6gUh1NsJwkVXjhvxwK70pCVrDco092h+80ZUTmb91aq+IN
5vBJGtZHvi8llXlqvWjlaBvseibGtxXiMTQmkFe23a5JbS5GJjGtK6TuBTd+8HcI/DE+A+V3ZdpG
Cn6k8st4y+Em4h/VHlvI/qbD/St2T5nXtgjUmg+6aWJY1X5Rj9rbsFNXsTfZ57ZyXeeRjFfLOVu1
hNSzZo7eE+fc9GWENdv0+xYEVixwoaf2cPS/sazBQZpiN5rhJXa+Nv7y7QEIbmpOAhBz+U72Wd8m
DV0A5qHy602kIzYIhltSiUTKDz1tH0QWrQ8OCRXzPy6SSKcwTb3zYhVTJNIqGmPrxWNgG09iPdbt
KS50BCXJ+66/OcM660ew6dD7cEgiCXNllAezMuyuvtZ7pJdHnnlnSdkqR7JCF16AzBui0E22Tfn2
Xwdee84iCRR/J3TbjnfAuGQ6oK3n0lj8yFWcU1wOl9lfxirzA6nV2V2RDSU01uzuewscpJKu0TZg
jg10nk77YPrHPlSc/S17q8r03KNDN+TndElLKHSbIIyw721nqwGZpJj31B29eGEVIqT1GgO0/TvG
HU4Zc6JachbVQpzKqSCNEAuB3h76eOK5gdI+TLYw6gxvNbkALneTJJrHrGa1soE2g4aPuRZ1nKMB
CExaDMv26TbH5qWYa7wj4QFbgkvZhvVyUs0RsDXE9Iznbr/1Szp7VNNmig6+PS9IHHGzavGm/WcT
da4NOemtwbuvRie8xnCpLIVkK6bC6vngNM0t3+fJFG46UpEwpJsj+ACKEuUjk+22UW277MtirreI
7z0zhyfrHL+Oy48VHDh1KmvWw1Ose/+Vv5wLceCH+6EWrZzsWNaYUBF4/H9sTopye7fcLzMv+49A
Eh2eUG0R2Q92ZWx9GmPNJOFr5ksYOouxrgrKbrzW5cI92FTWEWQoPg7YbnTN454Cm07iSkuP9+ax
zqKyqxdC9hLAyaZnTSjW4wfy0qlL0A5FBXRCr93nIV6L4mQjeR2/QzwofjFb3ZX3ABew/kouC5gy
fFaQt6ZyeIdbpaCuy9bZfgC7V+XpMAXBocSlBVM2RpiTr5UfLeapX0Pr0UdOEd0BHwRjYo22dO59
sI7v3EbFli3gCpzvYEhvLt8CSJzXeFQAhT0Und2s0ZqWrpr0dQnLoEtqydp4HQ+fQGLq95xXIFh2
CXePMbCowMJ2ye+g/qw8ZziyQR+ySLvgGKkynwZPZnWPUOfX2HWMuAIeqk5CAbl9mQep7Oe4wZZ5
6rYush9tGrs4qjewAchLCBHGG6T/ws8JTK3JzITmavPI9BjV1lnhFqrqFjTXQc5rPYkCefk3/xaA
8rNZqqqC9d2gZfOxLlhwPdTU/tsYSHvL1o1043/1UkQTrAAHZssgDlADCmvzhJMuVkxnbwabfDpc
p5aZhbJV5Iuv4+XSl55aTzFy5eptnc3M3IAkqz8Zi9Tusd324aK1Wt475Iv381xHc+bK5YA+RNCR
icrx+4dQ1MN4x3XWFZfASLAQuSgYwVmKjd4UIbsPgK0iSOUUFVUSFf761R1LIIkcaFfvbixnEqE2
rB7/xtFRzxqW64NMGPN/gMQG8V+WXZzAhC33rpSu07/xtS1QWsoLp8wda6tI/IPZ15DADLuFjECc
+p6otXeyM5Chh9Ts/VevyhzXntNP55aWEXIPzjqy8Ef4Gc175r4itBgGO+0acO7/hla39ZkwkKZL
ZwjrMHP7MNhOkwcfj1PNWOs0JCFlzBRs2/a2jY+ltfUbWclgMQ+IWuV2Cuph+uQZZZYjBsXg7iBR
lD4Xp6TqXLmHCwOyHfNPFoZue579uHrAojyX52reN3EawIEBArYGalbFh9OjpOlFkY1u0wTJTKI/
Ap5gBvdTk+2FiY/FrUuMJfSjhJaPz1JzfqSOghVM/c64+8WdZha21VJyPfXNNJ4X9FRlKlpcBg8u
vFiXFSv240tELhcC271v9gwf9Tqmg7s7R7aU/rCm0AhcytzkUkBde7fKGz8sHw11UYTR9zoCvIub
6mlBqolYqFp9fjDpHHkgnUWc97iff9X9XD5tWKCRu0g+t0MEc3c6WJV+VNUUPO187j6NC4p8gC3l
8FOb1v1NtkLz6vnt+FkWToe4Yju84+UmrokeHbGBqyJPUqQFgWuPKfjTcCSa4NpP0bhhc5pbyoBa
G03h+TBW/58jeZdPrSmW/kSLnu+fef+WKHercGtPZEAggFqGfR/PrhU05hygFlCpkmXon/D4qOJ9
W1mEs9nzbod/v9g/+cuc+WFhGHV+06Aa++dhsBw3Gyp9VKcxClR82ms6TF7XYpPfvdrjbZXDXPxq
aGUCnTCe+ITKQaNVz41+W3bAwNyU2v+cS0whycTyBg/MQMJbzln0Q4GnVWlRzdMXeVB2l0l4nyfQ
vgbJTLCEL6QMzAgXIn+rTzDnZgcZqAo7scUg0RINq90TjlgGoN6d3X+vBhN/r/dg/EII7LWP3m5L
BMkdBgZ3G9ouDYcK/My3KT/Dg8cne1v8aaguyLJo6jMbqPT7Gt4ICabo9Vugp/2Pg86mI1wzYh+N
6CH6B/lWywcq/rjciyBQ3r3YF6U+NFrI8FQ0rvLOc8WRct37YZLnpu+o2p2U2NDDuLrDyFqwtNTA
ReZuleHyRhQwz6ZlBeNnhz3tj0ZN/c2KSY5O+5KkGhBhupEvtSF0IAtCPervouw3tFNilful2ul0
OlvbZF43o2F7APJJlllg3+PMjXZ4odJq8cRHldz2bBxZXRFq6F1dECmtOuN/tV/IrAcJG7AkEmjK
LludUEp3/w1bZCCe9hCieULqMN0frrsMaUBx22u3Lse/otjMdIeojy+CwWFMFO0g3Slq9r5WCdDY
3v2AxUYdoaJm5iWOBrjqBHvHQBLz6KoqX4FW68dmqOWPSjdtk00DQSx5H07R8NG2ovrAZNCjW5uD
uEYf2K1OuhdOwVlOhMVysZ3F04Q3dfafpdDoc9Da+wfKKb39UYt1EM8wyXUhlKKmeiL0fRq0Ik0f
Txa6jf9sh9Ws/7VUqnrJKmDhUm0rLMltb1VDOoG+yFPl3STcMbEvBAOKcfyhXUK2T7OeKarlXGpE
3oh2R1N02HGbqsDh0VZTt9DOWwTj8tD2zhog4HSRCfRmKB2edpeSVju2gqvTl4N55Py6jZ2kfZKR
EfqoPkp86iCkpV0gK4JF6e962tCmbOujEnB0cecqmxw36MgtUrcK2jEC4tuHeEIJDByEnpA0az9Z
R/xfcPMQuJnZKoge1JI2MgYOYMopS3O42bG24XyR0OO/DyUBwELQ343JrGyYIGQ1vW+bjLc7Uxnn
v0BVQZHPINjf6kMhE+IOrO5gU8PgRjB2a458PcAMYiovgxH03ycEMUGOGaH4j4RD1DXY752XI3C7
+rzKIgjvKno5UfEKJVxugHFip/UPGxUQG3l1KhkEo7PP7/TLDifMW2W9hPLcIjVuf6uZ/P2EWQJW
GddF714A9ssrLnprvfNcP25uSpZjTIPOsKG7gIjT6xCAhyduHwHTqTpyzD2nY61TPx6jPLoZvZIF
TsC5+MTRdmdWnQqbXtlU7RXtcWOQVfoKE3sIVnbiae6bRweJaMd7Bk6RY+4vrv28z4/VEhRMi8Fq
v0F/ba+YN+LPGQ3FfCPyqsEGYbYrLzGHtr/kHFtNskBNVhlUjiNOTWygJ8DRWzRdBih7neT8GmrP
1hmVOAYv5tqPUbIgfdNIj5V2c3DzBtrOkS4KcFB2ed9QDMLbNztLCRUPMvUR9mKwHqQYV5nFE0Ru
6tkNsX9u5VrHN1QXYGfLVMRBplvbf2xRcVWv+8AnrmmC7tSaoiuRj+1inP5ZHHqGplN7FZ+FJeWt
mkA5rzYGSlK/LOmab1M8lDoJ7HH5zwxLre8NKO7wzKyx3/IPooJBt7cH+wx5yrThBcvkvoAtDSAB
KBLoVHPN9DAo3XiJKAjBfT9AcJmTmhJ0t2BQsH4602RtDzt1dD1qr9jynwCw2u1E1L/vfbeG9hAZ
wiwD+BtIEd32Do0FA9lRlSkmVpk0ul4svqYxfqlZuQCgoTbtC5Lk+JdAv12fltXjuYnj1iBGFGL/
u27xzk3XTJDHJVoYHqpiKb8szCnbayks2LaoaDrx4lXRjg4UuEe/HGLdPpHENjOiVLR3ybQdQXf2
FuRMtMTHlsrEsSuVDibcXo61djcm1GL4tTDnlNhIBusX5bZMga3vkuUQi27T7xRexMvfAFgXMbin
F/wtwzGat4O0LvtlAfJB9OCunjddpN64hko0bd/ccPc8kAw//tk7rf17iufwh0Brv942t+lXV7Z1
/OYWNfJvTC11/KDtsWxfzCFumFMko+nslgKvN6gO2rfRha79dkiwoYd5nqb4wRlDGAJv2Zo3H39o
8GQtq1ufGXAKN3cbqBBqiOLNAqmyipldNSileah9EKVcr8H2N+ZC3VJVjSOnsBrsnvLSieW9cBwF
ek963nONqrBLAjmuCCh6dtuXHQhoyIgF64uEeaJbTt54tFuCsHUm2ZO+OdB3c0s+YKHamE3Gg67e
eYkQ3y3eUSxpOO8DYNbgriIt+d4JvFonPTBDBNGY4lebbxMqjs5soFxRAc2jgrwWvIJxuktQyLSZ
umhgShmnPiXcmU8YxaM9fx2mFm51Uzive46LyXdTB2D7l2x0qxMctMLN17AKvUdFblOZeYpI6kcy
MBBBj7E7qvcWlPU47TSf3J7GGFgNb0Xdpkeg+vbkITbZEVOyttSkfqBqEoABnPuB/+GMQEUpg6zT
nRtLjfO93hr57sxjp9JN1buVrQadLZyqQHXsgUA/H9RjWCcaCTuR92NZjlftTHV170XjxjwqNlSW
fDVMmb3U+1NPxAHBYFM7mLMy9VCzTapeMVnH+xVHR91+YFUOL0QRrq8T3b41gPw4/tZ+2H7BJkbv
dN4Aaq9ugYD+cI9HXIjNc4tl+UX3A92UBq4Bjea6u68t4y6sNYT1q7dxCcFKEpfEBKTnJS1aFwGz
vartpHsl4geARifM1qhSn7wNk8k6lnrIbUfTFTEwa/7qom3D7rDPCNr20o++ShO7ZV5L1ZgUaZsa
L3E1ia/OQqCaBy2yCDZECvVI4Z3qMYBRbsyfFRH/T6O4I26sdKBO3jE19rOzc86nEBHufCfkWhzn
xivFL3RO2BjcvYveHdp65+cRmd0CCBU6GuQkKobnNdo5pFW0kXi3mcj/XcmmDs+AF/BdQ6nkVYR7
jC2BKO/2wqW+IB4NSzsP/XDuclSpyN9UOzv3x3jAMdRkl1bXjmTMb8OihkvRD0iS3Kngh9qlLpa8
GGzvGoUdp6yYB/Vr6yzXPoVVzfnOQs4hy4dkB2pkG0y/HS6U76YK1JxWROmI3PYrEV06yRif42fy
RrQmvU+OVFEOIc6VEW1YHejur2mj9ee+W9N6tUJbU1Vabt7r6Pjj7iVFt7r/yjCEH/N6FzBfEz72
aztccLyJRGjrdHB8kYlL2RmuWiLGTsfqs2SBwZqqOzmWcSRWBL2+VJbV/yOlg3V3t+35c5BtPZyQ
XKE7rrcNiH6gJ9xnFu/tn7SjqeodP43+zjaCQc5Ee5ztB7cn6gdh45KZuY13xvI/tBlqgzFx5Tij
2hmZlS0iZMwde+RTjXbyOzGU0GbeVE1/8RI0SxI1BDiHYqD/OSpWsBp1NPIeZIOniEBNo9KItrRP
Kq/rH7uMZJgoiI8qmXfkGons5LElXltJ9FQ3EvAhotLH5E6h0FiEi4Pie4OInFItLBeARO3khS0E
Ybx7R1fCP6B3+BuuuJXvwk0f7V1jH8F8Cl0E32lhGzGdBcNacePnY5luEBL5ZFXMYKTzD38lr2N1
XXrsZ4CErttmlhYcs6s1eKBR/ED1Q9dBTaDIn9CIoAxECN+763bkrYoslY9xaZ7IWtLBn4NvkmwU
5kb7fgy9DrdTvbrbqZLxKvJAi725tKHxJr4vn5OiPdoF585WGZmxwpDNnxjGSR4HG04DsH0cPknr
wrzFr0LIDI7zJhwa7fiPPaKgSlCAt/LpsFU75VYQodFiLvE8vlyv54Tup61YTzOmF3WJLMBzKNkD
9eu8ODxzCg2ryvB7DjHKmR2prhwFIFdckl+TkxbuIlGplqeGTe0xDBdVZmG1lOFDIHbnjzBEo8KQ
bto7gxuZ/axkrMffjQqVm8oNrfv1pvoaMwcJ5XgGwYu2LLBK3FoMGFF0UY6u68djcoa/LML7K6da
I884YuSjpYJ1PGtTSv8esXf8TqCV/BvqBWW/gqDWj4ypsmJtJw086cKNqxldVC9zUyEcTbELYCiC
gC1BjwaWwRPpanTiTVJwNSOl84+zrrfFe8Ea5chT4S71A/mux5IrRt3mSbFhnPpVkNEVW9PMaUm/
4RfVQF59RTq4fcReIZ/cDWovU52//kXhG39WIaqEB2ut9XbtDArn3223dArtQDQFGDdjdMmhiwUk
YyXcYq6o1oR3FG31/3HsOd+NQ1owZF1feCnX/NEk3H0r4aMsS4oUX6f3zpZePSvDZ9C/AkbLr8Ha
rL8jErw+YX9BuzVXa/fb6npmQ2IDpuMC3xPI3K/ahsGpNlVOYeqNroqERFzEHPswgxj02WQjsU0i
TzRe3jih5YPAH+Gf3lQQb86Gy4e5ZWqOzPQ4RPM2lGgBN8LaxCWwUH+c6/Vwf4UraqjMQVTdnu0g
LP4E1Cu/zmux4maGS3vG8YFMajVIWm4BNuhwlq7flzsfHPvUBLuZUCvw/HSY2fr5Z1VvlntBgkhO
4Sx8bc4TcObEQdBFvzEBi29II9w/nOdbcNNBNeUJ/HCq3pzKXkd0+dzOy7eq0QNsDArRIq87s2su
Hl82F8ctXSbsYGetZLnvh8wC6v4Ypspbz2JnyYKPKofusXLpkcCXVwzri135o8q2ad8emq3p0Yoi
bGRpErB4j5gmBhtJqzwg7jsxUszoLXI1F8sBsU4ATZ2LO7aBjUbL4MzBcKHqjAyf/t6v+8l7pkOj
mk+BdYNZ1BbLFz5Q/4lGmO8nOeC4mNR2pwInoEB5fBOFgcAg53hBoksuPo4WPezqWodD3OXEqIWf
DV45dPTkH0dnzjV7u1gV4lOEDbHiRAT/fkdcvjM5+5NbPpbz2i9POj6OFYwi5CnEb1qyCM0Ub5/V
ij3+3M1FEb7yoXogWWw3RaoLW3wvBkjZdHQki25YVXGBkK7nAI4r5H67veIb36D+HwrX8sNTj2Hh
vml46L+FNsVJFzZ0xPVsVwjggsmxio+2MStAZz/oLx8RwXHHwjWbswVFK65I3Rkxg74RJ2TqLQ9S
LZvHdXA0ylL07e/e7YVIj56z6BtjZ/wXuWKD5zcs1ynFjuWyqy5DWb0HU1X+RiMU7qeR1E+fHYKu
P9xWXuiepu7/Cyd5eoL3Dhj9r6vHWSdoYevH7QC2vNIc0W2p6Rr1ZdwK4LoJgSU50296Bmvq+W1L
RvbjZPvreFwHXuWSFgQpX2TZ1bgrQl7lH9zIPTp+WP3ysULpHF0RhUuRrQ1WUoSOULBZsS/TfdeK
ukhB6KKfE2k5zRnfHzPM2pFMcxfOTlNdHVcOOgW0bzHXQBeRsVmC9yVlAWedzq2nxp96aHjLXLcm
+pIsUroU/N5elhwYO2qfEdnSERCYHWfJ7o7lMy18Azft1pocXN8r8q7WYNejJaLvfYk2iZ+UuvRH
XjLkEbc17s0uPWe9tEfEtFKEEUdE4GMyCjDqRplyFNd9LMYheFhNiGUgBADg2HV0+Kib4PiQs4/W
TYG2x2knChi0uLHZZtx62186/h2+FVwGkhd4ZAcBYe5lakP9+7mgyUPnncDTl/eOZ9kMluvAuTOj
kiJWwfWaM1KaJjq5Muq8s7EgPonR6uezHUmksZPahbx4QSG90yYrcdN++fXzsuhiQJ/WBOPz0c2y
/8b7OwR3hWNpc4cJAji49dbnKsQFmw5jtSH25EtkCidxyrVHZ30kyMdE13ic+6eSSvriLt5JCkG6
0hxsD3KPUK4U9deBS3W+g6pkcQKMiqX90ll+NCZEoTUeT1t9tFm3VP6QzVCif1QHDZ+HyhrmdApB
jxirjvKbQtNvfk+LoD1DMqU1eYGwIziPGwTWZdzmkGmREMsvweWIPyOk+CmzA7fuz9vqbfplcYYm
wJjX7j9CTRMC/0TQRZgNxHwfDaa0z/aCZjVZjxLegcwGDva+xGsIAjVx83QNMpbENIHDBy1qCA1g
uRapsW0F/+IqLGdIQlPJNJr3yck7cq/vTMzxmaKUJAzVZ0Keub/MrL6rrTyCRCvaogYGJQ97Vbnu
31VTRN9KuBuHcQE5fmZ7C1XdDqIitMpDhWW5J+4ZR0brK534RTj9huOAgo/7WLC9ehUyQb4cCVrB
LNhcEII7Te6K8ACkCVZPQmxhCM6JvCnDkzMD7t/tyGCAq3qko4xdja2AAZHGZVOopZXWjeJuK8iH
9O7MgRj84psu+gengJHKKjAC5MJMRuTH0O3feYthCDFS7knk7INzFj2JtYQhbN77hHZweBhivS/X
cvK3H7zgt8a/bS3zLh6Gf2IR+xdSW4n7a7J29FwRAzPQtotRGrPoiWu2k7kdDwvsNYa4+GwZdcyp
KYviyGcal78NPO4vA/qmLwjxOEO/d/MRATfPH8e+HTUfLmD+1awY2EK2cnqGfZoYCQ16lTumdR0x
i89zlAzFwaknYuIZUmwz/ZBTPeKjXbktOZmpyI5PGGT3n1vsL29ictQv04X7pSVaSF4n1br3oR15
NwOqxjjT0saCBjekNwE0q6gfJvRrH241Rz3j5OCMSKg5uHnkw8nkRE8VYJl0toSXSFtRk+2iwtYT
ay86VxHChfOISI84BmuKUBdEZf9C/dr0i1Dc6lXujfXLWXuImy7kNnkgwqoVORDl5qeI1qOHsDaY
QGjw8RAx2ZQEiiZE7NAVrr7ceE04OwTzOiHfXDwqz4x/bLqhdb4ajxABwhDwe4fRUAZnQyVADJ+C
XOh12YOYpY67J2FBin8odHQSz0uxBlmMN/TdR4lcn8EPzDtz4fQz8BpqtIQzVL8XTj2Tt50d/pks
1FoJAuHSnImut3/zSJAvympiswuF2jwTDuHdQu4O36OaYG6aXMWrUi/9tMwIosXh/A0mLswEEz5K
3iEkfTsrj3B8k/TYiHwa1/JFEvv0j8s8DDJrbfHEs5iSk4Btq/3Tw8QZ5ONTyC5zaA+FnGigrOZt
QAp0iB0R+ojfFF1r1PiX0GUhSys088BGLknNELVkS6SuU0FTeKaMyZeQRBAtiLfWc1MOW8E1r4MP
Ejo13hTR+c9lWLL/OHUsPrYidGH0h9B8q2VbtvcBIpSvINzkh7JG3uWOd+v/4OixZoTUdWFKnFH1
IxyGertM8sBrEZZhfLFi4eonvF30lm2xWdFCulLs1yhAMcrwuIGDDA2dqEmzmODXrg3Mv1njpTg3
K1uLg+FOnkb6Z2xGI3UDjDEzeufDOvaHdVr0eudin4uzoGFRxS2o4/AeFlR1vIQTn8JaByBoPJZ1
A8dJHkTmO0s9PvVlQTwFT6/9veG06M/IreiOskSzq9cmWOuXRu3HXwenwp1xcETCuq07VsJtmErK
4Hf/wFgUAVXHRRC7qTcyBdz1weTZyEosouE8WTXl2SdXAZ7d94YyMx7z5RksvnI+jTL6ffA2S50w
JAaPx1J28zkgzuGXXNksAFbH7hUxZq8T7fPF8RjEPRgj53+L2SM4Xod29fcE8GBHeTtbEVOJE6BM
Wa0djIkNfy8vJehk7tpG8vjKzvEYXLbp3+JGLAkLaoElWXRgPLado/jWrZ2wTgLx/18bmi2487Qr
/luP0e+AUwL7pTiaDrn8EK0ft0pqhdZrHhkVvD72rwciSZrSSfx47smb8jDplzxat0CT5ylGfp/v
VK4eJzzjPYJXTDGJT2XZb40PHuQ88tXvOOgq624FY3ubsBnUCc5m+bQgBq4zR4zeiwMezgO3CwgB
dx9k8YiNUGLXbOb4WTlta87YK6k2dm+0DPqY6c1yFtApu3fjKveXduJNsuZlfY51acp81y0tZYqo
+OHCScXwFXcONck8mS3FJCZqWh6tkEgQ2aMMqUooMg6lJRLn0fV8/JD/B4i6m8ETaIMbK92xad/7
g9l4+DrEScxQFXQMUSwrCj8H4upPM1fxc81NR8gLd8pngEtrvsqqKN3cMiHwA3iEFnlIVIjMcNCG
r25xOCjXxVh11FvM4ctSTRz4amXes7oJkyvJNiNHOcmGMdRA3JYiO5piBGRzx/BkQ04hXeor4acr
BAwgpG0Pr8xrzHR6sB0ca4oT63z4Yn9uHY7TZNvh0rRfy9s0PQM6H1tQA4wNskqlQc6bbAVVLfdi
tFt1c5UwVf5hvQlDgj1895nvmWvF920ayOCK928euVo/i2FSZChUAjn9ITlMTsaOl/lqs8y8ljrE
Xur5o0QAhC9qS4YaVfkj2AM4WDko70cRNcXLUh7Fow1dU9x7Q3CEKdEZls7jWDtdcuxOsN+PpUf8
mVns7otixfGXVa3Fjx0N6HF3S9f6ggGRFKT1qB2SaDk2YsSnCmjMKeLuQc03V5nwtuoPsURVeKY2
iB7IfW/3gA2XdIM7Kxyn56KaHGD4gB0s92f4Pn4NVY8dyQ8KcQkttPDY6vGRZdE8zbdTLnCTBYPR
1es7tKu0t/l0KUlIC2QwdZF5RxghTEO1TIlI0679K/6F9WWv1+2b6AbFsY04XaGsr8zP2bvtK3hB
tiu5CijDoqYL9T1nXmG/8Uhiigh20W/I0YjmzMsiIq8hnNGmJSyqt7h+e9H3RWTQQfqWT8glNF6X
BlHp2GXSUFr13wSNftOj4RpOgO+3X6sToeZmb5lfq2VEfk+yzf2AEMrPix0yjgymEm9ZIUr5r5xW
x2TIv4lxueVfuMmBxKM4+eAwC+Z/Ef/0C7f6QcD78NYYydsjvX657MFg2xAylXeP2aZ0k5onh8IA
5p869xtBQsQu7fg8xLV4gJ9deorOAbyf+7VFfANk7b8vcbSpZFzFzNuAzqcAXii5QT3GSfV0FHKK
k5LgKT9VTn9zZJfMOblVOvVHoOrpOE1QLusLH9W8zlxWxPmDTYGiBr5Y8gPrAFpJ7rKAr8uH6+y8
Q/0gvgkeqG2j8a+Kt3BOnDKIuDraFRcGog00It68WEtS3ioV0loUnTzPthnhC9aZ6g/QIaGe3COW
74D+gf/E09gS9ekGa5E7k88dBw0AiV6uKKcBLv2pzO1Gk+7C/7pNOQnGZBDU4THzpzEAR8p3i38K
OAnwlZiGsM7mTS/1SflhXLFwVduT6272LRAgqh6PQ1jRW1l4+3t3eyOBK2q23nGIg3d7BsxEIjU2
9+UctYK0nFh9bNCf5tzhl3/quCBobOop3y0hoAauilV/Llat/yP9wHvwrM4jpiiMiigtPQTRV1xp
NiHM42DuSBryr/NMpWOCSaVc0oNJi+eVvd//dABFfzqoLxmj0BgBaiKZDN8CtxVjvs1bQGoNF3Sq
MAzdESqxTWf+rGoSpQ1EQesGo50JXEIoUbx1/2xDDbp9bFVcZi4bcfcJMBvl2HVvEI9AeXBh3bPE
Bc3get3EBq5kRZPPGxz68W94NLfFUO9Ut0uCgGe8D60W76Sq2W9Gue1fi+fkl+rM8Fh55X6zgBQc
o36x9/8j7Ux648a5Nfxf7voTIFHztiaX7NixE8cZNkI66WieqfHX30feXJcslJDv9qLRQBphUSQP
D895h1+Q7tWZbaxRPnNRpfs3zBT8sujEWMNu5BK7c9np411qZOmjksSJuZ/A/MY70wZ08A2ViwDm
GtasMM1QWKZ2P/Fy5LKh7XyQQ9l/GuJ4kp8KGndwoNxavmTUKEF/mob5DaxF79wAF9MrUD854RKh
UtvcVRUP0XOvFkrzgxa5mu9FH1XlB+ocxW1BvjXd1GBfxDFUAwV6ApAtBHeyIXya1bt/aIFPNppP
AEjAY0vAbpMaVxJpHPwidhUdpoICs17GN9PkjrDD8pRkurRUlz0X5gZpMwFwOI0u0J59q4WjfHRz
I3mAGFPHH/oyNY+JrWaArJJAz0ECx0ZwNKkql6SU3dwRrXzbeELRDBq6qUVO7gGWsfQ9OCz/J2pa
QfxYtmYdnzDQEPmxFm4P7tIR1QOetlW10yKVXw1pRohb4QDtBoHtpDeplqXhLQXTgjwOeyNA8Hkz
qt+kUyq/eZ3nfN2+sJ9GKzNAV45xbe1QgGyjz1UwNSc9GMb2mIqBCsAkugaMq+4XJ1B08aOGahGy
T0VRTg9RVenY2kKbwb0PgG2QPfwHCKClyEj2nuV04S0Sm6V934nId3eTPQ7a4T/C12sD3GvmTX6H
vZaW5WWOfI6Rp8ceMd/hBMJcLfirJuAJRVyO57Iec/uYtlxbY8vCQYJI+g2FzhUxUMuyUYNFSldo
hr7Ql6YNOtLsKVtP6SZ1r5mFDkIEiK7g3bmh26utqGoi+KHivDCLnULU+58LTed4QIwYdk7rtUge
HHwEjI6RJZyHEaGXPRUj+4fiT7wvXJJButtAnguyc0h9sb6hGr4m+mjrGBrQGrIxaVioSytsacpn
aus19iRPLQKXt2ETdTfXVTTnv2Wp+IiYPJPFfwXt+oVguBJQ1h15lnitX39mAYOvesjbUdUdxaOe
wKOqSiFXXx90/Ssb8/WlW2jMG4u55dAZe58ipNd3nfYIoMG54f9W9oadssd8BRUikDbHrLGmQ9nD
OZb25O7Lvtgy/V3bWvabHzJrfr6R8EY5qbZri4/cZRlKegCuHEeL7qB+dhu+r6vLCaAOG2xEUqHR
Xo5kW4OV2kbdehY95BudrfdglZPz6fqXXV1OistMScdPzV4cFV0GFkipofVKqMceng/B0aGP8xW9
q/w2rsExko11/81OfTPoQua7Ax7Tao3O2xljW0pkhnku+to8Xp/aylKhX+7M0tOqran6YhSXLJfC
o9F6NtqGR3r38qFNeh8hNih814daWSt05vGYsAAuucJY6Gm3CCeBDIlbD8c9AReWBucJxCQN9L8d
R6i66liID2uaYS+PQZgTzoGzsPviRn8oJgEedBqCjT3xXiiXUWAo6Pg74R+mL3R5EV4EAG6y83yk
E09OUYkvvjsow+0UxcKjLuiLDev590q5uFip6DbPKwX8YzGiwKLERluo8UgR2pfQ5JmhxGlyHHIr
aHf1LNGfWAVKbr4QGyK2r2rNlwGNvonu8EEhnqrsmMtzhgyQDskrmjzZKZbmJX4ORYZWg8sruMxF
4XU2CESvbsnHznQJrIpnimbeti00hFOiuhWPKx9+MH16NFjM1B6zPawH3zznUGMBEmRoetJ5ddzg
NrNNOvFlg7RbCr0+O2IiJVERRb8EzCDets92PenlRvh8vz1RquZ4G2Bn0PLX5z9/E7Q0Ny2iKBIj
mNbEekb0CSzDFKpP1zfn+/M2j4ItBqrYqEwvb8I6URKDHsdI6wrJgFDp5V7pQuH15dRsXEKrE3Ip
VbrGbKO8dEhUoZ1OTmAzVOfT5Tao1M4gwo1TvTYhVzVNl9sUbKW+vHSU2q1r1xi9Gfu0HxsTGYOJ
Rx0chb83KkRYT9W4uKF/YjS5iFVUN+OsNarBo2ahUNLL6J8WPYA5nv13VaXGB0svyo0bZuXUOZpG
kUvDmdlylt4YQKtziJDO4AW8yopdmvUITLX9rImEAqIIP6DTGv7s3RbUr0iVMdyIZivf19EQA8ED
STjo3y62ZemXUWzLevRiJUpvQ6tPj3bd9kcdCZu/X0oHbXgijKEKQywNYwIrRgg+YW/GxvAN4G4L
gYveLyEw2xjp/YXKSv7fSEuVcVkpyMG02ehJktBP4Lesh9wtRqgwovMqFEvo0TrW6a+PnsPBFrg3
z/4RS/Nt4GpCt6KUhpuwKlQaMuUQgpo54STz38yPE040AXaikYtdxhLYdbzVHbgiDbiRf3SQF7+y
kndSGMXySUpH+zrS9P3n7+fn8AwEledqwn51R3gTwNCR5onal4PXGwh890YF2Sjq/m2H3t24iVaW
D+sRh/IgQYx/FllXNRpF3mlW78VNJx9RBNVPYzsVX2j1Vh8cPwDIGKm/rs9udUxDuJDLVATjX43C
3swuGikranO7tAMgnNEFbtK7FM34QzQgggTfX0XKZwRXbpyvD/z+ote1+bWAjwUYHlKky7UED5cn
aBxVXHpmCDWa5ntqdOnvImuLf3UER4KNw/E+bjOgTv7uQENFMWkRUWsOXh/CJEWXXml4M6ILlyVR
s7GGq6PgriNUOh/2O88frclRahxk5WXFAJzEBcD/5MaW2JjM+/DFZMjOHVJvYWFIefn1NEqnRufL
2qt7tMlA8zTTjUU9sT+EKBH/ub5UK4PNDkYkzYRKnP4WeTrdrtGuolB6iOcodxLTwlM4+NnDqJZb
nknvrwXdmj1FLQskEfayC01/tzdNugp+41nU0EZkQdQBLXeEBsFOdzQiu9scac5HTIdSXrka1/z1
qa4sH2JG+A4hnUhW/foWfHMcUHKc/IRyqmf6YftBlS3QFyhHL9dHWfugnG+CNXcglJv5bLwZxYmm
AnOoovXCTIQnf8p+QszNjrYB5vj6SCunjHNNQGE41TScRXJLd6EPtcGuPSue1Jt2cIKY+jWizvSf
u/YG6VT593bVvAe55VRL1VjHpZtQWWCKoCM54Km1MjwSnlEHsib3TsC7PV2fnTZvh8v8Wad6bzMO
24Uzt4iYsPpCMDGIGxnwPLPb2W+upnsOSWcHt8K4bcy6+Bf+a/8TUwFxJAaqzwK57o1YtrKebBjV
JI7ppLhLUxaQzYOoxIxhANP7jAYtLUsnapTzmAGyvz7nlRV1uaV1kmmVmRv65d6x7Sy12ihqvQik
153Sl+YXv2ozGH0NdRPkHLF4OfztkAYwcvaRwb9dzsXlkKB28jyN4sbDKgKFBtM60odtDiry5fu8
h5B+fbj3Z5DhLLJ45JEBLWmLW37qKUyG0qm9UAtbDyELGJ3MdWOU92vGKDbulzBSMIJdjpKCKzb8
3q+9SLrTA7I5zk0auICrZ8mW6xNaDsVKUUVmowJ5sigOzhN+c9yVykCBv1VopiOuetsUegNq1S5O
gRn9rZXX61BkK7pDPYV/L0I1zRcQZXWqejiC5GcSlm/QB/uZmxVsfL/lKi1HWuxDbdTdJJEFRhNh
2Z/61rcOhoIsx/VPNx/gtwd8HoU7B8ItBY73xY0uHjUNSJ/maWQiKKea1gulV9sjX7eP6CbER9Qd
3Xu8T5rjgFbh1mFb3keMz7scKTCVXyBca/E9gTXpUWOHOkbXQTCehrKOxJPZYnJ1hzAwAjHINrV3
QrXV3znqBnDjkAEBkNokz0jcqc+uwX21r7O4AhqJPH4e7oEE25CK0NqCqN9IrT7EvnReQC/Sz9RC
kf+ZeC9/7krefCcf+UTlDilI/5eVUh/fKWYYfKH6WGQfHBC3zi5ubaHhjIHu097pfOtX2iamfoOf
TPLLNmniw8FUzH9RctV/1Qi7fUR30/lHwt3C0SactTeSTpQI41V2cxO6ZWs/U79EDCUBmtB9aoY0
zu8S6P1PU272ycnvyuk3Cns17qkFBPDD2LPVoGlU4rmn48reRu242BMxcu009AlKIVhK9vouoP/8
K038sDsWYyxBo+B6e5/g6aDuYaSCNlDMZOggfEr3nwQyzBP4iTr8ywTtdUV5+rGlLMslQ7s8jAl+
2XhLoeYpwNTc5orTnqOZP3J93y6j9DyKxvOd8OJwCpcWZOisWUbEZeHliYm0QAbBOFKnHoufyN2b
OPX8penSPB40EyKawKjNffVKehNi2kkhufUV1aPPq3Z7cP/xt7q2kQq8Pq+VUIaJ+vz4YiCa1ItT
3wHmGpXcEtCSWiD9PnJ3yF9J6vKQp9Cl2BhuJchQIBPa7Fc7P74WkdMsKmgBUEqogpiwy6o4/oAz
nr1RhnvtySyiDIEZyXoOKt6ES2tgIa2Y2gggS8JA475ERR5SrzKK5rkqFSB+DoZ7ESWyIDzlRjNi
TFIJQQY1IWAKPLkTewUXlPAkndaOToGr1mfCldbsa3JcnzJpyMltuSlRFaA9+1TUuVQOaB9ZjxNQ
LCpxqaIbJ6tPIvc7mtlj8yMsRQe8HqKIoMeJB83t4KOGg67TRAzBQEmFGgCgd9xIqdYW2OFUsHlV
13bU+c/fbKQhEEgEISjrhaoTexNE0l2spAVlGg759b20ckaogpu6hZ+doVKCuhwqjhEgQep/8tQh
7L7amAt58Az7Q2u05b/D2P2l5TZHRKe0TFYqAPbpxiKtcOq+zSeV4XBORAJqCrI/2H06XwJMRPbo
EouPaLJg/51hJXN9otp8Khb7i+yQrI3CObfIMhpkaRA3VQWajlJ9YN6VuRF9A97ifuoUx5zdbx3k
BsM2+Egfvnru0eq/hbZhPVd+Ib72sss+dlSAj9d/1cpK05yg3EDdj5fdsvacDZoWRIkx8aprzDMm
gc0tei3FFwCS8cYHWB+KkEsaxDFb3qKuMSE/oVistFSR8yxqEFhmlN8XCqCh/2JWggxZmDYpq7PY
VFknqhjXQBV30Qo6Gvrl8pAqYfgJKQH5eH0sfXVeFIF5E/PeQSzmcgdbAXNSYal7hTKIEoJ4ZPys
XcwYPGlXTn2DaajtnDDMSaJjXychFOUKJDs4qcH81sN9zj8CIE8ECs8RzAS/MHrnUGKchM0cHOHk
1EDdVM9F1cVfMnSKZrULf/brBkbWAI0XqIgDqp2+xKgBAjIYTQsgGPAT44cM4FTuIRnIX5OcJqjf
Dj3+A3D46nnsYxulVKcagNm2qFLdIYChY+Jx/fOsnG9dY73JRilgc9Vefp1q5IkdN87kgYaZkpfA
tNUvA9CZ+zZF5eqXEKOyla6tnDPNNlTqrDrC7MtKdqhkUaAl+eRpfWmjLYEYKphPPIragK5DGmxZ
qS+LZ3NIee0LE8BMKqeL9W86pbSrRI5eEgbiMAjYvl0JeBAwUgZOOvilurr1l2/N1zENiiR8WfTB
l3UzNwTFnAUm91NuF5+AQsFjBgB/U/Rp9P8canH7ygK0RoBajTex0aJjjm3GU5aAhNspqSrGje2y
kurzctYpBtL1cyhqXW4XiPht7lR8zBGV3VvQOePJyGleRZPd7ulbZC8zieQcTGX5wpkRn6/v1rWz
LGwenBAsCYvLHGBGpJY9NSfPhHz3MCCSeSPJ9m/mcsZGsrbyqNAFZCiNSgtaGeriJpLI6MbKmDMU
4Nh9ldlg79wRedohd8/GoLW/u7AB0VJbRb6R/W4NvSiYxE2NyELuDmhkCPqCQVGdYQdrsJQT9PR6
MlRc5YJdDgZ+Y+TXB/XyEtS5eTl2FmHPXdRfK7PsAJ4ko+d2dV2Q8ki/A847Rt0BqevY2Uetb1SH
PgMnidQ16LkdwnCOtlOhv4R7JzcCxNlRBZCoMBjmi4kWN77grQlDE46I9gXpQze4b3v0rY5/vzdo
E3FLCsIY3YfLrZmFma+NKPl5Veqkp95V7APiGSlptupsnIK1oGnONSQSXoSNlgVQtUOm3Oinyevq
ajwFRdicsXwqDmowTh8QyBlvrk9tLYTNnW+MaRmQMuFiahSYggABY69zfVecjFZv78F0+cFjpxfC
8TJ/1lXRkkZ+uj7wyk40aAAa1Hit11NwOXCJFUfYSaX3AG02/3Dc7Z+w4JLf9MvhsIc6KnvAHTUE
wpuwo9p0ffQ5dC02o0HlFaEFtqOBe/Pl6Agx6p2Pqr4XZJhRIKTM7HeQZMP/4hKkEkPb2zBdnQt5
EUPrgNr/UDPN0bB9bmgNzLrkBJxMZRg+d6q78VlX1nMWcaJ+5M6prraYmIvELuy/bPAMxDZCBD5U
TYGNkGH3ithtgk9COE0f4maMf17/oivxE2E6BMMMuoHAURZBberjxlJNGqoCnXb8NaxodI94Hund
sROm2GjfrhwTw0BbmZyLCMp1cbl+BhpIYwWbzavk1CItJVFWNSJFDAdbTsjFWCjAbwSBtQ1rqjCS
BE9MKqGLIZ0iDKQeVhMwMHRK72Uyc7StMLHAmWY/UR69t3NbH/a5I/2NC2NttsBEMBNxDMsmY7+c
7RDnjYWEwcAzmLi4R+s9pSiUhP0P6AdxemraNqpO19dz5To2cCXRVc2mT86leDkmMne52vBw9chA
qzPRLj1mEiRm7Rixhw2wcbbwGjvkdaxMu7Kr6o0VXttPlmsBDyB5pOK7mDNnNyNt15izzJ8c/J88
XCr+mbDO2YiAr1CDZSzgrcATlKhL52IRApO8gkxTVSNFRUjKEBox4PwEzUTJDwgz0fpCtMuhiodH
T/6jaqr8DBDPeVGzXAdpCpv1Hw5dZd1GYJOkB3vBLzcKFK9F/eVP5Pqh1EmLFhzN/MB88ypXhIYX
I+qbnsbdk974XdaWd4Deg9sWpyVo411f67CctPjOxtIU1a0gn75TSS/weR0S2EXQF/Ib1Y6gXNh2
rf1uVHD1aFQLHbuYSdhyj7Kbkt+gmwTLhxchpml+NsK4iV03tv+xlAa5YMS1VXHHcy4dz05TYV+N
23vSoxSb2egvl3IsD1GUlFgZSKL2h24c438GyoxPRhQEf0RpZfLg97NhbMdWBxoLvhX+QNfVt3qA
P+whU6wxx2uoF7e62mT59+u7eiXuA+2nlGSIufXsLg4xiC5pu9kweUYI81m0Eg38Bg7/9VHM+a9Z
rBfKhMAnee/bNtDyy/UigsR+kVIcpymQ1Deyg72DiEmLDS6lVHVEZtQSDxPeeZ/dOEQQtDCc8Ssk
d5xMgCH4cC8dx7eOwTQ5DoznEg8qVOF6iCG9bMJdOVVDtBvdvtYOoJzL+tj0SBzuG5zBrBsnKYZZ
LWCC+RbovvYnc1FXgrAUjDYWi6X9WStxC9tNYPQf/FYz/yS2poQnc4BS6+nUbZ+LADe2XYdLA5u7
aT+7PcCqk0vFCnqLNBWc6+sRkdXOxpoENouVeAhpQLU16bh5FtKk/Z8ihLjh0ZDCcQplIzM/1BCp
/L2GzvWAeUsGuXgfVKFlboRLbeXzz1HSnl+eczNykeWmyC6jTxKYlDbaSPziJin7f1uUtb4iaRA2
j6rRGPp9lYXucIZXg8ZyOyDBm1OwDfdUOMc/NmSM7LCxK95vCjCN7Ara9S4otcUhdjSEY9NKMzy9
gF2yC0ztC+UX4xG/zmHjMbNyYTDUDG3iJUyTcLHNVbfO+6I08aNVaLMhnigrxKtiG1/uQMLX/kRL
L9yohqxkHtS3KKxzbsnplsjNYIpEhF2GjgpLZlln7iQ3OvUC36ZvVu+UMJEinPu4MYPh9/UPuzry
fDdSKwbLtawSh81IT3/SdC/TkVHQIQrd1BYOGhgXZF9hTPSnTC2fro+5kg04Goh7skeoWhzoyxPu
UOrqZB4aAElsIN+ojIlm3ztZ/1hXLol71VFKDKbkDhWCYItjsBLFHBOALLhi7gIQE5eD80RC9gK7
UoDgCN5DMUS7DluCrVvn/X7la1JooP9Gc2EJDeojrIdQrrW8pDV7rF1tXOpDLd44rCv3PCA8qnWU
mwGCL2tosTRd3yBL9gbcIw4uQno4FUrlqBc07K+v2XzsF1F5ZkoAFqArw0U6f9Y3t6iNFhQSyY3F
u7sY3RMqBG53UlCliz42teEqO22M7LNmoaMHL95GpAtxvtjfyjfmrbH8GS6blU/rQkpe9mog4EDh
x2fdqzsbmQkrMz8YjoyOkWJOZ3u0uR2MTH4z2k4/hIoTHya90zfWdiVAzFAzTqlNDZ4r5fJTWJCP
kJWLbc+Eb/g1jU2JU4HmnwqnN7+ODTYOG1fi64FYzJr9SjQywWrolMMvR3Sa1Cph+VnzQyh/VnMT
ntyUw9V2zfJAIxnzzRGPq6QfkFsOoh6H1cneiMCrs+bN9xqGVZ69l78hGdVxCFPVRp3XNU4J9Pw9
lleI1YEnOhS6HW/VPFYOKigigAYUQg3dWb7mUcBIrdhvbQ+yY+ygFOQmxwphtYN08CeyS2P2rnei
TyCe6H46arN3bTpDoxnXu47mwIFusnMTIUb1cv0ovF6By+WYEefkV6Qo5JSXnwIh8AJUl2N5PR4w
yh6ND/OBzWIae6MS7jPXZvyH0jKe4xrxrNzN+SNmoXWfW/C+6cTteiuwyxNkAKW4wUWp1/AvD+Lk
1DktlF80PmvnELgs+mOfSdEeOFya/ZijyqV8HKeJXj116lmVBeAZtFcgEv3enizHQ04fv5wyTvRf
dKBb8ev61FduC8INgY2wjfbSkqpkItyWRWpkeWqiBUcyhB+OK8XXoTd+dsiP3za91Ddi3No2eDvk
4m2sFbh49KpiEq8d4xMfGQvTtgs2dpu+tr15f/NeoqICUG+RYGC1AcnBIe0p66xVdqWttPWpyIcS
OycczXcSGyq4iSlZ3se8CRv4mSUia/cibnP9Q6LK7jtS1eMZly6/+x6lioF/jcgRIRtRi0IoCXQq
ArPoFAT7uu+TT77V48aWiM7ac1fOiiFKOrzQ6FRwcA2CxsRd1Gzsg1+RDh90XMshWONIgttVHWv+
AVMl0//k+AMwzEKfC8sBzKPg0PRI2+wayzS2UCsrtw3dRkE7QgfSy/pfbns3arXZI8ryJppfx9gK
MFOMBVaAbqZuBJuVDIGhKKkR7fA9sefVenPbJGYCkZE6t9cFUfg7gUW5c3DUPGZBPd5DrR3OLcon
tySx5kasXdtuwJU5OKQILgDRxchZVbnxOFleMyExmZui2xtDtNW+XfuUcCBoEavAHACIXo6C1OuY
RMze66cBa9VAywihsf4VUewv10/s2kiu4OFL+Yw227IzgNcOjlJ6RiICQXaXJFHxc67W3kcS0Nb1
odaCA/GamjzwXQoCi7Co5OiYliX7Ixts/TYwlerZyjLxIaLC9EEMGDjYVr2RSq5Oj4Id+DqocO8u
iSAe9CSO+JC2HrT2UYEWldHW68ojik7x9+sTXB/MAD1IDR7s1Pznb3alUbtVhtmX6UW5Ph/GYnZE
0OIzonLGxgF4P5QGeot+CqkWje/XV9qboUbyfUzbCbSuSKc73otI4/vm9Lmcwq2q+fsdz1DAUjjU
c5JhLfYiCjMJIUyYnomcB/oLZBMZ0qqn69/uHRMUzAaN8rlpy7OKvu8iekRSVfHsSHQPfljk/yzn
KuROrUKCFdbnmnHflXoPDCSJsUoNLTdFpZ8iM3L8CJei+OGUbr1xka9Ur4AQq9DHNKY+d/MvF3TA
sCGRYIu8uoifrDKZkKGJEczDpHqo753RlkctRLWIoP4vDRb3EBphjCKWrtN0UpKDiOXwvPGd5gBz
mVyAtDdwwZszXHK9RXY5ZQV6p2khPCMd2wQpG6ynP0Q5GjEA1dzgK9e84Z6HPDLUXYMif7zPXHVS
bqGKyfQ247vGJyPKsD/d+GHvb0hYvLALNUflIQBb5fJjYdwH9HksUFMLi6JDNM8v42M69pV7P7pq
+3NS3GTcdU3iFHvURlW5xwYMI7WdgUXdi8jkoJ4VpMj0A6/utESlRMqfwAvGj2Wkdb+v/9qVTc2r
iywVkD/MRGex20x8Y3HbrXW62Zn6OcEMd9iPOjqjG19lXo3FagmKVbzdeRrxqF2kDV0LL9AJVd1T
+9z9nnYBpiHgij/qZBFIL2GQlKE93qOPNTQpmlxc5rm20bl/H3exYJvvyvkyIS1dzFVBigAVq4oD
zH985tc7CBhnAgkcrAwC1JZH95yC1N1ImdY+8bwbdF5jNJ2X0TAqERlr5EShaOoE7s5ZfAtXTGyc
0ZVASMbBm5NEm/ePuTgOfoqwBLwlw6M/gicNtUD3V+uWwZMBaD/eClIrn5LnOlwe+DxwspZ8JbWJ
4tqH1ePpPe4fBw66lX/uk7Ju75xcGaAwDaGb7dOhbJ87hI0bZORUhOLBMkTyewintD9IBYm6M70V
9ANV+JvVXRX3tn4clR7RMg192a3G9MpK8KtJJsheqY2JxdOMPLEbckTmvaLMTG8kzj1NMg42mgqr
o9DVAMlOdQy64+X5r3onj9Gi1j1Sp+DW5/2/Yy9WD9cP7toKcJ6oMkOCAPi9WO98krav91VP+ONp
85SjeTSgdiKs5ABHx0BZtiF63Of0wTdGXolvNFVtigpcg0SMef5vrtx8sgbHLqrBCxW7unFwM0SA
M48/CCUPvLHA3PL6TF/zoUXsmN8bILugcQHVX3zQRsfJPRr0zusS7H/uM1GBUcTrgm4YMLL6ke+D
5xvuu3LWZQ5omSOkZx4DswnL2XUBiltfhljxRFkWa4cAodLg44AUwJc+muhctkaa3ttplWMEkoSl
9hwG3Ou7ASI8NuQJF8VPHSOi5HtJ/eanIkOtOCcEuubUIBZin/o0QX85I4UMPqVOl1m7sNjmOK8s
OC9JUgKHYgp2F/OyvPnsdggezaik9OJYHz/7Cqr4ERjqCpyMFKeBiwivIa3qP13/+murDcCYBh0d
V152i6AZ5hW6iAZUEA0u4mMaYCdgYhC6hznuPIExkBsXxfsXjca7kloBXUFa9svkGBJ9S5YIJyMa
QvOpz7XmF3p44R7xEfR8azn9sljpWSw539hnK+d2pskDqIZTBw9tkbWapWhKH+MbrzUQ86dCIW/M
wBxurn/P19C42M0UO2G4zOFBqMvQWU1O3FelBdUzalH+kaavNmcr1oRnlZQ72LBFMtGIcRTlkKLm
Nd2ZDXvic4svb7LrWt2Xv4dUs4pTiydv/eiLWgAjKpT+i8Ch3dj4vSvbziReUkNEawao4+Kr4NeD
nXcd0yKFc0LD3yofxzTFzaKTetLuotpPvWKQqXu4/p3WxnWgbVP+hkdJseFyu5exjv4SrhmeUtjl
OW1l9GTUBTbZXaJ95Hpv0Dmuo5frg65sdto5mIgQbYBjmIvUresGzAlmGq7uTCXCoyrWaE7nHIe2
ePGxZvOuD7ey44iidO7IC8DVLzsodZ6oRoe7q9c0LQo6dufia2KU6RY+ZO1NAR6Kvi4xm3+Wl8Vk
VvR18Xn1TDDo06EP9OinXUENQpjBMOVpCGvD05DF7mjzJ9FnVQkNcdMZlfkBsS1j/Hl93itra/Oe
wO6EC0TDGPdybQc/V5BpVhuPV2E13DpGU1GdFPQwW1HcJaj1iaOWhsXfVxPmMAbEH0orfW59cf9P
SaJGtBkg5nbo6/s+PqNpEjTnjrzgeH2KK/nuTGW1Ae2SbfJ0upzi6I5Aa6Oy8Yop1PZmYGm7qlbd
vRpHfG699G80X5WniLN0CjGffL4+/Eo2CByIRIfmJD0AfbGRB8g8qJZCPBtwQj9YLkDvnUFeVh+a
rqjVjX28UncHEQvmfMaLzlnh4oaOJxgMkSilh6rO5B+E3aIjluMv8lj4nO99aWd+dKps7qijHqUG
ZcJYC76qIfLdG/fHyhEm+wVjCU+SDGypVJNVEnS8bKBJ9gUAQBm2Z56H7c7FlOqA80S+UXZd+9Kv
YFJo2DQll4zvEBfDUndj6aF/jvYBIm+Ycw35GHzH3qYRH6+v68rtSE+Xzi4dZ1APS0gSyIwSRdJa
Qsxs5b5VNLwuTK3w2lhTTvaA8PZAOeapQlRtIx6/H5lSFWxQkNYUfdGoutzQVjy6gj8aPTTRS+Pz
LOjh/sEwrQ1v0L0H5xBmNSQTs0Pze2+A3Sk2fsD7oDH/AFDXvPdV3h2LqlkVhJj02cro+YGTqc8w
HUR1H1CpvqHQHj+AEGk+jhCDv13/4u/3E3UlrmmaK1Tq3OVJihq6JlOiT8hoE49UG71YFVfAXY8O
zmnsuZKvj/d+P9EznEGD4P3nOsIicKSJHVbzZ4Aa1OTHCFH6o1mr/8qu7ffXR1r5oG9HWvaNBiHy
CCMS1ZP40h/l4La4aXX4GhQpFvEhTk7mMFY31wd9f+UxvTlUEPaJTcvGiIxHJAVCpid80E59pDu3
3ZDUGwFpZRS+3Nw1d6ikgc+43KxV0U0jnHQ8a6o8Ps9KIXeTmrcbO3Il7M0CPSwG95hJqF+slczt
GASLyTDWNKCyWUeP7Vgn3/HMwZdVF1LT6bClND+Shvtd1FVx08i235jtSnmORyAppT7nLe9hkU5S
mlGcRg4E0iioAOWEzsnIhPETM3rrM07n+o/SNNP7utTr+ygKnFMTCKvf2bUZ/gi6fPCPWBc69g5V
dG3jrl85P7xR6VHAS6asuewTKFYknKFVYNP6frUvTVGeBtcd7nK1Hu/ULjc3dvXK0qOJQfjXSKh4
LS7WxErLzCp07IqwmJwNV7XkbsxEsBH157/lMol/bRQQD5Gc4paZz9abx1gLw0C6PhtMSXXwJlD+
/QG7j15/yDGefqmrML8zAKN/QBUy+IxcsP/r+jlaObwuWD1Axei4WBQ1Ln+ADLAWkyVLHpNWPNU2
LrE7aejp2Q9n7FYeWe7zWPjty/VhV6ITw3LDY3IrUDhZZFDUg2Iha4bF60IeGnyOcMsFWTRg5nO+
PtTaxiEJR3+A7B9NkPmnvPnEKhQrdWgFn5hHx87HNJirTtF2SGG7DxpI9Y3TvDq1V+ocFQYSmcX9
4gRlRRXQsD27G7EkCazq1umM4lPhIn57fWpre5STQGsQnhr0msXUoFuLRPDI9GAbAHJLe+3B7Prx
0/VR3m+ROQHV6TVTyAJLvAiC/miJqtMGxzMbRb2L40DBETG0+YqyPFNqKfa9YNdeH/T9V4T/SGF+
Riby5FhCw63JyaKk46UkcHlBMA7leTJxE9hmp218xfWhwFnMDAbjXUEEk4HKV/va8YoR92y06vRd
aJjjTRb74en6rF4F5C7P+zwt3qGEWG6vJVAZHmdj11XreAimyXuQwjb9atw7nxqh8Nv2fjMqJAaq
FNWukAViBZma5LqX5IreQ3xRAw2nVWv6CZIVHjwgyUDfNUWsFTtYTzJDz33KUbAmN0+PThLXt6Wk
077Hxyu6r6hD4fmTtPV3qyMYYXcQOm13AEVeqUewwu4vR5OIPuDWpj+4GY4zO6DlSrGHc4wtpD7l
6J6hW+xuBKH3+5hYwCj0DkDlA626PKJ4M0UhxrGOV4UgcyvwjfelkVYbOe/7QMAoJL08LcD8Axe5
HMXGKWhsOw5mmpmdegSvFqQ7HaYfGlKxg8jMOEsZXl/wtb3lotSiUVqdi8WLOFdbIa4neux6YsAz
BLfDuNH2Ns7vezMyq42C8fvLZGZ3zl1MGlpUHxaxXAHjXEFRMj05yeIHQh5BeO4x2Aa31IOIOwyD
7uAPPeA6OqLJ5B+0rtSyjS2+spZAppAlQjxkrusu1jKdbKUER2OQDWrTMYq1DJA64vLXvyudJVZr
cZJ4miFZOgcIxlt82Twbe0kzaAamxXn/onf4SfyY2iodftpobWd3qhGK/gbqv42Qf1Tj5ePjKYMl
U4p++dFohFt51C8S+mvwBeJdaY1yOihc8slNUWSTudM1WVa7FPvdWZy6LOO72E1pBwdWUrZoW0J+
PQB2biuvYbt2jxQcJoHXltP9Lg0f5ZkwqiQ+L6E/KVhtaVq+k7M57Qnjijy5CfCJ7qAxj3r7qIQ2
5ShoY+HwDP5X+WJFMVrzQRq0wZ3ZOdg1u34f/MFvPbEPRokFxKFqI1AthhU2u6lHyXs/xXkU36iq
VT4AFIvS49wem1AkjKyPBsiAEBk/mf8qqBadDNPXnhzofI81P/hO9K4WHoIwULki675uDtNEUwK/
mziuPiASZCK6gafSiyY1J9mHuPsOTEmKh15q0/9ydl67cSNtmL4iAszhlGxK6pYsW3L2CWHZM0zF
WMxXvw+9u8DfFCHCc2bMGK4uVvrCG7JvcuH8+qiCdKiMRLPjkScXbf3DzXq3felEFQHQHoSX3Fso
cc+Pi6pkX7p5TqJT08ixusFCwLsd9NLofnnGkH5EiL/Ib20b95U7F0vc6oNakb/8KvHrapmvUscY
ntsSn7Nu0T/ilYUCrxz7TIQ1zaLqQ9agDRCok+WmP3VJf/ci3RZIu8KHMQKtaHVUwq1y8O645qL0
DKkEg6gFOzuUmeoOc6e81ebL0NDxDKBadcp70Q32CE25xKTNxVMv+m7XmX3pOh2HXIRBkDYx6Fd/
U6xWDr6wtXz6JJZa904u/FrjfZRmZh1CaSzywMEUxf0yxk4/PixNP9pfbDxuqp9xnhOb6E7b3Rmt
zvbDkMWZfDNDdf9B6SKMdTi/XN0LcCjzvl1SM7uLi6qlsCqhd/s4bSjaCdimnfoWqijyBgFy0PbC
bdE/UTPLqL8OMnXGr0RBUvcF6hA/48ZI5H2VlnjrxTJBIHQiGVbv5kbppwCjEwb0OqN6T4mXnJX2
rKPeYPmmIpBu98PTVMDfOrEQZXvqwBKkGDrYmpmFXRvhvJN1i7ioVVEswULk/gPT6giXCqypIUKJ
bn7CmhbXaheM64uHF4rBH+3pXVXkM3wWNCT6IAco9RJFrd3gG19k9X3petNvTzppEVJpZdlpVk3G
fZ04lnJ2OiiQvsjSJL1ZbIodocB3zeY1szC6hhKgi0AObqcFBragL60F4C1E9Qb0WITznBoURL/F
KdZbNT2Vk5IWd1rRawWw9Ag7rLT2si/VVPX3Nk7JuH65kXhSLbiyoZtBeLqAhx7mS+1pqbxxFic6
kxDn43sigvQdXn5qdStGu2uDYi45WLwHQGmmZC7iB1XrRuNOCHX8KBAV/YWgVId/skDQP1gsu09O
4zis5pS1kqGibrd9TtCA6P4tfl7Lu7l1m3u+Gh8dvBYyPg3yO4U/u2qphUvmYZ8OxtPuv0xq1zq/
DVXt7dCVPRa6JOlRS3FRpxAyW+VqR03SAlGc+sHvsh5s7dekq8OXKe3KD5rQtc8WxN/4Nk1Eeh4n
WWinucIu+L7pm7a95Z8wzoNLCdavWgvQCWqYR1WsndcVXMsaAYNx4VnfvOgjHqlem3rWuVzdqbtc
pBhgpEA/l0boR+pO6+u5eXCo24B8cqgIukBRr8OHDJuaLlbBsSvcckHvTfO3YVnjNxeM3geTPLmB
deWoD6nRHSpF7LyqIIXstWNH9R1R0evBDXWIjdwGkNw4ujzFs50H3Wwdhad7o1BO4f3WEa4H7309
SjEUEW3TzD27vRQhXtbGHe2tI2DL3qohXkNmRLBCEW4TIVSeGtnxRCafQlUOps7JMR0o8Vlq5vEg
vd6d0NpkJnFmTlvYXzo5ZQVg0z3bQiZhbmbDiZL9dNDI3p3Q/4yyKRUQf2SNaeZ8Nj1dQEzUxU08
RcOnDIOh89txz7oC201I5kCiTtNf5Qq9XqE5TzRjsWL3PCtt/m4QScMNrsnhxWvoNcK6PKpN7Q24
dpYoIq7qUFt2UrR0mJIhnAEHDSsaSyzjjTriIAn9agpbTJU+vD3BvRVbA3Q6m2wtCj3XEyzUdhrM
cXTOOZ/xccFnOwDz4x7si52UFiUfZBAhKXpr5+h6FE8Yqy0L0mzETd73CqtvDyNPLegXcHhuOmh3
eEkN/yEZoCJLrRS5D0Sc1c2oLoGJaIGRn8WE4UdaK8Ac5hgHOS9xw7c/486yrWLRAFHX2aHjfD1B
bjDgUaXqgRUaK88flTz/VzGU6RHannque9c6wETt1DApj/4RDlwZ6lT3r0ec4oaPaBTRmZgVYQPM
XH+DTzO+8qp6nyZgZ6cy73ilTZiZmOI137K5yeqbt6f9R/hicz4cQJzGyhSwDVSMrn9FhoxpvHiN
QkwvrV+J5ZY8eAqyLoOGYaSfj/TTfMeV6j+q4uQfMsic+CB5c/pexa/yp64t1vKpSPIs8m3wRAkZ
m7VMj1VaVAV2YnMmA/gm6eqSPnSYecRKqt10neZEWPxkKpYzfezxluNPvoQDZKwHCTcInZxeIOEr
bYGlVGLPLn7cczrmD5xgpC0GZOmsuzqOtU8g3rzxTlMydCFEPBjPcpTRV8Q10ueuLYV+ylNcGUKy
haS7neFxPS2IyODJM64m0h3llMUXc2PiXJqvJrVDak4f7Rw6cJDXpjrhvN1r7zEpsHG4sgrxPJRJ
YZ8w3iw/DTxfmAS6NdFeFymYHFkp0K+gnYoW7FHTOfJUDF5dBB3OZbbfxRoGZRZpz3OvagPifXWC
m1XSTw3pSjWVT1aVYPKDfD/+024pJv1DmaETAqzTwHMzy935Utpd829hdTpu84Aw69mLs3CM++IH
wne5509EbDJQ4YS+wJUzPrVFWrzQQom+923c/nJFqs+XrM+Wz4Dl8VFzmWqLcEDvPkAFg5+UOYq4
wWEKdki00pUxX1w5vwKOi/m5UBw7Obijd9LwFRpI15/En5beJg2HJV6hZlfFl8qunepUONl4v2Tz
hHQIggpfEnoKHvZpSZ4Enl7GaAhqZZ0eFB52ohVkMlZZ27VDDlft+iCYFuKyyeQpeCst6XkCkPCh
wkgxGNK5vUsT6GJE/JKHF8vBt8/gztXDyCtkGz81AOKb19BJCrjmqEaeO01dZt9TlWIGe6rM/5ZL
RDCR2El1UD/aaVwwGvUV3imgQrQ0r2erdillAtVUztZiUtygTez3tlXf5hr+q2ou3y2zipWeFn/x
JNmR0yFXpw2ZEkRt9ATi6UdkZX+PKKfcQ90CmXJSP7Rbr3/T3LvS0PpegUGbfu1litivYgk1NM0y
PXg0dwIQ8C1QoyiE8M23veMGq2TwzToBSNP2T9Q3lEdnWOpzilPswcOy8z4jmWFbVF0I4NA6uJ5V
PtGqwn7OPXfkhnc5HqGPc4bV1tt7aG8UiJxrBZjmAE/Y9Shcs3FGXQF61YyoguIMwzuhw0R7e5Sd
neryRAALonrugca/HsXG+KqsRsfFjklTvtWFob6jLYGp5+r3lZymyq2GgyH3VoqzAf6NFtYqm389
pJuMWpM6DDlKbTnlQzGdzH78ZahjfnAL7Y9EA2KVBl9X6nokBaJTKUqVAropRZCjqXBL8poGHUyy
u7e/4+5qwVL6/0NtdrppK8K2E1bLwUN7NcnEirWO/r7jS07CISaUhy4EWPh6Qn3ZuDk2gB5POX73
korrb6k42ctfzwVwKBYmf24w8D2bUSrHFUqbeOdYDkVooLF1o1VVGb49ys7iEJqB40ZXHer7Nozv
1CUqCtk6ZyRs+0/5mFGd1A05+ZTxmvjgKdgbDKwKWSNoC1ocmynp0QCeuiM9AWAUnWDPggeUw4QO
FY7nb89r/ac24RcMbNwEiHKB9G6xFbFd8uToMyV2SrdKgGEnBboodzPUQdExKMOS3AajAaw5HzXa
GE9vD79zoMmOAa7rdL5I+DanKzFQLSoWOlXYUxe+Mit4fI5JbcJqq+dPyCjEBzt/J49gL9KkhTdL
lL2tuC+CMnxGSficwCJR/d6yWzOMp658rwigYCDD1Uc5tNF/SKGpBJjU+omXSWA2wfaCwE7ar1kS
KMPlsk7avVktn95TcDb1gztr53iTKsHpACsD3GLLDZRcHdHiVA7goNgOW8MrHt1CFwejvN6liAXy
BddqPiu3PRKD0WOVKGV09ii23lFXlX4vk+r95By6eeyECyRfGvpPfDv0mLYngsBNo0aWROeyoWd2
IpeYk9PagUsJiAz3M1FZOwbYwNrjSXaFnIKqwNMcSKVZYnI7ir5J/aZGCPOkJE3yVbUWPFTf3suv
t9b6G3nRQYfTk9zyMJyiUnK7SZVzMU4zOJrMIbRuapBTQabKzgz0OW5TMrvWSA9up9enmKFNZHVd
mDxUdDcXxuRWuGioWnRO+94qAqyw5wHVHLBovhLL6n4YVeNrpRsiOpE5Hz7+ezNf8TDrq0wVattB
0tGRm4eMTDKBiIKAizuc0k6apyEzldOipPEns56OKB07+Ssh60oEQ6SCOW+/d9s2DaCEKjqrBk7p
g9kVqg+x176de1xMe61TQ0vLtECv3fEDzsQYR5pj/fz2ou8dApCsmHFyvJEd3JxrVmWQ0muVczKN
RjB7ExLmoitDvXSsg/P2+lSvITqVPqAD4DC2eBonl3ZcjZVCZxIDCjMjPXH0wvgPW4mXgH1M55Vz
pF8/p/hr9nVZuutXzeYbVRMYNHZlFk454jU9xignkY/GKXVQd337U+7tImosVMpQIVudDa9HTnoA
DdFiRmc0Tm3SLdsLepSabmMxLTgaKFzREIyO3tq9rwpTlV1LwYw9vEm7MpRqCnxvPYyCUlcLqwRZ
87tSbXp58PLsyDSbKH8SCoFDBkqw3a84yJmaZXXeeUG9Y03mi1z/gdZV3Dxbw2IXN2XRl1+drjM+
Ly2m2wEHtUrDBaXvJFzSIj4PkJeejEqWR9iNHUkjfpsBWpkaFJCiLYzXyt1FqG0NqEhYeXEzjHn+
UbUz3fXt3mi+GG1SjTdYBpQ/VMWLTR9N9vLJSB29PY29ky1Bo9RafrDhX6fllGjRpaMeZpGUbyuZ
Ml8VBlrHOWep+jz3xUMFiOc29aR1mWNNhGVS/+5dfTnFohHf/nozkgcCQVphVrBvNtvCLvUETVjq
jbFmv+vL/JQnbUADRjyKKqHdN3jzwf7YuUlQMTAtHmzAa9T0r7d/1SN1EeeNR63Rmk60tFA2tLz4
JZtH8yDT2NnzDLUC4bk8AQ9uwv++niG8ILxxTp0CLRql7U9wXrqD5dudEFIR/+9h2KqU5alBbExd
7kx7MqbT6+QY0+sVZs2jQYLz9nrtDQZ3kqSdVouNCNv110PSRjejiYQ6tikX0HMvT8hMWL6tR0dJ
6N7DAyQY+NH61pK1bPaGGaepKxUOclOofYH8Gr/KjyZMGXzcq6YqUO1Ui9gjbvyxm3v7H2y246+z
12ef35706+iZG8OlULAmJaAENkUUshSXMI8forrKcnKRZAsXo2tOlTOIAP7OkYby3r5ByRV4zHoy
wJtef2SoeLo2r+l3L63x3QoXRNg9PUKK7M3KdgH8APYGWK5vDsI8KPQUyIzO8ezZ6cWKtepjkRrc
/GrtRH1Ie+jvodfQnIDKga/nbUW55XpiI36RUo95BJzR+EdXZftQF0v0jkKtOGK57W1UXI7IjCnI
EKNvXrlZKXpvZLeep1odw0FHhr2lZB2oCbpib2+PnaEAe4GGRj9s5fFttoe6AM4yZts4Jw6g7nAZ
6aJQUbWUf+tE5kX49mg7VCP6JGuSTEkPovc2PhlSbAcVOjjnnEfeDKIiFt9xSRUWIiRZWz0Z7big
ZR63SEEM3qgOpzzX2yyoJZS+kMpNYR9cCjv71V35i6so3oqT3txzGN80eRHDvxam0n5d1PjrZJXK
89vz3hmEOgrvJrEoD+hWPFNNIkPDYdo+a7UeI1RTpWdlRpnt7VFeH4oVRg0TEwwPhbwtgVlGjdab
OXl671b1k2L33owHWGr7WrNkP9M5Ng++3ZoyXBcGGBCNX3qWNIyN7SnMUfNzpIaEF2Sm6KmzzQLO
Qya/gsegNpsM35B3LAMvs+RBp293pujLrHXEtQ+8hon/g/6VWtQZmTqAxgXfcAvAs6YjZdiBDumQ
dqZxxGh/vX5/Kv9EPYQaq6TO9Xhz7tkgNRsg9NEw3VZTpN21w+j89etOXXk1jNBVZsVOuR6l1xEQ
NAAfnNuYzsGsGvFD2S4vnj5Uf//9mMuq18Gmh5C1Luz/fD/T6YdcH0FPoz2tP+q9ByKkk4iotop2
s6iADd/ema/D9rXui9AbdQaazltDvtYZssTODCobq3hwZqdtOEG3DwYlmi6wkj0EQrrsP3xOFGvJ
sjEwpt68eYkA2Hr6Imsas61nn9IK7wWaqnW4elF8fnt+O/tj9YRl+Th7MCk3Q4GN7EFETNHdZKfJ
0yDH9uzW2nhk6bRugM15YxjeVqhWAB+22cFsdHZtI6d6V7mmUgeKplUnVCCBB6h6ftQT2B2MbBK4
O6AEym/XewS9X5ObsYjuZtUWt7KvqfbZTXSXaM0RK+MPQPpqYgYmigCoNbq81G+2DFQN7zS3sNvk
oswuWOEEdQInVPscDZt2Nrtfc1GP06lCT9z21VZgD9BbXfmzXLysDGPHKvESmabma2lVxT9jSRJ3
0y/9XFHfENVLQhBErQUcbRSYVu+IAMsouAmT4SrOeyNmzXQ/jrG+9cWSmY6/msKIoCorREQLHRmk
09LncXQCyjN/NZqo+Wec8wxFOnCwGEMUAEK42GfkW1dWX2Dgw8b/XMqR0mhPWyqox6h5bykL9bVi
iVF4l4tRfOUv4I22tOXw75LF7R34cEs7JaWnYfo+9gKsm7rkz9PiggD8yw27fnD4vhwLIMUkc9eL
21BoxUBKi7Gdlk7QpYt3NzTJEVDn1RYC+M0JpA6xihDTPrweBcaTtFoxKWdUSpVnXj0a1eQUX3I6
MQdP0asT+Gcoh2FWEU+ewOuh3AQqvGWNgARbmYbG0Or3S1lMN3/72ZgQ2RdAHYhdxGbXoyyi7200
Duj+jcK7RU5QCUuguwdzeXVbIlnxf2PnVQQA+aLrUerFa7PBtaIz3UY9jJxOgHhVVoXEkjJ75urZ
qZm85cvbc9tZLHYCTH7K7NxgW04yPTlpL3geXzAKRwlTqs5tRPztJ8lwmB29er+ZIeUNuhe0MIi9
Nt+x0ma9SVT62JE+JwlDtGMUdE1sP001t0SYil6MILuXkaOS2N0Fu7r4OdOz6VkvJ/XjZBldghva
pPR+VemZG3JwyxcgCe1Rg2r3s3BIMLZbuUZbbge2pl2sOIZyHm2lf1LANHxLVDSv2yltwrdX4E9O
fX0NkqtBnkLTl/YeShPXC6/FuSIa2wNY6iopCI0kHj0eZoMEY27BCt/lw+QuvoxS5A9nfIWUuxhE
R3ena537s0g9I3kyylgZ0DAfrG94u4AYTdD6Me7yMm9nn65k54Sjyg16PyBdkgdWYrXJkxZNuYVq
RmFnSDTqnXVLXCVLLqtsxPEkXtyPnjnLLMQwWxqh5fRNc5MYKItRZleB4Kj6AhJDj/N2+PX2R9k5
2LgkUrvFjhWGx/YOUaxMs+JmjjAuMxOu2Wa+GFEDiv7tYfaWeeWEIu7HUK901Qapj1bZl9G5MZXy
V28ZybtaE5Pp2+lg/zVkjO3vwEThYqQpCYJ8s84DEgfqKKKzyIYcrPWi+5YuigeAeMPBnnpdiFjH
Mkj+186k7WzrON40DakkATm7KKH6ow3tvciFG87qMjxIFPBvlRJXr8UF/jfawgNK3x+Fm2v4s93X
lCCYMWV45L3W6+B/ws2yLfAfzydqSeRvqV/PuXWXFrwG+HY2Ac4GQ6jbQguG0bYe5HDoaLO3h0gq
udgoELqs7/X4o7bgs91L72yVUXIZE3sJYKUfcWT2rm26dlQdVpAamvvXo+RwApJWj7wzAYH4PDX4
oQsrEd9X7u2doow/29GRB0/F3raF9ASXlTIoFeNt4Fl5yYJvd3S2xsW4rVtDvZ0Av0ESq8vbvz8h
iIPw+XRr3Umby0maA+Js66aN3DZ/KAkg7sumd27aejjKK3fWi+0KlR/7D0L3bTg9r0U6hCDiCxLF
8ktjxCvWvRgOlNdeZa+r5Bp5Cfgi6hGkQdfrZVdxMk8mIlzG4Ob/xvow3g7CwVjJcKQBFUMrDMc3
rDK5LfI6unn7a+5NETQCkfUq18Dddj24kyuu29F7u9TYR91CNzJGlAMgR57eHmfv/BPeISVK9QF4
ytZaxMbEKJYds6xKKYdQaxxZB3EqDRE0zghnxSu01LrVYI11gZwbS8AFLItnM2/L4uCS3Xn2efHX
4AbA+Qpgu5601y15SRsjvizQgkPIi3dLMYRe2k13uIUceYbvrC9360pGXmlzhIbXo83GnJp6EqeX
xKibUAjHu6n72cZDxs4+G43enHW3aL91sOgOjsrOTUChB+7u2iqh+70ZecorDzXDNr0IGyDqpA3W
bSdE/gmqvXEvlvZfeErRQfFnd0yX/YQQGvjnrQhn45VaPwp4TpSX6RkVi9ZpfqF7o+XLIq7t23HG
fzGYsqY1DvbyOp3N9Y4HIXL2PKC0+bex9yKVFLHfIrlkTi+6WzHkMcBQGZvWc5XL9p1m2uOLoufW
e0LJXn9A0JKe0ME+X4Pi7Y9Y2ZEcatRR6TFfrza+6Ws9vkgvZiN75YuwDHi+AtgiKs5VO3p+j4zk
EihY3r5g/mJ97rsacU32j0QIoHGGj5B5SsPHRqY6v/3b/hT7t7+NfUCfiNoA2LR17f7n/VuMtOa7
Ee56bjvNlxQJDc2v7MrpfCCUZXsPDhDmGw5KlvZk1ZWpBEbOefSltbZxdTLEws/1rFCCOcunj1G8
mOCOQUtN/tSr3aXXpNmfRsSoKl/H9KS48Xry5CCLS9EG8TS779KkJ5ue7VpdILvl6a+8M3s24mK/
FP1iPFvVPAKf7KBF+apM0izM9cm1T3GvWPIkhZtWodY3tn4aBw73DYDt6UvVGoXJsz3Hd1VljZ1f
pJr6o6nT6J+ijuxHzZ7xcMGbzP6Eb4/xQqMEvfeu9GrvPiqhUPn1WMvoZs6X4Xu7JIXi500KPk/E
SjaGRY+S5YMT1/HsVyOgiJOHa8LnKemU/GZB9+8850L97UalM/qK2XYvRTPMRVBRRoiBa8NN9Nmv
qfYuM5vpi9ZiK3Dj0sO1TmM2G+nBHtw7B4Tu+L6sGxADwOtlNntgJNQp4ouOXdFpbcGGWT1Hj0LQ
NI4KG1dOpSxP6TS1p5z2+d9HyjTsiEDWEjD3wOZ2jeahGluviC+l2Ta+q8zWQ0Sg/+ntzbwTcSBx
DKiHXhJP9DaWml1SU6hSjBKTAoMEg6fKKDdjsxxdo/tD/YH/MiTd/uvvSfFSOpGX81zkuhd2/WQ+
GZk2nuAVHqVe+0NhDMy0iHG2HZc67omvsji+ZMXY4R+lmqeiXBa/H/qjjvXei4w6E+8flTwc+bYA
1XYUSVnhO3gWZW7fwwUuQyUyrE+GUsrHKa2Qb1JLUn7kG2+6SUNKwIjEl7dX8XUznyYEmxReGHV7
OpSb67LBvytNNEKsXpud77Rg09ivm7Z+L1WRwS7Fo7O4nXKT7LzLeT7ezdpYLacqNsbvlakpnq/b
WMwfnKC9Rww9GKoPqwowH2mz4nmxONzS8YVbdHhJ6mGCeyFi9bMTdfIevUPMIvRxtA/ikj+6QpsL
mliQoiqVD9pgW2U/LB4HdDKU9EI3qClQ9fO6lwoixc9qmtXvpd43z8PsiPJZz4YKNmmj9qoPXy+D
8yxaBc+MrnOeJ8vNPi9onAq/cBblJ1Z8QxmUS699MmoPzHpaNs3gq8aomAHMYq0/uTaoqFOq1O3N
UJk6Agme7PyGSxG5hz5zPqLKTnPMaMCdA3ps8ShNlkT+oK9SivsCj8HfkBqHHyD3nDrEd+0Pt2Jp
+gBWdgLPYhbZM5yc5reSpdUYVBBXYHTAQbVgSyeZEeZw6aC/zHP1U7papfmpNzd4dGVG8cEDBFx9
k65V3Y+RJ42P8TLlYWHKRd43csp+NXTu/knjZPz99vbcOY5X67EJoLjv3Tk32J2jlf/Uh9QJ59Zp
gtLMl7u/HmkNluhd2VgV0Mi63nH9TDI3dml2mU2ggNaAUVI5Ds6pTCfrw9tDrffvZpPRsV5r6Wvf
CrDz9VClbBDGVbr0MlRedd8tqKvYVXskhLbz6Si50jomKQR+sG3tOOCC7dmYsgu1+v6rGeXpY+kh
r1filnEQcv5Ry9vOiCeHz0eGseriXM9oLmzoV44QFzisdRQCr1AQ9nOrWPrO6PZT2FiU9wCIOYN+
G00wGi8FTB/oPEMSfxVNlk3+jFLsL0j8uuUPZlrWIcgXzMF0r7d8IStOgzGQp/nSVOJbTZlw7Gu9
1nLJ4C31fS1nOdyD7pTLvUzaqPMJqlw9SFHu/u0WM5ooipcCiupb3a8rL31sMkTg7CUav0WxOv6b
xiqeqHED+cFPUEn+BdJZfC+x/4lDW/Zq8mhZs/zR5Zb53CEI/OiQsJEcLqo9B5gKNJ/e3iSvO+Qr
2YNiNjhrQKwkv9ffFBoGArZWnF1GxWt+qtg6/kBuc/lmVc7yoa+78f3Y1sVPrRnS+i5VkxGbntHo
63CEg/fj7R+zcx0Ty+BctqLe6FuvMff/xK2JBZB9aFLwFabVPrrdAtceww1iP9sJrSrTv3mWsA+O
yd4Ghluz3sQqUoJbPuWIIWRXpktymbtCv8CTQ5UyjurLoi3G6T/Mb2240gkk8NzG5WhP9EvMBC9Z
mlJRXKW5P8Za6fBHkUbfgXeAKjSpORoHD87eVUCuBoQRwXeYv5uEoFMHrdMdPmyJkdo/ija+ox3j
HMSDr8GEbKXVTZTuCzUUZni9fDOu2p1Dgf2iG7Px0Y2dVR/LFMhTd5GJrkcdiw8KdN1fTRlNZznU
Ai0RibNsOBZjE3Sdmmk3zTI0/2GFVyAwwQ+7nK1+/btiHYZM2yekqrqWP46KM96Okes95Et+1DHd
+dCAnrgKOTbAgLfXe4VtlSvQW7tMulf8dFrduKmyXjmgiu+cE8SP6ZRSzF3RgJszC2K88RbPjC+N
zn01GcsJI/FgVrM5iHJytB6nq4Otu3NKvBUpimAtlQ3CuOtvOE7sHHCihOGWECfTjtVbWxtz30ZZ
6++fSKQ/6MziioAF31aPjMA+wXi8Ty+j7dRPS5opcyCEqXU3y4KcV/D2mVw35eZNAZOwqvBSsaII
uJlY3uG9oRUZR6Mpq6eGDOajdNz5HqtO9ZKQxd5btnSVII9q7Qgiv/dRKZevQgnAxSlTXX/UWK3m
zmns5FJnjRd6Lqs2Zh7Fsdn9LxuTIWDdcT55ADdbZs5BkA3r2awQuX1vq+5PFUTJAcxjb/evBU5w
0rCmuZSv54Ply2gsvLUXTWbl/YRYaRImhtmqt2+v2d7+X5XPqGdSIX5V+ZY6VpBZPHLKSmP00Xhd
LgqmlzX8ZbUOvLwb0gB9iOY/nAFSF/KFlR1uaZvp2SV+bVipcY8oZvShrccicDV8W7BPPbKC1vY+
JUEOfCba2By4zVMIHciQsV2LC3TXKbrRe9lk7wUdujl0pi42TwalZMrFtin/8XSEn2gQJu1nCfLr
lxrH/cdSdMgHFaWF+s/o1c5RDvP6B6K3uCqiq7S/qXRt9q6Wpqaci1lcaoIhv+ojLcSutz44nXuj
kC6yYw0g6tys1zvK9XpyBCcm4hvL9JQhCxbOTV6Hb++n1+dwDTZwBmRZKaRsrVjqPqHE0zWoCy22
uGF3i9u21epz3kLdeXuovQkhvAEzZKWIUGS4nlDTupkuxzG7UPi3TrWQddhWxZFI3esDAguP18cF
JL5m25tWQzF3fRF3WXZRO+TLfL1rli4oDFu867vYIJeuJ60NByBER9CanWoDGL0114c8BwRjW5xt
Zduho1NmF82tLHFK88T8lbV2pPkzXKTcV70ZHVK09F8GKSiWri5Av/S4wVP57S+9t6grg9xZEbS0
Pzc3HjwBYKWGnl7qsstuBQ7eoV7VeVA5uXdw7+197pU4vqKe+ejbCksdzcmoGFN6mVC68gHu2i+0
M4A7O0P7EUqQFriT/GtIMtgAypfcRhTFVhjY9U4a+k4zGqqXF33RtTs5wzdSK0/zQe4qp6qajm6/
1w/lygEgugHFxxW/XdgmS3JFRkN6UeusjIIhmuNPFPfFvZzH4sHu1OZs6m2vnkjcjhp0e2vJx2Vb
MeU1ALmeawskbNZHxi6F8GCuDaiHRaOJNJlQDrbN3gF1yQM4O+wOyGvXQ+VKQxBesJYRSm7h5Jb1
XeUV3cGNs26+66iD5x6kNQCPFUK01QUWs7GkYrHzi65QPhZFcRvR0PDVBqUa+1BayNyZ1CrItNLt
GREm1fWkbApDKJelxQUQpkGDapa6Gwx6306nGv8ZQD7aYnqjnwiCcIBwXn6P/h8eqLE9LL8ddv1L
iQbdQHjSQ6BfSIvNYMTX9FdTdJrpK00c4wiNSUb84FVpAtEATs4/JLzTewuRPjuA72a+N70kfW40
G4XRRvfawnerwphOS6cJnBQ7zk2IIJ4BfyeJ9fkWMEM5B3wnlPutaHAFGiLSbNFI0YoucNtVzFTI
wkyDqlbNL4tRIVgyeBbwhqyaqWiZonVxgLL4z2/fLX+kA7brxz6m8k37S0Vg4PqDxrjhKRb0mEus
97oJFVmzoc6Wzoe0HE1xsw4/naxYwjF3B+phftvkysNQABhr01QEpdI31Z1lFIUbOJXX3GdqXByI
6eg7p4ba/BpErzRV3oHrHznFfGLQFTxrMYI9twvIJkBORpriOtQhdPmgCSNWw6av+/dxNJldwO4Z
qjDta/FJmxfxT96mnX5vq2l1Bv7drWKNrYl5bJo5oZ3OXnZSgdhDbBVqXZ0FFUTl4kH0GALXXe2O
InfJp7CIbJlflCwbjuAIe/uaeJZMmnwTYPYmPLCpW6RzzzJopSc+mYXp+QbqiAeSr3tvGpVrgIWw
l+m1bEsEs51gwILy4bmVk+6biVqcCpGmZzC46qMns4o2X1e+K5SuP3XkL4Hj9EdO3n9q0dstZ2Pi
vfImyOG3wrNopBtFPs7uGekawwy9eEjqU5PJpn2008rrfYVCbX6fe96Y3RYdrx9Snkqe3slsai2/
67zRuwWPFc03hjEitlk4COzkSHdbvkW9232gFzH3/6gaix7ohU0tuaAj91ntLSnupLskaGPGLTSe
SRnU6rnu3aG+qbp8fCmEg/YpAo9a9c51F++dvcy2eWoTu/2QWUr2za0Vi1tGmDkCSGKS/PKumOdA
kc6Y+QqqBd+RJbacuyUxi/EZPjN9yBnVx/IyzOCDRpn2OISyz6aT8GbtvWosmGI5Hg/gwQOwczXT
0QauvtKX1xr99anBmkY1q6xAbFcSUgc2YN/TqEF9VHLZnAi7lKeDy2S9LDYry4iwU2Ctr255m10c
VSsat1Xg/6N64Gc20IwxL6pTWvd0hPpKBG4hwStKbkCVjt89ulztrSFn/SCO2XniAU1RewO0BIJr
G5yiIFlktA/4ITDHTmOTL4+KPnUhL4r12PXqhFpn4dxY1lHhb+emYuD/w9l57MhttG37iAgwhy07
DicoW5Y3hCT7Zc5kMRz9f5X+xTfNIZqQvDAMCXA1Kz7hDmRy0OjpWa+V1ByKop5Ry72teuU57FL1
QEZsnqVg4WVntjfH8uSdDauUjsIqLmyt2QH4LMIHnVGfkdHBISR1AVj7nbHQR7WLbPmQJgIpUadR
6QZC8xqSz8OoLP8gox1H3OjhOH8xQohMPi+PPcPfn5M96v7G3cblDfWYaIsMy17d3vOExccoNURc
pc1PWVIsgTGNxcP96dgIXSUglm4TZTtIzquHzDGsopiJgkDG5mjZTvpc/Q/6SStb84MXTEPmuH5q
xclenPUrxFnteoIfAy01Oq4E6KtzRklu1GDpKw/1wokHd0mT1UoRXEMYtjCfFlRBP+Q6Xaa60tTH
KYz01gdIaR0gTpkv1EkQX1WE8s4zJuW8uIP6KZq78Qr4RPnbMLvpEufKnhzOL6Tk+kfTxZQdd7JF
2re3l0Oa4xDu4fX34Fqp+NhXhVmdbOTWM7pbnkV3wR0dEw5BXyMyb4n5x2Ql03/cn/1H9LbpspbZ
rGEJGxu9d7K10GoIApDfP4ZOLb7OYOHo6jmpcu5nR3/g+o6jq1vP0XC9v+wblxxCe7xoBLo8n+vK
0+AtTufFoIy5XfKHdCniy1ibxX/pNGWfk0LRPt4fb+PQUYogNZIJNr381bzFWQONpGc8GFP5zxxS
SXOoxNC+j8i898gGm4NJ9T56CEg/rAfrMZ3Ar8tWHuZpSI9UKdCkTvT0iiqfdb7/XRuHlHFkbZni
GnIjq8SkQgqwUmq+ixbtdNAWfThWs7XXN9hcLWB7bBGbm3mtqOpaKrCVuCR2zAF11M2Sn0yqCJcI
wMkxrvQ9JNvWBNJdk9VQetOQf253uQL7pEUMOXyYCns4WiBYTorQyQa6St+JpDeHQhOGJ4TkUl+T
/M0wdKY8kp+WzP2TVQz9Z+Ad3YNui2xnz28OhSAGFR5JiVxjLrR+pDEyZFw4oJz+s5zuO1CjLAEv
l+V/8lWvhlrdqkhra/EUpRwvRGDOdIT6Qwhv+EsUJr/tO0E+5yEpzCsBqZ0G7O1aObQ9R121w4cU
AfLYH2ajPehNMl0RHxE7M7jxWFBUglVKvVq2U+QMv+rPKW2vp6A1vIciG6JTZy7pS1yI9OhYyz/N
EP9ndtq481xvLNrNkKvXeiwXK5usxXvQ7ARGWGnr06cKzVVBhNrtNeflaV3d7hA8QW6j6oq82rpN
1mhE/yo+NQ+1a5cvCnrcj1nTmY+FlgI1gyID4Ur57Ihi/johNLQTfW19KhAnnGxkqoH4x+3s8odL
3w2hi8ekmgV2PFCnqxb9HOHwvrM/Ny4U6WELNdoDC/dGOWzGv1LreiLOSij9cUGq8zgafXiAt5Yc
yOX2LGa2xgN1hwU5UklvTYghBoeDKBF3yAaRnpN+XP4dO+ubieh9kNjC20nYNmYSBCP6gqgvAIld
BzWJlpRK3ko4RxznT7wS+OGiN35BbnTPF2hzKIS7fj2kpNnrk14lcBZrokRu4fHJKK35hbKA/X5w
jT3tig0MFaRnlg09AHnW159l2TlmD3bIY0M8dUYmHWpOkmWXiTb9RdGcmTxlgVQLOe2lNer+r2LM
yoOu1cpjFFGDuf/0bX05vSuIW4SN1HlXX240c6FUtB4eFpRwTzPktyt8d+UUUZfcAX5s3DtSfgZE
K+8fudnqjhMtAbcj4PVhATE/1V0VXbVEUc/tEuWntrPeT0qV/nP/8zZedsb0aHCQJxAcr95AtSty
1N9n5SHtyujkzWX2gRJZu1Oj2ZzEV6OsJrFWi8oWLvKewk4TsnOd0lnqSV2wRIAPuv9JW3UMGjXU
il0gSG+xHkOYL2aP68WDBmzoO3ok6alxFu9oYnk6H3qvzk+OlizvtCYznUOyGAC1mvC3ye1AeOR7
T1lewhHWbjZGS0afGoRn9azmQW87eeBF3p7k+ObMyuMP3AJNlHXJU1FTJ0qLOgqwBcPUNW+wg7Di
/sXzij/o6TCdHALaLQZFav324h7B66VNA0TVnWIAjrpXXnNRfLq/eJtngFiMcy+l+tZ0GPQHvNYN
pYU7/oH+7MztybIzvFVSVJFFnnSHIYu/3x9zaw5pJOlAi6Ea04e8/TCwKtrkoJccmHPUHUehV369
MJtZCFf4D4aiiaFztZGar2FkFTdnjk4aiRX0u8M8Z8Uh79TiIUQr7nx/qI0qB/qAVAvRH6EEvwZ9
kt21ldqQeKINm1+GASlzZxyy84i0xLEYxvQb2aT1pY+mPyhX/kIaSRVER9Khb+dznKi8oB3OBR7X
3qVCbOvoJMO8gw7Zurlo4Ms6vwS1rnumWRRro+VyyoH1ogDSKupDput7uImtvcFl/CtcokSx1obX
9SWeIJfCtRbqHCxum//0St042c6k/cHWJ3gAK00vkCrZatq0WW3p6+fKQ1QV7lEiVPzEVodL3Zfi
nGX44xVVle6wtbbOG80uYNgyiuAduF0rKfQbtypIHiUcBcqNGvY5ODGcMkv5YLszsHpoRH9wCBA+
kAk5txbI4NWYlGBiHSviwNEi81NWtckBifP25+ws3377DFACAzqEiDA53roIVqSLVncpCCKlRGMI
EoTZPhpJpL3AkfOwprGi4pPdm/VygV857qQRGxsUkrmUjpGJn7uu/Dhp34y4R0WBNQES9bVWBQyH
eK26M52b41DVohkt0URrCUizCu246SwY5m1WgxOxRuc84kP94/fnkkQZLi91DcADqxpAXCDFsJiC
QmFuNQE9UuSg5iLxaVOGAXr+/cGL4Nkleb2XPG99IF/HISf9I11Z7VG9Vma7C8fwoR0K8REaTgMt
ot173n5dS6u0SLLmOQTw0gH6roZxBo0un4cIotJaS+QjQ9dQnHfM2DqlQ5SEEnyrf+Ts0r9rF22q
j203i/ZS5Isla9cTHhj0g3rvyOwBS9e1UkvOdsj1DIGn0PeaqxuYVsJSKX7p6lAr3HUdO8RJxZkb
qf0ZSwXYou2G7qgpMZtAqeeFguZY1s6pSL0i9OF8jOjYh/FIw2QxBudgtKVR74SwW0sFHpA7H99o
Mmf5969S58qdIiutoNoXpjq/dIo3AbWf9mLyrRSBA6qRItAsIY9cXZVVH0V5l9veA1og9aFZrPIw
6W0duOVUHSMbAoWRKzoAwSJ6oR88+V48iAe19xosmtI9sa/NhSAAA6OI/CyQl9WFNlqDIrhq3Idc
QcDkWMTgBWB9W0lzLO3Zsa8oDw3IN6oNvno6OcqpRpulPRv09V0/U+wxfbh/WDeeLXndMT8wYgBY
rdaBq7doZysLH7I5yc8tLeMnI520M22A/g+WXHqBMojk+K8L+MVShUiKJZxOR41PVt+kJ2Vq9ug9
ckXXh9MhYJIIKUSr18XOaS5Do2vwKrEzevpxU0dXoWoZWJc2PNZL+vP354+SvaQTyQBmne965NFV
XkkvMnsyD2qLGERdCtxnRJb//guMmSrpO2uF4+4atktpokGSKlKQLkvCS2d0qeKbdls/iW6xDCLR
WDP8zIr3hEk2Xn4ucXitXFjoba5tAyq0V3s8rMmSuHsv7aC0gevM0WOYujihoHgQTJ2xd2f9Ipet
11FGhVI/SkXEenVy4xpauwZ9OKCskRrnrqLDcEhiBBppKpSkY9BQh2DAxdDwUyNufw6ti9Oq0wDb
EEYaEp6oGdLGUDyc+doD2s/8Ab5xdWjadh5ObpyPH+bFU8AltNk0+loyTCkAj6GscV9JQiwXC/C1
5x7Zo78xyM2iQyvs9pvaQ+x433lCYMYJjuua1q3rHAQXWXS4v7nkQ7KeAxmWUFUgREZK6/aSdLih
k6auqTsrcYWM/eRkT81ce+fGSSk/a/S0L32bm98nq04u98feuqCp2NLnR56PC2I1dm7B1y61BuVw
XU9OQ2P0lyIJ92DUW6eVai3Nzl/v0rqSURV02tWRF1tp0vxqqa0KnhGfu7C2sLypjGynpriV8hMb
/N+Aq/uureN8iDHNe+icCpfTpCsORrVE76IJKBz/5fnmjKtSDmbP10P0vZyEdsn9qd38aBmA8R7R
VV/TdjBTREUF2hdXlIPfOiHpRTq/HlRhds+RV5U7d/zbAwxulrEIo4miAVndbqMqBRLipcQrkPqW
Q4Vz4/NSLOPBQ9/oQI/QeFGXSny8/5FvH5bbQVdPHaQ14Fx0xh/iWhsPHGZonTB3DmLIs/P9oWRA
eXtMGMqTzxhvC74Bq6KR7Ya0TDrWNFba6MMUeskBF9n+nLWIh/m53VUfsojKn6d06LXZ457Gy9an
SjYp7yc6vW/0xZldMB79AGx9aa1P8bSUT+7Q1MtDL7JM3XlFNweDvIaqnoNsxlqjyNJHKFeIYgR1
7dWBs1jVVXHC6T0VAn1n32wNpcuHlO4QhZw19G8yo9lM2xwYp+3Vxz51MZ2ConXqMvO3pYHJyxkE
H3nXpUW5Vq1V27JWox7iKU7LyuOsKfm/nSH6ozMb0+f7u+Xt6YPLLGN3igtU+tdGiVjgKjM9D1B/
pMxKx3NhGWN0zsIxO3q6u5zuD7cR8zGePOYkdsiduHKWX0W6bZfOSTQikouurftZtGXoT0sI7lYp
tJMYhhm6v22csYGYjxifZU81tmaHKdOMnTrI29cEzVcQ6oAoqCi9oTzY+RgLDEdBco59+t6rLO9g
2KTURqo4B3OaLT9pcDVtSmF92JkDecOsT+jroeUN9WoOUDjKLTHMWdAsqtoB4unq3jqpVpY9Ly7a
fH6N5a7wQRnAzy201ggG0q46GPJQPXe8zD2z1xh72mIbr8EvZyvOEnq46JiuHrkJQbdOUFYIcPbF
Sq/s7EuvLMk5FRNZapHXj4bo0mMvhMuitfElrUZ155HfOmWEdXwb5XXk8+Xt9mpuOlPDI4M9EmS9
5RzCslW/acPQH2zc7nbWYWvrI9/G60c6qLMpb4cSatSQXsKvyerlK0oFpXpwEX45Kl3tfCopgOzc
VZvzSwDDSOhMQ4BZNQ2M2BQNkWMchOmQn/VYI/FN5sLwBy20j5URmier7dPHStfid1ZD0RYvota/
v/u2vppIRqIsCGCJKW+/Gol6t+yiMUHoNHX/UdvefifmrDwjytM9mkRwe/JimwNSnMOsALwQ83w7
oKOlaZh73Juay9ayCjX/OCt4pzujEgPhce2dUG3rfaepxwsoM+k3ylBVPGRG7ULZKgaEIJxxxJCu
pIvvl0M6k9uK8NimprHzwG9+JadQgkCp86+rIHFE6J8K5H1aT0zfpjru/VKJ05fRCmnUonB0vr+M
W6+8R4bKzQV0G8TR7azqTVuofenGAQwx3BhHlG60Qnyb7dB68EI8yMFZZwesn1u/zOd/7w++tZPl
uaG+Cz5ItdYeIpaopFAr9oMhPSrcJiMNcUtNg2V9UXp7ORf4ZwV6qzvnCE/qZ3oHxsdSLLGz8ybL
I7q6SaXpntTYRN8dhODtLNiNNcX5NERBTs3Dz9Ev+ISxvboTJm+OggwH0F4eZdRGbkdxmWE3d2kW
zUlj/AuN9EtTTubX+3P6i0q4/hYAaoh+a7IgubYxMSh8NEOZkNAmVMl8u02XH/XoZf9onqRSJkvS
Pw9qXVNco1gQqG7s/M0ZzjPsNie6gRBQWpPSd8+CKHG4tP7ssS19jB8JNBd7whMzg8zdH4dSSNfR
Chv4veddbrs3HwGSS6fcSXiwBpXnssefFBofYZuNd1DGeHlKp7hzL1VfpNO5bZcxPOa23v/dDXXj
HBVVpI9amNXfo34In+wqd4sjUUG1ZxiycUDRsCbJ+FUseBNTjRDc89JSwJgp0Xiemt44x/MY/qvn
lfphKpc91fytTYOYGiw4HlJAwautyaZxFIHMc6DDWQ4sPTRLf4Bi+f7+ttlQPQBxyJsi1UKIZNZZ
McI6SkxBLAqKPM1dHwZH/D0ObfNLt+hN5itFiJQhPKvouz442vSszEZxRRyoFYeloTj0YsxV5pz0
QuZAEAKnb7FjgxMw9NKNjg0YRsxsrdxt0fAR899ILDk/WpH26kWbuAGOtps2uJ4uRfGpckMMZ/1e
zG5/HVFW8E7VUOE4Z0FVdP1FhQF6HifTaq9z786LP5tV9Qjkz4v8UWjZpzBseiXQUiihfVfo39Q4
HWrKtEPUXnQQFP84/O+y//UxXGbwuG3knLqa4OkEzaKJPu3M7MZWlhaAJs0liYBdv1v6klXL3MPn
VGcjUBvPfhm7rrzeH2XjtaKlyPaQ9xj8KbltX8U7wksqyOI0kuq0Uh/bemwe7TLpgnzJihdYMl+8
KtT+vj/mRowFxRDEBMww3uX1i9yLutOx/gIBmeK8OxVm8dDQHj4i5LXHYd46dai6I0IFMUyK2dx+
HqjING8WoERzU/2sPVc8q3E2f8L3w3sXRl457ISPG+MhaPYrxQD1RgP3drw5dCOgJgXogdCYdV8z
5hpDsdIdqVy1HqQHaEFq+uX+fG4NCvyS1jt0Yy4YOd+v1hA/57yZBzDjfaJop2XUfzjx0vn2XCPW
WC+/Dx+0pSiQlMtGKNJa62A0TtLBa6F/MbTVSCQeyducuqFlHqrESHeu9I17zJQ9QNYOKSriuNuP
i0yjjtRGokKqBjUBFY8+IIXGzhMrD9Pq3YCwbUiQBCQ02oi3oxgmNN7apl/cqjRZzlOHnsBfTm1m
j55QzRi9RLt/nL12qU51W0X28f4KbpwI+KgQDKSXF9r8qxced1mrQ2lFeWhGsznqTpdeBi8a/XGJ
it8fCpUtU1p/0oNHYu72S/NuTmN0w0C1NKI6O6S4z3lG/HQYyznZucL0jcUDDQYmjOo/2LC1sDqk
TFvRFyMPHOSYy5MINQiS9qJawrcs0dp+Qqr5sx2c5J+kKIYCeRExZbTdcvO/LEubZ+7eejkaLVy7
U53pSD9PUSx9IJO28iFdU0aG4A1SwYPjrfPe990PTejqv4Yb2RlEu3T85OK2tWc9vfVh9KcxcCDA
5/KUKfarI2dOA2WEScmCOvFalPDn+hhiM7JzOW+NgsQs+5GmGfUK+fevR+F5sqaIRN0yl/xaj+5y
8Ix5Od7ffFujgM2lGkEUyzsuz8arUTAGixLXEHkAVLB/SqBxHbqqn37/HANb/b9RVjfx0DDMqHd5
kFjAJIzJjs+63ag7o2wcJK4J0GNEsigA/BIuePUtAPkhX8JICepCVQ6jQVGJLl11NkGv/vaVAQ6C
Dho9Z1SyqSXdThsd56nrljQLtDBK2gMpR3sK7cL9KDS7iI7GaDlndIGvhpPFO5n8269kWORUpSqA
CW92tS88QkZbncwsWEqzxO4pUX3DFHMQK8O8k+G8vRjlUEiZ4lggQTuroWIE4EpS8zwwYjhxl7hL
u+HcOpMbHfISPvlP3RFQbM3CCIN+mqFw3t+cm+MjrkCJkHodMgu3s5y02UjTmlnua6t8NJcxegm7
XvXdzoqvRTylL0XjqWcYad3OyJuTjKoMLTZ5BNeBba87PfRSOfKiasuhxgvhBwwAK/Jdvd7bt2/P
IGk0LxD5NNEKb+XtZ5ZjnQ8dMv9BQrbtw4KMnxDQGC73J/NtsAe3gOI8lGiw+G8gJ6lRjnSDSyi3
yNqVKOhNVnGElt9VvggbLtcm7sNnm+rMXmdpo+7K0HLHIgD8Swj49gNbNSqHzsiKoII1/SWs2uk5
z1NbPRVITP2Me0t86LvSOaK8PzxmBr5+h6zMq9y3XbzG/mBpZbqC86wr6xerGy8Ccp1CA88pgNaf
m7hwHmIr1o/owMaff3/GqTsRVGCUAU9utX2BIev9YMdFAHQ9R3jNUz/MkJ59L6+7zy0WFmcHrORO
a3qjPCIb+zRBJAmc4Hf1OnWiocBbREVQiqo+z3aE5IJmTe9HF0eVwdH/nZvBu2RtjzBijmM1hZG9
jvHWhoY4R5GP4op0PL5d70QZQ6jxTha0VNEvQ+MahxTg7+n+9G5+qVSgwf2T7BPcxO0wiulGmhpa
WTB5bf4B21Xh+ao+eamfa3Wsnad5nJ/AncQn106Kyi9re/yy4HC4h15+G4PztFEDYsaRXSbfvv0h
oT725gBVJ8BwJVv82nDGH3UGbdRv0MA9lVq2d5i3ZpiaJjpe+FUjt7V6f6hUa43VpXngVsryYo6N
HeBq3O4UqTcP7uthVnupHfAPGgg/AtPIjXcpOX6A1qDxfULf89Frx/Zfl2f9cewAJRyyMbQbf8gS
kR1aXUDsvr/em98Mu5wiJ7Hrm409UVmNiiZkuTvPKgMoaSH6o0k0eMf7A20uJ81ZYgjAjm9AnbE6
cn16PHuhqTdny/jXtJIfOIPph9JDMf7+YBvXMrQTV8aSEnG+ptYMvTpFTmakQTbqevo5UwSkw7qH
1P+U2U54wTahelDVYbreH3fjI2EGIiUiLwuUkuTfvwqWenM26W9bCLN3A+BpsZAzHMKUklmiZ92j
Xg5ip1q0dV55yBmLaIIO3PpmIk8XddJSprbLkcK8Pzaj3jy5Sq90pwJDw4+LqgvjHNVLhD59EalO
0CF91J+LMerNz/e//xee4TbrgydL9IYQjzSYXLequ8bswd11adCI0vkwVWb6U/EMmHeAiMSVNCWx
LnmsJM/U5+rm6vVOciIlHo721CWfuyWmN4U+yU50t7Us9AWh3HN5Q0WQh+DVsqBbomfMSxK4IL2f
IR5Xx1pvBSDAKnqKnWFXFEke4TfTAEMALAIUf/BMqwG5w2n5oF/jGgOmX3FYH0Uym08tffRL69jN
sYkzhE1mvTvYeN8ecPd9zJRI+0Yk+vssPmCWdP+gEchlWaP60c4fTJOyVFDFmbCO+WAqxdnqvPmv
pnWToxjM7sGrtWjYuVo2Ak3wXEgHIdeBfJC3uk6jEWuIrKAbF0VhcTSXMj+27lkrThaeN0+i994b
qbPnyC5ndj3zVIsAXeIPS/lmlYyDgKpdR3i0ANUQzZK6d168pdrjt21EskTv5N9UiNhP63pb7OmF
R26HsKelSDBG1J4XbQ6Pc4EL7/0jtTUUsFZK75B0QMmsIqsSoA7KrOhrecsIp6vp20UgOeWB3yoE
hpj3R9s6KXyRtC0BfE8edrtxGwUKdRcraVCoE85zSaQj05m6V29JfizgxY5/MNyvfhNGZHgXrLdI
ulRm0uppoHdF80D73j2WowEbuMuzUxpa3U64vjWZLBy6qLT0cExYncsSmZRBVxhPjF0cxGO4nHqk
ZI4VSN6dQGpzKEleI3KRXJrVRsy1aVYS1NUDpSCOqpdSP2VTp33tcZfamcW3e56mBO8NBS/uN5is
t4vWdZHnpfWUBYjZExKTLJ/0Horn/bXaeGkYxsSeFHyvrHMZt8PAiLDZ+DrDtGgx4JqbXcjAzFPt
RS7iC4b7HlG35uKg4Okr2mQebbNtdx52GeTeHm/5G2BAE/h7siBx+xumtMePYiYItqyBDcMtfp2E
Mj+lrPdhrL3J8rnPKx8DMwwa5tTZOY1v7zQ5Ps1ZWFIAztfnQ+0jG4U9l3AJtZjUt+32MXO79hTR
tzwMIJp8US/zh97Jkp2TubnIIHEp+xnItazrY73WDaizF8x+EfenBbX1S1eaxm/vWlnWl8Rdti0R
sNzVr15KcLJl0mSoN02xEgKl09TD2GrOMepa5Q+mUvLa6PMSdgItvh2KD0Xlv68ZKuyr6+g4/bm3
ptp31MWDEDapZ9Ch49nqO5zf7m/lt2eTr4TBRwEQSN2bXRQZQpSKYREeRnYzg/xKw48LImfdUWlb
UMf3R9taOSoe9AylmAMONrcfOkV17uAynQYhJlOGj5mJ+7lx+25PAHFrbwJmRdzj/3M+V+MkDo37
JalSCgJDK9Akq7MvrtAXgeiHOz3SriXt5+flkZ+bRriT1mzNKS8uxVXaNG8p35aThEVVZmnQqnoR
FNk0HXvXyq/9YuxN6C/f5/UtQCAHVEGT+Ix1TdIxRV73XpEGy7I02Ue96Ce8bIxoiY6alCT8yjoo
w9UOhSYCuCcYz4zpqM9HA+SdAR8FJTM/cc06BjOJA8BMJK+fJqtzu2u+LN3f/aTX+I4MtUBocQ5t
Aud5Sq6qKozQX2YzNnbutQ0iB7bMJPUIE1PcYApvNwm2blrTCZEGMYCsd01UN2e8ScaDUqrxuVaK
+IBIT3tIUHp4dq0R2SiYNP+5fQy8T0N7/ve3LN1+1LOhMVCG029/TdonQ2RZqJYCWuxfpkUoB6co
nJ3LZutgyEsUYKsMN9YlOjRv47J3QT4UWSMeLKdVrkiRuXuFhK2dCVvKRr3PI2BbI0oX4YpKs5FC
rlvNPsZqYh+6Hv6nl0fODr37bfhEtR9iGFJi4D7gZ9zOGzflCM0FoeJ4qftnNNg1bN8pbU5sxONi
uPOfvMk0s/mHZ5mpXEUZQzah8ofCH91lQ/2BUNIsTr1TCvMx15wSF1GK5o2f4wuV+16ZVQgWDqX7
Ts16WFH398zWNNNrk0qhRCFvwfx9EinujGJ4DOXo6JptGMSp55xTbO52PntzKOhO9PcYEYm822k2
AaJAOAMjXEEEF0ctVzvteURP7IDRCq3i+x+2tajg2Cm5gYLh4VgdhhgbE9VBmSmIekmvAh/1GKXA
FbwkNH+C6NzDCm8GWnwatWuZZCCxf/t5eo1mN6U5XGrCUc993EryR6M3zfqKjueSHcaKggICUtHn
uYzT5lSHbXTNptrYq9lszDNoNIt97NEvsNf3bGe79mggBkYZZZkOhbbg/gIKIb2Kcmx+//2gUi9r
6dT6kI5a7WQ9H1hqfGMCsNL61fbS9uQ5UPQyDUrL/QXduHfoCZMEQMqwQBWuhorG1oyhKrJ9qkW9
FEVXn0M13CO3bMC/oBOhEOJyLKWY02oZjXmCugwbI7DRBTV9rMSmn3hAaf+AjXJfDK2s8IEYQ718
HCpRI5doNPr03V44NSfkwOsvVWvb2ZexTscMIlKhC4RG9bG+pqAfhZ+S6LY+dhmZRP+4zsmca+xV
70/V1g5An0bWRCVFY610jGU51x06zoFiG5j5Nq7mI+KcXTM7t3YO9cYxQ5COmSK6Z3uvV6UQiSH0
McmDCjnrZ00ZevdAMbT+lgzKdDbMcNZ2Dvbmx5FZ07Cg/Ek6cXvO4n5B8KMg2NUtdX4eOtO9NErU
Q7MYvJ3ofSM2kzr5WNkQc4K9WD0M9VwtAnogfSI3St4rpZc+LG1mVxeZpT5DvaMqt6TNuYapuYcP
3tru9DURrgWSRDF9NTa6VOA8CsZOkAI54bPlnnor6Xe+cGsypa0MjzkXJdCL28msDKGFvey3eU3R
2D4YKAv1YSX9n72Y6eX+rtzaKiQnoFfgjtlES7djaUjLoqre57ip2ekp0eP6cVKij7UuqmPpuOOO
vNDWcCb5Ll0IyS1YK7GO6BfVI1i8oAQ7d+x4Z/6KhlrHEVBkl8Kw9lpcW1NJnk30haoDRexVyYdG
D+8Q4oFBFDsfl7AbHviTL55e7akCbu0MWeyRJHZ0I9YwWHIyFFkAdAVqKMJHrRbNKY2KvYbz5ueQ
KdJUoSDHYbtdLTDaw2C61JT6OXIO2EUjmVR7pr/gqPjl/saQm2yVGMheEVgFHgtgu6srNxMVQKo6
zwK37Zezwq1Ijyx235XKUly6rsse8iZUd5qDm7Po8XZR+ueWXJ/tErBf00QZ10hDiGxF5BxqW/97
/8u29iCwaJ5IWgZSifJ2EicIX60O8TYwIgFMp259VKTnczSL5qho5c487oy2bgKaTdkBbEFnWVSJ
9VTnxfe0ybL3PQfvUKN+ebr/cVs7hHoKbWwpVUQOdPtxnj5DziijLJgFZIUBSMJBieGwRlWvHe8P
tfllGJYAMNLxgFrf+fjmLugjsxlNRfHOiaHnV72L+kOSJuqpjSdxvj/e1uaAmU/9ECQoxfDVuhn6
4jmlS5UD/9j8jE5THYRSpPn+KFsTSDmadwoBJOkJfDuBtdlVhTdUqMi5wjtZcHlPM2XBazTo7R+s
FV0N6o38W3uTcbjUZ/PR5jKMUj05V2ESG0dlWqYTWtKi2Blsa7WQ7WFbAI2Eo7u66KtocdrIKPJA
iVVBAzoeD4mDRrS60Lpzqm4PobJ1f1ChAcKAJRlhiJznV+UvUCnQV0oesdkryi9t0Xc+qrzJOak7
9YuKYedJT5Q9hOvGoISJEk1Lw112zm4HZR8WbSaL0hRXuqDKUWX2897uD7PdRwdbKXCCG9ru7/tb
ZnNU+lBSX4oa2Jr8qDg6NiTOkgZdiR1hQuZ8yenHnPGccR6RAClxX6q039+ngH9gQ1C54Z/1U1AL
bxF12jLo3GUvQ7nEH1MtyY6FPpk7YLKNI0G+z0tAmsjb86sL/2opdSc2PRHiczc5seaeQztv3kUZ
h+ihsklpdlKKjY3KfYJoFtQzmBJrNvmEoUluxCF5eJY7/zRxE17E0HQXKxmVzqffOu48OlvLR6ZN
aobgIVqgq0eVSVxKIbBhhFunHJIEOxXdRDzYiHVxLkHSH0wVH8H7e0YGHqvnlXiUCoo07KPjvBpU
b9xB2NiqB02p1e8dbXohfbXPiYN3phM3yWWOyukyYQP1+f7AW4sp71CpzkeQue7baGU7ZABTKC4i
D5YesKCgn1+MUKGEbYd/sJYow2JyDBmLqEjOwqudA0wgjG3KRMHgRMVwnofI/FgbdUwNrIKW9T4G
2ezuPEsbzwSNacCPCML/0nO5HRNbWNx6XBdKnexr2F6ZP7vRLgBvaxS4JVIREEQ0nYTbUVK7gVrV
U/duCqs+ZrMsN9ai3Lm0NwAu0NgoASGjhXUWX7QaJsrHGlHrLBBGV3l+j3LID6+plfctpzA9ZEhf
lH6H/xoSD0NiHqPItOLjkoA5UR2j3yksbP8cVLXxUiC0oCp3+3O4eKsCgCPRhQHqIxJVcSgxPH/S
ltL+WmtV/XeJ9jmWKEpxzelxHYes6Z+jCdXJ+7t4q8gLQ4M0moInlaR1eBp7U87B1cim88xqcU8v
imsfCvuwjJVRMVG5F0TZvHwR7Rhd58qa36EDrT7H7Zy4mN/0v0+YlRUth6Cchi+R5So6wcLXXsqK
Om+bxT9z1GvI29LOR7lVv4yp0uzcH79KHusLRPZ6KCVxTwICvV2Kjne+inI2oIoHwnRaIoeGj73Y
RXFamgp7CpHk8RhMRlZpUB1H+2Nq9TGsYYta/mFyau2rpkXoxrvu+D91jHMMGjpd9AcM27vnrA6j
HGoocsh+izWecxHLFH1ItKk3cZvv68ewyhbVr/o0SmGPdNXfZltp84XIDUlo+mv9d4rSTXympN7+
hc9iYvolvZP4OOde4l5Ly56TY6FF1fu2KODmzTFyu18pwhFKQj9fTks/mNF1aqpI+6rr/fwZE8Vu
rwm6dYzZy4BaCffo/K5WDcUncD2WTXSupctHy2mydzEQi51rcOPORUcEq1VKufQ/1qJaiKHYczQb
qFzayXjqDPfn3MX9mayj3nmqN54VqmNSBM/BAe8NQCXKKuEgZQH3tMgRqjHjKp0eCrfLX1TELmq/
i4sSsE6DH8mspYmxE6JvDS/bc4CxEYck0rzdlNHi1l1O4SdQqF/TuQYnlDZdddawA7milGdfWjwi
TnoMdvb+hbA1xahqyJuA04df0+3IQxRp85wXtAvUbD6ljuIeYyfMLlXbVzuXstwTq5MH2puyAYxC
tMLW+SPSOrmadGMUZEvXB6rat9fOLYpD0UXTZ2g0JRvdnC9OjKOjT3f4/3F2XjtuI127viICzOGU
pKSWOtpuxxPCnvnMnDOvfj/VwP5hsQkRnsEAPjBmSsVKK7zh78malDIo7nLNUMwi6LyeKhYfI2bl
MozbIT1ADFqOS7dAb+ra2Gdldz7sRnREdxBhH5FMkuatRsPjvUQVswnOReKgjyUZw4ON24nXyM3s
pzScD9Eoh6+3V3NjHwntM6QjqUkhdrBaTQotKabiCfRCREWelnhpT6DtimMmVcn/kopuDI5REZee
Eu4s7sZ0qQ1QdKOIQ9Ky1pGMAqVuipEOl1pF5aVR0LpTp6j/QOkDpY0hbNBWTfcA9hs7iiD+7SPT
73lH2KkzLHl6BzZl3ofVwVky2U8R3f5aq1p2jJesOk1hMXitBeJrmMr+++2vvXF2iEMt9CShQgnd
j+sNVVpDkkIjxTXWSmVC0AJXsCUUJtvj3v20cd8C6pRphnI5kaSthqryabadORVNtqEMXdxiB7/M
immnzLg9DHUVdixP41qsI2kXm+gD0KAxLkXu5nOY/yyics8tQ/za1U3AbDjSNJyhkK0hNKGQveFV
wicxcozHyq6dU9xqqtuajuGX47LXrd+c1ts6AU2geioW8o9wWhuxoHIKwumik6pLYnfZpykb9rot
26MwJRJaaqZroa06lHs5xXLh0rYGDgXhLBuwMWjQ/P2rSH/CFtIXQhlzPRsrgQsPACi6aKPehe6g
lGRepdXCeh4l4PC3N/nWrACji5AJlByIxutvF5WKmuQ1ULWsyCW3qcBpR82ucOHWxSVk0MBl0yGw
1vgxs+sh7gP8ueihJj1xpiw/QSzuYbHT1m2tyfK5VgpPUaa/F+2md01pAdgYHmccsOv5LZIDqywF
rakstDDnUs68ZJH6D/ALv93+klvXhUHWw+kS9Y61fDFbQZuI2eILJrvD99IoamYWt68T4OmdRds6
YNwWnC1eWnajWNQ/NnziDJodd9gG44hKP6JxLp2aZZ5ZLF+6qPt6e16bg1FSwaqTVJuH/Xow+Pq2
pKV6dBn7sHt0jDhy8162jxUO0IeJb3G+Pd7GjhQRC4VTivl44IhX4Y/JxYuuZqNWoniTJ/MR5ON8
XqCd+rdH2VgtPh4kDK4p2ERr45G4y8ZpVqbo0qvI008tDjsmXcGHvh33wJMbmx9hYpOqOicM1r56
PSFTxo8IU5XooueZo18SOc0S31z65q60JcdwS4qdp4ZN+sWpF3Pnyt+aJ3uRU0fXAjr3KlMutFKJ
LLyLLtOYNakfjLnyKUjGpPLlSJ2Ptz/qViJM1gCHiW4n/fx1YUPKwqAwa7O4ZKzvQZm1wE/lKXMT
q5OOg6UGd7HivArlY1cyCserKbj6dp/uHMWNLcuqkn6JWgdbaLVl0a6vgyYZ8kumluG5QFjHm4CI
H43cIYEakr1AZWOFwUsiKArjXRSRV1tWlUtJrwkQLqM2yY1v2XH0TZ4ktfUtJZgJX2LzuU2j2J9V
iFy3v/nGcRGYP5FgExmio3q9u2p75DEP9PzS5iD+WODAeCEo7PYkmTYiQOhwFqJXIJt5ANdzzJfO
kOBzXrJxCJE7HiDRAo4/FC2Yvxphc69t2vzuP0yOcIhsnoeU0Oh6cmFSIa/WKMVFD+T2Pteb/NyM
Sb2THW5NTegfcm3DfeOFuh4F+KdepdJcXOgRGf+0w6LeBYqVfncqUTMZQpSh/H5M96DiWyuHhDGx
Jcgqhl8dTXjXQAyDqKA+nvaHtLFiNDzVcQcwtnEBgNgkaBdFVYqbq08YUAKHj5SVF1mrStkFyKN9
b5K2HPC+DKlx3l6wjZOAiA8njyo1EYUmPvUfl3fdEaENUlBc7GBQQ98atAgvUNkcvrWOEhW+pYFt
9DB17RXwkfNUGqfbP2Bjug6xJzoeYKk08tDrH6C2QKcR8qSfE6J/Kof2fLS0TL8jkZN3htq67dgx
CPYAmgbms8aT6IGSskNtxlom+CdLr6eyCyqt+dlGToIzX21Uy93AFYXWRpJ2gluh2gmF7C5UXAni
d7Dz+TcuPnBUBs8ZUm3gq1cXnwRi3qR0kxHD1ZVvoEn6gOdij82a8CqHlL1z+WywsbANgh8s6A5U
Pt9d+EYWwj8G+dE7QffUJqbxQsxf20fsW2dihEidFpdaqGMfW6SjzYuWmc0ns6rRsB87S03Os1Pr
90DeUcX8+50AAhsYNhQ9/lzthFwtrMIsnexilnZxiCYJkVYFqZOsnaQdXcitTYeqCq5FonEOR+56
00mqnU3EGSgYaPFvI9CdB7vph6NGQfDz30+KQvMbyoabeH1nTBB0glg1sguFgNKf5Tgmq0KnLldn
aycP2QIJgn+BB4Evm+DTr1KDRBqMOYrr/NJlQfJjLJrlQzdmS+COqZOeldHRT2ZT56arJzlCPXZp
HMaOkurOnn7/cUkb4L+j2cATx7t+/XETpZCcpNTyS60po+4VcdanPig3AWeb1WZPbXRrOIXT/Jbm
CZXP6+HKtB9sOQL5bYnrskzn7Mtsmj+XItL++nFDt41rnzhUGD2uE72B31AEiNhfVEy4uCSD5VyX
2R6pW3ye62ScUbD4Er0SgG9rviTAy1Eb7JjeBDK+n9kn8l2JBMMP9CP00JMjsz8MMlr1O6v2/iai
gU8biJ4SiBUgW9efMeWtTuoE0/tYNuunxSqS57Et2ydz1uvwNGixoh5vH433zykjonIkap308dem
GVbZkJgZOuWaODR8agK5L1WWsnPpb31OCFAQLkVpnJry9by0ksuupWF/aessvGvKUjnMeW8/xdiz
HSmNdp+EKujfH0Ua92yUt4SPT7o6ilFMgqIsZLFxUqhuGnD0FqfHSholgk8NArm/R/qlZ6VvsiNa
hqFbwe0udpb0TWJhvZUIp1FG0Ikj6Atfz10AXsGhsqZJGmeNl0LrfqjzMZ/dRatbGrRpiNNSaCH6
c0w4Pa94keXhryYsIyDjavt1MPGFl7sub/zOrAftZFttKLLybjHdJSp1xUX0TaMlMlFjO9qdYxxw
3qjak4SK4aFqbT27CyMkdo7KtIDXcJS4tFCwqhLdDRGIlXZWe2tPcbGTPL21r9YMosrWR7YB3StK
3vkpiJzgnjhtr+IjQuf1dxVgbN5rviB50/V3BdQyK7hmJJdKkub+NMe6cycRO7yGamI6R7UbZBlq
fpR9BG0c956KcdfL3x8eJLGpLKsaJNB1ORuZw7DL1QiiRDCEZ02TFH9EZnjnndy6FASHADqrYLat
m3M9H7nvcCS6qHa4eHM+9S9po6IkH4a/kgyEz+1JbV3l1EdEue5Nslec5T+C0QJpG1JiuBKywn0u
NZqGDVFknztTMXfOxta1ABpQnAve5nd0FqDTGifOAsceZZXfOwZ4elRcl0NsmZHQp+7Cu6WY+y+3
Z7jR72WC7E+oLQRgFLiup9jPUjXKJbWF0KinwLNBF3nTFMgPISjf30beNnQu9Vk5GXR9HZe0WA8O
9bLYz9iVSfRhitD+5/Zv2jozIqERlXMSjnWTIkcx0m7mIbq0Y6z9SkO7eNGHyNr54BtrCwGGNBRc
KQrB68dTsiVoKU0cXWyjCy7WiDaNow7zo9nIe2YDGxNCyUtgIhGoEsCU62+MYDUBngRyYiqdV6XP
zMcMUfedHHRrPqBJyQNhYtMIUK8HCbVM7dJOiy9wiTqfEJAGgLrU98YwyjsP5cYpVFA8sGnmEKqS
LFwPpUZpNdcC6qKPsoIe/TI+j50aPVrLov4sZID/tzfE9nhk12KlqM+Lqf9xDAerUKXF4mGWMmQU
49j8VsAjuBsoVT6j/mvvPJZby4VoGcVscjpotKvlkipnQB8jQr+ukXsa5cp0CJOl2xlla71gk4vi
kjD4WKM863BR2hLW5WWaM8Roe7PyS0lVPJhg1U4G/z6nhq3AXCiK8ifVtevvV6LYiIMJzfioMeZ/
UtQovZ637m7qs96rJDt5sPCaeqEnuOfTtTFJSN/sekSbhb7D6nYxZnuBAI1mGbZ/g+ZOAAbQ53Oq
9EkPC2fvnG3sE7p8FHlE4ZD4YnVdm402I8wsWATyHB8xgSg7r9eBbxRpKzVuU+jqjmrHxlZRKcqS
stHfE/bM11821bSlmOIqvyyRVHrmUGgn4VhzuL3/t74i9wecNfENYS5cj2JKBiTEJc4vTatT0A4j
gmJUKzwA+nuCGFtDAZwjVES3i0bi6hMiiNU7+JTmFwS6lp+DPIeBR//N/BZDyvv39rQ2njzVAKFr
IGYninOrmHQgMNMTA7/VUh2zR2Ua58YL8lb9FAdqXLiTqpQoqpbZ6b8MS5wPYwj05Tqx6AU3uZoB
0Db2VPRuz8VSuUOUGaT4umR4DUrTlxktoD2Pwa1vy6UipKKEM9+afjJD3hje2EPj1Jt+jKnia6Fh
nJpPsvrx9hy3hoJ8KMrogn64LkhKqaFOaW7xGHSFga4L8vSuVenZIR81kEe3B9u6Xiix8rDB+RNg
z+vtOXYI3uYmbh7yaJhf22xSVOygWutsZo1xTpZKu1MgDT0mRaLvsYC3Joo5utDJoNBAve56bB3I
7Kx3ZBSGDdulrPXlINdxfYxjO9w566sgG70WAdNFm/ntycPFYDXUXOX14qT2ZTk+Pzve6alx98iM
O0Ose6k1HeEhyBDbyt0fkffauU+qu5sKitv+j2RhPY91eDWb/38e7eHDt8fXl8R/WbzvsrtXyd2b
zOrWcuZBrwCtoRzmfvvxGroPgbsT8qzrp++msnrY4glPUPB09sVyn0P349eHp08f9qaxrmK9G2R1
x9d6k83GzDzuHVfxXyOfieT+3rJsvV1/bOR1gzvrxyysJgUIgp0nxyKx2+NIdPJ70WL8sOoo+Pu+
PXV2wU0D9IRG77rSq0ltXcUFDhm9Mv6O9SF4yNp4L/3l/3a924Q1vJDpodQBUo9QYHU5IGYT07MC
PxZUkaG/5jAbltJFHkGC5t2r8jFb4tZyg0BNOw9BJKPHnspRLmEdZIlraEWRe5bSS/PJrG2z8ubQ
kD+0Q6t9tdo8tFwIW0mD10U+Gb6sZ635Mi9p8zuF95bg8Nk4r2FqFMWdYyIZctLsGmRTGxVl60qI
xV8yRZE638nTQPaiYhp/m3Jh4w5U2vI3xSwc1Q9B334YhjH4mA7m0h5G6sKVb6qTUrpOEg4P0uS0
3bF2Eu2bXUjT4OtpH9ZekWlL7mdsL8dvjXroXRyeJQnv3mV5mlStMs/V2EOhGCWYHJ4Da/ofoyV1
/xhA0uRFCsxUOalV0yqUKRd6BANKh94cl2nmdYFkTe5sdOA7FpCwuHbOedE+wWPDBrvO7Axfqqac
fuXoXKKxThkRrFMRTl+mcEo/8wZay3PrWDQ5XSgkmfEvGqcTMiOtEn1vkzoez3mlO6d8gIp0ljC8
Cg/kS0riaalsZ4dAzlLzIOehjsOJHqoar2asSV6pJfHTAvgk87E8a//H2zSZ92o2xeohlKRGekjH
pBg+JzNppL/Yel68LGXdfqqS2nxE1THM3cUcp+aFayqq3Kwxl2+2kTr/jOYyH50JhKbbx1BG7iTF
bKxTIdc5wprjMDz1aaGmj2M7DqMLnRn8O5n7SOEoN9LQX/JhaBGoGPXlTsa4MXRDmZjqgHGElfnK
3OuNV40mtpsVBc/2LpUHJXfDrKp1v+mc+L6Yx7Z3oRg73yg2j7bXTYXxuXaMtnBFWmY/qtI4XoxK
GTMUrSkwejJhzHQ3ROVcu4Vi53qM9U6bK25H2byGP1aNnZ+BuKvPShqZtVcRitSuPYTdv7WOuqQb
ZBLSioMGfMFr6zmX74H+G196KYhA+hpJ4WV9gZanmQJ4cGecI8OXgXQdg1nbrKUvxdSophfC1r9I
Vbt80hJsF14KnKsXl5wgGdiUXNTnKa6bz8PcGp2rV532tarVRTmi72uWv/FLVXNPxehl787beLwJ
hlCHBY4IInBdHJuSqV2ysUZPu3bKD1M0zWdFDUby1mbPn257KIH0p5VD0rp6jKCjF6EjQ4AMxr7w
8yJcXGqJxlGVgj2Pr42cAAlWbOFoeCAetKbGxtFStr1d0N2ux/pfYXX2j9LTtLsddG1NCC0tgSxE
SI60+DoaCWME5JIQGumkDeyrZpkSx7PtxPgpZHWXvw/xNCH7L9Tk8PxYj6Z3lTY7BRlkijLBgxNr
42mARjCdTG0iaq+deDrrQ6EcSlmZ/ss2IR2npkZyh9rq6pUvaqCGIFSSi9Hiu5l3eiO7KuOeC6nr
/l4l2HnzNBFeZPTH1j4HhRnLXbRQSlUVNA5SlTNkd9Opxb9l55tupD+i7iRqbrS7aTZfr2CVTmFq
NbDbjD7XXmA2BK9O7dj/5NT+PtWt8m8zVfPOmO92jWC1aXSb+ZoW5eJVuNym9mjV0LIwOptjrxWU
giqWksMsGb9u789V9Cc2Cok4fTcdq09a46siSpmpcjdPdn6Jwmzg3puc/EOodSb4TSfpvlVD5Zz6
tC15eObpS5YNs+bf/gXvIg9+AbgWm9a6YMav9yx+rbOOWS2/IGgKr1A1Lup2GTU/q5yfQ2hpB9ue
Mi8Iij3i27tYjpFJ9ChGUxUAxLCeuxJHY1j3OVlkMB0krcgPWVUNJyO1lgc1Nua9AtlbseiPmP7t
a5uqDW6BxBIPzNURUU3JLFE9BgmSZMnoi/L7/dw47a9FL+z/mZHO2yzndko6QYP1l1TZ5J0BwobB
/axXGha9Eotz6ocacoMcFDIwhJFa0e0V2dh9iMXwUaABCwke8d3+qOOhfF0HdcR3KbDevhDEKWcp
kRUPzlO2kxq8lTvffRGwIvR7acS+g+dhyDQD/rboc6tLMLjqiFABvuOjEfq61jU8kEFtly6hi2Dt
1kWdXcY5aX6oaVJ+kHEae1WNWJ/9ZYYXezf0iLW7RWy00Z3m1NbnvG3NEU+SKv0BBiX7nqkBiLh5
Yn6HQS2V5TDW2vJPMUkot1ZDAGRGjQclw9+xadQv3C195wKnnoYPTURJ+GC1kJbp4aLf4BL/mFRv
wX5+r8PQmFzyAiv2sMFNHJdbYejcsMSI6In+fvqpQfwrcJXZHr/eXq53DxnbGNkR2BCiFE//93q5
Almqcd/FvKECWujphCJ3NgKfO8d0cxRBnxaZAlrxqytJthIs2uQsv8hZp/KexNJjk9d7EqXrVPHt
hND4Q/qHsq7xrgYfo2FtZiCVL4sVxKcsC8YDgY/sT3HSs/5K4EWZqj9HcRdjhWgsP6LG0p4RZNsT
hnp37fNVQRTD+QVRDJJefI8/DoE5BkInE8xPnOrzAZ8sHlWpBfkga5Of2hJ7kkdo5zhs3YXUgOHv
8C/81NVbU86yswiIEaW2sPhfaOTDOZFC23JJNK1joJf6DwiIyWOAKPweYX3r1AtDKwCOoFtoGlxP
mK1Vcciq4mL283jfyNkAijHAv29whp0m5OZQ0AVIORmNjvf1UIlUkfcJQByS5DaVdCmEvYMYxZQu
9vH24dhYRu4xGXVGnm8oLatlJJ0ItRkdqMvcOuVp1tPqUqWWeVDoZntVHZX3shUUO4NuzA+sn8q+
oWEHPk29nl+j1SYh+pJfEFzvfmjYpp7ipocYGquLtYfXfAP2ra5Q1GR4VUSrFcz96hmjPksqMbBp
GvJHtxkM5Ww2Te5yJaCIHc8yTkVFcmjS3v490pX1qxgkZ2rK7V0CbfIkFYtxptjaCenRxQ1qeU8l
ayPIsKn1UxcnmKH1vVrvAUUqZZp4UGLDAigX9S0O8Wo+J/cY75Wv+FK13xZQ6ccpRXsMNZdsvru9
DTaeeiqBeKtypuD5rMPF2gZM1ZBzXxY1Ne/l3njBIAWZ1TGHPYbDzk78tjWcIMQQzVCkJ6653gCV
WRcLoIb8UtmK9NkuW4QtjBwZ2WrIDos1d9POgOvql7g3Qb0A2hdGMEIw8HrEdqgKJ8s7kNCBWT2B
UgsPeVdFqHoZafIdc6zxmNVdZXla4cyvQZcMZ9it5d9HDlwcSOmR3wOaWZOA1UnKmlwHwpWbbXyf
w3dFhHmo3U7K4533aPMTC74j1WxSuDU1Is/kpbbTMb/YuH8drDB2TujxZHdOFVr33dJY32/voK0z
TQsJSAyuM3zm1fWoRlM1jmYP4TqM2h+MZCxwrRP9szEM0HdvD7Y1OVGLAJInhCbX21U4ooe4qRF8
LXl9SpV0OSm1Wp9KAFheb03Rf5icAL+A7BToxjUDLlOK1AoWnDoqTsppCYqPgzNNh1g39S+3Z7b1
Gf8cafUZwSwp4UI4dOno5/uADlMKYBTgMDneq5xuDoVUGW7s4mysFVhU6FuRo5B6z21VumU0lo9Z
22FrNsXR5/8wKx3BSsqiNIzWEfNM4xHHaLB3iVx0l9jisPulnU7UhlVC+tuDbURib+K/NKdIS9mO
10c9pWYmUy5KLn0U9t5oa/N9VNnLTiiy9fVAkvPxIBAKq8vrUcbWjPUO4DOi44v2OVmi9DB1xnKs
lnYv230PLuby4t0i2yCZ54pezSjoEfwsIrDcutOp4SFRA3OiOproxyFBrwAAmp1D6Jegkbtl4TT9
qSxz9I/TFFdYPLjy3AV80J8Jnv66SiR+mggdxC1OziZO6h9h4JA5pP01veo2zFDkiqz6AoZrD7u5
EfexSeFQkoBTy1irVuFgbyZTjRUf8gHoHMtt5Or23J6NwYwOkU0NOa6H9oQV1941urXMglQCPhV2
Ppf29fxyMwNfx4OLIF0Sw1CS5ztoVKmXTWl5/Pt9izw36DP4JTxSq0/ZmhMGbGKVCf1hp88dOrKD
tQfr3XwJyecFmQSWurzWyAbHEE2thctcHDj9IWmThWquHH2atSU5kpnTrkAbrDto6UJBZexbHL+t
coeNtbWgNGsIdshhWNXVc9wMYVIEKt2AAjD+/WjWdDNMS3rJ4/LXGEzyTwcpwB8DvYedl2PrckDK
UAQdAt+3tgtRA9uUNKfKLpM8mI9WN8ZfBct85/Hdmp54l3huqFG983bAWUQt0ioHMW42/WsdBs8L
fQTkNVsZbRFlOYHYmlxnSuvT7T20tV0FQlzDWEl0xVbftdOxcbI7JMOM3JAfc2XOKzdwrE53QcCp
v24PJjbkOrCG4/Vm7E0quLZRN5vWXuScwfgxkLW1eKxOZDUBMXIT6acigOuxs3ybQyLChD8Y9QrM
oa+PY1RlITqvXDc0lfSPtSL9m06Z8xsXuIj0tx+anWb51nbB7vr/xltl9U0UqIMjQBZdpgyZW6jd
/MtZ1P9QPABIjZABPA0255oZSVMBvmykgS8qS+lRqiHAk6r9fRADDYjXF7ybYMas5iJbacNxJkLD
l/qHZqQYSdu96QGnLf/+bcSfjjIFO1+ooKrXqyQHeqMlHaKhfZ+XX7rSpkZUlDA8s9n8D+8wwhOg
23BkthlKrOCfDxCIDa3PKHvZKF18qqzUeI6SKvCtabDubu/3rauTsXAZFBUPgbG/HgvHCJnmL2qh
Q6QOwx0iYJThZikxfTPOTMWXTDNWXKPoTdWNmq4p3Bg7sczP8QrcQ4xsVYKQ+BAVWlEVprp1/WOw
cykks0Wwz2j1HlLTrPa/87QqfzVyXT1MiRIclaytkYbAvu8AGnE4q1rRK+5Is3vnvtu4dhwSWGBI
VOVFYH79W+a2qWxJIT5WzSj82jez4hlj2VyyLJwPtxdhb6jVLi4x2x4WByhehI+uV/Z97aOHlj9J
Wr6XNG7URiCkWAibkGYD7Votd6thSd2KWDxKFVBxFsSXKUriszN16akGEnk3R3vonPcXDtg4uAWi
4UCXaB0ETGpcd0nRUO2fAsz/gtB4JWWU98SmxYJcX90MA2qYFIozw2N4vWCpTgtqjgD8mVKX/Nsl
dR94VicbJzuYqC8jsXo2DBoasY335V/f4YyNMJeonxOGrEtOWhRaxuJQwhwGez7EYaw9tqNU+IFU
mA9x2+6pYrx/MwTmkKYbVBhcyda8KTWtS403l+pKVCluWynBozpG6ZOqDSboPMyXbu/QrSUEBUiH
gFsWhebVDi3MyenaGtJ1GwzWp15S0qdOVuqdUd6fA5DYCBKKjrNI8Fd3bKxTQjBR+LiMZBz/IAQd
HNM+mh41Od3RP9wcibI2pCGSHfKP672iB1GUz2rBehmd/BKqcwqdcZ6PaR3t4Wy2Ph3yTP831GpS
wEZgymsgREucuM7tNCkP8VTtAaO3NgRULNE8FBaCa8hy0hPzEvOjnz1XnVeMkpW4mJWE97HZt6eW
/+bD7R3x/iKh3GMCr0VsneBzjZg0W00JRti3l0apJ9eMLCA2CHLcBV3aRK7VCbRD1Tp799dGO41x
hfYM/Ei6pWsL7onMrSdPyS9jMnfgQiwiJ7fDi17xhikqXqs6Vbg9ZVAoWtBf0qmXHuBEYESG/+hX
iPrmT1R704a2Z57k6HUFw87ees/bgN0NiYykjghShD/Xm8tWUwPfSJ3mDDiQj+iTpcexGYJXhOqG
B2zKlzvgXRinZ0Xp1rktu4iAa144tPZjVlrRzqF609RY34v8DhTPqYO+L0waMkiouBsQMEAZonB7
Mw8QD0w1/TLmo924fWQUsY+3Zj4fpbGsSt+eEJV1Y0XLbA9Ik567dtCYtoc4AGbnI8ZkwfO4KFHj
lao5za6VL+Cu4simqD91jSrvTEHcLusZcM0BRcZzWii2X3/QqLajMnbM/OJQJTjo1I2OPXpVntXb
zaMaoBVFr+bnEKFBA1NwTx1542gZ1AFoBwnkNaDo69GxfXbmJFKhvQ+N9DzKQ3dUjMw4NeVM6822
9wRE3yhhq+kaJObUzWkk0FNY7R/OlVSEITZIBQaJ55ya4CEI9QdkZw8TBZITQNflHuZ/feznZbwv
WlvB92qAxOvJtZq89JXcfIoCe48W8W4ZKDKDCqeVLVhk7xheZWFmb3ZGZ9yMv9WNnr8grGCK1qtx
11RN/qwtDZAweckEOMs4/+WFQ/WA2he4AZDTgkpwvQxVOZjY0Ezm2ZGgHJaAyJ7pHw2PfMbpmKuY
3VJA3ePcvyWXV2tBlZkaCcwWIagPQON61Ml2FjuRE+fs6MhaPnDLw4Vsx1RP73Vjcr4gaW5ftCXr
Y9ds7Ppl4OObbp73SeSniDk+s69k6S5wZrqHS5CGnwp285Nsor276O1yz1Ou7sXR73YsPxo9+Tfy
GBjGtXYBxeppykrJPg919DXBMfCkW2F6bLmsvK7V653wdWM4yp+AvEkjaOqv5d5xeWyDCFD+GTXQ
6WNgta1HlxgP+jmUftl18/q3GwEuHlVroVhHsXzd+7atUB50/IbPpVZoNLXSoH/QBvWblAX6S44y
6h2w0O5vixDIXQCxEuEWkHbEtlf7IK/qQdiPnAF2zWdbr21Pn1FdHEdEH2/PT2zk1ZYjAeLKQTgT
gv5aUHLoyykM2oktZ6Jv6NtoioZ3OniVf2+P837ZdCJyIMY84UJvcBUDDQaniXqVda7HzPYTQARn
qwdKFSxxfOyqWtnZJu+vD6HXIBQHqAoAq1rdo5062nWutvbZ6MPmg5OW3V0NqOIuNKryokzO4EpW
WT7ZE3r6s5bvldDfBSw4kZF7cB3Q7yDVFSHhH0l1rWeOvHSKdc41OXhGyCP7TuuyZ1SjMH4g+Mgr
7Vh16N/+yu8iTTEs9XR0UygLUsS/HrZvOpwJoPOcI0taTjiVAaIGYnIkl0h2Ns7GgiIGQMlAFmRt
MAXXQ4V5iNasNkgce/kzaG31PMaydSSIKvyhmrIvt2e2MRwlA868UCMGSbX6oGjU5iV9M46E2Yy5
C7ew/T7aafw0lTlmD+P819gtlk2nyANKCawScef1/OYWtiYlAedsj4X9Saor2U1Q+v0GBp0Oj9L8
vj2/jQ2D6Adq4aTKYBbWz3CP0TRJq+KcA5FejVCbn+a0V541yardxlH68yJr/fH2oO+SWDFHrjc2
itADWCeSMJ6AqCyNc+5y3QlPIS56levkAvqxgDRKzyUKJz+MrFB+lnnT7VlPv797GF6UYFAzI5U2
xd//cUjQqO1H0+Qqb5j0cba19C5gkju1tK1RhCSmgBeD+tFXO8dONK0POts5102tf63RVr2UcbhX
gNw4eaKvxA0KTopOznqURtdDqvAI6c1Oe6idCnxjoMkuyfneg7sxoauhxFH547PlYTuFjgQt2ooL
qv5Sqx76Kt2L5DdH0dn75F2szroEGZZsez1EadjqltpX+lk9a70d+Ld34OYognsCTxnxpnU5eooq
Z5QUhFkRVV7OypQCnA+XPcfKrcUBwiuDsRURyroHpYSKktcNMqJaUnxZuiA75Y0Se7VljjvJA08M
X//6QSVyV7k1kAugLfxe3awe1SnGA7sdbevZKuvw26BJ5rOyyFHi9lqKdlVcxPrkjmWOfB/YEDX7
UgwGCgbB0JuXco4iMNT6GN8hGYOrh0518jmSsuR3qoYQQjjSQKsFaTF9jE106fwo6eV/5DIyexfe
hvrR6iwArQX1vQhg16A/RnaezW6uU0d1U0JaXLklPGQsEM6x53TxoB4zpavVVy7enA4LKk/DAY17
i0Azy+XEL2scKD2cfGmTzlZpvphLWsjuXElWdpBGnZfN6RX7X91O5QoqQ8h7kzaT/mLPPSLtbbg4
ixuN9TI/EeQa90bboEU6TLb8s5yc5HcUadYH+ORhQMaHDZJr4q7zPxhXxccsQ8zwVHD7P6OIFZT+
aFpgMOVeSjVvwFnoayIV5Y926HPHGw0jt/1sqILRXWYrek1taDZ+B9PzoAX22N8F/WQ+msVYDB/M
xdY+VYYzkZm3gfYt6WBlUHfWBHgnSqXD2GtT6JrIfErHVInrh3wa29gbUyn9EaOHFt8VqMpNrtUq
jXPE7TwqPNuRaoCkONwaMGIm1Ox61aifMdBTaj+YOrUCQZnX+nlpw/zfJWqTryUOBDUWnxGkFyle
+to12s42XTONBsmHwWj1XlLyj2tLRvWMkbWU+nUAPd03id1kVsqUqEt0vMJPcwMYyh+tWbu3cmtq
HiVwUO2HNtTk/xXlomheWiOV7A51vdQvapCmp8QssXEJAX9JLqCX5p+KxR68cUmDxKvbAhaJbk/l
h8WaRss1Eqdu7iRVrX+j/pBF54YhWQ8Veo1rxHbivJhJpcrPw2BSrCE7aR+4cJGtABJXgWG1Musn
LjxRCm1qyJOPATzmckcfZPMUUqoEkAfd/Z3HiRnXigzdLL7MXTjeK1obHAyzaHayxK17hbcaxxYV
Ew6u/uubeObCn7DDQUynH2Mfvs9C07dP/CYY97yZtoZyEGXEQBTqA5I510PhAYlMa5wh/L5I2E6R
foCWiNMTqVC7oxKwMRSAIIr2aL+Jqv2qFyGrbTkaSS2dg6TTvKRu8mNVm+GD1g3OHoRmI6yDiSDK
a5ChYUSvosjOMDHfA9uMl4jeH8xZTg9GaWQ/pTzMHkZFH5udsHVjY/Ce/T/OzmvHbWRbw09EgDnc
kpTUrXbO4xvC3vawGIs5Pf356JtjsQkRPcAAezDA7lKx0gp/APqLtjyV+200kEO01uVQRo+L005h
gbNHWHPMjqpyu8MANwedt0r4bkvmHaDhHHddgg7CqTCvey/AErkJXORFfHvUzf9ZQ5M92HNhhIUd
y6ehnn9ioJOH8WKXD2Ol90HXyOHh/nO7E2XyJtGPJU2goLoNaldlOUOgPP7Y2hUuBbEnAKzXKppK
rvxuzrZ1ISg7gmXs7CcSBJr4f+Tmaazfbt2IC2nJwRc/9lRSwyjR6vOwxHS6e8U5OPbPtxM7aW0t
0gHiy2+JZPPiNhK7GP1Ri+O890U8RcmXRoV4PpaiTX7IMTrS1Hg+O1qP8AyphaMJjUbZ7eziEq7p
1A7aYzKNbtggMnqKdGDcaVkP4f3Ve76piMQgkhCTrTim7ewiF8SniSnIIymL9c8QR90X4uWjUZ59
QyaCsQQAGjzTVpDH7YRs1Gf7ctWPQfYdGG+spsPJtcjSk7o0fY/7/eBIPvuCpB40g+kUrhkr+Mfb
AUdV4G/bwZOLU9iYnaIaT4i+LUEMX+cgF9iZ21o3on3PDmG5NlebM0QKfAnsdYq4Lh7qrMxOTd51
l1qqVQCH9bCit95fN9HgOre1tgrFeqUe6bdzoxBv2V0yZlezS/I5rBFZUsIM14H3hZIuzW9dr+rf
rjL1n+Y5hQ9tlZPz0DurI+QL9w4/BFNXJk3GhYnmZlUjUxSDMLEtVHK3xcZGi963Ud9/+C+jrNUA
bnWSoPX7/5WaeEazKHbmEvz2ehUqKHq+sYt0+HV/lL0NA5aNuhhfFVzf5tkd+trqqxLxE9OSmEvX
86/cmcuwTIwjs0cs0Z4t4Lo1V7TMukmhWd7OqEJtfnZruoSpObj1CUt7+6yrcWQHnUBkxp+nyvk3
KzuNCDHvUtdXzcJxz4aMqjTACMj5rNOgjUMqyEkUTiMuXT5Zw0ScJh3pZ4be1qHonWy1ypb62wQ5
kAnjd0magHq5mZ2VdrTeeQ2O6JesReEidCAAv7K8OdYvHv0e71GNMSF6ZRAgmEEBrIFgzJv0X3bX
WO0Za5rxmyO1aX6oUPFyThGl5H9KHMoSWPB5u5w7I8/PizYO9HYbaTmPqwZBdda8dHZDe6B58KT0
LWFu7IyNGVpmnniBqow9ojptp0YnISfw5hrpxfcCCrrEfqaoU5+ummGFiat0ut+YXvOxbaHPE6a6
4DrQH3W0QEY91SkcKwy095yBXp4ydTLyFc+edd/M40z7ZyqkLWFStDmXEZ4lP62kSaKACDL7X0yz
0zyXied9g8oGEcqLy/yp1byouTREyTLITbsV5x5tkJ9ZoUX5GXp790HLqj7FRSaRk1/CIM19afTG
q3FZxuXJqDwRv/YyxR2CCLDGN2tMbBIh4aCMX3jZ8iTUecxDF/GpLhjUxlB8s4/krw6zbDxHJSqm
oZZEmQLr36heuV6eDQFyWLPpp1Ns/F7yoviedZ3xhGuRHE96Hk+t7zhpXD+kWas+4Ausdn7vFYBh
xlL5pduos7paY32fR095yAY9/9k3bf2tKdvOg0DzAaUv2UeJ+ZBHhvexX6o+OY2TNiNSS+wBD55j
WPpiSYffLHr9OjX6RXun5ottn1x96PP3WPThszxAVW7CWlfmT0MyQVkr8mG4KOmcGCczKjo0ZKrE
e4ssm1KjZjAmTtDZS3cqXD0Vj2VvRDIAW1d9z3Mo9r6ZNFZ3br1FzR4cOzJ/y6ny6pCykAKiVrRm
Fub9AiF0yqzoXKtxVQY6GLwkLNs+ZguoytTM/qhN7YcIUYghXAxp1K/UmMzT78rWcsJRjYzMxxMV
CYNpUboHe8gX74FuF9qyEx7Vb2tFmJwGe/ywyMh73UpT/TgLevEPVdzliV8Mdv6Zrm4+s5pm3Jzq
znXjS+sY7Xe4UbADK7jHw49YX0YtLLxaI3XNZqu+iAR2SZG0TeYvXS1FIDS3GkO3GoqHKdGqJiTk
0T90mrCWN54ytf800vZ+OlilKE/TMqjdkxAx+akSJ/JpFLZwT3GXjuCeJiPXfBg13dsmM3KIx4gS
KJdZQQEPvm7kfcYZcho/InvJp9RTdjjnk5DqrSRg7z5qE7ns+0Uv2zjoc+T8r6yKDi9j6b5GKAta
F7Ncqk+VbOrlIEx5fj1z/a8UDRr1QGO2sa+ZjkuLTF+GQjPsrqEkY4ZkoPhYXx91L9fb9/Z5ZShq
3UiJYg9BFfv2du7ovKuowAJEkCi0xT2kDA8qEDZGuvtVStv+zDsxPFZJDCtKUeKjNHNvqtZqMUFN
nXBo2x1C8MMzWsvmeY9T7VottnmhDqFcJOZ5Bw/4s9AdTSUatfwDjxWhuM1DhLrFTILOVDG1nM5u
oeVv7BIRtXGk8+WLiOKHbJejTtRz5DzDUpYmKoMCxkw3L/owOJaUVYTLbOfU06UoE9vzjVr1qpNT
RWXkG1SHnfcN3me/3a7SsrDzqHHhWhhBjs0zF2J5J2zHjzXFOmIU7i0/KplId60IerbAZvkRCUdl
GbVsDJKtE/xXup5jbV8M3rhLR0H2M1K3S5CN4qKJI5eW9Y9v9x6FPrrTKxDL2fr9OsaI/V4FArtW
LPkZC2fFj1Ol86PCyDIfswz1IC/f2wFMlaYLxKdVn/h2tlgIqpHSAZ6cLCv6MohYCTDIiPysG4vX
fZUuaxxRHRQ093b4X4Nu5YhgTTqOmib5dUGh+GIhC/w01ivFrz4URH6W3qxbjQ4htEZakeZWuBJE
Xd27UK6uw6QTYFCdeKtGWfNS4PyfUZB0oLABkHfrsGmIHgJbxISoWuofsLgszu1glQHqJqbmy6mw
L6kYvyla653uh61784OdsMogIgtOteN2/SpBbIxTYHbFsDx7k6Jq/91JrP80Ci0dlgXt8Wdmu8WQ
KZFDEH4dqNZDsGp6wmQvf2khga/4xx+AYiP1qK2dhlsAYIGKDkSvToIpmnI8AXrzlCcNaj5La58G
+WKi7Tokly1fEMYMXLLbz+dIEEWgDuHjFeN47hKs2qq2ESFgmubRWZwkHMx0Ptj+e2tGDYxvyTUD
wmpTnyor+ccTBfWAqY2+9Hpmvqf4e6RXuXfIABjQCeO9gqSzbY5rRrI0iGBf86kuAiBUWoBoT/2h
N+Vwub8J1xdxe2uR3fNequAnGO/2K1I5ANCKi8eV1AE5jrGvMNxrMvgNyDJFfoepIkhomZ8zI4m/
3R977wLD0hY5DPYlFdPNCsqEXl/bA7jGwdUJ2qpzaMKb0yl3OhL/KcmUgGBf/X5/1J2PC9Phzx29
6vCo66/6KyctCoFC18g9rVSJ+ypX0FuoHSX9jg7/Udd/byiyUqiyVE+huG/CEaG4Hfk7H3dZzCwY
ZoxeNKMowx5HtINKxs7GZEeuRKc19CDMup2V4UatOeV4rOml9jahlvjUINV0UMbcnQ/RDWrztrEW
Dm4Hwe6TPWTpDJK5/2LQIT6RhbUXqJvly+8TirFgBgHdgbrbIp8qxUriXFeyqxf1zWuBQ25AHYH0
M4t+ZzreZ47iRo8v3xjgegAT4fOuorR1O7sow+0og4Z2jTo9fT1PufU+KpZx8rtsGpODItfOenF9
rZVnWsR0vNdP/dcuRO3A8OIR8XDdztRgNERyNrTmiOa3s2A6LUkiNS4SmCObvT7b2SLp1KZXmSvf
s7Yswkkp9EdkvceDSs9O6KXT6Fw7tzjJA1i7nQ9YQUl/ZY6vbWX3v2MKJwuPZ6OBHNCBB/trFyr+
5JEGtCE6cMsUkhHaR2ytva9KJR9QyGr8C7Pk9ldog1HD0C5jrOztGYU+EZ9NRR5RGHdGwYxrxS6x
2ensbtauW+REyZTeS4oQwpM3TsIKnLRyj2Kt3XGgg61lprWrtPmmgD6mzkZLD1J2omFlnMdvc/iq
B0/auq03LwCYSopa9FwIJrfMBc3NbH0sFOVR74syoA3s4U6vLVQVav2NW6V6IHAJeBcDTjsIvXZ2
J28LqSHYSsio29BLt4Q6JIh1X5M4QhrPUqITumlu2MeLOIiVdz7lCijg2mLJkDvZ1F1jYxh1EiXc
itFHeNeMjvbDApt8MMrOgwYCCtgCYtqoJP+xufjrUC9JnfRKH8VX6WKGetLqWP9tZbaHqNCUN+6Z
knc1PcqYovnLb2ZA/iu6jWI2N/Pm+s/LoZGuDtykG6mneCJrwmReqnAqFfHyaxIepm3BluCKRgno
9oyNWpvkQOUwBqgSDHspTZfAIOPkjDmX/h+mxWJhfbAaw0GyvR0rGzJMOyInRj0x7rEHyoX9MEN1
pWmdlOMRF3JvP1I7AG6FaMh6ad6ONjaW1yhJm1yzmkTaQQYqHOvICt1EOWq87e1HChWAQvDlW62+
bodyda1zc32hqVJG8WsKUPNFMcZ/7z9oz+l1q/YyBXH4detCbQ+Y9BprtEnREU0V1Sk1suY9wlRF
UDajcZrSrg7JDbDQTRX7FCWjhRLo/GKsDb9h1V9Acot3ztgW50Xi9KkaUZwf1aJ+zI1auxgj7gB1
3M4Hu2Xvo5IQrLcZEQNXxe1HhRrgqWmJeGuWi+7BndL5MmVucsBg3f2q6POtKEfUwtict8OQjtCR
hrVwVStND4XUnbNcisV3YLQHvdrn4YhuWSDRuvGbuS/e15H5YrLS+lUNynSrwLyJKcHtb0jmechj
tUqg7WJZk9BJA9MpRx9cTX7wVfdOBdErjUYcJAB+bV4hgQF51bdNfAUbi/9cPztIjU3N97k9bDXu
DrXm+4B01zbZZla1YwjTgsp+hT+fnnTE10JjSqBaJ8YRMvY52xN9Dh6d1c6P6omxDZhL5B8ML9eK
K155S1hmk/CnQi2D2ijH0Ckng8KppfoObYk3UdJDAKVHerEXVFjun9J1u2zeX7qcAB+5TLnmtrLb
rhXHSmcgpCMMV/htNMur3qTKhUfY/VhY8RzeH2/nIzMepQBwb+R92zqVqvRprKuM11dLgX2gq3ev
DCpz78CLRQd7Z12w7dzoMNL7W5HrtFhvt+lgViOkiZV8CaghDS1CwRApBK9EISEr+A9mll6Q23U+
3p/jTkwD5hneETYdJNLb0pFqSaNCyhZecdWlJxGJKEwNNX9rDOgFlFra0tjo1bdlXowvj2nWxj+X
AMbyNFY3b8hUFAr8CAsdhm6cQisWIsT2Mz9NxaH19d5FRA0CqP6qZAmsZPN1W3tGTiwXGHBKYda+
k9jTqdK16ZyWto18gKFD0rGlc9UVQF+hnOrefqo9o/96/2vv3LsU9zHCJjVcC/2bYyuzxZgrm0Kd
KHTvNdoU5uuuSpPTfxhl9bHSAetwH637+q/gCovYwZlo7Vy7qbJDT1vy0FFh2d4fZed0EAT//yib
y72M85rnCkSAToXnk6b241mP51X05VC+dufgU4VY57MyJ3lQbiekG/PQqFQ0r2ZWlCdkshyqPCIK
Vm6+nzDyQcq5cyhuxtssE8haUbVrvTgbx+IH3N34sw5t6FIRiDyaaZmkfqdZJe0+uy8/3/+se9ct
zF0IHxS+gV5vBYtknbZzqyAwBQA0FvSC4/wx7TL3K+0E/CbHHmkrvwUnFapzFPNLvNx4ZcVyeQ0x
pjjCtOytMu0hvFMoP4E13uyl1FzIFTB/vPI+Yw/h0Bx7jYBqU/mmMfaf7s99b52BO5Ep0q3B4G/z
gNJ7mgyP7jQ6PtX3kjLaWaSIWcN+TMJcm14Mr0K3AcUS7lyKvUxucwORYtcAVGdkphOvugrTbIPU
MZVQxLZ1AK/a21GAEOFma/S9OdebHSzqaBQGfs1GQ5McxGgk3o+KREhd9KAWRicGwtIkdjSFwLOy
gz21812JKSnUUL+EsbRFcdNWnicLacGrmiw2aIv6tzoje2PpVf8+ddL84Pjs7BkkYwljecr+3EG3
k9VGw51zEMjXoRm6d6g0mf/W8Vj/Uw1Kf4RK3B2LPhIXKqJbCG7cjuVaSyZ6G1GdzrGmV2VkW49A
s6zH3kJU+/7u3BvKdNgqkGiop29remW0dhk1LjzRDeLNoozL2Y6L4VOq1Prl/lA77wSBKHuFA0dd
bytvk5WjrcoIpYl8stJ3E9jgB/r2/2GdiB2dFWeFHNMzQqAWUVeuXXXFHNXin7nt6qADd/F66Fvj
YELPfStBHCFYhrgEgEbO2uZoK8jJpRHSC9fRXRwF/HLlNCc5cpWcJ5ASSWA0RdoHcM6Ay2AbbP+M
ShOx37Qx1O/dgvU3+YOcAblaWvapLSb+L6Ibbfx4lKFF0zeP+ffOmi1onSPBqlMUbnoyePq9UHXa
1Ak84SlJiMEVGz6WhfEbx/QxPatW1CL/2bkAMO6v4s6GWbFrZK5/QFDbOQPK6UHIQ2hAUrU+weya
Tx7ik29FO767P9LO9QLQh0LbqshCWXtzkyluFrUNEvIIsuioHJNGX9zJzi4YN0gsQYsiMPp48tUW
58H7I+9cLXQcOXwaebPGg3V7/nqna6JClxjZDWlxSvkefp1l4yXt4s4vSvVIn3bnZFC64UyYvEhA
2LblKRHN+IQBHO9tMz5JGS3fANd7H+/Pam/lAKZyVeOLxL25mRUunGIBhpZcowWeXjro4wdlRNsO
Ed6jAHxvKLIZcgzIZAAUNrGGQjGPvEYl629sGdZJ3JzhiuR+Bov/YK32dska4usUfTnu21QYX9Nx
VvUIyxYzVcaL3RngoPq+/VqbanfK6hm+STGlxXs4p1X8Hw4D9TaCcCrcqzbi7UapR81Z4tRlcAHI
C/XK6Z8imt70kVN/ePniAdWmMbGCPhAuvx2JAj5QYstCZECJUxQLYzNAftQMZk0eRdp7u5+X9c9o
FBi2wszd+KftPicoAs1FYEOc/ZFHuRpYXjy/cmpKHfen9uc526SJq/sg0HjI1Sug+XZueNjZ4PTQ
BXJGYX0z5lL/WoOAfK+CUPxqVYX4NOU1tj2J04gBafZI/1cCl/2IiWCpBmrvKHNA0IM/qjPU5ePk
0fTw3RanxhHz2e7cp87wY7BatwKNUk9wniarLsJGl9aTuZTmi7UKeBYot63YWko0WGrezgeu+mCi
+5Ney94daLcrxa9Kr5Kf0kmbITAX06VS0+hTuBACfDZGt10OXqa9CwX/UrrxiAKuLbTbX9Ba7uQ0
tQPNf7HkV8OmgyyzeDpoOq5/Zbtu4BfWfv8fu5HNPCELdQNGXqsD7lwCOkvay5QUnz1vqh8AfjaB
5yX6w/3NsnezwBmHiAghnsrX5hJbHM1sI5Mu3eAoP6Eeaa+rLBUPet71B8WLvWPA5YX8wtoYf/YN
FzRR6B8TriiLqnx3FVP7YbR5FiO9tshXY1seyaHt3WR0wlkvNg9Upc3UhIdRim2tBvGiqd5yJObA
S3ChqhTX9NVq7L4YrTKf8py9e/+jPl/IVWZizVAovXGZrR/9r9y6NaD4SMl13XljfsLwewQA604n
F1vfYOpxUq0LS7x49zAoMrmUFklXvK3eGr0zXMYGnnevtmtE1DIzyJdYx/4ot95aahuHnhpjR3F/
qjsINoZFUAGlWcYmnr+dqztbRpOMGLmYssq+gfLJLX9MlgU+IiYDJ8jJMJ/TJkOGoPOUkUvH8r5E
bSvf1Fg96X5LEKsH7ZCLo3v3uXYPYRV2qDTjoD5Rndyc2rhGJ4+0kIzGSp0v4OvK2LcQVY9CSxvK
34rM1QkriCz9tBAD/XAAuOOMSdc/CTq9INKjw1fkB0/c86uEHwU3AjILiSWv7O330uQklbwnnlaL
vnswBkRy7QZm4v1leX7YqGqgXopSwSrYuCUFOWUK4EoScXlRYV0tY6m+lX0Rvxszgw58b3rFkaHP
89PGiMC+GIy0DrrO7bx6rUjcXuGSzkSiPBU5xV5PzacTOaV6KVRjPvexNJ9M5H8OIpbnV9g68kpx
Ywty0DfXJgQCOJA9XXmwmoC7BzBSTc1DpmhoMt3/rHuT1Km4wROiFomazO0ka6NNCziVhHyxKB4F
cP4kKCNPMUM3V0qc4ubI/VJHbfWULqi4HmydvUWlBsGasm9W76vb0eM0tlOzwkqwNuY2mPMke+/E
jvAXOaYXU8/E5f5s/6h43D5IUO6RuiCWcJDM2ZrNg0Wdk1quDuGDkb5O9G6UUIKrsgM236AID12i
aFhccPLBIt0KIzm6iz+czGvdk6I1ev6Dztz8LZ+E9+SKuqu+LoYLl1aMyfhmMJbO/Toko9KdqpEi
2oOdJdG32AFiFyD4B3ePfM9SHho7m6IL9tdJthb0NS8UJh5556n2WuNUDDCckHiNytandNEb/tIN
9evRHtIOv67IRh5M16KnIhtAkEt3sb/SQnZjXxV1ubIgpPk6qnqhBrCihgpJgU5+yJ0E1cxxUgx5
8mRdJKdmAfbuO3lDDS3micTtwsyHFQdrIEg2UB1TmH0i4VKAm8P2rJ+NKbBme/hpwbnSw9GaHNqS
zZBz4hN3doKyXXAz1q2ugSzYKjRKFvznAdtPQ2b71WINepi3ke2e9T4Rmp9XajFdB+D21VVJi6k/
9wjl1w+EdMbnoqzU/nUBir8K62lQ36m05RO/j+xBhEs3asaH+7tj79itHic0e0hInrV3ezQfeMTo
kc9pbISUebAuJFK81GPXHbynu0PxUsDQBFGBbtTtxu9oTdSJndMj95biPChc0+iwRE+tVD/dn9Te
EaOEvNoG0rmmf3Q7kgWpfSmSgWYkEhOG3zd2+oF8xL50k9v9tGr1CNO2/sHtEcOUYHXtXqse2zyk
c5ZhlHUNk7pwSstXorjG9lHhTB1cXXszIy6AJooHNEd5MzPV7m3aCpi7L2raBCM91LDX6s5HNnUg
zp+ng8tqb81AQa4fkfI/vkO3X3KKTHS8XRx2DHWpLlgt1aHMhvZDT0PydH/RdoeiU0I6h5QY3Zvb
oWJenEEtRXq11X54ilGcv2qV0Z7m2TbD/zDUWgdD0YXvuMVllTNA9zyd+IplaZ6UNjP9OhbNSZhw
OV8+1EoSJ2Nc44Rt66uz7ckQFUrLczGh16eMU/qAvFgUkYqhnX9/sJ2HbeX0rh0FAiba0refMDE1
0IjqajxouFlgLJ7b+5BKel/pQPhDNjKCDpnpN6T8R4iG9U9vTgCAVTpeUDxWGdvNm1rlEm1QlcCh
mMzkJ22V+pSZWu36jTVh8U61P6J/YYM+htnn2Z9jpfcOQ8WdYwhid92vHHv62Jv5O2rDvcz7cgV4
7VDCKWvljeKNaMtWos5fIdLiFh9ivmCD+DyIx2Cm5MjjgZrFW72zsre14cb6qe16+b1QOnHQGdjZ
4QAPia8pEwJg215Lk1bog51Itp2LjgvuZxj+iCY72V10xGTdaS0h7ECMQ8N3LZirm0DOq0cQkA5R
htBT3e9mb3qo+8X100o4YWbV2YPtyOpsxkt8ypYlpUzbR/wwHBbv78m9NSFyX6WTaEtwsG/3pDZY
alK45G9pnvcPTmQl773CjM73R9lp+/KE2d5aBFo9mLbftqFx14Lgx/vD7YZzr6Cf6XrQvbDksJ7a
wS0fjXEYfGqnzTnrli8mRemDQGtveYmzVtFhkDCEl7czRetOSgdRiOs0T3G4+qr5tZUtAWbvR8Wh
nWcAXBub6M8lBqvndqipwvVMr/ioWVWDTAS4EMys+JuUaOOXHTvDp/ufd2889u2fpIBIwdqc7kKT
S6fUCZUTJYkFYgwOrN6IRPTXUKrth2Jwq4Nts7ug5PzW6gtJWWOLqCvaJEoK8PVXM6qNwVdl61rQ
GPXmF5Fi9RbqRPpZJr314DTK9HlZYuMxn50jpdH1Q26uNe5tYBP4c/LebgXcJt1mrkvFmlqtAmlS
5MMT/a7+nd0n/YXsvPlCCWI6eqB2hqUmbViE6yt6eNt/iruOch3l1UetnLArlIsrMH5E8fTcUCsp
AyjKCAu1lYuw4/2V3hkZ/A91cFIF6sbbIK1y4tYeusx7NK3OOetVWT56ozNdFBPuZYoAENYz5Ytl
tHg2AIasQioAfjBQvN3OBrItjigZNMHh4Qx4JT/ZA0WP+1PbOZ/oSq9YDERonkPUYEm5dA5RfE5B
nIZKncZhYxrnFm7swebdufO4iRy8cbHTMenF3s4nXhYBwlDiWQ5Cwp+MRn/Xxal+MMrOfIAnc7Wz
PykS2Ouh/as+hdBr5ERqF18jUrWzhAH+ecwcyxfOcqTzt/OcAMskO6CrR4ERDsLtWMTTOeAw8NB2
iStr6UXLHJiWrX+1+a+FT1dWeZtqXk0OWC3Rx8JMETZ1hRO9inuyzIM4Z+dy4OcQZ4Aox5uAFtHt
z3HrQQw9V/4V1nuEx5NMgqYBReBTsYqQjmi1cyuqOdATfQ6LZNJ9PTLt3y/dT/wILgZqroTjYCNu
f8RcS6vCmVd57NVqCWN+D7JNrh3UyGsdbN3dCSO2THsR8yMy+c2OqmRhiiG2lMcMjCdXQVynhp9I
A7PWHCDDA0RtvbtIoSqp70SDJc6A5Jpr3bhITNyf9u5eAOLJxcQzi2LcJrRgOC/rLCumjdUKYM6y
sj+mSK+9KeJq+F+qGMkDDSDzw5w382MvkaI+4dlpGn65CBSz7v+a53EnQMW/fswmvKg0lRdwgWKh
l2r5QfCcwPbVZudVnVZjkM+ai2AS/FrPjd9VqHQdnMHdhSF9Bi65Shpyad5ugrqtjH5AjO6akgKG
1PEytN5BEv/EWKFoibkr7808yOiMvN6qOad4V76FUp7uf4bnNw7GjuBDKcuTPAFvvv0ZqclmjO0+
vmaW0z0Ulj0rwZInbX8wzvNAgHHALK1IPhoc7non/XXnyM7xhDJqsC/MCSqvk4JUtGR/Xixb+EiU
Ke/vz2v9e7fvL+MBW6DGS1cDcP3teALi/GJ6E3dcUSlhO1XTpVmG3p8zwzvgKewNRVeWzt4fbP32
qS/dIS7dkTsltZTEj2mthbG7oJlXIndwcIHtjsV3ZMHAKiKKdjstJ7XKoiyz+NqlovWtHE6X1aoT
MC/rqOm1OxTteop/K2pgG0qUGTnpJGwkaHNVvEeew/xc2OPwBus279v9xdrbhNYqh8qMSMO2apht
pGA+b6fxtTaH8WRWkXJ2srw43x/lT4F0uyfQ9gDKBM3IBQhx+/GMIrZkNM7Ro5f0U3J2Elrar2cx
42/QWVr/NWmyXAsKZ6EHPFR19yOB6ZJekIIqs0BIT1oBD8ScAKfz0k/FPLXpOR5s2kl1N6u/poYH
1K+iSbbIrTRJhidLl5uXhid9CYdlpmjYCjv+NzFTsHG8RTjECCOZ0kA2uTOEXavAcF8cKxEBdiHu
vyUKR3rIVTq9wzFsinwqUPn0to4k21lForILRk8v9UBLG8d5iF21NoNBCLsMUrTIzjBcixppvt5u
wqGbJu9ETSEb8EsA1vNa1Rf3c6plU/EKd90O7WhEKk+zmeJ+2OJf9ZA7ZQFUw6lE+rBktvHdzhHs
96Oyj6NTNg3FcnHyUWlPWicR0azUKndfEWPPD3GMfKa/qmm8MRQJSngelf5L4+ZF9CiMpvmlqoUn
TopaZa/1uqvRrRkLpEggw3f9qQNVjZIOOHHEedGSkn5L/+ojHRzYniJO9MZvdRzY/LLUZuR42oa6
XKKY8gf19yQ9eCh2zgHqRDzU4GYQjbfW2slfN1eU0JTVURR5TM0xf2JfYbKbx6AvFgq94uB8Py/E
EDmDz0E2GFc/GsGbwZpGGnHZ0MWz4+RETX/ykfBewmIBfYHKTFgWOVqIjjga+Hn4DoiFTUQRBPwf
/3s7cK/L3mgcV1xNNcu+pNgjfB21MUUaXXe7x6nIeIu7KrYP5rvzCpM0cKEBilv5f5uP6xoi6uvM
pIosZPsWHLj3gBD829HEFiH1zP/RX1QuzTRQA5d9fXBx7zQvIQgw7T8AAyL89V76a2k9vO7MouuT
K3TK0kOxaKgueCZR9+o7OHttYw7yirql3vrQf4vvQH76d73hkcWhoJphGN8Yl0T048P9m2pnywHA
YcNRhPmj13D7u5wiLpakUQEwSQwkeTpJ3NJ+CicaUwe7e2/dKVV5a66KbMI2DEkQtNKXtBHw/hMb
CubSB7lX/FaNWPpp73knmrdH/fG96dE7XTtoiKkjhnk7PZHORT66EPuQNdHPXCDaY4TM06tU0Y40
uPeGArmLQvWaFpMk3g6VdSDBCLDY1hotT4u2Szg02oBTdTlf7i/aekI2rwusT84uRBAS4G1qEY2e
C0TE5BFL58jwZe7Fr8ZeDh3977S7JFCp1IPTszPkGtqQ165Kgmzj29nFOKlg5ubGOIBV4oTsv/WJ
1k989gQyU5k1KQcHZmezcE5J5+CCILpnrF/7r/MiU2OkdIBqdeLpPNH99LFscvkdiLQdLFyTvjXO
83+4mVauy5rArLDkbYEuB5nt2JNHBpnUfdAMuv1WmcsxGKc2D5BC7oKpql5srLiKQGIAzoKu3lxb
OYxFjI1sa2haczVGiCVS48R3zBXRkcjO3hKuThQmCo2Ur7c9Vi1upY3Gl/Jo4BXt0zARgZFKN1yV
uS4yyZXT/V26E2pBNF3pNCuYHeDG7RJGWVSkTjcpj03WVN8dt+wDN7OONsrOsSPMp6i/4i9Iczcb
U0mGJXUyV3nM21K/jHNfBnIp3aCVjfXyY7dOBlwWmxLcy+bhSsH32vRKSaaFl/hCWNplNsoutESu
nwBtvdgejp3x93ibDzhPs9fnHlMz9Vi+HhV4JoXhfUvT2j3h8/ly+U7owcSqPI58RlSibterM0Q7
O9HkPc7mMvrIwMgruqtm0A9KdwAQ3ls04BswXFcsBdXT26HmCkaF1pjeYztn66eT1YNZTcyqh319
fxf+oRdtLkuKQYQa1KEp1m7TzraxqzhzBCZqpV4+2Ah/9/Tz0/FxKp1UBrj6GW/HrPGyEw7O6a/G
7JvRH1cTZh/OJEKQpjG7y0NXGmhr5yTP9kc18Zbuk9NOZncysXZRA53OUh0WclGtd5ia6Re3zKyv
qdnJMbDAyDyJvLQ/OnKxvqItSexu20tuvOlqxYnOPPPyV5UbBTKFg9u9jsiF4p8ugefsQ8HAfSuZ
gHcFk64JVCOBk6v+qESu51cmaHUf5f3O/YnSe6eeYH3G3xP8Q2Y/t0bVfHSbUh2DKFGHb5mejv0F
Vqr1haocjxQZCsL1hkAqxlS0OPMHp51p+89O+m8xRjpNqfuLsRNz0nrjPl/zVyKITRS02HZqJxWK
1ELP7Kd8zKJw1tA9R5TcJvkgaVYAafzOocQenN2dHUffBXYBnXaCga09TqsRQKm45GJRYcnzCGgw
zEVLvWe2pg/3J7lXb4FkD3Wa4VZas3G7u7tK6exSGsqjgrnew0xuC1NMyWbia3agks+Kz+M1Bo2w
zbdmafxA+ax+cVECfxX6i1gXAIKkDnb7GwqsA3ur/D/OzmM5blwLw0/EKuawJdktUcFWcN6wZM+Y
OQNgePr70atRq0tdvuWlZ4wGiHDCHwAGNqIPIhcwbZSO3vbJEtV24al+e88D4N5DA+5EQFmn/L6m
sVsvc2mFzwhiXBPdatd1Ncjf76/quVEAs/GUUDwiaTi5550N+EzfEr7jgmjcdetsJ+iCmpdwV38C
8dfXBV1A0GW7dMGOqdw30n8Cj5YOC/AjAo8MvuuLolbWhB31pOoqteT84qJw3EcaEIcsDEY1PYOj
oGcHbES8uOSv4k5kaAIs9qRsYDek9fGyBebPHhgNfrw+BIUQdattOeaZLqjhaN1QhYOypk9Y6RVf
/bGZ89CiQXi9mktZx2WWGnuO3S0/AEUNFvnoCCelp6caxJa7If89aQZqU02zINdnZE7vwFjRrRdB
zZ1CX905Y6i4LX4vc5f7oUAC3qX0vJZDZKrFT6k7dsXzkG/BxRr425Bjl5Qx993hgvk9dasXy4Cs
H8AxIIi+fDRo+r1UatncCHnkWkWgxifc5zy0MSkNiM8YJ2xXawHrttgM9wVubPGrnMfgpza6222x
6S2GOrr7+f2d9dY5D4DkLu+OqtQOodVPmqIgKGvTb+f8BjXz6aaj8LXiSpE3v5XmZ9fkaMhlm1Ae
79Y2UxQRmu1Ts1XzoS81L3aUpx+VJ92PKne35P2f9vbWoueEMBu0q73VZp38slxuxYLvDar6/qSu
sFQcr50U+57WNer474eCVA6ZDMGaPdB9ve99zaeZV6PpIjSpx3otsZNoh/RQW9UlCaUzs+LqD3Yh
NmJeKMGvh9LoNVVTjhBJ4xcqMpetPZigpx8Xq7uEDXqb9O8UQ4T7CTQMLv+T0yyD2rHSgPxva8sf
hrTyq01zROQ31hib/qQ/BJASYhzi9bBoxSXG/r5mJ3cJCp+kE398kRA4fT1RAwyDL2sqw6NV6XEz
BiKGojtEWRDgvAs9A0jhcEnL5tyU4dNwR0Lv5EI+Wd1s9ppKQ3H5ZtFL/zDSgEmEO5laZMs5fWrT
dAXwkjbpVd53FBYGOWrmhWf+z+tyOnHKSnQxSfWhLZ3kwmjLzGuQmilCwqLiOgrqJqEPlAa/V6wn
jF8BlSYZKjofieD+KK5xQeJV3Ghga4extU3gw6X/xdxa57c9d3MTA2g3kU7WG/vw/r4/c0U5yMZQ
d96Fcbw/j/l/7vsmtwZhlCWBgQZsI3a0IH9aMupIUbd2I3Y6a+t9eX/Ic19oj3z3ShTh0OlRCwYb
ZJo3pkmDcc0Q9T4YOaSGC+LOHuV5NxRFYXqwdrZlvO7dLNc/G8Vk+xe+0pkXlQNPbExPBmbsaTrT
FjrZWDUycytYI2SW6ge7Ff1fkzFwb3DoPVLuQwrotAKT1QSZyJ2niVXhxBmPWu9eTY1agwPIn+DZ
p63++f3lPXO9AG+hUAEhCTmn057nZKTgv6csTSCTPQxE1QdhUTBY6qq5UDwL3sazlJb2Vj06WADL
TlHaTjUA4V8FGdrSGM+UtgsHzjbODlHRL8tPvv6GFjvoJgBcfdusSVUaxc+Z4k0ba20/viB7bg0h
zLfg39RFrjG0Nde4dyqU4jE4WeZwMobSiDZDX9A9bjR9Oo5Ka52b1ewpm3kTJfR/jUnvvMjM5oV3
K+2z4Lp3lvEJKxv8Rc11SfsrUZn9Z6eYqKqCnckb3GBIXQ9KDYrmfyrFT/otaAuZi2Z/UgYQGoTf
gvZBo1WaBBS0yFiEZgdPOzDjFkMxw4htZbvdPdf3Ih4p9oJw9mXZbHFq1ACvlT1sjzYxtxb5bVBB
iW1abbwuqhZpcL8djDzWzNHGWA2nw6scce7lqelSA7n5bkUiYvSDxYl0q/dEVEhTl9hT9/LjoIux
oXzq0T3Na/2zhNXxLNFBGkMt19R9UQ99Fm4NV3K0LcAnuybwny2LjArQtPI+WKDLvvjG1PlAVtB4
jIvOG+xjTg0KsPlWLmjKbNsyhM2o6HZhOJmNkDQWTYVbhkFSOLRp7sd+7iL6sjVpLWP8dEoZQ0nQ
azRKtsCBptbVMEDMTEOIpurb79AVsElCUbu8cJecSTZ2DRpMoz0qLHCBTrL2qawdIczMTYZVLJSq
SCmfSsIFkLdzVmhh4xgsixKyqhEq7Ice6Xq/8Q+rTon9Qqf57XsHwcuhXQT7ba9lnbx3ahSOTyfS
SXRK2wehmcW3GpOOo94o1I0XZzkiP38pcDlDvtmtSOm2kVU6vDUnkUsuSK0cZ3STFd0uNI7swUal
yu5Whw4pSh2ha43Zv5lft8sBdtFaPc/oXv12bNV+NfNxrW/9ErX+Cx/m7S30+ledrAU/ky2j4cRs
VE0WtxgXHjp3MA+LftF778yyw54gyDYsiLtg5F+HGZ7bcNxn004MHq8IwL9+I50ub/C53ILjxvG9
FxYiYX97zZLZ7qHVXnaDbXey7ND2RCEbZSWKy/wqdfUhRvwA2sZ8SW72zFLu9QKaj3/CiVNLzUK4
uNaUOPNIIOvxIJzySei5fjtIJ//2/qTeRAO7ON4fD8Md1uafcsxoMRa9MrMg6U3taWNZb4x5+hRM
BVKAm5VdeqrODbdX2iDRMsM3dAOjtTvX2H2iyfLcw5YLO9qwUYyCMrUiu9kuGXW+WUmmB04e6ieh
MFC2k2+GJUTupPoGZi/1ms+pEikW4BpmqH27aZcEKt6EOftgZNKgy8D5UjJ9vS1tCRioJiRInKoo
0usWeJMT1a3ZHAbTnWS0rcOShQobhoy7O68/TnJrL2i+nVvgnUYLhIEIhHz+9W/YTLokGKB6iU83
/T5bba++UpNhDmQcdXvbc7F/en8Hve30MW0ogPRUUYCG3r7/pP8ElDZvSgPeKEjyynen68GY6i22
aO3hUpalgxFbshyHSAaytWLaU4Ebrb4SIwqXVfa5L/IZtEU/VROc+1pcqsC9Cfr4dUB/gZCg7sWX
OdkBmr/xFmo4xQ6gGT+Z+Bv86ynrr+Vr91GI+yi4ggBF1Ob1GgQm/DU0tjGEbYflR9/g9+6lK4iD
DCmjz+8v+LkZEbYj0MPjtxeHXo/VWQFtEzw8E2RQlgPRsrwt+sKM3x/l3MnhfHLZ7Yh1EuTXoxBq
Ng2ZE5u5nKuowuvkimpvH6YBFd73hzp3boDUUmEGsLfj114P5c4Tbow4ISaT0epZ6DnK+tYTRDxK
2aRfazASOXY22UgcnS7gCV2aOOuF3ODcueEN3+l/UPuhtL7+DQaGRZggrX6yglbc/UKpbcEKm1RJ
WbnV9AS30kvz3uf1Kmn00HdFDA1WCOoTtI5ej7niP0GeYLoJyY4ft20zXFtIVSfvr+6fhON0mD1k
YktQC34DE7VHw9dKfbfOo03Wl+DhxnW6AgpfPjeIDIhDCUXAj41pmATWQC4CnHgq1eOD7fkAerbC
6YYI9XPN+TFifPMgU0TQQ6qjWRbpxibWDwF6OfmH1Mu7b6JzhHa7SRSzojXwsn+UbTcE/Fq7HRHL
DaZId7B/slMNEyWJjRlmRpNh1Uk/d+kXQYfiH19W1TM22ZYfI/mz+temjQ9MNI+D+qF7K4gXrF98
jBbLokNmW3p/3RfC4XTviFJLMIFSOieHWS4BROa2DZK6MVCXN+o8VrjA3/TlcOm63rfVybfZ4xcw
1lzanLOToKmt13x0Nby6V8L/CIBKEE52XsaGBgDIMRuyOFTGDu/viLf1PyYIXNWj/wphwTmt11NW
rnoHccMEBR/tSIusJUOhNffcgTa+KQgos6ilz3i/qMH5uE1Vc69RY/ko3KpMXBWsWyh4B34ESOrm
1+//uDOHwuEncVnzeDlcpa8PBa+Ws5U9tQJTc7tfqeZsj2u2DMf3Rzm77iiHAJg1aZGdSlmW1uSJ
YvCDROuQlCvRD+qgp+f2eOfBbJBJqU3dr6GsUAX/PwbmxGOEgtYtV83r6aVdkKLUo9JEBSKItyVI
o9Ut28NcdvqNWGpAIWabfX1/0D9Vv9Nthn84hQ+wbTs+/fWovQhWP23rNLF3EmsoHPBVcS5KfG1a
T59gV1e9+Lfc5pzFrrzvg5PbtyArZgOx381argUNxR9pavM8t3aRPSwQhPsLS3PmGXConxH1Qlqj
XnpyFnAVXit8aAKiXkcm/OYi0sq6ua5H2SPEZdR3Y9DIwyRn89jXjnmhq3NueJI43jwKtbxDJ9Hb
arhlbQwFoanvj19IPK2PjtXpbAsPkUNjauPBqKeQfHuOFk+/hCY/896SW0Cs2fFCUNBPhx8rnK8V
kWpbjMOPxSw9IAvlSjFgtrI5fn9DnDlkVIuA6VOV3rVsTpbay5ZFGzOifhNsLf1a4fx2F11+f3+U
M28qwTzwZ7I0wAOnLbk2N2pd0zo/yarNvUaKy/icr0Ic9dTW9EgMf81q40CjiQ0Da49Dub1f7/LK
EmM/j3mQzFWbXk3If5cHr5Fjc/X+vM58KuArSMGDINvJDierhyuih1fg4GM3OK5HtNTTRxOD48Og
A2d5f6hzV/WrsU5O7mYiApKWxEbgTfUmXIMme5K1BLtIwzX72FLi/4F5h9Y9B+mqfk6mjVIuZWrx
YtaFjXVZYFN199qivym9vlAXzuzbagxrvucZe4QNiOLUlQUNYm/set1PFjuVV3MODquAjBx6XdBf
N5zmCOKHFXJ1oPyRL9TMZFtXF7bz2Q/i8QNoroBwPsU48y5vldZPxPio99/brgYpbezSG3R1L3n5
nBuKwi4wTiST4LLvf/+fZKeV27g6DXuss0X2exJKHjAyF188t/v0/qc/c0YhiqIvshPmkRHa//4/
IxkOhb0CLF8yOZN9aNKse9qm3LugAnzmjHJA+XzofpKanuasm0/vzxmJexGo2r7ovAnXM3YfDwVL
nUVVIN2f70/rzDVLnMMlvyua7uDQ19MSZSO8TG/9pJuATYe7Z+CPidb0+i03msAL7S7IX7axlk9L
DRs5UsirXtq1534D8ClI7Xh2cVmc/AZUlXEibWcvQRN0/mH1dr2EvrLaMkwJ//MQPl+70aYYx1vQ
CtvN6mO5deFk75fEyZPMKwd/gu9LXeLUB2HdUlpaUneSIKcOm0nfCg1nrg6lkcOO6mvxuMpNi5wp
7S48dG+5QrTJaBBStiTdISQ4uVM8rN+8ORvcxPd6bzvYy2QfB/wv/dBUpqXuUL7sqS4D+rmaZ6f9
mgsv/VQG3vZhnar00uHdF/t0IYB1kjqTmiD1d3KbpqRXeV2nTmI244QdIJ8mnKFgxG7hBkejH/uD
34zby/vb8MzpgtS4475Q2OApPNkCpILA9YfGTRrp/hg2AntYEfmFYsyZywKwKg+EywnexaNe73VS
ylpvJqYmCszMGn0Z0PRe5foTE2N3OLw/o7OD0WFDAwkcDgH+68HSMtu9yldq0WXTJS36LTe7+Wcc
TLN9/f5Q5xaPG/BPlx5s0+kGGvXGTWt3cRIqOEAbml4cV92pLpyQs/sUIPPuGUhk9KbZtOiNNadr
6SSbvQzVwdfbhki1qcsnqkqliIbNKO9k0ZVVRK8g/4BAMuIu7TLjdtvqDTLN70/73AoTQHN7URKB
GXZybgKvm6Z6rdipZpffKopKXTjDAKxiXfm2jN8f7dwi7+QgGIYesdMpN4LypL1s/uQmGrl9JGhq
7R6v9YVE6OycqPySBYGcgqj/etfY+AOptmMU2rfQBi1njip7WI9AV+T/s3yIMAOpBqEFXe31UEgb
9k7fMhTMhCqscSNKgnIJ4jQbjQtDnVs7FBbgPe3wbfuUMJ0Xo7b1pusmuqc1N4rxwFwul4xNzwQ/
u+YekF/iHk7cqb5GQJnEhxLOkSua4B+BTXIapZsQc7i5K/rHBqDVf4iOXISOmq3GiLlrq9iyZwpa
72+Wt884v2S/ykDHw389daKfMvrofmE4iQcC6V5VFWpLs3AzhQGw19yZqzAv5RDnhuTCtlHXAXFC
ffX153TBzhYZwWFiwpm7hkG1a99A/jpmWFHeLJa8VMl9u1Uh7UAB4KPupZlT0hx1c9VYfuElUBlU
XDZjhnZw5hzaEWzj+8t5dihWDNwktn88ka/nZi26BVbTcZMa40tY3DreoUiYHoep1C+0EN/GIswK
HTDiaIqt+DG8HorYi443xp6J1Y/eQU8XdVyFejGKxT5UpUc5NPdT9LMGzBPW8iL879we3smBmKHt
3rwcltfj66Wl5eCQvGTBUwhkRDY+43Vl3OoqxQNwMOarzRo7GVZ4JhWh1ebzBwR6+k//x4ITCIGX
2CH0p79CQdorHTvzEn0ymqMJzSMChVxfGybAgfeHOpNSQXnYLWko8+4b6uQaR9LN92CfuwnwbwRV
UQEzf9VlvpKu+NqnGijFleY0wfM4Lm6yLC1W5hLC6N1W6/Pt6FvDlSxU+eTJavn9/k+jV8Rqvw6G
drjurlKA+gJQppON12imvil8Z1B6yLWXHp2JFD3NAnVFdxutGkK91KtItEqpCEtWfQuraZruhtTS
qYu3KL0d1gwQNsqyWGslEuz1izkhsBKWxJllaGe6GuJRn+Uap8rq0Ige9OBltcYNtv5OWI5rr8qw
A7JN8dXOlLZ8ndvBrKLebp1vSq9sHgitqPDM23oXmbAUOUpASluJf10DvGobRT+E8C/TIgazUWiH
ygxEesO/km63vc1tERZpZoxx3tPfrZBcmv2PKRW/9WkaPL84aKrp/atlqPOHsddX+8doWIuFwriJ
YJ0hSiPbneod+IG5wH4zrvsAtQMdFGt61QkNQyV4vONNEEzdrma2y5h/KBtDLtcUkkzoXkW7EOoO
jeZGui5SGduFhaaJX+qaccVTvlSx0jLHPRbBYrRxV6tWQttzh+56WLxcHDPTLPsPyjWgdQFtGcrP
HqoDWugj4VPcgmIfdo9pu4eCiskamukWWKDPdmHqH7cFwEVUusKSUS/LDf6LhaZf6E5U2Th3q/6w
NL6q7+miO8+bE4DYzwMwzAdskzGONYKswywNBb4spOPl2Ne96raXZdmMLyk8T/swNn2f3WmGN7Uh
OUaFX13TNbDsiqYYr+ijDA8ysLsthJ/WBGGNd9/+HyKIcTCRJwakSsCRh2uqbT45WNZrB6HGQkQe
BOIiVNIpp6jtg+lRs/wGe+xaI/7TxMAaRFW3Wp/a3q1lFjaBOwssKWU9fGjSYhh/l9vYfnX1wgXh
4tirf1sYfnaHmgteImXZVxL5CjNFIKHqC6TaNR8hEL3uprtmNifnetVckjOA+82XoK0HF0yP6XAO
qJB8VbN0b/oe/+WraTVKoPZNtt6I2hm7sC+cVF1hYWngV+/69TdZgAxGlkLZeYiNpvUsnT74LtO8
fF6CwbzNSAa1SOZOU9/1Pl3KcOxaLbiGLyHva3sFLzpXm1deo1s4pdFUEawdRV2ac9jQA+5izElk
H3JUddi3g+l/qHIYrvSCW5jl05C1Pda1RfPBR2j/0Q+UNYbOaKd6bGdNPnN6tt4+ALbVyQyzDMQS
XBVji0ywUQ5KGp16knprV3d6jboZiOc1/Wo3zdYgiugX3yAheXXk1s72KSBA+a22Qd8OmM0vn6pt
6eWVBgVBIIVn7f9miX3tsRqV+5RtYgfx6J5A+rl12g+9qoeOFNSx/qnVsGn36xzI57lFZidUwN71
Q+0XQwWya/W8q9SXRR1ODZKhx45Kw79a7fYroKfFnkNlNVaDxqOzPiGDMLRRzm1vhtgHyyYJ+na8
KqYmCCKBChwclTXIdDhhsLtvl4JGAVxsveCTSQHOZwuk1YW5ZuESXfVpEOqaO1THfqotCOU4cvFp
NedozbkkzjTS5VaaSpYRIeDSAGzuKSt4nZg/qWL0STYDc/pUjp1nxpR2XDcynK5IyAFqGW7IeX/L
psw2r5whW+K0VD2UdCCceSSySU+q0VrUoRlHTUbVSpU9WcwMcUhDpeUDguTuj8aU+XgpAfsTgbx5
KGgb7QxfasanD4Vd+ryR0BSStMoC9dIFVDEeZ6c2tMjSLG842puL3qWHxKV5BxFVQO5ZtXUNdz1O
47jkcvT6sHUGlKKKCsy1+8gN1k79nVPZTvVAUWgqDkPDPx+qcek4+F41/AaV73f/rq0rsuNgQLq4
E3pbmndDAPLnk8MNl4XSWWb/hk2aAXBd9W77ntfB1EbuZKMyqjnBimMadILyhW7lMMfKWqV1pXlW
Y1wL3xBWFPSpa0e4Q8j0t4eTYqNCc0G6MwLulJX3k5pHtK1RVFliheMIeYvdyZfazcvqKGYX1HHe
IGMaZZqTr1Hry0bEkNxoXE/osq8f89JUdHe1YGK/juVwI9diTrkQW38JMYFB7hSFQPPBLzra7OM0
IMBWVavRRKZVTBQpYPT4AFUX9XN0OuVGhZnLPNYHyf85Fmn+4JndIG+qYjDSazAQunnAqBSq0ZQF
8/SlklZjurFHB9V72ebRyI6tPXnpobfgIh0Wv1gxFoL2sdVfART6WLqVhdHezqWzdsexpnb0c+6a
RY9gZLkqahfT7g5FK9FM7JCMHh/1utdqRKq39cc4OK0dQ06snwUeJtpPjJ27D1lXWXqMEEzrzMm0
TUYvQulmun1fr4PUo8G2lrudzgv+TwnnpydNJ30w3CmbjuihDl8dd1BVjC49cGdD5IB4EQMx9RDx
UOTi0ajS1RXmY2A71mDKPgvUVp2wNZflrhkQGLhye/bPE6IRzQuNcG8I7Xmu8hAdMePbmpra9BGC
8WKEo9EK6w40gPXBUe42o6Bol/9Ix836L3lW1+sV/cj5TvjI8TxsRFf5ocgcswxLVa0TrS53ucHq
TKXHeevUF3TDzIDARJufjNRxbnW90r4EK39Qu19XsrXCayK55un3jgKgE+pjWql4FuuGik9gtHSb
ZeHlWwRVsXtpAPpkkW331sNIIVzduui+oX+7MsfQaqS1Rr01YK+YE4l+9uZWvIjJl2YcNCX9bR2I
qbyt0rGxroiqLHldKNn+6xleP8etaKufTSCrIawCZ7TCnprlcRNu8VIAgfzReIbmhK5eIyuZaXPw
uZhy/LhcupYyzJRcHrVeo2rAy1pMIU8XJFg5uIVxtOEiBEdUcXEn0yjux0uagsTJlWdQDSyaNhEl
3bjrymr6lB9pF/fluKb/iNk3htgw+uWzzFY3j6nF+w8umqqtit1xsbzHxUgbO7KKVDpHoFdQ7Ea7
J2QyemnoX60Jsdmkrt2sux1h8aVaNLrCW2MLqQ+A4bkDOLjtdwj9aHs89vOUBykyTrNDjUBalvbk
2X3j3RJRic+NAA3y4q9VXYbrxPN9b4yl4X5ZyrW6pqwBBazo8gnS0VAvs7hdqsxKP3pmUYz3pdN7
XYQgcXDruASVh0wL1vs+0Jefqtzo46AQUypoSIP92OeV0B82L8A5So0IiXGV1vYvgxZ5FaGxECw3
lj/Z6gq4ynS3UDJ2w1pvgeV2RPmEuzBmxEMBDDURqRpwvd0gNoapZSjA0mPZfp3x44WkZ8tt5gWj
v/Qgec0+aF0KjkylfaUOkq5DxqZrVgdJ1KJ76rvWgEK1smKDsw3P01B18xcjl2l9yLhfPvJYlh4U
TU3/4fb+8NHSSmGH1jTpBnoknUCJgdbFGuKLsHmhL4T34KETasNRtT15Z/QoQz3COhfftlHjfFiZ
P96PLnv7mPMgwG8YKz/SXbilET4Swxq5Fh6KcetwkL5iYlitx8wCgX3bbUaBjVi2FN3XXJuEcWWj
qvKcS6gGR76tH3wgLVxl5Oau+tinXbZEwNjn+b5fPdDTk9l4IraKcauQN0IVN6yLdWpCe9Dzmqec
4ORYV6abHfuWwgtvnCHrg2VipULqanRHp8GoMioyBWBZVabzS9qLMMJWmjXWIdT7Qpo9bN4V88fQ
W+vuaQEW+dPQZPGv543WQ92gjg4Fvy3/KaZx/kevPLeMe5VNHtRGiFoxGZX9TF+1hNlgbDrETvbf
V17kqYkD2a3fA2NIn5W7TLfd0q6/CW4WsEX1Kj8rKrTcE+0iRIjD7fB1Nre6vtFqbRuPYFDaz541
9d/71CieaQfm+KVVdX9ADdrAT6lQ/g+notmHi3lbVHGL6Nxv16eLfJPqueoSQ7ZdHs8q1z92vlYN
CeYAxYdN+rMb4R+cpaFQgZtHlFzyz1g29B7lK3Z1VOpe0ycCxkIZg45y1zvRuc7XHLxoireQ9PQQ
+4fl9+zTNUd2EYtDn9jzfsR03SagdVCnr10nu7Prtq9CmJg5Dh+rGEk9J+4zp/I22oUkcXwyEO2P
zTK1oGBERoqktWXxa+vTzT5QfsKKzhb29ENlndF/XQB0fwF7MmvQZzuE5Fon56bFmE/zErn2eeJn
edpxb1jBj1mt/S8bEzRSI+4O/fuqlsE5pmNqYPWTr7p9EEPffjC9ZvxuoQLLKz+b4l5qo/mNyrPY
Igdw3xJaas9dO5N/76rv1sKNh2kBExmKeuv9Gw99Dws+86TGsBrrAikjtE+xw3C79nHessWhPdrU
MkonPU0oOnjfXMqCVUQzJv3kt+ieR/46TOMDxQaT96UuepQmgjLo4lXTtl+tp3Qn7CQeXfEIpZMq
o+eu1s0iTL+M0ZdZjcOi1Yt+ZQJXup4M4Tmx1pUqv6tNb3saVTfYV4By2eNgYpcvZNSWiKQwPRnl
fkCmCL+D0myFPsOOU3WwPCVg6D9gx7mt12hP8vxWWbp9FlnOLAOoIFAYitmIbHdGSnhZrUbL0ZFI
N/efViDy8PX9AsmZuhywdzrve7kMB7iT0k0XtIvhbJuVOGknDsbcElfNvLQBWi4XykRnhvIJrZGK
wZ6NiuNJ72aX1CrSerJQ+3RSIsxZ1lcVtqTroZLQuy7Ub/cq20k4jzMqkG8dWgMqRXux9T/NXnQo
MdLQfDPZFJAjjo97vwnbudD523/z6SjoFPI4glDFyuSkAl/aujPUQ6bDRteL+9EhGS3Mxr1zVkgg
Stf7aLVq4687bX/6jH8wXZSnT9XRkf9JPbvQ9YQGWXM72UOVdIH0LlT8z02NThQout1eFhrz6wX0
wRuaNpY7CbZU/keTmjBxppge8Hu3Pw1DoKfhmrOh/o9hfRjSsLSR96Zd/3pYkTWi2AqpJ4bV649a
UUKNrZ3iqIgD7cioWnTJuqBUw4Vxz9QJd91JJN0M9NK5mV+Pq9QOTcwrI2m8xk4qrZRzLPQK7oe1
UjUOMz3Nbic8Ne5K6RnDhZr1ubNB8xpPI7p/MDBO9hFSP3pNaGckQR3s6UpWPDhd2YS9W14Sljsz
FHJ8aIPhM0Nn4xQvR2TS1JogKMH5Y46zpUojL02n61X0fy3XCDQOO+9dD9tw9uLr6zXtLD3r8hn9
73aynEOKQc0xo4r0+P4VdqZtssvQ0tek+rtjIE5GEY3UZTc7SYPCIKVTR/ZfFh7nZyudx6OLfvOv
9wc8t4K7xOAOq4OBeSrTpOyxa+Y6gLZCgnUwlDDv5tZDhrWuLunNn9mVOKgAZ4XpDJTvVPx2Uag8
mBA3eYM7YzhseHEc0n5N22uRatMVGsY+fpFibgkSeyO/ZGb2dmnhVoMg3Hu0UCDsk23ZVBOF8q6D
NiMy++jpRXpr1jCQ7EDpMX2l9fr9lX17aSO3SYGNzg2gQaDcrz9lbaD/gGSSlWx7ogg0YopNlQUX
HqIzbXCGgWAB5YleFBir18MYXkvoNZR2AkpcluHsTNPHoC0R8BXV3P5LK6H9uE6tc1XlmmGEgVv2
7k7uNhE1tcrv78/57SfmJUJcRucPzRp9323/eaj8DTN0j0wvwQKsuwtSonDNNOUN5Q3vkUpGicJp
IEPfbqqr90c+93V3HXcWAFEqWiSvRxb1MJnexIM8jab/uMjFIJJam6Mt/fbDbKTaX1+xzHTnc+D3
RfDvnczUztEdnfvBSvZzzCUuOjjZVnGs0+5HGjTuNwLBhpLMqI7vT/TtgUXeCQQ0KGEOEgS91xPV
SgVbGLJh4tbZhjidI+PFrHxyd329MNTbV5Ohdi40m5gDc6rkSgJXlaWDSjvwny2umym7F5SUP2a7
B1BlAQFQruf+dayDMKBB25hQh9fj9Jgqd506uZV6IuxhSAKZ/nJW/ZJxyZndsodtXEbw2wC57zP/
zz7tVd4VuGroyWIId4h8OTc/4U6Le2wdguEw+YVzgfd95rNhMGDzSFF2BVJ3cvsUrpywnbS2ZK2o
Y+tOXtwsTltge+A3F+K4fau/juOwq6DtjtYA34zA4/Xk8Cc1VedII8EVaDtso2v+3EX/rqB12jcj
8h4RFJcRJQtJLoOw8YUb6cza7gJunAmaxiTHJw9lkVe1V/NmJwp9xsOoFCmDW6a0CLcykrP9fxwI
bGDBRP9hO4FZez3dpqIz3Ah9S5Q56lG/Vd0VYAeVOI6qL8Ahz5DZYLARAoBsMEARW/ud/599Mzru
3DrS1RNM6jjZuuZNL7tTxRAacz7+CmoMpMKstFpoxWWglRHv+SKgcI/GBymGCtqvpyu8xJeg/evI
gZ9G41onfkf+7XRL24SzrjQnB9HgwnkaLWv9aailrOLZ7+1fvUF6eOGknrkedlUN4mmuQh+a6OvF
GGqIrq5XQVACfZQofVridbMwLHV6ebObg0YSPvn7t98ZQIJJ25IThCQVyounzx2UZtNWZEoJtQlv
57+M1N3r0d++Qv0GWjPMo5PGEy/vsS8WdMoM0TT/4+w8muNW0jX9V26cPfrCm4nbvQBQjqRIylVJ
2iB0ZOBtwv/6eUD1TKvAiqrRdK90SCmBRJrPvMZPC2Hdsq65sKMXiCDKyZDCLELC89eXWsgnSl5z
8U5zug2oVhxUWRgbpRa3oEQXhgJ+saSAHMfQyVc7urDaNs6X2pteV49BbLePqdKioFJI6ub6/C4L
eHV22OAdAf3yShZgrPOXUkQrSoFyzEGl6FP7UmBQ7DTKXLlxRl0aZ0mLmEFUyEhTzsdRxyiLc6xr
DsaYlA/A/gt/6lX5xmq5EI5wBnKHQZjgJlrflcTnhWRUunwwR9Y/fJomQYB0ShJ1i9yxWruxrVI2
HVOzDOHBFumtvPOFK7WaT24X/od57kIbWR2GEDX0LjQnhduM2NoVCDjDD0kL+s7UlbPKNeRpkF1A
6eo7NrWDHkWt6d9QrXM+OWalfZPTcfgU4Jk+o1Ij5Y9dTUHGG6NF4HygNv3FjppcfxySCIK7mQ8V
ghFKJ945DZ0aV+7wYjhoqC88aQSFX9PINj5LIXpkG1QzZmSfhdV9aYxkvtdE2koo68H98KsJBMGN
gOnCtcB9C5gZCg0N0DUr30jsUqSsvYOG7QItlhHpdCmkwk/T14Nx1u2vr+T1nuFWB6AF1ZkVgF7R
+qhOwIcqAp7BoR/N+p0DS3OXTfxRKa3xxqu90lRctNphaVIMghgEAm1599+uBRS6chuQzMihlFDb
FYEiHjPJGtXHOUXvxnOasb1HgQErBSmMo8+yZkqla/SO/sSJbT+MM+1NF1YZ2n8tzQ7VS4ayKT8l
ejBZjzUwYa8Br/wV/ykn/t4YmfMgD63ARNWuI9MEyDAYyC32hpL6qGwY0ZOIRoP+SFN1pTdOOIx5
YWYGIaxzS/48T86MzSEap+12zGR0XNWqbkZfEmYmPGnhOrm4rUG5luemDvfdKI8nQ1IjkLS5yQu2
uW2HfpQMVfE8DIPYGmPbT496kNNSFwjROnt9cGLtuVbDhCpS2KcIsnBRVwcgJ3G4K+nUm3tashPe
hTYwpI/XP/76auKDoFgL5pFTjMNsLUSD/ksmsUe6Q2xX9qEvRkHFEyPJ+kHg3FNvQcGon5wyGsNb
TOFXFxRDvzBAyKXBzSElfb4WMHhRdUky+4NmN2GKoUqFlVQ0lOEXuUyt3ovwN5HuzBb964PSSsrR
Rg9zciUcveQb5mUXZmFZksSC1C6g/K8exeoSkPKgwQ7o1TdeAnDILVOh/nB0eldmlVeebonwxsn+
KiFlAjAhgqgHjs5BDGPZmL9tBliNQFCqsjsMYOcYWwu1RyQ6kbZv6eLkXmAO6ddoCkr5TT6GcAzr
sG5NX0oqQXNWCZNbGobrk4BojdsMzd2FRwurZPVAUREnMdKa00EvSucp7KTkYMuD5s+1SG+cBOtr
jaGY7IWtQFC0XNbn755xThD/DzMlji7Z620OLRigxe766r40ylKmpb7G+UYUdD5KnjpzIKm9fJiz
LvejOW12SpPdoqBcWMkU1VDdxz5oSerXFCMDQarBTjmxY2iRiwy6jO6eLTZW3Sm+mi5u9nBvyri+
d6TafFSK4pYa++sFzBMwPgUUdOvA+J+/aDkIGrT6JB+6IQv2YCvifQ0zdxtbgXVItWbySjOcbwQN
r4L85SNCMl7QywS31hpar/WI8WUD4oVIaNCIVQML+1oJsnO07YpRPvRVWutA6MAdKeokUJPUZeYg
MQ2cCTjYP/eG1v7sLcRTbjzaC9vl93Di5dFocSyqjLSA1hplWegg4BG18yFTMvW+TAZzgTba9d/W
jKMOzcs+HxGyA0boiwVCR+/XmYuD3Dd65AHCDgsP+A/qVYhrF7ErLJGr+6Yl7vCkFttQ10SPrPG0
lmK8F0SDedI0YY5uU6ma4ndqLZ5N0ozRk2nWfcaDWFRogNc9cD4QZl8H9v7TmEdJ4wZLYOM2bZ0X
rhzKw08sN2KqQa2VxK7RAltzM5D3zzqK+5/lrq2SzfVNso79lqmiBkWNhq9EIXyVFupmFcROK+ZD
YyjBo2wU1kOehDh+6HPqfC9AX/zE6rhrtlbZmB+uj33hDFxUPil1kochL7JOwR3SJsH2mQ8UIeJy
Y02q8TMNUa5w9TQn/qCpHjzVSZdknsgBkPpLCHHK2hGfCUVvqRdef6B1SYDJUCEtUa1awiEEds43
Es5PKNvVrXywDGOQAPtNSY9yF6ZtiobItdtGKUhFhc5+7k+6FhNbypL29fpDXDiHOatgqwCupt+z
tgsfdakIg6kZDlXZJFTs5WkjS2nwnjCwunFCXjg4qO6gQUd5kxrdS8D22x2kiyAg7p/HwwxW8Klu
U4DPeV15Q1jJdwUHv5+nSfZrkv/72/i/wh/l8699KP71P/z5W1lNDbaJ7eqP/3oTf6P9Wf5s/2f5
a//3187/0r+eqh/F+7b58aN987Va/+bZX+Tf//f4/tf269kfNkUbt9Pb7kczvfshuqx9GYQnXX7z
//WH//Xj5V/5MFU//vnXt7Ir2uVfC+Oy+OvfPzp8/+dfFpvrv3//5//9s8evOX9ty/25/u0fX0X7
z7+AEdv/4MrDdWopkA4/lv8IyOofVGvQVVDoTdFQZmcWZdNGy++r/wDpBNKfNJ608EVTnnLfy89U
5R+LqKCMCsziV4s6xV//55HOvs1/vtV/FV3+XFLLFoy6ZF7/OUoXpUcaRyQItHOo5JAsnG+J2s7i
1qD8dQQiM905oUNzrNBAMmqwjmjyNMgTw/N8Ss0cMLxld49o62uHdIxGb2xpuGdTkv/ZufHyUBxY
0OLRiKKWvT43pCREBnmQrKOuJuiU6iDwRZaU9/QuARc5duvCmC+2c6LamwxSeexKleoFrO8blS79
9exwXkAYWqr41LuWn/+2gYJZ1YLC6UCN4zOxicJI+Ok0ixs52ktR6vwjEFpwdcCWJjcmTzsfZspM
KWjVPjhKQQZQztBS387l2Zsjy4RT0gL0N8mcVKyQVTEPP8aqiXz2tnUAx5Z4GkiKba7U3W7Mw8I3
izk8oB6KuFbvqLtWxJkf5P14b5INbPFd1beKHAmQYRW3ksgTZ6MXTQ0eSg1vHEAv6ez6zV6Y2YSC
pIQvN8RvE2hAqcoRt7GOUoGuVif5Rtw8lkr8UGM23ljFXtEL15wMv8K4vo5iT5t6X+8mMvB6H4Xd
RpeDrQp6Sy0sEIrlNkms/Vj271vDcAHu7SQVRJV0o0r9+rNTd6fARK5g0FGyV/GrCo1cG9rWPoLY
rPeSjU7lVNXixuRcHIVSAMwmisQUD8+/eo4HFgikwj5ORmd4VqISjwhr3P52CP17x5/t8PP7ZtlM
7GzqhGht4xGHwMn5MKFWl5GaqdGpz6b4LaLyZrgDkAQ3Jg0z8bYBbCBvNTuJj+hYdiVwxaF5E9ly
Y3nAlYp60zbqMG+CTMsQu5w7+BWlqSfJjee8MBuL+hL31cLzQqXg/DHTrAFHYuXBMQFivXEkYF5E
lbcigEtbbSlNLMKQOt3X9Y4eqkbmPpOCI1AFZd+XcXVfq2A65AIB6ATyl1eJRGyAg4rdDAXGm6Am
vHfqtPhsqDFA/QIHJPQz4u1UFt/jSDj7YSzm5wTZH6iLfetNnak9OJWQtt3czz59RmU7dRiHlWkr
v80Reb9D+vUmX/3i/NkEegppJ5nXav4w96HDiPLoUQ6y4Q79BcUzG4rflp7ubBPtog4E4LYbK81N
6rR5U1hl7ZZlpr+TgIPedTJFKCO+qep9Hn+y+uCPqWhfUJOnB0MB6vyzGmOo049tw1Oo6iE0BSXy
MknW7u2gLu8xMS89jrXmjcjFLWrwktafHT3LyPixUGhAZ55i+fnIrTZ3mNkk4QkP74cCPt17S0p+
NEUgAdw1/8x9+Nd7UmXAHwBNSi7o1S4zBqDiYN+iE07ejeeU1ux3aNJ4AawiH33V0VXjWrtxcZzH
sy+DLopwGvJ2SwCx9hMMSyIOp3TsIzgM4zGKK2guml54Kin+JytyrM2kFyetm5HJ6oc/6zj9Gp3z
BEkCGpQOt+T5BEMUQsE5rji/wt7wNDP7EsllgXNpelMD7jyQ/TUUOtsmWSg2RVAxz4eqAZ4aIIac
o9Q3HXWkWpi7sFCGv/u6i/a1NjxY8BX3ylD/bZMBvg06ZT83o+E7ofWzl/PaBxJVPmux+qUbg3kv
1fpngitrO0sqlpwq4HXw9dI209OfKbnKIylE7Sm4tcBCM1S/jIPm3ui0E4G0vKmcpHUBcegbpZOs
+1hg1zjZTXWPIHOwUWdzo1vdc51BFS1zaXKHMga/XxoQd2SjPZTNEG5HgSuo08ASU/RZ8y04bTeS
nQtzRrkdsixcUaxB1w1IYRnUJarROhZG42xVWEobxApTd8Kp4G427RLwItJp12+bCyvSWhTa2Ojc
Oa+AO7TJ5UqrTOeoaaX5MPam5gPNkPY5Z+mhnCbDC+e68hVY6U9BPdyqdl/Y8/A+KXgbGIIs4KHz
dUK+PmltlrJOIk12u1xtn3ut32uyiN3Y6rrD9bdd1YZe1iXpJFEC9kgLN3gVPWOxmZgOdd6jCS3m
2e5kZJ9jKCPCFKWrRsawTa0G+WXK4l7alzBmkMC/gTNbZdm/HoIqGPoZ1IYou62ilTEXwyAZpXTM
8Fr2m9YqH/JKqXdpgxJEYGnNHUhpDXp7jC/m2DrbDmbDXsh1dKPQemn2sYkCib4AwQHXns9+nPb6
aJSVdRyFkqFeaFguzMzyEb2Nd+0sK5vrs39hgdM5Q+OaxiuNaHt14yWYvfRFodnHJh6p42tFsKW7
Ij9I2mTusmRSHwfH/H59zFe3LK8F1oWwEEyIRXX3/BWHbGhmHUGDo5AjczPFxddmTG3/+iCvk7KF
5L601qnZgHJZb93W6p08bYf4VEoVpcW5Rqw+1abDMJjmu8BqxJ6q3XgX5jWXGhS0XaSo0l1Foecx
rzt900tDdSMTurDKuEdBxwEBI2MlXTx/c6gagKVKQXzRFcXGVKb+IemH2VfgTO1bwCm7iGb7Bgpr
7NexPdwJ7Dt3dRtNNz77pScBVsEORxSIAG4dN4Ndy3IQbPHJKjRaaBlcZqes+icS2OALaJp+E49W
sSuBZu6NKE/vIIIrlHmidnf9O72ObcBbsP/orfAspOvnU5KMFHfoRcU0hZIa/HmbKh9qBS9pslXI
H+4S9bWLgWx0au2uvAUkfIHOnUc4IAAcPLOB8jINVALOslMdebWwd/r+FKT17JUUJzdDWYawckSN
jVQ87CEP9ac6zmwvSOdiVwdO/d5WCvuUBPr40I29+GKYTvWU4iX3vptknHnbrLkTMxdiX4j8GTSd
8FE7leC9BZbbT3hP1BnAe4jXyi5BrdgtUtnxk6zp/VFBWeb6FL8+UsDycaIsYj3Llli9olJmEShJ
OT/VJUrJFWB88DuwAsva6XdiVG85w7ze32TXRKt0ysESUiI8n1IETGdRWRGfNO8xOyhmsUP64ZY0
0Epqcjmyicyoi7K/l/RyrYRs1lkBK1orT5NJdTqsjTs1d1QChRkx+mTS/Hoeu42sFtJTbgzhro7F
9wHe6LcEDsvBpqGyLWwRH6kvBjdiyuUEWy0q+gxQ0kCIc5GuQ61yQRLncDhO6uJSBVQ09enBam/l
Sqq86x/39f6hNkmwTLDAaGjSnU92o3VQ0Uu1OM1TQQcViby/sdarXTuvhl0E+uytorYdAgOzdeuE
Xb7j+i35DAiLLdIsYCLOhx7wyRKzKrJTTBfzPSVpxdWQ5t/IoEhVF+L730mgwLENrfJ7GwTQUG2U
0EH83RLheb3Al4xtkW7iLKFJuSzI3wok9YCIaK8bxUlSpNSDEA18wSx9q0A5VMjQuq5P+euCDAcg
gl6EZwjZAcVbXZqo5WYJYuvFKdbm8YTGabITsDHvW2DwLhjO/m2tDGz0vJE3WiOGx06OnnuqwIjm
ZPNeDgyym4gMuYhy6Q4/EwKbZICmlMXhG2GrnRfjC7AzQAKgPhPIrjN1471mVs3bqh7iG6/zOgTg
EGfm6AO9tDZXsxeWmRwouYhOAj2rDwLQ7RZEiO33dePselU0/gzi4lbAtczR+eJZJFiXijoIheWr
nX+zvLTtOAqy5MRdmT4HmWLdlUEv7xLji23+3chFs8mlZLpP5rx/TBba7vWP+PqQQpVlQRZz/y1F
4NXiFa0qD06SZyeux9bXp0qgsFX1N+b29UGwaL8sSpFE0zIos/O3nHLZmtH3Tk+6jM9tHY39fZpU
1g56SXPjSr84FIErYqs4HiBQeT4UjofWCHUoO2VlmdOOwzRTS7SPCbCzGyNdCK1M8nM0P4BGOATt
q7dyYgnhyynNTwO08q1CfWArdbXYW4M2uHYqmbtOdJ8kq7JRGJraZ/RrJlfphmjTmPqit+EM2z/9
muiKUTRAwVIjtloD6NAVQMQsyXmiQDi7nDoe2g3SrWT99U5ZIDkmvDVYWtypqym2lACnemXITz2W
Ug+9BR+/Ag+xpbWc7x29gwS3KFBcf7VXhxuoWxoYwB9h41HkXA3asKiyObKnE7oFPzrEaLadDVWx
SmZtkzZdduPqep2OMR4EKQJnG2TtK6cZGf12+D3lfOowqd+MptNvKKtSBw/r4i6cQ8WV5lbyIm3s
HhApDSnRAD+5/s6vNifijJzm7MxFKO7VM6hLbGoHunoaLDXxoSOOblpgT319lFdX54LwXN5z6WOC
SViFntSD6oLWZHUC7RsfMDA3HuRxGnxUKbuNZHXDJkAUc6/G4/vrA59/UiJNWk/MLc46SzFZXveL
UkUfms52xMfQMB+ULnkrhgRBl0g54i/+8/pYq8vq12BLmx/qGB+VRvb5uTDpU5srVdh9xPOkyVyr
NbC7Mpt0R8PT8trSmXaZDWimBiu6cRpFfwpzUWxSSzIOZasG6Hs0xU5OAhNB3XbylKgXuzRvGw+P
wZTeQqE8EN0FRL1T4ZNIJTj0TvauRs3Fq4UYb9wc+vnNwQsBh1rgQLSf+YAcd+cvFLMBJXjz3XGq
kNzLpVTahCyWN0FWI2Rdx+oGmYYecRLkiMuQugn9dYHiEU0S3cisYwsvfwO8vtoUdtJvbJMbNc2L
9ChbWbHrQP0+srZthMANe9OKIX0vEc1u7Lq2/FkPELiyYumersbPMXHGHaZV2gkRbaD/sp58s51I
T9wWcTxKX1Z6p+ttcG+HyIjMkaFs4kyutmM9WL6pUGm8/q3Pt82vmcFwb1lfS0i8NuwGs6xMtW11
x0EkOMkj/eRWA0NdH2UVeC/DEPKxckmu8bMGNnT+AdQgyp0WDaHj1Nsq7z85rjWi/NH1Zf9pntBk
zrFy2NaNZOxBGGfLyoh30phhmUYy8iDyJt82ndn6k2ZVN57u9RzoFI6JKli94OvXSHI7kBq49QMP
58Ch1hXIO7TAnFtX4KstzBzQibYWEDVV2zW5Dg61UOLOkI/2EHb+xGGGaVvXuF2mZ090sHlXBTOz
jabhacu81F9kVbLdWUJ7IDNkBIbA/nsByisZMjbpI42H4cZMLMfXfyKs5TNRS1vqDQveGyThap/o
UdzLsQ0qME0MwydNsz0soLHLU5CyMoAf7QPU93edFH63Bdvk+io5D0d+jU5oRauMfvjSjTpfJEgr
RBKIKvWY2WNy11lQF+KQqmUezbcscV5/i6WJT9mOU1VeLBfPhwraam6qrNCOZBYLS0tBx6PMCk+r
1PBNTox+Y2Jf8D6rmSWfJqQDfQKTd63rh2AEugAjA05hoH+ecl07yI1WPTkKJDWDkoKfTItbHz7t
B/j0uqc2ebCdcRuBJdzcggxfen0KDIBhwLdBEVwd8BG6MjGTox3jAREsSuKGO5INuVra6j7aCX+m
jvnyZVnxFMRR5eX/awVQFdxHmNaWduSAD+6JEllD5ag8QnjNb830+RX9a6yl9wrmWgEZuBafMoLO
zvuONdyJ0nqaqRL7/SC9NYcQTy99sB4juZJPspVYWy3LlH3tNKpHyjpRtWnwYOIrJH9rOywJ+41k
QO+IRizDr6/0i8/IHoNBtyAp1+UVM8tByQW6chx6VX+na8X4BrBhtpmqLtzadH+3eVJaftnPyfP1
kV+fdaihYndg2TAH6ewsP/8t75XIn0K9cBTOOlXdDqk6bGGvNH8UjL18A0AH8sKLRnqESvH5KIY1
6+kcS/rRbiPFTWyqqSK6qax/4V1Yvgt8YwG903I7H8UaI3Qjw8w4CuCUG70sPjR6f6sofOFQQgnK
fKHQL1r0y6f8bcIUqSkVe5iMo4L+yyEELbbXu7K4xxdFfvvH30bHARYCKUxSYvfVt5nShfM1M1Rb
RMhtFTQvF6DgjRv/wtpbVPtBhygK7ct124JELDK7ZtSPMYHObg4Rx8tx2X47TEN6P5XV+FDK9K61
xrnFh1FezpXVKYjNGSBoyGIEs+ssMCnNNuk1Uz8ieOlECMpK+Achuh9+zTJWvRtxqWiepFTJfYyM
6cemlex3lLHqOzOP7W/ExfWbKjOdkxKFTeGhRxF8RRdOehtqRvXUVpktkLaxtq0u02VPaisOECBM
5r/zKUrwLzXk9OtMzKlszCnObUgBJlUC+rfVA7JH4Var+4RLYFBSGHQobH1VDI16pBQb9n3R28YG
sYPCZf2TnE5dUEV+O1cjYiNNa3xDDsn626l7xGPErEWJGxrtpD1EQO49raCu6Wfw6csN4pdmfd9k
1NOxh2zkr7rWW98lva2MDfatwz5Ocqn1UqXEXzEEGvkeJdj4vaZ3lU5XrwyeA028icq0zLxWmwr5
0LS69Q0PBboxcSWGDQHjEO+SOaR+nCgirfw0KJN7BydbB480zJM8s1DaBwxzqwIAPJLU3igX1udp
YFm6XaPaW3DrCnCgSSNWDrJezBuRjZrw61LLHpEaaXdVMxDC1EKfUWezjOaEKTsVqZqeeLQd6oHr
1BiD4uucgxdq6ZWFhwI9FPQ8tUn73o8tlS/COg5fUZiPNf08+MtVB1egy4cRMRsnSTTKWiUWs8Yc
yfFelTtUiph+1KrToj+iAGv+ROpM2sdaUj4tecqBU1XJD31YNN+1ILdDhM6qMvWw/0T/TZhB91HN
krHwSU7aj1U9D+kOkl73yR5tY5+oo6G4htZY39Momx+0UdT0nXG9JTZDrCZxZ3TPCNvjKXqskUau
3U5CtgR2aTAf9H6uaFDrxfTc5O3OmkZd3U+JSAmgugCKTT4206e+lqBQyXmo3GUhHuvuiCsZMAXQ
wYCS1aD+rLIeSZaV1sHSVjFqRE+bJnZzsDE/hxIyia/Emdq6sjxrJ7tq0ndBNM94+iax/tCGqMb5
/YTxsa+bI3IjbRVghWZFnzDNw81htHtzG7ZFgoevLWBslvNc/rx+kp1XPV7Of256wAG00iBnritl
0txLPTVNgHXcLR/HcgLw5tSjFLgji99NQXptOryatteHXTmd/xqXnjCCB5wyAFBWN0JmiWqMIA0e
TXsw3tRxUJ9QalVTF82hnzXUTHAhHXJqdPX8auhqv890NBBzVX9rGzHG93YFLKEm92NL2ndpqcU3
bsb1zNBY5BTHoRpUKrfvOtfomkDV0Flvj6nRx49pKLKN3ScWsHCBgFqqK1DnkAG+Pi+XBkU8hPMY
SpL+ipwrE5fZMu6wRLtW4iWQsLwyVOeNHG0mZ2v1xffr463Dy+UlFxkRbhk+grEGH/WV2k2jVPfH
YK53jU1mj+pdCBJKafaAg2683Qvp9vdbheGWxG1pTFIEpcx4fkXXOrpqWm/0x2Huh61uzq2fgW99
gmXf7xNuBk8YIt9oTtz4bZ4E+4gczwsaDaIb9jx+Sx/bs9AB3fDg9aag7+hJZZ5sojgRb5wACcC5
myb/+iRd+CggGJbo5aXDtsYw6JkQTmTEwzFVJ3Pb57r9rESqwmYvlL0KOWATDdottN+FL4P3qgYt
jYsfHsAqxKD8gospSo1Hp27qPdYx0r4H8+eCQx38pO3zP6pEotsOlhhUIREnyS/My1X01KdZK7RI
jMcwNN/FiVrTEA0NL62cu1CfmhujLU+/WggLw5Mq1JLFg084Xwj4osMZadLxKFC83UQR5FrTaW5l
GBfmkPdZiG1UTHQa4eej9Bp6lulYj8eixW2tN6b8rh3Md1wH7T0p+q3Ne3E4NNepXS0iOeuWGeEa
urKxOh7npMk9QCfjBs2v5jBJ1XcKT+WN3XRhDimSAa4hSqP6t8Yzlujk4OBaTMfB1qMtoOVyW1qh
8vH64r/wUtwOuHowkbC81s5chSlh+Zcb01Fuja9G1j2j0fgjnMYf1tjfkk5aaeq/LELAvhrHES1m
OPurbCSMbGvEe20+5tbUQR1DDKq3JETLE6Hv0HCM9gMRlyvZfYx9dhy4QaGNPo68oSeyWPMq9DIQ
PO0+XZ+DdWZBwQ1zDhJUivWs1bWWgBNnUlNMSneUwr7fVnai+a0k23u55Mq/PtSr8sMyFrznBRYK
dQsht/M1S4MO0240sI8dITiiOJP0oY6C5GGozGqjCTxUkYoGE+r02KY6ynQ36qLaBXOVYQ8U97v/
n8fhXKBkT1OIhuj542RKCWRRj3rqAVJ9mFWuXtAaw2Me6ZjozNSeRF9qgPHB7qnBqPt5N9d+pxRi
H3fFcAM/9WJZfn5uMDuYqS4rfgkeVrODSH0eWq1EeRjENeYSUC6QidZcB0yCb6pz7OpRTkF7ymy3
yuP+cYwDZ1fbCbEs/HmvqZqNNbf5zqGd6yFjqT4J3N02RmVIj50osrs5U/NtplJPAwo4+l2EkmGb
lcMNtNDyoOsX4WCnpLC8D/SJ83ntnLxHoznsj2qG2kmJ8PZjqpNiRVEruzZqtV5GH+FeT/Tj9S+q
XVrMEDWWc4q7hXrg+cgyKvHc0GgYc3RUPnnd/AGYKuExbpTvtT5xfNHoxhai+LQT6pjuptz5HCeB
+rabq+pUGom1kQgJPUwg4h21YAkFR8XYNIjrerYmSbATHFauoQu/ayJ9a+LiAP/SyN3ZicqPdtbZ
bs5mo/0UN64SNd29UmmE/8ghbyoTgXu4R9kzelBiV0MSvxHXvT42ddBZaPxR0FnEQVYAljSCxagM
8XREfy7Zzhpy3gVKKDe+7+tZRoaR/Jg+OMAcUujzWZ6aUh7y2JyP6Ph3ntT0iOn1TnGo20G6cWRc
eCF16XGr9POWEH51y6FqQcbcyvKxA9m5E/OiYmvntwRVLr0Q6mHqAt/meDaWe+K36kpIi5ZMPFWO
oF9s14AM5c6V82zjiLG5vkJf3zggpsHjQuMlDiE2PR8JvaiG/kdN9b1X9nKq1B4m4m+rybgzKf7d
mLzX+5BGNwxcOvhIERKNnA/mUNlVmkBox9RE1EMKJ9nDdb15IyvU94I2kfdTKZenTEab949fE2we
qGqwkrTZ1xOK10NHDh9pR2cIrQ94A3xVIln+LsVO5yOFMtw4yS98P4ISoMe0XCncr11NhV7YbRVO
2lHOZcWXm9jaxbZA2Ekyu4/X34wVwaydn244HhEGUTzSuM7XHXvFHMNmSgLrGNnoRyKLa29i9HgR
/qVYBUNEtz6MSStST08l+z0SlDJAKrOtbW8ezOLOUQNQ5uVEENq1OkEvOZChUR+wM9lzxrJAZTiW
k8+Ua8OPjQVlYy90pVF8TSd/9RKnqqiN53ni1o3dY1RcjJGGSneJVHGMvU2y0SXCCi5R3IFcu+n0
O2tIrXdgIbm7VPS5ERhXj4jpgFmcwpJqL6EqIHVpXyEV8s4KcmSv1TgyIK/U/btqyErTCwcm3lWp
SwkfhxH1k1kq2ggqaFI+RXr9bjDGFIMOtYVQ2udS9jnR06Tb2ZAP8OfgKs38Ukyg6nG7wc9lFNIB
j1qtcaOsjX2rskiHO7l9i8JrjUqzgw7OXucK+9ARqH+nJy09D2M+dygwV8HHadEPI3+X+8irQW/d
yfWirRlFfUAoLOO4YjQNKP0GuL+DjUZbKVw5WYstBZ6rdBlio6OUklJy9VJzGN9OtUxhzpjjaqnh
hOk9TFO0r9My/ax0k/Q3pwMFOIhhFedpZu6VdObcVysT7X6jTOGMOyhpfwEtRC1mqXsaXoka/ucC
POiHptZTaG5mrBZuhr0j+KBmFh8p3w5g4QFSvZflMbxvkaTZNVPYvheyPX9RLGlodiIqlIpJ0huK
bvowmzsb3GfiZaBTxo0p+kj/WCz2uk+BE/aBO1Rx9ATqAmnl6+v+wlkCmwZgxSLxQr9gFSsp1J4r
ODXzsYiF11pmtS/S1N62kSZtsQowXRpXim/JyY2t/foCMKjeLxBbeE0ymfz5GVbHRpmNkeQcMSZp
9pOMmWKj3WRLvD6WFxYshdelIwrObXUsw5IOpB5jpCPhWXuHY57YqUMpebZRR5vc0G9Fwq8PLMYj
/l184Ujg1lo5QxlEVmz30rHC6M8Pynh0e6E9CmiH2+vf7ULMzVC0u6BAId3KnX0+gVi7VM3YWNIx
FlZ0HznKvFGoaPpY2NDaqTXJDxMnfJfAs35qMS//GVYhcuwG2iCJWUl/JoyyZEHL41jo0XA5LITE
88eh04d406BKxwb/P7+N6vhZ4Gt1B0HAcpFYrLds/cid9dC4a8yKIier22tnZBOuT8ylhaW/CEmT
ZdK3WQUxSiGhwYO7yGmQpNTvEETwsWcOboxy4UNzB5P0AAWCFrEmhlGlxmvEas2jGkUwfrQs2ohJ
VbH2aMf9H78Qkp8IfaE/Ai5wnTIHBqZBZdA5xyTr9IMaYqNYRSDQr4+yQlm9fEBzKaPg+oe/MTWc
8w+YO0Nq9ykcH12NMF7rYnE/5rnYcgRPG9WhcWEWkbqZwwHjhnI2fPSNpBvtwxUJ4OUhwNIgYQ0y
fFFjX51GCfZXKTZ80SmIeoD9wiqCB7IcpE7zWC9DwAvLNakGuURXpKs+zlBrqzt2gf1RdST4Itcn
ZTmEzkOChfUCBwXevrqwrc7npE5rOQyiEpqj1cyqB+MqrLfqXGFzFUlBrG2qrGvlO1ytnPCPh6ZJ
x11uU0pcJBlX52Oo2tjvcW4eJcXs/JielQdu3cFwK/+cCu3HWOrS5vrbLuXr87dFf8BZVANAE3MV
rNK7ROpkc1746jVi9j8ygMELzUHUx0jPJBAMQd1rtBBQg/VM7I5SDxcOrKWuP8Tr7QuhGSQjOFjg
jMAnz6fcLDG+jgF5HRNZj3wdM5Y7XYKKcH2UC0Wb82FWpfzZBHiS5AxTOxWdKhNDKIuj496qVeUZ
49TsCWOo5iMeDljD9e3sk7Fgm5TG0WPVmFABu6l+QpnYvpGCrZCsyw7gJOVqpOmscl+tP0KHvNrc
xbJ0lFSz3PJr2RtdpvuSR1H1kJmzs0nhJ/nIzTReEXZYgPxv8s6kOW4kadN/pW3ukGFfrkBuTO6k
SEq6wEgtCCCwI7D++nlAqqfFrGrJ6jbzjXWb0YpKJoBAhIeH+7toy/RFM5sJdnKGwEoyJn84fP7d
YFH2XuMcmE+dnvj7d9I2Qbwkw7TyXaxxL+GnbOM1z9VQiYi6eaDlUhrDXvnjd/DEwXVt465DnkjM
n2wrsn28plTg/0lA6W+mCsp0axeIPTcgeL2/rSpOTJcOE22gwRpDyqXFpoaX94dV8VrfP1kWnBzX
ZIWDASCTkyAgCviOWKJAKtCK7KOGF9wPMzXreYvDVa6DmEf4WdBKXi03lhJvrrLfW3qGC2CN7WSA
VWEX3AS0e2810CLepsOTLzSQ8Eu3Kp68P1Sb/u52kR5gYCC7UK0+VYcxsBxwS+lnT6jh+1cLNiKI
3snkiuiOtsICQMbytO6uE3F6dGYSBjEPxRE1rlXJ1sa+rtHrve7CanZ6jGOCBVumcAKo8IeF/nez
ipozOiB00/BE1k/GdfYodQlz8h/recFyPS9c6qFmc2VDsn9Jpnj4JqbW/lwludp0hiJ3d7oJFCjU
x1U9A/quU1HHoV70J+D6X7NGAi5AKtpWlLsQCn0/sZDy7TUboRSol1Kjd7J8BkhjhYmtIfRbBeIP
G/xfALHgZQwSuddqrWvz9t5fL9WsRgT9Ej/Wul+cSbPF5dPuxghmhbttelVEWVXEIfZty75LnGLf
Y0FwDXZghMfs+nvLK9HdNFot1Adog10pxLGgInHX9OaM27SnPwyNr/ZOMOqgInS+OfGzbeD1WpQk
Rf74++D613VJuwxjBlcH+k6H9iS2rvrTOqIq8kkCoDiMmPgejap6/v1F1jF5vypXsBf5JvKjEK5O
x8y2Y2PSRl0+CXwvQ5EUzobaZ79pDf9PSuGvAlKn1yIurwQqAgFA3Pfvx8zSctaSWD4h3O+GTa+b
CPqV7UVb4MSisz4OGnnVRVW37UazJv3oxRj2+VZvhIIS1DZZCvca7qWx9Qu32+Djl2w7K4j3WFZq
94mOtczvB+f1nHFyx9T8gagFgG+B6Z+sLcq3mJeWS/ZE6ugCeo7T/FMxTY0ZBuMw4kSYOs01+Ir6
CSltA6MeHHDOhrbDDlXg8Qndx6539VSJC1zo44/O6MUCp6GsuCOWTFRBnUU+DiIObseilpfaRCwK
l5nCxbY0a3EH0wJ/XiEbDYRtb8UXWRA3BabguGzCt+rSZ2qchQCAmTJNFIV3gzHGkq1Ip8jjK46+
xEOKI/dQ3Le23+ShoWajjVw19TmVcxMiFQvY0EA9DOq6NPL+s465KHCbXA1/orT9TUAAFU9EpevH
kcI7mQCd42g5W2P25JSG2AVO0W5qKlMvo6zElmv/Sd7t764HOh6hKKovK7T8/YTTYpOemK1lUIFc
d2M1dbrx0UuKbLsNtuY8TX84jP9N8k9bc20CQrMgAp0i2KtJ85bayBR6Hp1J8Wb2gyfRe/PHAXuO
ZuvR9L+E5g8TuMhzDdiPnqLoM5T5H60H/maxBRS4kTqhtU+XITgJhnyjE6hGG54orrRnpa3bHyt/
DHb1WB9d6ERHchDnBv6AHlZ+8rVBzvAiDcCw633bni2Gk2z1maWGf/FI3oyjNaXRbJuNyxdOPsUf
NIX+EoYAObJFgEjgfIbY/vomf6kw+4DLpzxTKCMUZJCrERn20Njtvi3of6S+9v+arhrtpl+i1qrb
9k5Y7f4Z7bJ/XfRfUyL/m1Dbqsb2+lc/BdZc/QPAdDbwAKIaVfU18XyTWdNc44PuvSKdTeYtc5YI
91NnzbA/GEA29LdO5NoA/l//+imzZlgfyF/XtjCgZA7u3OE/UFl7lSL9T5TlxtYKAyn4yriEd/aX
vHh2VFzHXb4Bx7Zz5ywNtt2kMRMrcQSP5HwtXKe5H/GwvsgNWk3hbHU4ac3Veep45XcaOHYF/cWb
b1Ht87GNw0v8WeHfdgGerbxYXD3LN0vVNIgmxaK/Nqf2wioC+0ZqZvBcojl5k8zxcqelKYavviOa
y25GKZu93k3DXoJcjJtOfDGKWd/hAzqXW+WAm1n88jaVei8jvIyKw6SSzeub/B89XVc87H+XAQxF
r57fyQaun3+bp4H5wQAZhMrbShDDP4mqxds09f0PKBoQy6A5/Vsn8OcsNf0P0AN9tAQoFAYc+Pij
n7PUdD9QhFn/txL72APMfzRLT2BrGn4BrB7O9SeRNIlL5ACQATw4rjYeK+p3m9QKpBmlEJEOApvE
o9no3re2FLVPSdTyoaew4YDLxI9YPSAwIB81HddD28FyPeWkjGe6mjq58zrhA/VyPHGrwJ7mUVB4
wwhuUjNufemb9UboefB5MmrxZTRb987XVgmKkGJwoEcGmRFNb0xm75exc/AJNzQvuSjazDl2w5Tc
JbVHdVzP57VYr0FLkZlOAy8pUyChjjHVRwcjxsfGN+P5YJWOi58nRur2BghQy6G5xmm7deaUfmwJ
PJb8OueE0eJiutWWmVJW587K2fR5h6pTavvlR1kY2a1Ty+UGkaXxSL2/O8QU+SLdJvewFre8FMaU
fxlcrNUpxwYXGCWmB3fqsTavaY8KRBUhWIEnfYnpye9QlhuipsXUVBqiuuw4Rp6TaoutMsx9jfzD
beI54rLxCo4zBnp69JKpw++dZjIPI2bzPbLxWNQ6j63tJizpKQbXNPqH2QESFOZu6n7OU606yCSx
LyZvas6LpuhuMT68b5qxPmBr20d2ry/7wJ3bqPWxJkps57J0relrPJg2pZwZWXPZDUePtsM2l5r9
sUaw+3pxmpFdzAeZgZZ7sCn8oXlSue4cmzxrZWiMyjubKy1pQ8Cr5Vkh7eljVQzGtV8m5gOHKm/n
LfjcueyGtwsFP0TUZN7RwXJSfDT0rLurl9oMB2PIZNh0QdVBVBULqgyyCjFytJk/yA43mToUWpJE
WlPrZ3XmK0gL0j5HR9J+Qq7L2gy2/qQl+nA+0/W5HLGgf4qxEd7oiyJDlENjAZ/AnjVRcNsG0YoD
cD4rnPAKiEThPmVV6pITowXhuT0OU3YFySRsJm8QoQZWSUVOoXE01qibYx3Z+DFszJKHCXucxb8p
UZppOCZzfabRakM6xjf2AcTfJQQUMF/G2aydW3hTI57c920XypmK2iZtRt08YEpPvp1kRX8zIhV5
ly5OWe8WFH25X/jnNkqRjXUN2DFpt4nAfOkMhyIcYB0ns9JNnc/jOXx94zLxxuXRczTPv6ryYqgP
fZIYF3nr6B/TwNWWPXKE49bFNs4MHQ/Q2V0bOI03IJEVmGqnNZmhIq0bTI2/bJKjK2ksU3FyquNY
T9OuTPwi2VCz0m4xeG83KwR1T+9uXXZjo1/OmkPmGGT1ZWp2vsZDVn0TOcbo72FGq70Vo8d+wLym
3BqjnV1qEK8jTx/L83yABLuptGKxQ7p5WPGWNkrUxZL44VjOQm07JbQHDprlZT70rQpHpd/ZTmUS
lBpKLKK0+xFt02A8c53BwZi3Nn54cxDfJrgxt5u5VuZHYDNqDIEmmsZGGLPvQaPVViWXOG6vG6hq
uBXHRoKhtKhNuYdoO31FAiw/c+E1Y5OutPxGZGo+9oD9hxDBdazep67z6KdaTnWNpbF2WyFpja/0
0sjQEUm318e+OqtdUoAQqXoNh8As94DJBNlEXmolxhflZ5WKmmAsj/M8LkeYLtBhgYuyUjPwcTdM
rvnCbLwGDeNqqbONdFutCfUWvEvD7kLbkRLKocOL6NyqMG1X6CNdxm5j4n9eVpYRxv1gXsyD1I1I
+TLblrXvj/ugK7yzWBtjO4RMml85seFd6EODfj3eiu5ZF8xgogCBkEQLJ8G1oy9u8ftVKgx0pZ0Z
6LUFYVb66Tm45u6iQEXjqVHTMLMeh6EM03i+qzrzwUu99N4Niulz7buIuA1jUiGerZkYO0/j93+e
dBBl+P+p6PA7seL992pV9u1OP/R/oTIxbFGHo99/z0r2Vf5c/uu+f8F5WbXpV/VrJv3zr99yFMv5
AHb1Z6ZBIvCWn/DbtecLVBegJBINaxPxZ35iWR/AGpEkU7+hG0BH5v/kJ5b5AajLSrclNXH+SW5i
vmpA/CeFpp6CsZ+D1gaFSoBH9OXfn5/SutHIS8gJEDFawqbAvysPsjbqxv5s8PMdWsAXWJs+Oaq4
aW2OEYjHzpV3CUTF3laqO3cK91DAwBiX4hpnimM12FdAQ8/9UT6mtbjSxfKAScoUqsY75j0e46vO
FozgoDRf8F7DM0y/q2xJuJdBGdmF862gyFMMsggt44eLwSf9rmLc53le76sse/GIjt/rYYBfYrLy
HyakhPeO05RXjlY5R5gJKhozwzqbBEU7PXf7RyUb2I9mPn3R59jcTBwWoSFp/q0o3RfZPSeyrq6T
NrNCUbtfa51NEniUsZnbrjgmlGx2JanWNRBo9q+Manpdc3omF0v8M9dCZ71V5FjTLCkmOdVXTxBX
jEQZGw2iwJXKMKSvcqukOkYwEZFo4oGSPYwUWDlPTYGC3dwHfpTZaoBDn4todmAtWnp90yY47GRT
gUl1I/de397XgKCwxuvEVyePt6j73LSdNx4lBnq3weqZ3cCNwus5TNsBPoTcU8LZ0tY5z4oKmw73
TJCcePKcyHMOxBELDZKT4pHgclb5Fu7M5Q5SXOg7y1WaNmE9izjKYrHKUfKB6krYZAEwojAQr7sX
B7mP0uxvePWfp3rZjnUSGf4nODk7vO5CKPb4SOw70gDNu/cKkPe4bKObGgY8k606cDcIHghtCJOp
vymbufxcIyNKyjd4qoMxndRfO4tuZ+YA9COz7M4MZJQeLWVCAyjjK8pfZ3ivtDu6dV/odhgP8Vzf
d2CyDlOcZdeNvLS06ujE2Xd7OO9EtmOx7bxMI6cw8XRXiXNPEuQxgb+2sstvTGCdh65Pjxnym9S5
u6hoBm0z9qOMrGHeSRIdZmb5jXmgRYs3GQBIarkz9bg+pzpzncdecemZsYq6xrmYWrM4s+zZjlLd
XiKv6Va/++TaXuhVJFIgQRDgwQSI+f+DksUr2v6/h9uLZzW8r1a8/sFbhOVAR9MFdRBq0mvDeOXe
vEVZU/9AcMUimfb6WixYVRB+RlnH/wBYBFF4yl1IuPx6CnSIzfBO1+ICjTdMI4N/EmkpixFJf4m0
VK2t9VzCLaBDwJVOIq2cvLn08Kjf0Pkof6CXEHwusV1bNlXS73NLS77DeWvKsE8m/3OMQVK/9RF5
utSbbpUWx8790W0XmIsErtYjHrhJtp2teoEJyCLlgOHZ06o17OlbozKx8q7sPC83iNNVn1cl236b
reXMYzD1nhG1ZCZIl3rSQ+vCiWdSyVmn4el4sXluKdBbkRyF/MioKRki4DZ9neyq1fagdshDltrv
dLBJBs0MbRznnHL7lFK9dtIm21ZNauyksPUxhCOop1GMPtYnK/fxFbNdxPXCbm5aoOmWsAjMA24Q
OdLkEGInl5IMmX2rH8xRakfkwubQ6cblZgji8ke3CO0o06rYxEMz3Xn50t7GjvQSDhxmN+0Kgvxz
ISu/fwJ6j9yD1evBJae7+crhtCXDMbPnx3meHLGd+lqcBRjJF7u09Y3Pc+kMFLhrewh2SHgsn1qR
QAFlV6qfJ9m1Lp63mpmEEqCpWpVv8zgUg9bSVcgUp3gcWZJoUcJuw5IW46XXuwsHxya3k01atv0P
Urn0EXq2M2CP6bsywjdQ83Dj4mwR5vqoXRr0J5djNrfJw1zbLRD1YlyehjSv6rDshTOFPQJrxSZN
jF6BVeuSR6VnU0IArwK4WIOvN6GXuS0HQ7ca1THtLOKQvTg2jdJcsKfO0kCXGwqIdzbOsB6iZMiM
b30fWEcL9RTSfmN1lsJYs7/q8log52HyOLxeMu3QHuPJ2dXL0B/nwuzrqAXaw5DE6bj61RRDvFGd
5ySbslV1ixB4b3wKlN8EMANbC6qtOWz6Spu9rVH3hQ6bEuDgRje7/qIfLElfvSq5h8FrkhEumTe/
WJpTfrLbrGLO+NX0Ytc6gumGrbR229tIWmxUb3M2V1Aw0b6f08WKTLQ0L1pdi8VGpF1zC3BTPiGs
rJdRlTvy2xiXMHAFGgkP4D1dsaVdq9e8qiST22EE2zPi9/RJDTKlIoO32RDN3vrqqymnzGwFPbr+
U9VrT/bcSPcw5H3yQ/flOO/LsS/czWh1KV41utRTMJdm2WzKqZ73ohnZAQ04gnnkmq2AQJcEbIF2
Frf7pK0DP8wQ2H6s2wwfm5QWfxqpuTNIVtqWI5soTE/sNGkDOyhsw4KYm43qAm/KMUN2fqQB6TaB
+jL1jfUU+20bc2hcMOepa+DKl9SXoLgmeucXe5HpojhWhVfaZ0lS9S2OYmaR7TCEwFqzMCdHIfaq
0ux6HsGl0EU0FiPquoV3bmjC7CK75TSOwV6wONGceslIcoOa7l7z2QCjOgimMmrwVZiOEz3xj95c
sZL1pRrFJq3T4dZv/co4oiKQO4cJwvp4P9UAt7+gdpcZcPOUXURTTq1pQxWn+9QyEexQVCPKT0Vr
DYCQ56wF5u0bc+ZH2L/LNgvrjhd0nUrhcAAdTS8NBe7fw8ZUbTBe9HNqGftiKG1xJeEL/lDuJAba
ZMEQEHpo2YVWKq1uP7iL/rgCg/ytl0zBdzNZ0nKHTKxvwvJWaU8WS3HuMGWazVkxxUXBlfhmnKE5
losdHvV6cr+Y1Rxv5NhJ/WC7WS93eSudH5XmDV9XKdDqvDf01ONMyOm9LOJ8Bi3X2nOohn7Jt1NX
YfRKqcEH8VyZSm6t2HSTW3MuUCiysKAHGrS8OHEBW30Y2UCiif5MT2fMWUyO5Kn1cXHtpIt63cCA
INc9zq6wnBF6MhH4O6rKKMn38rl7aqArvlijVGtCuWYoKkYjN4wNVBcijt/VHLZO7/ubeEIDfOsJ
t8JceNHFBrkxIzvT8Kr9UXcNREtIH5x7s4G4fRa7IrC2zmgQoVJwXB4TSA6cwe3G2/rBYBFW6roY
w0RMAcZNwh3VoS1t/1NKyDf2GraXL61exy3hInP1TWtqQ3cUS6yWg0hli/9iVauvXdvQ6p1Us3zU
jDj+2EFZ7A7YCH7W4NOHdkE9aJ+LxD0ucTu+OH2VnPegKNHs73pSccccYK9O1Uc6nQqpjq740Tdz
4O91Uc4HpQkUe2Iu8bXOnPrHpE16F+aIebF9jPlgRoa7sHeNeYYydJMn0xcCNhYjHpPyk6NsY/yI
GYB/t1CLefIbo6uiISXbRVAOtIxc4vFJUknMIlTGdEIvs2TvFbyXUKRzfrbMcaNFs45k665tXHcJ
Sy+b+jCWAB43Bq2WkgLmsLcxu7yv+nxKMGuUFbQgJ0dWqCk1Nw+pggefh7oQ3tYOYvEsu37xw6rO
dCpjkvrfzo99Kl4D0pN2SABafvA8Q3sea4CI9zg6+fZFXOrwaedSjGrjl+10TT0Pj0W3KKcgGhbP
/EK+ht/UYldAplMsT43I0VBIiARt7J9ibf+oyfE/0xHJXBEO/z0NfihT9f3bv+7Vs/re/VpxeP27
f/fuXJJeVA3BXQMpZdwpLbylw6AoPjjgAVasIejl10T5ZzrsGR9IUtfC7Wp8QJni3307/wOkW/C2
JMJIdXtoN/2Tvh1tw19S4fWK6PegUrP6lwXsKyfAMSJGi8uAdL77RqxQ4jJru9bySK+HdAEp3tfy
2dZap9txHuwohSm2I4yRQOHqLyg/2KUWVZDMvCMMayifMtDK5jAGRd5d5k5R4w1QycmpXxypMqSX
NNfNkZpIVvltGKjV3N8hJO3lz6AN6virVVgYDCZu2mDiURhpx63YtdMW18LQ1Vhu0KBpybur0SmK
C8ObG245KQpjPjcLq8x+sMFU/M0vr/Tm7WDwq8HMe+jrKxPGtAHWrMA6Rv2Uyg06I+2FK/zv8ViV
WXNQhZ3bh9weutY7oCag0jGCVpGnP4jlKaJ8v7/8Cbyd64PjAlYAe5NDFYcfzky/NtaXzPI7Qkv6
LTOkJclDKphQIgwCk3L1rp3GpFWbVqjEpnJja8tq1mpbc0c0tBd3tI7KpSWDzAdQePzJQco1/Nvv
b3Jt7v/nSEVHGowsKQVuVsaKjTwVwpxEim0sicE3F64coKBk8RJvJbLZytIhvSvX/SIdPVZ/AGSe
vJv1uiCDoQPCa4C6cXrduqcCVmmW/y2ZmXNuOOh13kHXic0Sb7ss7dPrMhaKY5IQFQCG8PePvaJP
3j823q9UBF8lZFe1ifevBlnlVNMhJ32jRO5RWXFGYCzPLCSNEs6SevlVqhmVcWnJZu7vZYeQiECg
Kc0ZlN/fydrBfHcnwOGpH8LJp1IJm+pkktDl1rNZlvFXiof4Yeyrpi7ieavFBSXs/ey3E2/l95f8
68ODynXB6PlQxZB9POHeCW+VCJ719pvtYg4z7WY2X0PunHbsO3ubIvvofml7Rr1BDga64JdKn6mW
b4e0QjbnDxPhBC3MDAR1gOLGulAhO2NXcfIqgiVzaMtqL2jseIVGK1+sC6IAucUu33PaROstLaAm
1OFEwsFdOaku+vuC3ABnas1oy/ugEEVbbhqnas07hITK7uX3Y7bG019f06uSARWJVd+fWvMpN6Qf
OQvoaJ+/TNQpmQQgD3QGS4cEDYBzIpvWKCvKZl00aqzWHyn6oP90sAwgfHAXQWpDc6CRvVZIfsXq
cBrgNEODtswdjRieEb2WMRxmXc3OuYWponzukr6Vz0WGozZV1bpoDefga5k20KYURNs18s+Cvyox
tRzO7YnKbfGHsHICgUJJZR0kyvGIOPKG/wJsnqyxrINysV46Mm6t2MI6hGhw0yz48pTR2MwNN6d5
xcC/VRi/VPPGl8us3Y91HdO9afMsiQosl+fzQjSlisOSUj4HceQhtfzOLQIQiRHVrImQaKJpbZRH
MOY53yrTeGz+obL1Ko26iiCv6QALxrFP9tsRc6y0XRx5wDOG5DLyisKzviClIZh2v59q6zv8z1Tj
q7kA0FO4uAiDrGzc9++4iCm14EmfHN7C0eAgsqOHk9kU/Pj9pV4rZv+5FvEXRg59E5eHgzHNEnx/
LdZb2QzlUH/xACJDMwS967DAYrg6QRsZi6exYeFx/ronwN3h36hzECRrI4Yehh69stxm149ARv8U
pk4QoOvNWaRYiCQBPVnD48lASCpGBUee+gumginlAgt/evvSNIQ1n1sd7IUmDOIhR7VCTPPshb1o
R1oDbGOIjSQNvLlDu55bHtE66dwrP3XXtGeyhyIP9rJ31klXAWJlYcyD5wx35OxyeVxyV4Iv1XOO
DwBNmFNMu6oMBL+00JtfHn1wqMxIy8lmfnSLnih/Uzud1e1cGq/8lZySlLSpeb184CcaXruUXjK+
oiIl4s5TrVwzHiTNCvk8dW7Z1LtgaI3h3raqRV20rUQVN88Lit+Y0nNEPSQ2KcPn0gcT8zjog8HS
8fyE7ImaZ0Xi9fu5cboxMforCxxvNNS5KbaeTA0rnsvECOr8y4KOPUq7k6l7NXruVVblZxaKvoS/
31/xNMaanNbQjiYbgXW4IuLeT8au1TsxFtb4GRDJOhnH3l6DutlRYW127tA47pc4sxYm4Wj2VO4u
EXTymKe/v401Sf9lAZK7eyDrPLZj7HswmD41L1usoW/A+hSPhQ2A16Jx3Tva96oRDTFWyA5xvBbP
6fRm6PyEOFqDMkiQS1bmQNMHCjnVNWUmzXke++79ZFHnmOlSG+5wp3yNUm7jLFN1ziTSBTBUO07r
0I7BZhLChM48rAZBznQWZ5K2fSTRHbWuV8BCPaM/2lrTH9VGTjICCo8+olvrU/O0gCBO9mDpxqIc
KVo8gDvRSc2dtjVJzQeUdUeqzeAHD8IYJ6btJAOLH4l6zdc1t16ntEUNzYzv48ldpzQlt6VoDymu
L2vgb5ZON3ZNPtTg+hcU7ll18YjZrxWCYyhYnZ7RsIz+8BLXXsAvkQ1V99VPGbA7AZVOwameS4Oe
4FJhKPGAwCbo4x0k/PUGlGb169J9Xcec6GfuLRborqmIWLmGFLA2bJ+aMDicGJOz/qpqZCefaep6
9gF5qHUcmnms3Ku4mfhUKqz1EecEZPxOalRpd7XfDgidzOyCPO4fHu0kd+bRsJtB5oKlwk5EFvt+
nahJGl7eV/ODlQxrpFKUNIa7JV/S6quihgqoYlZVA54GmxaCW6FVBi9kcos8mbcA+Q2V7AILCAvk
sK5lOEYvox13tIaFaFKmWsAUs8e8XqNbT9g8QBYaCWuKPIsLpirW+S9OjgZDUSQ2Q6GUJ6gIo1SU
sSQEnHP+62181lAon38/CCdr1CcJImek+Y5eD3oHpwm8MS62O7uN9nEovIro8Ja0m8KfBnqMvilw
Uv/9Fc01/LybUdhqIF0CShq5CjCNJ9uRniFh79YTmhG9wQyB5Y6B7Z6MhvGxs9qunG08aqgPhm5u
zQx4PsQliRhBj1Ea2ylXN57b+XGGwIXtEwxYkMMdMpd8aio0Fr6aSjaqn68tacaSoZxyv2StsIrW
15HIaX0RWpYa/AjmLBju9Ir2d7p3pGRvkq5aT9+/f/Y39Pz7h183AYKEYUDy+Ms5kSS3A6M2zR+F
mNeujeqlRUVv1OPsCv0fu523jYAU7aM2ANNWhG3bpM1Rz3trgrNFDqedt0mhoShPAc2CF1RNyVcd
5fbDGPe2u5FeWeXf7Ix21F1RuUX7PC5GPl7bg6FPy4Y2e4BMXUNW3PW7cXT84apFoAkIlFvohXFh
6a0RbMqyDYwomxQygrQa/GbJwFcNLW29ZJJ0ZMJhaWm1AdBz6BnsAtPo7XsX7KCNrNNk9GMPsnEU
RkxWGifqTAmPfDPylnxcFg7rTMX6bJJz3IP5o6C6GwIPNyIQdtPycXQrM33s7Tyha2AD1YpmTt1U
ft1EdcEmSOnHRQm8lgO9VoVQqI6YUhyUur43RqTtdonW+QI5TYlf3sPsDInUHoJKn6aPk5osdal1
qtTu2DG8/psDh7N9WDyEPKsQk2JDdLfBRNNzH6fUbHZ0AP2iQiMIVBVQNRoAjf9iFJlffhNmXQ0T
UCw1N9+DHqS2Hsl87IzsoOISNNmG042Tu3tIytK9QqFKk5KKfo0vkfgu/NJSjPKEuHRrX6LkMzCl
F6PtanFLxV+5NMpKG1jlWR/EqcgvShQ4IFxmQ6LG4WJ04iRNd1plA1y8c1TbVrhF2yLxd8wV15Jh
PSw623qO0RJyrIlmu43aiLhdsvlsTDpNpPsxLdhtIhmMNgF2qJGN/1QBs3U6vOgc3MWi0SJtMa76
mqwrCNVs+ZN7DfbQ44d6+yWg85x/gzVjc7mlwnD4ZekblNaONADrxDxA0NI8L5ozR/befiozo8gR
I0dCagx1BwLucJFYDpvK80R1Vg/AE4vASej41GPt3WSxlo35zpOWZtZnsqcgPly7CC6mQdgEeDg1
Ow9hXCEfvSSOtQXh7xwm9labG0L2JVG7Ec65ZsWtl18YGNgZ+U2WjZkfb0cweF2yrVJ0zWi5WuZ6
S/Og5bq5xUh4TpuNXsus9dFl09cGoJngVN0gm50HwUOf+A2KZpzuGVnT71N2EGrwYv0S7p+UhVZe
sOb0tuh4+qgWdDrcXSbGdcSsXEl+VB2Gxfdl4a0h3x6A8nhRMKqKCbCU5Bt7hbYgn6OTtT6qwNSJ
4WsyTj2YZAQd0mBhLgyOzqWRrq/HqG1hOk9GPq3jXNrAqNRG67WWV6HBCBX296bhQNPs2jQl08K/
0pgxiUh94UAEZMr3DVClrOzTkvHSxFLtRb/YxnQJbGC95ZQ3XS/32FuPXMHin5qXGNY9wwAwcX3z
zqzxuxw0OL8bBoSv6WDSfx25B5znuOzamVufp20tq3mhjLgiT5yprtx76dhxAF14DChrhThc0FvY
/pw98dIFfCW4mfXhYjW/DkbPrGmjnzlu4CzO+l9W54C50dNWu/851Nrbx/89yG+fo/5hSnAydcEN
QP0Ww4tM3TptQctaMw/dmMvEtRLTSlJExnQ3qYLQeXtR1TIophr1hL5Fd9gI5hhOrxTD7F4HRV8x
SoNZ5HzErKkcojEWWDFNPqnPa9ILWxF75Cj3Er15WXULeLSqZgUR196eSZgpZzTYpqU7Goe599ea
g/72at+mhxvLnPFx7ZS/2Dpevj785M6CwU3oofN5YQsEKqMZSq8nHhYttXt15EmtdXjfJtLSzz13
yUOu32Kkbcff4Y5oMbuA3q63/jag2jIu/AcwsspGS013SpkhreegfbhPXmUrtmPa0x69CDKEk+/r
buT9poNnNi+Gm5RMn84hY+XhW8Cf7nVHhX79QnNYf9hD4vMjp8PDRzCGWe+/7F1k+x76PMmTdEUh
870goo3EOshu9gx1br3NFYRUA+Xtfw55QN+Ih5lSS/Il7AAVF8/qVLLPD0azuPoDmVvmDxvQh6pM
I71LYi7uZKLiyKTymoptThmEkgGvSfRnXpWsy7lnf+V3cu7dzN9JksVphiqAcnV1gJ6nF+BnAxsE
dhh3Ced8uOQ9n//fzJ1Zc5xKmoZ/ERNAst4WVJWqVCprsXUs3RCWF3ZIkp1fPw+WO8aS3dL0XM3p
E604tiQKyPzyW94l6ZqWLySNdrE6efL/cznSGrT10aABBo3BK84D00+aAqPKuDoC5PVw71TRRBUQ
zUDZunBEhZLW9yQakwjjqQRNum1RcsSW20mrIr89wIhUy/SgO1NGvInx3crzi19N8qwrEpXhEgsy
WH6drRatuQuZJTyOvfi5Z5raK3hgbTTm0XIvEg8ExydcmFE9veieb33y45ZHJOS05NwRM//W3jKs
NohynQKfU4VMzNdVQxduXeLPbRivzUeegNGb6/0i+WjyRbHA+X5cRaFXQttc6JZDwc8rpKYZPDrl
1Spzxnc4YPtZ1IPdt6yr5yYLPL9CRbu+apA8PiBNsfA7lueGYkRZTi+0sa2cLnBk5JS+ZUntVAUd
KE7q0DJ31v3UWSPW6EGcex2hUjjRzJnXzkSabEettz68nok9z9fsvZwJQ1ZUMT+O0h93+TCSnkXa
EYMv9LPPPvpStF4RgCb8uHkknO4GeEaJPiJAQKj/O2eUdoHvZo2kh4XcBAXuoxWDCWvg444+L3/R
rIW7cqpyPTZKGxFhfaNMZbD4np9k1tX010Wqp2I4jotdRu5NvvSjdqdIpukqLLLxnUfiLesLv9iF
J5BhlrguI8kkttlRXq5dqiIlXyWz9st6lI+r3XFjPFlT4RRnx2nkjMuSWTN6/zGmaBVEW040UdhY
oNLVRz8Jdzx1T5+Vmf1HPW4yOBoR+nrJdDuCSBTNN39Ih8Z8aCOP1sRe5f2wgi/Npc3vF6s3QVn1
nA5okneGUZNTokni90bPKi8z3wwG/hCgwsYdmbdN4a87eX6XDU5jPB5UNOb1tn6Gm6IY1vjnz/Ea
Tcj+182btuX6Heho8cyizFz/DN8Aje+Y43n9xkjQnSi3VO7rxCYtIjjPuCmLLjov3WxI3ANGd92V
IFv5m19LlpySSIQj2/pXz13+NZyCgFDTrIS7MUyle9d9Aiql3ox6xUzAmpfINw/jas6UkJYtazuw
ZfrFF0ASRItm0VnfFlCG4kw3dv3kOQxBNsXzhVCf4UiDUc3Lfq7YqjRb3Bwgvuytm/w5YOXPjcYG
iSpWg1Y0axMS8JiyVkh/ieEqPutOr931qS25544xO0spNeM1jUMglWu4Q7F+rP7nhtOQQWNdR3a/
bnJprsPTsBqndU260WLmK3Circpym2QFu3H3/EDobq9BLwcqwu+1WkPLcKgSheu90/h6VdDTyyE+
sIIhYK7OFq9VQJKOyQhdePMuqaFgAD+L44ndMNaE2UYDxKZvioHGS7IZgAby2d+p7l4WtuvlnXUc
BEreBsj5us+KEl2tja1Lq+o5NIJxXPcVdQA76e1LvWo0sZugwIIsRfQLB1eaMy9bF6OXQz8ilfzX
GtHzqa6DRkaW9QEt5HV1+zBY+NKnKFjcgWK0eGW/guPbn+VlC8FGU5yuEJJfHo4N6AUJ8+VniQZh
0r7N4jvoUoSx1DbWpK5tESPYLjWp83vP+c8LQvSlcYAPC1jZP4jWjAp0oyj16LaZKg6KOOfEP7hz
Tpj7tbPfvsFXlPj1Dund6vZqiAf4Fv2Gl3cIq9uKq66gyHqOGGOyrE372REw8HaT1XrDLpPRom76
UcwZGsLVGs+FIjRo7WJxHr3ziV6udD4RpRSKxgx8fwq+vR72zb6uje4smtvieVON5HXs8anPofzs
kJ1LeQWJBY7WDH3B4UBqgQ8eXzIpmn4JhobKfmeXoraZiRBa5oBQ3/Dt7I/IOENjNkUTjM9TOvkc
Zt++idevkRfHgEbHp4qWLKp/r54q527TmbhlnJM2XyPT8jMRkq1d9Tez5vXWO7p0f7ueDS8XNjh8
cBwKXr5FdyIbgb3dn38de1OcNNlGr4ms9QZrwPg/aq3ZOi3/nzJtBG626h/hQIwRneghzThu1iyY
JHl9G25esC+qFo+q5L1V8bJXS7EHQgOJCJPrkTETg17eYaV3KG1P0v+qZzR0fy1A08nXpEqJci28
Rm+oykAvLWW6G1cVzAQ2BUkbgo94Q7mfslEnXLz9on9BRP6n7YXtn8kgDnb+qiaHFcXryKzrTFbc
NGn3ajH1pN2a9rSiJHo0/fsaKDVwdCeo25juKPpW0UK9t+lsaCvlJect0KA4qHNJ7+ZkWnQP9Osy
ssGKXsyc7nZ9jiaUfac5iEyGRg9t05QUMiozrQpcedEvZhfote60Zegpm2YZditGLZxr/3kilzuU
E+IDOvFGM13lcTKgYUua4qQGXY0MCMkFpYKblmGhZZJ49ivFcDV+LNnkz4kBObZHuHd+BqLnYiH/
+TRHwLIEX4q79SAf4VaSkta4TBRn+Co8bpIkp3fPKAKs6Zj2nJ1Ihra8N116BrLgeduVBnC7VvlV
GjrSLbJ+86+mRcPBl2x+pSI/FxuzMWilIVIC6zHsNoNoDlQHuWNupQda+K7MqQuGo868Aah4MZUI
sezpyBdZ8UmQuKLnDS/at+Qhc3Sg0ke7hS1lAq/9WUn549yKJkzyvqRxSg/FZU6wyZLOq9GYAtQ4
6mgPIP1vm9c+umruuI0b1Kabj/bsD0v9kYnBOpMii4Myf4a9xRjgYyrpF8ch6xyYwy5RjYGeVmmQ
Nv6YKR5b72g70wi0D1ekzjtb5RjJm8r3s9zcolqrASCUbP2pgwSVeI25reqZdxuOk7koEL8avQWY
2Cx32wtm5MrHU+63XbtAKsjGlHoYASkmm2mit3tLx7LyydHLfEa+0yJlrjZglEv1uaJ3ovUbyBzr
0OxXNGmY08fOySuJvNmuSgoHp+xfmRKt6zXTA+O+HhvPS2NVfHAeK7fIKbqUD1JHbgalO6VBLIpr
l49h5vj5wDwY/I+E4dq7k5WvFcgf2vBTkzge7+C121k4p2O0T61BXKS6WA6lmoYLehHo/CrHDCbf
Ts5uCmebru+gPkYs6gukN2F6sfuSpwx7ws9IoddIDus6OvOJWjkeBk0hs7IvPak/1jnbESVb54Qd
qQxdK1mVJXRN7TJ3srYQp/sPS1Z0+pa8uoMroouCFeuUXxPZ30FykpfK0uLLcmi7rd3SRAYgE6+Q
fD9M/NG7wRmhAW8gU8iNTRQWiYxXd6MqtKGMHL0FSfsZCYOVzWDDws29GXpehv3WyK88eFRUTwoQ
/B48RvStQcBon09GsWxmP7N34MvrO4mdy7IpaLLg2yXq+NM4Ld6XQqtsivG+/Dh6q++qiYIj5p0J
UHlNEyeLRttOdW31HePx6Ib2XwqOqhP+N4NhDRWJIY3bwcywk5JzpW2Ntuxu28GiZUAoCNt56o+i
VXA97HL0gsgF7gqgeDD9+QCGoP/amhYA87qXGNbGaZmAnha2993rbLcMNdxCj6UPoCC0jC67mWAl
UOmU9aXddqiKR15Sf4E/L6H8W/pl6xjrCo3sdQoaD+NxIiG90t18ONC/xsk9F4kZekS/b8Y4imqz
LJ6RUPhK7WGUzfi90bQpMFNj+dK2WY08VCSBNS5Ly8pNClnA9qkVmO5lzKejs7LDN7oh0/OMU9jF
TFEUDKMoxBEnvUIe1YT8gil789IuwCLTq723x/krvlrR2TLYPkPbdyHNQXgJ8VQOiDkAy99abled
JcSVh1lOZFU6A+q4RcAEFEMeuGlswzrqhfWF2XK9gWJT7evVQMHUy+5mMqr8pk3mLg/yros/Ncnc
fFaTLM1NM/UY8RhKZpgE6gUzU4+uGRsPqYHAmrwRXxCMA4NqGbIvWSkXtNT18r6qV96hHIwbnzHA
QZrKC3oFYt1KK+tL6znTKaNjPzA4sHouGnXwrLWGmrKPT46n1Sno7Nz/ojTSktAjw8o2dtY2187o
5DBawVAHfrq4Fx1GFdfgh0BnjIn6ZAK43w/9ZOwzOThflIg+jVS6n5amXHAvlkDzs6aMv888kH3S
uX2/JZGb7+AW2KjDWQ0z1zzGuCsZhoPj53LfkEkam9ht/U9+1flPYpLiY6ai+mlYhuV7zwIPB7c2
ryygAXs0mM2wmZrujgwRYb2xGk6aavPHRa+rvShWXQL8ta1zMusWZ9lERNIzDF05tWGhICyAPF5b
Zfsc5cBPYM4En38wj4ZeiV3miPaBzlpz7VeJujDmwr8r0cu+jNsMMgtOnWshW6ZnFJ+6o+qt8bpq
I/VR4cv0VeQDwcFs5uGMWDqbh67UB0N0/SUKyOMhHSdR03nxqn3klGhHNA7ITxoX/mHRVHSKCG83
i+klnzyaHw/N4nUfOfDjCzabe7UYWge2ysEezo/sEzNqQwRd6Rch6k4wFHQwcrsl1mqsUr3kOp5q
2QRgO/SdGrPmQcL/QRnCXpaT8q3+EgBVTn1f1h9jsfiIl8fltBVu7l0YTO2CQS7WB2+IBb11pX1D
6gts3Gm2rSX1g7mcyFZDt6cp7Z1yeyWhbvVa4XOEjJ+MTqMm42v6JMVZs+bqvujUF34mplWbGvdt
SQaT9W52nvwMWKgtjfTo19J87LVo1SlJRrQaBrf/lJrD0OwTsxBW4CeGe2lFtfJ2vl5W/rFMPBky
ibUWFN+TMfT8BeH1DEENbJRFVJ1rjYn95ayhXWKFjj526tT4qL/sjEkZI5JdTflBTIhFuJWfysCZ
VFJvE1+q2yxOIQMztJ2TyzLN6zTUVGWD1IwiQ9u7A/ye2xlkf5/s19RDD1FRqhFh5KnVY5wfc6pq
VQSGS+aCMAfciSv6HVkbiN6IP47uUs9BDeP6BIwwMkKIH2l+2VFKd/d2Sv2miCNKdrZD4oQ9ZRxd
DJ3jHm0Te8Ls4yIgZyOKMTW63x9Ngp1+8LCRmfdNMVcqTIbW7u98Lc4zMDRx4auN0qK4yAPN8qe7
VIB72ZiI5d7Us4HqxuhQFwa625j6aUT2oQpMRSf+yi0IpyHAPbiX9KaOmdmlgWNgzd1p89RmH4pZ
c/xF8PgrfSpDOi1lvuKspGmXH7rOyuD/zU7mFCYt8rZmP3gMKIPemM1yaxl9kZzyhPnqpsTkc4ET
OMHrFOXM6Mbts/wCGR20HWJGfVd5SqMzzKZ0uhAxelkhQp2JS1MrU8Yhj5VkoNjb7rwxR+bXTmd2
Z/TZJjfA6MxqN66VQ9/GbsC5N6Smvg0+qYlQcjb3NZIaSB8i8dmjnAzRSasDpuuAycYNBJ7bWbNq
l8Ss9+a0CIik0Hx4eVo6pV8JQo3nbBNZwECKG2NC9bZEnjHZShM/Q/sKBQqn/8Q4towussazvsTD
8LgsSfwpTuRjjBdAhtHeWN6NoDO2kQe/TefwQDKudxQDLHe5LGazOMMJ7HfIwviBbFCk2bjAR+Wm
LO3yTlWFEyqFGlLvpRbxdejKr10cLTu3LhjEoVB6xYzQQ85oascmXDhsrGu/TcSdCwRIhelAt4b1
wILZgGgbvxm1zG9kU7XetnXRO4JgVd/1TdvhVjgh8n+g7xvj51FO/gHP1CaEuFfscNG0qSN1FO26
pL7Mkc+4MvPJujQlY8c6bhk/+5RFqLJEwxfclfv9MplmsdERgSxD3R+adisNpz6DABwBH6oxQkBx
1KegyeMssDAbkBvfKCOwrUAa+0PrcHOoLGjGHXyl9FvE5LrZZ0zIQsWmHBF6zNWZU57DP0UKJ0wz
8gs+QnTLqQMxCyZ00Fcyuc8gij7SO5t2wG78fa375c6VbnatZboKhtJJPutV+amADMicDV9i14yy
h3o0u3pji7p+EHqkjr0pomkTqQmeXUp78xhJk5uOdXrU6Sq0iRrph4yy5DiMRvo1T4T7mEex8Tk3
xHgamL2Gtmzqg6Dpe0/73MzXmDZBtsv05sqJIkHeSnBcF6H11cpXqOhcleupPZntUz14WrpFcIlR
Ju3g2jlUdpXWQavSqWNahEDbpnFRfAhEQRxBAyvN7CvECcwnPOIgL5sFn2GD+guaQ6haNgENLNZE
Mkv7UDq96SKXDxQThSqO7yN+ot0/kqotQe9JCP2Rg3dE7VzzxuFCgxgddjLDkrSxzU/r5H9nLHBl
YWtq8oNtT9lTP3iS44HKc1f3EXimOrLFieGbukRpF3d3FZPSnKa2l0+52U1p0NIoHDbpUExfu25m
r7ApqdN6SR/y28DcCbWMbEDaMxvEkTZzDOgpnRaSeYCf3xH4HaJd6SbdpTVTv2000hHEEWCN2Vut
KcEi68tg33dtUTy4cpgC9Mtb+IBao597iJ13zMc8H1wPOdzG6cak2I8kVUeiXzVupybB7LaZfFJP
cBhafRbJaGgBfFuQQXOp23Kr5ADzAUwJiyjATCvBpWTYxYPDMKTMgywnSVPbtYxFkmLGJoWcWqwU
66qFpP3BrI2xhbTWRjkhzXfQ2gkUXjrFvNd0M6usDw4apt4mN5oUpjjAT60KBg0b+WjHyCuf9Ks8
qZ3aD6i2J0uiDZWUbY/p46jbM5JDnFsIRoEyt+awGuaoxArZg4arBy1OxYa8Lgaw08hSAT/3+53q
ZZN+juMcyftwZKswCIElJCq1GaYGi7VdTK5WHfqk18ofbdNOg71NQDCV1RYHLCO/i3ST6cleAnXq
qlDNSKhn11kvc96DpQF4Quqqx+qM+QsCEbXxvdR8ePtKtlk1h75MJvuzrWwzuXtut2pyHRl0hb82
N83Ve+LSxwqCSpiJ/zrJYB8u7rfYivTJgTyoLew3mIZ++tDLMdEQj8XletGobKMMcXChCMfdfZ/Q
UPBOHQnldNYzX0emoo/bHqmRhfkUb4sjL6sxTPf6aihDu+j6uUJQi9tbNnC1sdtCi74VZXQnOlsi
l+wANU3FUe9hUNYgidKOHIfaIW52EhM84rHW1WEOjugK64aZ1F0i37LM8D/bzrP2aeeW8yzpow70
QtMAUFRfjNY2riYrLbZyBDODUo2qaoRpSP28baQVDiTOboh87F0Nq/GtrTsvwtozuSvvpdcXnzTw
MYg41pDiNlbP3tmCFym/6VVOlgUqP1H5tnZw7AwH/FndabOYDePDxennn+j/o5/GwzVmuMMFndwU
D+1IBLnp9FeZMUPIlaIEbjX4jHKlVtxl/jS6h4YUzoWIK2drM1VjXu1Vp4NDnDw5VpCGhvybXPQo
J7RaKNU4nKN9CP97vm1TDR/IeNSKLRkoFWKUSdveK8fqUD4ovelJW6JplhvU5hvj1oOnbodjWlVf
FWYGatNmaI3r1aINVCMqM5It6QS6O0gI5MO3WENaH+VprcaKdsmTeAd/bIi0XdkbHvAas0GIJ9Kt
ut5as45aT1u7DwVeujQsUYeI64CGYmpTobpzey5R7sV2Ubf77jPgBYAPGyXByQWgMpqBBMkwQQbR
3DrHVN6IvjTk4VcTIzMosyJ3t27uFEctbmvA6L0N6QN0nCwBX5hz38IztdGRcbUu2cOn4MW4U6xt
BOi4i0YWOPb0NMyeFiAHrA30kHtNr7nPRe4cQ07XMy87hPHq+dsMdMR3DfgRzcNMxieNMNw+UlyO
yY2blWhqtCCR0gsyGAdVItdOnwiRYt6Lwcpu61FEVwAd42+xMnjy3rhMAM4i1JDzZcFnRqb6+Mmb
7P56VEXCLUCvY77rljXR1EVrecpt/9agfeiGflaPB4OmRYpUQJz+MwoLfqOdt9ZFZWUZAENl3zXY
Iu06s9I/O6o1Nr4LkjBBiAOMfbvMG3hZ8xmup5mGZt8OkM2KCog79t/+cIgdxBABey8AOuNonPi4
frGCG6iGA1m5s7ljxsOkVBcQHsN4EAOhV4OxkG6QgQMgKOK2ISmo5vZK9LI/xaYxeKFux9LdAWWQ
H8fJ7cANdxV3yTzffbQUxl2bkgT8Q6OtGW/roey4IaeeU+QHIx9ASd6kCRKCXgZ2inbJ9VLSAdgs
jpTONh+AyIVCL9MtdGp+JrYBxAH8KGU4CPljxLNpa0btFIydPT+4RIvhcuoqJcOiGbzb1lZdz+Vs
/DU1UDlHUZr1lSjQM/GSIse8XYtQblRG5F9qSBg8zUWaH9GLba9B22VoR3rmF9g6fcWkwPXnABI6
SljuaKUw88c5g/StPCjyfZJ6BfFXieIyM8zZ3nXOaN8jNyGnM52rXNAMqEuU32VpPKQ+mIVNCZTi
XIMR0bfuaM8UBT4y85sm0u1yi/Zl8jG3JzXibcb5PJCfh4lQjbc+N+fDKEba0MKso7NXlOJzA04i
3gx98SDasv6surreJGlF7xFMJFCneGDJF+ohRqAdcQ40cQONzONK9dCOWvoujzhXaAeVsalDlebu
h67v6mNnIxFORZ6jBEp3RIt0756OcYoLYRU7T9JcxHay9PZ2ULN5yNu6w2F58MY1W9NLwC8VLR63
bb0LTIErJ1x8nLY2ZepP+wqKfXELizcNFc2tULHUraARiNKQvhiX1VyjOpiNmJ5F8/TZjxAelW2v
Q+m08y2SWNEPgMF6iCR998kj3d8bCNA/1WDIP+v8iL3RJh4coP3PsGa8q4kx/V4OHbvO678AMe6u
ZY/2F9JLtW6wD5ZrP9ZyMhrDKvecBwrhHa/Fk9QFXsJPn8bGVP9kNDtCb6JQaeq0WjZTYtT3CFxY
d1ki0Kew6OofpKwMhllgJXMhvs493X+1zSX9IPXEAZWXQ8gUGx7SZyraupS3ympry/7QZeiBTNsW
e2XQRaqB28GYf5oz/OSgJkhRf7BmwDDzfjRhW5ihqPWpSw56n5TZcgCKPXefonQa7a92ZdX5RVZ7
ZWehIqB03DC8wbYwOmNjg0eB8QXCIfPRR9VDoHPGQtro6XMaKDQN9emAyCVdzI1jIu9iWdXoPSLS
1RFUGpnjREMcsxPdDsnzQBqE2uzEMZAUC5QUgGLSeHBRMxxtNg1AdKTR5iGR9Xe9QeoFYzva+i5o
PTnOecLMMY1z8D4yjlYYOGuwYQyCJv+iNzeD8DpKmFRMjlL3CI9HQxYySvWo+yD9pFN2zrK6Rc+i
HR3MXLa6FH3bPPUYxxkzYp6xTOdgrC1SMkSKEiLDRQR9M/Mxbp3XO0HNVfeLfRJPqMz802vxYtoI
JnroiG9As7vOdKl1LQXzZTa3UeEEEzIg7rB7ezz3ci7K1BBfXAfuLJpTDOmYybycGqb2DIknTt1v
eS3XgQaKDStEosz9gheu1Yyl3hlUvpxer1eExs2wcuUOMxx9baJAc87rsIWovpfPVxye8SfCrhRD
bDzMrB642KBPGuSINGMo+HzL/5Few78Tf3yhEPm/EJH8t7oP/w9VJA2dofe/V3PYA+f9zpT7fyTY
f/7ALxkH978cAe4ECj6EWcjmnviXjINm2EiwO3Cg4TzBU9WBgPyScTAQiFwpYLqOdael28g1/EvJ
wf0vRBz4U/7xDZu/Ef+JksMrlQCb5cQvcoBqoCdBo+q193bWTZjulMmVpkb1ZSqoAoEze8P3rFuk
E+ppaV3bbHISfvr3/RbdU2Rv0goVR9vry/mQM4N8D6nykon3/JkMSM5wyvgXzMHLrVWWFYiKqbha
KCPuykKzH4g7hU8UivJHwM/jJ1Rb/M82gCrjHarJ+qt/m7j/fBxM6fCaZIMhlbbu+t8YzsVoatHg
ZlcVHYJd7Ff2aSyjVfUq1a+BsyVPvy2U6+df/LtGxN8uZ+rGaoIHtMAVKzTht8uJciK4FNmVZxWZ
i9aAKr9mTVo9Rl7dMFco3W9vX+9l0Hp+sr9fjxX34nqZ5lCMZVeGuSRbL9flwWlafe9l/OfbV1rp
SK8fJPfkwvLHwUb8BAf9dmcwZqGeLRibFFV3hVZjeciwSXrH6+tvC8V0Vql3F5lVPCRe3o7WZn7v
tOkVanH1fkYG7Qe0H3Ui0SsOyDdyqDQOqlYMld+5u5dAsl/PcfXnwcSbqfdrf/Q2R4msipMrUN8e
/vOVJXYiH+Nbj3Putpp60loq/YCsWruNsrpx3zkK/vp0fUBVeBjb7JNXO4QKcUYWg+vnNXwdjBT3
lJHvMVH/sjihVhJiSJngM75Gn9By6QDLJlepl9pfyb20vaEvDFTzPLkypequ314xr9jgPx8qQvtC
R8nQ4qKr+cXvi9OcvNw27fgqm1RNCie1z3Vqpte1LqIbz9SmB1gNqxeJAH4EQ6jdYbhWuAEq2O/5
Ff1lm6zUTf7HEuZof7VNoKQTNaP4qkMbC440YuqrIv2m98FBvH3Tf7nSigCE3y/APxJzXt4zAyz6
mZF7Gswu/oz+YnZQ/uLsxibLLt6+0ms43hrahI+CMcaEsDZxGH15qZJmfgTR8gTy2fjY8SgfXZl7
T9IH/XwcXQYQWBRlMiA5zb9EWu9PEI/k+Pj2x/jLlgWCyN2ih0xh8Br2ONmpXUnHOLF7XHQiC2k9
Imsut6W+LFezEZf3y1yUh7Kw2su3r/yX5bzCP3GSgEvIqbq+it8iUrkkmUuT8FTHTBLN2e92eZG4
YYag/C4yqnc9/9bg8yoC4mS+Sjfhaqxzwr68Xu9bCWeueQLjRhlYIttQBjT2a2uTN27/eRzEdKLg
7nHF8wxqtUr8ozLq37fv+m/P+/dP8WqBEeNh60nzZBdMDdBSSJofLeysfW+39qbK5mE/Y/y878S7
pmx/iVGMu1DfEKubrWe+Cs5Y6CUpJMpThzv1Me9M+8IYYrT+376/v2wgixPNAJ7L+IqA+PIpd6OK
dCmNE7Vuhyj9YO67pKQrbFTd8e0rGX+7lLBN4QCf1VcprZeXcuNlgCVrnKCwufSqnLm9cxlP7KwO
UxCwUE58RbONYbo5m2Fltflp9exGiqUEwOWOdX3GLlmcJ7QemWrZClr+O5/wJZLxZwS1QOQIQ6y+
l/prOx2vahPNsqeTIdV8GteqwKh8BJHT0dnPSPTdJlnp79p0iQ5ybZPXFMqHqIZT+s4HWQPky7Vv
gDmj4Q6ckxPSeLX2fYh5Q6M5l9qMimZUpFkYQ53aOgP20VA7xyBxaali9VGAZZuKGwry5MIVVnUh
OSzfo6z/JfStWGveGBRqxJ5ehz4x9WMNqO5yUHWxi+a8v4ppatylpTRDx03iW+W6/YVv4Mi1QIXd
Qecc7t95JH++G9C6K2mchBYQMGn7i/BDq2DxKU6hU6btVY22ycmEdHm2W6WFCjOjW5+5Ldbhrn8U
iM0GZSWqa6ce3zPY/ssy/vkkVi3lVZ/+tdpC1k9igHZ8icRT9i1ybBnG9gTYSYaiHNQQAnmhaQer
n0a5nv7wwel89hi6YsgOTC4BI7ypBkudGUdY722x9SG8WjeIXvyslBB5tl9vMSM1S56fuLTNNNYC
n2532M8zns391F815ZdIR1eTJKsKaQ9EW/ALYLOE3l9GNYbZm1oM85d33ttfljLwWwMhHD6Wi3vr
y/cWW92k5bPOyCTFA1u4pbxe0hb7uo7cI5ayuJ39VgV9335JGK1vPK/2D9FQzzeJihOxe/vj/Jl4
GnwalEEIeejm2GuP4LdDrGDQq2e2uPSKERiWi2zHRk3YD/aT6qANdPLjHKU+LiyyOi+TuwT/h8uj
Frb6tBEFX2s/9J1tue1oXsZDbO3wYlXAOVG8DEeEkJCVHPsb1cf6fjTahxy5lfdSmL8uDy7sYVz2
U7jt5d0DHuvpQxmXoFabC0vrYCOC+dwxptdvCqj3jwZzke+oRDBBQbk3Okx+cXAzjMFMnk9Yotn9
H1cgYON5GHBXUGq0XkeWotKmlRh+mdb18gUNAJbqMmPR4eSxBaimg026cUnxLpwIEODbL+PPAxbi
hLEGE0p3uACv1oKWjGBH/OzSaGd1jCLZHism809vX+SVyex6pnAVWomriAnP/XXaBHZTms2SXC7o
/55noA4HBS0fjdMh5f5ca1ewJvZZEaVhxOh2U0KKCmY3EVOI+sLyUHeWlTG8BFr+9if7M7Phg0FP
Zkhqc/q/dlyEaYa1NB+Mp2NeTBDWz6Xlp7toMuPAWyeATC+rgE37TiR/2YZbH8gqLEtVy8VXy8dX
jz3vhJdUpXZE/9srwqn2VBfIkbbqNoG2nIbFGMUsuDGe3qv6XmmAPF/aW1Od1Vyc1tCrM6TD8Mxa
puRSoZd1Eo2mb8oxRfUkA7pWM+vtHAPk/jLdxEPjXI7MoHa2NrerPxHKyiiHXaumTIMCdMGdazUf
fKPCXcqw1RUOCSCJhpjxY/+xHzNxnLNodbtp/ECpVts6/Oc7WcKfCbm7EnI4DskTyNxepaauAoqS
9u7RbNb9USjEApYkEntlN369FeYS37y9Yv7cMOsFkR0kclJ1Oa/eHMulRCvEOU6uD2GbNv8uz5v3
hFr+clfsSt2EvYFbgPBfXUSn8bpomX0sETK+Htx1LtxUoIRw1CzmzYj8/d3bd/VnWkr7edW7Y4Ou
QXn9+9+OhCofGXW66sjkKA19kAxbRA2cHaIL76l1ou3K7/r9fKZHRe5Lu5D3xg2KVwuwqYp+ygpn
i++G1e2a2DZB8cR69Y9eOYDL8TsDaOxE5fKPCWAK2RgWncm8TAzVwWkj58ocmZRtkHMRF/qYL+YF
IFeVBAsYlX7b4wD5ASAJjBGskZx94fpTdEB7sf7W10v5fZVtbu5mGM6Aj3sZyaBtCnHPtDY/DYiC
fAXIAevANRL5xZjARG86EzTM1kKfYdyioVh8VbJ3MZLCC/KnslR2Zkyz9NS8XevvzN4E66Km0t76
1gIZtQZwA2LNXE5QXAC4VJ5QK2qi1SNOXNRbNqMs8mtXXzD+c5hjfGXzqx8NXguXOdg8IEH1mKtN
X/TFj1ZWoJ1Qj3O+126W3VKm6j/aajJvBIhZ0ExSuWPAlNZ4qjqjiEONsTSAOgqLLxnEzGEzaHr0
aCFbO23qqigEQlZ6dgkCIr/pC+RKoABb2n9Tdx7LkStJun6X2WMMWixmA5WaWhS5gVWxitBa4+nv
l5y5fVg5TKb13V3rXbUdRiKEh4f7Lx4oAsjRKsBspzoKm7fTbknUcnQaNJ2AaMjTUa47wCEL2amE
ySuzY8cYq62kBzUgJ7XwB9yK8tiVagTVddItdnA1S4NnFFknrcpqRngGKvwzLJyC1pjUjTXSHGFd
e7UaRAuWXugCIQKV4Ewh601MV6QPtHclEputOGT6DxA/3eiCJitNu8sL/pOyXSzVwROXRiD6UBVQ
LlxqdyV07pjWbYbIfidmw0KzKahdA+UvnMM0dKzR15kt+LkFV6HbKua4RvxbyTEriiLBLZUYzxyt
1oLrvBloz9BxQpokFWL5RkVeJlo1CZj/LmmGBT2wuQ6R9Y91gEoVUGQHdmAWeoEO7cOxrFgKdgMs
idLraWSvIiE137REjlUgLuAD7JbmFjivrBieOAYCNnxglxIETRr4G0qjzhsFnM0LWRVaokSe4Fev
RcclKUKA/Xk8p5teNponguKEYNA8KQ85bsk/orae6Ee2k/Jbxy/4yBauVYSbEGd2gw4WiZsv84Rk
cisux0pVgVlgTzPvfhRV4cVEHqzz+hTWHhr72bjL8ILWVkPMw9luuqFO1yHyqvE2jixw91GaUCcQ
EBdfEAnB3QIUZDq/VToUE9ylMgzwpLCUVjG2ZwISIwu2i1kTxpYbAvoCyilEkENaNk+/U5O4PPYF
DVJzSy7rYoXsEjjzudHGzAmanEQJgZYkdyqIbDiu5Tnq9zW02IIFKC00WMJ0+KUng4HkqWpEr8ai
4ZkgzQrYcasZwr06Ys84iHEBzwLcxRMbudeP3e7suiIZjBycRmDhhGi37JXMAmU6FuBhN1KpKZgW
zPrRTU2MTQ/xzzyHDFY0O0CmS+2ULPKAHK0Y/KLhmGB1kiJu5oZNC7NkrOnGrmWk618C00y6a6ML
xzvAjvjGYRUOaEdhIkMfieHgqahSpJ7rtKxVyOIw09xMjQk0wQhMi7axQuqULeZk2nGFv7Lb4YeO
JVIulgCY4YKjs9jE1luFWJzqZUuA+x7UsBx4+1wJCijdcoTXkEnFlQCKZkDMrzJ/hTWAFHumKP4G
w13e5mJtPiig+iwbM9UGHG+aCvlKgn/eeA36O62TpmgeOFJftfe6HuNSmDWUBuxOMhOFWllBhM7q
viChrY4JNhoU4OD7VEsd6ahwTbU7ISPppWKGKyosj+hPE3ZCNEXWYVIuJu+5UXg3gE7T31VhCdq6
Ngm3STDxsNJnUmwnmQm8diq3w6GfsR4l8JTlLcSHJraNyRqfRWkYXzS5kQ/MlCbjN2gmjyzAcBcG
hngvx5mgOGYORNDJw0IsPZADauKZegIGKVAmeJLABaPCl2nd3lu8Zg3MaugiOK2SyHtd0ZYXqyf1
sjsrO4JoBnC9dqpJC6YHTSWGbhmPNYLRg4mLy6xypzjjGCi/NXOMD0pSwFic+cJqrQlLdI86d/VM
vUX+NYgl/jtG3gOwi4T80eDpeqMmjfUk6Op4FYKOVFC1QWAC7IqILyTkaQiMSzbFsSviiZD6CIaL
t2KkwSkCR8jKACjSdKep0B2w47A9Ikw4sTeQqGj7d102rmM0NZ5lRMz+UIoNbjLaaMiBgTC8A9Ia
AFNaFoO+Gjn2HmakxLO6QephRVqPlNowIotBxEQwy11EsX4fRbLDNVEXoclRlvoEViTmbG4MYia3
BzZl6Vao/5bbVtPGH9bY6hqyzQM+kCI1oB91YqW4x7Q4BW9mTdIbMJyR8IBMxRHm2ivRKhtz6DfZ
YiWWLRdF9phKgwU0pgZDA5Qry5w+r0Iok5PYSY6eG2aP3VqesOn7WdqTtFCwTyAsNs6IpyahX4sa
DUhRgOkq+qXln4mWTeFoJTeuMyMcB8a00cBbVVNabJeERIIefHodjzRV/mj60K8l7preRiWt6LdT
p4B8BR5Z1o4qleY1MKEYoLgSEtIV0MavqpCnoD/mYkFYoFDm1E0TfXhJGz3ejHJbDPA7laJwJgRU
74oMxq09y3L626RPNjsTNhq9TzUMj9JGlZrAKZS8v+PJvSQug+NXBpkgf2v1YRp91WiG9jDOyIZs
wszS16DdwZnRWVXREJgz7Q2jjfCqA531NsZNWttD0ae3am4Iv0oFkBGllELN3Vao8BtCHiXDGgaR
+s6hTFwTcKzkHhGW6SonytPNIl/nUui7Bn29AMUNe6kzcSvyGll4fxqj8JyXaK2txCCy+k0wVkVt
g/4MkG3VArT3JOIPOeHMg+JGVaVBdBQBbgqEOBh+o4v+XTI44GczBfQNQEvgnmxNJAiTUrKjnuI5
JJilf9JLdN3soY4rami0o4CWa82PtpaSwA3hBaBub+jRcyw2+m89AFXpFANpjz1Nsfxb7Y3xVqNN
aNrQd0BhqUjZ3Q6BATYyzfERtBsg0SaoT2YQtiB5tK0tI9c5ZKZKxNkIX1QUhxTtRyTE0R7mBibM
Szjfg+PVHhQJvYCNAK2VW5QNb9hILlSxZ3bgWRw40tUOw6cmdqH+Ks/qnM5/UD7vKreDw/gwtdH0
gGAvRktUMYl/ixwcNVxwULmO6NuMPtpYHRIOWhOOhCWcbMiwtADJAWVpAdy1ZjU4uItYAPtIrA8C
uULlTElxvHvKZrg1xjl6zQXwSp21qAdT1o7chgxwJrk8MWUcWzC+qiLKV4I1DosfQAyFK8C/vMol
BWM3mkRz8hLC70Hrh+Fh0cS83iSi2lbrepzz20wrjRVBJi5WCSZYixcGOiWAAFwhXnmlGvwJIjG/
q4DzexVccyB/IdZLLnKE3JMK4XN0wM/mOmRVKD52IhiVheoONi6+mo2S5Mlimi6kuL31LrU11ttT
0Oapm2NtXNmzlXfSwUpVOfSxiQ51B9wMEo9iv2AnhogMZBAgS49AtAMEU7nyMU1B2vBliBKhsdXW
qPOdGYRA/JouniWnH2btdzKXyU+cZXNo5AZr4iJtjeNOQuh04IKEhQ/4npLPUCmsSTZDF3etTjWQ
BYwpBwj6kj+Ida6Rpg3k6p42UIf20BQPn6t4lA40jpfXCR2WJxVA5tbMkJN2Knmc76y8MaGpQPxc
6VNqjLZULTXpzwytSqdgGqyVoX0YysRaKUKTS06ckmytFKx2vILUSzlMTM4trLY4WWNrZu65byFl
8U5ryTy0UgCnvU6GfMIHQhtKjKWb4aFQQ1FHDUUE62eiUfQrxxLmZc6K+Q6t0ChzCwuhO0B7fVlA
Mis6fU14BYDWzhIWOPCa6x2dmEDAAa2l+oCnY4Or0KROv5sMApYdqe10WEI+xqvadnhBTRZYcCKF
8u9pDlN29KRUflXPAROMnNC9MGtl5oTtnF7Ri87ejSURRxe7NfVHKWtD5AnoLMlOKJWFto2TCZNg
oZqncQ0e0pR4WNVQcssaDSCHcjb+pcJRSncN8awDTl9NjQoFX9PhG0bivEeAtWdHDXjT+XCo8YFb
sgD8PEJNfyhmwbvi7tUhaQDuBt6b9OrKQI70PZMGeYOuUkDNi3j0cuxGXEUdCNoNqwAZw+qL0Itk
eXqyjqyENmvzazPEf8zJxw70PAZ5POxQn2idKDs+beRFHu+wI8P0cqa+hCyBOUUulBH9gIQYpqNk
hO2INMmsOlB4wl9R04qho1alrLtWBMDDhjbOn7OkrHfMsUACQZdz4QYNqQV4ICS91uXRM74vKVLl
fgP1DhnlJQJ0XBeW8VLwL4cZgea7dsikmyxgwuxCTnNsvvXA+tH2hA6/ajtDgl1RHqXxgOajhwhE
9Qf4pbnmAqc57aNglr+jtCo81ImZMKO9EWckUZbFX9IyVCmB5mCWhQRkMjmKki1InyZkcF4+jv3g
C7lWbHFywaCrwWPG5MDHeCyBb22OmaBK8t0WkTYcGthrI0SGabHQT4usV1VuCszT8wA2nmgJR6vY
0AIFXyPEaCdiU10tRH6cFPqYN2Y5CfNL1yg4c2Rg/Usf1XETMYGoaXwpksPHjwLOvwWrOwuH+wtX
d139KSAj//nTHX5W/x/YL9Pm+lTLcn92P/8HJHf0j/6v/3j4GY8/i8/AuY//4L+Bc5Is/yfwt6N+
EP5UVAdpqP2P/RG4OSSM+MePPhoPv3/h5mT9PwHcWNxOIKrA2h3r8cicdNF//Qceolgkf1T+jvBJ
zVL/Ldzc3+08GDoqThjHDszf1bYhlNBQn0RpX+2l62lv3uRr+QbBCX3XPQoXmj3HUuE/1bZ/xjgp
jKphgzlMigG9fttfRU/26Asvn+b55r//xmfc2UlH9J8/fVLAM2AXCgJRd6/sjbtgPzyX+9LHk+ld
vSC1JX00m7/69ceG2qd65DhqRrfIrQi4YUhvOgP5PlKyBvYGqOrO0CAP5VYzbbNRWM9y24JcjoP1
2MJxzOQ+kqHoq6u8p3ouHCmBaVYdxcBaw62DFKYENR7Xgl+KiE2jO6Q34LuHKvO7xDS9UZVbd5F5
rfe4YDqhlYgrSyS3pL1neHoFBa1v2trt4RWupEY3n00p03y5M8M3rKLK99FKdceoNGgcWLa7cGkh
nCNL6VqzTvJAHhXZZlY1K57lhyIqKHiEd0hdrOF2V56GE5OTcHWvCzOliDQI9YYthNkUOqg3Yia+
dabGqz6J+oS3aq35Jq7R92ED1WnoVRKheux+i5QeEOUD1p4nR+oftzlPJ1PZtU1TreSyg6OGdOZV
0GZUuI70lDaVf6LMLay6zoxBh7fSYYj04mGGt+YJMGd3UK2rPY6FQBmDECctUOkM0WHqnefmm5EC
x0YiRATFXI8OdLNwk4pGsYoVrd7JUTA6ckCRgTck11QSSnRaMX/N4CdvEqV+wXNrOCSyYHqFlNer
C3v17w7s/92r/6sZnAj9EABQkPYG8A71EBu7BtNAKItTa7qCsdP12zHemNYm7C+hSv7uLf0z5PHf
P+1dDGq1CBMBZY8PBKWLCGvAbk4TvHZRT0AbT14FPQV25Plb7/uv/HpEXTzGmU8j9lC4+37mQPKB
a5JUtGNXqIldslr5QNt8dRpP2tcGUk31fDzwvHThzuiHpPemGx7R6IFsrcFN7qJiBxTDpuYG2St0
pQYmCpo+9jLcff+J8jG4/O/fgMrg398IEqHWLMFa9mYde4j8oTOQe8gRIzORHFQ19orcuipKSMNi
wnvZMF40VUq8qFnKbYP90gLBQzPsUXpGGd2uG5SXhISmgVG+IOewI6LY3//Sv9sc/yz/sbfzaTGM
rtMztWiXPYQGcr/bUYtt1T1Sv+J2p/3u5fX348hf3yI43/w9kM4LTyeRWPbJsGqah2HExZNEr7d/
kN+3uq8cq2CmV0Y7Y0upNBYcubTrR4o7Xb9u8vsqvfn+l3y9/Y6X4l9f3HZtKVD6JN9dleiuj26h
7PXqlyWVnnXJa+sDi/XV+p9cOrhKYbKTpfMeMxM33V2Tye1nJ3G1q/QwbDS/tWMn3/Ru6Yye6PEi
t0V/cq5q11pZt7V/n9vFZvbuyduvtpkn2/3u0k17Aor5Z8VPLit07QrUL/hpEl6hoke1QdIPCBE6
dHvKd2rVC8/HcZvYmU29sv71/ayfQF7/Gfbk1E9zWQyLliz7MKaiZR9TdBQaylyxtfaqfMRBY9np
ZnIBrHAC9v9nuJMg0EJy7tq+4gCuwnXk4LRqk2UTZ5QtNeoLWcuZUKOZx1P16fQMWAtEpsUoKPev
+qdi0+xbp3SqdXBvPRbrYWv6eDZ40SHwhE3iXJjKv/uu//q2Ux4OoFrAl3q37EVTtBftZ5xcJ4qH
FgtyKl10NWKsbGgPkeUoMY04sCq9ZpvUC+XN9z/g48x+sbvNk+iGwF1ZgPdZ9jy2eW1kT6aoX+E/
6JtIaJhi4iTGZrB2TfnahpZb1nQ10iNqwljVkY5ySJjRZViF2rgRk+5n1ij0xDTDg+GeFi+W0rim
NfvitOyr+XUxqfeIuitbhh81g68MnVcj5dVvhAQ1jDuzeJB5VNbZrsZFuy+3QvXUind9whFSbmMN
Plxvh8sTlVxbNG+hhtsw91HJFT1owXfSfK2M1K30FHW0N4P6VxtsIPn35ipL5Z2UlTdJGW7p7O0i
IfBHtHWUetUtJiCsiJbHDWipzdSOuKUbvhRvwvbQFRQGNEjyI0Urf5wOo947VSButDJmodQZZZN7
fZKeO6t/nQZucqziPaXTrlB0eoskYF/V4n6/VOfCrnly7Cwzhv6+EHbNVQzGzBYP2U5ap7selvqN
tAZB9dN8E/fTo/7cHcZ7ed9eCPjn4ox5cgLjfh76PGLkULiRF6eDSavGdrMJMk9/KkGsYKaw5Nvj
TM31QVReaQt//9HamRBvnBxLyegss4MPup+yHrsMy1lE1bMyLrU+GlfUlm7QgsYHGW/4gV4VJRWU
ASwTyRlzpfYPsIh/tNYdHW1oZq9RSqspXpCbetCgTPboN4gS3V+KuJC7bWpUtYikemhjZrZvMZOf
VEQU6tTpaTl1IxXnMPLLMTkQc7dJnaL/Q805i+GQ8wTfS8E2pBQdpC/NtBf1axhHlXKP64OdI5am
1vRO8JmXSVhlu0rTC9f+B3zhiyN8qnGqUx0eIoQ+91rt0jUff8xwaxHPW/XvcuUoksf+9TCSqe+p
xFkvP/mJlP4fZTuj6yXbw1NiL1e0ZZBkqWJ72qv4ZJuooj98v4QfaLIvfp92soT5ghC2JgkSlbtV
5M8zTQ9vaJERdDVjl/gVnWqM4+8X8zFd6SqiK8+E+MoZ/4S9I6/HTans6/a21K+F3tFRz7wQ+s7u
6pN8STTRIYC3vuzRUHJqaVhNkotWBz1W0W6PBiIvHer5RFtL3x6lowwNNwH0U4T83xKp/Sf4n+RR
wZjjt5ARG+k0OfmEqvZekS7JBp/Arv756yfJEfKNVoWUvbzH/k98nVD6XzdlHHrdUAQ2rbvBN6gP
+qWEqVqTTPIW1Ju0PSrX8bWo6yFNkToyepi0DqDESoFurNugR/buqBRehSMuPpUAoXsoU3+x9N4b
O6m9g1M0cfSGrHtLB7wDLuzycxflSRZGS1Y3u5C5ItGbh7VJshGhbpFOb9/v0g+93C926SlrZqJm
XagNgWbejleWT/PNg7buNMRVyXsXfsd+tL2EtjqBJ/5rbYxjtPuUbMxxJaljm837KFz1UvCKZZcn
5gimrQJIsOMdfk32gIOKZat09JPr5pJB4ZlpNE6u+xjpnCqjbbMHzlBUdgZ0oxSu0dG8sEwfTJgv
pvFU4JmmS5mFhTnvc69+FT3z5Q1TIXdDt/zJz7fH806BlXhkrgv7BgiHI7tvsJRWhtv/Sn+R7fz+
fj3lY3T56oecHC59qDoL9si8T6WDOr5hXi+Va5Q84tf8qb0dYh+dmh2gIpte5UrY5oMfPyQHAV1W
6jcixXdbes9fhnDdyna07S/QeeTj6fvqZ52cyoHSrYCex7ynV4Cq0mtqPnWJny/DanlPUxq/4eRY
9ZtyVY8rrdou9KejlTzPdmBR/Ni0k6u1W/iOs3GIZeCql5Ls41X+1e86OV91KCpJn7Bui088EH4i
i+blrvysk+1eWJFzny7/vellS1+WfNDZ9PvW6/bjXXuoVyRsxS5xi7V10H/UN8m68CBx2fIqf9Jc
MAW+dOGteCQff/mFJ+kThVexyGYiyJw9W9EKGXJQJI2tYZA8UR1ZLfibSpmrRLptmG5UvWXrJHha
JvdI2kfuwG7rWzV+sQzNbXS7/WXWDt/SX8ixlHOzc5JjaTqaUROaKqhVYucjHLrrTuuulnnX0JYb
HjOTqhU4LMOJBr8btuFKbzz6cVG1EuMrpUEbwjdTfyqQL11ryrbVXQHxSgx1NtlwaLXtCGYn7m7a
4gqtXxqZ6YUnzLkT/4G6/BTLClQeAQrxwxt/ck0vcQhdrmYbLtgUlxjm4unnCHbgdnbuhJvM1je6
u0o3sbM41ZY3ld052erCHjuzyKesz0FqNcxZCtLFGKCxPq0M8yVfNoJxG4vrGau2Xrlq8HEqRuAf
OToRaFfSeU46sqGINtmEtlbyuvTcLnMBWCSzowANQp2XGOwa5XYUoGwONFq//70faPcvjp1+Eo8x
vCwNVHE4duQe2Jf4EuUFACu/6qvE7UuwGS6l2OJKNB5DVNAs7HUusFaUM5n1/+Kpo15EU5m0rMzd
fi03rNKylXM0KW10qMwNmq+xbTnBU/ucXqnrZMVtBJIkp851HXrKvM4XP/kh7cLOm+5nT7/Pb/P3
4EoXbqrkWWklz7yww84lavpJKM9h/JhAGSQePoq7uDgA+oijO8qW33ydusU28jT3+wU5V+079fNQ
qWjjgMZY8VW3Ubeamz1Ue3OLMA3/yx8KO17h3bMNb9JN+FA5ws5yjQtjn7mx9JMQPAhVthQDQ+tb
bU8FxQWnsF4OxoVs81zZRj+Jv3EdRMi+8vctye4epntjPTwLf3SKRocUS59LLZTjqny1pU/iLC16
zUALVTpWh+hH54Y7Nk+IOx2mdb948sZA73BHLkqqr3vfr9q5fOrj9fgpBoHgm9pYZsxoWIkW9Kpb
mdN7ryFJ3mvUI6/j/VTvULjD8cG5SDI5c4JO6UzAgkVBQQdoP25n1CJL2W8X3Q3DH2PvKRL/oLz1
ww2U4U2p73DrAjx102+q3B5zv7yQUHwQN76Y7lMX8khJYfHofHo5rfV6VdRb1Pgly6d1VEHzskte
u94svMs3og/YURjcOHQRstdWKlbMh2TAOftdlG/GFIUKL7ZuTRrn+baqfHDIIJfG0O6iNbg2M7eX
lwvrdSbb0E5ONIg2tCqOpwwDhsfK7X/icfeC/HhxlVzYEmcOk3a8Zj/tCBkTBnqsjGDeSu7DZKvX
gQ357kJIOlct1E7OqtEIU9gcz2qyQZt+2pe7bDX5w0Zx20Os2hTvsPF1iBOb+UbyssnJf30/dcqZ
46WdnGLcLEfZShkZ06zwKn5S/PqucmFPreZ15Tabxc9/ZjfSDi+NJ+Gg35Sr+BFJrydrCxz+it3v
jn54oHy3Ke8vTcfZ83dy5rvCmq0l40dZ90DNoMb3V7pDkZYA/UN0yw3h8vpSpnSmCwyR42RpRbEU
y2McQ6NIaFzE1O+qJwWdZC85xBdi8bmihXrcV5/2jympgp5PDDK4CIBtoVd45SrzK79wzdXi6q5u
R3fzBs1Tt953TnToVuJOu5lXr4hEPn6/1ue+9JSwKIeNPjQjPwIE81r0/mBx6FkrYXPptjuXfhyx
CJ+/cpTFHswlA0CHsY/f1a5013yIncoWXckBLO0K/u9L6iofWhhfxCr1pOISoo+bWseVi4Jflekv
7YFSBPqzLl4t5KxK5GZoYN+DpOUIgeY/oKJtXVjRcw989STmQHjAzeKY74RP5c/xbtmM79PeWOv3
4lv5IKxaf3nq77M/3y/duerLqdxVGLSzif+FtJcdc6VvH+4Wp6BxcYcUJ2mx5F+njn4N1c+WXSCs
3lPoBs6/Z432r+qCehKc8M8z8epkbFDDXu4QCbxLt/uH/dVXS3gSfrq5TUz9uCU7v6Hmulp8kye8
aNdes0FJ8C5zWyf0Ww9ww1rx4fd6GKO4N7rd/JTd0g9IHrXDtKNFxvPLFS8srnIm3H807z4dV1WJ
F3yb+VmDi4GyP+37JxhHW8mm8bCJ12CuPXV11Mr02idwXvb0Xu6D697P95PXrda8pDfYNK1kH9VE
b1xHm9A3Nhe2wnFqvpqyk3iFq3STqsdD1vhIJu9hiq2WdeWBNKZfGLjWobmKb9QfuJ8eopW+QuTa
/37kjxzgi5E/ZuvTrFQZ7rpJQ2VYtK56aDUJiGAXJg1giEmwi5gn0KEqwU77aGLjXNschPJm1O2a
csOTPN6HlkdD3Qjt4qmvfBmvDbTe7ar2MBobBcFtUz/OfTV5wZYjbF0xsRXtZqFDZa2nFkQlCDs7
PPbF/8AXcIwUXMuTpmCVdhN2gEKuw7uy9pAggpb2/RdLZ/bBx2Pn0xcjBFxog8Zc947mZ9foNPo0
iLz+MfSeqTatppXqi760bXeXTvq59+8po/aIpjBSkSFRJNmA9l89Saxz7w0uQnZcgghLeov9R6Ib
3LqVZ9r4cnid+zh51Upy2k1k31/4+DP56MeZ/fTxiEYn5XzMvKXrZQ+CcKU61XXtSO5kyxtUVp1x
Y9zWN9UhOVwY8Uw58SNJ+TRiKuBPGxxHrJDdFY3rRNgu9o0SrKIWCI4btj8ldl7uDE7qmSoonQvn
/VzC8VFF+TSwqFTBMB3XGS6Hl1+l29LZaLee7Gbe/aWDe64kc8oXjfp4QcSXQeSVQAPpsLS29pb1
IIM9xM/xw3TGG+EKBUpocvjbI/i4Hu4GB2HOGOfgJwwUUEgtXfqR4g10tdbHq2cMkZ646cnLu0t7
/tyyn4RkYwizGLaYtF/ehB/LA40tqhnNbzorPwfgCNdV7sJRhL93P27UX/XzhbU/N+xJzidZYgXK
lNlp3Pxufl/ciqAWHUO95IBR41pDHBlITnNps53JfJWTOJrkQFjhCvOd3Np/AgXvhNuUPmBm32q9
y9mibG53Da7rrvVw4SPPjPlRXf60z1CNbZMMeYH9fGtd01/LWz/6PXTOZPcyxSJbeW2IiKlxN+uH
OL5QjD036HHGPw06CkoTTK0Gqmp6lbQnCzuiLPk35Xb+lR3IJzlfJyQpzBumEWugHMOSQ3hX+elB
vRd/NASLp+9n7szu+MiLPn0D+PWm1DOksjD3NXiQC6ldR+IPiDFAuc0QHm7ATTIlF4Y7l2+d8sgD
Q6MylTBe/WTghnDVXwVP9SG5hjYEMuihWbf7ZRtvoJq9t2t5XW1ln9aL2z1G5O3ff/K5DPOj5v/p
mxXseBehZ7OM75obHHgYKj+Q3YcHs5oau3pXttVdcxXd6nf/jwOeJHrWpGFLgbrGPryy3qwA6QOb
gWCuY3iu/ZGf5XvotVHi6L/DoHKll++HPVcjk08CToSB3RKb7KDr4b68645z3D5m16Obb5Z3axve
F6uBjbUrvXSxdV6m9XX1WK6/H/3c4TgJO10gqX2AFvzeECNnHO6i+qlvtQux9Ny7/uPfPy1hPaKF
PJVsI30lb7tN7KEQYB8L2AvF6+jnz5/ievEW75gjVhfuMvVMMeQjl/k0Zlbo4TxMfBFzuY+SvQpO
NLBz3vbhTr7JXyE/UWx0xmvxOXg2tp3pFNVTvNHuxnE9YOxjAnZE/p0fGR+md+Upa+1qizQeRN9n
HdeBXXSbX9jiZyb/VOSwTJZwmg1+KgAUL32IL9wlZ7K2j+fppxkQ+t6ycAdk1rUfQeVnxuvU3YUv
YuDCp5Dm1fc751xL8OPcfhomxMhRGD8i31t8J19JG8WXNTvZJOBHveJBkW39QTuY16odPupuZnOl
UMa5qo/4ie5Q+gJ9wuRC+f3c0/uj2P3pxyBOHqk1/n372QM6y/6KHNHJfG0Fm9j9ozjtdeTFfn3h
1JwDD30kUp+GQ8qsNaeK4Qw79nA99BYfR3rA+bp7A/nTGTySGFffDi5TcQgv7O1zKdSplFo2t6pg
zKxsvz0+NGRbFtdx7KRXMLjinXU37PqVtJNf5AfhEN8IrnrbvLW76LW65UFGBUD3MVsWf2AGc2iu
Jy/YqeGFo3687r54G32gDT9NiNoOelfEHddg9wNDZaDkOMwBt0tEkQ7PJZvej0bOV8OchKveaqAD
IYe1z3QgchEyN4spHFochVLjLdAX20jMAwLoGsj1Tqi9BCSz2VEbKV+a4b6DBScDsTSPWWS/Rp5l
w3vO6dJfKHnZ0ZAB5+8cqbuKYUQmj/j62LHZ3gqAmZQUblX0SxX9XAvx7cPmYyqO+gSaL2njOsHu
TX0ZUm8szA12MT8zmonZAAlgnYRPED91QLxAD6f5tUkeGmkb6OJTMUqrKNWhPh0to+RtKgVoJz2n
9TUuHo4i8r7XG1dQB8rMWux8f2w/9spXU3iS90HHEqV+bHnWvKkqxoyu8AsSdXPf4dG2yt/EwFlG
r7wQis6dS/EYoz7tixzRVIQnUH5shF8TKgICVli4a870/CA+TqjaTev2kOm2QM263vQChkr8X+AF
EvnCu/3Mq0o8yf/EDk5yGfAT+gYr15Q7AWMs7CLr4sIA557J4vFQfPpIuI551s5MaeMP7uyh3U8G
2K2HX4Knbt6Su+OrNFvJO+EB+M+FZTxzd4jHr/00Jsa9UYPvA1ntavbaq2mHEtp9uI1caav73Qqu
yLwrLoX64/H6Ys+cEp2yKBuXyoB9McrzgzYHGyWcHuYl9uGbY39yLEAkV3WkriSzcpYZYwmUSSTl
92weZQiUdTX2WAmkbte8qoBDY51yOfSV76fiIyn96tepf09FXqg1jH+FAh3JxUF5MdbK/XCNoIGA
iuGrXu4NAHJOEO1LoPWa198DyZX8IynxETp6DCJttPMLG/445le/5SSHhPuapH3Aspjzz8Z86K1L
5/bMpX7Uh/+83rFZlskUIG5a49EtbSFnOlKBtswGN1IthhXZeN9P55mnhngSYvOEAls38QUtGGno
r9j6CF5i7Lo5W2XRoZ3evx/nXCA66up//qKlE9ARK9lUdDmuy5/1dnwMbw0v+2n+WJ6G1/TCinzk
0f97SSCQ/j0OCOwWrjUzp67aq2afbSIHM1J3cSyuaR08BU8KCNC2uKseszXVhedL9/WZVrtqnYSe
gVZijgAVgeEG36wBkDHV1PDVuCvW01Z+U36aOGapl/HvX68d7hB/f6qEh16iHT91dIRrnoje4k7r
yEeZzp79ahW7L8hUOpN3qa9zbryTIGT18TxC5qajQrHOsh9gEO8vsZXOtGuQHvz7Y1QMwtFy5I93
oBTmK6SF7GQ9Qfm41MM4zspXG+MkbkQl0qdVyAbMsldl/K3d1ptRxJf0Qt3hTJKonir0xWrZjeEx
RA9+uZ3WzXW+rbeJm/hUuXbDrvNKd7w215CbtjhpjbukvnA5fNRwvvqyk2Ch/R/Ozmy5UaXp2ldE
BPNwyigQGi2PJ4TdbTMPBcVQXP2/1N9JN68xf+zTHb0lC6qysjJXrmfoRppJiIh4Ky+FO/AmBO5z
BJSwKSi7udlxcAZAU2jHAUyMQk8BmosZv8YwA+sdtpccjEUSihYoK2xeszQ7PUnnjW1/Xxvf/W2L
+AK0I2miEU8dXhSCq1rIl36DBcldMfa1Ny6iPRwGr7Rh0bnxhWuveRFnSNuAkwWbvrB+msP8TYKn
EjrKIBV70QN02oaP3ph6pF76WrobX3n/6G9+43L6BcY6XQ4PTfxGJ7rku/vbhkFmgIGH/xjUlpMu
JBenPIIXNsIZKnbjhfplID1DE2LnISZrd82O2cAJBsV7hcs172m3rTru2r5czrhoqTaO5J5PKZJj
1Lfai1MTNl/NfsqCZJ9s3Oi+P0hlfRFa+JxFnEFQFckn0WKwEYWD0c9vZ6VCALLav4ElmzmRZilu
UXCczl7j2cqvkmC1p0h6LZnXwm6ptvvBiWZLgXVS+xDLV0O4IMXXHofxJu6ifVUc+xPGE3vJyi4C
9WYQDb+6T/CwjMxOIxd6+yBDrWOnTJgD2GpIrK2qRbySY/iQgIJyX1UoEZmxl7miD8Gnp19/fjKr
r3aRvZSZ1MDks7pXg37B4AKGVfBkg29PbQ/MxNQYVBhP2zO9KxtzqREvCBhbej3iPWAA1BletBPu
QFfqV27uz5fkKXqgR6gJm/d6Y1+uHFfLkR+mDDlT+exeJCABILKKo0Bt8rlZQPw+TZaXgz0yN8wC
w6mCWX0sqecE/dnmAOz2RTR/b7yhlWe2HODJolSuZA6RfRDsBls9c7qhNAsVTDYUgFFiM0LxQSe4
ewc4nV35DDgI+ou7dmNbrn3//dH+de0A5VLmiRCjiaOY41fxMARRYQ1bPYmVs2GppxdiniUNrGzD
+TSdovfBH2urOKuP4zUORpjdeBP4v4CzzZb68fMD/T6tlpcCe9g5wsEoxzcOvQVzMYpUMKh9uPbU
5y2R+vc3NZAm/31kGVwFEq7BI8N996PYJ/LGKb/2sBbhQGdKW0YtPjcaZ/BSO3Pgjndzxdz++dGs
FOBlbRENGt5ojGbSYd6Qon5a3fRLjLJHaFyA/Q2FgPMqpzxxt2hL6nj/w785NbVF1tL1IEKw/G4/
pwAIN12IBIdG1aHqMU3gOQAC4W4SMCx5rG+Jcqv6y8+/c21JLxIS4I8AT7s/R8iCHrFhDmTz4rwi
EpWXhvGcrojlFOERxkf2lJ3rJwl9PYlZ83t+2rr/rtRY4ETy7wK7m51n0FZDB+TLDgbD99rL5OeB
CPddgrrr3V9pT044P3VgJpuN1bcSS5fScLh4zD3P46lRHw2L+lHwil3/AdOw//RSlkpuBlDgxI/I
bzTQNB54xcLAhvzRaxsfv3L5hO/0v8+s44ZuUnPYBLILa02ht4bRgsUiBMjmPF8jF6j4XrB7ulHp
X+mwy0vRda3MhOSwMAk17iB8KIcRk+uZGfvJJYJZrIvyYQhN38a3rUScpeoaFFdt4DucQ/frH7RY
G4nTykZZKqp1fupaAWyVcFY7k7InrgHT/QlOnYaxIaqWVk7Qpai6BnTCGHMNx0vQQOihYMgpDeit
Omt7iE8C5VLZzamDCKs2G4vHuIPqpnYCZRak3U/6vnN6U/O3hF8rXVBZXUQGtGcA2s3u5XYIsCqX
D0QvR0UvujX7PkQvw2JO4tIgOaq7cdfvOBv5ny1DcqS8/rwLVkL8chY1jYDdEkbcIFt2VjFtkaJF
xxwOe+Lnz1/ZxMtZ0mbMupRwNUowphRyRxiomNw5uv784StOA6CG/bvH+nqgOEDw6XPxloYA2k+R
p70N5AmgjgTlcWhcemCnvY2vW1n1S/0441SuNbgJVyIMesyOfsky+DcK/pxYaN6lSC9zII8xRGMV
T8lWi3MtkCwF4xxVebgxY42Q8eNdat1RdAfVhQdiY4twFtj17fPdp3vjha3o0+G7/u8zVUUKeFOF
r8t0fzZ8RfwC9TutHBnEc8Xi6xkzSsjMaoCCwWwmciDOOz73G7jdjcASBRykgyX4jWEKNbECtjEn
BPWYWBLMPDMNEHSbYIgRtHcn4ULMZ2X0VZbeS5SYIcknzcvP72plbk9e6skpp0VSreFdZeEM7eNk
mMAdu7Ahstv96AK/fUNTFAU69Tx9xa/Te3oC0hlzD1tFiJW0byk4n8BjyGLYQoWTyz/1T/0xDqQj
WpW24tRhFqBw/EuFoKy68nbxH5NbRVy8ug4oAu1eDroL2pR9HWhufmn2KVqU1OJe+T29UC9yNp7w
PUn7JplSFrFL1IgB+0+cAYL7NLi4khzojXjZNT0oH1MY+XWY7GofckP0frzYyo7/HxNGKxfVpaQc
FpjSLKdISDBpBNAX1pM/V75WwF3ZSphTwliIsP92IVkqy4WoEuFliKQxkawpdYaHqHidjCfx+efn
uHLmLTXjDekjMLCxUKLRRpuM3T0Er5gdY1uN07VDZikah/sSHNJaBS/Klh9nX3zkc7P0orP0fE+y
UQiDQp1BPY6ZMeyLILu/LO+twg1oCw+3kncvdeScopIBcEc5FOVsgNVyfKi7YeNEXyu2LHXiwFBn
iGL4eXqdmFnjVzdedHG1k3149FPDHfTHiJxV8gRy7IypsMYhV51ZFXmuyRN8tTEi96Jn/qQFPZxt
51Gx0LCp5gDWjDkuhUo4gPcs+5M3GmbM7UT0ELVy37RugsE7MmysspWDcqk/r9UqxTUO6eJ8ovGj
RK8A2nepC/okl22E9rW7wlJnrjbcKAlpKoT8U3KTdhS1PPDEB7M4IL2xfl7Oa3cFeRGE6k7tta6n
uCv02qWX5F9C8iiiXa/sSsOa2Jds5FY+Jg76Mq9dWl57BeZT3LkTMZ6r1KfG2MoO/hzL3wSopca8
r3QlofcKJp/vFYZRKt4d6hvpr4Sd1Eg0uWSytGf5JGLCK81gQua1bHbro9p4EgQMCWywYEdbFXej
GoqdCQkpv8tOpfzZZIULq74sw2dCMD25hu6UNW8mEK1xz70BO3UvFSB1pDCrtcAaiGVHFT95zGIK
KfyOiwPgkA68ok1JDqr00JLJ7mMb0w4wGz7FOg15+e3n97FyDv3ZNX+VUwqQLpSmQeeYt9oHNfgc
gioYvGwjJVrZ2EvBOpMZzLaiFnFY+cWDThBvbOqVtHQpC4eTYEzKGK9uLk/oJ9TJzqjvtPaNxsla
GXKpAZ/VDDgPlNfCMfOVyC4fh0AKAIcP5wn56c9Pfi1xW8q7eziJc9qAWufgwrvDzM3GF3YgE7sR
oIimcS42ttxKWroUdauAXwitnONhSRhSKV41OKYPvf/zr1hrbv5RCv21gIw67nisIiwg3GJPAlwj
4VKHNKrctT5USXt0ARys+HZXPUG3HNCn1stvm6qrlbC4lHSLwF0lcp2ggmsWpYUsTn6q9nqYYh79
3l8xrNSbncSBrNh41TbuRGtlqT+TA3/95DrPEsQOrOrCH9zI67whzG7pvnR0W/F0F5Yy+i8Wav91
nSwSKcZ4FIcqbNExmE56kB8gKZLP3LUwBYt/Ns7s+vOrXNus92Tqr5+VtPWQlToWvQz+jwTJVKbc
fv7ktaC/lF1PtAOnLEbQF/r+kEsdCsIJ9C/RCX7MLq9MjtRpVh09TrzqkBmd8EiyFQ6TJWWHmzYN
GyAE5OFr469ZyUyXmLwInqvKDBd/9HVHp7v2h/LwCY4L5p703XBINtLtlaW51GUDcdPUnYjX1gp5
yItgCUy1M5B5X07grMilDxjSxiZcu+j+Se3+enWjzIt3lcF9ol4OMKQSQPdjhpxXY0RL2fiSFZWL
/Oe///UlYi0KhnZX2FW+6HTe/UtiJz+Ir7INxaGHaaF2j3FwL34ovOxRO3N+YpgMVwpj4y9YC8tL
QTYUQNBr3H8mpCeYSyNWCt0EplGtrZhsfH9n+aOQ/usnMj0bgE1EkSxvXVLi6N51ud25AsZ8aNAn
G6fiWi1uKbhuZzjmahOeJLfrzOjPK8NMTYBxNnhoMDs/bemm1n7PInTM3FwAeo3gTDsH8pMGxmCp
n57by5baaOV2stRXK1EESIWGL1CDzkR2fJkOW8LwlY9eyqjpkPcKQD2oimuPkvw0RK6UY6L81CSX
n+PAygZdip+JpPUaN+ELmOD11wjeIAaqFOCG6ZYabZy9K8o8ILj/DarTXGUc7ld4+KUDY72+fk8K
2N7DmkMCVoodBVwwOtjmxMBEwT+BfIkAhxmY24e9kfvz71yrdSx10oDKS/Mo4G8AqQ72OLQ8aUUI
2aMGv7vcHPkn3a65J6CE7Gzyevqis50KR4HyoLt3rCbuPs2BC2Gi9PvnP2gtXC210oDCxmVzp3HP
D4PN7euj6KQXT/AUxcQ8xUYBYvXR38+5vzZzm6hcyo+4MlH2rNR+y/agHoG+M8NG9Y3oDJSeXZrU
uN/ZGdqwiRjU+o5xe2268e/VaKb5llZyZQxB/pMC/vWncBU4MOKda6SM4rmPWzd9TStmGZq6GxQ3
lcZDJh1S6cIyU0VSkT3Bpa4UfJ7iKnEoeUxg7qMq2ViTaxtrcQPrmzoxwFHhQw6QxJ5i3EmEzfkd
agYrzmQjhV7J0P/cMf/6xbitloOWIMQ12m6e0bVTrgTAlHLjKFjJaf+cEH99fD/nsPtu8BuqHtNI
AjE5uOMmylYjcCVDWIqGKzJw1LgfNBh89ppwNoe9dBwsTDk7UOug/PHzRlgJz0thMAesMS11fM3g
9u9wljbv4wl8uNWXW8vNl7Jg1FMHWbhf7kQYS53jB2YVpzxQbe2lfB+exRcNzpGwKYoPglUYFkaD
QZSDw8pWj2tlDSwVwqnQFFU/3H8e1C355MOW3UhKu8k2ukwrAfx/RMGZxI1Jev95mMgnR6QDlo4O
+sY2WUta+UX86OaYUymHNB84zUQ0x6fK1R9giu7oo9nbc0At7cZQwlQuxe7n9bBiqCDz9/X4z7JO
5rq+35fF0dYRGHbCrubMAtOnmTmh1STu2sxWYxRM8zN3D5Zs45vXpIJLda9YUT6tRXzz9AvzdkVr
AwWpountxJ58KlzOAs3QSvBLjUN+y2HXhNTL2UpTViZ55KXk10hjg+VwrkDXLX6r8TZnV7YiBMiH
eBfZ7DX32KE/QCNrY3inunKXuTXhgn3I9qpb73oLwsXkc+Md3HOjb8pCS1VwnBhyIkqIXKNV2ZU7
7OdL50pW43XBlunLynsGA/Xf99wKcg4KLCSI5dF4AYUtT60hxFZ8imxiwS45jFzFkV0MGYMa121s
l+9jprTUAovV3PHZNEuhnopfHBhGjc5gNdxUv35+ct9v9/9hDTNU/JNaxYMzTgmGMbtwS7G5ksAA
W/Hv48pH+JmCGoubRyi+owiOnfFMf0ku6mVNOJzJIX3EEnVSrz7XodjuCjCvAuVVDNnGo1vJWKSl
FFgD1fL/dM0tPA7e4RYMbAWmD0CdA1XGmj6Bb4u3CvIr9QVpaYPPupmAE4jOyQAtsAkKXYPhgd/8
WevMOZhR5wLo1eyex2AM1M267D2q/e+yB7Xm32c8acD5svuSpC/lE8EYB9LRX0BR2ZFPHX6fu5tj
td83ZyRjkX8MjSTMZIJwo79yMEkxNW/CyVodCMLcxt177ccs7j29zgZhTilaynrZ73RxnK0uJ+3G
sb1yD4XR5L/PSicqXOUErMf4HR5RnHPHb5mx9ShsiU9WwrG01O+C9sKAGCR8qD3EV3SRs9v4JT9B
kQRMQZpi9BqzhMKZBdVhtIvCZHZ12GTm3N/DNythqezNwQH9P1nXjEtA0Lqzdio9w6lgRJC7Wua0
NtnYVisRYynk7QTgu2e5h94KxfCZ70ymHvVeMLlqy0zh+wwLmPV/35SWaW3MxLsCIHJh2t1yNkvg
01pCkcRVVgt7w2zjNrm2KJaiXgaY0Ew1hD9tfJhSO2rfe022NBjg9/Er9wIwW7rl0fl94iPpi8xE
jgylkGPocKvUljBp2vi0/N0b7qS5U1fY/ymc64uAIJeCrvARkcJISIR3NWtKq5hAEe7aMenNpjQG
8+cvWot3SxnukIgRyHv9HCZWNkJWnGcgnLwUkd1DElnasLAGnRsANQLQuC/P9jCAAgfo3NZuWzuO
l7JcTde7QsuGORyiYKz3PePNCr4ulcNjUBDmtVGLEUmPBOnkl5HPfiHs9/FnWYRNyW8snz9dp+92
3SKmgG5dGvDlh+1qe8OcILiKmT3Or7zmJFKYTc4cwYFNn499c8zpGyMRkgbZEuqXMgUVs7aGgjyO
U2XJoO1JpLIapl2zYifBYdiYYqftiVNKxAKgEZUOmJAWuJJ5KkxzhXIvNo1TZu8jOlGVCItA3hHT
W6f9Zr37317xUjWc8lJKphxPmNtHgfhV3aCuCDSLucWx3QmX+gYY5kP2uPFtK7t+acedGmMlVAPY
H70V73iYeo4O+r5ufDfPgntd8o5aL6yq4c5sbmyWFdcgaSkcroVIFwCggt0vpr/FWwe6I6mqkxjD
prB47FSMmsRnWYGx1nwDltlLVEynV4DFplWoavOJkBtsSQAqwBaAsa6qOjHgtOhYl4APwiu/Z3Yj
1+YAKjIkRiZgpXJ/ZFTd2IN/BFffLL+lDFnXcjpr0ggGUERhN4F2yiy7s7IDgB2ViJuOCZ6uw75E
iaYXmScmv3Pu2NTtb5hcm3Hxa87f+1rwWPypF8+VgIKWP8ocsME7mj1z2amHyzW8j42HKPdyVPVT
OFkAi7gvsctVeFQDhS1FhU2EZxWNHF6pTnLtNYAgcvxFSj7hcmI1CYzlEs4sq5epLQ4D5xWG0wGU
wfBxcMQxpOqggUCptY6KEd6x3miRrjTqpKV+mks1klMFpr48agGCzV2FXWWjYPtE/AS6O26jqbkS
1bVFVM9UpvZEkVmoQ1Avw1DZjIHBiGuMZrObMbz+vDlWBFzSUlSdYkEVowJ/58EeD+CmGG7+1XrQ
oCo70cPZ25noD86CbvVeFmovg+CAaKVopmjVY2OKYY7ipXvl7uijbjckVt+hmAkfjeFI4RiibyzI
tUNhqcXuBUEG4wAbCgE5rz5gKb6XT7PD362I8hfNohSD8JiVsYTM3rporIytSdoib1QilfLxlPEo
CTfQ+3cXeUZzASOL6il9BuIzbk6zcBubX33n8hcSWUw3J/1FFiazozXY5lDxIj3vo9mW0LXiU3cY
D4yBnWqXKPophyxRN27sa1eSpbI7EzEPzUlIEYUuIPHsGhmeCdwJYbMgOF38amBqH4Lv9pUnWyWR
lRW61HnPDQWYnMdXwo/vWrixr+6689b1dO2WtxR0Z6zq8uo+pgCge+bh9i0elQZP2B8+5BvK5DBz
h4Pknu2Vm3GpvoZrW1jzWYCFtlfvt7pcK1Vj6X9036pk1EV33+wXNchewRrysoPgC3YeDPviVB5Q
+eDg/Vb+lvGn/LwnFfGP1Omb+Ps/cnBdhqyDijDTL7ObzBsXnr00XP5RDf2lBvZcgyokEUwhh6po
hkeB0L9IwjVV4qBNO7vtqkNNYltEFKwuLDrrqVu3l6F+yBSgAqvcImg7AJ1oSqA+xdN0jhr45Jfs
dxL1AY3ZsVXKnV6jO581oP9kMF4WYSSdd0iAWlw2jcgqCTCUabufI4oqzOjEReyMcPgsEkeKMOrL
0ysnGMxsDRX2I7VriIJNJtmGD76pi35VhkVPDqPxQDDsKfE+NG0OrfQEo3snIXKAtrU48R1Hnk2j
0e31+r1PfV4ZLACATUV/zTKAq+/sBB7U94+yBs2kKF6Z0YAw/hV3xk6fwEyfRWLjuMmp20zPfOly
FDX1Wm8zq4hhi5APYJmzcyIXpSkJzTEuE5hpshE6p3Rs3JnmDu2nAMmS3vrAZQWyor5FcbEHt/N5
yArbyKtHJZm8RpZfE6OwQLP+SKbxRKfEFwyvb+B7Sit+R6lhYuBB7LKwSVsYKcnYhUzMKjgoyWnV
m12tIHBJqlPN4BLA4kp8zXOvFIMs/l13vS3DAYjXZTPJdETfytQGjOrKAyZS+oanFzKqb50uHY3W
yLxW69XS0Uo1+zWUIvnoa1LCloWAdFAZE54g3LQAdeKmyo4BkPS5GGSKknSaiafIzKHV8C8HUXWY
PJiKhOCFQX+nMmBxzbUvidrGL0pdPWflGy3oECq54gmTYgNwru8Kmb0JHSt2taR0L0kCT2pDrr7m
mnjz2MFf0snoQ5Scxv6xVU9J0lkckBCNy+BEQYYdPPGR0WtVcgZhPI8MR4q9XLCyKGBVCdRBeafb
Gz06NH6bANh6yQnDqNnvSDbF9CxhnDjZZ7FfZjvaBFN76pAKJ3lkSX1jR7B7mkx45iWjyVMb3rRY
ugnisGqXnDfBp5qmodyHPLN6+QJj8ULe4SIKAziduw5TmHSQtKie0looYGuOrguSFeVP/HwAK6Ic
oZJsebsVzIhj+4InhwimISX6KLBCO+tzcjUAbGQYSKmb45g/NFi32gvjgRgj4Fs+KHof1u1nST4n
7Dm5BRxDfG8mLBJpuHY08fRcfka7DhNiGq4k3GSnMtDlHJ/A5rMHjb61EuxxoblV8nmObvUo1r5W
8SeYjZyKVji0YusQUL58RuPnXtDdWEU9cb7mwrHEYNs0vs15vcfPYCN6kxyMe7qniMzWYNA944EF
54xglCLDp5X4IDH5CqatdNOjsduVQOFyic1JU7FXMhQlsHmbsgJ4qIKRFZaGjAZWC6+nzGxq3pKL
Z4kk9sSyG0xKR4Z3ngBNSzS3Jsdhnomla7yvSU45lM6UAxjSuuU0Pw8EA+pAvQ0Gh1zUnOJj/1ow
FQ+1PA0jGLoc/KSSAaXyFPJyIE64GI0s6nBYKiB4u7ieYWgUQJjxNgmZ22qzXSuSVWsdXhJPfIHY
lejw91kvuL7UYcWBhq5LB06zB1RVeFhGO6Af2ffPkUGFnMJKgdu9aHhZqhguUOX1TkqgaDfU5pU0
8rkRWRSW8cM4nnrySbPWBHmYMi8nNx1vXU1RLQKlfTaxO0q1trSetzppr3K7VK8iu+qPMyxc9ZSE
XFL4JYr9MZ+XVpsatwhwYXvAaShx6oNIO6C/uDzAAx49UhxQeTJip6dmG2qIbCcepWvtPFB4mGJy
KSku/J0w/wZlvm48gBzCDx+qESkmB7nGW2F4PNuBoKFQM1MtWljCB/5PMvsZtRqANXRTGC0BUkY0
BCRzgCO/mh5HcHjqkJ/NuLzWwjmF51XlUFxgYuLqwp5GF27+SkqM6FW/hBL2HWBfaDCrBRT+cWiT
HZcVvpoUjzQjMKTNa9HryiBBo4N0pacPieZKmMJTDBCAJ9XrcF71kgiz+9zq+naycjjwwqJUwZGm
IArerRz3sXRDJE+BeNcYLIveFLQSYmVv4H4lVyMsKLTGUpRdws/UquoG3xBTeiCVln4ID23qTooT
FZj1Uy3x3p6F3rL0cNXzMAwGA+1JswQ1NbF4nLiTLa6GAiXFHFJ8HhXRnjVqcjpQitqhA2hHjxFE
Z7/8KmZ4u2Ds49qAyZADhOZTNbdoDUZdVo2vctefJgrKG8gKKH0wpypCoORyEXZlINkNTi8EjeRw
iUMk9IzhakPxvbphJWNKMWKBp/ae5scOdrQ5rkUjZjAP1exLOe6S8qfEw2lAtll9zPjHcubMGpUA
GmiqI3RosbSPsI7ylC6MZTtOMBdI+otSH5vB6WDZJaMQADBqCbwTfZgvAwQ+Gb1iFLOKWpDzKgdw
EV1z+hR0AfmRMcSjanJVjJ53Ym9RNgFYbff8m5791kCooLjGuOlnryNIYJK2RpyC4AWiWYDtBL82
JEsUXUFwjPbWxo9KHUj3UGGqw6Gu9uhGxeVRZU4Ls21UqGWz1qymQZx75aaHcr7VuLTIvT1EvoiZ
tt6r6M4A+RM1vpc53qP/KGNzzMk7KFKuLhqhoZIDsjxwe0dU8jWBOj0pEYcydm2Y4sd4o03Mn2Tc
QosmpWEGbE/VtmhHoT1nyWR2jHkKMpiPODHf4Yhh+UnVUTcSEidT1Xf9LWmdtJqxaDNLUsVd3BV7
WFEFw/3ho6Krj7nbgxBKZlDxandAoG/wLlC5odMUwLfDEkhvV+xYoEs/EO3cUsugQZFQW5yIx/qh
skhLQgV1ABUkbVkiJ0JDkXuIpGLfie9AK1cswnQ+Hc5Syp0xcmIRGITCZfLWa6gpcYHKAX9KYDE5
jYIpT1amZ4dxIhLCU6WC0Vm3+17UasuYGTIrYSfGL72GklEva0iq+A7JHpKyRNRcVk7lxzzgwM80
yc5KF+JlmCEbtSfHqsvkHi5Mnd3Pktmj+o+iJX/QGuzf3MchoMkYIq/nQGa6K1a4Voqql5DxNI0v
6BebRO4sHt6BbTnaIhiMrJatRAmNQoEuu2J7YybAE8NSBAdbqj40Y+disBL8SNBkUQswuBL4ZD55
qSLN46J3HiUDVNvM2QgM7QLKqWfEIsCn98WMQaCokk390raeUkZBY+hfTIole8i4c1n5UcO/Cxk4
TCletTIQT2xGPDFU5h8p2k6zpz9ASK4oumloewi+CbKQuX1jbPKMFjZPw1NpvIn8E52fZIa0zmmK
ywx0okBdBnAH/N0jP4FnJVIBS1Sz6yhKnwPmuyweIBT4vvVQpZUnkjaHejBEU6o4X22wYrl2pw2u
WHt8mf2SNeIkBoWF7r2tWM+AxwPO2laqMxZqZmJ6fgIvKd6TqhzDUe0Axato4idsCgYYbpsY5r0O
tXBQKUt2Ej+81jjDd5i9NLy6fRfmzKky43OawFitM2tQnzIV6Tsk+6izp2eg3QHlFMqPPMPFZCgB
vxvh+DIQuysg32J9gGzWJxG3r4RslzSRB8zoE+z79rLMeWxEijNU6ZdkwFI5BmtOAdRe0994piFJ
w7JTwSdHtIRKoq6OOJz3EtTFXRvO2VtqvPIKQsVRy43EzLHhqwFQTyAKcqdBkalTOocjCCXDBJsd
tLv33TwB74xRLDM1+iScqL5rI+nUaG2ooOkWN+V+ngyMsOEy0EZuEWd2LVR4fA2/k2mNRvnMwiku
3XROLYU987L61ky4pgnVvhSwoVBxzZTPrHtNkCHRsgExHpMADlEUZ+67k5hSi5fcRPzo0OvVpeqB
E64NzFPa8RFM1LCUi/NEY0wa6PgkAH+OPb5B7Bjc3guGpE167tr6lUnGru7ypyoZn0TUZybxTPpw
qpJPcC/AvgT5DIysgUU4F9G/KTkM05lRc4tBxhSwAh8oWCLYC7mTN0dE2Lp2xG6fowktuMzwyuLB
wHUAucZ978pNQA1xJ1Rgl+H0JyNWCQjiN60nPkkRdoliMw7KUOF95G8qs/sMk0Oy8CkW/Ysy/sYi
tHEfQ/yworJ02iSzo3yyI/JL1YAblz7rwZk1EjIkct2YhoLEmxz9VHXOFEClrh4l/VKmdqnBkRyl
7ho2FBNqqVL1KinZ2YgEsIm43GcYJyEqQ4xDC3WsbVF9mZMiYHr9SFKoB7pyJ/JWycPQGkM0hWJr
RqAhT5R+ZbGN2ErzN1nDQ7JSjGFkeHL9rkkdOb1FmK6tXhLJ1mHgwXOhzu/KDzQYW8WKYRlevY7S
i6L7yBLmycs7VDKEIB3BQe2SQDNcheCkxjVlr0z9eR71QwzDDMwb8V1lc2j3UoqUFoapg2oNcLOi
OTxTkRPR39MMthMoXdJLxLwMsIYW4+JpGTtidpTJu4rxJX3IAEbE1W5wefWQo3ILE0zwxmjuEi1Q
6yOiZ4sTZshCCbOa/EWEseSE/dNQW+cBbQWrUNZtQ3+LYanTgowt+gp6kNE7e0wgTCB3/+FSdLX5
acJIX1dYFEUnUEYEv8GGIsdIcpXooBsAFFm46TTI+Chn99qRSiVi0b6gcLudjaOOLFjOiSPADwoF
4b7NbSHvQS5CyEaW3ZWxH+PGJRm5E+O2IObY1jx6aldWoehL7YbFBxjdeR3FjWKiAUcT1xDgmZne
CwkpIFHEielnBKpoWjCXDDViXG2mrTfEXqsUcIJ8bGV47Hil4GhFhB/R7rMitutMQm6c2io/ncZa
85UY/XZZ+s3HMKMq2x2O9jM3yi5XuBEcFqeXCPMbbVX4jHckNajLLw2hZ6pw7XAElEujzBehrDR1
jG2jk+P35E2T/QHi+pq9d81ZxtRHZaK/REH6QQQoTGTf+eAUzKw+QXowSa0+lZ0vJkfKvYDu7XEj
uGU6TAJgJoenr1MbHFfdOAgFMqNob+CoHWoMqWVNjTpZraS/79aQuC1rWn9J6nF8VQg/vcoR6VCq
1Hs54LjalcbJyyrqoD5BrCTJXRV06Iji5iti5Durv3TstbhqYcg+ykHRTsEYp55oAB2hzudZEDEx
9f9IOq/tRrEsDD8RaxEO6VYgQJIVLNmWXTcsR3LOPP186rnqWT1VXWUJztn7j5nXL+OuVNqf1TCS
IyPwiy1HZYDUxCGx6aXX6mtTTH9RxOIGh7kJw9j0+7i81hb+qdCyr/JiG5vZiNlelpAWW+m5Uhen
o46an8uVl+HLysfYj0LlT7KUbTWEP8t0zZrT2jn1P635hiMcsH6w8wyuljv5t0HAWDq222V4DHBm
f6jukkoPDml0RNRZ/oNssdjIxLFOMPhtTYm2LFeZNku5VWavrz6rhL/9RigvotvktROLhz1hxxsr
qm2S7y3F07vICVuPcjQghqV4J5+SQbBE8uv28kEBsasbyuB39A3Y9qWosEv/GV/KWbxpH9LiUe6t
+MrgKoZbd16e3Ib0OOidA3OsX3ouaz1yAStwspKLHcd+Vp1a/m3OjzeDtm26/Diku5LozdEpU78h
8dI+a6lvUJ6NqLg0tw2VzGzB0V5i0KleDUKlwuvYqNuh2IzZd2J4IapzZSeOGkrEaiVt8ctMs00e
Qnm+NbjWuiDVDkVR71LDpwQeq+vUf8WDqya7MP2V4s9wfYn67zFbd7XitaRR1S6rXwlMGLWEBG9o
pO2arV2fK3PlOEXOFoGBZXsGubWuvNT6tMf0lOtkChv8Ml4PnaKDmr5cUTpzyqOR7bKbVkdsoNcm
3XKXLKmrlkRgpfERNbHfdPGTsJ6Ms14/4SK3CNJBNlO79rc0NmzZ28h8K0AmynM37pSVRvgMqp7Y
sMZgDz+06Z4xQcK2L9NzgKnSfi3sXa2/xwoGxHy6GuLbJKA3BWCipH7iMCvfRUu3o2RsRfNUlG4s
/3Qqcb/ll41+rvirx4sO+6/hLa+2BH0qOgDHUS0+wJn6+BzWu0a/ldmx1Z8q3PNIwAvc84ibZGnL
pbe0O0XdMRCs1U8ZbnN6y/PCNQHt+i1xqBsVrCqd+4cNkUT4eDTc+I8rKaRqcBavZSc4Zr1BAmih
g3g4Mo7UuMy+mfHcpg4UItnuRbWxvrhUurfqV2+8qHnJjZ3Ak0/PPbU6Pc4OIo17zR7PYVE902C6
0Wo+TIrq5asd+hRYxtYrP4tZPZc3Eb9F85msYWl9bTUmmzhx0qQ81T17PEu1ERdImQbfkPnh1mN4
L6UVyzSNSfpOkBWX1SA3h9zOfbNMeeOJCLRdJb5Ie0GGdEly+FPRVG8Gt2TOEKbGLLP5m15domVT
Fc9hzyN/NFhnSsE3gCRQFsQ/07u5OJF1WbKbva6MfUeY9bE9I1fbmObTUl1K7bUJTzoDbQULlnta
6I5qUOSHBJ/1oAEeZh64VVruumvFOUg4c6fyyLLX3OrSM41/w7ovJDBev/nXZcGE8df81KjIkbk0
sQ3O//i5zNifZOrZle9SBICbm7za64lHCAsVJLbpDb+8ZZK97UUAAzoxgayXxHyty98h/zSa7hm8
HRWC1j3VvSMyvrt3/q5l+jFr7aZpoQzNK2JRm6+vs+UgBouoq+e5+FiS00pCSPTeldGm0J7T0C/Z
x6ONab+K2QV2s09pCw6m+Vq5Q53lmJxUI4sYIFBO/4l5V5qDgewoiw8joyzniOG0Hc/7U8q9Pxis
8wpnyiq5QEOMFG25YwJiWU54Hykf4lkIZxzVG5LZQb1sjGy2F3LXRZ+i+p7y9651BJ4iQmjsc1mV
DhG9BliJcugqcBTjjIhhLCk18s30wu5UqlybRr4xtTeLsSJ0qtWRUcR2zw1ZkgWXx1+mX7TqUuSO
EfmR9qPbuasbL1nk5Okubv1BBJAcXMOj6UzUOdSv5AanObFl0nEpbx1d2vVpSC9xd9dLANxDJ03b
Ec9Amv+b7Z0m/zHRNVLkGEwpKnNMfMhWLGyZK81ocJymoRVjU/LMM73IzCObuLV2UyhufRXBn/Dz
EdRCLau+6X6mKuBNqWM3bX0rDdqW4eWla6RNF/2GxsEI9ysi2Ng1c3/8aVJGNRKcsOnr2/htpod3
dtXujG+YWbBjwVNfbBD3J40aZIsVBXBJ5l1OuAJ9A5RESndNlLt5+5YZtKEXEB6HdGBoNHdS97la
pmMk+4K8w65yZDMokTjTtKFynfrmKZu3Qn1bf7XkrlKpLrH83kNs8pzLRunIBd8+/VFuVLomJ1Zx
REoi6T8dcOvLIiyw7U3xKLPhHM0pxu09CcMkLU4wAvPPLLb9gTTyRUECBLz4wg1khiTYqYFqfGfz
e3upuFjiICG3hTEt/DXy+4QSGCgr56gVjtaHLhqd0WA8B3YE/9hM3W5BLambH5F27ASJOZk3xXxI
86s6HXgS8gaM0NGw4zWu3Z3kHmknYK+rinsC+GBextkl/Uljj1TeJPhuAZIsNYY7zkBiiDHMjdn8
VuFpIlba3okPAzwnZmwOFutc0as1bAyL3IG3SapcdI+bdfl54IEfyH5N+Umen2ckRaz+deUv3bZO
PXlyKskNu23X74itlpN/1rjL0tKdJ5gweXjWxnCzmpYfReTMd8/lzBvG+qnTbIBK75zW12jctnXQ
TPv2taEElIT5P3bPECmkuEeoFa1teBsQlH+Yf0PmxopTySTUB6q9weVjTcG47+EPhq3KHf2rpXvl
txAk9xMmGIViO0T/rP59Vp7Fi0YMgTo+d+/a4lf8jbTtuqxAldcyUgJmEBrLHLb4MPm3arKjIdki
PEEvzR1XMrgM2wKfg589IDuO3nOkfyoJJ+W2Lw6A9bb6G0du3n0luQ/SSkO2Nb8q0qFr3WwOQtln
4TP+RGY67UcqfurhE5CXyuhN+k9lpL5lpcVDVj80DVrlFyDv+Smcm11rHOGxN/nyJLh1pQEU1qs1
8MGZitnPgQQA61n+q6orq0RuBCKqNs180Cuu6Zm9dWdm343yo+nXB/5PEBQnm1pc/gOWHo+c2KRP
SRwQHWM7ehXAD6DikgGG4vXLSHcyTczya85XPvGbVwzS2Q28eQPXaoY3+QZv0tHNbMx+M7/q+S3l
mYprwsSJqp2uYtfXp1rzzcUNZw+0BEEYZQCEcBeoG9lleLvIN/JbedcoHs+bOf8buBaip17fmqEz
RH5Yly6VsNV0W2MiDw52cwMqnr6HqHGqdyFufO1y5+YklRv+2HpA1ROWh6/VOKQhtQZUDBNW2DDU
SA3f2vKmQ88kb530u7aOyoNjLvAeh0cRgXjo2Bw7Khyt3tpK5Q7FD2kPZrRNL2t71wT4isJNSPT+
O1lxUhYwRdfLdkQvJXH9+61AAkB3c/tFfa2tH3LdT7MgVxyb2ZWKHIt0sd63LM5oL2f15RSiNl0q
gmzweTWNwgPhlujnA07KPdl+iz+Xnk29gJtSnTEOdPOkIPNTj30T2Or3xL9cd6O5q7NNKd3D+rX+
LNVwH6avMCePpcceEOm3xHx1791RAOm3s+Zo+XNrHJSRy1zBtvxqh/c5RhRSOXwJzGoKg/aquymU
GCdxx+RswJCPG3l8BCAlblah7eaf9spEVb+IuTjMBkub8CaerQwb6kZ6MTA7FL9CUz4qBe9tDpY3
Q2TgrmpVjZvjsJRub9RH8//XO40NFQ1QyzQ5MS1NVfUp6D/AuWI8m436LgFAbCR9eHDYVeF0Law9
15AF8qwXGSgRbTVR99Jqzb5b4p1aVo4x1EFbh39yWv+zR+tLUhO/gVreZEbiiC4wsswrJrE1ra1q
jFwsmzLyBNvsBSETAtKNpbhV/KPGXypqBPUQWj4rOGWDrbZT6sMDhotd2fiDsi9+aKEPEo3QbTx7
1bm5DU20HZa/YdRcFCgdFxeYcyD4L8vaVlm1wZ/7JnaIb/NGfdsq3mp5JVSLPiR/s7FXoU5ma/go
xZZlvOkcYU3HrCGDuR8PS89LXICJqdhrAKnV5FRd7e4j0mUvnYh1azIvMrNnIAAvGx71Xep1HB+L
PUDtTEVu3T7mZJl4f66guZ23UcPxWq9HMLVwHT8U65Zo6XMV7lJ+ta5LVyHdyBZtM64Jgu4vcXzk
3pwWb7WZsZ70v2j6nVBaRyAAGwZ8IihMVxGHCemiRlpWRKKWw1H7GHphhvsH+rAAfPeXKQrKcb+A
xEJWQSVo0bNdwl/A8+x05bAaQO7qts44Bdd9tQAT7dYVNu7ILZwMjmV4Yr6V5G23m9DYVhg0Q1pM
/FHudtVyqn5MNFeZOV4Al0EpxvEiDXvpuvZP1FngoRzND92K+HTdXPULM7DrCG3Dr0FUSnVWb7O2
KzKy+3aU3G0yahs59cbBY+EW7Yuwr6hdiJNGTiCpN5VHnzmZ72gS7hwdUqYMmQGBvBaLKDUIo4gg
KTr4Rn4h4HX3lZsfwxSY6m4hqYi6rvlnRBNYQOCdR85yMTCtFdsMmjicyRvX4qAbz0X6ZhvHZTpl
sKwAvfpe9OjtAHebRwng3Hj5kID2vxONA3tyY8hjRFHIZ3wdl3Oj3Po/+ydPjM2QbI3wu54BsJLk
NhvDh8LNsPCbh/he1Z85SjB7Oow0+QlnSjxIUa13Jexd/ehYT82oMEp8ZEyPjJG5B36nzRs7sGmq
Cs955uflzR6f2nEr5WcZbnnIDjSwW5p1X94bUM9fmV0b3NOvf6rwV7eczGbpR6ucyQ6fu6yf1tnV
+bxnh+Rcw1kEg6tTviUTbUlKsY2Tj7o5yl8Wv2bItnPxE1ZvA4muIruwAkJCwh4JcVyr1O0F9yeO
wU7ZR1V3EC0cIIlEUIyFvFtHNgmQY6A+j3e5Z3Y6GvlbtkKnI2cZEAfknSf4ePM70TezWA4Nc5xq
uHb/tCrnvHHmidBnn6ANTxxC81FxKrZL8zHL8PyO0H6Xh5wCRY29ZfvQkK00DBuP/SZTGSxQkeRO
BeLHyIDSx8bom350LwqrSe30WjCvW+1qX8b2rbmntsPzAAgKWKFEkFvSX17+I5WsLjz7o2TQVN5b
YJYoDeTSdpdyE6GQLVzN3NSx7KqXpIQOdx+z28eyeGEY4ASSra+GvtUz6DkWa5iis811UCl86JMv
+n09sNHYdH+oh2b4wpL7ZJL5LVZPgsZcv8IRtUT5Mn1IjySY/klCpdHWtNj2XsKhIe9mVqVqJejv
GGmoYh/3DKyCWm/D4bhGp2z5aJL3KN7a8j8Zii4RdyOzff1plrezAfd4yEHgbegfijvkxHi1Fflr
KKRD1HDThAQ9vllg+1L9bqQcs25Mozsh6OMnkflx5rJrlKgMradFJ+LK4MtBqC9+53BfpJIvw1/H
4U6e+IDS2zA2nl1kfmPC4UDcrecaLV0EAYoQe3yqQ86JyDV4tevqO41PCch0FDktIpKoDay2cBba
2VgY4vZLl160YkIcNKHJx+7JGxKZDO9IH8vYS9eSGQJc2+CWaoytmU3bRUePk0cAD1p27vNpUyvm
cYDRJ99ZcjT1eYhuVEzCdUc2AqkN8/Zotqz32TWuSQQYc71FAwViotZBZlBuY7GFF7kXsyvCPIOY
9Her/rQUn+eSZRxIUZqObfWZ2zwTCYAL06kVVyfFUp3SepY69/FRj8+iPxf8gVH+yX/NTJExWs+5
+Alr0rLvqYw8X2EBV18kanZj3ZvXnpgjll3m5BBVOEdFESh/KqC9HXsgI82yIocMVeGWxl2q+VAO
NUfh+lnZX10UPX7Lgec/RRVjRKwJR2EydyeOKq7THKP8Kj64si0FONE0NiMS7cLM/nUGEGo+k2lz
BwfBpoOADGLgXe6eyvivg4df2HbHv1V07n9ClfOqnwao9YgdreFMlC3rvWIkStr3Mc/2moUmK073
Kn/xyDIP1GIeilm5DWQSTPtSvITZRaBljMI3uZs6d7WV89CP4bZVH9Nm9RHnqV8cpPnDVsCvEbo5
Az/K8JbYV1UdvTnfdys8VfhcRiBK2nMf7SsV5vCqSIFubVc7dI3xt622MeyKYe4od2Xa1ctdIr0m
6sik/W1UXwKIKel3uoBu2aQtjZMlyHtGImxx7af+lBbqNRdg1dSXxcVeJ0ax+BYtcol+kWGdC5jO
9XPquEhj+0aMNe/c3H4Zc/Iq2XDt9ap7pTLCP6F81Npq1wy84f2gc66Z30MPUsINrEySFQyZ9RnG
y56evpdo2M/qq4msuMJCkDR3XYqeO0DtlgUjMaXxmMDuA6dZslMmELsZQ4una3Ls1ap+NY0ouWkC
gVATMdOXa7UTdnSrTMp7BMLR6luNsq2qazupQc1YrPdVfkBAHDmRbKP7P+UxTC5CKBE+lIHsjcJu
74VNlZ5kjXsxjXgByFXbiFINBjsOnSY1M2eQm9GPe/EVtWbkwYSiWljioxUiIBHaSHeownRfnkPJ
6/NAKDb+NhffwaRNbxL3e6hflvGF9bNND7aFd6JJ3BJFUvmlG8I1KUJYN3rLOpURpm/hhHHa6C+R
rholRSyhWGVsbXqmogkSTkHYkCl4zOZeoyawqa65JR0aRZocS9K2OrkcKi+q7Vr9bdATVymDRfvU
Lfgv1c97ngb1s51Z8QvUFHUJVwJnaT0IOlKIK80xCTJa6+bUxvXdMBQqt0eYKHWLmF3sU0U/jwRv
AhMsTLEWEBalx4zBQWLAFWgfIiajMo7HXdsVT+M0CFitELaLgOHY8ptG5svEMOeYVhE6odSJTdsI
ZRtHfN6mDU0yqOniQvAcu7K9FKrtWJwi0lyftO6fnVr7gqCRZhwqGpx0d7bRoepa/aNLT2ZV7JJo
wBs3JOD7hS+HZ330UlpQbGxZGj3wi3TWLAJtSQooT6nG4OwwRZpKQAmFxm0xR0d8SglT51K8LsZe
aj3V3le6H8230ToI2kyxB/C29XX/zGMdeT2FHdBZYgWrTyXwSA0NmII0S9mmswbur5ivNARzzZeE
NCXrv25u9+ArbKNV7xTtS01rRsR2c4belsyDiK+Gvu2ImuhcOwFnguhNuFkGNot8DdgAbAxSWFot
azvgaNC2yB+8igDbYTFdLeLHrXdRY+2GJfYGFAiDymLZvMXTthmGoMm1XSN6AffGyJSiOUT0zPn7
1lwr4NTB+jY5txl++/Ez720Ca7SPuv0BOAvb8tRHyUmpglydnlb7V1iA3QUbSqvuF73zFoPPoZZ2
VvylCUpbJBf7GWlR+1zpascu5U/Z9ql8dNsa+Yvdhp9t2VCgk4aISFDjzYpwpcr4TExlZfKhGLAb
7r0iB2oa35Ywc8LGou1OOHqYoISoJHS4Y7f4XWsS9zlXg/0ztrW8HeTFciUlSraKHv4qFXpUXmpt
6CiUrHtkw6lM30KhaxX/B/RBXHOTr4WMpLOjEcyM7AMSbM2FAeTt6IbCy9I0GBr7EM8zTB7lN6iY
Jgj5ao7Axmp9duKu8oDaqkogORuBb6yxTA/p3IBLxZcGU1sDPDJk5VGCjNNGJVhRIs5D9TEptpdY
2Rl57ilL0ufwYVDUwJ0GxvsV30qB6sYwDHkrD+XgGfVDIXaa9YMsUuu6Iu2sJsP2yodoF527M8XE
5Ifxzhg3q1UENlJ/nYFKsJ2keJMqVArareeVb6CXwqJlZOvlrTF+jus/0QQqe6eGnKxFaRMznuDR
k9zIuHbqaTZtZp3apdk6VPWN2vNX/Otqov9C4ylDgdAyKJcmU7rxmUkNG4xkuHNxL+vsVbEW47xA
c4Ml5KzmD/W2kmluPp7N+mLEb1ILSr2Xy+rxwpUJuZOF8VUbPGjaO5oWb8iwo8koiGOt+auR8mfO
aL0nUeRrCWRFAwqXycJ2lt7aURtE89JfRyZMNzPj2DckHO14HsufLPyKR+BOXmFr+UVkMDFhFyl+
/B6UYpGVbWt46+B1uCPkyyh8M3wOlZMW9vElw7mpoUK86fP6k9TjtE+7Nyv3+9z41YuEmpXR15GL
0eXnoZSvtLMx0Rsw5hArbl87Wf+SGKpjkA9rTk6OGjfT+qB/KO/Iu0YbMttofq1t0udADJeqOS4x
gifUq5ZawPIXrhG3gRGjxN4Sb2cuNDnwdG0mwqUeQ20JPyHD7EmBnUuYJ9+5fJGdIOFqUYHIbN31
v4Rkv0LheBXbtpxO67RLwoNqnTs9dSKOmGx8G9srpBPU8lRApHp2CfKG6NTGlutIiu6NMtcaDE08
Zv9GKT5nTOOiPczSv2GyPQ7t50Q0njS9Ck0QvTrhTdDcMpP0Z51Zr8iRM4wdJ23+HBmWHvTtSgYI
4/+2Cgd4U+WZ//6oxg4iJgZkXtoq658SNrGiWI+RQlI3OIUGCNSPKbTqcrZy46FiUvxCDvLqc11I
/JiF066qoygffVjt7Tnn58AFm32aJtopfmP3gAPhIZW/YkAAq3YbE0y+x6tRaXniAoavi4HlFKQj
X/c2/dXq6hZ1DEFCkHdhRRO6AtbeVPotLAMFKepGhPZJ6seRV5MPUwFgZ0kw1ovFfrdrrPEyywvu
lrFLakJVIbTLHOJa9KyfDYEoRreAOWjeOP7FjWldUQY0mzEuh8sQg+hz7M/wWlGsLK4s4/OwAarS
J3lIG2esxZuJDAWDR2Xol7rU/ASfy77FlYxxRSoDq6DOUWLwHhaLF3ZFRDmrYew+Ep3e65rc32W9
Z+soId4IlF4uuQBBR9qk99XoONPkVJvC2jRqei6lbY5AZKgImNM01kVTglmQLVyPeRuoo4SkdQYD
ZBB7HqToFo25u8ya9dTPy+csgRtquty6lop6uDLta6NQnWbPVxDXrL23j025U6O/yiZlPlEuGoOo
qKfMqWzzonawyvlZDV9QqefbLP3XUDgy34eWS7NubqH1rBFgjZ5wkGkSsN7m7Dtk+Wqbezx9KBxu
sfXSG/dZB9VVXmVAw/ShCLqnArJY489xeWxO9oR3IIyb5slcIJlCPVcCM4nVzxC3agFxGq1wclUY
ujbDlTx62mO5GyDOw7WxQVLN3dRm4rNfm+2kNhiaw5c5GQMtNN0im5UX2foJB8nhWtCbJHlDIkUv
g4Ego9VqE0XwJH21coQDJf3suuI3WmNQsnu9drsmDd8k4AV5eElmINnYQHDT6XkWxOas8vqg6q1k
t+Dx23AOWbqpYASInoQR5PL3ElMyaGnoirXvIrGOgBfDasnQycwm2HKQvnGO6xUHpumX5Z9WGhCM
PZFEszIc5DlWCAv+rqa7MeATApMXwua+y/xuKQIDFC8aPitS0of4BScWcndUiCMfN8fD9DpMSEOF
XLKtpK4OoqKusEOmSIKeMRoEHWxqevw0aeuVzTO0bM4mb1sfnSlfo9L+V9QFAzT4pbEUEtqCR7gD
oke/KNq33mC8A3BLjfFIIHEqeejGo372TQxRKJgFhIjlti3bTps+ZOpUZGxiCXoDQrvQUL3oBvLv
OtXDd4BfDrDm11Drr5FvFh2HEiMdJWwvuxBkDEwiXaXhZFFL43TsF+7S3Ml1RM2iRU4xgXKSljxg
61IGzkmWuaLSnwv+qWTrth/73SAjAlmtAy2nG2zFs4KopbWcvE/8JFzoMQaeke5LxDfWKMfafAKC
PLYjwLdlXJSoCpBPF9HUvs/0yJZDhX8ItRoJz2bP/y5hP1iWl9UXJiq+lhdLJ9qw/ptCgLxqtt+H
rIV6jtm6JRzOhSHAZUTtYU6YyTg9IWtvdl1uW8FqN8CvsXgqU9A+ZiHZjSq7OWoDSjNLaREby/tQ
ZRhOOzdNdba6iKewk0fmUpwonY42PbZhC0X4bEwGAJKpnyTTuplZ4yjhqVraJ4OJXrNir7MAiy2H
Y+yQ2cwrEGBRd28yxCnTHFRCO1MKCHX3Cg+54LHwp+lXbcxDkdpbYfENw3/x572A7rbFFERjs0v4
aykdGv7xtVImT0//cfAHS1UcEtsMws5nOY6Ho/4aotmpa7q9Ua10leKEYLurOTrIsPdx+BG2nI48
KIhr4mR9qiPd62G3xTwDxVqvNRFx1UQrjXExkHpjt4Z6lp1m/RUotfpw2DXlP5suJuIfHpPThDau
/LGHuyRug/mDDixOPiMZIgUd2+Am0udETrcwbH5UEI2W6ohscad6xESWoh6HcwPiz8RFSz/C6cJ4
WvVgWDVvMaILyfTkXrqpVRvYsea1xMc7y4OL0eZox5buaxYK+KUKRuk+NZlvkGRrJwd1fqsxI6kj
vW5Cdqyke9AchpK3Tj5KgJGPl37iYE8JbBm+bX2KA6GGu0w3/8X0245N7s+moFYcw1uJ8aZAkKdm
BiozhAmGckiYgwTmzbCLjt14m6bErxesf0a917AQYArcEqj48MEPgk9KGiE7kV2ZYsOOPGKfr0DL
WJMifd5nqD10ULoivrXGl5TcZMPFX4R87WNRv9T624SXVxpSXYePqlzxgKbT9zJXeOvr8kOp0kud
EGLbaf1Fmc3XeJXJLyhWp7aXg5QfapuIuY52O2ungIqlbJWPzyGK+WuaWBBbvicMLXIU/yBK4j4+
gB3zbnF6VmbmRxXy8wwq8zjUlzi8sczEFaTwoYgetkmvGdJtr6ffOsDpdFukV+b9pAkvow51NRMA
IEcTYuuwZ98Akmf/3/cZOnB9mp5lJKkrSlt7GYOe5cSyknyjWuVJbRZ31Yv9Euvqlb4sNLFaj2cy
6eetNaDAVZSIsztX/FpfvlXL/CrVTzO/rNbg5K2EwEXtkGQVdnSy9PkTBXuV2dsxREQezjKocvWY
jqqweFVa0HxWYDdK+4Hnonww4Y90ByabuV7YdYnd0EqorIWduI7MQLY8paVkMUFdWp7oy/F6tXVM
3may8YWlHbICcrm3wv2caTeRxl6ma25kzxgx/Dr1FQllKdL2Qbhq65fpSbLCK2aIPvmeJvM5Wt71
6AerL1Q+W6ihS64aXxX9OZW0SwfO3pr1SZplxxCWVxmycTXnDCVUbGoeSxwBTsXkYUX8l0y4riYS
2gorFZ9mmJE2OzaUgebT/8d1KUdUqmSsJ1YjQZw1WIGHge9Jn701RnOEYXIu75b1ifJv1b5ryAIN
ycPozhIzDAdK/WYZ6ws7087g1ikVuBE7kk8jJiip/5rX7GTmh6WB6YgqNylzrBUmoqElyObFj63o
JKE1aOb0qKf1Xo10PDKz7g21qrr4f7a53oA6yfsmBDVI6vitzeQtLcd8BPhOEhTDVef1xXSKutCJ
oFeqdUGXv6auZpluXk1o6LpG+axX24iBVoh4le6d2TqDzYka0OAAcL1TEbdNtAEYuNXcPAKkPWvT
BwfvoNytZSdCvjQHmyXD/nWNiW9BtX5lwK6jG8+HsJ/Rc1vdzmZlDq2XujRgY26r4c3VU88koTSA
BqL3Jyu88X6VMnF60m+FSF6bM6cVA29JXiNMtGukUmktuYpm9U4SdXzASlns824iiw6QN03dls09
StwGvqaZpr1ZG1fKt2q306vnrrstsa9prki0Qw1CrGivfVMxQkcsAtsqD7VN02BJqzwZ1lWzZid/
pC+xrWjlOZ0HjON3LG07Wy79SMlUf1XW79m4Tsxm9XqxpZ9ivkOHs6I/HKGU4hDMq1urE1apB12b
Lzq6TWvfoHywukCOla+xqxEZF/sZIEYt99b4E2kr8vPk21RzsHCJu88mF+ytr5LjTAg4hXTWV7yy
rIXaehAw+CuzxDCf8buAoizbhYt8OUu82KOsY0VQNskwv2MZ6u2fRPtTjGDtukuhn2EyoYkX/MZS
c4rb0tVw5Kd6e/wfZ+fV3La6Zum/0rXvcRo5TPU5F8xBFEklW75BSbKEnPEh/fp54Dk9I6NNcWpX
7dpVtiWCCF/A+671rHg4lXq8JvN1WdI70pJzmT5b4VNfsg7iNbf3cYuWvUQurt2WsKmi0qZIOfYr
VpmFdSpYxKMKkf6swaYVFVo1WIdS+tBA5sb4hs0SG8woUhJBjjffXuIg8uHSVfWGnKF5EvhLWrw9
iYkqjtsV4mfVtOde0yyy4VY3U36YjpxLQyRgbZUKSosIUbEkpvGmz28S9UZlfyOv62EHM5bC/myA
g2R1GFqHp7Hx5S2zfItDN6AqaWwpGOn6um6OhZgnlLm8e91bFimbbNTZ+nsxZmNRGLGjRwl1BzoJ
lEr+DWLyWaS92rw/001AXyU1NF5LHLrSrfCRohB/GyHGc3gpVzXuEd2B4EhHUzJYXlFWFG4yD6p0
1fbtTV7R3DgEYl/1z72+CE1jrkb7OjxX3cFEMKoGx1yWeDT96DlP9K1l21y9Nyc/lVK6My26vKWD
KhNrpPTKtmPLaznlPoza1JGWVewvhtreZY5DLCDGLV5xs5q+dmc8yfqHkaTousxd4A2PYfHiKCLB
t4LVoWiVBe7URa/WyB+itRQikLX33nhG4pXXdO48eimq01j/hO4u0zp/lBtxE9COERbg6HIvNR42
MWnpl96DF45PRXA2nGBXcKVVV1nRdZlrpdjW2sGWewMiKlvY0KtI+4s2cl3dYjZmc/dge9l3jBoI
AGgIrIhhW4bq1o0AJTcGopJ+SBd982oYGuUiQXnAy9dwsainlrz5twJSuTVXnX6ryH2/KFodJGd6
k4UxZBafXVja1FRXzMbrVq5dk7VW8NpbdGI9kBCmRSXuTipPoqsegzJjtFeeTMKdAWNFr1X15EmK
+Thy++SFyfv9wmsMsXUUCgeeQy1Bd9Bt2h0yUSxQWFKk/lsxHJF2Rsr3qMzmQwWpAD18Qe/52WJp
77z7giaQgXHCKVduWL7o9ak0MUv0+MHaLnlPK8zOfeWyRxUo+5XiySJyuEwE26+2fvM19aYslJ09
siDy5JTDLjIzO9hkzbmkcExPbVCimUcRzKZxbCksi1hmOsNYFeZPwo3gHIXd1m3fPSzKjs8LnO+e
nYZtUmr3+TEtEanhr2948yR/1sDb1ypHd3x7zGmFaPJzrBjfQR9Jmdgmcfisefhx06S/s8gSuKdq
umHrWevUvJpTGyN8UnA1LCvGWinubHA9yPYD/62vt2ogLWV1aVtiS3dlnQN6yuPk3oeXxb5pQKoG
W5AtOskMqPt6/YcXHZNk4SHPRhUa9Kgb+lMA1XzGPht+ANJfX7JOyTDMtdadh9XSr6o3tc7XjKVF
U/l7wZuTFklzg+6jFdO6Lty1SmXI7+71no2ZeW9TdV1Ubj/MrSRmiw0dS0qaj2R84IIVsWVrzbxB
sFO4961OKKNdrPNxe0HVrch/YPkV7coOcLORT2VSI+dcsR4U6goRkZ3RpYZnlFlHGQ1fyPuFEgFz
NvEfu2XXsZXA8oZ/0Q/ixZCmrONDdWu10uiJPFPdycKHolhhvMWLfwpohva8vT2iF4UfIHPWnafi
G6PIsPKSB1ss3f5OgckibRmWWFpzZ1VKP9oaYU24Esa8K3+g+/bI95XvKnfntw+9sm3cTeRJiy44
ueFNjPbUWXTqfVys+vZnmiyd9CWgK2/+CAyaU081XdTg2WeuaJ/keGkRQtUeVAqcUgqeJuV9dqh4
v09OXULF3FZGkWdw41lsbI4Rk4bTnE1jkXa3avOU6vd2Yx4lz/iRs3bG9i174IXc3NKarGTxWPg7
4XzT2Czn1MHjxs2WlWO6R1u0c7XipgV4PISKCYyXFSL/9FZYR6cAdlihss9iS99ro6m2KGyQn7TF
5yWM80Sp2IlWt46BtGcImaKGhBpjoh3rEjWWlvUbIdl0orJq51oZ04Lo1XWDAGteYLtSkm+F/BaH
/brAS9LnpPSWwwAApwn4IWPfa+5WCcttmRebWMItFUtrBROADREmufHHPJhu6Q8/fXtuu+FRzmqH
ErO5yxWZNw8F9TRVza1D07+irJe3z35EkH2qsoEx6W0oa/C3903GLh458L402BD12PGK5AfcuRtf
5iU6wxMc+ufGSpl++7UNI6dL1rV51NSjqm1tSkJ0IGXrJuZVveoPtqHMjKIod7rlu4vQN77TmwA4
Qpu79EFI0Vj0ueONor95qr0J8XhFAx3tCAU+XQ6/0Rji2sxU8WQByJLD18RG9erTmulVfU35NtfZ
1NrDrtSiQ6JV94GO5FeKHyUv2LtoMwzJuzWqQJvZOSa0Otw4tr9RBwwRENa6rF+A2mhoAKZn2D8z
rXzKQ/wM7TKTblwBMrpPjHk+2o8iusRnwaPaMLlqo1PZjJjoisJE3W1qGudZ31HdpjWfzVzeFn21
wywQVMlMFPJ3qXCfpZC2MJ0p04R24Bs/TRbrMl4qCPOdatsFKzNgu+L3H14Y7lMHBTtGBXZQRkaR
rh+VnelaOGJpIWPzlXTpmmffCw412hxDpkox7s9jHLip6eyUEqjTg2qBkbPQAkUUdums1cUixBNP
hrmBu7CSnjy1XDh0BurYR7Bx9vhGyLpDo1gMA73dtP9ZOMhAJFoyQF+aHkOUndxYVA1LBKYiQFKE
KnCm0Q9M4nRZ6cWdm6VHM/ZPxD9vu8Q+5eIQtkCVhHhHSBNKG1s6epGxALnxXXH9vZuY8jzyMSew
y6cN6cyoYR0iF41T2CEo/hpHpYyIzz/BqEaC9CcMeeSlQ2I5LXabmTx/Hb5heJ6NyMRzO8MzeAWZ
eAFHbU5wd3kUNoasGij49JUvPeT1Xe0+XTmBkdf2pxOYsEsL3Zf7WFOVvSy3+SgQVctDr/ohUkSD
7pDS58WziFqssUZpsKP36bm+C8+mraQPPuqDK9/jAuB2miYc1WpaNg7qnKG7HfG5MX52WoCrYYG+
C5+SuiziOXnp9Dxd6RBSb5CvHNq6dAkmKLuy1szBtFgZOh2wLuwu03NlDHndkloeaun7iHhOejfY
axMR7xtt2ypbU7x0NaCDigdMKta1g1cRN0hQfy9idRlKzk9WscrfMH4pzKVcTXNWUHvQq7Nq9HO1
Z6fmcFLFnd9/S5mGqxetUDYB+g/ZwWQeeuaL3z6yhmJ+wpI5t3GYuXlH9ITYhIa0i/UKeT3k90Gw
o8U4z4Ot4cVPZqb3QCKJVUI4KxjZL3KDrTLdFKLcKFG9S30JLZJOSCu7wp8x7wdqsVP5uy7GeafR
xf36lmp/Ts/QponITR7FWZLKA0GM/s1xkezcU7YOZq+Lp2oT1TN5jbREnn2T5ljr0MrOdu3sXizs
GcXpubf+8OZveJAOMlro5dffSDUvPGXGhCbv25JaSZan3Xhqs4FRJaPxkIrvIOa/l5Y6yx2N8qS3
pHQ3NsFQtaIaDcIWh5LGvhx8I92LuGZ3thO0qxq2npsC4P1rWH0L2JsnEE2NU+GfHCXeWCi9hQd1
vafL1AIwlQ31FpnrqX2T88fY2HcfRj8ewALYNWyS9C7UniQoifkSNYt3lH2oVaM84FZtbQxO3xr0
eam5w++qiyVyxzOJ00vrnqr04D/2xkoGjxGBCz1IbGjEwmILSAeaR2rnPdcKinDkQJgTl4OO53qV
tpS81wAK70Y7JXXaj9ZC64L1cE6yi3zQ3kDQ5adWvGjMy6xdPBxJtI9p+Az5kZ5rl+Pzl3YIMku7
m7VAzJqZCwsqpf5BVal9sr7RvjW0G41ljP2iaDa0LjC8Ve3WhBskotuR0pVoDx0wXWRk6s8qZxDw
DuwiJyB3bEAv0b4aOnpkX6yCZLjFosgK4/vqTJZNHnTvFJceniD9KVb1UxAevAxNjHNMkB8CJAgp
EVXLut9Wqo6O895Wb4X7TphN3R21rlgaxeuQ7rEU0al+KvFgmQR75AxQQEq4YhQqWep9xJBSivtS
DwTkbftezZtTKdJXNbIWDu88Ckt+kvKOB6cONkS/jwxnzptEUC47SAG8bLKDm9nhq+qSiN7lK58e
K1nXubdJ3JdKvk3ZSPPanus27FrQVyo0E2RNmyhm1tFuWcMGqvMa0tuUbxW1a9SlyPKGEI5JziZR
IyRN+9ZjBsCxFVaPZb8T6V5FYVCidUZDV4TYvoOQ+dMQHzbQNlfG7qi3cyKpzYFqAEF5eBis7iT0
Q5KcocAo3tYxQeQES7aKLYnuFT60CGec91ypwXfb95+idJPKcyd/jOpznqoLpfHuJPZ9SdNgeSYK
LLXnvsBZUmn+usuiGeLnHAmkSLL7r8fzL6zsHxYvYxzmn1ZfHpHGdvocSSc0FmwqkBul5iWo2Oei
VmwQspp0/Hw2bEOsnCX9mCi4viFH0gdv/XKGyKXTcB5G1Dxi99AW1oeko29O6tGM8ZJT4pJ5rWQf
34Bb988IjwEk7H0EzXgrIoGA0Szn6DgLi90MwyPaKlVFu+bQSrs6Pkj2rkl2jqkgr3iI6bjFiGPi
6pz3mz6sTg0FodihVJ+Leh1TuJ0Zvn82Auctc415Zv+s3L2L3EdG3p/U99SEl3ndnaOufdXcZqN3
/VzDP9/F4IJV71YffnTpVqsP1jBc299cWBvlcW7/dIVTs3UNoSvJoT+H9KVAMr4n+UplPzcKLOYU
wakhfH03L+xy5MnNtFw/F6nEobLQV7Z2WmKOhyfUjU3Fv3eEyWatT3M791v8G8YYTjq8VXT06yur
3QWQtjzZo6VS2Ybsh6JDqC5QKMpoBjH7jIXkRYED6hqAffy4Pzzx8mS7psd5n9rWEB0yHDWSetTi
7dfX5sLKKKu/32g2/nppBiKiC5xQ5ay0maU7q4HXeyNVn74+xoU7bIyw3E8Pk4CWGpO0pN64ESMr
kFhxmeRR3GRA+L4+hH3hAhnTB1Z2UGXHUndD+wUXEIC9EvAaklMwsIYXzmyUoIkXr1CRHFK0EXl0
IwVvLtRxyR2QaXWLpLkdUABL71FBfTmItl5FU6eUVna68yOmZIWqb462vKKalzQLI3EWGqLYYFTx
F+napbXH+xX8vKiy7/z4TVHu/bBZUA+bswCXyqECA6ZVFEGj4FmktxnSbDgZTsz6ovwoyb8U3cqR
nnL/TYnkcznQ0guTReOjvVOgLDshpXhJkFH3VOjnhiTtOrlFSNHlBBx0P/IAJDlZB4K2SO/sJO4i
xUtCetK3bnhUS9oxfnJbdphTeMOjAxrSjAri3LoyjpULc4YxGWZyzYu2YVa0Duq1LwGuw2v7XdK9
R93DoLJzEziymNybvzfyjOnIS9O2RzIh72svN++tMqqO9J+wCSRZ5kBXT1PQILG1QFQVgUWzLeP0
9bN2CbxtTAajLA2ylqe9tpeqkt7d4KarqDfvJcEeJ0ULllrMAdTPDbmm8vWeFPKykSpUnC0vy4La
ZkbJzJED+8rDfyGfXjMmg7j1k6rx/ELb+20l4b2Ma1eDIZ9Kz0Emw3AK6PX9bFX02Xpj0dgxVRl1
gwH4Uq9jkB6W3r2VUTzKZeJ8a8JZh4qZVum+bjHCFZFanjuLXY6audVD65ghmtdWoWs+DjrM/wES
vHiA6CLsyr0yaWsXQnCMyeuZUNQwlOGNHkxhwuCzqLNkqwyUIuaouXAtmm60ZuT8h4Si1bCzQx9A
7umPnhaMPRi0GlXwnorkPo/7tY4MOUHw5pMwaZMT6KElLUuxaUtaNLhP2zKnIA+w0QqWiWdei6S/
dA6TyIpOd1xZjZwM4FNLawodzVx+cV+gTIeU/kGf2BqOP3tjaBSLFkghc/TZ78Z9fg6al/ZR4n2D
Ht5re8uwAtKzHvYSEiVOHz05J0TUCHCcV7MEtbGxwhdqlEBl1Znzrf6I4htE5TyH7zGB7BRTWDe+
lUR36Evpjf2phMoCduQ7MiKpWka7CnAAjmYy6NYox+sUMNqs+IGRuZRnyQk2pa0vo+oMnGTwPXSB
e0ro6ZX8gF949D8sb/rk/UztlSIbgDndAGlfaZtoR1viBiXlzCc9Wpo92ER/6XNzR4bq3F85iCBn
Etlj+cokhsnk3TFauDN2rxvqauNvLZI5pscFeJS5TmXmRVtialvHc9yFR2wMt/GaDfUNtGPEsWua
gdt4LTZi7y/tFVaqv/kE65N1z7Q9tzQzzooU5TmW+7W6ls9YUeE9k/bdLsAmLc0tl3nWzfQFrNL5
+/Ojt4hWVDv3uLyLayD8C2/k+mRxDAYRdcz6KoFtdB0XuEfm4yUyZ2zm5hj7Z8HKf7wyOY5zzp9u
5WQ7VzI9RNF4LPcg3adbYglO/RuA7Xm6/Jt1MX2y0Dg1QpBS7a0b10EkXkS3tooaL+3Ydn19Ehc2
RfpkaanlprC7qLVuFGm0PgqSboowg48urZy4uBr5cmF20CfrSKo5Jbj1gUIJ3c68FQu9f+RdAtmB
tWpNUguqvT28xs61TdKFvao+3rLP+7CsbQo3RvTeCBDykCmlYpdQeAUqBzylXeQqiSPplQdhvBl/
eg4m07dGZ1WPYzpmLBzrQX7R8Hmb1y7dhd2ePplXPd3M+0jXCMvxrHNTYMkDjvj1vb9UvtImc5Fl
JXZm+oKKZJlBLIpKOuqR75j1HP8EmOvOHIylbGGXzVHXHJWOTm9gAJkC3u8vE8Nnz0meK5BrDWaA
KGqqI5njzbpBFuiDVaAgPWJIsmpAo8tSsDcrVd7Gti/vBcSIRVdjX2lwcgObSu1nXYXRSNKui8gs
GBzrxk4U+J6uCwIrlp2fAsjsPM47pPuxnsEtAEX39ZW4VOSWp7dQYZjZYRAdWi+Ez2amTX9UpFTQ
UGXVV3yWkIFYyg0Q23BJe6NdOkOqbSSle41qW9ooXtNeyX+4MCK1yVRKJ7Yc0DqSOVGB44HzzXw2
h2gwU40ra9Cls/31PHwaHUFpmJh8OISvRcG6RK03S7mZy8ZC/GYolrxsO6s6qE3uHgO/FLs4weUG
5DXEXpUPi5BJ9sq+4cLY0SZzqN8ntL4ts+MZKqgYBDsbUVUfFFd26pcu5mT+lEzNDOXO62+k4kCi
gtqtbAd6zJVbdenLTybPqnH1rNMIBwjikqo1PNjq0Kjy8uuH8tJ3n8yZch0kcYEu9sa0ocjosvOj
ApGqVu1r3IQfXx/jUlDdrwirT48CdlN/UAeZg/SUYESIajzJml2Y6Owu/b3tDMdB660Z1POFqiNI
+fq4F2Y1bTLeCugyReGqHe63R5E8Z+GVpOlxkPxhKv61w/50OrZF97Us+FxP2UXpiNFDla3gsvSX
5rD4W99dncyaZlCLIs3G7y7Rm7ZXQZReWYwvXBV1MvRLWBRWmfDJIyetju5b+Uqa1IVHSZ3sigT5
oYnLZHWDth/EcK8sUBZDzfv6glwYBr/e1T5d9LJqPU9S+XTD8mfEXbgqYPj115994YaqkwGMKKfz
wvGbO3g8ZZxCoys9vbNhZshXvv6lizMZxX7iekMTI2XRVYzeGm1jE9TCGzXPr0/hwl5EnYzjIG0H
D+RtdjCRhnvy4M4Uy1K3egNOjyw8mweVudeJ6aZnKtzPr496YSOsTnZAfozQatDT7CAC8ZpFmkEl
X0vWUQxOIYsEHgcYul8f6tIkok5GsylExpI4hAd8N9Gt/DgkWJHn0rl71Gb9lQfh0l2a7IPyILBz
UkfDQ61lvDCkRQAztrBfQwvtZ45b/lri7oUn7lcW1KenOe4CR9HcCuwqInZ8NXHwZHV7qceEVn1v
/PxKTefCWP8VP/npMEUixbqOvvPQyHbwWHDj966TuZuvb8mFIalMBrzvhZ7j5WV40L1VEzyEzVG+
FiR/6aPHG/Tpi9M5riVXj8ODBJMzsTr4uMuivLKiXhgrymS4txa7S6XhqiRPUNFTHFSQzRQQgvMB
MOu1efbSUSYj3tDCBjnmeO1pyzXr8ic9m5B0BnfWAdV4//oWXBoVv3Zfny5Ubyt108ccJYRpVS7C
hggEaAkznG9C2rlYBYorM9il85mM9SioI2KIORJCXpTwFE9xy9rVEsZ7SSTDlRO6dOMno9whZdaN
MjiOvfOtiZ/juAJ38fb1xbr02ZPRXSeG43ZBkoAqODW4W+Fg+3Vw5fJcGNHyeNk+3QgMV5WmIiM/
6Aeg7AJDGVXvk1ws9ezKDHhhMMvjkT8dQa9F0zQpRxD1E9wx/HhXvvqlD55cF8dwfZGaeXyouqOk
35Aic+WDL5Swcaf+/pUrv4/tIk7iQ45R36Fth/Yae/JMvLnfK1yKRD9dEyX8+STUadZ8PijCt5Mi
PoTIegvrqa6uPDV/XhNUZzLLCSUdBt90ooM9SGsdCEdJ2TkAo25dm0f/vIqq07B5EeullKccQUgw
2WvoFidX+qhLeJZaeOXhuXQW45j49PD0XkCF2Qi4PBhchX4fubS16chnw7Xg60s3YPz7T0eIzKw3
lc6nW6smT3FVo9GUnr8euJcu0GRz44ea5JRDFB+Gt+ZBec0/3O8YDr/+7EtfW/39a9da3cS4aOND
3ZsGlC31W6lLV947L33vyWRWA+HwrICLLj70JaF7T+bKP3/9tS999GTMdjJCryL0GFmEBtCfQlKm
6rBAhtAkVAu+rBs7f+8KTZPhrTwxhVdzhfA3EIkksOR/fQ5/njLVaex7WpB2BWeMJ6ZG9LFPV/LJ
Sff5y7Ve8qXPH6/dpyfSEZWR2h6Xn9RE5YGcrzHGuMTTOUNt8PUpKBcen2nce5NngS//usXGLLmt
XvKTdEdvQfuhzb1nezN3l4gwvz7Wnxdg1Z4M4Vr676dJ5mmSbk2QjfkBPNz664+/dCaT8avDwfEU
DGz0fVT4DK9x9fT1B1+oBBEc8/t9cJ0qM+Mqiw+GOstukSCjBCeTQCDs/egfdKTHxsL95l15O790
mSYDWsrIGQx6ziOi7P9UPkh3eEVp1qyzv3mAyaju7LKlyc8BYJEMkHtuzWf1AULe8GJcme8uXrHJ
6I4KSbG1kEN4L91b+hZ96B/VWbpD31wra/utPijXjjRelf9Zy1CnMekIeSyV5mt8aD+iYY6UD2Mx
NLM7VScofF7u/Hex+foxuPB8TSPSQ0k2ZduVo4OUoryzlo4mXRkYlwahNRnofuuqfTyqOXwJAk7m
kdRWGbyIQpajJ1vJeLcDsinShEpzi3duIdVWvrTNStzWVaavs7jOdqzz7vLrU70w8ViTtxfdrLJa
y5XoUJAji+juu/dojIq4GT6Dr49wYd+v/pJyfZrbKrnFuU6Y4SF9w+uNhDK2Z/E39c06u995i/n6
KJdu2WRKcIrMkolUiA+WT2WYsnlWlldO4NJHT+YEP5dbNO98f5mqfmIRaRq6V771n7f5qjU+6p8u
jZxofYn/h2l/4DFLJZz9WpN3kCLbYvH1hbl0iMkUkMkWeIihiQ4NNC988iA9TFoI114dL338ZPgn
Iu3J02XbnCT04/Z9sG79K3WiC/uGaaB2Ims1kZJ8dHsG2U2gTrnoXpL7ry/Lpf3+NFC7KwJDslsk
QWQ2dg/NCW3OmAZ9rH9Ux+ZH9XrlMON1+MOkZU7Ge1wE4C8iToJ8N7Jj+jE7YgbGTFkHdN8Ibdau
PKUXBvIv/fOnR6kLXMcNEOMeUKHA4DJqYIPr1p0Fb/m1/eelkWyOD8GnY4zh1Tq0Oza3PvG2BK7g
+GGnsrTKFeIPGP/2tX7lhTE39T8UIqmIXeayFTWEKWkjhHHlOl14YM3JaA5lpRvcgh5FI4FyI1ZZ
es4AZX19uy99bfX3C6S1khgcHNA3dU6wBBs4V7n79cn/+db9L+89O/2fR6b613/x57cMrFrg+fXk
j/96yBL++6/xd/7vz/z+G/86BG9lVmUf9fSnfvslPvjfB1681C+//QH3bFD3Z/Fe9nfvlYjrXwfg
K44/+f/7j//x/utTHvr8/Z9/vWUixZ529+4FWfrXv/9p+/Off41Cvv/8/PH//rfbl4RfW5Uv6dv7
9OffX6r6n385/zB0xwElqhuOY8rO2Bts38d/kYx/KJpl8wpsy4Zlm4rGfU6zsvb/+Zeh/EO2Zdlw
ZEMxFELsuUtVJsZ/0pV/aIZtmbZu4sfXLUbRf3+x327N/7tV/4GM6JQFaV3986/fX2AN3dJ1opk1
UzV1mT9NXxoi0HElcQLyzPSLLoKpFpJsiVR8l5ZJRZCtkOUr68j/OKKhY9xBBaZaJky6aQFATqSc
XULFEpuWY1CMYbHva1tFnmddWeYrQw2GK291k50M52XoBkmJBrdi/M+aDKisMIKMvZIYu+MJ2YHY
EBHkdG6ozeikWcjgcrQulumSSxXEhKTq2ehG8fQPsnkQOOUqAXSepnXfnFpr7dWnh+Xf9+TzPfh9
8Ri/naMojoxXStc1S7Mny5+WCdOtPXxuUdYP4+RbQexzh4okLCWTIPHE4Byoo/fiyno72RBzZFPV
eYYUXeVJc6zpFBYI0wr9EqB93xhSRoiIra09VJpo0DNfyFv0efDh4PaVRzwjpbIvAgFfCpOPNII7
CzJ++oK9wZ2Bhefq/vP36e/XtzMIidLBkqjU76d9Tr3Ts6Q1wf3k7gi/kDQAQ6VeQVEqySalXZEE
1gYJLDO6YZa9uVYtP/vIbJ1nKUqk6ocw6uDM8h9JB78KcOcC6SSa7Ou7pzCOf1s4LVU2NRWhomXi
CgeRNLUUJXZggu3lYsDPgjSArmrJ2YT7KIrljSWXP7M4HJYKrN0n32v11yINPRALsVUfS5u86D70
jGez9gGwK2nDq0lnabhEYhRDwoaEvS0az/hOBjDGtjwYGXhVYygvonT6GnM7FXEn6iN/XXgOYIOO
cMbh1PZO3J11J1BeBzcz9U1O9C6RTbko0+g0hCqsdQngLXFSTjKoWE9hbKQ0km0U9Wrgw7ki3qkk
JjJWiIw9+WYbdGvPSinwu14ELrpmcqM229SmVSNwNXKwyG5nv1qSkONFCeam2oqYjKCmB6gATiLH
B0Qjwhrd3BaIRYMohbkE5RObr8gr9dg3qdtvR9ebO8PRi6E+Lo0uJKOpkUom/LZ78SyfTtKQOgwG
01f04KYPjAGC/BDB3TZlPnHIe+SUjdzo8DjyRD2XsAXxR0UGvDurCg76YOnlAb5yBrZB7vi/1MEw
n0uROfIJsgiRkwzwY1QhsQ4TkkaEKzsjlXSxpAnCbt1LsvzqmaBYoZUN/KBnJPQG4ryEx9t6xS53
PUVf1UPqxw9NVaOUqlpe0NrIB9koZI1EIyUr4ifF0uF+OZ5j/4z7wWJPVBIOkSgC1mriDNar3Jd4
XCxAOvHM0+MOwlbNPD24sgFJou4gx0k+PFLZrpjSGozKeEi6UCPywXFI8sQSCTCOuE3kmA32KIka
zqICL4hBr62bZdd7YqsPksdDqBJm39ZdOvD2IPzzAPDlZ0DgJLQ5QOAl2CVzRllDAVeh1iWJKlFb
z5TQcLoHoTf07Ust851V4tuQGh0sZYbXpUSbqXX6TWJqwWml+eQ7G3lG7pHU2HgD4bid7UgHW9J0
XkQqQ+kENJHKBqS2kecwu2tlp8UAhRKCRWemlEUvQ61L6ltuEtlYyVH4sw8NA9CpGTFXlVrfKUtD
pMUySFKx78m8afN6+KnEYoxzrqu1Bib8zcjU8CCXofxg1TJNQ81RSf5phg4maVtqt7VrJFvPFMSH
lUJbEExFkEkAhTTryKDyqzrDVdxw/n1HwGUcQ5X3Kr9I4AVlYxC0DwUmxSMWAgWulVWX1EDf4Uwz
kbeV8jZ4Nnt60k7Vb0rquwZsvBRWXNaE5aY0DCFmLgvFSpGtd7P2wgcp1J0PPIF4NGt+H9R9FbMB
y2UNcKNtBVigweH3ERAjPSWpxxiqnNwhqY8BW6fhtyjDFh+UduMt2wIV8UzhduMs7CMPtK7nUG2r
KiawASLEzuqFca8PofEadH16LDuVKBSkHyMa3BojgslRykwTOTA4hn1uqEwrWWFq8LHqKKxXZpga
JegXZGQA/CAX2U55KCwyG4SS5wCNMtfftfqIYyTfLPrIKsKXB1eDK9X7UgNEpZWiU1d66H5GYfei
CsrhTo7yADOVre8jb3SJhhXh530tCWcfF9CllCZWYCLVnQlBUy6XeRvQu0tlli5ZHo4RQV8sa3Xd
fs81i4fVNQkUUyvfAuxXeCc7VQKSiSIs65JL+CsQFfUceUO94MpoG6tCvqADAXsqHIqUUDQC3IB+
JiEJxhsBU0glBF4UKJ1DH2j7XLQ68AhR9Gu5iI36JvNifaulck8mRqbmUHpIt/TjVNyz9Mevthlo
h1Ah5zuBq+iea2XARq45dkkyxqAWd7xqOuAhBiHOvWb6MrFiRMsZjWNH+6ZO/WXTd8NJSjv6r3IL
bMqWYyYzvypI/amGH5pX6cT5ZDqEX8calx8v0+1zJLJEOqMpF/k2aEkv2rAiSy4Jt0OXLADg+6uC
J5axHem3laVGBKCYJOmpcguUxye7MgrFQiKZG2KTcWrsFkyw/QDXSr2JGvioLXYLFTJUYSlvSTzc
5bLzXin5nZI5SzNSX3vPO5ZDu9KHACZJrW+NsiqOulYSjhlXNvAkgRXN8JX7OIetSYrwCtTwzOhi
QggTWGVGRMmjsMh0191WWSqM5ke3dbpVoRrmKs2dcIOjTSEUGWgDS521AJcQvru54i91ySvWPIPW
MjLb+rXRSQlrOITF8pNBpLC5jvDZiqcsLF15UcvSxu+HrlrJ5ch+N7Q6DXal0Yt+XsZOvheh0hD0
IRMzW2YqOTh6JF7CgqzSLpWDg5lEAtm35MsrK2hLmrFcUNd7GZOcCO5xbek+B+oM3dvxPeiNJpnh
sZbExsZ1Pdk+tHYEIdkx/Oohk5lU1TBXuMJRQhmuEO5dWmigdTyNeA0ewnwuA5/3drjBRxR0DWOk
wExk1UFXrdlr4B8uO+N/U3cmvZUjyxn9Q+YD5yS3uvO9Ko0lqaQNUSpJnMkkmcwk+et9qAb83A+w
DW8MeNnoqtJwOWREfHEOKqLcTDelKZgBRfFo+mtvlmDgtb3ITejZ7AjFne6Gne34bCdHPXuFYcf5
fYYYCxC4rdfd3EnM9hU7NstDkfA75zEYsKrsZ3Xw2o0ii3duDftiAR3lsKTHnvNecJB64p7trovZ
npEBWBFAql5DQyvmWt4tPID2jKrw+OohrT5Ac3rr70js5t5xo60nifAiV8qLn4LD/So2rgd/M3t1
6B4iY/n3wgJnVRVx+SWd1HrqRpmPu7LK2YPJ0hTejw+HuxRgI+K0dJ+m0It+Za5fs7nexsDPCwVg
46TydZux03hfQHF0R59FjO2kITk2eQcfpa6b7MjbpLqNrHh6Hd1aPvhQw85zbUf3mv/9wwucFx0V
w1mUvvsDxHL67M7QucbMVc5bQB14icMQwlxSOV/F4ImndOyHXQ8TGmqjCNiTTuwLHxxXDD9e0m/r
3mXKkyM3eQm7Fm5ROC0e0u4R2nDTv09uO+0QsxVAtlF+YUOBIcXG8LTl3ucUUPmWZ45jWjlvsmRm
H/UlFA36k7DgNd9nabyGrSEfxUZfovNcWuQ3szdN55BdHppoptzCZdC7xMj8pRAc/RYZRmebRCj2
UTnxSY6xh0oS/DqnK6ck1R16q49Vn2vWDkAFgxJJbCPeZyDOm0hyu8GDPSVekR78aJkDRJGDuUE9
cjFz1T6MVYCjfU49fTITy/CdJaM7EyjnZ5kFzaVm/41tMznfzeDAMAFWTbwvTQs4xEHhSVryRBwI
JbwHXHuIzXRPVN46RHaEHUvUPjAAj6UcGywUOHWPkoiisftoXD+5rh3tXHr4Tk8exfqxmH2C6bHK
frimTe86bFZpMdwKFq2u5Tza7pYK4JwK69QUffkrTFrzO0jGltBkag5VFd7bJHg5xc1XNnScgw8O
+yoSurruR7bopV0T0nBCd+90Dux6qxbbYAE5KM2Kk6vqYF/1MaZv26JihBr20zMU6W0ElgT0pNy4
rEEDXSqdg4H9xsqUs4tTNd7EpWg2JqyziyugeSqQwFeONw23XlkmJxNCzfVGM8N8kPiNtLF+cuRy
MGg11kWbbCFqwMfN5971sPSzTGzn3nef57SrDpEnIUmx87ZtxuA9kxlikGaE/xzXegdLG0Vk4n12
ft9CAlw1UnniJ5fOggqcARe+arLZvYWi2f6ENdz8gM8ALNdPc7GbQN6f5cyskTURGFEiUxccKyHW
thkqJKDTrbTG+VL7zfAzW8qv2ETDR23Ynk/1FCM4cFfCZc5ycD4ayIxsex4qW6F+tTI0IWHTXtdZ
/TEnbbLn8N1c/HBpeTCDaFZe572VHjSLVILI4ygOVgrhBybCFt2fDUoh84qe6Dknj2ShVNdhwUec
g4T2y+V+jJT7U/hZAbEY/W1lunW7u+lifN/ARhtS45uhIDdqez3aUJ67f2JOhp+ir1iU1A7vmSRx
T/UAW8SPwhK/qB89xX5C8aSAC8JqlYT2dfUckXSHcwxdMKka8lCx2784LW4ylRRn1caRBosZUlux
Dt/DjLBrKheTXlu9hmo34kDIuwm2J1iavVHpI5/JBFQlR7WRJQMqDfMcJUGzmeepOk2zfTf4sLY9
i5e00zYzVgNxyOa82Xm5qlFdEmPbaiIMW9uFIBTVs4bskPM4KqljHN4tP/M8J4vPUYqdalZCwXZ5
f6rQrvf1aB48BaSVd0Gcvdi5dVexS7e33OgzBFZx5tOG0carBTwXNkc5zru+UzdzNZkLzwJqN2PV
j5zXlmPJAuEmc13epVN+7Y4BlIGm9qMa6h9A0Lhj905bLYRSNuG2Kbf3kd5XgvPMfa2FyQ5xGHsv
dSHiH93McjDsmfAqaFAkCDPyHClRM8WwF7R0NhIo3UZKZ4S7X7X70J2PzONJPRrfu57KqPhoqsq8
mDriVzClYMsig5gDTt9dVVQ1xmhRisdklnKvlaixztY2h5ogS47BsvzKgwzth89OAQXvOF/xAqt3
nQb0tEBbG0/RhDQcEsyINKNUmo+wWzKkHoKqye8oEfCacPiwq+Y9Ue1LNU3RRzer4sJfxN00jFl4
SrrVxZTKgvY/sPBf6dj651C3+saqghmthdPfGQdawlVi5u5oB8FvX9qsnoRRLxnehP7vipXHO/L7
yNh9y//Ru413xyzc39gt5YVxcvuegjI4J1EJua4ZgR87PsGZ1GK7vukrVIQNmDiV99N9m1X9DZlR
/rPGEjmOlvcIVtmit+Gbt97XznttFFvtlhqxIzYGQHIJKvoYl035LdGOT0EosCaGVAKD1xF65Fj3
JMVifySWDyx+jOYPjyucddNo2veiNSzrZE51qRPGqoE1ysNUUQTt4qTE40g31YEiFwpYiNY05d1V
P9TeEzNfAzWuhYLbLSp+aeE6sD1X28Enm7WjIqXYdfeDrIpnb+ErbQupx/tEWFihekEntCz7P0k3
xUfkHd6vtjXtOW2CDyuvmrM/xzC1Q0/85Nj+WIHYvQZjqWAeeMu9iTz7JQs5ymZyGo8288X3Eqfp
p2TTm8ZAyDGrV0xk7QHmwxJfqx6FzKxK+TNiiwzbRN/sCi6aY1zY9tYUaKUmSeyxGZV7aOfUenBN
cz/NyK39YLwfSTv/qYZpFS636Dc1XgE7BmGaObZC7TdZ8j22fW0feCL1IKtXWTZVEmxqO5+SYz2i
pJt6kFumLbHVhQXIHX7h4LXs9AdEErENKwvpIg6U8Ow1k/GArtV0cjjF+pAoK653NUHAjT0/Oqq5
n5MHNmjL8qi9WKGxhQd4kO4cfgoTIjJ2TPFDpu1j7SVT+ydTExHuK+0GjXOf1kIzg6WtcavLKkh2
JoDvCd3Pds7OuEJKxLi4EYr6CSUqeNspe+5oPyFLD6X97iAFwxZYmfEt5uBV7nXfxTiVVrZIKRb3
EtKRvtfQLIE3zzXNs9n3LVBqqXR9SB9iLjBkeBi1sj0tPE7H9VyF0SXoNI5ety/h1sYNO4SnZqHh
ci3dlF5aayXaBfwSIDrtHcfaFgp0CvrNKj3w5oP3yPb2eMfjtCl/d8rk9LmRu0IM4aINfpmMUugm
K3UVftGCKwEGiFkrdJh5oXh4XpFwHvEe1Ry5kcL20rn1wxUDXI96KPYFp5YP7Xj1T5eCIA6AAzzE
vKqTi/BN9azqvnqmemJOn9i1/7b0ZTgi44gCGDm6RTabBxLLS2B8iLBORXleuEG27aYsr3czVSuk
HHx0p5pmIpxflQx3WDyS5oyyRnVEjdx8a/lNfd1UEhAweLv1uNlWU3NoogwSDnDV+yxIkHDxSAD6
PWT5JDdNI6uveKTpunWcIAyenFio6tDmPc/0zHGrape6ktahS/632w3GMJRUlu9h/bMnLIKlgEIB
dT4U5dEjtduzxuzy58ky8rkONXqnq2Xopju9aG7vMA19/ZDlrnKhEA/8ccGxs9mU9PJ+JpLLc+9o
ewYIbQbT78pFOWqDEsnXG5H09PEy3XOYUAnNammSzt+36dodKVwL+m0xiGWTOmJ8YeKB6rvMquAh
bIEkVkkA+9cLEoBBFInUzEHjRbCq0uxHmjKB2HjjBISozZk9bQYuCJbvOX2KTZECU9uI0Ydu5ERl
BtPJFLTRdVwTTgaMuowsXysI54oT2DZuc7jji5f75LujJA9Pnl63MBrpmbs0AF/ZLA2rhXW4lA3O
HwXBbOLQRsepaKafReYLTslLiI8i1DMvEO3nU3haGpMo9EqIvrOplR+Z3zv1ZqTgfjV9kt0Nntd8
KFGNz6FrYprgcriFN+YMrP4LlAUAVEhSN/VkDqOXIP8LwsQZTlkVTtGJsAWN2qz3W6jBJhiuh64C
HMex6s51vTnYjLqpnj3O7y+zOy03MXqWeiM76Fu8UNvgKbBnG1JUPAnezWMmfi8dyh+LVjlv6amJ
UARKoeuXXDWs8kdMh/MvHWt69k4mRhTQxufITwO6qfe0YYb4OuV9e4gDVHNXeZTM057v3Putdcxk
3LOSiCt+DvLdOAHtAsromnM/LfkvSAM9+F9P3Th9mR7oM3DJ2FEoIpDWS5oelQqW8rLM5Wqilykk
h9ZL62oLwZBbGVCnh9kXCtRdZVmOexd0ovYuc9WwEafCwK1OeKGbEWhRJ3hxJ+mUbAXteBiWTh1f
pmagVx/NJEFYeMKLVCHkPo+58uqzHXJKZNky4OI2Bef9bRiMNtDT9diZ27V59FWGkjVrR+4Km8Kd
ew5v6WmGJolmqBIcKeaEXyVBQBD+lODhbshC8ACEzfv6uPR1eTNEKgYywwTVpSHhcLSSc1hDWRI+
P0LPXbmS5i3KQPf7erejNPucygLLhU+Zd+PyQ3pbqRlzRoPTglMf+/ZttXUA2jOhA1tpUNUj/dzo
d46e5o09uwydg/SqZ5dDp+RmLb3nxaYXcDU24OLqVBDOAIOkbyNuv4KSQEwvzlwOZjvENFdONrhk
CuvB4jtEL4nWIyMnxdp9miDgcqEB35CCCzDH0niuVccNSkyUjy5zJjs7CBPgQ841x26+Yryi1P2k
odM9e3JfRizrpmCH62uGmLPcxr7v3/gEjlDnVbZ9MKq3GHAmVshqsAe+KO+klXHFO4k62a47mEPj
tN50sIMFAf0ArxTRWqP9aocyYSWJaYKxu4ofB2A1olLgNbXb3TZxzDOPlzAI57qZkj0FDuzsEQbm
9eAvEXWiUGL5Ffp1+2cGZjhseY278yWgPpruh6xJOZ7WhhD1PCwz/qGo7Z4McTJ8uHXLoGO2ikg/
fI+xZiRg9clecvhtDVOw93Yw8Y0uEITshwkHBNW7mzK2RRfzCJzSdVF8OOEu5GYTV6iX4ufSn1eC
Rhmphzinb3Jaw4ftLo/TzyF2YZa1KWe6Nvdj1La0i1DQRYqtlgRKeT/24Gvasl49EB2vOvaZfHOd
dG7MuvTQxAfCOjT5FV3+5qjhkU2HLKzS9grWC9YEt0kuZRTX4ccoSPLfFbHq0ps+VNy8QY0eFuS4
7rgDaZS4l6EUxQKbmtDzWj8DVArgLy5bSPly4AOq+y/2v1PF/Mwqn6XX2fPFgBhIXt0lRMN05U5J
dfIGp1e/7dwGyuMm6+kgcgxy96DUsdhF9Cg6sHbFnPEWLHfSUfG4AYqd+Vs6QDg6w4G+j0463hkM
UfLsFPNborw0cizZ7RO8Kd7hbeaQvSbT1+MdXfliuK+73H1axqUVuwFY/7S3ia9AMu+CMbgdLYt9
1QYnQaTtS9k47sOYNlAlaA2+iKpc/qS5nQDDamGhJwGCAPZ+XvygzTlhD8ODSJf2iFcsIAsVMs1R
YXQEAVPedi7iSxcAMKyUZBHXHOb4Sq60wQYkgXj0vVD9KWs4i1dNnIuDnWXdHYPs6tORvf4alnTK
uavmZLtUunvIC1nEFzPW0SWUXdhvrRJny8ZiLWNj0mR+EfaUH4dC7pQbq3xbZot4W5Eqr4Mt4ieL
o+9WKC4FUbIQXoBn/qzzOsLT6gn3h54LdRK6sW8z3wvEMSO84J5NMmOYqNoVf90W6sjDIMAsBbcJ
MFjRvstMhjzAR2NN+9nGThGy1P8bo2hxtKqJDkBk4gsBqOkcEN/YhAAiEKJgnUunUtxksXR34axU
tJnqJSm3PiYwi0FIAh6+ypbHLLcwLaZDY6NTJqfCjoY/HSs6hL9dNWQbR8TlLXcQxgmRVRwqRTaM
f4wXgwSMGEUx9dbFtfJdRH8lbZSOuXTeoKyh0t3ruIvLXSvq7Hah3wrJVQ7MVoMUIYHvyJUFgwDg
cQmq7IthNg87R1OxZbVtY4eWMejyvs7cTaYzZSDplf6Oc21zNkpi0O7KHDx9NbZ8rDjRWRZLADAC
gSmiaHwNFwfSYzf21y6QaaQ2FcMxJ3kJIppbpzlI0OsIp20D8IWmf2G34ysC1nQjMSeJwJl5Fbbl
bqajdc38dL6dZFZOG8vvc8ShEGFFH+HKo+tZbPpkCM5qIiURetb4E8pf9HuuTHvtkLG4o5nKhb+Y
jnR+0NvbKei4NuKUjHifEHzZ8K3FKecrLCOVsH3w0doyexHKsN3Gtd1l74CfrTODt02ke9lvUBD0
h2wxgyIgYQHpiEwRXhmq4005BY/2BMKYKEl7xcg6YrWBSeLR5XfGuJpC/84f5xmpdmDaH0si4xMF
cvXMxAGbbTlieLGajEF9EuXexjcxmGZ8W29TrnmLmTlrn4yMxE0O//s1lh3uq4ghU0GD/qXByEtH
V/FKzduehoVX2jlSVkMjCyp/dQks3uRz44aQJGxyk8aSX7DX9DFoJA7INSO0+bfMODMfNYjwxYrp
i47IBXb82sW8CUAi8IpEcFjkNKUGF3pRFZlm99/HO/4eziHbEXluSD1AJMENPNgDf4/L9Twv7Ubi
thmKjid15HnBZUlG/ccELvM2uxa3hXE5Wf73X/bvKanvLxsQKCH7ZTuc3IJ/+bLNmE/BMisG2g2+
sKu6mgn2V/S8eaTWEcWBaHT0P3xN5xsH+M8EKF81juwwcoVgrmND0vuXbGA/hLGqK6bPSvtrN7No
beZQNg+vKyJEqsf9bMaf02pmahzO1KQhIuxbGY20K12Gi9plc2i/z9UQawqo3KZ4FcMkXwJXBdYp
tOiYo7iLizZ4Z9zMGVoGfvFVl9WM30pHxFQCu+F8MBeO+iMAdwQA98PY4c0cN/UxqNrmvqCtYW26
avFutCPHp4gq12xqxbH2vu1DPJSuPUp1zMZajzsFR27elSYR4P5VwHiuoDDq3uPZXyMkloQEEHLT
0SqLbefnmoxESVAo62Qnc4kR0hj0oiLUywkdUPgwsdzErUWt8M5mBO86dNj0YDla7T2Lw+WmS30P
YUkKhg1jWg2flhgWfq4+s53ghONAZ9t5aOZTWNnUbFMQ0P0g5SPPThmCF+dQ5r2QWewASAUtgs0m
yjlrTJMQByZW+WtYNS7y8ELD2fUTZ/5TRRNuAQurNQIWPQ32rtCAgpFwL5iFJJ1oqsh24hFAd8za
2IU3dqeqVhKZUFzSOI5F319iWDJ8I4spKiJEPYmXVLRzuZUyxiGdWTmKn3ogMdcCgK93RcgCJc0G
fO44msqYxze5meBqRvly9h3YL/tumpcTSjF7OnzfHP9nAdO/hVIPn+2a4hz+H6RQ3XUn/L+OoT7K
3/nfUqvff/6vGKr/D0KXThRHvIcFLbn/FEN1on84Yr3z/cDzY4c/9h8xVN/7h2AeSMwkFkQUHZ//
NfwVQ3XFP4hv8rTg2eQQWAI/+L+IoX5v6P/zyUMXNhScc6jYYvKogkTq3x+zJhp7EIEE0IJKr0dr
4PzLUVgNAoWRjbkDBdcA1tfMDuWTtiYQudySI1KTmROyItlGrJNTzbh1kyDud35VpwNFSh71kO0y
6lhci+ib110D6qPaZNFfqee/hZ7/c4rT4Wf/Ww6QH8LzEVX7vnAIt1J8/ssPQe5syMtKf42BE+l7
vqiW66xR8Z5XMRoI1hwYmITzvOwsp9OXUsXmGBnX/0xit0pfkyYZvUPY1x5eOWag5UsqusXZDm7D
CbyclzXl4nnj75HA8UgA0gm5hb25DTeBFD3wyioYw72TL27/KK0kvir8ymvvYIs73mGq81DTTPCD
ASh2Qp03MY8HcB129DUwBoS42CriedzbAEQBW0fdJndkd2e5GVa+zLWAkNhdQSQls4uJIWuRoKTD
tWY9ZeHcNZu0zpP+oDhVIU8dMiCAYKO7m9zJu9eImte5qGmmSZr1bO+Hhjr2ikZcW210UkisuiMs
uF1OzKTaytbCccM/cp30qe/uKniaD8aWvIM9LHuvlsu7aTsNerQel47Q3r4gDBOe58mYmUq1yH/m
9Gl3aVjlTO6bdObJFXGC3PYW8I7toKZueuNv854b5aTNzyxuQ+se5accV2uknW8Yz9oPRd05wQ/g
A/W899TA5FsvMS/EDqjXq7Idd22UDHTJsln3H5RKiXjMmGYBSA4CuRyj0dYTKc0J/GOTV2w+RLOT
buSUZsvd6Dkox5DplUT/Oge5xZI7wLPxImfnwGiFIbUR4ia1GUU+iKXT+TYpcn4KVbjyteX4H594
ubn3hmgqCV6i+meGA0u687XOqBJihrS8k/TU3eB1IvKPl87Hf5PG6PK8QNu8CsI1ZOsRnDkLt0Mf
UttV9GukUI+3WvtJtQW/n71kjUgES+eSk3eQ0M04Wekw0Uyj49a9mrwuvlqZIRZpGz91Ptqgn+6E
QgBLn6G1oKW7jf/b6SI+pMgNTLKnyVLjeaQsxfA5jEW37bmn8Eq2QZo9yaA0725bjCyluDYG8QGG
57IFNSZB3SfJ6N4uvcM/lk4O/5iftwNt7H5uuO+73KIavUJXwnUR6SVMLu3U8QChYo+c/Xfbook7
G1O6MNp6rHwV+afIcrjZlBMtvNjqmn+USSMnO7J1093k2iXE7r9uRaV6Tb1RFJp/QgbNML1NwLH9
Y2bNC/T4NvMmei+KPGT94ZdeRUKV2nqyet7BedsWnLizOH6espap3TYnveEQzZjkazTgnLitylon
+78uV8JfSfBrxEEGFNEiz7H566KTJsjTw9gLpbaoK+kxZBTt3B0hBdumGKLfwse6hdtvjQ33a4LY
pb0SnhrfEPFNZzLGMqBa53fCEmlOpfLKuLi8DtZccugYC7Ynndr3yTJ00pqk/SjWPLO7JpuzNeNM
jyM4jes5Pfw+sqcRp/e0br7SceoRMa1H+3A95YvKxWvtfxcAxXcxoL8Lg8UODMCQxH6ZtEPIi8Dz
rlhriWmtKtiWa55iHbF42qRp+2Y4U1yqmbkxKoC1LBnXCmVsknrbr1WL/V2/rJUM81GKGoxnxZ33
XerMBdrn1FkLoGkW2VNFZRRlU+/wSeU54nFbK3WPrmwct5hdWyoUfPAuv5+BSmPkNI6BgMTq1v0u
z4bvUo0zD2XbvFZw0hHzQ9n2Fk7xtcwLnZqCL5J8BmsROK7l4LAWhvNaIkbf1aJcC8c0oIRkuEY1
Ga6F5bKWmCmzsR02IXCglXoqaSKgiJ+/7LU0jf6qUr8r1vC7etV1m7zQ3HwcQZSe1Frk8tNXWx2N
4+u0lsD5WgyXKJ83ci2Q5Voq6++qGUxgc+ZQ6RP3WqtqayK6237X2kicuXPJs1GDL2s5bq+F+djO
9SNP7Dol6x0jHizWIt7+ruflWtqb7yrfdF2/D1IGIzwv1j5AxjvB3VBBFdDD/DRDCUTnIPpuIizf
DQUyZsnvdom9o1M37hvtYfRzviW69/y7KwFRcH7sTBce7DztrKsqcIl4iO9uRuwXLtwwnBRLVZUn
IHzRgSfJeF0zEt7QcUzPrh8hkmrE8qaB76Loc/Fhdd/tFDxs7TuvRoIcZafyY7F2Xuq1B4N5nHaM
ihrfPdN1pE0DGoZoEK1B/G+TKvWHRR74M8z0V2Iv/Y+0oumj1vbPvDaCIrsUb1bEAvXWH+S7agz2
o2ImldbbCennVGh8glwXfKkyFpfiu+Vkr90nf+1D0dqmJdXHRn4SaR++iJB1dzzhO8YL3Hs31KsK
jrcSjyPtym3/3fBq197X2PiL3PaVW8Hid6N7Rk7id93PHU7YMH/ggVnv2IhYXkrHBBcVZQ5PG0le
fO2/4ZxzMKOn5d4dBnUfUChu5KxI6dhzu61DmepXleS08aWI++EGHODyc6mlV8Atj9bjGCpMfYRf
FcSvLYdKaoPKKrJdUTpNSfyjj+j9F3r+kbVJ+FqWCze7uxD8XTym+DsgRehxMRBUX9R2vg8KXA7P
UR/y7udxEFXYRBi8YWIlqJPlyt03GaXexqXzhK3YcBFdNWHjgSkl98FMPrfKlzKksbpX5aIvftBo
wNvMrQ9E86OM9Kgm29J2rbLv5xYRqQJu81kXaXteMh7uVwGrP+GmcsJqOWSOcEgyujMjy5jDGA2P
ic8gelo9QRg1WMZC7FeJdg1pFEH0y+34pjeTHbCXXweYqI+J66cVoVmdDTsOQeW29bm5mE3S5tq2
SWN9umIkJGrALSTbtJpjTRbB7baaTYS9mYCfbTKpoWn1s+TZ7ViCetsmekhQEevpNYXjSEcy6Ydx
O3SUyw9G5CjtWtq+6S7ivYk1Bbe180av23kbPTFj2aBSYwbt+/LAulRo8Q6wNdRssKwZcjYtxztS
wuRonIRAH/f/7KpzGowkhVwe5+V1XMTDrxx66D1v5EifiZi25KI4dcCKqHLeXHMv5cfIuKg62IzX
3EM5kanei8mj41OxA3T0ClOnh0ITJvCzWMiNXoj6XBkTkDcfPJtTKw3r0LkHs8j4Lo+1vgvMyhMr
SREw9ivjSy1HDPQuB7xhOzbGPs5r3cHDJA8vcyLXoWc5FUcvSYuHvwZEvvSDLw5HNwCZnI7foduJ
s+OxIXYlwoUhTyxjCOk88C38c8lUXEzZepd6iKR/sMktlnTThtK/tIS3+x3LDvQZYsuQ8Sdj1r0K
mSbRlU/f72bdCcKrNrX3PhKNYmuPdkzwTtocOibtTcw/LY5i5MP9mbxrOXOzV5RucL8HDusLx4Df
kCvUIytFa85x6MsfvTOGn0yEoXBamOaYAk/5bipC66asavmGdjOmOsoq/j4Rn9BhqVcSP82VLqD9
09aku8Wip0uGLWctPWP92j82TUuBb5jrItmqMQXta3vpOpasUte7GpfAurabIkKeNmLgOlP4IGGX
3pg/x0RIg3UDJPpl6j7d5oE/0y7M8ui582zMITADeOmqMJanQmfe2ZVRJDdxzZR/04cN32bmte5z
xLD4Om4mfv+zp4J1Pl2I65CxXb9L7dF/8lTZviKfIF2o4uLNzz0O84Svpg9ytd191LUMXJMuS/zT
SILm1Lgelh+7sptyw46F/YaLnUit+S4CssqZ3GuSJM9F6kXJro8Xgtt6MS05k8hI8uWWT+BdJ4mB
bOMkX15g8gvDlenE+x9VOhLm63hoIBd3VjXKbZ15i7cdY8tu1tMfcf/F9ZaXzOmX59GZQZ074bg8
Ct0LlJsxM9gqKPMP10tahWp1It8acYUh8YXaRtto2AVO77mb1tfDEbVK/8jxWyM0JnESkZ44SrKu
JbNVhBL84ssfsRu1ZJ3ZnZJCIMOU2UcQKrZ+SS1g//VIu7C4opHW2jUfsrLCY5Yn5d6KZHbv50Hx
2fu1/zWyHPhQx3n/Fk9Z/JjOSboTvF+3riDhtiEPF5Ev6RtxF3L7fiZmsjJc17b3SzHZkRtwpZlH
WtpU9Pv7Wbw6fevpbTjY85W11l8RtH7+u426+Va7cbZxs1btI/KqTEsqtq6qSbPh4TWsEGnXb84z
GXbGsWR1gSRdokoI/O1easmr0J7ubE4ehyLuX3Ih0ifHckO0Qz4PCzRyx6WejjTa51vf6txfgTTo
KWr0xReHNRRvx+GkP8BVbe5cywPPwNXOiH3yp5HYIw7tbHb001Q5SMlTDvAdZM6WieDtoFzys8ng
xddMRz/aycHAXCYZm2hLvNSXqMmLo9IL90iSoqPfxLkbnXP2Gk+8fT4zcJwoEjt9nDPHQ1gfTzju
Wyu8tgvRe1t2N/N2o4KCVqiqVPbAU7L6UTM6x+GTxzwiJFcn7/qYtT7Pi2MkykX4q2WyuVkFJ6Tl
HY62kCs3NYXfpit0f1fnBDYzz+gfZqk+A8Xf0izUnPrQqy5+YTE/TcINSYDaJ0hl1Z8RE/BdLtjP
iKshXDjhtT0Z/b7WwSErG3XjM6C7b5KkPBAJt869labVbiA2fGWxBCBIdKaYcXvVSbap4sXbV2R+
ScfhY8aj3BZnWyX63h2a30sKYoLjhTriruivK0wa9N4j/9ath+pZ15nudnQpc97NvOhfTLHq4YNk
4HjhKrXpozg3e6/KuZa4Pk+YUYibTo2J3/0mbx+awVZ8+PiKrmSfVepCgCphPy/v7Jh5XqG/qh5y
u3A41fCcZJ/rqpfEeo0Vzu/C+BWycCnHM2EifTcIi5socxce94zp+g97ynoOzKVaOMwq76VX1IR+
D/vswLrB9J6UDUTUglMHd++cro4miwKFy3gZmCX5qc0OXz4+ElTFQct4a2U4B8nGI8lmeCPawU56
TebvBvbu9jB5X/2ucy5NwWJS3ThqT5CtQCdvWW/2ZIuDi8OU1aliutCnTk8T9QeRFkvuOKPwbu0L
heqhdJJTN2fUBo5q5n8n78yW40ayLfsr9weQhskBx2NHIAZEcAgOIim+wEgNmOcZX38XmNUlKa4o
WuVDW7d1PWUqS2QgALgfP2fvtfe1bWifxtYmTol1QUBHb/nMo6Vpj6XMfTIYRmekHeUkp2AsqmcR
5IBqo6Qp7qfRv6+boL1OR8uuvaFWeHGwPnTxfZ33mVjZTkf2SIdW+hSZveJfT6KX6x6970OupjUo
GZU4sSZI5u2IX9bitKKSajPG6S31IG6awdCrla2J+pVA8fqlS4KajlnVfxmHNqndzoBiESnprs9S
k5DukPw6Ii7Mw9hXJfOTXrliA6xeOw2fWSiCiqldX3AEmwf9UufoX+wUuoUe6I3BKzgk3WQ9hhWS
j2fXDqb0dY7aclqz9TqeFmbHxCDSXUOhtNdwj3hjN4d7VGlsfxTr3Tq3OvmtHlR0FMLm0Oa2i8Nu
3VsK0sxRteYbe+67J8x9077o9KY9Taj/tkXYPrMdZ3exzMeNBNBxyqbQ67jaXad0vOhol7pvJn4s
cZjjdlYxHeAz3VRoZNHeiepJZu0VGa+kl9O/JVjRjp6iIFdv6zrO1miEdBpoavTZSZpyT5AA/UJb
uSt8c2RsWmfTnprZwXFoKFTbnJOZIOAfgM8/Jx7HyXxn1L71rGSR5iaQp2EFTlhm0cC7reX3CMhn
kXv0egiYaPTJ60ITmlfMTkTNI3gVjFtUbN2Bpl9ANK5CtJaCZtg32+miiGwl3OhzixbUwRGDNVEi
p1nboouu1NrRPvsdld3QFLW/6TBdHp2iH+nNlfkzia3UcOn0XUNPhQ0MGqyekjLuK36EQoqYxNEJ
a/hrMyGGdvppxhQLUzT/ahdSvRdNwxvUZMhCUyxR5jA2D62Zh9EFRvP2oTFJuYR8336WuYr/VxhJ
oZ9Ax9EDyoUMaMLai/+59bu4czkPWbS7hihAt4MxhWuk1Yc1Npozmql2ys7jhmrV3Nto5UhurDm+
oGChE+SbkVrtQqOncVkh30J11xYko0Spon6aKrNzK8i2jPbD3jwqucr/gYO9dUIbnWGECLESWjnT
JmY0RSCwLAS0B3oOI5mL3qEqjy2Z5mgBQ4oqZHDJEG3EqI0lg+rOQbjT1iwzo2lz6OKeSppPYZb0
H5jnf9cxh80gKChxAjAE+LXtXxV49nTD+cYIdDrIrFPFfprNMFlPCIfXZtH5BQ39erqyE4TDPw1H
foNd+NW1v3TrLenohgV9wVJt+Zaf9BMpRlp9U2nF/AK9Pr+MHKPbBZMWuzNNVzfSqm6PUau7VfzE
xDfeKeoH1If/OfKQNjuWo+OHZOOyzmNPQluEymjRSZ5VLSSaQc1tGojIy6YvfmaK/r58IxmEqsMt
GBnfv8ZxbDao1Oluboa6oz9DzV/FLiLBMfH8DrvvsSsCSEQi1JGImcmiSS1mJsyL4ddQPkCTn3M1
kAzDjABfISVQDeGYZwMPBeU5zWwTlY3mJ9YurEP64Aox2yhHe7pzmxZBe0qplDDTCXPJMAbP2TKq
UcbhwWwSiExzrYy9q71NbZRKsdLTn2/z7z6kBK8hqHp4xvicvz5jhsFia/tMqC1cKf3ONxSrOGZ9
wOdi475pwyH65mCZIJgzmfmS36ZITuFwkNOrAM0gscMR7R4bVRztQzF/RIJ8Izv/PPyS4FAYtksY
JUi/0Uj8+glpbIelj4IF0XLq9Ld/v3SN3kAa0BbJzxXrhmhIzKZfjxIT1IUXjM2cXjl5OI5YvKdW
43Q8JpQPaZXzuDSjwZOCpUDDGRVVxhAwyEYp9QEI2zhDdCBhBysGywWAjFBNXT1Da5UxekGHfMGV
Ds3C3BsJhNrnNKjKfqNMvNgvIGSR3gxKaCaXga4HGpATcpyvgskqwiOklkDs4Sb4zLF00GhbRmAN
0Z7oA2dYCCGLZrxMg+gEEFwytJO+qPGQNzt1ajGtbuLE3OKL78dFgIjxyMbVsFNkkRX8wEz5zokp
vjVUg14rSk5auuMslRfyFuVwMyAsvXdGQ6Qro21JjP3zg3eWdyYWfb/NC0DKg+3wT+JscUNPpmU2
Qx2ILuEYXimR5GjTtdHsryNqpmID08U0LpsauMCmjiJ0D7NjBcnhbw0E7lr7mu5/g8kpZ0SL5EKY
JQG+dhIfVWuC7ECaOG40Jrv6ooDqGN3ILODH6CP6WSqkXHUGV9ZERLyUmI9nj65L/ESDX53u/3yx
vy6mKEcstPHoM5aHQTX/Vpb8tJj+0OlkiwSHCjogjwZZTqZm5cFapDoBDiBqiUXAM71pef78AfTl
JfnxEvEJ+JLR7QrVcCwkIeewtDkcxZQjP1yhR2zwXwWaSRE5S3oKf490+Jpt03N8M3yKlKIdVyli
VVZWLdC/iFBg+E1LEZmuTnMWWXJKr3KbYex5zuHVU3xzrvGUHjn+BkKMuRMdSbhuxWGXcCeBTbNf
ZbqvbIRJo/JvwcO7s+W3fIqfL44Ju6FJubgToKogAP11hRBEw6q+1X7lZFJd0mnJU5KKF9k3HQLn
klMkHPRIs42Dj9rwpVRz2ok2oYP+RpXSN/Bh5q22KlTLuZ7ojLrID+M7fRzbiZmSJu6cboqPVpez
pqC5zOM105u8dlV10C6jUdprWsK0zeVkxChCcnxb9PJEs8mcsr41fQ5D6z/fzjPmna1zxUgVLN3G
CqAJZAu/XnGqoOgXRfq1fRPyG2jzOEMUzdI7Q5WQr0FpVP2WZ6y4THuUmztR0HelJudY01ZGOH6g
Azsb7i8fCAoReiyd8b6lG/aZIiszzYgiApBKO7Cde0VXKndx7OQ2WAzNJ/IHf+WnvuoJZxdt6keb
QUzSv3CcHMWsADzSrQYG1YBfAuF8z0MZ4+HNVOvKNhJD23YQ+L7X5LH7R1FWUMn7vErv1EGOnK+W
AScLTflZLxtxLzr69asJXSSn3eVPlV6UNOvVXrFxSPdR7waKTFKAd+iPVgU645XaNxzfREOqxIo0
dopF5NRNuR4YY0M3xsoR7RBcNzzRfU63LqUoD/mRgzmtM1aR9snJC35Y+jaB1DPTCPa53VV7wzK1
rWTsz0ESl7O/KSQnWsacMJs2aKWqws3tzDG9fIqXUbuiJxcTnuRPjTPRERYFZ59VEtdYdvrMuUxV
LKjrXMcctDHajPJV4JgGAcW3C4dG6xg3vT1p/8fERP8X0uoAYS3v05+UQvVLm07/5TXpS/61+Zlc
96+/+7dqSNOsv0xAM6q6VMk2btf/Da/TNO0vRxO6hazXXCBdP0RD/BfTQjeJ2RCsrobK4d+iIQsV
EvvTwmBE6KNT+P5HoqHfAislW86va0MdDpyKzM72jPrQiPyLr1sua++nXNN2CsnPZlkcnAFkmfOB
QvJXVSZ5OPDyAO8ZZwVaVuR9qjf66BGtygvi7EAlMYObo4doKl9/uhO/OZacQdl+/JKzYloNNMR0
ajB5SXc7zCYGes7NwnIXVEVP00gytY304+JCmCP8+y26af+j6Blt2Ul+7DQ/fvvZDpNa5LaB4Uf2
iIO9yBKXfti6qLGDNZlrlyfVTNdcMI6fcK2MOPCy/QfXzRPz29+8/PlPpYPhKBGwKGBhijSBseza
OvIERJ0gmI5oZ05DZR/tBAEl3jZGL6sPfu17D9HZBpOYVVAJRgTeNG6c6+4qvW4fMWHmDxAwww9+
ya/H3H9/qeexU9jj0c3Phe/lBLOXpuNqDjVJfR04o9sVjhsm5gdP6HtPz3kOVTQNqkMxMgJykLt5
cnCU0U7wdVwS0SklwVX68+4i649dfi8QzGdZ/cEOebZl/7jKszrXmpUxnLWh9ZjI7Xr1RCzvTtTB
PmpU6Dx4/hq+UfNYScvlwPjBV/tr4fnjl55tx9IZ8Z/Zc+sluoq8lbBrZKZKb+KnszA2+Dt/1lfR
YH5Qib17kWdrTo/7T1atlF75VN5F3zi2k1uRwjB5rC99RlofPpfvvA5vde5PrwNDW8QqiVF5AKtW
hXGfafnKmJy3xwfKA5QCxkvdVouNT4C7Pnx83lnizrWL6LGUafBreDdby15HD9pTflmEl+FdVMlt
eMo9/TB0OJvJGHF7kskP4Jmu8ksmUeMRk/EXPz7iQvf1Q3+RXIlu3TzEJ6G89Bdk+a5YK4FtVS/F
VXGbdhvDTTbVTohLZYMvf1vzxzdx7LWXstQe0woA96Oy6Vdf5KrS3Xh0l4m8cQDuA6RtFX1ub/vb
Rl7CeloXF7Jd27vGizfTXnjKEX7guB1J4zWgOOzqQ7Fp1a3pTl6+r3MUZ1/Cy/qq2ZPT3O7rK+fW
4iemJNeM99mtsu2uq1Nl4y5jOPsaPxoXwU72u2ofHIt9rK61zbyJq6/pDU1ytXb7VxMWXH6lHBB4
jLt6l+/s+Njtm3+4Mupna7I2ZE6Qco72kKYjlHRcmGJ7u8VdilrlRLeStolBMryOXVK6EeO0D9bG
5aH+zWZwHg4GHKiqklHVvW55fVWdXrsDCIYBsf4c0vQsep9K+znSAI2zrCAmYpik7yZAdu2Hb7j9
3ptwvkJbI4un3vsezDfVKFZq5qy7SbqDEx+a2QdxRvezSR/TQT36WWXQ5Q4QbAgSoxtXIBNYNbjB
Nk2uM1kfVqOpM9p29UglJXUalF0X9Bheouo2RmQTOCTbwqU6DFKLtpkZISLELj5F9Fn19FpRAMMN
2D1WjJbRFTEyF4zQRYODvJZrkFaP9hTxsE2f4kDzxkiGWwG/d9130+coD68hqQGUQh2ZBuZpRFE6
5cKV1MeY7RnfVjPgJtrvdnYVwpdS4szNovCuCBt0aw0JSFq2V+2kAk2C4ESNxBVxhtdODgimfA3k
s9Z+EMfw3kby1rb8af2JTexcZlX6no8UqnpynOBVKiiYo+5kl3yD86a1yttJYg4D0cIdZx3+YBV6
Z00/z1frwkDtRZL7Huep19DQ3FxiVTUoAXwbqJJ9JC5+1dbGR2v6Uln95jF/68v9dKlmjbzKUjPm
XrBI2CnxHZc85MuuuSqK2xA8RBPdhgB65jjYI1v/4Dp/Dymni3u2ec3GqGdjAGbPMotTDpc4L8kb
SA03LKXrxOXRnI+9uMmL2w9e6Peu9Gz3Mo2sbwxRx4ccQ4ZzSJv6k9KG++WmxkWwAZDb1+lJaOzU
ln6cg4Pj/fk3v1MBvTVnf/qKEWp2DJes+NBL51iZuqtG/bFxFCqB6Vjy70sZ9Odf9e63elZAF+pA
gGIa6V4BoCj01YMU9yZmuC5oPkkrpzKKsGjPKz1MPyp9lpX4d0/Q2Qo9Ir/JGbdrHoLWowIt0B9u
pUNTJUw2raYdI1ZDf7KvfUpbwUdJJvujRVqX7/3ys8LZbCYG9REl34iVYHD2flpuJZtDXLTZShsd
tMCF+mCSPLtKkvYiD5NjljrXtOK1qr7K5/EIWdpLK/9zaRQXCEuaMNkZYC0rlHxKu4ceI5ttYhyq
ZlsUoFRZinYJEyzunrZFK7wOUQhN+n7iSKJTGUiFVVZl7tfsQ+4sXbSKDOIcPiAbN+qXajXcGnDC
ylczPZUUieGuJ8rP8XK5D9T9aGPv39vYhcdNsWdVVKKdRUGHmmTyj1PyZOhXQ3b0zSdh3nY6rdvH
0vzemg9ZfqehATJ2vf29b2F1en3jqWKr4mtN9mq208blQzfhtqaj3u+Vfg9fMRCeCEFQbRmQrvDg
o55JV0qpX/Ry4iDSxyPphco+NozrpO7uYx0yYhFzWfOVFiRH/I4ejLs9xgfoISMYRdpRneORVo44
4WqcEm+OjTuLGW83eSBIr0z5aIA8LPJdxKQ3DdhDed3b0jzGqdgy+dmFcvyq0SKy5XQHyrlC8Sa/
K7l2OzXykwnvAVSykdK0NvJLHAZfWic82tF4S6tzpTYhFAWmFSlqUiILQ6ZomqNsECV+GRS5hWi4
ypraRVT1MqtOu5JReBPJiR7pxJpjfsrSeDdj4gC9k62UBuxJLNULNUzu48r2JuhX6beQrrJJ1FxT
PTf+9yjY1902ddwUoPqqNobLkKS+WNSo+8S8WDYYPlp73Bng7hxa74C6E3lgeu+h1dlkGCinSl1L
YJLwBTo06TthHaooPSKdvtHCep+346aCv+tU0aZEdckgE6oR7vriDujLddz3bqyZlCeqRxInDpud
P1bLV3PNmfK+TR6ZSDBgo63q2p2kVIpvk2z4Uubg3HN168ylZ5udl5bNJXa8DV3RCLveeDVF8pup
j3ddeYk8HjA6L02R1ANQJwvv9l5Xo8MQmLfoFy+7ybobAvtVzjDqktZNoFKE+DwmIS7aVWJNpypR
qBvFTa8OF7pMVvlseYPa7QT9CiPT9opfeMLU174t91bIlF+FkSOOsq2OcZdsQv2zUvq8v+NNGIBM
odz2YzBGmAFfTKfZYiRBUgcpVX1iZQVWw6ggOpFL8tE++d5Cc1aIaZMDNUXvOvQh3tyMezqveFEx
VoUS8jrHze8ZcTOtT0llzYfgo9Oz+U49cB4CafspkTMNxEcJ4tUP/Mug5QXP+m0Rq1dGt0CL07XZ
tBh4rhoBsjG78wcEsxR8qnVXIWdlBLu2AwT6qbVWS6C5zHbtvN30WbUmuDUG0RpoECjgpqYSPB06
AzO/b/LPqkq18zUasDT7YjtoJnskGYVS2flFxnATBGiHv0yfVoNzE/SnMr9N4MI4WKbs+wxS5Z/3
tLNZ0r+PuecplXPYz0nfB4kHmRADzdFPD6l+n6uf2WHg3RAZOnZ4BZQVPfD1OJ0aRyAt61wVuaxK
dsboqfl6HIBRMy4D4eAyEb+gcrvKKmtzEybBB5vvW7rib3ZC9awJQIcwnE2R1F42GR7oI89WIKUB
vMzrp9a8VZ0rIgfXSP3XiX5T69qFzDMPzdgF2uFtNtjrGvNfV54i2AghKIu91I+pWh2qkq85rNcp
SOXOXNXpk9HyuL12uHKr1N81KqCqynaRu+K1q9ZBkhOUnW9DXnEE1u4swJJVAXjZTUN4lAV5fVkx
quI+CwB/zGv89PAXv6TZ9+UIICzUwW24YZi6TgKbsTkYSDPDoKuufdapsn1RhmcNTvwAkkuIta5M
N60xuXoCTL6+SQgfDj09vjZ1Bs4zDXpcR1JBKZVHF8XjWILw0uVWYvKP4moNQWg9xc0258fXYNyB
dmyCzFo77eccCXRm35vs3ub4arPoYvD44LF6G0H+7m6dFaCKnQOUamAjxRcy1nZFPqu7VEc80hY7
nJYwwzzR3nXxA14UpKifq/BGZP0aMZY7Wd1m7uQ6bZt7swu2Mj3GgdskxJuhx+SQdRjs6U5UoztW
4Tqo60vDTxaJzspeFOCOD2W7vgbRdxFHhcvShxJdh/jlr3TZu5jjXAb2a2T5K7Rc6zwB9drPe7MC
6mAJuK7ZAasExA+4CRn7KrihuSo2cRRstDxwkSsA0/kocfUtIOR339N53ezXWikbv/ZE+tlvoFpU
1iWb91HtAUMH7R7r9UIovNE782upRPedugtt9VLnxiVBemXUlddb1Y1WeyaPeTwp1zNmc6C6n5rQ
fNSzxrOCdtO1uquYxZpYVNS0yyG6DziTfLaa+mIIxqNUij1zqZWa4vzM1w57Ke4Md5wA2MbqhkyJ
9ZQr10paXZcD2oBycMOqXlddt9emZ0SZbkakB5pzRHzjZWl33hSV+6j1d1mmbNBc7irV2vQ13pqw
c+MH1IMbazkxF3f4Mlc901v+zQKdM6vJLoFwhoSQk/9Hi8fbued3X7P5awu4QGVhkxoaHqLKcqHF
U6c30FNRJfr9cWqvR4U/TiXwVuFicPi0YKyouVap1p4qDKUftxXPlA0/FtyzQ8Q89f7iEVQ8iZuB
xcs4qtN1MxUa7Uxo+oDQXkmXukjt4Z7y2zPmu9YLEnkUBehARlRO1d5gUVZ1LCKmCjD1cUJh1sKZ
s2grDNlr1s0ebf2D7qxIFaUGle3tjCXwYFTxSnf2g/Da5IN4svcO8+rZ+cTG12C3Q2p5lW/SGwuf
DDpaJVQA2Nym28fWMW+BUasG/kjAMYo7t0AE/rx3vfvLz84nyVxp2K97xjQ0hCdNd5HNHXGXvWRm
dwwrfZVP/dGYgs1yG504PdbcVsX8KEXrvfPguTglzTWAExj5vBhIR136R6MiGbNLTn5Mj7+gW7n0
rgZxmov44c/X/PuKBcXRrw9ynShAJNAIgZiBD86wSMrTcq5fOicppckQQtYT/+zuEgbw62/DetAi
lXUML7aqTxZrs/DTbSm+Ytc+CnmfRfjdBYkQYX1SxHS0wxnqivLBjv/7k71xnuPUV7nmGCkOUIt0
omGx6HdXZP66MZfZJP5Orz7svS/LwP9cHtB3/Hqdej9P4dxyTsQfgPbXjWX2SeUal29W6ZRd/b2p
YBqhcOZwsjgNLPYBSlNgFX++re90/w3nbB/ISQ1rDWOWXsJumenwPTDnkHmEv1VxK77jliRRPZXr
gdIj4WP9w997tjCmaa/VjOCl14CCTOyn5d2t/IdGtylwZlTrwCZzxR3L5ISW8qN6/71be7YGkhlk
moIJLkrmrljTB2zyBznRGIjpvynCXlnaPo0pOR037oJDLs2bMXiC3YiTLD4F9KON2nQD/6Ph1ntv
1dkqllZG1OHXcbwy1V98MkwQ4R4jFQmxD8A1U4+1Mh1REH50/b8fDdK++fV5q4yMKXIPDWnQ41fJ
6DGz6kM1vK1XEoO6Hgm3KB4jDsP/8D6fnbAaEQTQ43jCBW9OZKquLkrXGJ78AACg3pyGiWZx+VRB
LVOCf7ZWnQdRZ2EnxkFxFCr2/hjM4hgzLet4g5dlUeb2EdnHTmPX/eAa3/lWz6PmOsCSKSkiCrE6
sOpYMAreU2IL2L1RrNXqygfsZ5LUgcLv79/5/7PGw9YR3BlvuBTHAtqiLvfvfcXH/3qdvkU/6zx+
+/f/Vn0sY+q/IwqBvIC/Qr6oA4G0VbEcP/+VUKipf2kW/0OtKoT8ReXh/AUHRdoqMimUHki39f9I
5bGsrT9WfdswgGprhOM5tpAWQsqzd2MMgE2QGfg85WMJwBN0MbVtU+MvgzpIs4NSpgBA4A0kiNwb
FXLkaJ1kZS1vm0QEGEaNuk/L+pksShI18PgktY01Gg1k4FYqKNovb1/sf/SwXZff8ru2/vatvXwp
/18gCy1ytvefnruF+fNfd93Xl1/5Qsvf+vuZMcRfkHtIczS5TWDzHHaqfz1Dxl9sFgwIyX2k2kQv
9OMZ0v9COWxQEuGNNFRh8eP+hRfiLyEqtx1k+XAZ0Qz9Z3gh+aah/ukp0nU+A9pqpOoEHkI5OtvT
csSrRTl2D/BzbHwlpqwvIOw2R9KZ5uuux0c5QwilgHCGDZSYxouIMNqBuBO7xiZETinT9uAYmBH7
CT9n2WDoqPp0X4UCrLWZvGRdNh6DyvTsIQfuyYErJIQGFJev70kbtfadTQAd3txvAbL6VWLCB2uC
8brNshu7QscQKbc12XMbn3wMV8na79Suj2lUXuPsver1lKZF3U/rJZ1pUCuxDRSRnIw40+9J+MIY
4pfGeMTdT4UiIQ2nW07oMPdVlMDwRmRazPjR4+cAXu6xbysNNdEUHeyuFfcoMUkYJqtHmACAiOdr
ii+56RO/YTlhfxG0urbPlKgh5aDr9HLXSHz80sLBUgUMHIah7vdwOmovBPh/k9SWeDEi7FCzqEEp
4Af+pHdNBAN68OUVZSlyZe4SG6nawIRPxXeO8tYhm1X9M4poAOvJHFTbYcivxWwnbtfaT0Bvx7VJ
uMVFVEVXxRzCrfBP6IGuZNPtQpr5do1bI9bvIGTQPu2p8rWLuChviFa5y53wbsxJq6qiCSUvOTd2
NtyrPe3eaKA1wWPa0eZTnOlrXjiXfjSMnLajFshSLIMtuxQzdj9D8dl138owgts7OIcFQURyUaGU
JR04jMlK+r2NuKbPeJax3C0A3a2C//NxVLQ4uo4jZHPAdOeqncuN4dtqhwg8j+zIa8bRb0wmEwkZ
PYMtRsAJejWhRSBiWCv2dAX0pbqMkuqpqWv1Me0LkgDSCU7NLQfWIXgYtHhkwjVKZ1a2+HhFsm1i
LQU2keVYWAYIu2UCWhxgsANZ24J13PU2D47SVEmzIdMAZlE+2/LbYMUQlH0jA2db4/67h4DT3ROD
Ju/xV+XE5MlxP5GjARK0Y05jm+Ak+1rv7uhGOhtC04IjbJLiWoEADyy5TxcPYtrD052K9IoZvkLR
WJYP6lyYT2mSBzcZzd4GiZfDU2PSrx8O82xDmyBoAo+nnQHC3WQ2vkN7JfSkU+mTkB+Xok2FbqoR
RXSplFWIFt4oMQCKMsrKxRnKM2fy0O+aaSr2UrEVJBQgIVYV+AnkpMbSTdeAu3Dmd9yFP0qcHsek
A9Fo3WVEj/SUkA2ZkM0xpHcgO8iPgthkQJXNkicl0UhL0VrHkxr6NaKTiESkQ6AhmoCo1Dyrs89Z
yAnAmZipOCI6UA+j5nDwjMCUSEwlHYrsy1YnVUh3OuEVRlbfkGyifQugF9ws7INtMPZwF9susVbq
wEuzAvHSA1kvYtQGBGcxzsya0cUwnzP/msorMv1izyGb7TBaavHUs+FRagXOdxuc4BqtBjkIVW5v
x2Qoge5zg4agi10+IWUZISHUXyZMBqGHu3wu9XU7CWo0ex73ADECPnNKk8gqYpNBRWUBv0JUAbWt
vWCEU5EXk/aQZk2E9WE53zWgpxBpRPYNGS7EXDmC8BU9T5fkSbLL8H3K9YTMZT1AntirXaK6szEj
WnaU2c0zY3QjrMSuA3DMTfNJx0wh1W6dFVOxgqfCPLmZYrfBMEJ33M5eK+wd1xhUE3BpPL1JH9A7
1ngq140peXjmIVOYzgY2c6Z4MGg7sGoNqp/vOp+2mgkUep208cbodHYEv5ivW7198B105yEG2Vig
4lY0ssOk9iUuZbHudRHvcPTtWPDw7ifJt6lSwn2u1CYeeKyPY8oCWqZHbTa3QFuAkiCY2LR4FdZl
xNyuEUhJu97JLzmzQurOdeIjG3NFnEiwKYoERVVFbxuINCxxByn42ox8vgGHvzUDJCYaKdhkdE9i
fd5Hnf0dCNQCbUevpJQZDn/yVfYVR9YB0vBt12naxhTxd6k3Oz1QT1SWEV0CNT2GZlu6qs9/z+o6
gQjhdG6Oe3Q3jwrfGxbglIG6kzMAxebsEy/XNzet01srJUYINBGs9om3i1OSDse2ai5J+BhWnZ/d
qC0Lbmi06Der+QWrM3Nygjtcen6vYzw85sn4TFDnveWHnp1g1ZngmqyEg6PeMrTxABzfPKZ9OKEv
C7pNHFRf2ZNPySx0+kkDkVe1jqOy7PakTid0zeW1trRCpF2yXMhy2FiNsWLwGjFiNE080vbNEgpc
6+YXHOyuiJp4E+Sjsg3wxa8SvfBC6L8+LKu1VMUnPwfPZkb1l2FovwVTUxxBc/GmE8/upOpWGcKb
dM4u1Q4nUTiw8Gd1STJo2IOsnthxpbgMa8RaiAjXQMO/NA4b2xieCN987rrxAGfOIFKOJw5A0+2s
yIO1wN5bcmh9wqi2vj+i+cnr/Vh+8Y3mq1nhIBLNczkWmTs5wVYrMWfgDjLdDKp/Dx3EaAcFcmJN
JFIETWL04WvZfv5kE7UBQSDJwHg62KWKDPonEy/uDufAMHfVEMO3SD5phOQSFRBsQxswSBVlzaad
CXaA/jPivM9L11rie+EBZ6uBThdUiZSZk2ggSvVWLQgeY3mpcKnAg8MUGyBXNkp5P5YOu0Q67yFi
bJKMfSYQ9rVtJ1/hJngcR3dGb02bgTAV4nmibGvX+kOUyBM34xUXP8E7prV3FOJIwTlseiu6BLMC
8TjKvyaR9TkluDuJyGTqQIavmhhatzNWgmHp9BTEgM1a0oaKof4sGiN81NMakSUU5n0VayUvFfmw
bzFNs5yay4HF/srou/AhLjICd3rlkDFu/x4VAZOKsmIeQDDHupnQEIR8GNuJfbeYacqQ6Jzca2bV
bXixTRAp9X2iMsJt2N7bQSvx8kHhhhjWryJRdx7XD0YIg+AaC+DBUpNt11Lv+P1srA04uJe1g3Al
VSVCCw2mndaxspTIx1xd91nbdD9/1ubJ3yikF8aa/tL2abRrEK57TSK39dBYIYwQzB+JUYfb2Ne+
pWFTuLIQ22kJOJscJqtq9AhbYMYt0lRcCInpa6vXtfs873l/e/s5kuA3/dSRF3DqUGQ7kteqKdtN
WUnfFUGnXKlZlV/i776UCXks4PxPvaaPl36jBccY5txhtLUTgdLNBop0/JkeprHVhir29DRJr+Ok
y69ajdwKOx8fOf0Oa0V2iduwHserqR6c75OWqQimbBX5HXSZ5kkhEGsNRKe6dTTlznFKZWOS6v65
4Tu7U/2MlWoiQsPtwiR2NdKc7m27AsRlkPF26kJUZxTjhlIv1alVbcgpSxDXRxpeusj50rQGYbwz
AoMO4z3hJNEXFTPzXVxOz42RVlc++JUTYByWQb8+BJkP4jNJFbTBKcESk3kkbpQE52np0oWfunh5
P/oxPdKe9siD9uBoEemQlvEdJOHibjbKz2ke98cR4e8a3+LELAcXp+1byTaxrcGzp/pVjbV4B8Ek
30eavwlzRtIwvi+w+qDrAOeujWhEDXqRbVzkB+LlOyqC/sGpX9SuvxNh8gxVO0ZTTMcl0lezVW2F
rVzStyWWxZEebHxCrsvbPOiT3vW19irVwgjEFqm0O9QXvPMk47g9ZFCjxiogYhVGiKpH5Xd+njbv
wDHb4xPgK93GCKjiBl6ZhTo2dzhB82g7TxNk0VWQjVaHMiVgZhbUjFO/ZhwFxaEJqqqJKOOG5afP
sz9OGzUYh/9m70yWHMeSK/orMu1RhvEBWGhDEhyDjHnI3MBiSszz8B7w9TrIqlZnZauzrbSTTJu2
NouKZJAE8NyvX7+HB6LZ8p+3a+IYo2X/bIQK5RRNegrNVr0SfebSe9W+Xu1AKqDPze0IuDcTViwC
pYQ8lwUZTqwC5wnldAq33iWqYSq7fqvVrqYIv5GdJ97EoM3xTggQ89k2JPpDwnWlrqDZM5HqiHyf
rKZwznrUNgUZEVztLtEdLQmetmqINeefs6zevCw0roTrgIeav2PxyiM8TDD0MMygNpE+9jOxligW
kqy14YIoh57RZZZgxtmkA1TM2Sv82F/HTZrq7RUQ0Fmepw7pnYSRFGjzQ1QYMGqpA2rxaUhHvRWw
SM5pmZRRUAuxUB+n3CzGB8lZo7aW42AudRmnPfUDDGHiV7Jmx0miXqYy8V4hILWY2u1hDCaXxdQu
nb8lsxcRe0oh3HfG42Bn15U1v5CKE6260l0POpPGuI3q1ey2jOwlMwfHIPy14VSk/iHCyHOPlsy8
lVYscaRl/zKYBpahjHODWWK/rjsSZ9vKWBW9+2wT0LTxW0de1DhXu7zMmI5zgga6qYe7KXOLDetx
nGOO/0yE3j7OyMyxiU2bRd8dYMMDc8+HvthXRnOOxrB6sOa5Wjv062u35QYEo3ed5XAkSPwkbcx3
n/iKb6wo5MCK91bPIqGbiseYtYVtEcpXAkBPYUasGw+v66m0XwooK7s4ls3Gs1KG/8jga2jFxOmB
007ouqcKTAhMhSP32ri2WngvxHqtndG+rcrwmFvNCyujJ6PoXiw3vfPy+aqxBHH8MyzwtgpaswPH
y4IRMIh6ZXtheAQGYgNCyIm+d4tvs2WQ5UfJEOfs3+doBN+9C6lWO+BByChKYOkR3rWRChfRROSo
MG1yZMxpM0zSXxUeuELdcyBHEDCwH2uKetJ/dCyK/bWZuSyPsFC9UWZ65dudeqXRxB/Vat/0HHyR
H4HfckPvOOgeVekAVm5VpsMBLsvasIecqLSp3CIHHdqo+Mqs6Grus8VYH957S0rNOGjNSVoZYMam
Pc1jfOPU7bzLhVmtJ9kRcoizZkiraVXH/l2St1uC6+JNAnyg7Z1XEjPUHgcDxvQZoxnfVx5YoqPh
yc7xNI3AOKC5jK76qrucWJMOhcrKIMTk4IJv67Dj0M9qg/TUOIEwYb2xgHRnW93W0kn64e8qA5vP
LGgcp7j1oNcd8hbH0KBwMOiletPriWTPmlET4ZxoNa4ZAOkOrLnGfVmElxQfoxjFaWarl4ec28Lv
iYurqXI5VeKJNA4FxIF78jnWTHMNAojGXAEK9KeEvsYDLKrF0TcCeIctSbLPljld5MA/3s6wv0o7
j0+p1R7KOAWJQBQWCVRqk7vktyNOUSFooGz05ts4NmD+KjIbXabNttF99JFYRU6+bJRwnTDAw3Li
ja9sZr4MNbgrUJcnPx2AN3XamULUIRc2PfMdvegNDWjb5N5maMVMSsYQUsuS1SdbWW6AVK9n/uQA
kX9e541GA8Q0rllWh2MAnKtEs/pAkeSPWKSD9WFRfz0l8RI5mhLy1Rb1Hm2oO1imcV21dLn1nBN1
bEd31tg8d31Eu6HPeHn7ZNobGIpXid2f8apjizHxxqSZ76DijF9MqyCiroVbZM3res6KNTSu4Ran
bIwh0W42g5Ec80FdVDmVGLnmV5tn0qaKpj5o+2FmKJzTFrv5fLAmRbWTCf1oEprWF3GKDUJoO7ey
0zOp/AR4qviaW36X04LFzvysQe6ZvJyu1NPAzrkCqoEGlJXkc/5E5DuS96bzWFsYgOItmn631AIr
aK2suUDc06bwmnAosZZefKVr8kvaDM8aKlDoKWo0x7j4iUOkHU4qCrodciCGY+2MYTO+1qv43TW7
Yz+Ge/xxgGrgx0y4o7h+t62ZWRACiKSkiMeo25m0od1bSuFsIwyuZzqSoqsO3E5Bhnaw8ZNsT5bd
9WChUGFW0kfgpiYwNqtbmwhSH47CgTPhW7XSbxm1+jCMpG5RnqdMREu737kF5bxXH72xJI6ifvGq
4ixrbQ+U+VS206PnRPvQ7e8dH05fFskvmRPemwWCBkUF2oxiV2JiIf1ocQWGndrWOkVNWScBoomx
YQwQnoGjX9cdtqhoxnwZ2uFTVJcHchHNFeG0DZlXkGhmS96aTTbTPYXxdezww6hj00dRoVtlsURh
o4eW9223IF7me6grpz63SzQIdfaVPNf6tJ9LcQsCjd33ZBuj6GG4rAiYtlGraqrVcO6ue2riIKvY
sxcRj5s8fh5b5+ib46ZUPAY6VpYiE+d70VlAKGw4NGZifBTkgqyaDheTgCdI6A3hXGvTLc5+EcNt
dmj35/SJp+jGU2wymfIjHn3uDKWFOyjk13bYvuPcCTxjuOrT/EPv1cPUCxP3gW7dJiZ2ZIOeWANV
1RJ+ekxc/Zl/NuIR5MGsrUkfqrCcQcHqzKp5t6J65/nhMS7qakVey86q0JxTWwY1wVWpR+ZoNSDK
GJLYrZ60hZZwO2gwX61slqclwrhyuKttl+At3ynSnXJww1gTBZWzLdry1S/bBy9zT7UZB0VDL2kl
Cmoxcu80jo8R5JltU5QYkPG/rYeq2SReeU3WReB3Jl56xpM8cz/rzsSrMhBv6woI9+646e3kajbw
/IUAp3uJdDF6F7Mfsxuyp4c7MRcj9t0BPkm7q9LIBCWHdOTvetG5F6tWxvhgAsHtQFEPerfnZnfq
QJunXH8HmpluFPEZmLYFrRSiY0p1Fttkfxdw/AIL7Op4M5DBtiudot/atd27wTznyDsks6XdRsBw
k7dariftoRl1l0RVOoXaDxQx6R+D6VXxlbQZ7seUq/Imk9RgGwucNZbD3Eo8D3Hc98cr32RP92ul
ZW8oEJE42UkWt8S06W26ivgRsa5kncDu8KAUDLs2Icnxs1VLqoUtuc7DoWmLewubId1zz/AhGyYs
auTjOHsmjAg3tleaZIt2LWFpstxRhzrTzuk9/dJkOunLxBaQ0U/1CL2IpkxmcE5xRr8S1mbXbM3U
ZbtNozJSuyH2KBIED7dLledRvs6m8aGqe1rgso36JXbXzs0V2t2sn3VfE7cRppxpj+ptkzXskMi3
6TBgAfiNDZ7Ihdz2PSjLVT4Rfrcq7YrEnEqvXQR9CLjXo3TjnuO3GKIAlaQ7EXYVmZfctu320pa6
mYOBsXu8ilgZ2LWi8ZOrfCgMtRsjUvZX09RExQGpyCoPPeQIeXJ7BEd3yUc1pmarkRFGFtdspYeq
Nkg2Uylw6zyrCN81G43/Dw9LFEwLpnM0ESfdmI6WBcylwgYnsqkVexkRuhw4pYH7yR2AZ/bkFQ3k
4dO3X2flsMhYXolFNeFSXMdh6YWPyum8r91I5YfLj7VPUL9xzP6wxq3HH9eDzJ1JafBxCm9zo20R
emhXzOtxYBS67RXxXl4ax5s0NKedXnDeEIBXbKywzvZkoJWbsOiLm4S4crLdvXPsdHxt0KrGo0GY
+W3udtluSGefG5RA5IbEGvj22TGcGGCJOX/FtZWSfDn3e42G6kT+qr5JM/e5kcvtqM3zccwgfJNE
O26ZbUEFdiVPWYCKPiG6OzFk5VZLyRAaKvJ2EaBpc9nEKjx32o+WneD8rgiJLJpbna2EdQnJJCCb
lwX5hCaqdL00KJsSU+pipbTCdsv3Na5VOjkfrTYPTwZkN38VO6l2rH3J1UTWxG3eZ/jtW73dW7J7
RBruDkpvNG+9TDgPdAr6ymqUBLagOfemMDpilJQfSDJVkGbK8Rjac7L3TfM21uTexNdA2ie+Rd0Y
7qrIgzXeH8d2AKkMox1pjkgMMwkpKy31RGDbJzxYCZAhAkhuJfKca8aTn1QT42023JEOwh2DUTIN
U99bVRZbGXGmIwRmTHDqttkJ1KAqYuriS9JxKyWbYKiwGyLModYQ56gN0tubdANr2ML+NsmK8s41
5v520GeCXtjkVT0FzBARRhTOrLDAy8x3JUFRe8ZO3VOni3QbmVH84If9uZidd2+BLMAOOOZojFsS
We1dBwzlHezBYr+N0dadCLf9CIaiS1GLxy60xnUxTgerNCZYUT7hvaWd3EyYQDbOFPUHOGLPACrD
fcIFz2Cw4/NvyOHUh5rjI7XqtTBrVFHXrzcgnaAd6lgEh1LjDI9dv9tYGTRE5MxhlfClXxio6dAH
IdG1mTdskJu0rZ3mcmcbrhZU+nBd8IxZtXHof4VMm5zqjEwvkOlpANzcvWgjQ6hxyl1CCBVbMax3
0TsXu6brCC7r6EZmcsABU/Dk8IoGU1DHE4aUVFopeBQDmVwrMnIpClBxPFsFrcAoW0QM5FByilVH
YimlH+mWLciwNWhM6JCzyX7PJLJ6lY867bDSvZ3DJGdj0N9umyzDoC6mWDBH84sP1yqfoEukVKda
zNjMvdObwd4qzybBV0VfG6HpJy+rLSAiJoExTTEFILh04iTjpzCLiDAjkn2TYmldgSrxOlZv4mKZ
ZzD/ZNZ5Q4oaznUy0h8oz62HMpcioFmMHuFS3qoseU8Kw4PBUz4WRvYoprbcV3n5NQNhemvlbn7l
Orlceuh5m9fmcKJlIfQLduU51oeEu4RF2qLK3A1sQLaWiB2hz83ru1GQOiiXDaU29LOc9dopfJ4j
etYCaOPRHIf2tiT1DNtZmr2WDJThgmTsMbnwOphTF6yGKifbhYW7NiS7ZkKv1dZrMvwhPQsQqBwR
gz8neo3i6S7Pe0QkXXMOae2A2kirjyLXh6s6t7/BecQEhTP9phsJJovA1ilkgcI22qcI4PsGtDmL
PS70vVR2HU+Q0j+kZUzBRA7dmiiGkyWEQrKhkXIrEKRhT9nKNnd36GyYre54nRPghi3cvxrrJtss
khkNavaMkBSdnBZUQy576x5iDxOFqknWphrvWAw4lhykG4fSY+/YE+Rssy0CQqQ1trT1bwSvGdz5
1WM7zefaSw5DGX+SsQTDoG6ibdal1UtSkKc6iZDVrGYodiL1xKXpWRzpNAYpYG1JNRjFg00K58G2
decGxky+oYLTNiNJHdHKdwasA6W0DqEVBmFqpgB6p3MRae4hd7j5zToRLwwSeRk9NU8xVFqCgKtV
Esn+KhzhrakqZrwsgEqosnrFqoC10BXK2veNNl+hfvo3gInJEKx9sQViaZy7xoYl0psplsS0Jezd
E96thwVom4ymfOLG69dZZ8rlNn6pa3mjV+UTV8NjvCxoe5P7liKjbyKJOBu2FmVtC09yiIpXczK0
O/T54kLFtGG2uHwIPP1hJXi7UNbhvudYDoyw1A+a7febsveLt36KnxLd+Jwh6VGtT8+6RawnvkjI
yiZMl30MWHiVe5XPQCt8bB1rqYrGfcLnvcOnKg617Y2UQH7kLbtbYHni8WOKkAAEaIENsbfG2UxY
7LJRLem0aW14fqaEWCf1QF5sGu0o64g6cLUviQD3k4xOcqi5q/cO9CHmg10Y4uJL3QO3D17VxHT2
M6inq9LKXsnFjVgM8hq2gCcE43giqXSe96mgq5+7st4pc4nCJP17K5lNHInrs3i8pbR3Pm8sc6wJ
lGedBa6bVBfAwifAJixvuCc1VA+dNzxikl0gJhn48dFNzyC48Bd2ydFIpEUd5pH6nQ7v9gDpN02h
gXaKQRgmX2TkjnGnD9n6ZHreBszxK3Gv8p7s5iuZMLfx9SC3onNklSAvxwy/oJ940JcAWYQhUqup
0cZyxxiD2ncAZM9NSVW27pH8myTNfl/9/Utur3Py3uIe+9b/7PT6E2juf50nTODh+ueesK9J8fb6
Jj9/NBWay6/8YQizftOFZ9nMcHWf6LSF6PaHIczB9eViH16CV12bAep/GcKImoMqR8wUqai0Mq7j
Yjj8wxGGEPabbRIt6Dm6w491LFx/gTjnWe6ffIWOwBnou8v5AnFKx0y5uJ9/WE1vPLpVf5T6yqiE
M+wnwmZRARAQKFzOap5TjUBT3FTnNOzEtjGs6oR+1T7wzPJXwL9SJkjC2OKuqtYFjqHq4Cu9PXF/
0qP2eM3WPCHuJtd7dnzn5Ham2nV1IncNqprvhsxNPa/hdKOOP5UxD4clip4QZuedMqtiZYBQ4Ep6
W1T7J11fNuRCPdZuOYorVD+3URRG9lS+W/qQHyZbN/at4OnFHl55SPnz9zX/yT3PGUbm0qq8k0me
/M4MScIH5mQiNjAgJVeQJogAWhgk9Ytt9G+DE3N8IXuS9rkaB1AtuZdhyBjqYu/Z7OPwojdDamz9
qbwFfHthWzxl+zkeTu4Upe5mmjLsEHNshsk3S+nEWtC04RvpKgZTdqX0Q6XPXX9s9UxcJYPhvDYj
/UHK9IsT2b4vyZo/yCmTu96JEEel5wdlUQJOgz6V8AykbHUGd9saSMytdLuNtEYqXjNJaL3G9wJo
zG1tTvV1wwOV1JDUvwhbskHE8k6ge/SOWRc+DmU/Mc2uWXDqK4fpXRWHKPbdzez39aHXLHUw9Li7
NprFuNaN1UnTHKYlKkNXsvrokGoskzZlZDyMXlgSUTeW/XsrjRnsTGe8IDjYp0nE1te8ZapdEJO/
j/n8Dl4/FIts2+uBSOCdsVOI0N6T5QXjfklIcJ2roZdMXBmPqxWhPNuM4VuD/UdOe2ZbkPL6tLbb
deYTo+7U4/wAfa1de33VHafUdW4LL9b21CfE0rAmy+Z0nZ0YaOsrvXfsXZSTJsI4AAaf0+Xue+Wp
6sWjcd5n3lSs5xoogQ3n9CFFQd8Wc8V5S+AMQnZWHePIhBUaCuNg+QW7gbzri4dAsUpSO8JdW3M8
BvBhCNOJDftKEll9EmAL2EGLOilo3h1jF7Z59TpJOe4mR9N31Ekt/dHMrrjVeDrzkhSrjmTreJ37
YXRltf18MONGcl172QnQm0NDt6Qt2CPsFG203uNRe2NPeeeWUxiu0k5qTz4JnpuKMfouJGTitSo7
jjs7tu+5cAiWX4yFnQOF3jYYgquu0mkp+u49mm34yhzWd+hl0C3a5LksbMIKSrw/FZLtmtY1J8tx
RLJpDIXiVFjbWpuNwPc55p1I1wLFOli/0tnJL5i4x+43yFXNjixI++Sm021UMCc0cf7dlg7qg9Ku
2yH2d21R7TvNKS6qFVD8ipbRi77voUXfuzO2Sy6Di+uIe1InXyuzhazctHspGEG0JU4X6Y9fJxTG
81xFd/Zov9GQkRyT2gCimymv1r6V3Rua7wL7S4yL1xrYQWzx5PtGurVKfaCPtfejW7xmoalvzbIy
Loodm3Wqze9Wq41v9JLXWeg/VBUYMQbxGxJhN14YXcfz/Eh5uwPAcFsM06s0o5dpdB9DpPWuBJrj
9SW5/1UbdKILhKuz6N9+Y8uEZCXdeTHyEe06jFZlI8MA5fctNJtrT5/jrwmR+asKb8hqNlX8GYr6
zo/dCyPo5pQr7blKjO3c6WinRJ52IjkVKjlgfnshqtW9MW1tCtjTeB5pTUWCJcuCYw6m8CZ2m6PF
xHdblvqRNP0abdW4Ep7DeHukp8QlSbWbBg3x61nHSn3T1fY9JWi3y1OyN8kcmJMHnCXOt9pusHm6
0T21SrWSYoJIwucXswu0qkv/EvVQ1nGvl+tlWrWaXOkEtqHEqrR8FbBLG3hQAmlltxaZQ2ueGWdv
gicean5+JCfZPBa2efEjWuxa82Bg1f68b3MsNpqaEfTz99RXn8ms7RyNsZmw47OfNkdyHCi1baAo
rhO/R316JH6UeVC5F3prrWLaU4xVZ6tq2k0sOVP61v0MSZld5YjdsZQPpIWcFHcG3Z5pvgwa99OQ
pNfF6JL6FRvm2o0BT5pWwKbIDXQs/1sWxaSMZr3Ascg2ddVqlzTh9ExFFq1d/oHtDJ2AAXi1cxNC
rbCKGkEPq2xlO8mIobpk9WWmVFQj44R4foSvXePBrQdO27Lg0Oq7e3ZbWSS25q9DZ4x0IF7+6eVd
fudrfGkk6KtxbeI5wvzT9zvDLJp3NmvUKmkVrro8az/mbpyxt4h+55tas6tczXM30ShjuE5Ysf3b
wRVc4POMBI0rzpdb0/XDSzXNivZhTByD1XOZvw39mNzXDf+7aYncHaDa4STfD0xbt40rboc4rAJt
YHULuRNYuY8PKZ718mjmXbj2uwapekzXiU0matEnLoSoUNtkPpqXcEDE82U7F3Jud6bGDaeVDb46
Jhlbmm43MHqlXhu9EMkm7S3Gzm1LRkfUNeR8MJ021bHrfQyvY9KNpJtBtvLhzURZE5iF6AnHEmrQ
6huFKRl29xwUNRv1UhrFNi0tKKysfWH+QFepXp0hDhpATqaPYwgEEoX/F5gFwK1GPVoj5zyrdOgP
fDA3OuQntwE1g9iyjp0mwE0ThEN0CW1G+jmiaJxwAqwhruoYGY2Tnk9v9ThdEUAK+krptzWDV+hm
4sagVSB5g5OVfGyJ+tHwHhsk35CkXE+fjLVbYaEVRqk2fIVLPhcIzWW6rTZNnr+mYrKxHwqP/ZB8
RTEUpAqFbijNh7Zc7k32XXmqVPnWkdrbVKn0WlRduyt866UC6rMasO6uwcdEawLRCkb64jFpgNbl
Yb/3G4u8CTdi7K+1/iok5joIc65SewFqS1i9m9CZxkPmwZ0pMMAQoeyE0yazI3nOtAjekCezfU6f
sxuniZ8SOgEtIJzXLjNGlqGqhMgT2YdXeJHDi93m+Yach/RJNgXhUCPeptF1YF00zZa9Wu1qGvtv
TZFtm4Y/ReeS1Ao5HijDxNcUoS4g4gWc/Mz8YgewfYvJgMWGmcvI29hCPWOXbba5ZN2+jdjbT6b+
hCRP0g7GP1zu6UNRcMO3lQ6WMK7QmgS2A+k0CUkMYXKcigY6h3CJFG6ydnyFErzpXVNQ3PRZwMFW
l1MgYpy/3pJiWvsrx+VL1aC28wFU1SDQovk+AsaHWhGYUmU0hVB7NbbnG6pphqh5wWlj2/Xcnojv
tgRBAYZaHHQTsA9cu1PSzCsrY7AFIy8G14tZ9CWCLjsEWgzNCd+vpxVnTyszAmdYVIkObjLpt5ip
NMh3Nuv2C+MsyW+0aLIM7F2gvRrHt7p806K0eY8IRhnRgn2RxRcDxYXxqbIn97MuI6mA1MeI6kef
3fB+h6VeflR95GISLRgFkbhBVnf1IvhyP8gct7DZqaTVsK/HYwrkhKdNfNRMxyPKkk+lf9BcnfVs
RkvNW917g9wozbGM/ZzMDKKbCibLY01Ze6zFoNaZxpNspawmTvZhypCW6ZZ9zHu6lI5mwzjhCQmd
oJw6GX4VXSjYn/SURxydHMf2Iu0i605tFscPXVJ3S/ZswpalLIcTdopEHYcE2t7UWl67ZzrrVIeo
8El29wc74cCvSjKaEEvHV0T7rEH1nQZCp0UjMnllzDU2hXosQvPiCOYK97WptePBwpv34GeO8+an
RcSqvGAEsalnkZIQOTUYMfJ56sphNdgsFHCszTOglTGN4sM4plxfUtXIlz2Exq/lBKNoUwkv0dap
qg17Pw2smQDg6TT3WLYCY58sTYJRLMMHi4G/IW3rfaRapd0xQpvlulCN192xO9z4zwtWw6G9mxJ9
q+e+1u+4u/Se+JBBYm5psNSSjsSh1q9qEyggw8a20XZlVZUlhz8ui7NrFAlmR2MJG4uMBL6hqWWC
+pdnRvthjT0puy6zA2b70GivMivECovyGT3ZfWm89h4PXpyzYfvoJWx5bDgUCrkP2/BOxx8pNvOE
E/XM7IwwSwXi48OzRq/b6WrSR9h6hkGzsmqmAabAmFYXref423FzCXmsCMJf6crTsBDiqhqftK7X
6w18KFXe6I3E818yh2cCkiYUA33duWtbw480dYYTDGP4UhWeuEv0rDgkeeEQQchp03ZJQR87kgMy
AuIRqHhBmk5oMNbS2JnmcPBmi1idRmcmq7fYo6TP98piPiskvW42X3wZGje+su0vYRw/0jFxfRpL
0rIGVwSSF7fdejD84kXCGLo2Epy5JPpoOcVV24/gUjE6IgQp/dXPBZBrMqotMiDd3t83VOHP9HqM
8NtGud2xztlg3MTzNJwaVeKKMbtm64eqN9eiMcJqzTin94+j75XAyMWYPQgVvTI1IgCk8luoWwZp
lJ59mVGmg5wvoIyGs5m6EtJiettF9pqI9zplOD2onC7WyK/bKP02LeNgF14587Q6Zu/BEkbQNCCX
xtFMkZAtb3jVbGY/f30r8f+mTrWEkv9zmYp4sNe+apPX/N92Q1J+vv6oVy2/+rtctYSWs4XIkqnH
SqvLMuLf5CoUKcMzF0lK/744uGQC/LEDa/32/b/mR/injGXj9e9qFf+e8Nje8dld5SgxCGT+C2rV
T3Ek/D2Wowtz4Q6wwiiQzv4sVmUZJ+hQwvakDcbl3YaNtYtaV33OBCFUxPKz6MWzbTIe6omaeaWG
psQXBgyuPef4ayU77JaLRcqRjG0VHYEbhKPIXvyEkQi6i6RsBFU5vCd07K9Os2yE2OgfeDotnQSZ
mVn2ELSa7T3o9NgCo0Bc9ttk8sQLFmki+isbux47BogsWm7U8RbShjrYtWWWV4OrWQ01WNiqww/f
5s3vG5z/xhLBTZVQ2//Hv/85o4APxkZUh+1j6WAxbNP8aTs4smfl1I63gtEzHaWZaE8GO2kHNgzi
qzzVDNydqUPVXlTR869fecle+GGj9PsrQ0wUnkBK5BtmefVH/TA2BmykLp1dFCELibq/TMqo/wVh
x+O6+9OrgFJhW9XhylwkSt356f1NspnaAapnh+QWsQvQSLlK5sxhGE42lXWA4F6OGBWcJrvVRn3E
FAqrzFjFGn71oJOzWFQg6BJ4tsHvEufEOLy94nmOlSdLJ6QoLY/Y/Btyc6y3bGEhvRigHUgQlJ0N
hMtp3EfDH7E7EYIBRom4b2WvbeWMOZuZsne2fQRdzSWS/z6rK/tjqhfqgx5TOck74M753SAN9aVt
3PhChWF+aysWFTcQQqf5iA6sv1q6WwEuxW7Q4l5kM6ipPPYMMWTUbwxhcwqssZ5xAPpWcywshoIb
bVJaGrSYp9OzYsd43thVIRk9tyO+58bWmy8ZgQZNMDN0/fQE3tY1gCTPDLI5REyr0g7khMt+eL+u
pkHoREwx4b0NudpviF2Go5ub1ZgGdm0aLyaTQAbl2sD8KInG6rMYTBbiRtmo+xmnkr0rat8E8p4A
GyR4xEgYNulgjU5ZKBK1BrA5IukiuTBDtsk7AvpF/Rc6zRsaCNUr1FNmzL++QH8K3vF0nkoeTzUg
KjzXYDj8dIVqM/1R3n1UFOxHp2m121H1DrqiZ6iNzNlva7CUDrzhLzLOSFPyrAs6K56FZhlGG3G0
//4H/f+s5N+/75P/80Po+Nl2n9OPJ8/3X/j96NHM3/SFo8EXxCwWqIb+X7vz/Ihb37N55mN8dSyL
5JM/zh7b/w3bieGzMWlAHPdcHhx/TEr4kcGzkO+cnsTi2DL+ytFjLukqf3/OLWvzbOED/7D5E5aK
6aerKCUxKZlae1y1QIq4cLWqI8xIq+pgkJgp2eILnVPXTeDo4JB5oIuNlBUiKdVHl8nmi2rTmLZf
yx5COZCjiZZTPrd6la/TKve/2MS53bAF5C+WIFGvZKO92rEb/g9SGf5v1j/+L8d0u8+2eC3/dO0t
v/BH1eP8plvMwLi8PJOkzuW7/X1I5/zmQdEiv4MTFp7X92vyjyvP4Zc4cxFpf6+HlljOv1157m88
a1zqJw4sg993/sqV9+cBHdUUt4VH1NAyJnQ852fqyuyG0Hd7RrkhxGmXEbEoJfglO2QXOOH8ac8U
SurdUGX314qK5ZX5VEyOW4dQCsqKPx/truyyFI0mWXddAfTIjYEvNohmbhBZ9YS6JYXfHwavzz47
ch+qfxUD9OeInOWdW4xSud+pLAU1xk+Hfm93dYfHHcXedZlLzGluw4IXXbWrOuU/9pORf9omW0Yb
jXVzAitrg4jdjmPo1yfIT8XH8ne4JskYIN0cCh3rpxHpyE3aNJOWMqJneRuPQ/xCzSOPQ7xQz379
Wstj5O+Pme/vmb05Vhps4RD58f0x9MM4ljVeRioaqOOsYKzz4IUk/ZOGlGrnnvUHllMqR938+iX/
8QLj7REMwrRZp4h0lwrvh5fslFT9AEVrjYYul8xBHCOHvMdmteoTDaKDSvT6ApRZf/v1C/93n6st
BJ+vQ4dg/Qww6krBUm1tZGuNBl9chEpD8v+UBhlTi2BY//rVfiqReRVb1x2LYoDOAff6z9/ilBRM
LVsMuDkpBJBtP1J76IftrNgDGQ1W3ibSSrDJleW/uI/+mw+YJwh3LkZA3qjz0yvXQw8ZOSO8N1PC
OZGonQXRaOibPEo/itbwiVPjuvr1u12+tJ+uoyWwCHukxzdq/0Nc0KwPgvWqYl1TTL85RsWVyhrA
v3qZf/wKbd3l2cn4iV8W36EVP1w7pdUR1F7T2UuHx8NKy7COh+Uwf8xlzCH36/dkmP/wppYGFJo4
sWu0oz8/EJicMFM3WY4aUzt9csdCROvCIEIakZwcYlUL5PU+J/P7Pyk7s964kS1b/5WLfudBcCYf
bj/kPEqZmiz5hbBkmTMZDE5B/vr7pU+fC5frdFU3UCjAkK3MZJIRsfde61vomm30u2PXYTCefG2s
m7pyQckm1fh3uLI/XwM4lqySFjUuG4j52/OTByKml0S7vk8aezrSz5sY0IT5eE5Txpl/fQ3+3YsR
mEE5wI7gwxP+48M6T4JyMr5NMSVKn64R6dYldDpZ0KaUb3/9Wn++h26bm+mgW2FJovb642t5rEBE
7cK+G9M+3NrZyD1USokJ6a9f589Ppn871SEbMflWhfvbZ+oiU1P2xmSVIuM9g4cttvNNfFjMDd0/
RiLxhyBs66mMDOZEf/3af15vfZPbF2gTWyubze16/3IDdxUJ7VryGROyNd+bPiXOw5q9NF56Vmbl
515abD1//Zr/5rr6luMwLfP84M8PTWOiCqwixFgJ1dPFmIvihZU3WP31q/xp1fGEE7AEMBy/KYWC
289/+WS9n83ZzCdeVMo0LoGTReeoCZwDhvRoqZ1APpo8vP+7vBT2L9ZWztuUmjyovOpvx2RGnYNh
D6h+AhJxcVrYcbArSg22sU3mYGfQzI63Qx4U47qqe26oqfDi7ynKll0rhhkFqfBze5dT5/8dPfzn
s/GHNZEv2iOrGcqW5fz5PGPTbeymwZiWsyvrLcoecpAzz8VLYVoDYt6K3KJOV8klKuMbkBoFUZsN
MY/xnH+mfkhH39UumOXA7v+OKv9zE/jtzRHvyYnnZ5PNc367cIPG8pDZ5UzTOgu+0Mgtv2JBRzXr
gRS5zllliHNaMIxfck7kGGjOSpMhO1v4STkgfnH9sdpZvT8gKYY9efD9aBzXjup9rB6FQsctZ8mS
nJNmiCI76weK3nCEVMLX6OnVJKv8O55DgeDUyod5M2kURJuRcbNcSsPhAOjIqYUSHmtxHj0dfA54
82/iQi/LNrpmFryRVsDfs5BfQBcTeYFiEnrFJr49Wwo1CQSuRPMmsMo+aGWmF3Fz51sl/h1KJV18
+CZdAIomjJSBBlCzdLgmhLoaAwneCFF6DKI2Gq7YaQAwMTHtV0yJgvwt8zJ9R/2ku/VfP0a/L06s
6pzjaYgGwqS7+XsCK9gjhmhAU5bGXTFsQKHYxdphxtL/zaJAFfnbE0tqML+fJqoXhDZhr85v62Cm
e3rtKgkWlpN6yTdmWSEhJXqqMRuKdKgZW7akH1bmjUBNE/828b5EqYoZvEaoNVpCgU705907r0LA
t4rBll3mFgV6npxsFKELx8IJvxjHzFmyp0UPGEPnhsy4YU4wAKMenquy2FojKnIf/qXajF36lda+
YSzKG+umHVNvDWumWKdaim9jO+1q3WSvAp2qQkGbj4+pQ+dpwYEnQNgXCOw70hoW7QTsYuU1zfW2
JKabpo6cXRSRqNjMVjCc0jQHBBTU2NKyTkR60SEiwBXQR/aB9cBfJZWj8Db6foWxFmOPWEdj4F9H
qVySgJmK5IbwEFsZJJJFcFHk1sglWezMQTaO7yKsMntz/mLHyINpxs4Yl5m/Oy1ZyqsGJVO7NW4I
RtqCYNw2RgEoQNANwGTatwSU4Nruuym7mrhW0Z3xLqa1ickABguopYNAHrbK3KK9RmKSD43j54+W
lZSfTtu3sGWSBq+1Wbig42JJnjlSgHsEEXSvFRYyoDFtG/5Qkmk0j5rhvkZDhdO1NgEOLFJb+8vO
hv2xoNPdX0QaMQym7bjHyp6eqiZyD0Znbzw4JBtla/vIxRd31YQ0TjpMt9Kgb7G9mm5H7jzgnW4n
TPcziaavRpbcknz7MXxV3FEPjDQxr/U9LqQaJSdTUdN+60Rj7sYQ5kpVRC8utKmLEljshtn6Touj
wvUSBBhBZgMoUz0N04ZU8puohUjj81R62bEsXfdBol5Wi7mPUdYMGd5PXkz90BP5bbiDOZpuh6A3
87sikh9+4j2mWRssemWNE8qwcobQASKiYDBkvsgRVto2ii1rwyxLXC00d0B5Xb0yYgkSPZ0/1Dhw
HnPJ324HFHIyt/sHvwDRUuRhs43Ccoanl+gaJWaGJIobsVuxaiHbyLG3H28TwnVrGN3BDIOuXFdR
TuMzTZX/RDDNE6LODuAv+r19TjsoWZVVCkcqlG62nrup+NLqDjFPnbsFK0Ycs40YBIfqou4v5YzU
r9CjwILtzOe49/SBMtvj4U7fhlu+RZ2px8guOhw944LYl00i5heVuS8ZlSOeUgISlFER2Bnp9cg+
DoQEQ7mVjMCIDKQPRYOadD0PIQhsCIwNmLCO9PnWrvS9rGnhwni8GWByzDExg5B1WmApnnOt1oMT
O9ekSbznIGFcCWeK6DY3ea5c19z7YXyT+TRXzJIp/luv3Fd1ccq69gk/NqEDpcUt6n6Tev6W+wo0
covE4Csnne+hw8amkc4p3Tiv2TT73MuOs9ezleM+Lx90GN8bU10BonSML1k037vaH8meSN/M+buq
0mf8yd8TGuhLmEQHDN1nFihcifA5kCtum9lsVqHXVGvdOm9xHDJXda17k/4+fAzARNX8bPudxrQK
ntLT5yqOCnbS+jk2THvrTvmPHriwDKy30JXvIkmfQ3d0F55Xe8uyh6sNpPIbEfdoW3I5fXC2e9D2
/BSIHPIVhKEbboDcDEl+el2V8A/a+ASYalskKNWU+dDAML4FRTWnurQX5Cl0C2vARaVw4d7yQO8L
Z+LbmQcMM1l84uhZMBInaCmVuJjHejLuyg4jbV+OkP4ciENZK1xQDwlSsWC0F2VZM6sA7tjEdn0H
lZz8pAZ/CxI+NJGdvUPvYaC1y57i0dtyzJk5HKBM0jwjyBoAssv40bJ5fgKQhTmpMWE3lpyC088g
SZw9JzcSDxQINUTKpvs959AhF1lp6O9d4XavbmdW5K4X8uTUM/prYuNNmfLWtRESLzXcE7QBd88g
TsgxFJyusnoW03CElaLWKrwVGPENreOi35DznpPEGYFaTpIArbrZlCvm5M4agstxMNvXKo8OrcIf
mGomJIbTI5+jUUQjJ1y6rrZXsUqTtUQLcIcZ69mPU/JqHFPcwBT+UzPPiBXa/jnrSPByY7hlQbag
Q0H33x2veRZ8xEg0lqyv8cloXMhORvLRonFYDRarYVWRX+bjRidPpXUJk8njcyblh5XghUvIdgo7
dFG6qH4EBvQ2Xjv9QWmYQO6MxDqY6uQ7TrDqiHoRTagTFo8OYenPM1y4tQO2npONMa+FxKvRMWtZ
5XG+mXOBsqLfyhFxI/fEp1Xiv7dMGhp9O6VgGqtgr+T0gN54Z47DI9ySU9cDL2p19qp1c01jCFEG
ILOlJYMPcyoA6yWFvZ8HZdHLmki7SCOiWhqFhgvmQ9KldzMr84NqhgfhEgccjnprUyAZs763mybh
fnee65zCgiQX0hvjS5Ynh8ZwT7MersxoWeT64Q4PzB0+sSe0HZw26VhAPxh+1HPHtFROpyQ2WTeq
6jRYhBmNMQ4yxxA/sJTLiS/Fso+pjfzNtaC41S0y2BJYiFWM0LfibQPcC/XJ4O+jVl/tirt/Y3Ih
YZzwhZfdmx8PKA20szVYcNBQkP92RyAPQirhETRRVc9hV35Q1SQLRyGYvnHv+pWi6ce9ODvEcfnT
XdNOh06F89ruwzcWb3cp0/krGkhE8SbIpoXtIflPjPiEw0icHV3IhVW44DmbH3EOIG4YfpRobeE7
coPSwmAKmRcTKkCkstUQMVWY0WQk9YTJKco2sA3gSOUkoSVL28GjiBDpIbdChck7/hESp7yE0gpT
aq6+i9RAY+0gZgt6sFcOwv4SQcuiHez7ivM0asboCQzEycPPTnQpM+oylN+QYhxB12uUzDnEwBgb
f5YQmcKc+hCJ5n6QMOWKEk1eLxF9knq/Nmk2FGW+F8VT5IOtGKfVNMi105DwJ5Kzn2T4ChQ78815
RZKuWDQ5I9AustdD0XxPh+SD9JR9fLvWiTc/uQJezjQ7/n50FbPdUvEvSlpy2EJN4DWkQTaztwU0
uzXGItu4yroAjlq44rEh2HSjm3aLevElooIbM8xetnUxx+RQSk+hQATjaDvfrWI4tGl9nAUJCcIC
nNfnGFdcKIf5tBn84EKHGYFt9D2rgGh1+AQ8Z+30KdRJ/xG76v3cAjREoPfmq3nV2ONzHaQs5ey2
bQ1FcnCcTYf1eWMHxYVearHR/VAjL7XHZWPfspHh/XD65CthiLWqq6y9y7KRwzvsWdLMlsjlxl2o
uROAoG0TF5xJPKpH2F8IDQjmC+it8cjxJm7TewEXZ+FrcSoM8WDF/p1T0nrytHE0a4idhci7gzfZ
BbcV/Ji6iI+Gk1bb2p37pdkZN6aEF35N6fyAWJ7UbWtwVzqcLtOUHXHdn3JPD3dDVX/4uBKQYWbZ
qQ44nXOy/oLb9+IHAIn72UvATKY8RQFbOVhAZRnpzp4i4zmlQnmKg/Ddw4czpv5+EM1D4BlPLlnq
XUuzUHvOj9Qn50jONmWc738VEEgXqQeUEOmxyTR2PqcBaYnYaQlb94c3Wu2QNgJ0YsqXa68KnrzR
xP5sWpu6KuatnnV2CEqbwKHgMUkMnxZHQ3Souvqxru8Aq6vlXM9fndE4KJRay8Trk5Wy/Qczj374
2ATXZSwvRp4WWBlwNmQeRk7W2ylz202oFbr9xC1W9M/v0wgda1tDi2Pycq2b7J1kRHyeRnJfy4Kj
V6cLvQja5odjFteyNdkLaCmRxiZxlIOPaSb5vYbHYsrQ2ctgsp8NsyNTFxXBsohibP5mqw/DCHbV
h3BoWPGAoSIrc6RsqFqCpPmWlf3JKuQ5ZT87NLOB7IUCaMX2lYoFbcH8zG03H6ELvnUVsW9I2Vj2
OJ3MrKgnH5d9tCpNr9pFSf1hQKM4dF1IiHSS3jdddF/hURyHvl9IBNNbWXdsQhPmcQAq5CkqOS7M
ILGWdW5mC2HNap3ZXrTKVG4ukDG+NOjx/ECzorG4LETjr6fSqE6Fm80LWiCrua+e6xJSmdsEFxG3
yVkEzXSo/cbagJxAuFObxrrwxvhsD81G5NE+Ga0tMyLjbah4Ya8wtmHp8wBhyIdVaVyyoCKnc3qJ
h+6lDlMWyAlhK8wpA8+u6PDWttoGDdhea4ApoIubE4TddeiiiMhJIWYv48yTl8lDH/pPdYa4w53V
pcGXMVXhfdjbu74U5l4FXCYjCCBN9SMQ1vbZmY1nM23EsQnqK47fh8asH7B/4PKe0zcxAMWteOxm
1zkNRa2XDI4Pyg1BO+t10MgzdjkqFIoZdm4MA4jrjdrfOL3aEmS/pqWxL2ZwOmbc4jFya8tcekE1
nSzlDuuG7Oa0jK6mgz4bn1JO8yTah7IkT3l8KYsyWMWFiROJ+lbnAUWz+QMZ8e3RlahjhO+t/cJH
h1yYzNgIMrYE5Ws92AHlqpXXK/DAowcNUGE2yN0xfKZ27B5DAeB42aADhtEO0JFFJcsiaK22ScKn
C0M5f/BSxa49dWHR7tx8SM5Na+QkpNTNj7YeWPsM1XKCJNXEvgNAWtPYSrGIHCJN+2cZ1671naaO
+2IMpYbOdgNF2LAttmOHE7Cp3fpepoEA8mumRrFJ3d66RNKI2LtNUAT7GjTguoOSHQBmjIMGRPLY
r2VvPtVD0psn0KH+E3Kl5GLRYF718XQ/W9FTGExXVGziXSPvWTXBN5Y7ucymd1vN93AvbNxGVnbw
4qlg60+yrNgIITrG+xBHWt3auNdqdJROMlxdq+w3Pq0tA3KcyJJzZMRPGuPhXPG+tS4eIuroYu4v
Vhxe6QmDKFTjDWrs3mv09RqxfXa2tJFHwNHa6N1Nsvw+yeS6znyC4GrC+OYMzGrjvDcq8IkSjUiy
ZV7M0l6PDv9ohglqcO8uXcUmo0aSwe0sXleeru/rSh2HfviSp3hb2kb0T8q33iCSv2Bnpic6NclK
ExubRO0ttKrOd5l2QYdjYIS0l83HFIvgIvOTL0nuonM2lRh26ONR97buSwEB7LGU8atV8uRyk9Tu
IufDOQaUX7/o7AWnQZTqUV11iOFnk2IUyT3hz4NCphdXO78d9ujlHtLevu8Q8awSbUVHRu7vdZ4R
0JdO+jGRRjmcet2DVHLH+L2pFFFTkoRwnQbFQywtur0ojxDyGy7zhfGBpuVqioNDMnrzRQ9tDRAs
nrZI71nYMpMKC+HqSWALfeRJ/9YqfUk55d9XobrpUsM6X2cwkp/roqMLGzHseZw6Ne/ZHtUNE189
yZLaD1wn2fR+Px38OYQnWxmHwPQvsZ19cfhCjrUDawp4x/xiACxCB+Uk7Ro4lnguIJgsoLQm6zHp
yudwpqngpaX7aJKOs1QwfrDD28Fed0240q43XuQcJh9B4Hsf7uAOL33h2uiVnZcGIcsxSUuAsrHB
+dzV2bkgS44jBZN1rIoCGhsYeOBGRzGW/VJL110EI1aHxGSw3+qPzG/PfC1M1SBdMe3GAuDK69jU
4zeZ0JHi0dmUmsBJK3eSIyOTaq0aWe4xgSJ0rotylw6R3NXSHZ5tPUXZUoXeq2V2N1Qg6l6OVOYm
mAaOiZbONqKuwys9pWAp+j4wl10W5Y+SwmJbTPlHUEtUEAbqB5jLSOH9/FmiM8Oy768bLeNlgzWC
OFbbXhX11GbI1RuvfoyVuNHOLU+dOznTqrLtQTw7oLEXFpQGbElh9kZ3BNj26AniFTzXPFqpFtsw
sGicGQQxJl1/mWyOzoXrFfshj6pV54qwWDRKDxuAJe0OlCD5m+UIaVFahbGvJy+7U6UnD2nsgAAH
6lRvas/GKhTE8aMvcvcMLPJklFa58my3eCu6NHmroMZo8jLHiVmbL75ZCVnTIR3jzyAUXBHTxvHc
x6n6FuQNdRiz8wIegWrND3nrLlMnNRm2rp4TCc8GAmxtJRk3HG7RgATpfOJYqCfp4dac8WnJVeB3
OINaPHL+tRZpVYUL/Aylu5uUokNh0Knm+R3dfol7LiQ1eYAeBlQwCTlZB7GMDvhyVX0L/04AuGEy
Hw5mZ6bOZ9dhq8DF26to4ZVzpb5m/M7x1Sbb0L4jOMyO38nETvVJzJ2X7rkH23gtGCW8tGX3cxLh
saz1LY/PIrMComvZDZg/gu2lgYIo3tw2TWS7e1PjVaPc8eL0UeBhecdb6l0aCn0S63+OEBRWlGzP
MZRU67Cs2l0vUuKViWOIBuSXg29vog6l1o7Y8O5L7SH8W1Y5zo2dHnABAzLXTPZpgPhGdkgsPall
MvW2nSxbSzv6MCoQOXc2EvZLMUHn2Ni9sHfJMAAYVy6MmWVPr5EetiLY+L1sSrw2pQjqz84yWuce
Mq5TEhpdOlgvc1cQyhOPht4oDXlkRyue3FGdeJhqGViW4YItyqDDgwkyP8Dc7wicppO6Uoa1osze
mrNxnRxNFzZoIOH6W9sat+EoH/SYj691Rss5ND8gVdEcbO+Jp9gMqvXoBUuWk9BsdgNt5etMi3UV
tIl55Nt+Szi+JkP/GQC1WefQq95a4JQE2EgsEUHNaYeeHZUVfYb1NFLhdBq7+ZTRaLkV78nGqaVP
SflVJaOKl2TzMiqKW3ND9R6Vi8GG54gpJA2D3fAzXbbz7moPCEke6k08xM09/wTfMoqRJ5uciBdh
ymzXu/o96Bz26GQGR8exeg2iN+kXRWP5mDzEDBXTD/iKaU+uW2VX9OnyIQyLrSO62ruOBR6IVRYO
LAQ4jqdt6wzErlZy0jwiXlPa6LZF9R6DjmuWeZYODsCjsUTJXdxGrHC7rWzcZW1K8X7L/g1WVdJR
ANQ+Tq4l9WHf09Upwm1dE6lOcEt2Y6oCEgRnrGRare2x8fxjlRrtjRJvVeWGG4bMefz8Whz9EjP0
fdQPvrez6hRzmGMgK0Bh7uZnc4ixR41S2HAXRpoSOxOTKq473fG+fXTSoGrYZYIdCo543NRNZ+VX
jsY6fuqKqbBPuUaQuQHqzv8nFqAAv3aNCdGWt0zhuYpOygF+tdFVSHJ84jpSsLoEAFtqBbjsVAJc
tx9ze1TmMexw0u9EWszjLijdXCJ2/7lMDFBOAODiP0ovTktazzlvGOWsxNi3Ek+rjCEahR5IrXPo
SSvd8ZsjmhUqITGigxTR2aq5jx1FKWX5+XRw65ItDwvTPffw3G3UYHfG2kacAAYnrIARKi3TRWgk
7a4kzX5ZFLQxLrmQaod2bLzNeV4aMM4BgUFtuFIjE8uYA+bdHFfpnvnbj9Cfv7BlUk1x0j42yp7u
Wbe7Y+rgRxuCAjhiSNxj09/UHiN9G9vttqVVz+tkTm7IN3z7ZhNy9gEXtk9avGHqNnCfNLOspev1
9vc+yGCIhUn0GlUWQBnaaclr2UKc2rQjQiSqeaWyHa1nDpGD6qZTpWTC6S3lXoDcj/fbt2n6JIUX
3pUal5GVBpgUesT+1BsVYKI6h9rIvcwRvWyr9uk2Stn0IZuwVnnIbW4H1Udj5NO6J60Aol3+rmNz
uhpmaF2HNh3T7UimEa5lSJ2zEI+9VaHzcUW6QZLh0bAp/JReF07eqSGF3Yh7i6QKhkYHTeW1Jfng
s4iNDD9v1DxayqJ8oRHn8EmmeaTOU18hmY+PCSOTr3lajSucZu2qq5xqWcDQMheiNrimRPVybJ1o
Zc1KgAtv7fRQmZG++JSkF5/7bhla9henmkEeM5213gu6BQzLfLS5TDWm55zh6kuS2/U1N/1XG5Dw
ajTLYF3qIbpGUS/1GvDDxTClu8U+TUq3VclzoBTIkboL7vOwHyPadnxPYipyJpJtPuyh6xfbwMvD
dyxx3VYOY30yx6q9syP4/D6dScpslySc5LbaNcmLCbvt6Mv+XeWgGJH34b6M9GnSZP6yY3R3YUc8
AJIiyVRJyW9QDNNoZTbWtM7Vja7FRHyAgdfH9rpwMZ2uXN923nuww/3SgOBsrlswd9DeseB/a3zk
/4ssMizq+yy9hAzrXhNn6l7HImCbsMXV4DedbXP2oNwyDeJsUc0HwbQ4XE2Mye5GTiGbFurjdzwQ
7bWak/YCQ5d8BZ/+kOmN/o7OAaM5V9k0hMzMdRIyHWb7LWnmYNFNQbO2YcvftU4sdspn9r8IEFTi
4u6zHCKIKNYe4hzE0jfSQYJVeWMkOGwXHbNsxq5Ssq4GPeItqekPJxbAo9w6zgm9QTP0iKRKSosk
cukKYwURxEESkISPvert1YSAknhnFxpHlUTWNiks6nIfBCletGrezI6AjW4M6t2fMvsuy4fPXlRh
Qz007ylXsOvXEXnxZGGKfVXWOGGxnePth2VjprSrIqIitk4zpgYIgsi5assf32QrrXAVDdikLTJz
yA8gUzJUsoCGWgV3NGmCRV5Hu8Gdd9Ro6aYl8mchhX5AAmKQqFx1V8UgjENrWm+49VFDhAI3fZHa
X3AfUp2JyLX3MZArqCy69h+ilIF/UGfFPlRDuJNZH+36zKcJhwcjC0R94GklaT6Z3xDP0ciOaS+K
zFNXw4lawhVqqCRxm+WPvT2ar6NrxXduDoxggNFIr8az7i0dvuTerYVqliBte9dMV4IApCXqu2QZ
5mF5g5tYuzyd7W2U5P1lln3BCaOARcJU49Meo/Z7mVefRVaNS0Uw97chs/w7MlsbrLE9glMfJLGl
GeMx29ZLwQR8GYxWwpkmKw6T326CwgRyA6XPga6to2rYu14MX067B8saG6xBqVyG9fTWWlm2Rjfy
XJb5hwvkhnWkpKiVDolY4lS7YeNwUkAeGFnAIQQm3QwdENxaHOMcbQyjWMHGlgTqtvqUU3FjG9fJ
A93u6qhF8TBwaB4Ix/BWNWZh2spMIG1UtgfYPtynLg7UXVwaU4LpuEk34TDER2QdHV8Ey2E4huy9
sB7hzM2PsxjrFfzodj2MMWFFY4tySpAh1jtPvsjeS+RhGzcwYwA545pjl/ncmfmObjrOynD6Sg5f
uw64Np9GzVaU2mPq3PIVnudAjuYC3hIKwbKdp3KR6gCD9VyGX8gEKWlKYu/lX5gZy+RQthkgE2qC
fmQTAxNYGcfCoGKuh9F40mScHKx+nI4xOzP8yD7fhXTM6LPr9p7wYZpGfqGWTIYT4IskLiToMu+C
QtImp7M8QcHa0jek/qDYWlaBjdAvhICQYdZ/SoWBOon1dF3hpt3UbIAbEkyy9QRZfiXpr5xjTD6b
WmDWqlKzXZqtHx47TK9gTWP3QUT+dMLJ2jy7EfUpxtn81fCM/TQZB7xNwiLpu65PNKqxy6qvhOmW
l753Q8A8ZXrAeGLucAe1z1HgmEfViOBUx03zneQGcUyNJj6aJpTRiBRe5MmZuPdFYERrljIGC0zG
riNNi6XbZeVOTmgGw+B2XKxnsui0DVO7qMKNZRlux2jC7S49icUgg5hMxNT0T9KQwSVCYEoMOP0u
K571vBzA1TwIS34L7LY6tQU74aadhhqoEZEYqTNly05P3XsI7XxRoKFeUNexMpfW0dNUXSRkRPoh
HhOGwXMZN+ZyuPEvjIF24u20+GWQNeiQxsxXkfA1JO3WPJDxZsDE5BNUCr1VNtK9JMy5bQ+e1kA8
1DQFhzrHBs5cu/46sdLoHU91+EhuI2EvmSz1KvGxwjC8NOoddkDWgLTo1hPqtF3pg5hHisDTRuaP
+hIpTpe0Nci7X2Hcw5ROd04cNR7LQ0y7xFraPdY7J7bEjwRU2a5THMeGKXHEs3S99jo6jvFcpb11
VpWvDnM3f8magMQNqqurnbnqUEZe/WCUUwlkKi7tvec3PYEqrjWTB3iLb7ZBGq86TONn2vfF2qUm
BPpFq77eF2SqQokaYpMedawGZ2V0BK94XgfZo3Zl9XHDMPdroNHRc9J0+Q8bNBBjE4O9IMC0ToiO
4LZpwyHjlsdWGi4k8QtPlpxch9QPmo2rtG6AoXngdbsWzDALGse1wp2RfFEyjih8fXPTkiVDF2FG
t+nRRc5h41yMhELhqRxZ/bwJIRzdETu4b2Tig+CYTWW+OMgoODdl8MHxEkZLinHP3lkV7QUhS4zt
OqkZazgaYC0IBmkSren08afosoFRqI8qSyb5wQJe+263Y3Powpn1wb0BMiN7PsmQMV9cDNW5Ho3o
izXP74mmf+O6jLtzl3VsTNNTnvv6ztYEOvkSwCbTv1uB7NTfnWDc47qPFk2YnWu/f0u5yWkU6tRa
pvAx0SG5Ac0dJ6emkbIsl4isiA1DIBWv0Zyx6nHQ3pkR2IfUStHB9HbWLGMrqrdmXMJJ8SZS8jim
GD6Ko8BZDJ7/QYcu3aim2rauO66TvmrPBZFnS1UQsUJRQCeQ+PWFMBG0ZAr8bDKpcm9RLyxtHXwQ
woGuAe3ktmzM7gv22ngf1lHcriBNqF1vWQ0PENoH6lyMsY2OL1xvZEPI7465zkhyrMZ62Mz4bjag
d2kQz3xJRkLy3MykwjiGYi6fhpqyc+UBzDD5YXWeHXO+BKEk7xGkmzEfWFcZw/oMiTk80epiBOow
8FmU3HwBwVJdtm/jiuM5PxPrlkWaOXHZCFJhUKVQi8Q7aLYQQVwxDusYLcmGzp7RL6vReRiZJG5w
TDAD8h00V9r9OhCaY7D53+4+y/V3FFfd61yl4860ZcHBIajGRdUa8tXuXcaVuGD9V+UaSAN9NZXn
joCk4yhgKS0470XMtSiV414MKyy7F642i3NbQ/fsq3omeZamwF9rOS2c6L+6IlBYIszxhMCaFVD2
/rQZ/6KJBrDSOYOq/0s9PwdqwpRaeuRo0HxHx0MIxoI161Zwdn60n8ag+8ZM3mfW27UKP0xIAbwb
CcfgjtUVelZWQ30JGTpyGss0ebAzNnBrRUxuYnyW3cQAJu+x5P7TBvC/8pA+1SX//SVs839m9dt+
1nffys/29191ezcfKDBUGidd+58/fxx/1qtv3bc//GGN+qCbrv2nmh4+W8qcf1n8b3/zf/rD//P5
87c8TfLz//7HRw138Pbb0OX8IWs5RJ773xtMt0RNf3z+ajC9/f1/mvys8B+I3ZHrBbjjMWkEqGv/
afIzSer20YCixsfMgv4a6fW/7KXmP3waWCQ6Wxy3XIbi/9/kZzv/QBEMhyb0XKTiNmaVf33syz91
3VwxLiAX7L/+/Kt/3/zN63azlwWuixfB8vDr/PSx/qrWDyJKgIyCajGZUckMzJvvQ9EkO0NzIGLA
2t85/jhc054x6xjZJvxEae9+uVj/5k385i35+R64DMHNS4vt43enIW700S5VQ4O6h6xcz6K5801D
HSUHt78xJ9ykzL+o3X++FBMJrI0m8UfC+83axxG4dQfSDlD4Et7o5RXa0KrBb/g3T7x986j84YWg
ruKaDTlaEtTOt8jPf3ni524cZezxmSRQuA3ZW9MeRniDkKUbvLvRL8ndcaGYkmhA7Fe3FChWjX3D
4OaDLSw7Dzo2nmNRePbK9pQkwWD2/h9lZ9Ybp9Ju4V+EBMVQcNvQ3W7P8RjnBsVxwjxPBb/+POSc
i7jt49bWJ2190s4ODRQ1vO9az/IeMpBLiGLH0oaB5gyVtusRYDu0JEaiq6t0mtmKhQMlwqUOjRt0
SISj2PwSqH6GCUW96ac3if9ti/suQgKRZjSiAAfTvBezsuetGoHnEWuzTJyMIqBQmxE5EqyVKZbx
ttWX2mJRFujSvx4DH16MR+EXtbs0MFWvjrn3z0uZIg+hiEV+HKlfDkvXLhy17Pzrixw7MQSf4GrD
c/HPYskAZfv+Kk0zrIyKFYZH/fdMo7R6MYd03GcGzqM3mu3W0GjMb5yumbZ2YibfLEQQftIiTFd6
OdzAaH/TCvaEJ8bL8SdA+UnXV6MnnRLsr96RC4OAoD6nfRj5C8sjiX+TmjfjoLqzGIrGw9dPQYij
scnFmJFWkzqrEcDmI4eOKhS3Fs7kbldj8mgUmUsyGSv/WYTh9FeUWZBwSw5lz1LE5NCkerz8Qgqi
0i3AxeGBuAa33hpkVLyU+YxC2oz1kMU+KxxkJC3Sbz/Niehyw0XE+1pkMzHoXYe8UK/rxj3x5NYn
8++Htt6MA49YIpPHcwSW+N2HNixl2iNHY+DoxePSUgtLLPSSLLhXFEPevn50n7wmz8JyaDD3orjx
jpxpGtKCfDGhjlgQo0gpWNiK8QxuSi00L7++lLWOxaMb83hFeBtNZhJABO9vDOZSppGDGCKoSggJ
KvLaS3Zj4zlbOzO0FUVbQ+eSBdvkDVv6CFFL692qaCb0Cw2mYRMJG+nNzpptWFCilxyqahTur+1a
+vH5/Evg305lRUjCZoQ2Ks3q61GTABxTFZGxqlM2/UnNLv5p0kNFH6CTOsLMmZfnMTDREMp5L6rz
3nJC74byPz2NZbZflU3a/cbqtfqcVj8bZKozzFG9U8EoAOevX3cMj/hsRPD9f/uT/3c9O95p8YWv
Sy1tSUwTTL/2uhP7Z97NXK/BRsf214orcl8MosIxiMAuJYCVs8YjyvH2e0Rhjt5311NHHw0q27Rs
vJvWm1NO3Z1NLoxl9t+YYOVKbWmX74j38yvpjMRS2emUiV0+TvObWiLiQprGzX5+/e6NI0fO37tg
MsSRg2tMSmsdh//cRZ+32ciJMELTXaXFzp6BzJhEIgSRh7BcL2PgKbYj3D3gmT7oLIPObTh76BuA
zS9jmdIgjkbnnJ7o8Gg6ROVxSKI9W/RAbE98gMcz9/rE//2tR1NX6LZ8oOucmtKMCYwUfbvdyXR7
4pEcbaF5JIJtj+OZ+AqhMblHL7ZrQdfFaMV90CnFa05cA4Ibkd0UKm0eItB4PvWB8JuVmPm1MAjY
AxupqSQQuj3cfv1bPr4dfgo2KaZqfo7nrNatf95OnSgnCptVOFTTXkXSMNyZ7eTQHCXnKKjNyJQU
mZz2xGU/znRs9wCps3hJpADi6EGjqre1wWLvosXLsIu7tLm0qwZ261yS6qCXhnNiTf7sgo7FjlU6
OKa8Y5O1WspxNPUOCucck7wAgfOsd5qWwBt6EaqXxYmF6eNIEjoqbAEIw1nDD49m155REw9zv77i
Bo2mMZZ+R33mP49XroJvxLZX1j3UrfdvL1cePqGJu4pbzzrrJoxbCBzkiT3tp/cCSgEBBXAq+hnv
rzK5paRoxL14XkNkqJY1gaZzqa9H4mdXkcJk277ytxgc768C934cR8wCfkZ0R2A1CAvtPspPfHuf
XsW11yMKKea0V95fxY4KrNoTsxHtI7hFdm/mZ6sa7u7rm1k/m/cLnskXzrQFfYMhII5evy5UYjto
mHykAnSMcZTtav7oPkszBwFFOz8BUUVMnJXmiRvkzPTh0gYfFkIKdmEOUWvv77BWk0nkG3PY3PCX
66i+HvpGG3ZwqMpttXh44rKenMZ+KHcDCfK595AmNkiqMKlOfHTrwzx6CuZaInDWsyJYmKN5zlaC
Piwy8PVho5ZvKpLRTKs+86xZnWA1wIM5vpaFaZdPnP6AaXzgGuA2bxWVmZBq1+I98bV7VLhTOv4+
ignL8kXTtd1+wHp3hVAeQrKbp+FlYVbEQBnRED8RapYYB9CTWYfueSjUhm03EvcCHRl4snZYwJYu
SV8APyeafmONK2MMnAJN9o7t7f+K9wheRe4a7clkQTbw9aD65BbZqUEZ0SmLs+Vd3/w/c7Wib02S
EfmrEUXeXRmZhq9F/XC2mE5x4mP8OF2ya2DDxkFel5694gj/vZRBdjwiyz7caEWt/8Y61V9Ss0XC
Jrw/FaHL/1uK+X+3Oh/vzPasFdnCkYFl6NhnT7xjYS4QiuG00e4kawyeCL1WIog6Q5cnHuOKWTwa
ltwU3lTXoTBsUDV4f3NAx0FIdynlfrGqhnVZnpO4WZ8vdR7u8BTpuyk3JcpfV9xBbm4P4Gr0IDNA
unz9Qj/OEnC3BFQsCgWmIBTx/Q8Bs4oQpmHMynGun0UEUDlRLTKgpm0QBg6QXA95rttbAynZiT35
x0e+TuckozClc0i1jt4wEjY6kAOPvK8zy0eEg283aRs/1tSpB348567fowUayqY2yxnteC0cwiLO
Om01l6TDL6OkJxtKEf3HIURZ0oEuxXtFH41y62jaM6RTG80wNn4qabhHSzrivo+1Swqu1YlL/T2H
/Tuv8bboInEVZ601ieMSaJqhIC8qHU8/0RxUnuGW7WckdNpmnJWawIFntnm20MJcCG2KvZBXWWpz
gArOsIModb3Ez4vGzX096zwQ5i3WIvoedIbiSY3yG7ONTe4oInBq6aVGkyn3cIQv0IWr24S2YA50
QWjPXw/Hj++J24KaAO/N0GFvrUPmn/kltSxaOwtBf5gx+zOloV6oRiM/8fl99vQsEHCug5MQHKN3
dJk5pmgz5NgX7XKE6ZYjACeVeNLSnadH4oUQEqCKujcO9+2oWbj3zWqVsPApf8+ALI7+aFnESnsJ
GwQ7xK6TrPY+WLzuBpN+xOxNSAiWLQoG6mYJdWwnbiV6DF7KRHbt5S2I4q+f3IfSIyPCtjm3r3Vx
g+Xk6J68KemXBpK03+fpA1zh9mc3IR615kSeW53FwqtscafoFj0Qz4WPTNTmCWzIx7fHd8b3xfVJ
C+Krfv/2hiKXI+0k7ELhiJY/DKlrJEt04k4/uQqbwHVHYxlc6HjKwhmC7wq5uW+gM18dFzaa1VHf
nnie62bv/ReGBxtkmb3CcyT6jvc3ky0jG3aQ7Ahvu+m5kYX3Z0hkfpY0ofswJGYW0IymZZgljh4k
nQW/enL1NTLSvUrlPP8w+rm5/88/al0MWTSkTXWLfc37HxUbuEXT0la+Ke7IMYL1RYKgz15yPvGJ
fDKcmMdYnGy29AzTY1BiPcNlirR89KVX2cPlYtkEtDrAl/DitzG+hSkeaZS30oKFX4vBgQsxEM1+
qw+RePj6tj+8cTYa4CTZkgOOpby//vt/ZgXdbIua5I21CRsml9jDCVcYu3H39VX+ZmS9e+NcgEVC
Ckkpm4Le0cOtyT1Ggot9Q+WE0WEi9wh9nNs3evrhI5gDWr6202zQ1elXxKkCWaMGrf3QkSLcY5Wx
96oSI4GKobZcxKUXn+fEze475dr3ljNPJwboOv4+/FrE6YBnAYTpjnz/UJJKdG6pE6ZKjhw5KXiq
0KlxLupsiAsnnsyHb4HKGfVUDhPsWXS4QO+vpbo4DGeEdL4gamKtgY8JFjTNjaxgbJOBONG+7aAC
2UO5Nl7jR2Doib5V7O5cX5l68mQjPzdZ6LXhxCbik7HhcQBdf5+1OnrWn/7P2BApOdlhmmQkkJTp
BcJ9dRWm7YmtPaTZ46dtwgylYAJ4iK0o88H7ywzFYPRRBM8GKUtHKwdLTojSrYapK8pBP6jY4gWQ
mdE1ZLvwCzYWC8pL2pc9OuWMYMOCdIbHfqgE6kYnvS9wbW6VV+aP+SCWPCh0K/lZz9gINxRc6RWb
7UxqYh5jQWfDje9QcYUHVF5adJuocXnTFYcYn92lImUT7cCV4O0hvjS0P4XZ5o1Pq2HIt54bhk89
iSDZRtSlPHRG7/1ib43em1AvRQKzuxC3GhWVCZaROCL4A+ym6IJ4RfrKUcA9h+wF6ncWlcE+Mbe1
34lopvslhV65tfRoEXBO7Qr7dKJQJHpTtOxKGZc/GrubRsrURowfR8+pg+PekOPOaGb7VyO9HFoH
4oohgHDVOrsSsZVAUeflaP/I8dL9jgDy6ZJ0lTw5uMVs/7DjCXCC7cTlk0VDA/VS5OjjOYjjrKG1
sn6TpDWZJfzIVVmVNp5ebhBumqHfg21QwdK6y3NXErGwJ1KovhvMqn1sZbPchk6kNWSmgaMklWXA
607r/clkaakDAATZ7xpj5w8Xg/1lFXbx5Ef64MY09pfyl66cciuQpswHC2QBYu2hcrqg9ewQr3FV
ab+bXmuU3yYlTqFUIyncHCNNHDpbkLs2CocIhshyOyAIuR2RPRJri7ZprEm+YvlV31DMet9sOcCC
cmcwVz5tqeFnaQKd3jAgcaOYfZv/LGw0wmQ5LMtVmSEU24+D3l9TZSq/x+Zi/nDKyiz9aG4NbA/w
5vJbFBUQAWAEWOTCWjMHRrXgOdvAsPGSfdUWhNAoJZwh0L1wjDbzUBTXXtF07nYpTXYVOu7a9noY
zGIOcoRDra/hDyqRs/bgSMj7aZAFhR13rDuLZ2xF1cC6qEwvK4OiG+TvarG1kVQbcEXUZ7MVD+QM
juOHVugZN3k5pZJ1pwOHMLolmRNqxt27sZs264kQz+egyVL8dzhtkLAIN8SoMSxW2QZEfpnIqb12
fXpwMsCn9IR52/pCYMScTBnBIASra5VnEYdeoG3ZqSLsH2rkhjRzijT+XrV1L+FdL+OPIsxbEDNS
NfFucGR4RfsWCy6KxvhxFH3cPg2jPhOxZtZTuvUyC+AQCTYREKXYJdAbe2aKrILmgUP8tUENBG6I
115QAK8fk4S+ko/mHydlsYianHLseuvebf6tRoJISYYW+R69yfiAKrjtfI1gxoGfU5Qv/QjcetMr
2V1GuDhQvYyFdjDIGnvJo3j4TrAIRIx1b6bT2cCvvnGM3kakuXjZw6DPjnWRzU4vSLdB3YeVyIv3
hFDTXUhSSw2b2bLoVvToqLrAINj0pbJjkr5lPc5MRJaO6lK2g3Ve1/Q6zyHMT+l5k4V8sUDYsawr
l0j1jKjcu4TXUx2mWlNOwCfsmRdo/GXlu7oLUiJsLWEEDUFP+14DXbYpVF4joXcUYVQwGcc2oLlQ
Xc256jVfTakHwqIbkDUmaYjLy4gMucNWOTEpunP8pqKGKFlC55GzO408d0pPuxQmZUR/1sL6lfMQ
+qqQgu1tHo21F7gO87afuYX4FcXAOH0TipOLQhxaK3PnOsOmJVQp9LqmTxxl6m6jCLAXnc8yDXeD
K+P6oMeAEOFejUV9putF8tj3wooDuyxaCxqXmZk+U/iUbUxv5c+PnlpoMiOsozcSc+ALrB465s7y
WmxqBMeZCUDMocNPg5jcRxxrwoQg80o/U02mN9vGtAlDX5r5d45GKN/Jvje/W0T6NiQCmywe5NR6
qd8pgXgaIxTqpqpdkLPDGyA7YZR0vcASj4CUusxabku3jV8HmbvTpe2x7J310L8g5kGRwdrvcdyE
vYJYMEgHHbGrPsLIjuEt/lkqZ7pHb87hU0Q2uVHKoW9FOmEQae5+TIcGfWxq7+LGuKoSnuhM/KZE
KQQsQuc7Tbakzr1qtXwtbNJnIvpIaaiCgs8d1oHa1uTOFdnwUCbyVvXlg0tuzoZ+JeaWm6SpX3Ir
O3Cq3E5Z9ltP0h3754ONKpUF8oZIzOuQbfqAjZlkFRTOjGVM2MPGUcQsxs492tXnjuXdqrsLtBvp
fZUm1xNgG4yCrymh37DHrhbjpRpAExSgA38ZHOcKQx4s/gbILTukQtuE8ESWVrmTnJDBOrcGTxWX
3WJyAox7bmMTlaH5I8IXijWJenYd6jcDOvYCBkI83IV43wC02J46owNxQX2VP4v+QOq2QbxRpxe3
UShVoBPAmMjuYRiLHXrGgJSI6iqcSNOWgGoALX+zVE7uJ6dURxX3iC2f2Ws8YN2m6tjH0w8dkeWZ
Pss9OXA/nNjeNp13FQn7gvd/Z4ri0UbzaSdALLJe3Ll19G0lKZBB7eLltwlCHDgIbgrWugtGGWSd
6Q+R5OeSs1FYeIjXov7RqKMrKxaYi9W0QJyJD52isRQl0z00hf00amiawYbA3noMu/Sn0ZY+xiaI
oWO9p0q6C+k4wb4odzRxvisNLAi+pjSmZ6NX+r1I+sDzwtLHg0VVWwskt4lbchH7vorvTcxjceqa
qNIQeBXxsm3IhuBn3DqF/X00pmetwT8Cyk1Lf6V9/taFU7FRXclXri6JZd96U8yGqLgBozOQjGYc
0sgwf7gJL17NEAS1SeGZBNAXzhfTAgEENt4k9LeKAbRt8uUtMX+get9P9nwzRfZzzve0GQiLWBz9
LBrs5m6CJDhS73LwwYYEfmMkfLPYt8ywOyRwNLtBUWpGmPDqvn0RWlcFpCDc5kl7VkFYkilJU/oy
vPLh3+BKy3Gr4kceJFNcU6m7oYWSG5r9r2zIxgH8YkrGk1G07JKUROBdlVdTX+uXLZrrHQuz+xwz
dKyDPtlXaK3OSFk9g+Jnnrl1e5mNtJ6lewmzhRC7CuFwbmrXTpph/l7tsFWizkK2M/u4y95KCEL+
UrS/U1E8oHwEugIipet+YqTU6k1X40Y5TBiiQvofFjZ60qZChPS2enJKU/shvMh4K0QOREMYcgY+
wR4kQvueohbIDXz2nlsLMEQcxNlEmqXnBX03NxDI4sY7dH0MXljX1yy6uBOIzB0yr4n4Q3Nvonrs
l+/pUhiYneI5KQO8zV7nt/GYXUu3IcJobih45ea6toCLqqATsG83No0goZw812oayfSu9H2fEtni
L7VmBFZnJDehZ6PYL/gsoAvCtHF4DQ7rtD17qF1TyDycGarGwgjXLRZJmSMuFIQ1BAobFZlW+EFA
pTCIzGbcGK5RHQiZIdyGqIuWyzfVnGwlfT3+gp5kJc4M5bdGxOrOcqYx3RFYST+gLxEb+zbeWvwa
Wl15QdO67luMI/4HuklSpRQxmd/kyOcVNDmhfn7rZhMT2Gqun2oT5uNIxei8L0HzMH6WNTRqTjPQ
EXHfIviWC5QbkgsrMkJyBOsglxoY1YrlBesLgEtWQsKsNIwQS5bgXCgzU8ON0DgjpqFpsBPfsBQb
EVsZ7a+a2gl/pHCdO4+gSOSZlgNdsGVBURs0+CDU5KpoJoO0ZmdaoEf6M4eWWfCc2tHeRE0+koUK
SIlAtMnEZ69J7Nv+JLICNhPlsPGiIWTeRJQ3mndmjv7jumGKhbLBLk1uaVdFF5BrEiMw9QnQ46gN
9p+0bPB9Vs0QPeMktc2NLfP41fBwlm3JSmuftN4YLzGoR4RENMNMWzIcCBvUl07vkeV26ZV0CxZ3
J+1XS0QkF8Ja02hhFTdSk/nbU+IVDJ7XgOE0lsc8dYsooAUaPsmmK19tLRECjx4BaiKMPf7voNeI
0Ib+KptNozgU41KwJQNOZPtJs7b64hLPIDRF5PDnVYOlJHCHyBsYnA1CBQJndJgxsnfPKCLhBowc
Dx4V9rkLrcmrZ5nV4zWFBm571nqeL51JsgT7ksIWgde6C7cR5wNauYVmlV2Vkj0G6bo/mLiF54fG
wqruDiNbt2hxC4CQmQ7Wqwlr8qWLMfkeqdJEJZwmcvRdsj6ZhoQ5vOpWVN3qbWryUVsgt+APFE9T
BjYPjvva70V3Y8N0C/kSQVaU7vfUQ7SzWWYXkGte1tOhMw1g2mgeiosEC7qO24CoJbJrwuQbEPrB
Q20508lNnCG9CZ0J5tqSzkjogcOM161ZQOicCNJ85YyRoHAxl77f1WNWXRmyiTnSF1r8WvMffHfA
mBasv65ogoYsisGvi8pl/9BpRMvytPtbI8zLn4uHARLRmSZ+Vk5YXaF8GAzfQxBUbTQ23b80Ns3f
EqNYOBXIwnD3RWelOWcll5pjS+DfEISpiFeSA8ewXb8MBrhFS8/NHQGquGU8xDbdtl5G2z6LalSM
tzQ22zrA0j38otyi9wEkJe8ew3B5y187vuRGxTk+0735PiaBl1M2p8hsRRz1f4ymDEHGpN1Lj5El
2gJeaMEnUTHgAIShFcoaZ1C43lMfn7VYGPNdpM9RvW0rYEIbJ4QNs/G8hHLHPHczrszE0hR2/wWc
lesZybMRxflziMOC+QKUO1iUOmtpcTnFTavlQDJ7K2czqUEmbzCtgEAGW7RQ2zL7YrokXTLOtuNM
j9cfe1gWvhkpvhcs4OHBjTjQcIyoQdXQttffJollNBhBkz1XRBT1vugNsfizLuPzBewDOAVtIixU
pgyATUQIFKQyUTj7AohG2hUUT9oxjamtYZ3SOaHS06Gum+sDcEOOsSSLqRFkYUkHPidimF1jp2t2
SgUIIyY0nNmtwRiKv386a+/KqWT7j7A+ZFebqeGJ3azWbQ0i1MGE4bhnQcEEAr2rjB7wgnePVYf9
g0N6MVlbyhWMiYYc8db3YGzmQa/Nst/FjkOUxmQo78CYI/TIAdENVnTK5m5T2XZs7O3K1VeMA+uj
6iRo19TBkx5MixfdwhBcmcSQ2uka9dkMT220OYd0XgVHm+Tw/gIhhAmukbTLJqjjUV7pFlkiqBUb
+dKU4M83yEP1nzMxrmI31q3+Mjjt8pvsq/o1jEKrOyyqkVf95MRyY05R+G2OE8zU+dz29xq7CCou
XcIQw/VU50FqyaiBjZjOgM+oIvwInblDjKXGOgumjtLTxiU58jWMJzTGzFkz5ALVeEnQReAl2EsM
/d7Mx1b3pw7k79Z1BhC/FKbrlgRqJwSlFpbpN0oBlo4HppNrsGtotHsctkuQ4W296TGcwAbXQzY2
cTSa2haVe24zrli5gmqIolu7JaTtyulQdkM1QNcKWWgZBJ6DZcF+0xr5d/h39huZBgCDqXkK9stm
zQlHk3AxBamne2txqh8pbktzi0Sw8OdcWxrYVABSqPs7V6bK+ms4iYypjP2wswMG1zylxFfel+OS
XcHqYRLTbbwOZ19Xez8pLHuoNwzEnxRUaei8L3WO5GRWTcWZkcBmjow9JEKie4k2svMTzWfjYyPO
QZuMqHtNinJpOByVVTHoDz1iCfYOnrJLPjLATrUksNYvMi0vN7iEMw4FKdUtHwyt/ibDjjoHDjtQ
LCaVidi3o0jNW+gA7rNjwPThkN127H8LyekYx2yoMY0Q785hwOK0GLZ5/AswEpHIXVJaQJhc8NEH
U6EJwu3ZZC+UxXAZWUk2qytM25xY2PzBnMSS2ipfhr3LNTwA98GQ1VqCWEj1V3EvVyNqNsl7YyD8
1qcR7ECnJNZGvwCzv85XJpMFGAKd3SLuluhpGDzxZ5lCzlZpbD13SYPrJ6SE/Kcrlw7eh5cOZ/Rd
lArKDLW7X8Ch+Y2eH1qbZ7qqCUBIZN4zSIGK/rnobel7OsStQJUD7EygQslLL8rmhcWwv81YrOZA
2lb+HA89+3OwVDVSEvZ+2DE7+oeXizmzvxNgr2zfyKkrBWFp9x7YBSv/3gL3RtvS2rjJ9IUZ+Gzi
oAFpk4Or5ifL2B+62vXeLNlWd9FMs3RbG+XyQi9UR0bRL6Wx0+eJrbGQHbmPnSLXGX4v4gNQOppY
E/2aZ92wpkdhVaNGTRCW+qYZHSy5krL2uJloRUWbVmluucnhbPA6sJBeWzlsxu1cLgpnLR9r6hOm
Wt5nbI/YALJbveTu0j9JPbIhxMwzgl+BjfMny4vhflbZfNVHKn5IIxOBTQb77SIZ4YJldUthrQ0t
jt49PuMWR5PMX/GrLqQU2ePD19+dsQ729x0d8is8m7hOvge6GUft0ypDDp+aGJ81hcfKL6keP7sI
RcItdbSFsNrMNEDrWo7qbo1lSJgYbXq6IFI05EEyUxpTdT0212KhnLVpUZDfiNl1HsYu7TSW6GIZ
NhQIo6dl1J3J//rnWx+aRAjmVtU9nm5MGq48ap/FPSHfPPzeL6TiTBBBoOJpy6y9B56iXuTUjTet
q7q7mrDfa06I6rFWjjntW7TXNCeQp9BR09CNrVic6awb3brej3mt/2nGpb0KlzB3duhZQ0AGwipu
w3acOHXnIgEwq9k2ZXORhd8t2C5pEMXszDcDcuPRT+BgPYsBi/RmyIa496NOqauhK2x35dpPDmto
FF7CflH9AVaIwoFZNuMrbOTlF6y/ZMXOWxRm8OSXj3lE6ZpFgo3c10/wk4mX/j3qX5p1SPCPXQsc
KkpiMFF3JVVlX2DhCbfOuCD317Axn7jWBwUSGgsUjuSCmZKmmSnF+1nea7227bwMD92QLmpnYB8H
Iu0Of2zSNfODbOguUSVwp2bfDj3bP5dKHwQcPJoXIpuQgnx988bHu8eqhM0HLRIqAt7w+x8kNDNu
KcjXfptG9dWM0o49e2c9l2plY8c59KLUM2/MkpYifeaSXNbiQQyKai41jPPG8uyAYAsKchaggq9/
3Oe/jZ+Fq8bBsnC0TKmSBM+CooU/2wmM9rKNd3YV3pVuqrZfX+mTJjTyQTqMrnDRwSDTfv8YkLml
og2BY3lqoik0d63841U0+uyiStH9kbxJAkCKo9jpdw7Dye+HLHpZSOQB/EA/HxBrr192kQkLRmXl
ORAXuhIppeGqFeHjiZ/7yZxFbpSJPIJsRlat9cn9035VqIxyVgrwe1YMJS5t+o2UAGRU24nDkMTt
jtU0gefR0hrgx2859g3niR4+e6SzBBkHzTsaCRHlJ1O/AgUtIAoWVkw8BRyCXBnNiWlq3b0cTbKU
rmz0qToaRmK13v9gQi+MqZ+wadULeM4qiSI/8irerHCwM+rJqfd5rPTjO0Nhj4hi1XybFPDfX28A
rjlkJCP5Dm5nyCQN+0kI1tupsNsDSjt71wyLfjdJ8lkobVeBKUeQod1c/Ee9+/pD0BujvUbNQRLK
0RjWjblQkt6SbxtD/1tLu3ALRa/cOdTEDwWp4SckauuDPHrQKMIR9lGc5e7/Lhf/joxQt2PgQOsE
05Y3jtWV3wtnlJeTlaUn2vOfXQo9NfOGhQNUt46kEC7++SGZaCTpUQQ+H3Y3MNiQ3SGACc87IRP5
oATgs0Twjt7AxU3ES33/QjMKgnrU8IHqkv5NAk6OjIJs+c+b8HUuNGhS8PC4tyNZg1YnUFTHuPYN
udiBUEq7TkqjZOc7OE9ff8Mfvwj635R9kJHgg8Ul8/6GQKhM5MdDHVjaaTkbcr0+UCApDg1OfzIF
YMP+9+utMxuuUdy4H66XhlVYDxQ+/CGc7T1wnmHlKrdb3Svcm2TBQHdi9v44R9kIudiXsKwgmDmW
9Y+9MUmjY13NsShw9BXhfSrc5kq2htxnXUYdeYj6+9lwFxoFZZafkKh88oBNdnZIXGhkAtw6Gp51
WNYWh4ICfEZpX5sTURGlaNrzyAQMEJnsdL9+wJ9sJHFjci2MfK6NjvJoiFZpOQ5iAHoT/Djc/b47
HPabrX82bYJv0+bEp/f3NPj+M393rWML8BxxRNLXa13sHnZcaL/f/7m/+HbiMh8/uvdXOdoa0+4p
dLKwwfh0z6TMbShfnRgkfxfWjzdisYVFwMhLOtq+VhMAaw4Ptd9su0d12fjz7XhmX8CB9xEm+F2g
9ugWDrSMo2C51Xbey9dv7eMktio3TcaHo+NePQ625KDf4hsGjWpR1iJNe3QPHnjnXdsv7n9+mlzK
w/zFAEHz5hyNjxpLM1vKPsGfIaLnjlWL5cj7r4p6pkny7C2bbDxMXfjR388roino9kEl4DiT5A9N
VNp3M/F12yaLTwl6P6oVV5uJICePN0f63xo6/e82ZHEmxCt2k/hqhpyj0F34LRikoEHMQAKLqUc/
8kKD1o/lgBQZEQ9BImrnRL79Z6+QBFQp0ImtNsPjX4E5fTVLQcdFLbalbTUdrLR8IgxMP7G4fvwe
WFuxkGGdxXPCIvH+fjElpRX4QKzBWjIdEMIStaIW89RE8nHmcgzGJMZ+XKBoso8ug2TEherZZSRU
FOOwl0tkQUCvqV9tTCWKrRjm9qnqM2BXblboL0mtu/cFHtp7FaGzsqLGewtBSac+KuxJkHY3kYwE
O7zvT/zUTx49JTu25rjQsRMeP5AupQGDlgXOTW7b21ROkJvifj40aXMq4m2drt9PFNAOeC7031b1
5fFbHnSvM2Z6FPR7x+IydEr5LTZHMGzc52MrTMekZ666/z62DEdQ1mGcy9U18v6NG4vlpaimeOMy
Qb+Qwq6BXk910V28E3uP9cM8ukGBqwAzA1ME68jRMM6yscoktAI/xhhbBHRpU+UT1ZdSPSjIc2Gv
XMdiK0HSY1yiinQ7TU1mn5iQPxniwvRwFQo+KcEC+v6GtQRE41+hcWN0xcVcTe42B/5wYtx8dhXM
L7xKpl3+dzTCGyUSr0ig4Nu26rZI68TWmQiG/3pu/+CjZi4UjBWuglKD+f1oj0WQVYGaEklVMTdt
0GlO9nOmJtVuCnQ9ByriyRb2Is0U1112whAQJujcQi5u5UXqduqqRw/u10iYQDN2kX6JGR1ZYuvV
QV+0/Xk+EK3UaFUTFCPNiq9//SffFoc71gpKduwpjp2EJlpOZcCA80Un5a5s0fWhP7qgr/bfVeeI
vAXFI85mnFT4uN6/dOyx5JT1knncXNhiLyPyJ1zB9Y3GSe1bSrDZQSxx+y1rF+eARp6OnlZ611/f
r/hkUCA1l4Q9M49b8i/34p+jS+0odC0upV3VZ05Htmm9XNnVbCF9D7s60Nz4T6tiE/UXaU6amJJv
TD7Wm3JVtmo7DP4B1L2rCmy3VW4d2gXfpYHAg8y60WR1R3kB/luTNHHTPE+2I0rijV406ZOajfLE
4PtkvjJXAT+2VgwvUDHeP9O+RLAEcIB87tZMHukouPdJhoam4HRG+zAj0YX+54k97ydjBu+pjoHP
XRf/Fcbz74KcVwBDqR0lPuQLxBGDkV52Q4NczY31E5cSf41iRxOWw3GekuNfIfxxLYsmbxYXcapt
VIOKZWMbgKc3cUypeExzRF36WNG77nD/ATIosuwhyRZvq0cm0TJx56HgADHqDdplO5TJSrkDzRCU
RF0+LA6eD9pKwAPptzbtuDU7KZo9llvD8vWwMu3zCBDLT0I2jJ+1s5ivFWWkYqv1s7geUZNrFONt
B5tvSG8Pm1VXQNMwKp2Gkpiin00CeQuHNuzZjTSFdtvHBjhvY/Dya7ykznctK+VFldU2TKpQV9fQ
4inajW5jXKPCjvrAGoUW+7Jv6t8DDBtCaqAXt5sczGaLiFYjzqMeUudh6G3jeYwUWC9U2c3qSSVm
bLFySxwaLabCJ4tGO++nmuYfk1h67nnxTCOE1updrkfO/3B2Xstta2mbvpWufY4e5DD1dx8AICkq
27Ik2yco25KR40K++nmgv2dmE2SR4+nqg3bb0gKw0hfeoLuw5QFSL7rfvUvVAj3rMkW6YyMPs/UO
DSZrrupwqu8isldUNAWqOT4yAoItZA+DAwwkDyI8QRR4UgoxqLVFuxLYnJMDSvIgzoOKM52COhu6
pYkM4SpHjDsH14hms2GE+I8KpL0cMUz3nYkX+xZ9evlbXvHbIVWFyUuD5+/k0/JtfphoS1Ox1cI0
2ViZFKEhlxX8UqfArtAnhmtugSLZEv7UDU5WeVC0lddJrYokcoYbE5Axum2smgozPxsnyHY3NyGQ
PXDj2IQqcFKuSZMDHHkru39WlsK0J1GjqP1hTKp9ZgRWfosscXkd5HRd3ZQayBstl3n2aoG6tp+2
ZnTXd7FZbgDKd3dZ7UzqTgB6AlyGnYztAfa03yMaV8wnr3ZrVchIbvSsc1ifYyoMIIF9DxxxrOXM
HQepBCigV6O+meTUfqMwM6bXjTo1KoJ7wFuMrsJGB5T2aGxsCX3Uagy70Wvlfoj9mFIerXksS00c
CGOKG+oIEnJR7KfeOOAR8SC3kwaQUQ/we2IVTLVXqdAuNqVsZr/yviaVr8sUlf95WD51aSp9u8Ps
GO9NJVXHajtDLqw3XSVq1PAhcdlgnIVIPHq49bzNzUGvFtm43ryaKevT/RJKhXelHYGNYvHlFESj
UruZe0lvfeyRpu9No6D8b6hVi25yamb4DESV0lJDNzIHrrcyZq5UFzo9O/xMDa+OwnTGUgKN+Kse
QER1byMcqOxoPZvpnSom6xnYr6VC54utYj9XPbjZkB07bZLGHp5CqwwRru4pRblxEw+3WI6Yrz13
1I9ISstmk3Ivgm/KIWH7IC0RTZVCE+8Tp0vRq4pHNYSWEGOWjaDkl6FMyUosoRjlrS4GzsZG7lgr
WOY4WAz2OpbmdhMEP/Vpal+Elar48Q6D9V4Tg9Et6bE62KSzhO5sI7o+fOhtyuUu7VHsIaYucL4B
EQzAy/TJowF85Vkibv8c4T65zeWBmA2cJoQnyV5MWfF/VK5ReG+0TSpj5z1BXn8GdVC+nL9flSWo
OjyvLarbMGUBHMnoDK1Cu9zBsVY4XeYlPCjsA4ECIUlaWqU7A/8DevJGG/wYcnDOVPBa0JP0qr9J
kWZeT1qld7tQbWrsomK+zoVHO776LR1xIMQClqo2pbfDe6uM7K4ZEY8CJyH054mOhHw99UYHiUJN
folc13+hEI69ZgbOSXbNUGGVGaUodZ9srdHwB3GKV4worQ4Flaj4cf75ToQmFv01R6ebIdMvXlPh
aK1NltIDlFVSI8HlbQKwhiZA6ET+jMUlR4YaGyAy7cBC31oTmYIMnMEdVlSS0eLEovU/oOM0j30v
ZvQtTQQuAUqiC23g+AwMIRr5heigZIVnS4buuFZdS/VOcqJ031Z001wUFVAwq7u6Ev75tzv++CbE
e6AAgAJIbtclGENvIyOfKYFAjLC9jCTjHsHu9O38KMehCfS+ZQEi/kl2sc7f4onV02Mr4EkW7q31
bYjaVZ1szw9yor92OMp6IdGaHWKsU73c/fnZ3X/zNp8+XRji0ousYqymsromXIYgdHAz/x3Y3ea9
dwv3Kd3GPpSrC4Hkh3Lgat8efLlVIdO0Q8QRWgacvGEz+61fedmdtkfMxtf8YlvfOffKTvqcXo1X
0VbysJDeldtso2zKrbGBDuUWd9OVvWl8+ULEfrxwkKPQlyQL2UVOllWIq7RaS7mf0K2CEbmxaryR
Zs25RDU88b3BScGiY4k6VJlWU5oI0IkR2kwe0JRmb7SGvMWuPn8UVVle2AnHKbilKqAdKRZQosO0
7fAYSo2CZBJhHbDKmC65xtCS+Dex/LXVu+YOs0CO6w6xkS81tlfDFQ7Z0oXJPtGIXKRMkFhFStIg
DVqV7xLHWYxfRszMWrUaKGmk2l0RiP7NHOTufgoGBFv6XHVQq0Ue6lchWBh+kijZdRYCIPFnwIuv
DQHjRhscW9obStp9jkxq4GSwC34+behyXNp2y0yvligcTRWj16WFbDvLSvlb6kZtse5Gh+ZCtvQ+
VWSOn2wNT6zaKtIn0XcTEFZZ+TXj6fcdymayndJezS89xXHTj8aQTFsFaSxKUmuJn65CACdEwIUK
StoHN1i+4q1loeZB18gQdDxVUhIv1a0CnBvW8WDzq3kciBQi61MTavr7haPixHqiPKoZOikZjaW1
RmGfIamH21rhBYnc7/Bdcq5yUQKyHqzeD1WMjxIMpveKXcubtIinxzaJxmfEbmDEKKn0YBUBgqWQ
/jd0kaYrcqt06yiBuQOpot+1dNwubIDl7FrNI7VwtjSEA8ozazUDRYLsO2Rt4fWppi8CFO0ecAk0
x2nOvmDDc6nGceIEoXtNbwiTdYNe9mpv9x00wxzDUA+jhfwesGx1VbfT+MeVNaB76OlRSUWG0Fon
qhkOQfRlbEz/JiNyfJX0qaYf26YvyCaoBHnzaHt6LczChSwZ6B46+Pnz+bVw/GXtBaRDXU+hM4sC
9uEOma1snOjKoTnfOd3XWCltnAja6cWYDQ2jJSW+MN6JDhG5MAWID3gAwIbVWWb1KKvXkEK4ZBX7
pzM7yRtnm/KpTsiy6yjT7wxTq8Hi673fJkayD2xr8PXURljdsXsVSNyUPurI9O2LwHG8vCvMC0qm
HzWQw+WGmhH5/9I9oEu47iA7HV6AgL7BPDalUuJCOszRJm8c85epVYXq9mAukLZOxXeNjrLjglsE
I2hppX4HwGnAWCfQSpwlgI2CKywXFhaNkfpHmDXhpyKL6u9NB/sL2QZhXEcw5aIL++VEvAHymaOL
WaXwwnl9OK1T0jhqGFHIFCkOGVcFzAoCuwhEnz+05kKvHDBqwd07qj+Lbghf0FNQBrDfen/nTE05
Xrg/lg2z+qIqT4SXK5I7Fl/38HmEKotknFQ0G+iQXyGjbUJ9avUbuhSX0DlH+o46AmdLfcsGA7AE
xerhWKoWTxA+UEoUc2Ju5dFur4vZzJ4MK42fFKReOpdLNtxxL3RuaiviIdOM8EYoZnVlFU2/p9lf
3KdO67hpXJd7SUpw4CIpSy+kF0tis/ooi1ABaqfcDhxvqziljQCCtihRepM2yN+0UbSw9+T2pkxQ
t7LwloLK2ld7B32XCyv81C4klCBqsBFP55RbrY8Ov6Jm1nBTl7SuUraR4cTkquB3QpB6pfUQwQoA
ho0LFzBHq3Z+9kk/PDtyL+QNPvadDX2sELeSsDFcBk1Qw8PCQRBNkLBRtAureXmY9Xeigcb9iZ4k
Vb3VaWyJfp6jGNcFLbWzW4oboW8qzaXa/6nZoCLKIWgYygIHOlw2Tk3qjiZA6tlh2T+luQXZlYbb
2xiN5mMr6nFZSnpL+UxSLyjlnEiBudNojiI0goA2V8/h2JYxaKOOJZc3i6DekfO2Nwk8P0/gPg8V
JYfFNGJGMG4hAE8PmQOcBf8nrX7WS5t/T6HksyEijNfPXw6nnstANZxwz1rK/Wv4WajibySpZeZR
Q0l0H9Of8KmcqbtYqaMBw1OTn3pjQLXJVWrdDRbhXSqn48bIbWsf1HkF/S0Ufw5JB8fAtqFxwi3C
Djr8WuiBqVUawY6Zk25+yinMbCgfGvvUph95/gucOLfIIdCYXPA3Dkofh0OZk6IhcRIIr8RK0G+q
LvfVOE7xxTAvxRwfip+HyxzpEvujzPDR9V+dW1HQMfmR3uLYmunTA7S8fOPQck32kRJW9/Cvca5K
owq6lFS29HoaM4CyKRztNU0a6jZlPkdfavDAihvLXfSo2WUIit3iL33dwiDGtZO5vrasZHqdERco
cRHMgRZbTi5b93bfaua2pRv1HUSa8oqQhHjNIES+KJLyS3Uq+QWKm/y9McU1rdBsO/d12m+AQicv
XR3br3Nbsz2CNsPZdXFWkrdB3GqfhCNkA9C8DGK7rVn/FFcTZ/YTJUfUQMokgmGp6rFj6KU86t2x
coJ3ZYCPuEszZ+Rwoiu3mNIis4iTYo4/aykjmE1hv0ix08lUXNYdAGwvcdBg0gFpZPwZBOCdXYLG
aaRm1M+vBsaPWEHlEKP48Rg7EtGaNINh+42/M5XzZKcDxZlgcprZFy00zUtJ3LJUVtML3lKVFzlR
sE4f6fTfchH45ZCidIqkfM5gLzpF93UshrZVaqhXaIWEUAhHceGKOXHQO7iR0WZEelOX0eI6XMDp
MHazaAionAkOmwHK/taAl/44J7JJvRaHVV9AnITrIPVXA30uP1aybpdpufqpkZ15CzZf34cwo8js
5Nq5LajkXcjXTxwzHwB3C1FpywKMuVr5mhHkUkd53bMgv28s2Ul9SpTJpkCs93scWv09wHZM/aA5
uRqB6UOJC+Ft1pvjbs5VLGmUko7B+Z2vHW99TCB0fBuQMKNYt56vDki3HsP3g7jcNndKNCZIa8F6
KnxMiLJ36NO4LEfCTuJtIoaqoKtRxurGVgol9OwuHR0XGZ4xciHIxwCmMzz/XKcqsYyJF6lvSR5Y
DC3QWIz6emRNgqqRJF8xULSAckwmSttTGwxfr7vYwT0VRUEPKugUe3bsaG/xPECtnNM0eWgmM/gl
2qLrtqFjTg+oK9fX9CWrbzW7pr1QaTqxkOmvAUIkY0F9a92VhS0SoqtSC0+fpQ49G619I1NV/CYP
Azeh3UZfK0ouxABHs2FRIAZzsvQt+Z9rBGQgYtDE6H1g5yPl+8BKxDWcuBwjI+tSrHocQDIAvcOl
YUkGyLF/uGe4V2mycLp4doFW0yYYpfqNNobyJQ6i5LuE9SvHUYgsO1Jpw1M6SBg8UKM07iJ1Vt4a
VfltNouz4aTNX4zamt4jU7Sf6BfMr+fX6JHlAt3oJTCiwLFE+SAKD5+0DYRhxHVdQWEwbHrjU4GC
UzdMA1Z6Sj3Fd0rilJZPllU7XlLEACYCdRxodBK3UR9DUnH2whzxduwKwmF4wIegvrC7PwCNBwef
RZZHfivj24g6mbx6yKJtK2ZPg2BMpQG/cSf6PRk55CfMe4NXC0csy7NGc/oVVkny0s8ywkJCFYQ4
qP3YGN7D1USe0spq+EbKkId7ua9ALg8dwoV79CCJ3Z0lQ9OxTHsAYI4sEAUzS4BSqeBlIeeS9j6i
QxgrqDQ4K2glAC53jlbO+oVlepx4WRTqgOsx9UwHeJnDGdGttrCGdIQK3+f6vk+U6FaudX2b41p9
h1mk7c8pfeNOQV4r6mgqOPBWNw3GB/9fTwIcjA261J7XsE/c4yQtKzhioi7/ZtMedVVD7CJVug7j
UNmpPf7LY7q3JuxZ6zmn05Y5F9KMj4N7NfWULbnwQEgDNVhPfcBBVQpreQZVDPegGbhpoj6Rv5nI
W+FWFeaKB4oEvTFLpgcVoscyyAr2JIAfHheUiS+iYt4PRWBhmBvJd45OazJAafG2wbt8GxdBjYLN
OO6ymsLQFFDbo8kmw5tPMSAt9WYL2Cfc5DWGr5No661dID1Qyi2K4aWt3thN076c35THJxUvSjcG
nP8CQfuQw/7bPZ8kkJ6EYxDUCAdjW3kkRio7a5tNcv35z4civ2WhqRryUsYqOkU2Bv/bGFJEp9Py
UzITncIW4jUkwfLq/FAnppLki9LLUsTkzbRV0N1a0hTW4OfwRTYC7K8mjJ4zUe7Qn1Y3qhEOvoE6
g+aaQwDEkkjQxyROxxqHjTngCo+IALYr9CmtxW4xMcgZpPB6JA7ysNetX1UNOiWke509HmVP2TiG
nwOCqU2b0uQWaRUimqonN6qBUe6Y5h2N3K6Q95o51fsCQ4/beiqrS2CSowIyhfflklvCJ9Da6xQd
Z9EJlKmWe6k1me9yVGSFj+CR9GhVWfPilCBNPDCZvbTLeBXYvhTT4ivyZEQ4h6yikYSMfEdsgId7
u8VM3fkU0Zau/HHQ5atKsWFz1oOFM2AJVPFFbSvt1/mJW+blcAtykykKRcxlE5LtHx5ImkOiH80f
tNk+vlfwdXyoEzF9syaH4sgcXzp3Tix/xkNPAB4vsKl1dABnbHTqPsg9We0D3Z1GC6PfwUQYxcgT
cSE9O9KWR5SV7HTpHhPhwlFeRY56rNPbTqXCgy4XbO1WdDdhF0svHUo9N1Bz0aVMYY+6o1RY/rSI
xgxyhJJEpzTQQgtb2Z3/2kelio9GDRcyq4bi2zo1ze1uUJ0Uacx40XSqafvvpEjVLoxy6rXZ9Sbt
J5MuFzXxw0nFUiJN8x5iYjk19i0S8eHzpNaZB5kp2kNkN/wgzfX7EiGwx0nP6U8n/XhrjFKPqN3Y
fDv/0ssSWi0xnoMeGExFGmJrO4ZujocB4TEoI8jiukM3UC0fK3UrcAO+qoXm/JZDhyDl/KgnPvXB
qKsoDRpHGqAgwv5zwJwAwpX9IRrrS59aO/VyBC7oQyOIjiHJ4adusxTcKQIpXie0lyYfw6+JUUcb
gFG6FzhxwrEbW68xLMMn0U5YwuplscW63WCNTcqzHQXKBezvqRcnFIbYxJ3KKlsVi6Smx61Yi2iZ
KeBbQlMyrgz04C8c+MeZI5hfaKcO8SX5I5T8wxe39DlSo94B+0CS+FXktvgcqcrwgqx0+DYGk/pN
rdQ225R5XuzUfIZOi+oK9wMhWuQKLc0+JzXoZDcbJuW10VvLIiSO40scyROf4+PyA+y/9FLWDfyo
4xwqLCYopJeGFJWT3ZhpbezPr7YTxxqla+SPkfVW+R/LHvjbrQ4vZyIdBAYx2SgVzX08beYsAfVt
Oop/fqhTL0T4SJ6jw5eDxXY4lF06MwgOzpDJCuPbYspALqIFOj+dH+aYYksK99FQpmBOlLgGdhsh
7uKOjmbOiDHHE7AyBVcJFWnnL0BVhn6b9KK0vbiPBmB/XT2iylZa1SYzRSz5Ulfhw5rk+aKbhCFW
5daQO3L8XPGA+fOdrgH3gwwP7Fg7YpVi/YAi2mKEW86gY+lROFgF25fcrU7MMGVOir9wBqBnrRHm
ZVSqdhtTzEyUsEBdTRYbTcJZFWDufGkLn/r2yCdT78DygHrvusPUGAjqRFkOYqLCpZVmkAkAVyke
ipx6b1YqqO7N2uzbRWndqRqWhWlZSF4Q6s7DXIeSj78q0S++2p9GsF8XwvZTTwf/j7McqI9G1XN1
qyrV5ESQ57D6xrilc2egpu/qHJo/CdUV+24iLjP3CZoD91WC4e+mzYr+s6nZAQoMbI0AgSQZP2/b
GhG/1SDnFy6cdeUSKOHERrFVUFloNtJCAfNxuFHKEM2sBb3kUado9p0Kb3bWLnbvT1wARHiglpfj
Fhj4sm7+tvP1khZfMXaNV8gN2o05u2F0AuGruPHRDIhj30Iq6z4pRXRfokOLeLMzR9+QoX2dFUnz
AR9Vl87m5exd3bgYOaqwuJe1Q3J9+ExIkDbgWekWYyc8fKr0Fo67XKe/EUiet/owdVegRTZSkr+3
pNMbHYvv3UCRbHPhCFnijMPnoHWlE4ZY1K15mNUdgehmUaMNi8dFXNSfyy4pd3WQJDunV2ssoC3n
p15luG7bSfSS9NMECn54S231k4pRORRPqBWpgv+ehpLotrTht40kZJtWH9VNN6fhhZP1OFCh7Yzs
DAxaEF+6sVrX6Mg6mHszi5IEErbleLtDrNS5ybQR6yHodjspG+wLzZ3jVQrog43x8Y2oJq0CiGEI
F3XhDv/qSW7vptLQ70Hp6Jci4eM4n4aeCjmYmpCuEnwfLok2jHs77QUKSoGT/axaTf1cgn/6aleD
fo92IvoUaKo5P0wzQq6VmoqqeIWBlBQCL0H2YkZt9FPAxL+vEWoCrCtGZAhxILJez6+ZE89JGkI6
BeSOVt56DsqsE1IrVzXRixJcZdDDtlKUa89DIbTvANYvWdqciGNwwoDoC4IKqyI6nocfBn3XLCZU
Jkmu8ix19R6YNTcKhn2Zos9fbbUJQeaYav6z0pPpEYsTa95aRq+VG2qw6UbUGv9HSZiTbJooqq6b
IEnfbcUgGDj/aY5voOVyA81Jqilz96+i+qXXgk8pFWcF5gLV1TC6D1sKF11Kbf7Ph8IFjuotNCey
tdVH6Y24S2KNwkyPNtAGGULcDOykdydzvNRCO3FGcG5CFaK5yQSYq3BGFeY06iUdiLbTM1CWs/qZ
uoH9c9bU8Fpy5Ak1XdSkCaWSTPpaMYUXTqkTnxXYGlHbEk6ZPMThAgidOEM8UEZQQWnqTSh6xy90
TL0dvQ8vRInHClYWchIMhGoHoSKKAIdj2UUCXEdfxgrSwvYq8NfvRQOD0EW+vG3ddNSk3EM9ena2
ZMYY1VscQ/NVlZlI00sScpIucSZ2rmbtSOjE0iPzzNyOQg+FuUbdhxgHIlsddvXGCdUav3VnCL5X
JlLUbg+Q3sFpgAzhwso8cXDSAKYtDiAXgvCaNBRLOc6TYQAFK5vGb/okl3s7H1CeRPL4E3gRsO3K
mD6dX6MnDk68eIBvEqXSMVt7OdghRbts5lsCwgg2FYVGV0sG+UI2dSLY+ZA7WPBw0Mzw+zicslHp
hlQoDsOgte02Ocr/rhyhACmhPjC7Mb3XPXmmsXf0qr6uZIPWipPEG3TVdcBJaHmA35Pdtm+sndmn
YX3pZD9ev7q84LMU1hYVlfUGsqKlhppB36nl3O5RPDYdkJWVAe5IVcBeJ9EAvD/KC1PGLEKztlNo
DQoCljXsWlMNrNAtRGZ9Rx0f2Yg+AgIUyenL+ck6PtZ1MGy0oOhEYAm37jPamU5/qpLhGOFq8N3M
ImgSKJv4k4mIq9tmZrQ7P+Bx05DElP+iYsJBRhtkeaK/xWUp3J6+lTAKzcta2yAEZCLynfSemLT0
Gwcotp1V0NgbJdHrayMbh20jcDjsRy383MnCvKHl/OfoNnqYcPYNajImzar1/tdmO0rCTpXchmYI
BinCtn6lVZR8C9jx78v2sjewq+JiG+tlboDqkOsnilN5uQ0CGysCrjJ62LFQglcNkCrqX3g4JNdt
L3Ffn/+CxwczbTROREJoCilM3+EHHGohBrmRJRB1PW4dvcgGT+kH6QuERxUJABkxdjnE7cYLIohZ
rqI01vb8IxwvbUMzwXJQVAZlR4Xy8BEq1GwJr9FxFGH1w5Ic5cbptF/DWLd/qnGAbZEJdJRLFUQY
yNTDgaSIQgSLiYGaIfAUJU3olNKBOP86xycWpz7piA6kiu7omnYutRICohZ5jpYGhAx1i/5ojOj6
n47CmcgKg0i4HMVrMqUxDbLcCiX1LFEq2wVeuEVEMryQBB6/C7UBkzYUn2XpL6y+WE06vKi147Ga
FsUNxb/atzEP2Jx/lxOnLz1BQtYlOiAyt1fRQet0s6bUAeTaIXXu4moc3kOKyvCXEH4Zusl4xU0o
cSHYYvvbod6WKV3vI1pKPF00M6LCSXCThZSZ0HKzLlznx8uTJEEBJ03SQAK49tfiQFaCIMtgkur1
W5BmKmpkQvuc2Gn7/cJ3OM7olgoHtyvtOoNdudqMGiqJHBap5OJs1W6VZlZSN1FUcd0hSbtpEzqK
NFoMzTPlUfUDMxJfOtGEL0gfq38sJ4FsAnkdJSjenUt/NSdJQVVgoN3DxQZwQZfncW+qYXohBD1W
6eB9ick5Jlk9UHxWrxxK3RSkNT5ehdqkzw73vRvb9FdQLAaFossJhQdU5tO27940EkcffZv+5/nv
fjzDgJvJmfgPFHPU5g7PBTjJEBljuGc9SmTbaCIFpGbRIWtfX/qqJy6sRX8Hq1/CbYxa1ywOzPA4
Z/M282wgv51vlBkVtDnOWuUGSxGw/0NkGL+zcrZilzqVfqfUCybGsOpidnUcXlWQS32C6yKgE+vC
ZXCicc3RyMEFpBHDcW1N64+GNowCLSMVMvS49bAgKnfwYaMvs2JIv5AyRUMy63AGGJO2f9SLBIcf
AzNdd+lF/LHaw1LsYy+oCwAbrZ/VtGDRkEVSm+aeGLsMTJqe703Eq//09lkQhHBaKCuSH4KTOpx8
hTeRyUcLWBiy9LPK4vKGPvi8tSND/tPTlKEA2tso8OqMt5579EH1im5T4TmDFvl9ooU7MvI/rhwj
nWvAB+Rah0zJHw5fqAikeJwGpM/DOKuuRiJ0z2psyz+/Z47iBgrqlJ4oQLFxAYeu9m2cWfOIFnDp
ZXYxPtdprD0jcB2+WJqQ92CXTTc05eZqRMwcNsNc/vmsUQRenCXZujIPcfiScdA7ZWGSRRFhLaVT
p2CddliplEgBn3/To7SH+bIXQPDSx1927uFQgMPySBK4yalqiStP7haqgpnTNXBpZMgv+uotq/qg
mraouTCB8gfqDJ2kw+EEAjJO1ZMJ59DCXS7/wjfxdd3X5mDTwZxNX02Tfoe2neZpNqY2EL3IiWzA
DIqD7dqiJrCoW/efz38G5SOkOH4yugRAAGg4rW8ne+DSsWtsPSgPYPwwdIgle3LdyDqACnVwPCMd
MYEYcy184AHM0pvAi//IGupwtO01/S0OQRnuInACP+ZWm27oSXe7GpUU1UMRSAWInxdceWFlTCgL
0EqfQf84c8vlkOVgi0Ol+wygwmwhpdSy8WSalBPcEgGD3KP8ioFWpEzNlyhA99jTw0EHZdAOKBRb
zTDl1wSfAD8LDmAP2jdlRzmUsFpuB5xfNkWrp7Ef8a3vheQECUIjvbjpEKpK3bJF7sSNZsQddlGd
zOjZg1KFkt2bzT19KTtxBXLuA7jRTou8oFalH4kVDzdOBGIPtn2ssUjDEEPsbrCk76XZFq+hFah4
2jXT184S2luYlNL3So4NcAKaEZVup6YWVFulk+4xwJWQVNCHCpVnoqP6tl80hvyqb1H/JbZCRjmV
ZxSUQM8k0n6Wo3g36mgf7fLQjGZcSioU7eyyQlEADzjZl4TqfM+BmCPTn2nq10oUqCSaRTvdQsfL
E1frjKB9KELoX56qhDrg50mpIHX2waC+6FWS83Ixsu2hbKKmoOo17gsJvU+kA7iwH6q6UYU7ErN8
AQusQoVGveC5KYa88DunxXEEPG9j8WmbufaDZulsGMqEapRwLJRPhqnqXmYsCr/ksh3ZXlLVLS1V
Vkno26DHUANV53G+nisibIQ7i5y2Q8fFhtUANXy/R5a1d1llpoETa0a7DiMgjKrGokJhjzxZHX0e
vCz8FOLkWzKLkd1N1VN1wxFzGk0pHWSpHAOjIIBZ3Uvn5DMJftgTZVJgTkEwj0P5RqbWjU+O3NUv
KepfwAUBV0l4jul4JzeprHitIoBpxwRQETgrrX8ssPoFw52PyCGgPB4uHdEIYxb85lCrYD9FbhgM
1jPyIUnpaZFj31dz099qfE3F6yyKZ9h06MO4mZkr7G7reWB6ssVrgMVoTW6XpPZmQjF4dDtRcxaf
PwpOHVEGqSKkAOh+pPuHRxQooJm2sY70rFzZD2WRjU9CyM6FUY5DJU5Cm1OeCNFcLrTVFUMNQc3l
KIGeMmSbZJi3ge5g6yt/MUJjaxXGCxCc28SeEVCCfjVhjOjWofzQ5P2F6tBRfIgUFC6zEJdoCJI8
ro5kRa3sdlBh/gTaFPyEgyf8opzFTW0G04VU6PjTIq5GncdGUolLx1kV8Ae9HjLCvsW6tLJ2lZYF
vythXfIuPTGKsmQ0hLzwKWlmH06g7kyGJbDr8BSzTbeDHupf4liEF9LtE5+NGISAkqYHkLF1axlN
coxrKnR0m6BPcZZo5i1GXIsou3UhcTrxPiCb6FICt0NFdC0r2Gh0xi2spT3D5n5MY2vaBhWg1vPL
/hhww4zQDwUPsVzQFJwOP1sHu0YkMU7kaGQ3uPoU4LO9WU5ne9MFRVChkTB2NUInaDO7UjINr7Vm
DqU3GkOC10RVd/tO67L+wkY58fYEyDQCTRIK5P9W/TcR1ZmO7DmSHU1hbiDy2ZtUQUjn/NufGAXu
NzAr0C+0JtYvH8xj0iQpLRsnxPOC4gMBpoNjy/lRjksBC+kS4BSXJuKsFB0Ov3Fj4cGUmVZFzBoM
j2qKUY3baxzf7D/No4cWbSbaq5+wwdRgb1T1lo6scU8h0PkkcJktqa7P71DYkoK7M0uezz/fcdjL
VyZLpSDiGHQy1MPH0xPbnLuMuoNSQyz04kX2m63KWR/H+qd5NKZnEH8IQFlQGnPaa/vz45/YU5QU
7UWrgoAUQM7h+KlaCxwsKQMDLtSuygLrViyoRk/OUPX446ForFNyp2JGgrSGDhtdavZDolQe/Crs
DBEP2VBHhn3WWJdKZsdVgIVhTyGX3sICIFsjLHF7zQJ81ckmkknsI3xWXpLZmZ672IiuVET+H7tO
ST+FQRjTHFbNV3BYSXJh7X2oGh8GuDyFBk4ZuIMDRXU1uRFtJzmIwcKYaIPF11Mwy1+jtGt/ZvbE
O0PKsFp3qIfCvkHVS3vJm7TJb2RagajAAa9/mSRDfbKFmT0ic6Y2HvajNWIrHLaa288GdWmtjaz7
Zsh1YzPPg/yWtsOo4coZUp/HeSP/bQdDo/plWEaSS9XQvLB+j9cPcmi0OgjgEZLmWj1cP21ijpUS
TIi6oIHlk13oXlEn6le4kPaFoY7zpqWeq8MCg2kCFnJ1LBlypUHTQWJ50rRYvW5kdbbdKin1e1uj
JXZF/aEC0D0Y9SU99xMjL4V32CkUCWn2rkY2m3pClAQLnlEd2pciwRNEV0ax1axa+65G6bjVg/qP
ex+gT2hsmrDoKWUfAfKwCRGsHoRe7VnQPEILw3hFmcu4E0E8E8Kkl4jDH4Xkg+W68GA475lGOh/O
un2bklbIKLVVXpoq9VOO6KfpKfAytW0d2p22n0ItbHAz0yQwew4UPzutsifLKTpO0zaLHuMhIKEo
Kwl1rozc5ovV5roPH0KtvbFBIXevdHX9qxRF8zniVpP93Ijib/gaOeiZYtbxKKAqY9RY2HKPaZTU
kTZISbapwjJNb8cgNSUXw8QaWlNXNY1b21Ku+MCAFckn09F/S9YkiqsEx2TspWuBNm7dIEMYz+n0
tZEaK/KrOQm6qzEkPHELTqnuT085RM7Z6rQWwdCQWSwb5m8NpMZAdgS9JBy8ZiFuKY11cAywGNah
F/jnD9Tl6jqcL8CjS0wHX4fdt+6fhpCkbDnuO0rYVnaXqpDdFq2tBmvPsL1aMFPwHiz1PihTlP3O
j310e1MmQQkXtVFIrPQmVvcGTC0JbMiM6Al9kWvEeWuPH9D++3b6H7/G/xm+l4///TLi3//Fn3+V
FVC+MGpXf/z3Q/VePLXN+3t796P6r+VH/88/PfzBf9/Fv3DYLH+363918EP8/v+M7/9ofxz8gZwc
pa9P3XszfX4XXdZ+DMCTLv/y//Uv//H+8Vu+TNX7v/7CzqFol98WxmXx13/+av/2r78o/Pztgy+/
/z9/ef8j5+f27Y9sOvr37z9Ey4/a/6ShTGhKwRzBOBB/f/1jeF/+xvwnOATSG4rOpBZLJvXXPwpy
7uhff+nWPxESBnOrLigCeDNMmCgxVfnXX5rxTx2gFaAvSm8LuF7/63+/98EM/d8Z+0fR5Y9lXLTi
X3+tzkpqn0szGRwxz0c76UNH82/rvzTgJLUsHjeK2+EmseQfpjMoXtaq2tUM+5dKsBJdyKfo6ayH
XRSTSCFBX8HnZy+swjzQgGmjK61Md7YV83M12EmxzyW7gqcGMbjzKb4k5m0ZTBWoumRRI8AVSzHc
VNeL+iYpJKO51gLgd1utb2xtgweYMno9XIZ5r3OHbiB9qW9KqCrYUqchskmE7E65TTJr+l/UnVlz
nEj3p7/Q8A77cksVtWm3LUvyDeEVkh0yIYFPPw/2+5+x5Q47+nIiujscaqsotsxzzm8zX8KqNZ1T
Fw19dzFhzhOg4pBrmAT9NO/Lskydq66sSYct0Jg9Zdm4fDGY1yIDxaVxj8VrRIhuIKfnqSzyiQ5K
0JPb0WaiVgAfvPWLokz3k+5W/8KEEm2yJ7FzOVdr5D57xrhmRyP0AeFZRDUWHNAaAidBxM05NIWw
7Lin+sIi24M8SIbiQg4UWaoUvXtrxYTwKp8YPZH5F1QDMUnD4OqzSuu5fiMjwVipzaboWFvj+FDk
lnVnZ1lIv8Jk76WuzTujn3O5N9ZM33RCNod88CcySR0dPNdk2ribeZ3b3jODwDsS2sxsvJWOszjw
3Wlfrk2YoAz08LkqjqizyheNn8bTbBppAojjuzuvq7uXsAuHO7MJ9ScEbkKCaZdhumcv5ERbTWr4
zgoW+FZmK2uduL3HSVcOmstNmGeFO2XUtnUyS4OfDwxB9qNRd14scHgM4nXJdIaK0Xk7pWXgHZym
crodpA2VZBAhk3XUlQNpt4z68V4syzS9hbvOMVO/7l9Mr813PkUCnprScRk4koJy2TLubkspDfcS
trV4F7ithao3k7oh+TItPpu16hnBit4TODoiFz/ODvZ3RJ+ukH0YDWPNfFwnG7HTbg3xNLkbCmPS
X0JETZaDdWpfbBhOBpvlspikcx8UM04yL3pRyPvabLsXkB3+WBou935ye1celMD0EtPagAAoMs1J
oysOmD82ZWIEUTrcw1pxyvveIb3tSF03d/AN5iYvjko5PF+WB4IPPXgwMtrTpW1GvdeoN/S92Y9N
8Vh3xChdezz2PIV+uf1t8CU5OgQn/vhhuFpiOs2RXZR7DEH4ZFpByK77oQx96cBdxtZ9jS2detO6
F1GTjWevTAMMBDID49Ulwx/80JFhbjxBRuGqrTl9xc4Ra/cyicl3EqPfguQXPXLWjSP5nxn+qQ9N
1xAMN0JnlC+LN7sNiKdo97wprbfXYaDmZFyyqNk1k8vvG+OgzGMbzFb5OFUDr4rZzbi/45dZFe8D
lQ/lPRKkrn6nRFvLZKgF64aCnOEkOJtB4cVhU74Tbm+Ic78UxbLvF+DRzwhvi2Dvz6M0j+TbNl+x
RxDfKsgdb5SNFdtL3oRrXIythbbesi6UY8PBIO72vVPgqnXQnnTfZb0IbtvRMm/6pTqR4Rn3Jlm3
pm1v/Opib0+MvAvCRwRxVZXNWLvJUgoEyx8Pa+YBrpRET2TcK9VMsdMjLQMSDe6jrK3ue6Cr3ViH
AgnyKuYrp7RSNLT4VialbYjgwbebd6hkvsGh0iomlts7mkCOZ7D0Bg9eJrHxIpxbppAgk33k6reN
xUpYCbv9YtcpCXiz6T9UbX0qZzEcgsx7mgp8x5uGxNhxtd53Yfu15kbfBD1ARO5aJ2PW8rj0XXoO
mvFTo+o7Qu7CxFb4HJmp8dYoIhxk0YXuo+3OREsfKyPsL8NCOLUxP5I9eOyUmR9kLshcB++4mSRj
43GajuPAtHQRwDAkbMc4HJOMjorhGVuVjpFnJm4juMYk3Sa0UOuuymyiF1qYHmUhume6MgK/y/eN
u1xtnIcdYtPLuIZH38z7i/IHPDVK90wI8wGH3euVIUXsumwGzrheZa0k5ZYy++imFU+Io64cVbGA
jcUbdi+9H3Alj8lEuNgdS2ixhgeWKe9pDZZ3TuWH8UhS0LdAjiePMIhYtOt1mk4futVA1d7gvNP3
+GdQrZIvV+pwF5HJFmejc8QTOF6jcO+0I+5szhemYGfDqk7ouRkBy3p5SdGBAj7gatzksEPiyWwO
nWVc20X2jpSAA3v9Gg/RAqQ+D2rBELTu4WaJIi93KKfHgzk54UNvkpsHsNXfuJl/Idcuuh1T78Hs
Jr3LARPhMI5P0xQ8mAUtKhjQtcLMaQobGUdldmuLlKV6Jr4zc4tjBm0pcUp7OdM8P7N0amDWkvyS
pp8fPMmmhJe1OBtd9KmY5KxxlhaIeKDnmgSZshbGvEf6IQpJA7dYZxJPVw/wIgzC/JTZx4OSCoeE
cGk+arWyDBldUBv7bp5wgV89RKhFP/VJ51f6OFmNd9INgQyLmWqQGPIouMiDFiJ2/ew5wjKVt2CV
Y2xYo+j2uT3ilJzO3btGBdbHqK+zD5HRdf7OD4aoTNCFXrNKLHeDBBhpKy98DsLGurgILT/mqRys
Q50v636si1IlS8fVmodsnwVeecp8JlYxXOyuSMbeDt9JHIUK8kh13sUpObuJ1FGbkB4ubnAnrlgH
szXboyOWL3OurBMoQQDj0+6Ttq3EA048DltCOU0HH7Pmu9GKPkJSrBJSNHFM6UVblUfLylr/k4ep
lXUdKX6NZO4sw6OAwsCMAwzujp0/jbFWo7/LViO/661s/hYxy9hHkLIxCF8M8eSF3YoJZVoQZT+0
8PNHC+5uXAJ7iQQfaH/aS2J1yfQ0q4UbTvn2ZBaVuq3B/+h+7NwMmdqV5kNW4ye5N7Bx62KipI19
VkjjFgMbn/Kqg0o5Tg1TvmnI72rDkkfs8oNPkTmVp9XU5gXOAemmQeYkg1QKif9mBwQ4ubAFFnMX
V6LqWWb9nmoi8h6CzpOAa3CN9r40yv7GsiMsBYgw7uO2lN3BG8r+bd8v68nmpzh8p611NrFn3ncW
2mPgoWz6DEK8HB1ZWM99R846q19VrVjaz0SCN9WYn7K2cJ/lCCyNPlnZh2wi9D6ue2G+D3R07CNg
GlH36pS6Q302a3MGYQJghm1Pjw42CucDzdwls+v2LXEeTwK8aC8lHgcx1luncuyaWwH3HwtE/4ix
DonOmV3a+8HBnWKQ6Ubbww24J2Nqt/azxuPMch5E5YqTy1p5Uj1uQsJpq0NKkc7KJ7wY7rC8wsBr
ODajE1HYVNNZYX0fO6L0H7A1Xh/GYSSWPOv9KwVDZTbn6txV23rbhxP6oGoc2gQX0jaKozazbopy
JN5PjuttbgsiQza6rJlkaV1/7rF/r5NCTs05jKbmdp2jw9gO6RHfvIaIkRXQippPlcEbBUCLPbxf
pEfLWEkvbwvj01LJ/NkcmIKCwXcEU9J0p6dgsgi0xlwBV3AM/tfBb69kUJs4Ken8K9snjkihUvoY
6Hm4LDkNRIigdedo7YLAefqBpWcUMfuNd8zNbqHGzYfxtFpTdZyMdYTJLQVG1A55T6UU84V8beOw
pZk/Kscxpl1ZGMupkGZxpbJCHWpbOy8RTU371W1T3yRw3I/Gq8lf1V2JWcX7jmbdPXS17+Pljis/
zHuihN+GUx/eOENgUbpU0xu6RxDB1Qj00UwnGrJwztpYkiruAXqtLbG3ppzfYZkwTbzQBFH4ODn1
yPIW+0MWWN5ODj7JLeYSObT/A8MNDHaI7pi0GR27hllR7M9huJ/6GkNGNI6fOm13xSEq8ynfDb49
3/kaK0TGBqEYTr7yCGbHCKcNruTqPVRqzb14LqN2OA7wny+55dTvoLi55LDWcNdKZ740dQVG3oZF
UgXFZ7Bc8ntXZeFD1EaGAaCS9w9YA+hL4REgHg1OldhCNQTTl9jYVpm2DqsrUxKTJxb11uitFgB5
KRYS46aMlGUqm+wu5/Yj7u78EOoBLXnsMe2LHbevxdEeMXBPeTJPsDc/yqld3gj4TcBfukAqTdml
dq7qqhudNsYZR57seszHfDdO4j1MO3HFqm5dhfXq3U5isOCI++4xCnsyzoHKb9BG2neeboKEyFqD
PT8Tj57uGc/3eB+0i42tP+30XqKV+xyOa/fEHFxez0M1PRipWR7JE30snKo/m1CXrz2vbh5JVZGH
tZsJgiGI7Gi4TXtKbaQqB9agbl82I4b8tel3yDZsfVMqmy16Ie45IXaXoh5tXjwGmsWpn9+s0+wf
vcakxBBtnw/7vEoRyns0j0m+9NPegf3SxYLN/jjb/XQ2G3CXazNPjcM22biEDWDhjlfGOPW1bg/O
QLA2Q1G/46CCYpDI3lbsnLH13vsSy5a0ocdGVaL2o6dsNvFVbh0kBI+04oRLZWX36ez7h5r5MUkH
TfA+wxPpWxEZGJUr01zvanO4o1kkX6jn2yZRNZGwgUX/FBOaWZLFYozRVVpQFhq+as2rEO0FG07o
crfwpB7EsL5RQ+HtFczw6Fhpo7z3g3aKYsNlAL4zVccCBtc0c+LAsfLLWOl23g3BvCY2Nvc7fCzE
l74lML4e3e5AUj1uIro2cnVoet+ZdkRrbw8kLeWVDuB2xB1t5LWBAcx5kcRY936FFVLLK+9C+fnk
47z+dtHLeqmkJN/DxO4tnsToLglsDRvyAc0EWXZDOGVJ0Zrlfkbn8URiRf/iVZmKm8F13lgOyg8P
tsKZ/DNxgdLg8EBKwm9HjYph5zcz6bCEgkTfPJaid/gcfq2hNRyaKaPexYdlcnbcefTpknHB05KF
g4jtAt+JwVTB3lFscJQBFb0mzof0oqrsrvLVLs9yENPBGPK+JoM+zJIeI8adIQqhiZpV7YEjY8VF
lOPeVmkWuxBi9oY3yic2t/os9eDcjuusToPRt0ts8szYsH6b6m1UZOVN5VTiXU2Mx627ECk0dWrl
6odXAbflkhZDeeidZbaS1C9HSa8zUCgMZll8qWQlD3ArhfN5GZ3yI8luNTd2CT4xQZwvndd1x6Jp
2rM5RMJLgmgorFiWJTHR+CboBzWQzBFXeVDP53GyvLdroO3p1NkQddTETd+1rGPXujQNQc5JQ9oZ
C6B/VS6kbBzWSkUm0e+iPNqYqWKGrkrxUNi0P0la2v6Hysqqccd8ps739tpJSCVLoapTYJerdcAq
JvikSSzpr0uP3JRdiOmvcyYDofm4mfd8NI16fZxNxJDx3BoRVGBNXcrVy43hRrsNLN0JLwj3qiwX
faiLMH/K/Y7ihz3UXE8DFec3ijPJgxrksNgMYQhyLcxs3KOHGXAZrK0XJlEmoeaezq4C4aRPfR28
Y/822TnIxv2ix8DMMVOPeo8na5EfSyiIF7LbaL3T77Msr5r4c212zWf2hSk/a8MIHjDX2kwTa394
FCXElNjOnSLf9YxXTmver8NOEcKOUdnaJ7ll6ndCGUEiam+gfoys/GnswupSVBYuQUPqZR9V1zJE
8IzUokdKJ4O5wqxhSoCth83ThIbPO+SrxSTNIDVqIU84n7PECiTGAJFyqnw/wzDO9z2LOiOJnLxC
WNWW+DC7FRvMMLZMHUhsYO4U1rk97+zBs7pLKiPCYFqdD5/5bYp+b6LUsMqqe8HJNr0ipjrVtA5g
5GVC18aHdB5b1N7IenM6IOnDcypdZJW4REY8hpZcd+xM/DXeSYeHN5pW3iGnLuAXff958X3G5G1z
Ehu3vnMYZpeMZAKSzQvfrs4i9UxcOEsAQ2AcotxHZFI1M4b1VEl7LsWOMWDX3tVZwcWwrWI1F0hs
sKCuqmjSkPK6RTNicgK4EoegJnckbgmalPcYTTOKWaK5e2lcj2vVgZhizBMC0u6sorYhfzHSbh8d
uyFfmnbXqR4H0oQHOjLIMnj7juxCQEELXxC+mlPeSBg2/SeCexi31CnT1P+ObZhVcZFsVTD2IWdE
VNekNglv3/RB2hIDRDbqydSGOe98byzmhzntuxfDc/gAmwhr4ny+z3Gcjnr5yiD2Vx60NLkHfgdr
7eA7M38nakmjS6SXWf5x8dae8ZYeIi7UWA6ckpIOn6+4T0xZu65p74wNP40Zqln1VT/0tXyBlsNP
si5d20fTHqv5geUyK44Qn9zyxnAHHsqcRr28qZE6Ym20hMVY3losPfX1hC7hicJfAkf6czo8WtJc
u4Nug3bb0LJUHUesPvrdEHZ8GhQ9vuigyau5hajItwrDaPTPjPwMvDVqtezY0mVzW8D2hEnMd5iv
UBm2aMJ8hxEdXBmcwrXRNWNClhCnOFeYVMW2PeqZAmnIjmL0EANDqr42/AXX92F234s5RB0zhsWp
9mAUNsFav3PTSfvx/zLtvGG05now9lKP7BATeJzNrpDdnatR8JzDVnovP4Eo/wUrfgYnNiLZz4gZ
NBNEzO7G8LVhhbxONik03rMmCtU4t53+Dls7ktZVjeNjDMg2iINjjfXfUiN/YwHw4CJzJDUC9Q4I
jP8KmqCYBoeheIr9wOhemNRN5i7lafg60N7t7XH1LgQU9X0cTgaR91DH4fstDFlipcv+odIQd3fR
ZBI5aTdj3MxmfVic3vvQa2hkey/XtMb92rHZL8ppGhoXFT66vjG9DXoLOgmcgYtqDWvYR34x/E2J
+xqF5PQ2JwN3Y5nh0vP6mq6G3VlsH0tMDyx4ttvhnOVlv5eON98P2tU3TgCXqGiz/t2/vJsEqeIa
BrFno2kBO/0Ktfa8apNoML2cCpvCEprPmQlx/jX3OhoIuMs4qfz5iL9RCHn3QO5wh9jANwtK9a+H
HBohx2lznBpwLb5dibMhCs6ILnOxepiVpFF4XZd9cGd4U3dpwgFG9zDLbGeOoTQOhmqRUOa5Y/9b
1JlbgFAyAN8DGdzCO3/9Xg3k2LJnQ48rnBjvQwxU7osc1SnFDJbP/xL73Q7mmngPIKDF8OC1jiJa
Ur9tpTXGxFbRXOVEFY27aM7cH+jvL+Dvz2/ra24JKB+YWmAxD4WYxGX/9aSWaSXqw8FiIDIlk3WT
WVGVDG0O4s0og73hzzf39YPM4eyN7ueAhjLzjzaI8Sfkslks0s9dFrHu+8YjZgHOsCwMgY5hWrLo
V3LZhlBsDAyRV2qsv+D5JBZwiJ/XJyiwpN4F6FOAT/0f//+nryAIVppLMKCY+r4fn3JZrUZSuK7y
QRuN7I6aw50SA0IByABxBy/pWrXwnLN+ZKAXDCbDQTNjYqIAEG/xNmzTOG0CLCqVXUIigVhOgE2q
sFchAjqdGLIp1o9dn2lBj7Ha6wlDY3ivrZEvLaPfJiANzWxtXOWyDut4b0SSDdeHyfzBmxQbLZjB
VoO6DnASnskIxhuqW9QGxiw/EObjiquGQta+BXTwybWs/GU5DZUy1X2lZ25iJGerfaS3YEMFpQEJ
7IuZTVdNJh8cNiZXXkKHrA+zKbatV6f8t52MtkzKNvWuehTOD1m08NPeI7ggHrQTjLHLimcdtelt
OzFqZrb3qebLg5eLo4I3xUeFTvYx6+YuPQhyIy71IBkEuyoYoQGXGIw52EruuMaCGiAFUbiMyk/T
pyZKSbHDtiF/vxKd/YCLoWIztZHYx16VgkDZTN6razF0bOgkHFOEqNCY11PukeL51auQv53aKB+N
t3PhpOq8tBPbvRw9yCq8ToUFayYU9QGGB5/jYFPbJPbaN0vsRpRUu2XIqaJK7ELlgTmNOBpzwbVM
AW7WUyozokxUPbNB15AuwO6+1yNeX0biMreuMR+EoxilymaezROmZ2Z9NQeaKDQlIB7GY7R0fTJ9
/4RRuBwE+YUs9q3UcG8gz2AdDI73/SIEnHQA5D3w0LR82ZUav9jpesrlPbkM3Qu8RgVO080pk2Yd
HQQuqpsxI09NYYJrLIbub1OlmjpJuzIFwTfCj2k53yBOA1Xwm2K5hVBIA1nJYjEuP6q0WRfE26hi
conem+q9y2Tzm9WW9gNMNJwRMmR5GNbVzVpdaJuav217rwgHkGNZKiihUEQFsLReuxlFfll2joV6
TkhBTZ+BHz5wjqxTIV4JJnzO/BbbQm7Bn1ep18QbGPJkFkD5Qd5MOfG6mrA1/WEaarDtimDIODMY
Le/hB8/3fz7Otrj+shRFEEnY7Aiqxw0OdsWvqyFzVXdSBSGfLhma73NiLb4WpjP0p7yIvDq2m4DG
FSMFM7xKV6t9VrwU3/78FX67xFHkbkaEPo5WbGqvpeTwNW007D7AjQ7n+3ahjGfUFDxYtgUBwvGW
LwRxcg3+fNTXNSJnDBMGry7IET5xH69OHMwtx5mICRDssOLKsehvWLU2aLtqhpcJ1tPfBHa/7XOc
J1wJvNJg6EBFeEUv1Ly7CKCAfMmjiO5mYq86ArGdr1hgsJT8+exePz7YrbLHoBqEmQOF8nXN1EBQ
iRR2zChRaEXI5utK46FV6F0+/flA/3TzNhXuJk5Fif1az0cwbuMObrDG89qWnzwvFZjo56j84mhq
sSMZwvnLD/LGn4/Lm//qybVNG8I3inkMgbimzqsbyKbX+DIld4bRU3VnmlJeFtccIHIvVbOZNbf+
FxGU8zdPtNYXz1BTBdcwlB9l7giVGOHSf7HbArcCeCneVQmCSP4q/kcPQT05j11D5Go0M92ETzsV
7yNw54+1sE21b9MwRMTFdI+tluAS3D9Ep/d2Nk0fKxFu9BzMxS4eD1+7t3W0fHS8Ce63URh9cc3q
DMTU++0nrVLiEFfLns/wMJoQ0+KA7WoRQyae2yisEWbh0wWnPvaNoHaOwff+eqQwMJBXp3T85lQH
6VkxExu/RrZiGZI4QZAmCxszAE5rJuMEuYZVO3cLNcZEBwl8Bb7PCYjn4OfN9+GS4dBX3NT0+uG9
Oy18QlZ1ormFrp++KYPMAsBdtTLry+inBTFPoepgCo11Tc9ry5rPbBD9s3FG630mnRUKSehCTCGC
kYoKfPGmn4Y6PAhSgvM93tzGnYQK8Hb+PgjKM/R0FZjtl0I124RNROadxJCME4GSw8x5oUiIinA+
emWFdRmOHQ5xPNO3ivgdjEpKVL87ewlNuZNbRMq19Aom1l6JlXA3dKN7ws9qYcJpeOmTyJsGo5N6
jE7zmjnPshP6vRdSWSAR873uYpDFfNUMGSndS17gjd5EoTwOxbYyKZh3J4Dq0CcXNmULXApXuaT6
6mm4kuUKEa3THknr256w5fYOrGupUV7/GAoVrmjkS5fr7VZhIqHOXSaox378fZCgMLuC4hqE10IN
oXsdMLJ8nr3W2SOWmbuTWqDrErsrjRcDfOYd7mEl0yMCg9cPUGDKq8YiuZcJqNEzNafMPXpL5B30
Eml1IBFj89ZdxzG9QRGeVoehVrJPIHzU9Y3QcsEiYcbtY+9B5jFI4/N4mH9QXdZh4Ss3jcq6I55C
TKyrha2T8XdHSuzAO4L6+/vNLQbhrATMD2101S7Ya39/8/8VWfRdW/PPa/7nL5zR/59Yotvu/r//
h4z5O0l0+Fp9bL78TBPdfuEHS9Tw/sO2EqBAZwmGRI4O4n9oosyaIIpiCoM4AbY33E9+6788Uc/7
D10dhiPhpp3YchH+L0/Us/4DpADX36fj3tz3vX/DE/11m/UwsWIAE/FOsMXiaPObC0ZGLyOXodv1
tv0CrXU9gPbYSbHWBqhSUO9/ujL/MPnZqK8/1TM/jsc3Z20NyX2lx/q1nintcIXGxvEkWfXYMKU4
f3Z2BtqGKepB+YRIRykgIKZfzEnKtnoewgXjDOW2Z8SsywVhxZvZ68qLqEYLp1K7TIqKYOq/lB+/
FgPfv6fH/ozyavPIxBv91+8ZRe26ojBg6wiGDz3j4UvuELMglr7/i3vA73cA+37SSEhzw4/X+T63
+qnZtEZpmauEbzhFeX/UM3Ae22CQTLBjPwQkqv3lzH6/A5CVAx4cenbERq/lBcKuaBLsdtjZpbZZ
HVfwXMg6CFLL5WbUdI7CMcK/3Pd/OEmKc45G2hLqlNdJhFUBYgxRAZ9NJzB2BuaocJtKyIbj0p+c
1vj258fsu17r/5XN2+3j2XI4EBUIFd1rjaLCPQXICWaLuzYQp5D5T49QWskyb81GPhf0FWx7o2W8
ZUoOvyAFcnrbV6H3JTBbYp41BJ4JnAnb1qRqmecmi20yeecc1pl0I2E8ysgaPue6MT/0iLt13KGD
eVvUrdWf/nwy/3TteECwnMNnz0al/+ujOIjeqrwchd48meE1DpflsZbzel1nZZs0o+0nfz7ery3H
92vHs+FwCelrtoHpr8fze7gmqELIdYCwetTT2FwbJMmxb7butZDevPekLXh1h+gIWeivtu+bFvbV
vSNbA+46N8+nxdqux08vBKi+HtOaMILIVRVQtLnoWBcVLAS3LxLTqNKzZffiUAU+SfbNbOP9FS1/
eWB/f/8DBD9QMIhDoAXxX2lCDS+UrZN5MG3m0b6IfrSOOSZzt5U3N//KQ/TH9WbOj6ApIIgcQfSv
52uPg2+A/nY8q0545ZZ4BPT52J3/fFfdf7iq+JMizaULiKLX5bhkToVgB9mfA8sxqRhEv23acvjL
Yvb7UUIAdxxE4Clty8yrZyeExhEA4bcQUsz50MDk57RSFGP/+vYQCbpdMQSbmI2+1ruhcU4dnaNV
nflLp347kTYjhgAIRfz7Q/nclm2yu92f1xMGr2g7EFLoyJ4p+iujTYOzXRVmMiDZ/Mtc+x+uHkol
nLngiPDva3PwyKrmkFqd9JulcGK68eIEOPg3J1Jra2R/ecGoOFAJoo/a0uUBYX594DDJZloxcBiE
KHNSdBB2rSINP82TYzHLEwSG4b6/b3IPYmbVgmFBdKCwTv2/pAf9thUxRmSlddmLGPbizPHrF8kC
fzBGD6NsY0odcBfW665pvKtqHro9TCxn72TR36S2FFWvz34Tp0CcRO2LB8krKX6gsdgXA48o2oKN
rk4DkPYGlqwKT1xp+9lxMlUIRxqiyZ9fwX+68AjMqSm87w4+4avzZZ7teIbgfHPa5di0Uvwdi9yO
UzQR1wyWrZ0Gwbot/MG+Gqd23mMFhT08WMJfnul/uvA8YyaFDe8qfg+/XniCQjBgasGzylpIaB7t
db1BrrmUkPKQf19WMxz+so1h2f/6yuOUDGDDNMfCJOk35ejq+QqCe1fupBHIS4ozSkNIrY2SQ0B5
2JeWFMd2NGEnSki8Z9+pnOfJ37qUPiPNmyGlU0AgCScvLghtgN4bNh0CRcMXF6PI/CURyBHgcUTN
8tWpe++5H10CxegT85tcgoBDZ7Ndeexgpl9K2BowTBereT8O0Nfj3AvzmVU+DCtIzp53g+6jlUnQ
KPvSOYT7Fmk0BbFk24HKHOYhtAtkSNygpS3eEMXX3XVyMj/24eJSDjCWNeIFwsAci0VGb9TqNXbi
KJCyxG6h6aJqwngnnl3Vv49QeQ1J26GLj3FNnA6be04e+wNjohipZO+d3LEzPqdQ/N9TKhPvSA3T
P1fdiq5klDjbE8cQnILedB+I/9NFMunMPElWNO9azHX10jJegvogzP4TY3OQySEK1n2dZ9FeO85s
xEwqlLufR28e91qn5mft9PaLW2sDJQLsjmCfLxIHYd2Wi7HTzSyZawObt3FWb4hA7g9kQU6hS2k1
YOypk5YY6D6xurxv4wa25k3QBPbjUHd4mRhi0ktMoAOMRa9xyiVZFi0ZqcO3vjFsAoUJYihzMJAK
euJppGMO9sIribJ1i7SALCGD8RFCI1V5PucGEVdKuC+4XuLuOnXmIsmE6iYPjc80fKhNK5c7Acuf
vmGOigR2cJseVkiY+ea0ynMPaaW7xcdLciXspnBh+GltxlmzQuaUDgzTQ6Ek1DuM/jJojB3N996w
fFFDl+Yh0kJPeNgURVHv/S4a8QnQrcOfibN+irpuRUMQDcZL1UQbSjQzqo4dXA9xFwqgIKl6HEeK
nWJ+gsrpRrs2ROQUO4upX8gC5CkaomL+CNk5wEWnUf09lAhmW3BfOmaWY4ij9IHB0Xq75GgMExP2
Srgvxrk65qOPlw5JYdO6c3Mxd/sRP7iz2QKX3HdevzEkhbTu7Qq7vKRk3hzFaZovWTLmQjN3qMpv
09r1RLLDmX2qfE9DJUHpREVKybIrlk0gUIEv7RaeaH1Y4HvBD1ltfaehVzyuptGPyRLa3Rk3cLwf
MwlGWk86mg6RD4Sw1yrwP+kG0nA4hKKK4UIjCszpi+BmDKOU8eI14kswwYJBwdQ3ImEIbt9busU5
2AwrP0s2+g4aFdD9KpZhD+ErW7FMDpfZaxJRAPzEWZGb37jwLO1Kdd66XxdtfVvKXJi7wZkM3OnH
CqHKGqywnnGm8EFUPcu4yhX+bnvtplm9nxsT8UkNnTiKMZ7iXc894V77Xkk6F9XyiAYPkxTisOtt
FDZmpqH29QLXE092Q2dJY1Se3kwulk+F42kHmngv7lHJqDlWo2SUJ2Rtasz3Wv/ZNqZyiIuyIue1
aW08pSukJCR39NGX0Rr5sihDDKQM5fJQa0qV49T5Wb7TXX3qTDN9s73V7tFf4DVCdJ6mF8PtoieY
XCRWWuhlLcK6jWzaNV2dgzJ2dfQ1ClW+0puZ+qqfLeZ0ebjYLoh5L3j2tE3PLrOsfSsUqh2opW2L
K+piy+uyUh7MqNGsfNzGB/8B+yzWBH9uSrkbZN4+2molu7VAtPrFU6v6oGhFW5oM6alzyou9tzIz
93bKmahKVECw664o2/GN3who75kirOGgp80usQqDiRwuPZsTlLo+vStd4Upe/SKy8FXMkZH43rZI
kyJRHHNS29V+rjLnydZD+K4j50Ixe7PHD9Ea/B/mzmy5bSVb06/SD3BQgcSMyyZIihQla7Rl+wbh
EfMMJIan7w+uOrUlSCTDuuqL7R0h2Qkgx5Vr/UOV7vV2hhKJXjE+j2RKrVWYgFXbQFac0IsKu+q6
HWvEG/OpSX6FFCeuWY/l11COxQ8rxgGPW1GB1FkpbBKiqZbJwyAR2jxwVw1vVKdKkw3W4zUG831g
/pxMheosojPaV7BKKICHqEndxG2lU88HC5bPTrLqtegcdGVmvHWylZYJL88ejcH5zXD2+X3fJqZY
+yBs2jUwwXFkUgXaz9gPUhhBzJv1YGb2x0ZR0q9TaFOWDhWkvAEN9YD4C5JPrZe2oZuAvon7z8Sa
ic85Mpk3EwIoOns26LGdLyNHxXR4JEHPT6GEVG49XJWJ06PTV/rmD+m4qAP4I4sBAK8FUTUqNekA
LBu4GGcyC2wkxYva5ChTkgB63KjsK6DaYJaqYbJWwL71wgtLRQtXcKvyq9gC7LURgY0xeGWHxsyU
RFVu1VSgci6oHSQ3Fap0ELVAlikQaX3/I2rU2EIOeYUFGFog6RNHV8v+25vlpiQDESI25k/frSRv
wg0zdHwAWVfRG1nNIT4CZwy2k1XoMB8K1YD+0qZuzW+tol1J4CSQy9rMqtboHEV7pNupiNlZYn93
bD8BDCv6EgS0gXElM67+w1nStKvCChEMadL5E0hJ1J8qoyrwfk/tJFlFoY/CuKuMLMoAtNBqlov/
rFsTnCLdSNVsZYy2/jvDca3xtJAaEemLCalCgP75F8SfldhL0sL5IdwgDK+m3i6/SrQdMiT1RuPe
mPgESsl6fEWEhQOf5kvxw65s9Zel5GSsVcKoldpI/3cgoWIDOSSxtrXqqbitidxDio56CSczS/yr
COmJnzo1hk2aT8XXDPXeGz/EDg6XWr2+hTKhXSsFYkIceOkX21LAv0QKRlZm5LeIvw5qi+F1ngBj
rTlkqOlvqVsU+6iItZVrFxiiV3qOjXVQKN2vooymL6YZGo9KYfQHza6igBRlU4eb3O6aL6TCM9Or
wqxbZz6QpGtDz41mB/ynf+onQWRLx6nXBW7iI8hGB2obodK3oYNWswedmjz6BXUXgiiOG6+H0LTx
jbRF7wdH7c+G6XM7cqu82WrYYNOHeQKrKpDcsmYaIgsLmFN3WZc2GspFR+pn7cx/x+PoHX/7lF0I
jYReCi+GfcHdKZbiYSpGX19X2Tg9VYWlFOsGWSGsZSoXEbtkhid1TCGXXOfg1vcD6LtiJf3Cfqz6
En1DbWgsE/HYcGY5NyJo3G2c++2wJiXlf+uo5P9s+iZ5xLMK1jJKyloJ1a5oPmbhfJGEt2Z+ZtLa
j2HZl5ecc4GNSas94Eo8OKj3ERRW7tpQIwu9tbSIqrUNsE2sVK1qwy2c1RIvCfxYgXSFaRReqqlT
7KtGHUA9xIoOzjzVtM+4OHMgWplSQkpRJjjdI1TkK7hher0Cr6x950JSdiuh1pG7idws/l45A0QN
px6xe6uA75FzhVV1wIhgAGdEff1e7SrL3RkNNraAh83mofX5h3Aow/6jQH9n16kS+mNjxNkXPFi0
e1By7s8yU8dHYVORQZM1UvEKV6OEIKy0p5EriOp/8VMJboGDYIZUp4oW7CK3z++aCBPxdYrfHUIB
aqjfVGFjCM93fJT91D5gfwfG33+McgtXyCEcidbauKt4OQIB2HTAR27rOCBQsyot30tkf5DwU5Tk
p5FQRF9N7VjejcLXbMZJk5dUwEaIeh0mLysiggiilh0XEt3i3q82CUgpXC1w0bmNSbqlRAd2+RPc
Esd1ITTktf2omcZVGUixdzA331lF2lwMWPFsDE6SxJNitHZF21GMtbpO3g5jSIzuS/iNIIMbI1mr
WjPeKFYvpTdqXADvDGCUE4zFsIfOKCfxCyIs6hcA0+2ZlWK1EN4rktZDBraDCiw2C2uzL8J+V2BL
vmkgfA4bK03J9Ntd1X2pazQSgcSq9KnPZvqrcgJ7LY1OVIgHJVO+duwsUjCcE5G1tWQX2usg9ykR
mEk+AiZH8p+5VPvFN0kwBKLOT3zpiRpnE09EBWsvrUP7GouORN/achjYBywYcLWtDqMH6nJIyPLO
V35lVNU7A5tuc2XjPqFD6ocyT7msHY11X1Xtta2jhYMMGgKRMMIgpeic98Tm/O2VX5s9aC5Fl7/w
ucV2PgBTi+CAyBjCoZ7qXQxNot2yeik7RqD1L6Ulh8fYyforB16lvhoI+PeJKMdkJR3d3le5ZL75
aWncd3LoURQQ4kkKteKawMrUCfGr4SsMoRnv4ajVdqoIB0ndzzaMZtXW3OI4qTelYgx3vq2gadVa
if04wunBHbNwROE5RTf5G0EhA9HpjC3HUwgLCkg1crg3RuwjUKs2xG1QTOavFiTprVVhiA1dD/Eq
V2+bH0kYOMOHuAG2buZxRzhox0F4ofsUQr2iKsrsrmsy/XNXjxFUByM0lBX22y12mUCyiafUhoUT
FGqXbEKOXKrMeqyiEdqU01PT1sZw0OqBSlATD/oHkeZm6qk62TfcoZVqN9UjV7qBWW9BkrMNf9MQ
8oIbjrJs2zsAL8E+TvGwgm5Wf1JGzZVrxl7cQOhHzs+UtVxjTxRP61JtzEvAwPADtFiGfHjuhldu
EyDZjHg3AhQ0lxCaiCJ/TMzQctbwWZMfVSrc6wEw1BVUhV6uqgrlUY8sSvqlt+vhrg985RfHgg/f
F562stcR1rZnCBbUjILA9XoK5i2l9+NebAiTXErMiWOkK26eDgwTu/ni2nna7NQR8jRcneGn6476
eOGMdWetG0eJgvVUCvIKWM8F341OVxmwIkfZjOBI94bKSVsPHlWfbGzkHA5ahWAg9+VKRS8hgZ0N
zy4J9C0HIsQWUoRKvIVC6+xCo0Li1zLx8J5YxOZ6VLrsioo/vR2GeMtqhjR+x/Vo/AJnVR+cyLbl
jtiNy9zQu9EnbbLNj1oesF3AWPB9rwzz+AakBx4mDFzaoEeWh3tAfwWSJLFl/Db0oZjWelOyIiZK
GTrU4N5QLsbcNMh8aYiQgYCv1UuSFaazqotgqledyIgihyQe94gyJuDLGks1tzKuSiCFUROnFxyy
KQoqfSJx7AW9h2qiXSuHAeFzvhAYKdsQ8hTlSnE4OYnmyh+tFsYVNfWg/5DoyfR1aNsW49VR+VoN
mfI1BX/mANQsNA740c31y6CqyNe7HKItEmBlXV0mMZoVWy6P5bc6b33QefU0al7ZgsXzujILnA+G
yNWHPIrtcSOdviTvkNXqz3ZwjGzFTW0IPQMRmAdTKezswmx72Mas4mGPPInxC5ux6b4CUo9nQ2pg
7143AcCWIhYmwg+mD+U9qLiBgOUYlUPCJsyPE7iHqDNk7kWEoFsxawywp4QsA+SBBQajXm+MMtn3
unSu3DyJ6GYZhnsd0gMsVSNEF6WFOPzdtmZYo1YYTb7H2tKUa7us48sGqiJuSHXhN6u8gDQMOXnA
lD1vEeLb2j2Jt1UTxySQU9dCECW2ugzKkFp9INkeKlTT4OdeVO3UfEJ1p76pIr1qPBVPFZ88kJXP
zurkaWBGaPXPaCTQXE0EezESvWp3l00BUFgosMlnMszcTKO+RfqqZjVzxgCWJQnSlUl1GUIEJZkG
DgrJaLMRZkV0mEX9mt867U0fF+b3SJAWXpXtqHAY5l38pIVA6aiDGzUaIZkPNTYIRgVqBfBKKPek
+36TpXeuJkJ7aOBulH3niBuuGpFZM162JBmAApkZzkJ8vrkmw25uAmDH+dpoC6x02Zd824ssw7+t
6pTIJoiR4b4klxIfuFCMaCR0XCi9qjGs6Qq/ol73RklOYZXgBdV6bulGhPeDdEXyMPBt+bbvFMMT
0gYXj0DyrGLhdIYX6Lh8bqxRk985f7t2i2VMeD0kfmDusyK2832MyAERkG0V5iYM5jxObKXBDcZa
w+f/gbEq1LxFHrUil3hbymq6752g/fA/2GCNSBX3VFlTlLzXKoc2mGJyJNvTifPXKXtcoJGPpKJE
PQ448Mt0tcWhp+cVAbJtpuXFKNGxm1rVvMzjwPV8u2g43oC0hDLIz1TN3kjZ48E+4yJMahVCFYta
CQgw0oCoh3uFZRNxZnV5II7i2MuD6NPQ1sl6TFI8kBQETCMLzm3QGWhQ1FpwcboPXhUkKXgh2wnw
A8wIMJLFiwwgoTMAWgUlgjpYIbg9cKaxWuLeOYepfVWG4lGALgFfAiCyzaX1ZtpXEqF11h0uZ8mu
SlN/Y+rq30kiU/bENE6lEmNgdQOQZam+PIowNDoookwrtb6ACRfdD0plnal0vO42i2IXZS4YR4Bs
lvgWMNWDE0xN7pUle7gMs+QiNBKKCZJk/OkRel1UoTpPrRgxXURagOa8nKU+kiRhp/MoaLRqt+lL
Q9m2kWNtstiSnjvBaEeypknOqK69euxcVZm9XMiZMW7a4rFjAkYb2UtKZ6oVXE5T03tKkMYHYWek
WxGB28BIOOco8mpF8lDIRqyHGYSEqOrLb9Uz9EwE5wOpb+51nSRm7+MKbpuZf698gRcoS9VDwys9
08l/yq0vipfzk/kP3DUxAKXSl09GjWzONIIO0KUGiydIe0RUWJbtXivGJ1Gq+pUyaGTOLFSW6rLu
DhisIdJQTU65npDLOlfUe6srgHgKRt6EjLOUvDObjFoOxGnPDjJ0AAY7Wg8B3AC/G/xVj2hxJ3t5
hdA/0McJnuwE0nUvjTrduUYzeEnI5Q5al31Qs7r6rlaTf2/hx+cVem799T5K9R+ggYG/LxVXZ4Gs
iJALa3INvH5jK8l2NBX9MKR+fiVFP141rYZkDBy5lYWC1Oml8XpHmR8M6MDWALW9QsuLtFd9p+0K
zHyH4RGYY7gedTU5U2F86ymAnIEeoGqs8pEvp4bpD01plRmcmkxzrnFX/jzESnn3958CFH/+CnBb
2hJQjSgE+ZUOGxZHT4xdL6r0Vk6Fc26az9P4xTR3gPcBXfrj3o2e++JbOn2oJayunKHqjA96L8n/
apZ7RcyPzxmViZVwa3VrNUZ416nYiqBvlFQkIGJtHcZxDtNTiw5OMygfC1M63053gnirq3Hx0SAk
6Iaq2fOieIbR0eQQaT6XM6/MzN9qFFRfsAy/t/qpOOhw8FFBgLc0mR1ZGdQTumsMAXK42l3/wQpG
aEPGQBZXxP3T6fd6tRbpNTgKFrNNBeSgLmr7tduNBqn/wstKkW2DAlm5Ropg7WZWcjlV8leQQmAS
o/vz9HPfGC1jnhIzZJO069LqjhuRg0QskyKxCIWlj0Ri5ZMChtBz7kBbaGr/OTd51oz8NGd1T3ex
iEk2I1qD8JNXJZjWSiyY1xlQ3w1KLPoGow7VgxzhfkDd1/5guhPqB+6knNlItDniWkxPAygD5gkg
CWdj8Jfjn7ojkX9LlUIamu8BwtQ2KfCGla02NdfsMd6LcXAvzcnPvrkAsD8mGgoutpUFezcoy984
XjYbB9GC2wwSGjbFWWU9hCPptFDnjr8WpaC82Bo2+pOGuxU1TiKehUfm+vTAvTFhsOJBTxpuI9HO
cuAykB+IJeMSBS1v+GIGkXPvE8pvzNbM7yfbV54E9Z5rxaWQfPrJ8zAtetBEwOjPEcasWQaWoYFG
iUp2x8uE0X2Hgq9eqOBg74k41fsKOPiZpfHGisWp1yICmu16AcC8HLGcErCmhlrmpeAJ78HydDdj
buhnTsM3FgLi4qj8AyIislvuC5wwMPhchi4Pq+pBzfWKHSuIbpCoFmdgcwsS8J+FwHmiM3ggpsBV
L+bggO0WO0ydeXUrQg9xopQ70dgdhFQop6GPAnFbFRQYVNZKpJUQ77NPIkL5r+n9gyarv+5hatkq
Lk/iDyLNWNxSyPQFSSezzDMUEV8YkCyot2bBmaX3et7MxDMiZhPqkElk+3IcXS2guq6gexukQ/SU
I52xlrXboxeoKx+KnCzO6Xn6ekR5nsltAAQqOPSlurWhJCoXE55naHm0bQxqIlQF/G1YNOpfTx4e
ZcNjn//HVF18WkR6Nq2QevLsrqv35hxKT4kz7M2IHO/pr3q9GniGC2uaFQinWV3MHTehumanzBiJ
MdzWnDWfQimUM095c6xcqHPgzCyAiosPcgRWvGiYEAhT7GSYzPqAChCqdQPitBBH/s74e14R81f9
87x5LJ+dyvaA9qhTV3xV3U0PlYWhMODyeBvODumnO/CtaaFz1nHQ6iZWQYvtpHYbv8fPmmlY1rOM
JqpmTZvWB6X7S/75v7+Kg84Ejwur/t/+Zc++KtD6chCSBH9ctsYeySJ/pQ+Z+FCorbI+/VXi9YgB
iec6gx0cKS7Y9S97MEOljBwL+AZkYsR3SGCgATEHuUWRUUdps6gtxEyMjuMM+aukqcftfM+4tcLK
92KzRD0pr3xn3YI3p06DjckacoU4syRfT975JZlUAjgdOiH6y5dEyclwy45N1hqScj1gY7oNyHef
2WhejzD6HBAgNAIqMi/L+zkVBACq0oaUBybkApPgdF9VkDCNxKzOPGru1ZdnIeQXZAwIqJnBYM5f
flARdVYKGyGlVjzlCewp3/40wPymKN8O+UpFowUlJGc8F8W+MdoG9ULORXyZSA4snguVfBoNgmlP
jr3lI4IYNBQbRLuTwj/Q8cU9g99cMtWnD5o05GFMbJziwibYlDbAWC+GU/4RYeJb1ZT2o6j6c3bA
rwdhliyxeEuA26S8F28YQBItVbSivVpzugcFUYHrTqVsEwbKOVjw60FAjIXDCwoKGzCX+peDgEig
SiYBP8RUcd2vmoYTmqSIPqx71VDW2MSQ7x+hm51eca/nsjtH7Jxk7JIqePuXT41L6kZVSWqtqIzm
o9Pr471TT1Z9ZruaX/7lDCO605FdVFGUgMK8+LjS9M3CSYZZeb0Rl9OQzZYWpGEBvjmozrQlZU3Z
Oz3qAaq1clNq9n/9neSGZjdaEmrcgud+eLaJJSj/uBr8TY9Y2t24RRdvEvSrHk4/5Y3pQkYEh9/5
IoIq8vz7Z09howQU17QxeXhd3rejvAMEnn1G6ODvjCfmTZkUJIQUAZeHk9pabJRjFShRP6s9oZnv
48qVye+26paPp79nYRv1n8eA1QaqTJ5JsxfTYypKSDopLM5BqTuEd1pqOEnrDGt79ON1lLjBxmrQ
aza0lvJXOnabwep/iKT1t6C4tQ01e7CM8dh6Akj9OyYV02q+hTm4bzjLl+taKDB9Q0U5CpubBhiX
lyeUWbgypJQMUedfaZaPWLOVAgMEFX7m+a/WDv3CrGFrhuvESCw2B3bI2u9MDKniWCYfQ8VNru0G
AumZMXjjMQg1zgRGkn0zYf3lpEqw6Ws4lTEaAFqBEASSHRdxj4YuuriUGlBgcHZQf0HuCDBzmyyc
vhkilBcJ8MCNEnXtplZS+2NIUWj959X+imp6lEf6gm160r3k/0dfkjn4PU45xQEs+D+H+Y+H/3v/
nHiKFtL/Mk+B9f/LIObEBYR7LYEh0+Pf/iTIAv/LIXcLbIQNiYnDNvEf3qmm/Qu1AK7UEFD0OTnP
P5p1sfAn4Vfs0nOinilHkY87//9SYm//vdX+2zLmbX+SlzsVTg/k6WzS//rLyaQGaI2HtVQPgdl4
yXTp5gQY58K4Y40vFoREmTOvtF499EgIWl3zqYyCPWj5zbO+/s+3PBdEerkg/nn3xUKQQIlA7TXq
wbXRuFEADkWr0y2/TEf80/JiJ3HUMtZQpVUPVQA3SxtWcmjgOBQX43CtmQpo31+nH3TkE5Y+c7ku
Ks2feFDtXIv6yjaqM19wpOuXWfCi0yYtgrx46FCaGzSgFcoMYZ/+il/23w764zvz7GCLdETZ+mru
IOxdy492eSYU/LNX/hMg/NPwHCI+a1iJwQGpZSkOwpi2hh5cYrywkpmyxSRlB6L7pgMJYg6Dpw/B
TtGqW7vGYqlFDNssryDn3gTC3yipc3DADcUhMD3Usa1iRkWUu9Nj9jJA++cV5y5/9oo4UTgUwVX1
MJjxZ2DL4KXC9ZT8dhHtEaa8OP2UYzNj/vmzp4hUitaHfXMQ+Ve9jhGCPrNqjs2MxYoPcgUF24YV
b6ufRkCv1rDNnDM1sCPrZnkCBkMxtJbKS2edvin1jT0VXgzEFcB1re3QmTzdN3/Y6W/NksXKD9pC
swtUdg6m/ssamkOVRuCnos2YggUz/ewiVZxLvbDXokgvCwApgeg+ZgkGM4nrBU6z6Ud1HSiAD33/
osvLrWJPNwiVrusI9xUz2GaBgqdFfh37/dpxgEhjdbQbVNfDdoYcr7LVALJjH3BRU/HWJYob9adh
fCqp5oeDefDLa8RiVwogKARaP4xqftOBVXCqaTuDVpJu+NCD+w4cHCDMy6LQtukMdsdWB2l2+CHq
OtKsfUOirEn6D0r3FdXStVX/BESBivG4MWoLX6Sf4KvW9myhjaauY9zHk75q9frudCcfmyeLPRDJ
EdD6UJcOY/5Q1V+N+EpAKzjd9iJv/d81tMy2EiDVWZeyhqwqWWUkxaEWRxB0bOom8W4Y92PbbALj
NkLluENXrszNDb736z4KD+WQrEzEKp1UeYQGtqOQdZm4+SWSdMjfo2sydvLMRHt5XfnnNed5/mwR
5g0KcpQs1YOU5abXPicKVKrxq4hG9NI+TxgtJoZ9pk/+5EnfmNR/pBqePYxlOWDY16oH3fGfxlhs
G+fWQnzfV4HZuMp+TH+J2GZpmTftbHXVqmIdWPYBdZ71DMyUbeClnfoUpKT2wyJcYSqygfh1KC1E
NCkLo6G7s4lHcbDzJGaJhQZXKL509WplG1/Q6FyFnXIlGs0zy98giwEf9Z7ASyWmkpVgRZ9nxYU2
TF6L8HugPvTiU1Fc+xhnWf6jk/wqBMCbtj8T7x7ZAP+khp51B2pnXd/BCDhonQ3sd/Ai/0zLfy55
b/X0POWfNV2IlBsndI6DDEwvxJ+5g7+iDpuw5jvFZlAUgKyc+7mniq/OiGcgTCphrLVuhHHhIoj9
RFmZH5kcL+Iqju5yC7S4sDDmasMz8+HY9y8OAKvAB4000HhAWXsXGJxmyo/Tq+/IAbYUEHOjuPPL
XONoCa9I5m8AKUX6z6zaof18Jj44snksS79lHyDp1HPItAon9ifZf9OVX6ff/li/LPb+hKtt0ozM
C8zIK7kDsHa63WO9stjvyrTMY6pcbElsIz7cP9HAPKn3cK92Rv1w+iFH+mVJ9bbSnPonYt+H3r8t
rA9xBVfpTB3mSL8sUUIAZa2pCEb1gOdAru9ac336lf/cK99YLcscbOVWjq3KQT2UlHVgi1zAcgC+
lq5zvOjN2Nnb0ReseVYayuPxvhFkXgvjsccpZmZjREqzFkbKnRz0RZ3spIxwcjYvI2BZSONvA1/f
yqm6UDIIJwkysLW1j7pb2OZ30v6ggRNssm+UOTbKuG9NAJzlPgo2rrotgycjiM/EdMc6bxl2SnvI
Rt8mKKqVrV5tcUd9Z8uLvcYqR6T8o2y+pNzH4xV2MGf2hyPzdVmdAZOZZojZTYcMwfW+T7aqDDeh
hXC3s7IpQp8ZfbbEtwZff7lVggVFydhP2CrDC0Xb18aZhXDs7bWX7XZZBE4blO0BDVTgxldT/DSN
v8egWyXZ3+Xn/3t6L4tKhlG0ZoTp7SENfnTi4OMS8r5OWW4VcY1zS8ZJDf1JYiVWnhnSt3cHsUzx
90NIbd/XpoOFS5IlesDQ4Y0SnNmT357jYgm9o0RcNzpFvUPWRutWbvXCPdMfx957HuRn5yk+nT4W
Gu50KPyHBr624ROF9+cqn29PFbEEWCAmFBj1WBPsu+nKTh4H9TY0Im/mnGr9z9MjeuwLFqsUk/us
s4f5GfWuNT7aSUO1yDozrMc6fv75s+7BEwxZpY6VWuTrijV67o5/rN3F2gwnmbUOQqCH7lsKn+Bc
eHSs2cXSLJHkjXDPmg69ugvh4U3r0318rN3FwQ2JLsCGh9dtjRAyx0NjnTn5jg3eYjmitF6a3dxw
ENxI9Q6yT6ifUUY58s5LrW2QM1Eve/oiL/eKhI5y/66+cBYXC81tYiWeh87lXjPt/jIV/b9bHmJ0
L6dakE1uMBPpD3l4Yd8X3eZ9r7s4HqlxN3VV0WwSXUe6J6eL97W7WHZJRZBYN7SbBXeDjnL/r/e1
Ow/nsxWHi07kk6Zn57e/Dcl1GJ+rXx2bD4slp+KxYaQFeyglDyjJYfLOjlisOSz1JsiPxgQ7/UGb
HtpzF9gje+cSF4ZcBOxoNEYPcXlnJe3MCCMThsFh7eyH/BwK+VivLBZg0IZ+FBc8JUS9AynqYgje
t3Uui6AlMrAS0Qn1gLlXO+6H4X1n4RIXhVgEGhOJzoROd4Xpxe77FspSJblTSninBu2OXBo6rw3e
FUWC73g5ofVJVIqesF/02SU0HP99lwbUgV+2Cx9fdIhyDIcMvYR8h47M6QX4duIEzb+X7TohNmtQ
OafD5H7r699GBw+sazzdb9Zu/QhVdRu1t6cfdWTyLQHAmAALHzu8iXsyqaTuUZyTbJ774HXoK5bS
mFmFekdbsibVEjK1ql5oI8eAuX3fay9OwyRDOVkNiPUGzfJEiujj1/c1vFiMMdYgaDHT9bLeWPbO
7973wtaiZI8JZpX7g0NwasOY1m6id77wUrp9BNktCGTY+8pbPdt33eFdHbEsidd6l8VIVcxn4QHD
0FWISfXplo/MDGuxGmsDxWZ33j1cAxI9F9tOu82Dc7upmIOANybeK0qFrfUB+oTTQcRf8da4DV14
jt0WOY+VEPbGNT8iarmqkHABdYKXJUoI4j4VF6Ox1aGFiVHdRcgznP7WBc75vyHFEjQXdVGh6DVv
00jbgyq+MpALGMRl1xorl5XRxpHX2feDdN635y+lHmUR8QQg1Ac/DW+rsrg5J4p4bNgWh+wA4C8s
U77E7i5i7BEL/yaM2zNvfazxxXpusciIunm2tbrwEJfZOupDhIzd6VH4wx56a04sVjXamnrd1NrM
ySaXIocV8gZb9A68sPjqNxG2r6jiaLhAALjFlWGVmTFuYhESSfgllTYOndq2EBGIVGWdxtYqsdVL
8ChnXu/IHmwu9obJEg28Q5ZwqGL8E++H8dzl71jLi0B5mLWACFbYddANKfbokJ/u0CPDZS4CZfxc
fQgatBsJrD/Q4LfgoIXjmf74Uwd9Y7iWcsUVzGxsPGm+xwwwitNtMnrqYHoJDnK2Nl1gb/LbjZ9U
CaVVfs/tR0O7MHuGKbdwZPuZ9sZBGtuxfDKmbNM0CZTX5KLUrDWKKhCOdbSXP5nK/em+mLett152
7qNn0TJeSLgb99l4KDEmxFCx6UvUUhAhE/qZxXFsFOefP3sC5Z6uaqAsHgoDobz099i+b4839ZcN
pyaeVpGajweV2h4Xk3derZd6pjh3JAEwS/K01EmUDBtJq35fqL+EyUcp6FlcacbDWByAOubyzCge
6+PFDgEhbqpr5NgOSLdRWew9J31fIk0sua5VmiEYimfCwaLoCb3w6fS8O/LGS+VrVxpKY6XmeJia
tXYb1Jv3NbtY2go13xEzhfHQ52vzw7ubXRz6LubyCKL6w0E+TpH8XqbNj9Pve2QrWpqnlWYZtHVL
oVWiVaJ8GfBPQDLhfReHpQ1dF5cRTlbDeFBm/btV/b4gc8mtkCOhMRIa42HAewZrqne+rfZyOQ9+
GzB8NKtfmfdoh5zu4GPzbHE093jJlrXBhMjDW/hTX1MlP1ek+6NS+8beaSxWHU40/1l1flNA9f/i
cjSbrYdN9taa9goyQEET3KlxvVIQyjALAzNCdxM6vxq4hG1RbhL/QVFKoOwH17lj4nojBQ7tMamf
LLQhxhbKQDyuRqRZo6naY4mzyeMffa3sTTHuHH9ndvdtf2k5u9Ld4zTSrsg0wv1Ch7I2vLHSV8gu
YFqxmibYpCq+YqHwlPBjrX5+V+cukbzw0jNMlPvxYNheY3l+vT7d7oJW9N+4U1+c/LYbRdUYqMMh
AFdj2Q8BonyJULdZ/9lX7tToZ5r+UrKHqn8y5deA8Of0c49MlqUud4gumo80IxkeZYNppDFeva/d
xfaRRL2aG65CxuGbLHbjO08TfXF22+6QBL45N/vbLC47eSY8OhISLJWvOfHEmM6j6sdPFsFcOt1b
1g+/f19xH3X7lwtdRyvEcnReu/A/6RZ6VWdSwfMe/8ZyXCpYW0aZW1qN0o4A+iVVPL8BTxjxvZl/
kdm5YPzYFFnsJ27a6kTgJAGFvAgkMjlnpvyRg0Bf7CXoADayNuaxzC7QaljFuesZwbni0pG3XkIN
k9HBrC7hrQsAHMW+Pydo/2fM3ujzJdQQnSwwZW1HcOdfiUC/08bLoDfW/viohh/hqVxMRr9WpblF
v+Q2EmKliA/CVbYR3k1xU+3MsN6ZxniZU7jEgH1Tld1anf3MFHOtKNxS8H3Mf3Xlro4ekQ1e56JB
JyfypgBqazKcCdlxlnx77iwxjYYUEm9PbvVZYyHY2G+60kBG0PT6CglP4RXklwLEmvQK5x7V2WRo
tEww55NhP1tUm529H4j2m/qDLBFqTZFQM7qtYqW7hIO9tjaaOgHmCUCpGWsd6Fap5VdWfjWYhlfg
/eUm6cYVHwfjp67FYG4+4xf9YAi5NbXspki+q+0nu9M2zQApF9U/S7G2el5vchmtRuNHGV2FoQKi
xdq2xW0YPmEq7xjVtZDTekAl2jH3ucqamO4kWsBYyKP1jJyYKVYOokQlOkDDtxTzdKmiiKx5jdpS
ikduGbVMZTRWA1KejqOgrvZxMm/tQpvFJDCXile546/7dDOpH/3R8bLAQEzS/GA5nxz9KsFzc0QS
1x3djd1fKL7jhbF668QWymHKptbEqsh+o72/CeOvmKjfNlimojn0vj33T0rj2bVjQh64qMy5yqJ7
VMgQWji9l4t5pb8x5ZcwDorKTmr3xNpl+Vg4V87P4goRGJQro2lbil2Q7P1if/pZR2blEtYRmSiJ
DiY3ST+9lIhYN+GFVZ2tTB7ZL5fYDiiWHcZpfIiqCNTNv9mEGePvVL8q08e02Lvd3tfvWtQvXPtH
EzwUZY+UwANiFRmKyVVoexJqEPrPK9e45tK0c1JYxl23CwWpBzv0nBIzdue+DopPYb1N09SzGmub
acJDPnOluJusTC7AoPXA6zrsQSvAaT3sETSiPkX2XR5ctPaFgvzq6c48sgeqi0MY/joatYrKhFAh
fCpUwe/e1/DiGEarM6rhX7J3zJ5Et7V8PN3ukdHXFi88hZaIqjmx4jRXcY2f8k4ZzmB1j6ToZ9LB
8zs58PDKHDOOSjnLtiU/q6D18hYSSRhvJTv2aFWXvXPOveNIQLHkW/l6Uoy9Pw6HxL81m8c6uTZw
qmnlmY851vwinnBEVE6y4AxCkB/57mhTjl8bN/Ks/pwR1ZGVsoQ2N51UE7Q+WCn5wcA21XX2fnPJ
1LXOCQj9P87OtLdSHOrWvwiJefjKeOYpc76gVCoxYDBgAzb8+rtOv7pX3eetVHTTUg9RRxzKx8P2
3muv54vJeWscZMLTC/51OKBxVbPGtJbJ3+fQV8+9CSuMuqwtCqflLXVSVaTfkty/eO6thlcC1+3A
kwipObpWekScby6BX3yX/6TF/7Vrs66DfT8n8xYJ1djjDPJp+JvbpxF5tG/2gS/m/q3UFpSTyfav
5VbZP9b9q60dOJWhpQvUeUioz1fB8XeBxVfDdLOEW5eOGquQolKw3jRHP4PQ7Ge7zj/dev8aKbC6
WmYXYt76c0TKbfVdtfGLuf6P28y/nmvQ2pqLa1WwHMQeXkTrti0jIJcwOvVG1+z47xPzn6j8D8fo
rRDVbUtARkGg23rWDj7iobJ2gQcvOf20oJl3rtusC34N80mDlh7MCctWcMc+OhP4U/0SVj583uY0
50aoL30stTKDh3GkuuW+6x+YPWRLCedx9kGbvQYnX63kac8j3/XTv7//V1neW5Wrgo++5XOsLDY8
1zAI7NUUVSPu2M2UsOJX1cDMHMjHFkWGvjt3+bF2z57/Cy5YUY+jroIrtb7QGIz67YK8Gvp84Yyc
/sO9Kc4GfWzmuIF91d/f9ouj5J9Y5l9fqlKaz4MBBUfYC8shnjKr+lkS9laJ6BdGpY3XQ4rwXyNg
JRUfv1mnX6wd/WZbzwf0xcH0EhPEf2ftSZMvfx8LeJR+EcGZN6ffoBfjEuCCy1EsMUHBJfxC5Wtj
HGEX2oQzeSWoCNTd6xmWxaMTe/am7h4N8mr1MzoS0NGLZIe36JltlhGZPyW88/XqGV59EboGIFN7
AQojrutE9FlFWGhrVSg9wHEGJ5k8G8anBoDhV+/9+SPXdnBqKKqd3lyMbu80247t9WVfO9th/hj4
qrNTQ3tx6V25nDQhgFob7gVgQqGuzXvfIBeP+5jp3HiiNsX9bsPdl1keCa1ixwfSYcfdmExPrO7h
TV0EydKJpFk+veFiDzwciv3iApph44JiQ/EOH3ewZSw7gPeP2BcDWAPDvTffl93JlPe9vCzjGI/k
pLM7kAH6fK1rB8pWpNl1/XHu7yp761qbpfTjYiGxV2yrvgoDeaQmQfb4gdrbzvotYLPrGptyzrOy
mmJf/K4HmcBy8uj34gkQoNfCfSrkBGPwM17dHn///Zv/6nu/ubtPxJKgCSBQQ2NJNRxK7Ydr4OaQ
tRs3aFqF50oTzShwFv7mMPznFv2/90hwS/87UWEZmhekUHiwngM3X8OFNIiL/EwaDZyTh9qILfpc
Pb3kqQNXUu9Fc95zCma2vw78J7f8cFRz6Xh9drSVM9FV4d0ZFU8d3E5bgga7nwmj/pevIzzbZVca
UGGg9Tx0YJ5Hvlmq13Tfn/781zPqX9tWvwCXUKEzZrvUV3/wGEzOST1YajPpscL+/pNp8b9MvMre
oiMXA+L3HvXzGPeTnz33Jsj2XcZsr7sqBeiu8uJ6iv/+3C/yzvDK+u+wULjx/o/AZkJ3Kq9YEnhv
xZSaOFIYLHNH46LIu+W99/OmA79nEWBItZuGzSnnK0+hX1aMkWehODnlobH84vMBKY0a5gtDr6Or
KbbZQRMHy0UHUQI/5lDP66Q0P02gC1jzofndemTs0PEclvkbqjTY8S8pKPDh0j3AOhgepcO498jR
sQ6OkwbOd9jUPy9gPbg5EgJXm40mx52+7y/U2HlIYPx9SL968M2JAN91g9oEM9gwE/d9LL8JEr56
7M2GA3tkS2uuOQhdA1Tcfc6RufrZC99sObNfd9qo5SiWvANVd1Ae/0b0+udIAbaz/51bDCwsHUAP
KD7gYs1wUy7c+0lN34zzDXr4/yb29Vvta8EKC0gh2MtTrQ/BCNjaEs1UtQ739WFIifUBMnKUA2cW
OdwKG1ojXAF6peyrw5WYNhPt1WPlR6DpP9q79VvR7ALpeoMmh3nbuMNv66mw7N8/+oZu/T2JzCls
0uQC5Xro5bH5XSj3xZy6dckjvll2FsdzR4SzRVx8/Ox1rx/3r6221FCuqij0Mab7BJ/3H4qSAdb+
73MBXXOBIMXrNm6o/HT8tvZxnel/OBtu+Y2TXo1dMeKFB3j8e94SBu6D31hhx3bUAy54+mQzLhZD
XPWAsxdnJDKjykbnqLow/72oHLT1zuj3NY9X6M1SP3fzdCfRRjnUeYxTJm/Q0WdkyjdCfWhXAqK3
6XkxD+DxkD6r6xUotAsoTBZMy8WzRfT1z76Imz2jMmvd6jsMmP1qdZte/mwruvVHEbOqlnLBcGn0
SKZMF9+snz9fF/VbkW4xWZUxGBbq+PZROqBo0Bb5EcAqSlAZEV7+bDXdanYJvIjGKwhtK0wWT96Q
Cu/+R+N9q9ptAV/TO++6ntQKtDjvZ1UuAHj/O/HBpiWwosVzDX03Psvv+h2+Gu+boEJZFkh63gR1
O7930dvLWtRIH0aStOLuZwNysxNYrdm5OhmRGxya/SiQgh2/Cee+OFtu1bpOPxuwscW7u9ZLz5bQ
tHbcD745Wq6v94f94FaxaznM9sX14YuTjHMq9G+e+9VL36xHs7PJ0JeIQZ3qxQ0+a5RTuFckPxvr
m2O8zFtHSROTpEc3dh7Z3730F4Nxq9eFT2BVeS1UD0NqqxXrsh+97q1aVwVzrbsjXtfL34ixs8mP
ajX6rVp30TgPwJ7FnlcjEZeM/Q/f92YN+otCJkin2PSM2BShU/+ogwAlqv+u7dlDY6flVcg4Z/lp
evjZ4N6su3J0uL64eOi048l3hh9fTYSb41fCOGyp7f95U6R9/v6m/ldPvQmXc8FwBzCU2kpA2Svq
Q2HSABlqjBGoJBsAEiOWbwfXSKsaoD6Y0JQNqp+MoIp46mCGFAq3zVrcMKqzBrEaY/uePTbdc22T
lWQEaNklLol8h1gu6WES4cFWHvZakTOIJaotcwPiZeiUD34JCtemhT/pdLBMpFCOrTmBkO1EHn+q
p37dWEhPVy9QiEQAhVprWjiQv7q1EelojYnARwnhQr/OaQMwmNgUBdwl1NztxXCQJtv4QzbkF6WQ
UNkWZCVqMzPFKEJDmZC6OiRG4jLu8vK0yHYLYNbsypWJEyUUswztZlkHrVwHActsYmQ++paZDO6D
0nXCriCggFn1z64D9s0XAhxP6eWyRakIYK027OyfbX63dmOAjHiV8nAbKMHgMZ9dD3RK/WeiBP1W
PhWQsewAG0Yh1fk9mndzc//36fnFjn2rSgLESK+GekF3xZxOvpHY4zPHpPr7w7+Y+rfKJNFwOTsm
wTGDPka43tnf5Hq+eunref+v+Js3M++AhoOKesoQiYcAaV2jqL+/9D++GX84HK2bjRBcTj7AQAnn
DNjSi2XE4Olgp33kRQvi1hTxUcGdlsRgJcaj/6m5zx10r1TkmT1NZzjKfvMiX43ezcZZ+cQYAB7C
hdh/1trH5ocxy61kqdRLUDehdtia3aPwj9b4s2/bvTn8jVEowFixfVopeZh//f3b+GIQ3JtDv9UD
ADeDEkWhlOznb+bP9Zv8wzd8q8K3RQdCNQBqW28BOBI57QUoulpzof37Zte/zsQ/fcI1SfevGeoM
udXLHq0ZVu6mDDZIuqPiGtF+Ke7r+flHY3MrzS8hK7VVhQGHwe3+ZzUKeMz+982pkbs2vWpAYfTw
AIrYw3dWn198k87NdNYEPstGHn4LV/2ksS4dmiv+Pg5fbAfO9RP/Ndj9KLnS0YG8Hfh6VDZKSJDl
V9+1KHz13jdRAfR9pjJGvDcTEOXc6ehC+9lrm/99bRM0z4Io7I6V9wri6NmvxxCmV/9/UKT/lz26
lc+DECAkoG3ztl+OYj5032l6rsmtP03tmxWpza2iWo5aKixKow4qNRSFIooumiankabrMTfLhH/X
//2FuhUGj/8dJTK2izsJVIWtIlu6IB7aV4VMm6OrDPaemd1MEawkE6DskJRFVWY80Tz++xf0xTd/
K7u33FZKUWLvoReUbL7ZGf45Rv4wfvbt4VVBZBZ02HyYT7bFmAy0DUffOTJk1PO6jPuZr5jtJB1i
p7lpEwAZkaled0BeM8ay2ffRc/KCJ0SSZdR/bPTj0m4oQb/y9Ag+4pqgKyWHgjA3pl9yeqPijoLM
uKzHfkoVWFI8+K1531lL3oBV/t80s2/2i6qxZmY5fNlaYHD2GxuKcTgjJxIWaPrItlDh2HQ90yO6
FxoBr3XjXJqXv38/X2yyt/0AVeGg5bnCbbMp9mA1APq6FuZTHWyl/7O6Kgxz/zv7Zsd3AaRDrEgf
lwtN//7eX82rmx2F80rUteWrbQ2r6sZLJvBH/v5kE3/9eXneCoZtCc1N3TJEt84UDmNktr9cuSP6
sy/eJdSFjbUi05F2QcS8t6kgKLpvoCGBJyiPRlCPp2lVkJ3fKXiVPUnvyXc30njGjA31RstAZI2F
hl5G2K0F+skQO88CLnRVjCeWQ1HvRKPFs6UdMw0Cv9Zdwd91JWCGNhSbAH/X7kXZ+aYLuq3B371g
CsuORq5lhLmC14r90TpibXr3GvcP7QAVpX1Aij2Bb3Sm9A6wNbhAtGUMAvtlUWZMwYPOT9JgSD26
cc7yGJitiGsrUBnxWR36v/1wtNi+DfqYSJGg5ByhVT7m1aVBYqJZukjBvQxQ5EvR6amjPbLuo/MM
FLTxU5DJwItqv07M/I6RTV6b21yWqbJOy7KDsBmIxBh2raGn7dt2M4G1XAB2OEyfswZydBm1xsqu
SMoBynRzGbZtm/T5hy7fAHcLbe/qE199dhgicIMjMspE0w9Bs9JllfC+XVEDLJCZq7DT4e0562u1
iGyGzzd4rbJRpxm7bs8+e31DB7Gy/Fd5Vd6CsGMXqYNaWmU+Nd02kB+lvhZAnbZVpDcdEo2gWGkH
5U+ZqJxHkV8oNPycNxenQfMvFnCAUjaRIKwusaRu7Iyfsu1Ax+zQs2hmunMKqjEsrUMPzrCGbSmU
4AmQIK2JHjsejyzsRiA+R0MAAv38Tqu93RmZ6VtRh+4HQ3WxD4Kp7d0ha4aMUSiUn+Xwuh5hGB+g
TmeaW84BGaYf4Kcf7AX2WejmlNZhgQOiL5wIWszQCt5qlUF/HEvuZkthAETdJDhIoQYRetwHiZ1U
9p1jnkRwT9T9VO0mMK/mVOHH4frfjna1k4z6Hs6SDx094J8M/5zug2xMlh5O3DEPEpDO4gp58wZk
Us/LhMlDE/fsaTpM0KEUqN+5h4Zve/N5mHuoarARs0/ffBH03RKvvp9N+cucvxjjZ43/5xkZhfVd
6QFoU2v7ukqqep8voCSvKgc64SYi00nVx64+mPUa4XSkYUCNIEfvMtSYcS73TbMHiV7ql6DUQxed
LL12yKGlqIou0ecj8jgpAXgYoOpYNM9TxXC+oFMK0QV/bao1G/k+BzaZUpXqJksH8L8Vml7gw73y
mVo19hGC4GjQDs60l+4QDUMiwco2mjffuWdzG3uwCZ/5eA/cbGwiJwGXvD3ipGQwjg3BC4sNX7So
oU9Lu3YGlU5kCyIoiKd9WDobzqbQxiTVwElQ2HU0Iw+Da2G2T8GICT30+lUemOgUkmwMuQR6bhQB
UiMQmCwq8k0R9z7wzTQssaYAhd0H5cmxj55+anzosmMI0lETM8YC3glvHj8bptoR27yoGioUyw41
+lghr7pA6cRQ28U93Wd3dChXAddi2EckMEhlGurDUOHW46XpfoPBfXJ9Z1PV4GhbVWZZlxz0ypry
sNVgEoICiRIWlOYSQCgH99ExDuQ9GMhhJ+zE619cTtHZCv15R+KBqAdAXMKx5XFl3MGXN3SAnufB
wyiggcLa84kdB4WC5f7hisMNmrfSuWJyPZBEmhVq/JEGp48RzcyWswNYOm75g21AlyfKlarXDvrO
venK5YbQisbcegzcu9x8HEt+MGE9SdDvGEDWYVpdCml90olXMiHvwsQz19UvA4o+L9D2gNIBPb8A
fe16oIg2IIiPq0oHOcUawEPm8UTRg6B3L+CZhLXqQx0iibF24s6/ejfR1Bb3c8/CYMxTNY8xX8rY
Y04KBLKoh21XpwVJBw0pYjdj6m6Z0JZaJWzc1uJZ2sexf3RNNPCfNfaEFKrWbRwEPPgNFTRg0r+y
4iwxg3r45C8Q6ftAmFSQ1FPraGDGmOMdaVGTN0nqTlnBE789VhKJqseqvLOxWAo2oFS/yc1gi+JY
xIIqdumrarsNNusAPWeaVSBDp0N/bSSdfpkMM6tw8k3Wg+VdFgGxZR3XEp1n/VObo9czoPiktST7
lrWJ3dtIqxUJsIH3pfXK+MbQkK4turjRkI1DexlUWnCg1eSr6H475toSCPq6deucO/IOH36siB1M
dFZVvxrqX8awqfBKLdlALLV2pwER4XZyTBAC7uWcadMYz/kjFEQGUOCBbYZdl+pgU/Tlu0KTXSDP
joiJuAv6Z+6njTpq02Y0geoeLkj24AitZ/m+2EY48SoxNS2rF8yiF5e9CdylCoMjSedtJmyxVQdD
hWptVuiq3jNmwFUBZA/CV6SdAWFM6/kARETYM+xeRSyMk0HbjMENthdLmntVaBCSlM4JzYDrmhwW
ZLDBDZfahwsPQ4h29Bar30Dik0dIE+Jm5MChj6DBj7E56kAfvu43C8C5uRjuRxzy4tyACEmOthUr
uivQZumVmW6BfgOdPhrhrnhlEH6NN11fKXPr2A/LeDTsR6M+WfWI8ti51yDgQgPzaIe5eZx8PzVQ
g4IPRoXjUBZPA4k5W6GUBFOHSzk9aDj7OBBw4dDB/3jhSN7iM9D6ETByJARa6krb8uGNTBoWph3K
ia/NMY8rCMtaPZkCBGTTymsBF6yvwGOwPHzEBUt/NHleY0If6gZ1CEQtDaUx7IUjMqyxPR+8bjti
d2q7LioJSGGByDTpRKYnEWrBVpVNiYnW+LG7CzSS0mlfSZEFTIND3hgGZYo+slOB5BUwMCuBsm9Z
fOrznprbpv2AVaRmnOpiM4x3OSAjTv8yLHlCxKnssQerfVc+LiUscRce+8D1IW1tly+iearMFAAc
HL0pYKqhT7GDERzvY5V68GpppY4N/JNXKzQqRSUrMYk8AOFhjIIdQD0FwX3trZbh0Dtt3JdOVgN7
GjQHowPRnECnBWMgpZW7Hp5iA/T2AMnPoAd5uBl9oHM5U624dD0Qsnkel0sNFhag6KpfqTHx8IfO
Ax61eb9rpIQz7hnBIbYCP4Xaxq3fzKYNy7KMZ9CYRCtSw7yH+gcwHRot/m5yfpnGusmv42qdRG6G
E9aQGOh2wBC4uGGUWuZWE/ykM6Z3KaPvC863BtHLgpje8pGDwCS2EGH3VpFK6sTm/EvDAefCDXjk
h5m8tQimdThUeMVqwSiDFB0VznIcHT1htn1dAEExrogI9gManSznt8dFSj0/IRq6wnK2HmY9tHgA
akqNldmuauNVsS526wGBQGTsjQFwesdMQK9PjdJNJrHivI/BTn20tKsXxoaOe+qOd5X76dqn3L3Q
5oQAdBAi461MFroNgBZyjB7A9hVMYiJ3BPZgGbG/oxul2deGE9sVOLaus7dbGosesWFrrppuDsXS
ZC3w4+B6ZaJHO5hjYGm0kYntebAxaqOJtio7m5zfMoDXHwD10eR1T5Z3sNRDNz8jZlhNunwFDAIf
b22JQSP0pWBzk9Bvvc9dphMnqZCKXdyDmrzQMBHOj5iMCMu7fjqV4KQJ88ykiH2nw8IA9B4B1egq
iLQlLgQqM7ynorHSZQRMljnhXCjYO/VnDrfKghsn28GRI8dQ9HRrWgx3AS8B5rzs4xy5iKAOIjH5
Ud/AJMy1kRFuw2BBdMP9SJRe5OnrniNapHhAg0HhInZoungKrtLdaR6PfQfIChX70gNO0S9WkJFH
GtwvfDzUgz6j6mAU7S4o8vkrq6O7CYbfFoZ50RZg76Efs52XGhsqh72OgaBoMT8HNPq5uRcGbbMW
cu2oOurRQaQCRPgwojGdOrEadaGLzBgWp99OMGEZwwmRvKLFyTfUfhlgvmE5ejSw367XHsFj5e2b
sPIEGCYcXjJ2Z7HyQLkzi4No0ePkbzuqhTChTuCkh7st+tzaDNbGYf455WWcD4+jG6z0nqWwLwdo
dYM/R208FU6RFXMaqMSyVJLDdmiysrnxP6oJVjkBS6in4oLE3bVjejfKIW3ndPCOnoUXR1cfkxCq
j+MBHKbElRfTnLMBOaBW90M48aWqNM+8a3b9AEEkh4TVx8Wxi00QYZzhYcAVkbiPBNDVHuJ4RI4V
yROftEm5eGhXlevJ7z89eIOHcsDW5o1i33V3cG8JXfM8tuWvxi5OM3YadEGyPiuXMoJ8oWngi6x2
zJgQ3MEO3MCuXQrF1g2MZQarPQT+1kGfGAx2Quky9Gy1UCf7q7y7CL6XxMXu+FwGv2DM14UdjDxp
WeBIww2oHCDhxy4OT2BrNA6APnWQCZPI6FVq6G1MubWX8BgAvDPG2sq65YGhW5Lg4HXkHWwUk86H
VXne3ktH3evw7x5rEMSg2cEdRRhZbeMDFy2kat4Fmkwm6aVgRUAoEI0yT/piDN3q3iB1DGpgNM+4
T+AiKaslkliCKmfJuDx6AiFBY0eN64KtY+BAD7SMQQTZYKukA7z3uToFFk5Xwxji3skfF06jxikO
ix3Epr7WKT0F/aff26GNBk4BjteC9uQFWnOl7AgEx3D2xcGe7xfryMDDXEBLMjusR2cb5OcFl/Ki
GLI8wC2Y9LE52BE4MxkrPOAnpl3X2p82XOnh0t+3p8FKPXYgxgae0GFgvJjl41Scp6AAWWuHfQtq
dl7u+wppjX6EEjp1Ya3v6vO9VlRRnpsRbesTylyIH7oQZd7MnYOzVRWrfA7WAyV7u5GpQ8zfFBGq
OxU76T3OU49qFSKGALA+SLFKbqVBU0YMrbGMYvNwtcwKio0OKZaYZlzIkWCAbxvMoc3QsuDA05Cw
w10CRd7UzbVt7h4s3DSEh2KyvB+9BXwaXPu9xcqItZ9cNOBevexbFdYuT8ygDR2/iyh2O4BQj6VW
7K8kcqnHNlrBNEQ6DUGPkhlrJkADs/uq/M+gLra9oKFR/hpY+YCqzBFZEZg3GBtW4ISrR+/g2/xe
DDlgpTDMd09+2x674lypy/ViGjUIhkugriq5rxkKzJ65d+Uc+faA8GzBvWhLXH7ochwDyxtsESOP
WaHJtGTxXyvkFCVWEfJG0OPWBUrk0xLWqBCz17ZG2/o1k1NcBv5WIV3j2jYiszruySfoF8hrkUhg
rQkY1c/Wm4Iw0kTV1w3ec6+48yfM4DlzRn/ljriq9NauoFbcuQDaXFtpeFI0TtYECcebefKz9dxQ
E97K6Q7IOEYGvnpYiWfEXxXMC916igKtTF2k3uzJxgUfawJYgMFHj7a6bjxri4gV3Iqc4Sl3OTbZ
zwUb54CWzyonh0abVgRBa23hPmFQKJCryCzrT9WJCNJ0wAfO17SIgXNM2sNdZa78/oCiG3pdYW3G
Psr+DXjLbakPmdHj3DHmU180iVd/akvmNE5q5uvatzJVBFGx8EzHrK0sxJ/KWTmIHnA3NqwlKeYF
e55urXvPx722jauGrJp6OrHglRkj+JWYQo4VjhNidaIfFrzagPZWARRD6T03y0b3niZIdIj20c4n
pDVm/86JaSLL39z0dwGyQtQ7zCJIKWIqJim6vF9N563JNxKZdr6SA8uEnQr0Imt0TxHJTeK5YusW
SQx7TBx9n5dDOEAWK4tfDEbKVeGGHRYTL+10WT4VApYFt0sFM25L7Kghkx4J4gqmSg7anZBfg2xb
HhupPXEYW46UHSrs030NeAJwkUWPjpZgCY0KcrTuzCYV09IKW9xLFxU3uGlD+70jk7/zCmvVIIRr
XBIG6rUZxq2eH7uyRCf+sSV+rPVjPARvtrDhmlXuK5QudLwv0V2M/rQebHrUnB6R8WfjT9GQT8nU
I/prRUynKQYQG1yfHOnKh3zJV4Gf+ahxuaD6lF69bfhjx/IoWBBbtc529NFSoyOTO1zvkc6+L+ZN
ICL0BUTcgzbdbSKthrRENNEMnTpQsrtOYRMPeOgWImlbhVSTgeYHGTWIClRvI2MHISqAK/2ECdgb
6HtBpzIiJ95+iJE9euRqTV8dyewluoNdww1ip8/jppP41RE89z4qTLmTPiZKQ3dkPiizvlS9OnHg
MX0Hm1ilpbZRZlObIw+A3n4mVxRbFfdePZeGPfQvNqaLqSMM0Uo8DfuG+zSgL8vQjHNvB48OXF2Q
nXhAl24Er/d9vwQPlMm1LYz9YE/7OVeZgJRWR2bb1NZNDdt9JCCvv17ZGqJxlniqCutJW+M4NGde
4I6JcIxM+2H+pS7+YG2HYXgxJaQoJm6hYy5TYuZI6bYO+oG1u2JEio1Dj2YgOeIADa5zH9EvB0bd
hScDUJsrOfN3PeiyxlziXkfLXmNvGkNLhtbRMtm8Lrm9dSA3mB2gS2hilpSgAwrN/zqJ5/ZFCYii
+/lg5kbMpl0Lkw71YnkqpPm9Q54JDzZjR7fwtnspFuzcgcz4MkdOhQXiPvkTcDfGZz899eBz2IWX
LBogOkOeFLRLGlMeBa8VIOfFBZcSqAPiieGiHjwXg7+RBXtTIJyiCrKfe2dtUA5HCV2jYeUNKEmh
DoWLkMRGRCvo4CXm15xIW4u8fqcZcmdxjPF8R+adrx1Vha9sJYoGTD7yUHlJ6yLMDwZgCnx4VZit
G9sOB8xl0aOenx14uI1aRRBEOdGSHy59uXx2dtbxDigVDdk3gXtGwIdU4t5fBA86v3hVe9b6Pgmo
uWFiRv66TwVsfQio1rW6CxCuij7Y8M7E3QwzzJ8CGAZ1oVu+SnHXIHGRB+ZGHzxkNvs2HLiDmGlp
Y80+VHRNfBvmRDYmAG9Xpnm2l0MBLb4vZQzGIE+suq8hp744BG0sE3vzr52NdEyLwEQRbEyvPwMW
k1qoVfX494AiwfXna69o3i7JgmBQGn7YoU1tKNn13gO3JDy4GQ2EiDU8Je2rHnutw64FjPIBAYNY
irNnjqHmFMilOp8qb+EuBCsa0fiRO6CnxT2hnTGmKOvQrWyQhOEIpZXF70TrZUryUKLqnCs9JSPy
T8GRlFasQ/Qy6n00zOMdUC5vXYD+A85AEX7NUXJVnw6/9/L3ZcQxqXnp4HRZbyMdDK+Pqfvtdfe9
t2mCCWeuSLjcq4KlYiwTazy6vpZ6+PVu+cDtOJmcbjOKMROBHcPsFT0UQYgAYDuM4Ejte15lZH5l
87pwto3ZhA3bBe5jr4ukk0ZIFj3WkDWo9MTX0atpmFHpemjNfxOY+x1SvAZqbGaAOLxFwnhGL4UB
1ZdRZKXGn8vJfOykU2M5ygypr0vjb7RuRT2SyGE9O8ubjrCTqwFGU2iAJOtcrvK+X40ajD2ZnhYl
slTjmOaGk+pYCDMGeyx+K8reStFghdWx5koctb/9WUWt8h9LCzaTgUfv/MqIDAoxvQb92VKZexjC
pIQaiK03k9zi2FhjgmcD19fcwD5Ap08Xu1QrutVi3BOgS1y8f4/Rn8sRKcbci2fffhuGCUq58hwQ
N7QmnNEOg5tWiwTSsrAVm/wm9nQ7VssZoCAjCpDuU2pOmFXu4NpyBjNmJwXd+e6yKkpznWv6Smc+
bnX2rijZ2YCQaxhEluNOMDV22oMEbk8gj6BsYdR7Yj3Q+amt3oPqvZJvBEeAAW8Tuhust1Yi1T4c
iXOQ7nnCnY3BK5ggE4mEiabVCV3eK/EUzE90/FRot2LzwZ5WyOFDJqj7KTKoVuEkLkWbwv5avuYg
K+vIWLkXgzM84UTMs4+szP/h7DyWI9eyLPsrZTluZEGLssocOODancqpJzCSwYDW4gL4+l6IzqqK
5xUk2zjM5AsQBC6uOGfvtR15K7W7QVwn9TEoL/T0qITHSDnK49ugzjzvE8PQ68tk1UnSNVDQnKlp
kmM39TEmJ2J8DDF2NtZFb1ym8wp4W4XJzWhyIK2yZVr1Lg/jR1G81caq1JA3Nqy4w3LwneUQucxE
NgSX8GSy3zUowuchjM/Aq7TSnZCmAAjcWToHMLyy2k5LL+bj5ehcJdJl3VE9yo+Sr91MWn0wWNIC
nVbgBiw5rbd1Y2AbZvc/XRli62c/gZQitzh08psiBRtN44MSxzheNtL9EN3Vg6sqO0oFOdSoRMyc
mmavGutSc7ysGHcc/1N7ft/7ztIupOiiaS8NHXQJ3V6aaQHVy71Idnlna0/xpK5xF+3T4lkdnIPW
3ejNAIs5l6HROC9d0V0aJA16Tv9iyPdtqKw4aa0CJyLxkLirdpm3r8z511PgbHRJO854nLS7tsOH
rEPY3t1J0X1Gv6g92aUXl/ZOD3c2W/ONbv2QxMl4yuOtVDfLZtTXjXyhZJdY+WlruM3a7pGbBsvA
B9jTaLdjprgp87HwK8bthZb211FyYTXhEkD6OlX9JzO8DpkRZAPAD3tEGgYc/OxokVvrestxJjN1
t7NPnZRuJY3zj8wvKklmukUpuZQ7qpLSqQx+ZEH25lTFcuqdg6wFe1OdDmpJ67lpNLey0PYCYE3Z
hzuRvTSYvqNqZdJ8JAklogpwSjiS6nm8Ei0ROq3dLesQ3VKoeWp/Ry4gnOCGnvNebt/UWqzQTS1U
Sh8phQwjk71WkU5D+QP7VdVQyyj5SR7fdaI4kbWtyNLyczXBBzqFXzSCt5ebKA+af/xN+T96GDR1
JxAKpo0n5fTvv2CPfXTdM6FgPGQF6x/XtZtV5RxL63vK+HMsmBxFBP2OXDemkdlt5G8KJs+BYDkR
ZmppowAba2DSvKIvBGAfGfzOgWBBVmlDm0ksSpq5jaPnXuqXiqmwxtKRVfX1kFRukKqrzHm3/eGU
hs2ipP4aOLUXYHnPX4kw/uJePngnv8gNv71rXP5GGs9/Y2XQmvKS773qcyxPnwjTTgpeiZxdjLSy
aIB/a2yeQ3nsyXT6KMtwDCkekeTRV4KfD6Sh5/idSKvtxFfxN7PY5Ea21uwLju0LP52+EP98AKgm
SfivkqJIDlqpjyQBxZRyHfnaU7sOSvbYNMd7ZWvF8oLM8EWiaVtOjPvIMJa6+uCPKdvQy9yht9Iz
D1MZUfziQq77yzb7wqnx4a3NmqLfBkHaJ5McBiiOM6rexMXiVd/AHgjK8pB0P+hBb6tuk7d3qH10
81iCUDehWEiVBcYhWaScITgJkQp48LNb1fimffcc98PrKCgmOGBqM4+aM0mp3xtCZ0LGys66ppFR
ura0Zkf1vfsel52k878+RlHUhVVPXFhfS+2CDJ9v3e857scSiaJLjgmyUXVljWOo973rngkSrVpP
KhHV3O6oegHqQ4MyyPcufSYOJBFPzacOJ2Le7uV0FQ3fm+nPeT4hcQJ50I/jXnmbHoofn9+s9oGe
8H/RfCJVsozRYjrWUWch8+iNmUZL+WSYIhrX6WWUaWwB/WtHmnvWgEFq+osiPZT6Ey0ISTro8S5i
N1HGxGKp+pZOxCohKbeafuQ9WFkxXMzd+Uh21r3yKPsvfXXjqPLalG7DoEcQtVMmE/wwH1Om3Hz+
Z82S8z/oTc/ZQZYah4pKxX+fitMIq0TUPVkMjXjSyuolKvkTQ3/45hA9m0DGxMjMtGIoWfHlVK8s
+/7zv+GD1ekcyaPlepcresRsHxyKeD4rfH7dD2b7c+6hqXclrE2eTS8VTMSkMEo+hSWbBPCvALG/
vLF/eP7nCMQ+ljW5MvgGYjV0p/w6Lw6yflv0z23qUGX0aSBve+3QFAcrfc6bS5b1In+oJAmhW7Kg
iknpOnWL6i3rnx3p5FsPkfpEvLo5UrAlUYMk9GbuWkpgdgJKO0W6Kqp3jT4pSdimWrKc30XJvRF5
aJkXNi2b2FkrwJesKnRb66h2a0tcydQR5dcovjaUN2d6ovrs9uGlMlxN5pzFdpXVzoVU74f4IiqQ
HRQVTcbnkvqOWdVXQa6hi0TBE9yAM7TriYzd4jTosldm972/q9BnO7ug237+1j7ShJ+jHk1MYW3c
wSSa2RwcBhE+0aqBrTkOFPpNxI+OawQKiRuFV3IS1im+O0H4BULvg8F4joJsBqeQBEav/VAdA38j
vpJSf3Tds8lSLQI9lNAP7Luf9m35xZr+0aT2C+L625o+RlJh9xVy/bx/MIgXRQpKecyFuqUHOH8b
ynFdvRoCxVNGcyHLEwnTdCQCyyubbZhsOe2Ldm2kI0VDHjZdDctQj0ExPcpRc+noOWoD89rOQw+y
4FqhuDxE5jaYNlmguWEWHUbqyYl2yMhmibSvnN0fPav5///tr2r1VORTorAn2EEgEN+k0Mhne7O+
oZtdh1w2uqAbF31FTPnAoCKfTYtz2ECSZYwY36At9wPjxMasv7kWymenqagRXV3BnttHEwyGZRav
Pv/KPrrps+2RImU4rkuuGwaZ6/RUOhCTiO9kJxIwd05rkonryOQOaLnyRnf0G6eN+aJnrqtGUvMm
HfCKWI/+rfn6+XP401CbL3q2PUrMoJF6ZDozm6SJveY7J675umefuymawhfzE5gep4uvSB9/WtDm
i84v87fvIutsx9H9jL2cU61rBz06GiRLRiZht973nsfZp6fHTCgi1YZ98dx5+fv3Lnr24cXQmOXI
ZrDVj5W1pIrzvcuefXhZHVmOXLBPRMVIm8t5+vyyHz3ls09ONYJaEqrKEU7rNhYC4CwoXavR1lr6
FYD3o19x9vUlKmxNGyUuXHmaEu+9eR0TVO8kX5CL/rTVZZyck4s6OQ41SWmZP0dxGIJ+4aRib1PO
HNUrzDzf2KbPv+Xse4xTXZhDAjlXzZCZb5w2WH3+Aj74Js9BRGql993YKHjq74Nb6XsD+xxCZOoF
DVuZFoGh+FuK+njaP7/bP82k82M4+yhNP/BrZT6tRMkmQeTE/qoI8+XnF//oUZx9jqpDpHCG23Gu
1op+O2rffBpnX2Q5xgaVcR5x06zGWS+++Px+Pxp5Z58kCINKhR82EgmHKLgFXJ+gmbuuxnjp69MX
v+SDr8c+/0DNxA7amF9CWXTWddBf0FF9ac33FppzQJBmkBcSNDAdzKqJFqaueAVyw88f0Acv9BwS
FBi2knQ2L9TwocFBfvhi1/zRdc8+RhueeDaO3LNqeOJNitef3+4vRs/5+YbRfc4E0lthOIkjhr2M
J2yECRijSRuCQxzgrxh+TEGP4hFfUYNXY6w8aZCxcG1NNJeyujBpZ6UFaq5LU7URAGPzqMJ1XGo0
PbO1mO70fJw7/fvQVl3EkjMdVCvDOyfTl/ZorouJqqy2Vszeo2Dm6iA0/Px1dkdIiYxU4XnikEWa
w8EE2DdM6V6XW6SapwZpd2TSP4cmm1kvtOiXCqesgFKfScslTPP1lA5bta2XLXw/O/ekyTykwbh1
Yn7cvRs0U9u7SQlWIc6kPrtq4Pn7+o2tokzIVPyodwDsUBe8fv6YDWseu396zvNY/21pxyqsKOxN
BeTuFq/tvT/cGeiNJASUhX0qRp6P/yxiaa062nZ02lWb1LuxMelh7Kx2pC8vNpl1zH3I5ehTdcjl
g0OrvFz09o+5KpEUu9rCTKQW6xlBMmjLBBlAIO+QCq4DHcMOPx2nyyr5EasvWB9wONzmNA5zfTPR
ex661aCjY5kC8IaeqDIvQucdibcC3xcII1dvmkWKWNgaBnxAG12JVwndjQlRUkqj3vhBarQp9lr3
1KfOOrPF2ggpkqDQHl8L9TUmqWQQ2xhdhnLZpivJQXdDz7ZS3LrcDupPyvSuMLu7pMkvS6ndjwlN
pZ5OJSblRivcGkmZj8Yk0WDAivuxQSndX41I5oOMJxFfWPTkMKihkYKCFoHdl7qbJqzQgOmbNNTd
YZRuihbN54uijIuOw2YZFqtkSu4H8r/T6L6YhmVR7zVzVcj06uE5dkrtWfxQZPcTUcjCENcSDvJK
5x+rUY9CVpI9DcF4N6oLPoPSvICDtRjKjVm2i7q5JkDDzaNuqelvaXUwRsOLzdzVhPKQNxU2RTTp
3FUfaa8mGHeipjaRA3Vd9N1Knki2xpOShc3NUJWz+kszmpuxbz0bJ0WnSh66jfUQXaGbtrJ8mQIo
tyTFFVG/7VHhB1bqEis5lcROhNNWwmClXxCw56XI0R0jISjDdhVuweBXVyhZ+gAp1txgXKq67+l+
vVX8ZtULE9Kps1Owejr+gKcqW4ZWu+notbVRuEwRKyT1sK7Mn23vr6LI2eSwNdVQe8sDpNMYtAIa
tHYmL81I9fL0NNbajIhxTQm0b51epOqPyLoasTJQJHUphyBNdcjPy1zb6rZtaLjj7DucfMREj6lT
XtsTTCY6KMZCwo8gSUcnbo8ljd9qWGb640j87hQdLPB33YaD0BX1skt7EgfFuVHC9yHArakgSShR
thuFO+i3shA7J1lTUaIv6q8N9Bb86sUQrOjSWY7pOmjQkQU5DREOR6HIyMVyRJjVUqTTbWdjCKqQ
jcr6IueN6flDPTzIjESkUQNNAr/33cwvkEpliyaQ3HqEQULsy+RYC008wD1uotBNBiwmGcrUKVsJ
bScjczDbEDkbXcsStW+KCeClSDRshdsq1hahpZGTCOYvw9lYH6JxWEGBAj24jJNTktkIB957zV6Q
UKM0OynHnE6daOh54b3pavCCNPnGwHWNcQd8uAo+qzGemyJbhXQz7Pg2G28aGYF54Li8DDRWexXH
sJOjt3cYxxQj2+RBymrIRBpeDHWTCvs6MJxTb+2Rb2XInstoJyCal8PKrM1jxwRtNY9SiicwwSsa
NZ5cAmuO2VpB3KJtgno2DZNl2j4OBt9nh0yHxJFee4fY6KoyBqxR90rjpULd2g737ZCv5cii93qd
2GAz7Q3iIKVN3C4kO3I2P/bJrpguFZYwJXpoOlTx8Ytj6puyNJEb1hvHkqnO9YsCK2eK8FOS+egw
/Fya2XWRMIwHY2Gj65edzegcfYu4tsaCGF24fXtnK6g30dh7RRK+y3G6C8JTRn+db2leEIWBAMp6
0EXOFJkvpzZ48Ol2tciCMyc7msGzHSCFZ8C16OcE8K3FiGio5BOV7fsYpUdOhE6RTFdmJd9laOLH
DHvxkDMvx85zJjEjhkNSr9PB9Mx2cGuD2rNRF091b257+YAoNYQWA+MB6zAEUjNfadG+7V+V+hil
R1V+ssWwigtW5YGmZDMjc8Ve1Vn2f4xttW1KbZ3EN2gNl6OfHzkBuDrvjTSYOjkZJUxmbICtg762
pXnkZxvFco61euzr14qOfCDcFni92cIxDMrlaG+NelhU1l1rP1Nb8uKo9yrz3sh+auapj5/IDfN0
rCQBm44uf7XwMUwk76iNdV3HV2VDXEpwiuv7LFrxRa2Fz9WMNDoGyXglyASLpF0iLLR0zMBocGGr
unRcMOKhakriBk+wvWty2RUZ4oGsiZddfOMX7b7P8WmgxTGReVdoN012Jhym2C49+eONnOTocBGw
BOFtMJ24DU9GdCTb/avW+4davpb0OxGtW2rCWKmGSGxTaWf51ISdY0ILqUTEPuNSstF66wpWnP69
wJsXjekq64ZDa2F1c/h+q0ffUbZDSJe1QdkpMVhTWcYv4y8MmnRzpK0UDWyFBRu1G6P7iqD3R6YF
f9Q54y0kPNHHECP2znjRNooXMTc3Nc7w6qcu4nXO1qpF6BLVOSFQ2NnxD5D+uwxMyRUh3rfo56Rm
N4nP4uaf6izzMiNgn6d6BZ9nXFB3tLdt1yO6wvAetW4dSpu6K1CFO3g1T06KMjQvVmaLqAph8Odb
Lv0XQOZPW66zg1vRhl1Shj2V3h69YorrHXhNdR2q3aaRKi9iMsZpvBHauiqng6081fYPNLALNTU9
q+gX4YT3EiNWicpjiA0c2ZckjCwmbBFiwkAqLSu92yMrjIbruEyXJch5M7nqckyrsbpvZi1hyQaV
Vl+r44q3SjfNbxPlugV8MLXCswttKfujx1n1R4YJ1UmmVRRApaJpMF4TmL4qMHJGW4FPLGqvDFRM
2kgGkXzXg2a0MJPE/jEN35DSGmW/E+ZNzDoVi3wZcJa0O+sYJyjSqOb77KwwsNFnKBJiEgXW6WYH
KUhZZFWEpXxVY7kXdKdrREFMB1P9PFV7mD/shLArW8WDLIG+ppQ4Y2g76WBUwU3LxDXiBBialVMd
HeOirr02ulaLaSPH25H33uDm8gNUxVKx0dTARZzGvmDnl2s/3aqicU0z9CamM8NCz4nZwtYRZyvl
UrcvcyZlueoWalswiyP5xEikvejdjchuQvxnVGGLuVQdXZcI5SBmOLWzihI2oPZaMvGpafIhSi8m
6ZklA0Wm8DR2TmV/M8b0SYOV7B8nFs+6OtmT7QXqWhoW4sZqjtUwLfy51yLvg+lazW8t5cpI6iVh
xwudJnnUHTvrscGXmW4HpjWT7bKhMJJnXTw8gYT3PkXPNrCJBNt/c/LFvSxfh8FrX++j+MHHWx0x
FjLGn2ZclMGrU+Ol4sLxbVFHc+I1ew0mXBvrPi0t8hX8wL4KceEMFrplgtCWHUbEOpNvh/S6oK9u
kTyA0HZpZ+rWUZWVbfo3hHIvE2dPEIad1KuyRH6vqoe2CLc5px8fiXiRmiineD3OSLugui+a58w/
NdGdkjk7TEIAAbVbf+geJbncp3zShfU2mcN1T/YnyQvEvHk5wWcN9aeuuNVbZggZI0NY7HzUn1rE
A8AtHUnBCYGX22AT7WUWgfG6yHyiyoZF71+MpHeWKN2qF1+56dViUWPEcCz4BfqdAaA2i3DLyslB
L+/6dN0Nj3EyekW3A1c2B4WybUWFpTMxKtox51PUymtShxd8ZHjg8TET3cDH/qLENx3bC5m379zh
72rC61a81P5eoyusXlEuYbu/VBESt9PR0A9RP6xt2/EggLTyfmT9yPTnGKfD4Nzr9rtCpJ8ZFcug
L24sPbjLMWtHYEZgoLRg4L3ORxofsgIlnD8D2N5r/k8lBeowhutMefPbcWkPbANQhbu1vtHD9Sgq
nOx7hSZmanL2bR6SuMAQnaCb6zC1g2HomztbavZyQWhMFbacmU1/M7G9LrrmMQSQbTodHqxwrTuA
DOgSmXgQ+xadZ9YuA1wHjV7dmp2zhal/IXD1WyOq1tTLTPBpCsY7xXEFETvxfBQXbIVw/3fmlYH5
P/QvZhcN8BTfXrWDQ2+OaTzArQxYIJvCFYamijOAmDdzxOo50rAKkfvmweDZmCasZhfJB7W4Hyig
aemIUWRyE58dOV4OxbRvyomckPl9OuM67zdNv50XITWtfkZ6uol9zcVy7to1hgj9NFJCyKg2SViy
pjTwMHyArNhGHTJoczMMuya2Ly09w1gbHTUNSG6KqLBql2GwjoGu2E124yv6usUJE9Tdha9rO7hp
6zFEOiUIe6uHzaTbW6uT903KeGRGsgExC+NJwvbj50xQzU2AwL+un/vaX1kZ+uZbMnvK0T+MuXVK
E7FRbJSHgHC+WM4+qB+cFQpxLvEw8EzvR4yF+KLD+v3zC//StfxpmTwrFQqlN4WuVsPe7to7JrML
H0zPYLIP1QBDkBE1sv+3M0Sf9ju4BvYgpou5bD9JymUy2Fu5me5D+2fsBBeO//Pzm5qX6D/d01mZ
sZ6cCv28CTYs1RcJm6BZoizK4ovq6C+lyZ+uf1Zh1BO776uUll4pa147yXci2OUqUUXiZySdgk6h
Mb9VBErjdidYE7sxvkiti+rL+N1fsp8/3cFZhwBAeWEyBvkLqaNMOOzVMcMPUi1Rku184eC6IGWy
uBzIUYhwOjesVZnKKpMf2nKP1HWAqmCr8vdq/ecU5RAjWJTQGN+H0loRd1P0RX2R1fXPr/IcpGyZ
Of4N1qs95vtFRcYu1Th8iRukEScOz5hD8j0bIKI8Ujen659Hb1UKqF7x5Kk5FawoU6h7FSY11oKl
jlV6wLeQ5hx/r/vySQv0lWF2K33Sd2HZL0PpSUchXmj2pVM8irJ3xyBaZtl9NVmuSHDDldumOfjj
fd5WHnQjB0es0l7WcexmQEVqCs2Vf6XZO5vZlDnNLc0Dzr+qekjkjvIabBvChAYMZczuTYEhKJlc
q3wCFZL6uNl2bQ+RW/ZQgXSZxeYRm7zUPoRMlAOOo6HI5kqC60vNYqYMVF3JruIlCdksJgh1AWik
Lc7Q0D625rCVdBT9M6ljaacHR15iYtUn7IrVRVhsm9F3DUqEKnWIQcs2MSCuhGNB0WKmV7Z6mSwA
uuFRLca7uC28ugu3lmND2nqyNLbt0TapdiUlNqKWouBlGn7mRbAvMfpUIfppXIwQWlRtbYiDA666
INeAFtlhmqKLOopYjdm3s6oKJeZbybxgwAEusDMGa38VGAq0KYtXjfV1eIp19ZgXP7Wi2qT26KXd
7O7fleFtVE9PiWDzY+IbNJUlR063jFhxsOk1+W2fHNXkiFAUuJMfr5zxVcuU5SjHN1b77oRvuhp6
pQAel1kUPmLOWsmiVmV3yDdSedNapTdp5U/R5JtWmjizPVn6HiE5dtf2kGnaEp4JB3ndhaq06M3s
asJMLvAb1f2wEoVPASk9YHj7lTAehOmTjbAgTAsycx8TCsTdbK8EpGhNMWUka58pF+F0bNk91mNw
Z0gPY1zvnfzdCnHVGpk3aNVyxFfQCedCD7VdG2ivkUYFAuGGI79LvYb3mFitxgBbWxK0/hDj24Iu
1pUrB75GnulXsSV/0Qf5oJljnq0pVRL3DBlfsOvoqRqehiD0JBsJSYg7bvpK4fDBXG6erS/QWnMV
iJDYt8ldRsyw0RwcbK2fLxQftEXMs4XCmXIOKeyk9oW8iQMC84bxq/PjB/PW2RJhBUqkU9kV+6E5
dv2JFeCLC3/Q3Tpn4pqOVojcolLegYfo/QkyGBA5wo5z+avl7YNmwzkh17DytEkmgxeLk6NMWjIE
TcpluxhkSRTfhfJ6zG3mmch1dPuLZv0Hr9k4a1DlkyJb4/xn1eGLZs07Qzx9IAA+f88fPDRjHsK/
tU/sJAyzqeM9B4ZMEvl+UFsMqEDoxI/Pf8EvTfsfFuRzcm7styhpDY0V0BznmXob1dFFUuqvSkCR
nmjeiJm1Vd6sfuB4m15k/qNdcySZk/Aw3EFZ8roScFgwbpKSE61cvDpmtm3xW9K8W9W9sozjdJ+z
m/7ijj94y+dRArI5BrJfDrQacRiaIW0FsziI9JSET6J8DIYWylrwNIHk0oF+OAlMH0sCadYuJIGq
q8Ta2WBGsguZltJLLr3FQOA/v7ePPsuzblfjxwp0OZtaIrpDFpGR+uDnVzbmaeNP72kef7+NhIpz
sNLpjIQ2j68yY1xXWbB0WrFVzXFdYEuTlHLRFKkHuB7KDzSOvLh3MAgpFLWDfGPHwo3NZyVGSVlo
O7pNCz9Ekxq7hfUaxMzcyamaQSWUNRWFbQaZoDIOYQELKmjAackg3fxk09jtUgufEv8lMcol/rhN
OSb3xThsEuTGaXSl0czPiVntnGff193GWecR6IdpeNUH/YbUaKoE2hdP5aPPY34Pvz2UMXHCoALJ
v1fSgiJI6g4Agwl7o5P7L/36v78N/xG8F1f/7xE3//xP/vdbUY51FITt2f/85zF6q4um+Nn+5/zP
/vs/++s/+ufFS4/xvTj/b/7yT7jyv36z99K+/OV/4CuL2vG6e6/HG/zoafvr8tzj/F/+//7w395/
XeV2LN//8be3osvb+WpANPO//etH2x+4oRxG17//fv1//fDiJePfXRV12wUv6f/6J+8vTfuPv0nm
3xVbNW3HNE1Lt2V93j2L918/0pS/qxBbdNsxNFW3ZrVpztXCf/xNV/+u6KSikdymqjIxJXzWTdHN
P9Lkv6MqdlTHMA0d1A3Km/+6t7+8n/95X/+Wd9lVEeUt1i5++W8fCr9B4e5kW1UdR3NMRT47aYgi
Tyddji03aMA2hGQjXfeNX63sGU+Q5VFBn0XXfYolSXSUadGcfntW/7qf33+/+tedPzegK7YtEzZo
yBa38UsH/NvgFGUQkYWGDZY7le6kZhaodio1OT0ftn2d4fQtRgXmRttEF0YmWeVsoSG+E44SJAbi
uvaDYZbExJpPflTyDVaDJm7VIO4nADx0bVZUjZb5YDZfTF+/FOT/M8nMt24ruqbwavGo64pyNo9V
5ligly2AlpnjkG1G4PsmvbqSMuU4qtbjSJRLCgFJUvibfLLGYVwMSrIfB7X5Smt55jP7dTPogRyy
pkFmqdr5GliNY5MFoSbcIhnEtHT6jjQSfewSeTUoYfzK9G2sLEWP2eEn2VSs8qbv/U3tZK28Bmwa
hbvCKCCoqpLhj24qsYwtUxFUzpp2eYTBlDZo9cXqNC/7f3mCpmppqmnZimqgLjHPniCTf5NWKsWn
wTCARQZ5p5gbk9KjTW86geiR5AExs0oQOcJLAPF85Q/65fv46x1oKtsYWdP53LiPeSH5bfj1U5yY
RDEIaoUh5dOwn0hnyQbkBwkOUyqUVeHEAHt8vZfokI/zUafv8LC3lDUppCZqCnoYzbJkLjUlnROW
Y7oY959/JX+6TYabqfKcuEfrfDNuk5USyf7UuXxJCeTOBjOoXMM7KDsZCI6sVrRHanWmqsWTBLqL
lSSM11Sg6Q9Ri6X13Uw18CgzRy1KUoEm1C+Cz87O8IxA01JNwzJsXbZtnuXZHo9hDmCjUAvXKRBR
Xqb4oms3DluqwN0ozMnDzFqsst7Ro6UFCYwSpJ32yH5s1drkXdl3i0DE9m4q/A5PsahWejlQsq+M
9JX0XAmwD+3Mm8JoCYkyNQMEY46VQvcQbPrUjmsHmU5nxll/WQvDN9a1qpr+3dA14s7yDZJTZay3
NPC6DHruFy9IPR/JlmJZDoNY1bhd9Tz+2ZpSlc0bmoo+iMvY1W0VdUMmy4AJhJxBSwNVmCJhEXq8
FKMqP4Q2xpC6rSHA9DT8fLdSY9X64rasM2sAQ5qZVdNkBo9hIA4659xX7H06CoOc9esitbZKIaqt
aAnBA2JbVPlrrGakl1p+NLNZs3aLHAUTTixwn4ytfeXkaHQWSo82xyqxjvW9tGriur7v8Evfjprz
6OSGtk39iGO2AcgC20mGXaqp0cA7bS4WJFksbEvNLyNFn8vyapvvakQJa00GUGAXtoxfJv+R53QB
NCu9SwOAf2NdQ0aTR4SDkl8AXpFF5vqV4GwPrlaBj1RamljV6fizrwh/68qc5IB6xMCbFeVe4Cj3
lxkJSwgEwtRTrTrb1zYNYZsQg1VetbBSGC7hj6SWpmmBh4L6cRxCX0QMTvlegiBzJOQLeeQ0Qmux
um6HvO5mklHtBZqMKKocypNiBqdmKkFVMCI2KcmCR7Q/FfIIP4ecF1T49gfTfpEqgpbiQAuPfhaR
wFX75jNz+a7Rat1DQIJ6oJCDjZEjSx3oMS/6wJpTsVvFwvNuBH3mpYFqPFRmMLiJJZ2muJoF6y3S
AWUM1grRoKsssmoCBtIZxSDETVmodw7dpEu1tCBkRATEj9LcUMjqtRTlhzGQrMc6G6TnutfZB2Zy
TEWfwKCJ0EthCmPnmEn3PnRV9SODY2oMzRIRcbJGhZ9eSXZLIpXtZ6cybJ8j1QE33eU4k9SqAfY8
QEcakkZDsiCb07Wk1PGrXCslyrOp7SkeCz/+SeXP+lHpGlRJvSNsc/Dt97Ke8taVTRoMqFukCz02
o3XZHNl3qHoGN8OiZRMWheAIle9lo3G2paIS3GPxHqj/qRpEOQsOQjwAhYPcFF2Llu1/MNUIpBDT
gi6Mi/qi72Ob4qLJtn1y+rXZg97VGjjz0ljma7U3w3uNVO4gn7Q96ECxdByh74IklOyFyGBHEDED
orMP0s00lj2zvtGDGa/6tz6hacBL49BkK0b9qgpNZYAKfVrZkZqfjBYacaumhkmHuxjhkRZF+AJe
dlx3ISzdqCXP2W7K9kGy6HuyLEboTGSFdcdWJRlliRmLK8qPkIYUBQFP1c3ocTPROzqEfZJDER1M
q96GzUAVLoaY1mXRYyAZ2gnAlL+U+rF6ZWJNNnNh/zkUYO7A1QjXlukyKyNB5Dz0Cj4CpfyECfa2
igOViHaYTcvQ1kNKryrdTklN1Dsj6pF+1gFzuTnwyTpkzGyzqksOY1JNx6BWwkVnyKhzAGSlBmwV
J9SRgBmmvNd6yJjRIOvrSnSvpTx1d4rKiOUgpQ4Ig8x61dsNhddMT3ECiatM9E8tp7vVINv11hlt
tF/W/2XuzJYkRdIs/USUgLLf2m7m+xoefoPE4qGAsimgyvL0/dmklExn9XSX9N2IVEZVVmSku2Og
/Ms536FK3q/Cm763q4KNYjPMbgjFnpIpyJ/lAPlJ2KnZLdHSHPs6Tk/DlPevsw7dYVfHKjhRVT3y
dwWSmqY8EZmKzqexTszy2JevVRzPP60TlR/jUgEFbAZEPXXctfeL9daTp0Z+mdGJguxb+t9eqxAN
x2XZfB/VYk+LIyrojnY5IUcB70amahRs/Kav3tDOP/lVWT/MTrT8TFfJ3m4Zf9ZB+JVqPalN5zv5
jd+71Uvda3VvRGn/oBdzqX19tn9OINNjVjo5zeYancTq8/H5CnTkLpunZpvxnnurh/U301jzEThj
+8xSmTg24ikuEHJm2DXXizBzHX8R7rSe4xp2k3JpV2B5e/V+LsH2yzBjLx/0AHmlB9LHC1L/5MHr
goVri0nvBz0270Il/oPCCcmyvp5v/XaITp6bq4vIuh/QqOxTM87lJQQ7foS2EYPRc9R9P0cuqJ8e
7lbTD++szrLbaurBKaGRfp8zOz5qZlUPw8hXm/inIQoB7lA1WBpmsMs+zqrqKK8eyqtr7FuhmvFe
9bUNj5Fsgbhk1RCth0UV+iGZaWUK4EhoLkIpv9yiGy3hC5z7qi7uo4FGAiB+uneoofjv9ICk+CsV
kb2rk6bZFyxCH01p620ORhpmaYl+Vi9Q2hAwhe2Ywe+Zo4/A508GGc/zRulsQPdEHB2AltIHvrmE
bN+tfZI9Y+vQ5vmzN4n+XIIvakHwVwgTAtAH53iGtUL+QsAm3oluW81bL89yVG18aXGsCmCsfVjE
J6+dnV99bL8KwLznrBAJyRjwiDaR5Zc440TbZN7U71LSgk4wVlih667dK7YUh7lPxGs3e866acDe
OIOf3iZ5Db4zQI/zUBjB4haIoNOZt6EmAji0bvTawcJiyduZ86pa8Rmn9WFI4o7LMq7eV9il3P6L
aB6zQBIWMufz9xnJFfRH4IJFiDKhksVwjroJHZYmoQ42Zjff+MW6PNCd65MdNcq2yBMbTgD/pqit
RNDSfbNrml4cXzrdZoqX9rbLAjYueUWsSVKomwI/CiDRYj72SFyIqvHtqZ6to8jdaXvKDvHVRcH0
4tipOgTXsyWxqCkTPSevoecDZuxtFR2nGYFEnQTtC092dbPqHnUfXEYSG6nAN0HmLyQygJZZgLu9
j+Hi4plV8XcWLPFJ6syDgpVlEFSz+UpcV3Ri2rPJK0aO/l1L1//AXsopH/vl9AXcKH6MmpXNxIDC
bB/MI6hvnuYfwgYvdVIA5uMlNAMJesnU3H8aW8kXK0TwZ1pb9SVTIJxFkQGnH53olAwZ+4dsQFrA
jJHFjbcW8zmKRnikXf57jNb8rBTAGj9ziSUuEPS0fa7uxutnJgLpLBvLmhMobVecyogprSp5RPzF
1S8tzmA6i4DqYg4S/0gyj7f17cw0zbeFfBIERY08WKr47TG7uBFiaOjcGyf81bnF+pL57FH248Rm
bbIdbKaOAh/dfT15my5dwo91AsRaL7V6sX6ov+m2WEKuSvI7F6GbgCVHI8WJDsMbONfyGLbdQKtd
d/5l8avkwWGsBYuzyaGL8mBVO/IZVHEw85Lf1la1zwbPAPh8d/lt2pA54EzOoDiEhY6/CzkhEnW9
ll8p/xLiFrIYTZWfltmOm9UgxOnL8ZA6NeqBfCrL5D1sm+bgVQbjGbMB3DR8c0SMcmj3NQQ5GtsU
Ya9e+I1+bnX6BBR6WXzu0KjLT1paXueZJmD4lEXV8sjdAcGNKDyCWUodgVqc3MXC9CwiDhwpkvZk
hjF983JT/xb+2J0szd4fqSOKVTPV491sVvlYr94VemcMkfJof5FYuexWtnkcodoypIvmsWmbLarP
3407JhZAqKXkkbH+zps3vyUcByYY6lEJRrEISBB1AxRo7jDy3hBBEB0zh0yfzYhN47ZMPSi2fWmC
rRqpb9CbT+33Wst43rO2zd6iPhkQqicrQTyNqNppZ1ePwWbsRFqAkLLV73Hyk7dKDwTWTD3/YtPq
iBDGsnV+ZLy2oNAmWQuNMInlqyJc6Ie7JpARF9+pj/D05xZot07QVyriIwxqjO+N6tWwnR1/hJOa
LtB0CsryfusWefwDIXi/q6tXKsLoMyocC8c9Bo+zddtB3TvIgkGuOSHK8WYWeQKejKyzmWKbmiTx
2dG6Tu422B8S7o+uEPlt1Vrn3rZhju6V1zW0ualALa6yJnnzIACFx1WloXfjGNM5W8XKtPxsfJPf
8ig3zoX8LzMeKQ/MeiyXsBV7uuzabIHG9tXNhMaQnIdpSvKt6TP3HWgARGczi0RwjDrcr6KJE5/a
HcQ+gOoQtkzQdOiofeqW4sZ36/gdF8pYYs3hE90nnQmnQ6wTiuNmqvN+i8I1pSp3q/iJGJ/ifpmw
2kdpyadVVW6JRluFyyYUGnqZmZPveT9juM9Ah+2bqImecUVA2s6jR9Tj4tKJ0vkhcq8eNmOwcsHK
qhzQgXaRg2p/yjERqPklzHpeDXXkAX/sg/RbZ0pk1G0Eg62dl/7GGAnMl8P7vq06+ydlFhnwGCET
FHkwcuTlfTBsyrqm5zS9mLqjikYDeDNfS1I9E7OA7CsZleFZsR1pH5CPiafNw3r4N4vF6xj2bwOs
OPRjmoqYqUfI7PJfE+y0yu1gM3JXYt2lDlxaup9C9mj9SoigaV2SBVWtTooG0ZTRD1sSirFFCNwT
FWBFOm7japTjQ5utTrD3kpBsJd9bQ0J5QpHzQitG892IuUJUo6b6xl0kvPQxt9OAJn1uA0iZYsQF
4+rqMlVV4AA3D1L0Y76pJFTaFdmhHkedXesFFV4JuMO/W1X+l+FUHDHuCRjfcd+FkYiuF+k/zdCg
/cWtSw+9WdtS/grctAb2nw3tF/Yb+cS3MsG06bwnmRsKfl7oCin/6qG/D5V3V0VL+eBVBZZBvwjm
f6OI+i9DWr65JE08pukJoerBv35zrk6msdNUfUOtyzeZeTR+5EunJXegru3tJJMSPPrsFvtxLcP2
GMMBhNQfaHqz/3lI9Pf9y3W86AoRJ2kQ8+0wNv6XWaPshMhLazEbLEu30wg+69TMKKX98YCUPfw3
N+ffd61/fTk/4UdGbuN7/r/CA4ImHSawacjeFuCRzty9j8BXt+0YpT/+5x/s//mV0lS4kZcm3AjX
4dh/ugFq2TolqGxywYoUZOySuhdd5+j7Uxv85XD8Xy2YXtua//zr5uhvu6b/dgf1/+N+6TpJ/e/3
S5Dn5LIO44+/L6Wuf+ivDVPi/oP1TRhHnucmPh8A+72/FkxR+g/BPiAI08S/jmSvqr5/Lph8fout
VMqf+edv/XPBlP7Di5nLx57wQpZDHHr/iwXT32/6KE1in7eh7/PFmPLzBPz93pCFV7lVIinstddv
IXCERGl09LDBfK1MSvNv7nr/r53V/53pX78kMgmPgT4TWd/n1v/7l1ycRmHgCWiM+57pY1ys677I
KueYGSGwGw0hthPOyvt5XM1J+T3DzRhZY9lqB5pzwwCRZuB31QnnoZJD8ehl6iXKPcqILnD0fiy1
dx4rJjuogswImFP1fxCGI/1XvZftQow5X9bC6N2EtnYOxtTBq2oWZN3zkNvrfkH3x3r233WydCiy
rsnp8dw0AG7CorxukJvgQwZp9svTqXMpbdJTww+wvPgXOhlxolfXYxRCbLUu/WwrT643JAdcYPdx
m5O53o6h+NYVZfDlFYU8MvNoyIOr2zOQz/ms5xhja5S75X4d4uipxixGiJBY90xIhm95YQecBURT
J9H0x6Zdz6rcVt3JDQUYYOVLiiBj3Pz1qiW5uK2PVHac9K+hrqNdH1cZjqH8gddxjIRkQfgsmdoF
4/iz6DEXyqpbd9zwOZjPsjjELZR/2umDiYnF8hcsaxVKPd4Tm1KCA3d+Dbp+SBII2mwCzKdTYQQq
jYw2SVcTKzjJz8FR4X2x3nnBSfbRFxM/ENOl94wa9rOLy49uzGJUqTW6bCqTKBfIagwEGKonlFlJ
tF8bcvIaOKebNe5/YnXY5iba6JTJaVe21feiwNa19gkhmcyxws7v9yGsOtUwVo7a8SVWTALoms8U
e/tGQI0FkoPAmqs47QMXmlOEd9FNikseyeDSNPL3BObclngrlcnofDSagxI6/3W+mji3uryK+5cJ
RUG7XqNpgO3jaiZVzIihPY1J+MMQ8+lpaGbRkLLaYEqGa4/ANFOjMZnyD7xr7zmuEFKnGE6y2qoJ
InF9tCAZw+iyhqIeDYrhvoflxc0HZz9FCzq5nuziLYoH8atL3IRZOHg+Jqk0RPbJGXH1KDwxpRjM
OYUC6waCNaMZEVVWvUHQRxRDKSpuiKBGzp6FdfI6uFUBTRVxJKaS51Xk9cEbLBdMT+WvKifzMpyI
PXDZ8eDTEObABjKWRNIV/s0UmmfmANQyi5+QvJTaQ+mMBD2oOrewjcO7qQ9eokksHz6gWojXM+Lw
ZhMupD5lYaTPIZ7q+0TwiK0D1mpqy/rbGD6HOa113I8gqKsIU2K1EoGShPGyo/HuHzt+Z98ptiV+
oHxyBeuEIYBj+zdMDpvSmnoXuE1DSoSHyS3qzKUvPe9PnFl5LjFSGjc2pzYZ5IObu/MOuxGCvbHA
JT2q8qlzdXcRQbtukyn1fzhxiQmdMQjTh1thwuakEKFPkrmWjtPlnA06ugMGIQ9h1p2qhiMknvu7
sK2w75Wj+9b0BnNurYcfIaumsgq3lSJ600shnftmiyPzvneX8RTa+OQQp6WRY6vFkTwlBNolCqsV
sZRVU/8ZnLzd+FIznOGuCi3LQulOb+Uyu6QE7DhyljPf6Xw3pe23Agj2XCTlQ1Xq79Lnx6l7e6Hq
ePEMF1JagaDW4muibcbf1xhsyNXtGmdP84RkekGLb4jTkvn7UqF+1fWE58MjAKHMP4sZYfmUJ+2m
rrr3gqm0H1WXMWq+nBxfxyYvInWXzut6qhYCeioO55Q5vE7d71GkJXaJonz2i21gJ4/HPR6dLVuI
3eg6LGFK79YiPLxxELJgv0r2FUl2rFf9XY2uGI+F4o6/hi7L+m5ksdASqLUImJhxlNdHByYEsQcx
g3AisETSEKARNtuRxA2XidfJdV8d1Aonz7hgm0Rx8fv1o3NxlTWjMkiSgFoPzDzcwnyLGoVNqsKt
HiQUhmQCJZWL0DJQxY3TROsGkOV3pYfvizPq7cDZsmMhdF8mgkjIxc5bamZcapN89iFAnEzQ64c1
ljct+Y15DtNdpgnEsWL4Vpequ43D/ml2P5z2eiBmgNnHDiNVslxmNz5i+6EHSe6cst6C9uc1k0YP
pe3CrVKiwQNDXgFf5NBFpgTgbcZLrXmEUvXJErzgmdP7vrPLTmXd+LlcE/8QUPzB0OF/shwGQIZu
LtJEgLqD/Ug9Fn6lCj+TOt8nToZ8zjTuB+ksNHeIjAFacAPn3XPokdTbXKLxz5DOwztPBwdhES33
cyxQLTPtw4U6nFHFymM4TEfpphnvNn1PHOjjupS7pu6ytzb132JUbrhWQ9JaQtTUpfXjb5k73ayD
WtiQyW/55NxEcwPrwZ/IttXkbGpjyVEjlGzoNFLotgjf6n4OHv0xQA/ce8ckoHnNCE3fByPq4EWw
WVTjB+2wwvQ/jsExz+KzjaJ9HlTj9cMDLBcrUm6JyBHFOgVbllMoWdRwYhrlnQpFxFFFHr0qGiJo
Ge+x6yqxnkvsu1eof9J1BGETvdGU1bM/sS7qFx9K9QBHfGl/qk5/GuQS2qIVtjlTlTnHOpjL/r6J
yakU/sPi+OVOqgodWwaRIx6w94Qe8WIJO7Il3+TdQrxlZPHRdQnbIIx6Y1Z7CEeI5dAt2UaeY4mK
1G+dV548OZKsN+j4ru1iAR2dMCwEEsi/e0IY2x6rscdpu43A4jtzI54lYWG32USsgxwZTQxZ1JzW
2e3eta/XY56bfUT0wyinEfFdfGJDvWlXscD5Num2G8qDPwV72SbFPjIFhu9oTR9Aee1aPIJNl9pL
FNSkTgwEtjlqPbVefST3MkLNEh7WnJCfHnspjAvKAeBqG2XZbQySQWvfHJRktwjXaNgFo/utCw0O
JKGPok0Y3/vegdWa5JEHPh8Ur5lZgw0l3J1Do0OCp9Fb9vDJ1kU4snPbsdvbiAA/zmoMbtl4akjO
HRPELZE7MsUgqnXsGgY3hFEFCoBA0pCbGmTVvvUeskSqvSmpH+IUiIYqMhA3nMYVm98lu2Z9DO5L
78y3UcgI3PG8eyFbBiqNTm87SaSxVO631gNFAeMaSx75JaeJPPe9pB65I4nok7P3vmBnl8BkAEEt
z/FEsTCZhYiK2L5mDa+smvwSS3dxhpNG9q3Nn6tc7OPVBGhtC9zYcENqXJvSPZPP0m+RhgC0rwbv
m5S6385MvXlmTiwqd7auxM7rp/KrdMPxUOTsL8KAEWu0sHLIC/HTxG37vOb6afC4bAFmq/1AhUXP
iYGx5vBlJJ04LxSk05aALOYNLIMCRcKszP+0jvGeQCzyJrPN3Vjp83rNrg6QL2Td8H/KHmzZo7Mc
3LrqDx4J2YcJiZmT11/Rasa9yVOWaIacH5EA88t6uP+sQPx0zn9MKHIOxkbeoWGbgKKmi+wpEizt
2SCtn4Mogk2Yz9mxkP54U4zucuusFGzjxG21Jo33lurol5+J4ajD0cUlXMRUkA1+uN6duUUcOaLn
yXxmIGmzPDAb+B7qep52nSL3MQjbmC1iRhxHoLrHwktmBvTrkQLsPHr6JY6X26JYnH1gS/1SM7kl
ITMJf5uSALyeefctA+kVaYpX4tEmBW/oJFGv1bCewsUjEGrU4mssa8xjTEyHSxi1F9abf4bEJ6+2
xenSSbxuhGtk+jMs2uyx7apuH7ZDTH6WT7pU+MefeGvkgf+YJAuxqsBDVg1aJWzb9/ramzAszDfo
accNF9seqkD8zIf6lMoZT2WdHGNq6rhUwDcWgN+Zim4ax8XxEab1XldYWEUMbcKyqZsajpva/8p7
gpkQPZ5wQfVnN3GCR8eErIQebernd05Xd/sxrsqnkmw6FtDc/+HynBT+q+Fy34Wpy1/dZ+L+SPGV
B7H57WUdqROGPGatlve1HH72Sfk8SP/e0xLSVAwzNYuvsccRwfJl15OCEDcUHUActlgzrmsABeRz
8cLp4lPFPDKMXB9kY1cCQ2R+E0qWp2VMbY+mn6R6sCf3ZvIOetJ/MqbulUcw7MrSLSHuW6qeSo33
OdTuaRf0ubl+DX8vq7y9m/BMfPgZMBsy0+wrfSMhVC2MJRpZ86eITfaatRIQgG2m337RwdNIk+le
dC5pMr0XVT9ln4nbnOjwjkmuyfaLLgyVl+0+SKUjATQT/q8iZEg1RIKotV7Mu+vmpqtGcV4LdWj7
KiVUhsUCHpoICfwQMJXVZcQ8Oknec9cpjsqyWqoxYgXeujVOhgaMFRlZ5ZBI6rJD+pSaEO9giZM9
CHcY43fV9apW1IdbzYxwO2mXXhGmcmKEvVX4s4zFjMWTZzAMy+4QTFFHiDAz6ZITtMnI0omL4Rfj
53JDoNkOUdSK3QBiAuO/tfCYSvk+Qceowty71Xr3VVucF0Wabr5U8Y0wP/3me1TK29xv6B0ILPN5
wcDNyImITM2dgBafkLmR+tOy13L93qwDI1UQvfoB5Xd6gcCw7yY/+JZM5UsYpPU5MMqn+Zu881Qv
P+v8qnmXQ/NbZf1LSMBjrH3e2OSiS/5oKlnzAk4L7gH20h2cSyg1Ai+uIjSmuiua7rwwhP0xIQPd
hzlBmz35obm9p09dt2vVf/U1u+uB43IUdJdrT+fG3m7v1S4GCeGMt2r0x62KcMtalybb86fj6kTg
clAQ3QY14eSD25Arim74EBqy7JfuoR2bQ8VlfOkipie1iE7IykitXutzEzGYDilhpjWcL1nuhNve
cbNv80qAxbx2g0teFL6s1g8VjuPRf0RyAATMyuTijymdJePYu9LQZqrW1xjLl6eCnuSnkv580OGV
JBRM6jXF8smJem0QImmW4kCmVL+XnTdvMJhBikg78B1ZFbPA8Dx7O7NfeyW1bbx1Cf4irpc930HV
cf6MyiRC1J+zqBs7FEGpas4JC+QTBPZwFybKQTvEuP+AjE8fZZbe4Tw2t5VDpuUOGBhPrhcjUcpG
+4JiKSG9NurPoTtSovjVQeRwL4hbqm6WRX3zQ/vIBBpJrVnA3ni2f9Fxd2v9nJKXJxi/Llu7enZV
snfiKb0Jrb5YAx7FQy58HrIV1PxydeSbsTywn8SoMHnFO3IT7u62dY4mcu3voKSi2XdsQePZ/5Ts
mDjgueCUAPStXi6+RVVFsakj1e26KiWJoEA0l8ljmgEmSjq4SspckESRYT4VHg27AcI0OO3BeCwR
deDICwvQdCeDCh7CWifvi16+5TNlWoV0AYPeCszB59FOjfM5d7xn6k68tst4MwrFfq5nLIOlH/Nq
1t6JlWfS9aKLixd/18zIKbIeAhwtqnNYuqh4GzjSkl4LXqpNdWfkbxv5vIqIsyezKGnOCNagPsTM
SDyUSK7poOFI5DYyAZfAwHQ5u156Nw28BnKEaVunExX/LFJJDOpgsq+6lmQJmtvWaz8GGO2HJSeg
gR2ru4lZ3h1Rdt0KXjaiTJEEBbXgHEnv28it8UTWP+cK1R0WQPKYJWVUGauLM7DpKQxUwjUs7rrJ
+QXc4Ak35xdxrAdXyVewNfl7D19rx/bU24YRm9VsJczWneVj5Ybpe2IjXvZTNV1nYDX7SJh+7Zw7
v1sPsF+ShG9Ikjz8lrg0Wzc+yDK58evosC6Eu1HPL7slUDd1RQRpWpRUOlK+eFY81O0M1ifP92bw
nqlS8w1MLPemi5J3PTClnAuaYh/4Q1nAPA0KmM/JI0ufDz3McI2WM+/9ezMO+3mIDqGGvi3gS0c8
yQLfLtr+bbCqUxxNr1nVX0lw0awPnnCfYw0dIoTj7EYN7HzLa4JnPKeb9SnQJDjBVMv8R4Z0MqMg
nstDURXyO9siwHFDvnBCgeIb/IGKbCT2bI3IFqzWZ2+QrImBzt2tS7PL+R8XPbkxOALn3WM6+tW1
vHVGU1/C8ZpG2GGC0j553Zn6Xc/NmSbQA2u00H9ZmCxTuO9N9Y7E58Q4pvkKcpgVU4a0rXUqSQpP
cGhGp8GTKglQZCV9LT2LfZEa3h/s5O/ncI63uvC9Yx3Pr13NhLIZevuNH7FF+R98MOHlu2skU4YY
RhDsjuaYIf88iD7Jv5pleiZQwYf0xasrRmh7vSI7zbhgMwjGCeNqX1HN8NT0NAPK4BRtzYzC1jLY
7IorrnBpHnw+b+ZTy7PwOdKZ69mj76VH1fS/mcPke6/Cc+uHo92nNDbbsPEYAk/KfmrOQ/KB29ew
D87R0DyXcfdU2QWK4xLrJ6H4lNMl+FYv86OTMamxhXF2OUrhYz9jIUMCUD8jNRTPxZRAvm+KYzBl
39tO3hnu303lO88GEdMNUs38KV7HyxiDXSa0+zytKDinzNmmS4seS7LhHwq4bS7cutyzl96O+5DH
+s2RefyTVDfc0bJiyuczag1Mehu5U/8wNdTsa9OfCC/5adZs27Tm6LUmhkLIi1OkbEgR+3Z18cn0
+K3x5z/lZMBPIJO9bxsL1A2xdheQzxVH8S70uvkJ3QIRgjIj63KKkQFQARHoyRRl35fpfAqVGU8O
k+CCoEL6y2V61HV7Y5Hm7mbJwjYLp/Gc1l17RhVQq+IS5sgLgxatjUnBCHrxSk3EYb+RGaMmld3m
iQ+WJyxRfg4roXf6E9KG3tfhfKaghV3IbuDCT2jvM3pnBLAduv/s2ggRXs0PKOlT2udqXEeAio1D
fa6nNyfrzE3arhdpM3XTJrVEi0UDlbfqLZ8YIuahsGhm5vh16K+VgHKIdkMjNmAnL2z6uU6VfMR1
csx0COgggE2pVyCM4kcej49iWf6k1LhZYZLdqtxLVBXM3JY53EYMn//ApXwaeph8DDTTa5heOGYH
nHnEHA5/AhOnu8zhutKtDzt/cJ/HQDxovY6vhfE4y53RdABSTL8j145r41S7QftQkZLoKQnHV6TJ
myiaSPMSGd1oEqJsiWNH7VpnJIk4c4+jaKgUIvqFQF0j73R/28eETYZq5FybHA6GoQUQmImTlJQr
xDU+qIarzbu0OLQTO/v4+xi33W2jwaSjjthm83yAEcFMm8LzhdzD7lHmDsb5jK4FIaV5qPrixg26
63SL9qVsrqMuAfOnNi+ViImitHs0iQXV91XOV1+jatv22GXDpYmvBKeZcZ3iQHLNUxw95B7qR29w
5aGJUZinbTlvAuk/Ohpte2rS9RAVjD00XqeCQlg4w7wXk1gvgdcOkFPiCFUSDt+xHw6Bb+6G1DnT
mDJaCZevxi+//D5CqyDUE6/J6lx38ti1qGeqWJ8SSyix/57kwv3DME3RKyRqT8dXfCXG+Z5R/aAr
9IJzn0OnGZD6bQdLoaCK41Q5T04ou6NfalKzQWt2q62OtovPc/lQxvHJNy2ZhOSshwzWx9H1NgiS
6Bq8ojl2oCdIRCvuepgODxzekhWbm59ECFstZOJ38hpZuEfogAOTpo+mFPJimNy4uIv9t462HRpf
eRO1EQmhej2UiWb5gCDiln7iV1T5L7Jgi8ZlfSFMe0dt5pF2oPBwgCoax+fcG+2WDVqx71nZZwk2
gTzPB5JHm2PeTlRSpsx+1OMS7ZGBI4lPhd7j4hlPXgrgELEfVom5ujLMpkC/uIsxr+xpb7vSPIix
iL/oKZ81uq07M05FfR/qcaCCC/PyRyHCc0vFNF9XmEsrbxuJ32jp2mhPgQnNOwtXzqYZzN9aLP0x
u+4HdF0BDJUaqKX7K6iWChFvXTPhtyfWAy1Oh+Cly/obZpIrp6Y5hunIOYqP7YcTuPcxCmfXu00w
mwd14pxnPCu8ORu2Pla54B6y+WdHhPQ+m9cPsTbLcezrZyayHAGGwW1hGYDl+tkT/nDo6voxrWB7
KQakkx9vkzFx96rzT6l6K8puxzjsmaOQKHS92O0g5WsjeHZQKlVb5Vm7F8n4u0iykebOV+80AnSp
tjxYAwJxFHDQRE1KK0zM3ptp0yQrBKd8RElhdp1jX6wiP8VHWNll9WG2LdAHIEZuah8W6B70uwLK
lZq2a5mx6pDrr4Rq7SKrXx62nAPHXwiTbZ7YmLgdidbKOTpO7dwvGOnsWtzpZibzcGKDEDitbAEO
hWZTGpucVe/gtMrW+8K1/bGdA/7/HIVwkaXEwlA7kRbkHupQ32egnDAJkci7gIN0huTVtCwdlyAi
EbwsaISGSIHszeBdpH14yVc4jl6Qvru+lvuc9xj5G/bQxo+d6S+2FU8ja16YUoXYD8z0Nt5qky3G
JI+mv75TWXrfJeJBGYbZuS136zW+xcpdMMChm3wEjLmLoH3ywch2+JvhF9EmCuZSa74yPnCQMbMv
8V8yV0S7eUyBLi487DEqxcAtdirw7mjpEcO3GPnmtuO8MWaTQBu/9Rv/Tz1g7XShZrpQmHUdpYfM
tFmwSxPEqb4gp24TGz0c7GTyY0ttGGyKeBIHktuCU9rP3rnJqG/YOWXLZqGWlzt00+pxLDtnl+hS
vLF1vZFKHKIZWGxcPvKmRCAfw1TB7HLbwppRzEjiqxg8HXj8F8c90oLw4wbNvm5cWC2hES8osT5s
t06PoTsXgEWDZNirti/ldpReeCxSfA/aEuULqtrLAOMGyZNTFg855jB6BUjR5RyIx2zqls8+ol8f
usy9SZz6nTEtwluPUXDuXDV6RZ6zcJpy1JH5swpwZs1R9kOQSexRk0zNB5/sNi0pTcImx5mFIJRR
Es26eSt5tU2i3MNWYAxThycKzNtVX/cA5kJHz/KnblEEE/fLXvQ/mDuz5jqRLW3/oUMHCSQJt3vU
aGlrsGzfEJZkA8k8J/z6frAc31eWu+2ouz43FaXS0WYDmbnWu97hpo7yu7kz9V0z2AAYBV1Sb45V
BuiQS1gGy0bb+rPPuWQTCJ8v5gYSLSmEQ28aiI3xy+B+HfyGWXKajXg4higz+xfpfTBUUaNUh2Ze
TgGEu0pr94JUoeUsFMghkma8DmBPY/eaQv1P3O5aalwasArGAKbfpcBad2nlvAaima5hKmZkwXHJ
2fwaLvlu9Lpd3tKWLlXLjjRMt1GUJ2zl47bGk220kpd6qp5i/6ycx6OIYd3XNKyFcD5HYYMDTDid
L3MFj1SJKTzk3AZmDpiAzwLYLxyZStgWgIhnnYdZ1RwJzB23sZsxks3Dz4U13cGZ31uN9yE3xMB7
HuA1dB34qhdpX+6hYt/pKSLZNBpCIlzdC1lzP6Y5ci9bl8lG1dwQVlwdf+CrRR0AUYby1mskM6ZB
F/sS3iZGjL4NPblhaw1TELQ0GD7O5RTu/Cn0+Peo/DjZuGNG0kpIf1VkB66kXxwL/Pxlku7JmnFs
6Dmh8DSzz2NrhJ5gyJvM8/rgu1jUORU7uSrIGCSSFVtRejZnzK6bzr1QTUuP4Vv1d1kqRpZjiDFp
qBKxcSvrU+/UJSGAqGMRGVebysVUTZUpuB2R869lRl5x18btwYWv8LBMSQG7pq3C866pMOMOzRTg
ltG4T55jIFXM/hijJHGs6/HHYCKXua+3rZp5lFjjF5+1gLqy0plXs0D/Q+vB9zimouH1KqyPXp6q
0xyp8lp3oIsHpErXtXHxC3Qqp/9Qyj65igffug1Hp/ucayVv2sqEr9FI+OxmMVN2BfJgH6IlYHox
o1QqobhWXFeTFOfMIaO9VIl72aURxNrSRN5DN8IKRAJJormlMqSruPAVMkcvM+FSP9sye/X8ZdqS
0wyk08B8P1baRZyeh8l0HFBIfRjc3BxtXsaDcFP/Jq9L91PsrCNce6o/IC6n3lGtfDEmvTKuGF/A
bzNEBMmaM3sq7PqsMeKDrBp9xd2qr/qycr/YYrZvlxE/qF641b5KR4qdHOp2bCGWHHHUTLNsOc5z
329kM8s7NxjEa4EQfy9KCOFoC2ZKwO4Y+AXAP53uVZT7T6HsP0IecJioRiglkOE23ug91151ruxr
OzTXMyk0G94g/UVLqKaZupWmuC8t8zQWQMVGJiSP11CkQ69eZ63+XYRMEYMTiFKbfszt72U8xTel
bviSo4muwnbMsEwN9irHpmDLREQ1aHcGym37sauDeNp1xsI3qUkxCKw74uSJ7dnOukEI5GK3fNYI
PBoLuONWXphLTcqT7QTxliFReFth0YJAZxdA0N6n1bQuNmTAGhrXKwq4fAsQAFXGgXPA8bDTjC1R
NNLbjmacaOq6fu9k2j0FaJa3OFIV27TXZ0NKijJsLCznR89Hh0lfAetB0BAESjwkVT5u5rbmotml
GQw4aacZzAXpt6Qhj3nuhOjPUADicVa2GhTnrdiWuw43+s8jtkUQRGrGCNJ7GbEKU4UszoIVd0mW
Mb7wlVXumLPRHNsB3N+emZhqVXxV9Ml0AUvNOh+zOXhq2nHYl7JhYq1mHJAzVZxsN8C81iusGQVW
2O8ZDBC9mbfzZumooxHgzpA46Xw2Q9+WMJUHp3yJs7rYD1YzXqqpWw61k+bHvHS91R4KYnk320/L
Il85rL4oNzxv0kleAUVw+Deu5X+d0zi4bPMSs2fQmmuQPp9RZ55eWSaWWCg15h4dTcTjDS1gB088
ksLTRDug2vFqHOrqVeNwcCZUgG1l3/s9Z3WLBevAblPCPr2uXVVgmBQNr7pP8J/2h+ETalSZ7Lx6
mKG4RzGovTMt0biL60g9GIf08XRo0zOwK71TcX9XIj47CSI/LhsW/rkRc4XBfCgvSzW1yDM8eEdS
ordxu8JcZ3ZpvSYdtK02G+JnMo7sM8KEJ8Z7NgELtupTUumnCKP5xGl2k16KcZ93JrpJvJLgXwv3
6jIL8o3ddxxuMEdov/IbkfLk+/raoaTe02mrj6OI19pQpecIG/W+8KP61NYNZBYf6ounGnE/iyI5
l33RM62i69kYf6lvSlCUsyGfFyhi4+Ri1oaNSS0AMAQi2yGb6nOpvfwJKl6z9XpMNWwlXzsrbbey
buprm1CKS2G5ySPzg0ntAiQHlGfJDRwte60IZwjoUsXjeRn307MayvoBTZO5rqp52sZ4k001z1vY
mAMvbn67hOn4uUVH+Q1PABVt2sBl8ObC4QFxsJPxU9oFREn4VpghbU3Alsvhe4LD6Acieu09aK7Z
axR8O1n4+s7xXMRJeQFXxIz6NOaS5rLPCn2mB4F5Vjxl0cmZ2IY6m2WNS4+4Ym1h/h/YSJsWwK8Z
r/dzd0DOsk3jnKfVmYCrD+PPVq/m6zJUsMMAS/D9a1MSe1scmHu33WKkPxwcib9zMLUWJSLBi8kY
8Z1h1+8aS5kTptnjR6tJixN/Kbuk1/OfJXoSm0lR6ulN3hbiEbKABn5E8nmTBP5toronT/f5NoHk
u8v9BHfDKgjPkkEEdzawGcpt28luYPUjStTz8qUvBia/2VJ8lkH0HcGif5Ku7+ySpLRuZAwrUkSW
PnfRRH6oq8oHEiPABRkfOKDqqyvMj30OdDySUkSI8OWy5NYNcEoQSMvOlshBqIlx6imKLOxbY/Ln
tCiZJCyV+iDyLsX4F8Xk1ET9XhOObjgZtsOA5qoTAa+UQertMzlj38pSpLOe8wm3+PimSevpSyzR
J3tzg5Nz2/Xh8xiZ6L6InRa7zTEndKcJX2ISkr9nOVHvBjn2TSfN6gEg/fyM6UKIk1Nch/htISJf
Z475qeWyCaks6/y1QJ36EeEFMLq18grDFoVP0n3UCO8RU+Tqqx7QD61dzj5qGxwhItSUV64g26SA
kfNKYVLfzC6Wi13R8jO79g+TxVYfCst5WOSILlu3qYcRInWWQ/0E54pGtw6use/0zirHnXaxO/bf
S094hxln3vO+Aq9jB+QSVBLXZxjspDfDiEF/mRYdVt85YKmAwpdDv72ho03SMwtoCpWZM6i7WLB5
dYXTH3QfqnBfzq3EvxF0cUyqsr4YMdMHEO2gRPPm9K99MDbuxnfY0GqPyecIIn7OqG81IoOot4TZ
SpprbJrkQV3UStYoO9v4fA6X4cobI2zpm0GOTO4Q71lTbX/CCH7eM0JjDted3DYG1KevtXiDUMqZ
UxPci9mNb2Sml4fZx8wPmV+OJ4T0VkZeWZzmHP22HktxqZk67PsaXp5ngdPDE7cOVTx1l2Kckltc
09xdGK0+0LgXAbKVzVmWt3W/EUbGl4UEpmewjLdzzxSoHCrUv47xN/WEMzCTPrhPqV2+utoPTvOs
ihdTwwlHbrPutB7oSlfYr1pODuNXbyGNBg7xgVEdVVvO8IfiKEh5Mal0WEKCDIbEs8xWWdI/l2X/
ig/FaYwIHAERYOLUlk+BS9nnQouaTaa/64aIo6HteFvxp0Cs44fNCegjQ57q5ThQyPqjyEf/w4Js
DFTWre/DOIJ2yHDYftTMlBfYyXr+itoKrLIDdPT9SNobzsj0W+E6XbvJhVzuUwib22wuzGvtwkkQ
RIw/A/4md8x+QIaXqoRkVVlP6cAmm0dzAreEqA4ciKgv0bR9yAriQIfQGr7NMnLWyRbp9Nu6yVEC
dh1Ts6qFu2MzyOFtTxSMBHi6cKiUvVz4C4J1InWXu9gK/MPgoqLh47iJYUuj4Vix3CGcG/b5TO6N
KCKzn6Cm+czYet7L0XgcGhbqZFufjHF3Fmm6d3NKiQsfSPPl4NCR1dK4VImuPyOI03RWzbTE1S7G
TA3sv5qSDajfcO+kwJ+baurkKbAYjXXtPDwijvIfvbTPjuNSM4GVSQ9sYGqcZWfSdGCqdxde3ZYv
uArgNz/3Be1hNxxLZ8nY75vwsS0G/9WKKG1Rc5KNm4h9zh/cxYPpLinaoO9bHUI23wIBovRPSISQ
1j4uwF4SlRJfG868n0UgP8FNIlgKP5M7kS9oZWK9VpGmwKo6IK0pZux8qlA97tE3J7A8qvzO7psv
QQeVFhuSD1R3ZJ2xpEkwjirDsKRPrzSSyvvKW4eXrb3O6rvah4YFx50GScuDm0/6U9z5F4Lo8mua
D30la8v/PNa13o1Zn36DwGWw26L+OZ+NmonQEBZM4V7gGxgDdt7qEk4TXADrKs+jHEzc7fRZmvbV
h7BPl69NkaSPsq/FDftgufCq++JZ4F/2IvOge4bOMZ8vo/Kxt5jcF9ZZ+ynr6ZGyoYzu/X5Zksuo
TT5jyicPDAecazX6M3VG3w+3BUf5U5HJ/s6UKDSNstiwslLewOZZtnWd4GNraZuNTjwbdygeOmca
pp3qS/ZBw53b1kGAC0mQJ/ImDIfxclIenOiUn4Vt4D8sXuvfFau4euOqskK5WgMsWalg0UleEdxB
wvxG4yPAjBy/pccAqPrBz9i8dgOoJS2JsxK9jMHG9xrxaWcfsqiPL4WCJglxxIquncLS24keIDmb
W4PWtUzYssbZsw+VrtQ1NgkDFsVtnH2yvCi7imAKn/DQULcmzaG9hRad48aqCvHgh0s3kWLmwTSu
MQe16Zj37qDiezsagn3vtN7FOPrdYwTxhtBYhoVeQ1wO8DFB5fUAkcWFiolvEqkXHbKUezcl5iHA
r4aILywhVKNS7DiK+8DpbxxpRZfDlLp7E0TLpVJ28VQvEtkOiTRod4AGu9WzaMJ2E7pAn8FWK+uv
g24GUhnmYB3WO/qstWW3FybVh6qEhJWB9Dzk0kPTKvHojPyk3hkrkjeit0ibgBt8Oaf86TmZncOw
QLpOOiz/F5XQ9y1wVQuAJMs8xBTJl7WwrE3Ruc6jF9YeOgmruI2DJroa6rC6nxtZvFYjIicksmN6
7UnBTLeDJESGROmvsyaPuJ4ltr+4MJFusEKCIiOC+ejbUp40jkXgJ6n9RXfTeOXhs39q5sG+CWKJ
Tr+1ihs37MvbpjX6ydVxf+gqpL1EdKU3E4XDBXN6cGanJTnUpRvbco52e3Io0z3Nf7AvM6luwkmZ
nZ6d+KGhcnqqazDr2fWjK0Jx5gNi8OA1TyXxN1CLv00lo60Yrs3WX9yS5sgrDmGOtAg5cOF/cOdO
ffFxRdoYL8NaoZnTEDMZXVGBaZU8pnGxWGCzIMHWBBF3lh2CTAcDJzDg6LMd6vwUu4E51q1OPy1+
VpDhoJbnuHEr2Atef6mtSZ115cqn8pZ4Bkwe7c1gAR3aKRduSUu/FLBSH2SQD1djLYipq9z6Ii0X
jnhXR7eWgVyzKOHtkGsYGPE4GdPa9d+mxOjLCReblwmbg73JWug+npQhmZpDytbehWQ/YX1CMz2w
qzwXLVmNG88R0P9DMMI6LqavIg9THE+yO6o7g9eLxJWAIcQL3PPuMhsIgYhS5Xcw+Fh/nKaB3WyQ
KSZfg6Yaj0mIO2fYBbjj2bK/CICKtuyqjKJZlNcd6pZt2cNezHxD0BZilC+U6sm3EPLiowPJNTla
RSgv7CBW8yZsmC2s0qMQ3l4RP8QaxfWmF1Z45irj7WZiZI7IiwNGgXi404BX18ZBU2Na3BB2CrPF
Y7TmR8lCnltz1jocWku/p9FQ96LRTO1QlMXExX3t8Lj7WAu/PzODcIk6TJMHkVa09qaTAJMZwEtT
JXDK6njkhg6euVWkBrwaZK7truSVxfpinugKIqx2cocpuRPdpBAbv1so7EE8BB7kjjUhImqalBda
4OQ0b4tgTF5TSUqgW43BwYHmzNglLM+EjuutZN1QPsOqumhYlVQ3Q5Gdt2vjBFIyX8i2GV+i0Ike
42RV3Xshgzmjgua19RZ1kOTjHRzTcgdsMo0IbQT8cFbYFy+dm/+4BWnesUcUiRfH+V5Lf76qPEiN
TKqcZ9tv7M8jFrBnY2WmmwX7nKc6nsynqs/QibQ2/Iwr4ww1ATrYjE1Yh6B7L1yUAh7+Nw3kYzQ0
M9FtE94s1FB7yTmZEjRYu88uRdRViczhXAMoxZv/6KwJ28pO4rMhCtszfCn673qBaAOBma2yqDxI
c7UFq0RMwx47JzhZQ7Tsh4akODAT61gmcXfewcfe1R0eelDLv7VM8j/4WLcMhFJNjHCG0qfuC4TL
KNXDx2Bg9pnvMyYQyAFLpsJF79UMexn1wNikLLqy5ZCfkZXoXbXT2ilnGaHq8Vye6d5NaaZjBi44
KqRPi6qZV/IeMqWiPjpRUlwHfTo8+4kt72U/wzHtshppBL4usK4S0k5cKIvabYarooFVj++EvRtL
lkjXx+l9YaxPfk4B2be5c6FCG3/JtO0ezZIYpBmFhxx8Di7K1qt2yu4JGtNzcvqP24903Z5KzzrM
LLZuY4WHWqrg4PrgUWkNmVeLR04oJvD9qmfoIR3Ym1YuNBNW07/EMaGSuciQRbh1QS5CXPK6KeW0
X9gfyj2dyXLA2tbdDXPh1Jv/pDBnTGVP/lFT2Bx1ksDk6Ohm/9N3iR8kbp6cGfh0tzqCOoxXU4YH
kp6OKZ3HkZzF+s2l918pnP9X+fIvIueb+lt537ffvvXXX+v3cuj/g0JnF/nx/65z3n4tv74iPH/z
5F2Nd9ff/2miK53/wsYQvaFwETP7roO55JvG2UJK//9UzYGLba4dBB4uSzTVto/amDP3h6Ou+C9f
8Tds6fvrf5D/RtTs/epai2wJ01cP21obsXEopYPk+p+K96BebKtSU3wP1klQFHaVSZl4u7Erx6Z/
pNof4JqohnED7OYKPKq81XFCbskuZ2PspsNIgTFDvHdgM3fbYim6yTvHgydWsFU43PXXvM+qLj0u
KdhudYPApI0RL9uMsLvzqaUkKK7dOMqCchssysqdk+8sQQrFQHh8jMxwssN3B2cndJDt4LTig55Q
ckBUlErwb/FIfhAChLfL6uYubPTB06J1811uWWHb3geQD9EzMXNrsMwWZaftGTZA2HmMhumKKSr2
egkWgT4yLe02uv7HC/A/mAP/MGf4/0puTwUeZqcCxFWu5sRYxf56m/HoSevSC+InyC8Mw+COdCOW
YTYuC3jHkbAZr7T8YYqaZ8vIxXjbNHGguR0QgA/pxzH1pwojKZkG3JK+QHJW7IbeiRA9QhmfoJ6N
Vh9j4tO6iyygm/ZDQHxOFkQuN5s01I4ngMFCw0ZT58UEUBjHmF0Y6q2hYQKvgTe4rhhlNNcVg1kn
IVoijdk6538ROSOc2YgBExFBDpiBOxVxoGjYxahe6SdEtboNrVeH2mH9g0zObD7aQEcFWJj9PufX
pSzi3jmzuixS95abKcYXCtDNFpeLi4W7OmaRVXnysFpg1MV1XNa6fm1R9g9E8PZTZdROe0Ok4CdG
uKk46xlujeNVYHJAhvOsx6GNApesRz6tkV7J125qgVIGXk9jsBXJoYdC0fIHe71+KK4pXzvRjmye
//zMWeP/cFRZH7kSIFKrjYGQnvveSwLtHPCentqPi9uaWJFq60XLdGEz+PblrmEk2Cd7J16yeTqv
hmrhJbf6bGIiA74g/ezsz5fzq0Mxl4OhLVIZqG2B9GUQvnsDUxADzC1N9IgGgRxGiJ92bJKdgG5m
FfsatSC3CsCqwIoLrz90QVcmJeQv/Yt3yDt/5/VC2P184fkeBOUwWDfAf+44S4DQj0wI9aiqrJLF
h7Flr9FHvMlS3zuFPJDIR9XO+wi44WRLA2jItEbwaqVzQPfAyHNY/zFOcwjboBhqevwbBVXUtW4K
k4/BM/3JEGfXpoJucx0UmfBPf76bv5pB8CV8OxTKZjnb7MUU179+CSlC9iZsgB+ZzOhEAgEtWDnt
vWGqiPaCGNC440VI/GD112wIYa+2D79sJvhfgGg5vFqgVe77PbuANzMkixtDEfGHOXoYxiJjzth3
AHTpMXIxLB4vFLnNvOBe1RYaLpQFj625LhcaJfdD7SyGFZGk8bpSx1FAiUFHQjIa70VsJW2/axMQ
uPCmGhiEYkI4lOt2MoHO8jf9tiEQceOIRbELV+MykiBaZBpCRl2GmlXsMXpE3RrKwfJCoBvea2xe
ax35zWF2Krku3K7LucwZO07+cujS02N9PLYDV1R0wboqGZSuexKQvc/DxzLc4zexSwR1gboaJC2o
CAwQvonrKPRe2+Dtr4wNfLjxwu41qlQ6SNq8dY6bFPwQB0RcjXbodtbvrNOQdW+qruHDvQq3m+Ql
SpkRzZeda4DAAYFKu3lmE4WsiNP46q+wX+wucSDR5TgI7USd2tCVN/iPa2Ize4GHIDzqeBK+Ii8z
xUbzWAJKjdGpBinyra/V2waZK1wXIww8+9zUn0eB0i/eo2vkfj8hoeiRdufaAYonF86BJNluFkSg
6wYLQsGvTnW+XnXgRTXfK9TxaN17Y7/uaphlrtfZWDBC78uaQLx+VzHfSjQUd4eBzWHOJ7sTMPz9
HOoy3shDh4FlN7nNs6/x4MOy+u1PxWt6gX8j33ZU08eVuSsKGzy4IcgJBoRMc9M7sL2a9eGm0hc6
f+rHKcBBPFOEJkUXWUJJzwX3Q+gPAHBzxx5TRk7MLf3zsvwR+fLr0mCoiS+RY3PUsjjelTOJH5HT
tgT9x2rwUrSl0ULGGqmMb3seFNPVqNMfGTQhEC01lCsCZxGtxfufv+LikNE0O1cXvXUKkcTzArqV
0/IU+0m10z1EMpsJx5AzK1XHMHHWVVa3vvCPstAxcecGIxbp3WvwffiWGzvs6kre99hN9sudbXQX
301GS+NfNWqZbUT90qkbNVwSUrQeoFAOZXaNIiLmA97+Rbj2+n5Xb2+7GDGnoAoK9LpnSwzdMUqR
+IzwHrSkOHbWbS2qnDkPvP0Rx4ann6edMMSv5QC2sDZXrWZoE+ti1RjFJCeOR8oqiDWQxDFL9YhK
w2BaJ4Oj4KEQSfgCu2di4QocWThjcfca1qlF3jeAspJpWBRCF0aEaY6FFCWmZVjorosamBaf3c2f
n/Q7OyxKVh+6kLLZ/1z82u3VK+ifx0hdeC57kszulb94FSTEaMQoceuUvJzO9mdpSJNX6HRLlOMq
vAxIQxHyksSSiV0ZOhNQz7883QKbep26PgxtJ3R+L/SQPDoyndMWINmZ+PLLWK3/yDs8VEMcKkdZ
37H5BhX7dW93ZnoJ81DV89E4wZRYL7Pd2xTEoTCD6x+dqRoBLcoIB384ZqbsIUs3bURfeW0FmqFv
C3TP+PLPN3eNGfrHKsLeSPqhjeFeGECntt+vIiMna6idxmEG1jYEuaejWWL60Izaltq6jLRs3HNA
lB7Luna2Hc95+PMVvKtWuALWsfAlL7a9Lub3RULbojxdmuk+rspMyafJNkbOBysUBa98ptyMWNHE
x9QUd9DAW5+uUoU7m7+YMP1+HaEjpc8FELjs/XYnssaBjNM09f3b3ujIbt2QWfkc+3gO2IbHMuVO
uC4IVj3lSJ8Ua93759vxrtygWbRxvHc8X3I1HgaVv77sqIl7GOluxwNBx7baCIjQcrEQJQrGCb77
SJ67jNhno1T8l9bltzvAB1PpKNzu1HoX3tWN8A3bjGz2+j4hEZPuj81CsUmNUQhIsfu5+bgEy0Ex
Qb05zh+jSEjY0n++A5TO719KGSLjcggm4PXkmb67B1Me4G1ZhPV9lQyG7c99W2CJLnl6Z3lPUBIm
FlBbWW4/i5iigHk4XiVVpCGzMG6hHT2ILFm37MyyqQ3TIeXIS3pQF0w+avnjO739YVIzgoQONZ+j
jkznxEjUCElTW715SC2rGvQNXhKMJCGbZH7onOMojpDqEhP3tdCYIs9vnqUVrIUDrMCK8WCOOW3a
3uFksr7Ftd0OGsOSJM4Zv9RWRNF50Am0Zyi9b+1Yz/hxLYT8Ca/2zc/tX4+8fc8dSgI+pgunRndX
0KzcNDpmAjmxOgoH+b6/CdlEZXhwxm6pHkuztJwxolw8zvi3E7Cy27lXNaS6rOe/ZWVecLFeJWm1
LpdlbRMPNsSLSDxZUubZhxKXTWGuo1w6HEe9jvmOB+kSOzJetYBUaGf7OYrsNUA3YnSzmZD5j82O
IYXRI9OrgdEkNHUYmo/cF6gRTEXXh40TBjXscLlIOHcNsNaPmmVqC0Y3JCD3CtsNNvyU/7YQlc3d
myqwKxrplYPQ0sctHheWE5ZGG+gHDHiHS4lpLr/ivLWqMB4kv/nz/yBY1rwoJWcuzSQ123qDMUXG
Je1I9Z9SI4LKUlJh97sCCbYePaJxOOjXyqqcKBeoRWsDHWPrvL1RXemvhVZv/JzzNK854SEo4r/A
/4GCYD2rhbEww4dPkjhte0DtEMGMdItyjmWGFYCX5eMn3GCyOb4chirtB7KBtSIulTAL6hG7D+WS
Hbqx7KfvDQJ+/jKF47wyWAm90xMjkgxrrC1C/Z5myopL3nHwRh10W/W2NDDuXdifCI5wawwcoqQY
GYgWS9ziQ4Sae27scZdaOki+F/QDzogC1XfD7oTpy2LURRuGa92mS4Dt+AxH8bwiai0cU/aOj0gv
FkS/FnisFpu8tDVFNqNC1x4OUQcbBQELYpqaWLnZhPM9K2aplmZXRDiNJ0ebqO61fHW8Zkl3jNIC
WZxDHl/XEyy0nvtZxHUhMfYf3YrvSZlGKs9uTt2MD1J4pvEAfnY3P5+38JO1PCrfyilPqvWv/DyV
rQG/k/EqhFDILXkrof+8bf22ewYOJYpwOU1tR4bvWzX8HsTklVVy93Z+gBhQ2rl8I3OSkxk5vTwY
81y7Z5H9J9GvjKztP1/Db4dHoNZjI6QyAezDP/HXw6NBI6DH1hpPOCbk5pTYlZ9dzyXNxEcLC186
6TLEfvxvgMOP7/ZLFcGHCUdJ6rRQhP6PwKx/mGlqFMEyDfv2DuufMIiP5K0zxQPycGqDR5tnJpwI
RJN0EF1gyTWq2rMW8Za/DJk8L8tjmGBwE8MtXXja+4Ik46A+iHiicD3rGPbxrDHKBSHfsqshIkQd
juXpXTzL1VCj0XYCuu2gg8zEAb0lCqetQ6sn8iO817h2d7mLUYn9lx7E+9VElGMaMNUHHwjYXpl6
vT+ohI/Rceznw11YLr5ov6KfaKnzmBkMPG+3Eqs7igimgQ2hTPFZArusvIVkxZT1Fjz0iEX4GSjO
2qkKm4zLj0iQbH6hqs2k9M6eo6bP6IGHFXTQb3/YsxKt24t+EMZDCGG1AKykadisr0sVCr9I90kf
U7+c+1E4U74UYweZmoBBaz2NhGtlqfetwdTayEsc17mSuK5JhNh1KRDLdGHqac7yvW1lLWZ9YuIU
irZ14ghCtzaoBdEPn0ztAtyd0eGH6H4Vpy+EsqYLBxEgnea8WWnqBjcBPpiJIkkXfPc+FfaBtVv4
5V+6hPeFLA2gT9lEBQO3Sv4Gu2qSQ8JoHsKTi6ILQxA6+sycFuyxWWtrzcLujZOt5G5AFlpR5H+3
9EBCbV4BetG1jP6tfKxw/kCmUwQnAOZ8Qfj1Y61j9K54BaB+jHwiBTx7wr/+XFc6IgwxDvUkU8Jf
l7ysJz8lqMU72R7Sho/M0lYcF5uJdX/sjAuUrqCZ8rM/f+4PR9J/rnlnhbnD9RuH65Djfd2eJ6Qk
tdOynEbBq8937JsC77qf5SobVOJUFyj+lbIglLWmlgRj0LOh6NDJXHS0uJ4m86VKTAML1llZd5+A
GIKJaeNfrnUtGH+5Vkeg7bJhfPkQxdmmf71JobGLIfXc5EReD/5UW9JX1xcBIk0XfKEG0HG4c9C6
tI967MBsyO0mbuqF/m+g1v3ZikTw9LCFT3AQxPoQQxarmXYtzGVu9J+v9x2eTKQgfZC0Xe5u4Dsg
ub9ebtfYOjBlIW/lPBs2Ekbj61tkPMgSDjY868GRTg2hPNIZnGI+oq6POVkyx43oS/58Me/PFC4G
G1yfLnH9H0PHXy9mLRN6okLGE447KWvJHry1uHJlp/isLlg44LpySpePf/7c1ej33UPzlEc3hFE5
S+u3th+XJSit6DNPRjUWKV/tuMKvZWlWCYbTyxU+JIhoGNGQexmy8NPPmivu3PXA6MMuohyY0EBQ
GkqRLlz2T0SuqBssvIAJzAqEOtjODekHEWNev+wQMuOXAUY4ZTL9/ucvJX97E90AhHJ9tmKtF94v
19DDYVaOejz9RGTDugr9m0E0JNrsU7X4dX02AmYu5a7M/CaLz9LS6foa+7V8HcXF3dTwbfrWEZSC
I30L+aheC1x1t9SeWv0I9OC7FhxXvNKg8nkmdLJD42OXb21UkSD/P1e952fu0YO81PaPo4tdsbV/
KxacSa4gLc7m6+SgBdT58Q+a4e5zsgQwoyHCdNgd7NVs17l79KGGS8xjSwxdsMrMIDuEF0Mz9iR+
VX3u9c8/H8cyjysitQw4NYHBdciBaF9QekO68ONcYHA2vuHSIGwFb/NPLDk3CUfgbmBIhKFdjZHn
PF/lLuzUFom4L+fpSJ8XFJgH1Bn+PtZ5DO+5ElTB8LeCrRoF5vt/2f1+O20Yx7pMe3zqLef3d9OX
Sbx4KutPI5YMrMmloot5zpMIF68NUPB6D5XIox56RIY12b/++HVRiNCWglaZXv3XNUmtlWpg/vr0
E8r0nNLmfMmGwOfz0x8jLk9mLleRx5qH/pfPd377/phAub4PicGjoPhtbSa9p7VYmvEWU761q9I5
9RsYqYu51rCVU7RgusPlLPRmDZADD9BZPN6RvRU2qIUPP3szC+4jPxzYkPlhVFsrjE9S5DoT+FnO
z9V/M3Ymy3HjWhp+lY7eMwKcyUVvclRqli2rqrxhSLaLM8GZIJ++PyRZt699I6p65bAt5UASwDn/
+YeQZynq3BYJRF/F6A/hbF3fdXuyyNrSM442Hnr0pLM/VuVI+HxPesGhN2cfugM9KrsGRGmCW0vj
H3bI/9ioPLBA2wYw0WN689eJL0kHudUxvH3etijaEYdbvg2rbdrV5iOfE/Ywz6tsnpaZbGv1MpXt
PzYAvxakjkceKNu1zrUMHAh5Pz8YEd6J5BUV6rXE9wVtOXsZ7zHlQ8FWHSJLv/z9fvYf2CzO+Xwb
1H56ShYC4f38hhPk8pjsy/gVD0jo73tTMJ2zdybCJ4OSUSbh+D45folLTtdHDUNo9jpCGXMBRtHi
2snA5p8W538wHRjacQl0Pchs4D+PrE4VPdrZMnmNQ9iDJNvauc1xnzNDo/xdC7SJIRGSFxhN/QUj
K10gLddzhmPNIekKR3J98oJRcBm9xaW7xt9F3711o8QJpFze/Kyzsvq8+NyLT9hsMH7ed0Wpx61r
AdpQO7MKOyg46mWba6V2px9zryx5JApoxxlO192ovWpKj0EdxGYR+fdNWPUCqY3h1yjs0MiwtKG6
DvSvFeRCurhxaq44RxvqetZ0MC209rhb6GZTreDd39/uX2sBFj1DZQbyWOp6ISFGP9/tAVsLETIn
+Lx1lmXrwyyUWAZEJ1rTGUMst2Z5/1NBBB7MK/9fBefaFtscFbYpGLCz7f0aJitI/ONpH4nxIrCN
QEM/gyPF0IewADhkhFAt/CHNNIRJvkwhyrkjpJxEPlnrIIS8CsWFwy3OND7MAaQBZDUOQH22uc42
soR4V+OSRsRO2ZIaCEcGmXWSION+aGN/msUeJUniZJyvQk9iq6kYyKAvgGuKx2KC1sOMjaYJfvU2
Zili+OyIrMdaCy/hg7b4Eg960PmxAVskxhAKu5+qcDHHcw0m1OG9kXVu/YB/lp3j3hxanfXOhLyQ
Ei1Raftv+RK5HMa+YwxdfoyIGhudu8aKlkSc4Z6G0eMkGAHFh6VI6hpHVeRMktSQOayiB1OfELQH
bmgQtJZHIxIZAkzxzsT8IEwXnh/gzCXOb+aRiT2uZIgHsQS3pyg1ckwFeo32uF2Hw/1vBIO4qJI6
u4VaQGROIY1XZxLCZe4mw3YuTjkAjuWf0wDdtDhOc9DjAgLyOMOZxbe/Mz4HU88+BXVeH1nwVkP/
G3hRoo3Oo6mB7wxfGI+htukn0mmWdZKcekCJvImrjIyK0CDDAzaf6vwGxwN7TuJqT0mfZPalBHcb
2teYngyVv2hCmt4Xkl+ytAHuk77o4KsMdf4+JGoSH2FjWMEFwi4mXijSUfUm+9oK9EG3jZ/76yaR
BsnADWnzaJjz+zGoNf63wq7bTD5cB9oGt5Sdh0wbIOhxwRcfEmBeayRrHDioUP8buMbjSst6Hr+v
k8A4I9Lxc4I7GYcoNveOaLG7kCNzmCwwsn8qt2kXf15jnOQQHRzGbOA4LnSzX1Y3S7tCB1G7l1Em
KULFog5jmb3Cr/UZ7JZVEt34cMdcTFELMtjDlljz2Yr8G7KBhuag4Mtj1ERgmnmowffup6lHwOIg
DnstigHKWOiU8fRg+SWs+EQ5+OhxDQYWs4XWKr8NGryF0K4VYd+Jw4BZAYYapZUb8gkGZdbdGjWw
LfmgcZ0eErTj7xEu2Fgrk1hQHgvLbD/RLqXy2AB3FgiJAgpTvGes6eLVQhUnSdYAITZR7Pewg5Uf
Owezz5WJ0q6qHw2ckTAWd2Oet4EomMMEZ56cwSSoESe6MryN3RFXWCfDsYLmogqPE7BJwJfN/c9F
NZgPQ4t1+57Zg/XV9ML0tlBu5zF697NHHC6HQwv+8aa0zganlneC0Jo3EqjzxwKhlrlbelQ6WFjG
IkJ1W9kJk/X7huPKIpnWdRacUjO7LTu8qUPP+B6OsX1mQFceEN0vx7rmYfXdLrjhu5pgNzTZENAX
+YqrCzLRUDOY8Vy67xdyDnchRlBfREHEa984DhGtaCOfxrSpnyO7bh/iPF5OObYxn/rAsM9RKFDr
Y4zPKM51qzuKqeosHGQZ5lIXGoLyH2DlxTc1E/lXUbvuH7MVJF+irm9fZqON7mPw80vRtT2JaU2H
7WEqTYA7wgY9lZHxGC6Zugi7H+5klqonaXXYOU7ELeeZgwY6H2uMsCBgf6+DKf/cQAsi2lz0t6Ds
yeOEzIM82zZrjkXZLmROFeFnYOPiFmsN9xlO/OzsMugIuzwugjsxZM6Xwh3aLyFzmTO8DbyC3Da6
cdsBm1WFu9XexDYH00UcQ2+c0as+1/2E7TW4MwOMeTTesTyV96GskTVgnUT0IhLWqW7t8+RL6wHZ
snGYlnH5gSGu/IDcDoY3R8aBtFtsK5YIuREjgBufNN0bO3XnpwWX0wcv7uqzyWjtkkxkqtjRMt8V
Nc4xaPil8wzVJlBHiDoV72ISiws+cIf6ArvBIGj9U1Dk0Z9Brt5CTw4fJsfbuZzJQ8tpCHddj99/
mebi1WEDPhoqD5DbajOrJZXg6x1fAEGG+xrQd1JiT54pDjKQ1ftQZngRUkHJex7NdK/NrFknSPca
8FntxZ+b9zFA1DsBfMZtY7U419A/Xly2kxcp02bHmVm9gUUhtVrG7D2pcoLyJqtSz42rfYiJ2qT4
YZaxm6YRp9dyKqoPNlSE8xZ/ZJgacgVhsFj2braM5vfZ8IeTu9TZBaf7gT0jWfIXZmz9y8Rhs1tg
Ap0HKKC7QNkVWRtpA7u8lCbWMEY6YkLU7VSt8HSOy+4PE/HVY8J88IhYYPQP0ehrUWA+xUfgjTfS
E8edGuRvCQOpC5TMb2Nnv3m4NkBey9XJGPDGX3DRQmPh18bF7Js8vA/RYd7wxQobb5kJx4y+THBy
oTcaDw02r5CyDGT/5G7XbK+VA+nTMjPx3hqINqfQhUrs1MYf2D5bWCUi2sXQRKTFd2+p3JssMZw7
uczN17CUWCRk/cjictRDTAzA7YBvQ72rPLc80AE3fyAgE3fm7HpfmLOg04oaQV5pkvcnb568N8tE
LYxPttHe+r3rQzelCCSyosTHkoz7HhzAgmR7TNwOByk0a4BfUYePGFogjFPxIkyC351yCvYWCkam
W1zhW5hqFn7yWAkmi9d9kkwhjugZkvQ0uqH4FOdQS7BwLSO+EJ6SAhYADoCz8YLNuPwh7ZntB1cZ
7D2AQ3ZceHE7wRXWKXHlK0C/i35tCd4jW8Zfctz50atCel12XIX6sxkiI8wUmkX8q1ridjHe/+pQ
/d/4xpx8OBhzXpyo90FOJjRd3oIFq4rwYtx1xVTqLNzmNrXS6gAYz3jByaNDRsLo96DGdaBQQfDS
mjKEOu3EN0WAv1Ux4rgBTovKdxnruyad0f+P37LOK781i1mBcDDmkrnN3t3Y/bENyDlF21mHt0iU
wscUcc1xTl0caRo061iPYuCUuYZ7jx2Jt/Nr8RUMzrlTucJWo7D780QYBfwe1u4hbevi98WxEshr
+JvjpNWHN7Uztq8eWCUTlzxPH43YsPYcwvJT1SqM4ENjuQh2szNSkujG4b2R74yO8SkJxpHpVBUa
xQlbIxzt8jhIsh9Yf4IvNyQfMIhYUuSJh3zBwgE199JooM3LPRqneqFQS/cpFDmqSOSjaTw8NUkO
5WXrQEkcpyHe4ImtF+qmqq/tT0PQ6RlPzoYCM2Zt0YI+T+h1ktJkwn/sGV8V4V4V8bSkb37Bs4xt
FSRmfsRdsW+KK90q+VccnoCrFmtbUaPiITCjZwb5ptI+bn6LcGlXpClfmXAhbp46lBIdT3YJK8RB
31ibGm9URs8sGz09tIzDPIzj8gBPJG5v2sgwEK4AX831jlXnVY9ZiU38sItDlyCeAaJ7cjS61m4P
BvFejOCiag5+CGac0S2cS7O8s5ycEg/3KDGdGt+pqxcHYwJyu92YJAZgDoIIPjGNjkwT5WheWEKr
QpTrncGkYvLOBzgRsHUmGKDzsR8jIwAaa0hmpkGMa2xjp4yDa0eT7mJQ1inGD8Xa7GZhgWvgYFLp
HGCr8d/hdWLSEH06E9eAW3D/A8ZMPvS7PhGd+/2vYZVVB/nD5Lp1fDsLjyUWYDJ5jvLILnWmdb54
7xRkfkoSxDQY56Yx8+p5o5XiGqjHE6Impf5t7ZDDemkCepCEy+gno9nhcHrl/It50u2CcrHrx4a/
TiVUkLU0ToWhcduNFVTmRCawkepd4GUbNW08KnyiC2JMIpvDr32kluIRnmi06OnNotBouj1YC6HK
S2B0c3xmElDznulo064bC6PGS3HljeQ4SINzX8v+qrA1G3nGCw5Ugedcd/NMmMADkMAW/AVWsP43
Jq6atbSxl+VkaVJdIiY9FRQFRwdGGxpsqFWlmdma56H+QhSbtAIRuNAF1Z5/ESss6yelfiZRLVhc
xfXT5OQpdqdqhf47WjpefG3P+9HUL9vGOHFhTsEPKvOS+KNLwDyWBliGsXlzaeSZ7nturadolK38
E3tzv83u6IubEYh5YlJR36I3jdW4twSHP546EClZpyvpuoJr2EEtSbD55toF0q9ZjICG+qNGgH/c
qTnCCJpEDwu7P5K8cDGGO106rr48sgl42s5NMsUDAfZwS96GztHzGQ+bIPWSr2qPniw0YJWYBFL2
WvKucvMHDERyHAkNDyrX5+nxsuUN6imwCmlRfRJcaNaZle8klPcOev60ANCcTdkOM0zR9Vo1eHwp
cWx9Y7QYn4G2c8dWnvRoWUvi/DBknpD0WdnUROKYNT2WYpdwiq+PT9Vq6KiStXe9I/gMJsRqXG/T
NgOMHVKGZ1iLEhfow5iE+obiBrcU7n2WO4QTYJ3G5ApzMzwphktGFBRflM5Czww9lZgqO5cTLCRq
nyhvZ6pBxsd8FAfzQa4xNk4zvz11BgxnlBL60SMJ1G8+5nXSOSw+RrB7wVMblxqYapwvjAz1fLln
mEOYcIrpWPeg8DcJMD+KEv2dhhkDCcbXmaPHPnjojfQoygkTUe8K5i/qDX+rtvuQs0DIcifxGmJ3
8Uqteegs30/5FBNz5w4DuEXjVGRFhzOHwDCrrxnbgngVUFAwagNTysoTVvPj+JWuLX1HCh+7E0Ej
oZl/EgnxFiQC2S3Nc9c2mfOG/Dkr7lNsbN1TSz/mvax7Se+1es4srydMH5dG+m6448K3GHviAV6M
UQAzrIuuGVN9zYfG0bO1sYA7Ze3LEbtxd2cVPRvFNrzNe3joVL3X5h0lF49kVQ+awgFBBgRuB0Lj
Ad4FqWvlDy2r1v2KQNoMv8mEUvoDKwDd6LcWrGzywa8rfqWkrShQFwmX085rMPoBI6gxYvxUzjIq
32uLUcawK+ZBzQKDTRhBKZb8mse2QZbZ9S9wcPTHKfCNxDutDMJ5j9ucg+fbiv/iJsh0Yr1EbY4p
FpmMUTBHPAu0j+p3P614SbOTMVfKWcmNy3WcvGKU64mdhyQLswzItOa0twKYmeneBlDhHzEs1gPI
qYrZ1NY9ejvmZz8DZg0JIvrRudKZyr2Ara9eQvp1fr9acerRibms1uxrRmwBg4PkjrjFXuF13cpg
1mSsiQ0FLZCjL29IO/V11WNUo3+a5lZvNGXf6R8cmgnANkJ10nwMVq0XEriX/oimmvVKrUemUMNT
xKCBj9+WDDtwnVQUAYST11SxUImvdwrYTP+EbGr95VcuDZRdffwsE+06+1dlKXxystEqFZT9dSP2
hIGXzGFxTT1AMxHAafRxjFI+HDnv+natz0vvIB1Jz4QmTWyJNuqx5c0b8c6QFzVXKGX2cR4C7VLP
y5yE+2PhljPbSYOdu6tDugq9EwAN6ponLgR731yHgm9TcfpI8sgIC2GnLz1PP+DrvPYvPgahTHy6
MYTbl52mgDge9EHXxYMtoH7ot5vtQe9Z3qQmE5MzQ/Yrf2BSrY9nPIA0qcmXvq7wNCNSvSCMuHKN
GAaS10cbjD8kvu9s+w/t9YzDdX8c2psorTqcVhJED0VxC/wZNO3ZxNg4qJ4rFNiKyTZG0/wByp/j
/4lDhYc8TecowioZoSBAvxsceJohWVd2gVXIDRo5TaZZPBBlYgGdVq9yRHf6afXI/SQhqqiKuv/W
FRitW5/t1ilJDnDFOPvTycQLiGshGCFzZcgoYOHIkWAua49EQ0+8mebY/OERVqBeSBHnyDGK7np+
X0H+mAaUD1f6lCMf3UoP2AYQTC31BVRNpSsA8iL43SgfXW7nNlVfDy/+HZfYnQ2CS3W7DfdGQjUx
MTIY1sr6BpCfodOthAHER1uKiPvj9GIxcAkpy8LBgtSgpTxME1785iOkblpTrJ0S5eeHjdjLyE5L
LMOANAvrS9YHC+k447qSt8d4XdBVMpL68RBjYbEk+wZelGy+dqaaGmzJ/YH4vAbFDt9iq3Ts9f6n
peHb/QeU/evjdR24xDFGa5LM0dHlWfP8LuVaCafVu24CMZbCTHnOyFKoPXCgl3StwkUTacb1dgFz
jOy5OwRO6JNJDq1eoVmUwOpACc4Q3T3UK1ugI2ibS6it+/IHJtZdFtGntDggIATUZJzBCafIf2nJ
QeIpRhCrD6qWo5RXLAtaVdgBlaNfIx09xQtvgyFSM/QhvXEi6PX1IqgFqg7wSAeHzOQlz5umsx/R
2oNzoK8w9GuaHMH8XizLJcO/NSsGIHoFqZaXHnHDhv7Yl/RQkoiaOcZkseqpjpjqKAsm8n7JC88A
ca6WqUQndS2jtyF91UKkCy6jYac+hojb5As1F/fFXPVRDUULH0xey+D1RBzDUR/ehgv+4x4w39KL
xu1wOaZoQ8xSwzWfndxq3/Pc1WSYrdwFhMFL5MhsKxkusp07HqTtmWlrSw96J0jL/GMf4dc4n4NQ
23CdU+aJ+UMy2qRMvFGV6WWjrIh1EBRCL7LtukIR1CslRMDBB1FRr1evmNhOMMHpfA/Zvmoh8uJX
cz3bOAk0kQ5DVjJIfFsslSQD0M7gT2zPzNZ5wFa9NiC4vw6XbdsnAUBvnu7Ky4QYLfhUW5s0Q/fp
TOLh0pb5x9qRxhJ6Hyc1/thcs/WQ39Y0gsb1u9MTZ6dmHczNpo9+Yjci3xrJoBIpl2zbsI1i0iRV
vnwKr3qTv5XkrfAcDBkYw3z2V65SMNt6191Gfs6MLoWx4nq0rSPmqpf6yNm27Gzd2wdBKrALiXa6
1g5ZJvnbOn9Ok8ipz8O04MZBEp6uvoPMWXgTo7aR/twlqcnOdxwa6DTZab3Q6yMXUhlyjdZ/wpFX
n8M+l4ADQJT67PzrbuLCyZWK207ffOEo8CYSknUrtXQEByUHe6C8p5KqOKoxu0oGA1vbJQxyfbAn
XoWnPZMtYHwgJ5Lrtmd9vQ92H+ibjlUPp3wbxPqj+9eh6lZybwd5CKWFtwpzpc/i7W/AB/oWbZQD
GkJ9QJudm+D3vgSOtgfaFkXT1fr7/0UlTHp99udq1I9rpZSuYhKz1dtHC+tSV8xgLbzfJh3ZPnJf
k9D41lZSn8J20ibLG6HG+ibaLkM+SqhrCQRNVz/q6zngrYAGGOVVlLYsCABOnU2sUXkUeLY1WqHv
aG0ArZ1+aMXakmqGLtc7tqTuxDYV5mhigJHfhBhcsuUuLYJlaBjAG1CNxkHpmzGvwkkJgs0bbaTF
Eq8N/U3Xpndx8YLnQ6yc3GGo9focYMrzmrpd05/lWsNs1eIYTjAhD5r8Q1puH00QmHbb2qL/ohpH
EaE3//5asa2gDX4+IJh7F3SQ5EqsTslIuqEZvWJD65NcGjy2NEnX+f2kLD2PXIvd7ehGXE6V6bTq
2g0lCKAow1Ym7sqUbEA1eGAI2KB9tq7UW8YEushbq6jOwf30rVwr/dipNbMuW3eKHMd80j6xSDUi
49ZcdWhW2dH/DDGSPb15r1w5272iZeuzvl07g2Qn3niFW7YVt9aaKr2S2+eVtLoJV+1+ZhYB6q/L
pyhCF/pR5Q2f2Wcj07d3hbtEWl9hsvUM3fjCos7HigIv74wF4yuWV/7oD4VYpn0jVGhS9eh2Rmb4
tHH+XunizBQ6Hh53vXL2EmDpBJ9atNhoR4M+Cf1p0mWsSawcD8aGz7l2dl0Xkak5zNcPy0E+a/5X
jKjoDed1vXlvFAjkXHp/X1uBYN3lt0sN3eoKYYBicdd9r9NcGl+RwqMeAuBEotW8VYJtWtTy7gHM
TnHGOWsnvlhC8ixuGxCUaF2XrPjX2gAZCuLAAyIN0wUjHuxJBtshgtF/2uTMtq7t70+kbCstr4tO
MBsSFKy9vkSdnTt+UTHfK0JCSqEb6nZgQzS3lp5eTNf6298EXE9+ZLuz+ar5ZZnSJa6PwwZhokee
2/YNOjH03bJFb/2yQS51nPW+BYVZiVPiGfqSMoW7UlWuD/JKOkOJ2HPxqnWvAq+kiqVOdCH22UbX
ndeV0qpg6h5Ktm/5Qttezk9FAwM02DnK5imDfKk1UtDo/f87HVdBw0ak7tCAshmkDW2KefQS3F7H
W7MuqVVOULTbEUmHEXc8pNu+5xMfxXmgglKfeo0jdNnTerWucOprjRazXtn/NjxF0tTpsrLF/lXu
tlbJ9iZdNshVybBtVn4VaYFeG+EXCYNsrdyki392eUxK8B55saBE8jeEZXZApNeErK2myry6IeRW
o6V8phskvYKPH+VgTNun7dAy0GB65EHzZZks6y8Ue7MS7RkOcGDOBzA6zb8rTJ8MER9mHH/xdPPP
5WOR6If0Co6DjXGr7cUw+VYsYs3Nn67A4QoLbKTa/LqI/Azon6a0cXSZ0QpPF8ea56yXYFkx3jn0
k1HzR9OwlXFQYx3GJoXqRvOAwEsXvq67tPpR2AqTcQXYl7WS2ojhVI7X1xRQh0Ah17KmKn29pxpI
330mYn0Gt2lvM7UBSFjww7du8CnzKR23XtJmLMxHWesD89riDwOeTiR+NKbT559Bl3VhDjdLPwKB
gGGJSdXMYAQwFBU8+VsJmFUDHeBKWksKw2v4wf5anDnQTPnea88sMXRiA6pzZJRyl8KwYXPfmFbb
ovDjkiFDCKbL6nMQd3Jh4Kjq2q9zGt3atlUy+6zM3O7AyzcAYj0ANqEORmTxcCyDvk075k7XUnSD
nMUKHntwNLmFyVr1BcrHaOsTQgjdDFRLqvtQJUuNKUyDHTtiL6eqm8c3I4E2SkdJmJGpbhcT+Qc1
k1cWw/KA4Vej3Mc+jMMu1FjpEtVF8kO1ghrq5OeVlX3qc9g13jmxvNENkFSZ8YAFjw/1itq9XYZh
n3n93PxAfyNHhd8syNEjrbZZHLwaj4zhtw4FhRMcEMwlGWjQstg+kTOAQ+dl9GvvoNEo86HL/Kq5
GxtIUck5LOjEn+dkHOxLNVeyeKt4jP50Dca6b4U3hDqRrluYa2bljLdWDHXqVk7N8Luom1Y++qYd
ledo5PPBorK7OZPn3AqM2T12i+WcwfyS4Vm1PFsnnNxmQZiTmJY7a8nGQy4zC2aQtHzqgpjtF7qJ
E0rcs92Q6BwxKfhfdoePfOuOngSpob8z7ysClQkkhtzlnXrGesMutJZJ3gUp7tztyenCvgcDDBDw
pSenmAxUoCmxzA+kJqhipo61CH7cYSqXK2PnVtFELKpVCGzsmNYa0mN6uLTTDAspyDo82hhht47a
k2pbkYiX4rlEQlXC/uAdBMvAPjSBI1wCCxPbotBO8tEPb00cVHsPv0VTKPLTmFlNT4X0yvadHGRY
LXj9udOdafqDPM3ObFVIKfG6TTMdXxx57fhU4wVRXxoQT+chLDpp3LkSB/pvAZty/a0Wnke6IYhA
P38tF/hO+RFl7eiMu46c1xpkWAT+h1fggoFpn/ot4U7E0V84dm3HDIl4RPRow+XgTkjPNDxsB6fB
t+VXd6G8AkQbFHX4Jq5ZgUMfN33jHmaM5T1DkuHK7FonxF0RHntOOQMlmJ4hnUvXuYkZvWAKWQ7Y
hT/IdVs2ILGwVOv1oNgK5bXEt65bEfmOwfhbANJOc7CWSDKONJKWXUW/1irBWvmb+LuCASsbQvwD
k0Bd9l1fJFvnl+x+ujZfX8U0r44naK8YR2yzDBSIU8AKYx1E80FdZXXbgbNCnuuINLKt5ro327DN
9lCo9cIfJFB2uvfLzEBQYmEfj99p04rgSTlLZQTHvDcpN1OMHjm/FhOm348ONZmsGKnpQvRfPZsu
jpTZsLvh+Sjla1/jhPqBX7AXfZ+wOBouSoyifOmL3pF/ruPN9dvOG+7Uae+PyQhp+NJ5SkGYXSI7
LIZBXfGGuimfjxJ0cQhO6EVjPI7tJNIHdb62AOm1Kon5khYcDsxV0ureHbI6OM+qh5pJzBKS0afG
HOJiPmNY06OaGVzaCSIQpTmRetYNVf7k2VW0/D5QeODX5UGkHPck94AXHO0+xxHr3SqszDTOsiNa
U46f/I6X95sbqD5mON4loFfeSJY0BtEyFPaByDNU1/umHnHbVKVw6+PQNm2D319rGfuGjlM+1org
TjIhJwzLx8kN8hNeou3J7aekOIf9DD0JkrcfnrB6sT7nwmjEY8eg8IByjIzhrij+wIDYfeuDOscu
PRi+cfj09cFfxEwMjhv1B5iHvGnhJ/0dICLM2Haspx9jCgZ3Q18nPyWgmI9lNtq3QUZi2EBazrjr
wZed7zX2G9WhQ1ndnpOxUN9aB0rZLlisKd1P3VB/NHFttfczHKCDD5jyuXWD9m4SmXOPYIVwUmw4
k/lkuWXz6Lkq+5hRXj+xuxXc5cxJTuSz2l+SujVu/Ih93nXkPN5YhTm16BZsW3xF88WuVtSy/40y
JL7tuPlFu4vkYPuHGK7nxQL9/g4GrW7tOE5gfbShwLI7Sbh4ed1ZH4wgcpfUacU/1/6UmfuEgXaz
a9sUhNz0Ru8c+1R6u5SxFubkLtnc6GGDOIMMZnUfS1XCQIotzxY7h/kdPIoimfazRbqulYnmAYo1
02KsFK38kNEgMbdriHopU/uQmfZ0n0Wx+XsgpP91IHb4W5rolGDHsp8mZfKUhV50CmsLs9mmcG6t
qcuDfQ9uTyCPiNpb07TkH5xtnAzj0uV/GKZTnZKYdUer92UoveT3iH4IO5Upe65EWJ56qw/PLrFb
Jxs/8a9WaSVvUep6ezfMyXw2luhTksHd8SdyCkHCLbU3Kq95rBybLTU1kvEAw65sznbpp9+VNMzP
XdAl6piPov0G9xUzNJiNAIAOyen1ribtb0/QN7HSTTtFOzRaM5NqI68fA9zwu6MYrLI8jGFlQzQV
6Xj2PX96z0J6sUMVk25tOdEIMUQ5dwTJGQ8uZ/zdEg/wBpPZJVCwKU6kBOJ8VKoQ93gM13dDP03R
Be4m6XTsS/JzMMzxvWyQaxxrKriXKU6n71atk76SMWAib2d11x74Ijaezcj2n4VCvsQkOgvEvo5V
9MDbFiQiRMsJxVD5rTDs2X0lJQvLGn7jFOj5wJ8pZ+Y7XnNVdCOM0Ru+hDNkJvchmJTvJ0fa7yX0
cO/lDqkc/6sREv25cBIIvTg9MEA1JM6liTWAYsjItI+Ew0LktjNcxJ+WPM77B2uChn+BnlOT1tbj
cfeBvW+osn0QToH7Fo8wOoadb7La2FssIGMqO/xfyichrFKbs7IghSoP+WxgeG3veNOyy57IuSBx
iyQNBl1LegtdmfOd1JrpUOLo7D8okQkm0RLl3T3+/4x2qxGTlLM1p8uz7NvJ3+HN3j2nhLXJYo9J
WILzn6qgpO0IPkuQu6BVk/u6YFZ0QBPRz2f23UZceAwK+zkbCnf5R9nzzzxhbbrkuLD/0JpAM4Fw
8rMKwKpnAg59qZ7JoQsVhp8RXkjFG1ZFZY5Z5r/sNJ9Xgv9/VUP5LNOq7/7nv3E/+fnNLHjIFg+n
jarFQgLwq8zUUYsVSARuzwlZIFazy/EhYVtI3BoPfNB4Z1TyhngJCzlc7goIG3Fcm5nL0HnQf9RF
JPnBbdBni1ZB+b86aI2mPeufu/7FjbBWdPeM63CRRHPheN5Xzxps/i1D80NfhDmIntoMvQPf7c5B
GgqVvJ9Y79ZhYGDBTyJUW/gYAeiG8ZmoZ2x192Y2DOMbu1C2qOOYwViE3Wg4rY1p7fpBDRBavpiv
LP3LUSz84jEpENJbl3JqXV6+Xhahvx5thRLw3uwu5D1XG64Km6E2OrltjOv7l2q9EBOnuJp/Y+0G
vrO3zH4Q9hM+amM635aQ0jzyt0Ioxc2dpzosxF5izEf4ApXDyMI5ei0BadUhxTyaL56EHN3VzmwI
kFQ3s8h0tzWipvXKG1d1tZMcXYY1OKc4zKYIh7VdwFECXchBGvL7uJkabtiCzDYVlwRR3hI9F46X
mpirj04RkXcNyxLgMCkmLDpeIuoT72tUBPqjpHbl4qaUY1qA2mK7ByyqTr8kvuNV9GmDlEKRe1iU
VPnUJfURzHqx7UfI9aTEkxto0U1d7NxcKA0N0rD5fAueGbhimiGUv+iim2BuuaH0V8ZEY6It6gSW
I/Yh6XIN0AaoAfnm0pVYra2PkIFukRtjVWY4GMeopzgvDxKrqpZYe+k0XESHXB+e0G4o7NK4yYkN
5B83OyF6OlNEt6kQtq9usNXDX4mUBsPv4gcxWvjXYXweQ3o953M6Dv5jLRqlklcGpiXzE8vLXd69
xjSFq1H7A4PEC55ePJmXtGYkB08/oOcQu9GeQ2ffp3VPntBqkIb/HgLGB0WimHtjEAwdH2PL6bz0
KYOtx2ccUrfmV/9hPV8FYf8m5EEmj4CIVW07aA08zHJ+3jx4d0wjVSGfR3R5TsuE3LINmwk8vPtq
15BngJDT7j2g7v3q2QeWoDHcYLXxnJPBdMkWK6Wl7Qctr4av/2ZgYhjEv08Rjw6ogu0ZIdrs1b8k
Z4DjnRs44dhawyipOnlAb2xU/o5DgsLooupOcHVH7KGYWOHoqN9vs0mFHcPoULkRoCFMAO2xuqzG
ri4vwc8laAKI7DUZ7ZvNMXHg7+L2b406MnAycjy1gGQpOCFg1zZSmiCadR9VGqM2Vyl6TLARjaw+
b01WFXiy7WC6hTzLGfPtyD/iZTbV/V1hmnYZ/vWLs1U0Bjzrnie2pJAZ/bk5IKxx+INKsg9Kugh/
qn7bJhyxXY9lfVK2W46odAyeevwWV8FlYsH2hxpxNQza/BmRu2gPRuCjqH1a6hxPU6jKOQF8r1VG
KiCf0l7NcGSXpLK8o05VMtnP3qylnJuis1viyCAC0igHDYawd5YyfvI81FU8nXU49lj5bGrOzTsw
cztnaZ6ZRLkm+TlMFpG/WM2ssUgkx3YbHVzSDQWcCaxl+PXNAjGyrlJSEm712HHzedpUXVaNeJFx
GWNk7OdpZ/BwpS5qvOyPTru+V0erc2m5LlWOnBCGbXy1lwl55GYbB18De7vbv18JPytocWwQNo7Q
vA/mdr5p2Vrw9m+WKa3WaeZxuDwSmqJh/Pqq6l9ZgdtQYHOt2KgYf//2P2tWeXsLgIfHFdAldEHw
flmGI1NfSUCsetym2xsNapOurrP3OC01RocqSC+qDRD8/0j9Lf1u/74psCAxgXNN27ERxdu/6gox
RvH1GDDjtjlYnD8UPQ8plWLKbkAS20BaRjYdiYKSrJVw0lqxJGXUi1/WymHYnlYMmSI/I5TMxvRJ
O/froV7IzIR1twICaPi0ZmxgcJO+DzKIy/FTnlf6SNuMuFIOYK88xmzc1NR/f9WxI/nlm3IY4VDC
fo65GeYxv+plHUbGyF97kiRjicPYkXIkqOSJUoTH/thhCMG6AILQJw1sUA9R4bqFhzKpywBeLidY
ebFIJnCJwxTDMNz3VPDVKfLcjN9luZA4t9hjUhEzqceMG0q/zmSGAh6De9jYUivj1HcwB8UrMyz1
u25cBjPKNP5LG8joY09iE1PYI5CSvlLB0OoX8YYan4Bd3iUm4wWrBykpnTLXyD6HB4BrtY4Os/+l
7jyW40iyNf0qY7WPmtDi2q1epIQmQQGKTRjBQoXWOp5+Pk93dhPJusDU7MZaooDMUB7ux//zC6wH
sJPDcNjgHYYcJDqczZSKlqM26YK1oQiXUHZAhVKdKf4N06PpdJsSq4LlxoSiAtbsa1rLAp6P+cn+
Fov7BWo2G4lk2NCRReV8UGwv2RTWpxi/hXsLWlL2Hl0n5CipxJ0LEH86F8K8UgztzCInb4ApWxX7
QNqWZ/2J9rcMWjdRdPEY6mspHVZwFLJD0RDwi9ZNqqtxYr2rdvQ8wJgqLfPjad7oK5YSA5GPhaBV
dGkg+CSSJ2/r9YlFlcOohR4hm/yKcUjEBEjIRWfkEVRRxQftZ1O0eGWbPa2ImL0oAzrIy1Uqu8/q
hL3GECSUvvWFw2i3+GIaZ3smOla52YWevSnKPG9Fe6haQnvrsDvWzA35rxGMOEcn1WE8+kAKuXkw
m9immzZltmikoFKIOK9F3ryhBNzw7rMkm6NhCydjSbQDEZuCzEsEiyDJ9nCceQPTCIwjuidVto7a
SxMOQnwZ41pOYVcDVnMARa7RNTvl06z4DfXgEtABeBxr3mW2OIkeafTEVLdIVTG+NZa07BYvLDkx
o2JRNS/UzTQ1fHHavT8Y9dofmNJ9Jvh21UQJqD5u6kNHX9Pil8RkoBCIqjeh12L7F0h6ouW5osGi
Glb9LGx+tnMPl4rMr2IG1ZVUBNV+YpFkiKkfVOcHxwHx1Ht7hs6kaOnKyyojhyzSLwzTX/sZvq1B
OhSYGw4272v8TAgSix2zxS08dE3hblhp7Lataycy6OxtFS9avYx6Unqjt6mbyNDI6pac3Eg+MBqx
YpDJvkpAaEZKR27IwQiWTSfH2gBLllSRtCt8VAmiwbOwT49O1YiqEnLZeZdYIom4TEgHvHYSp9l2
iGzD94ghjUm/aswS/H9PZ2qaQBvQwTB0nKmtyx4V1Ywz8l1VlaJxiB4/60Fc3WEoH/PTNDLxWjIf
sPbXM+KwZPXoV8NBjtbQRwpH1TIfvTjC5Z+svCLOrmpTs5t6l1d6NAZ3PXUUY7Jnv840lPpuA99p
kh4d2gKFgNfbYSzijCC7xhKy1XuCO0C9lF3WOOonqhMWHJQSihXAwiW6ZAYTCk5fZdCImXqZBtHd
U7y3rB0E01TLiFmgP841chLq7q291nHJUd3ow+Vad/5bXBqJZBqVGkGyrKdTnVmEtfgkBJnBoMCk
B2Pq+8rIIRDh3R2OcAMLrU1KVJ226af1e5SsKx/IqDNoRGfDEHnDFY18QdwQBi2cd0ijhTcyC1tB
/1D+UKrVbZW5sYAMunPwzUafnt3aZgYpdNMT1hqNm7Qjzcq7N+Z4dEcC1OVrNmlTKOiGydSuqNo2
c9oSiPgWUCrGFQAWzOldHn1ImcVtUmViBFtuJ1iriZQKYK2tY4jdmmzd9B+2zN6Kv56ZgUnHgtla
kwomhn6qsxIdvATHgSjYSBJV4wxwLBE8Cl5Phh6DqSDiaplCZP+hTZArZNcudThcmTCAierdN+Sl
cUYzG2Z+p8pxW1JtNNBvwuqr0Uxz/2HxPB/9mqRUqPNRdBhJGJlDza6td+p5DZJDbqAuZV8MDKCJ
CTvGFE5EKqRY2fcH+m1Yc9wqI1k6l42YJsOTu+xYx2KATiWtPutdFaCudGiuY2z9FAkq6GOYCMoi
7DlI1vPJPSSWzG9YnmKO6SQLk+n5dJOZ+mkz+yng+XRTFDSq0ot6Zp+r70fPRUWxdTpYQNPRlXoF
QpEFVzYSaRyPZPDRzSFVs/KFzuwk/lIXqFiClqR6gdSLdrck86gpRhKuFOVDLZehpLo5xD5x99WM
XQyTIMjoJ7tCJD6iAGmk8AG+oy56/y7m0+XbURLAR9lNpWEmNiy5bEgo+cwgF0hFNUD4LOoXRVRK
WpT3uCfhjsAroRCDJiOKjampHAVnIHKIuYJW4MIm4zWHF89VKUEa/SXR0s3kDLie7FvaE9tXcXVW
G1Ezo87zFtzbm4HWDzFQmi86945UAalqPjUjQfMHeYU+bE4nY8hCssiUsiTHsIFl33NzQXJWIhnJ
wE7msAudy45ZU5+vTBxA8bRU160GkboZP0gscIDFw5E0ZNWgVpevJuHA4zUkn5pCzE130YSVEmWM
gaG5t41NTGYvzRH2Y3iYZPFXDs7Kwr04ZlpU13Nfa15+47SIsGiuOk04PWGIw2S5y0P4MDY7q8Zz
v9r8Q2pZiaE1Y2hZ3T5r6fZ4m7J3BLoVUfnzKbBmAaX5viHwC8aFz8fCQTwaM/IBhjrLp8G2WYsW
LsJm9In2tveM6hawwq7Csg9uUfumAr+CS8c3tk4u/iewEwxusaGxw/mbReCX+3XCdpoLU+Q5sF1O
EbMwTre3BjbY8IapNElyTc2s/ojwQuB0VusLnK5bZzFyJWxEAdHxgwKKIgkD1m0tXsohocOkQV4J
Bcn05f3E+W4Ctgd2KFj+sGliN3fabfy0iYzztkVAUVl3U8IyU4kc2DmlA3Vqa9py3BEvuVYJTrxj
aqXXcty9fBa/7CUxXQyETRz4F0/l3JvF02PNtbXOvPVP+iX16mQxowHa6Glfm86jqEAUibCQGolY
VkYvn8yZUYxpYJmH8w98F3LVWSjOTCzSsOqbzgnH29iZhVxrHqmymGFOJFGl2IATgOb/+PKBf3kW
Dl10w6LKBxY3wLieb+jN3ifJJLCHWxGWzQziIZrGqVsZqg12g7ugqgXGZAjQlUWybn/5NM6vH2BB
zO6ewU1gI33uHUi/a+wi5PO3hFRI1DIW7HsgbMFtY9svZBpqL//ykQ0yrJ7t4gEV8FgkwxwjVFCS
870tgqoI6+dQu4mlJiT3QvY9ez9t6hYR6Uk/pchJs1TrDH4j5mPFkbFhe4YfjBpaw2uWUOdD1DQ8
7oUDUBEYWBidwx0uBBMM1UL9Ru2wFde7P2kF5RCVUocf7D2pliHNT6wCr9ync7TDxLgtsMkMMLBO
Czin5yOldZHXOzZdXPpG9oqFsyRswWcb9XdL1Df2gDC39/RveeYKONqw2tL4RkJpmUXboCEvARg6
8gLULs6YwyR5xS/zzAiGNA3bcizPgr7kGZjyn9nLNW6zGA5S/QvLwHr3UTEAeygMrxkWn0UEOaBf
0C1MwnVcuM50I87uhR7qbA+a1b6ZCENf40+W0/Z1dom/iI0rECsHU6dHwljx2eRZgP7MYxpQTvXR
DIOBdF18B6Z9CYzjDT8cl6Yc2RepZcIl7CtVIWJ/pQbiykOtP7z8PM9ffPw9bMc3XRMfFsf+xVyU
+XnEBT/wbhWtU23Ha1xPmPCl2MI/aQNJfoLPaayFw0N9+SSc50lB3EjTYlj5HhMfbq6/2LGyho4C
+15uU2RzLGpj01V+exuMQR4+RPOs4drTa+RIx/crKwkjKJOJYYl0UcpwL7Pves9Z6uyIJFuHO0Io
cPYt1gwiQoi+7owRm0h/oLZNjvZCA5tNSSQstCbDjMDiAILpe0GJFcueKnubAhyPsBvdE07uCluu
onmErcbKD7P+MXCdAMy1BYMSn5O4HkOi4iuHifgjWIg+IqmMogB3oQoKVWNCB8h0YfjA2+P7lG9q
anURS2rvIz9wEjybrNFrxz2IvNX5hFlmaQwITaot1PyjPjZaHXEF8TAUx0xKsyK/Exyg3CREWt97
xGdm9U5HHNP3V20T47S7Bz6I9YeXn57xyxgif4MZSndgq6HmO1+1PJ/1AF5+cqsw9VpePjUTO8kr
AEmURSIXOw/oeUpmtiP9zRV42cicJ5jpAqDT10zY4a+0g/lJkpPUZRc08aqP+ozL0ARx1HfD11q2
5x1bl3YtFnEuHR4Dg9Nzs12LHDfgcr29YRdVO+V3tHexVR4kC1kFGylvNJhPiP3hygitnFwg4hF2
jP7a23G2Mnk4VLrkjLiBa3hAzWcT2ghNvPVo6t14q0ZTHRQ1LKxop80nvef/Ux3i6TCcHYu+tSfy
w06Gdj+VZnRnIEClTnGjWpeqbGxkUUiwXUKFykyLtdsrIPN5Z4EpAJF/4DM3A/L/UhRmYyMMG6f6
JolTj4mmYMfnfv1x/NzDIPqtF3Sixxca+N29lt/xy/EtACu4eALOt1lIzqb0Ml9igrSNmEjsk5xh
YkIQG7lnMSKF4QidRCNF0S+/Tb+cAI8ZUrCLxy4bDabn5+urC2bpkrHXXeGge5o97NPOTi2zEWxY
MS87wAXJkVzqzvv08vHFBf7czfBhYlIBCT9QNrO/LAjZPNlkI0XLdcrksn7w/QHXsLhzQ5AFTrrV
uoNrkl71yiA3z+svak7m0QAHUmpQxtzZdWeONVprUbXXRF3EzXDn2XW1PARFm66Xqm1fZkZlfeqN
VvTP6QuJPZZa3pPQTAXo2qQDu6XOw6B3JQR6Bmc6tGYh5mbFC6CTImZ4uqAFYwgFkhAbjRZLCxwy
yMDVR/q3gnvx8m09r+GwxWZg2ywGYARirXv+WEP4TjPuEek12ddYjWwgdSeZtyGnrs0aLCmy0UHP
JcNInAVs/nEg1WXE2gGK3OC+8pCd84fMveYx++KsaKKdb3qmHII2zLP0WtJRk5OoTdaQEnt6+eJ/
PRwzFy0jyHeezvJ89mzTBL+VYFydq0j4ej7+0CLnI6VyLwntrxzwl9KMRZdtFJMYWZI64bFnh+y6
cBYuGs2VEjNJr4E5Qp6KQcckGjwi2G3Mr+MFSqQBo97FfOnOHCB85gdSu0K9vcZRIwO/UxCZSvhw
Il3IaaR6dD6Jl6X4CNsDyLtEGRI18tZZhz5Hr8u3Aks5wtGCqJZwEX2TWkp0WeU9hrBynYhDGgak
gpwIrlJKpqRmzjAKxYCXFKJl38dRCzDjD5LwW04CdkpxCgYPrEJ8ve4TuTVDaIVfUDcWIlekGBE8
PXhGIsq6H9VKOyarDge1oa+0JdcD/lEiuz1jqQl13+qVYhtGooXQ6rSEtXAQtf2ootIBCxvrQVwS
7w9HlvehS10BUsPOFPCN8s+A6ywEV4pyLPcuudhsPi4Yt3UHv9XsqN9MrdYu7rErSOIILtNmJQFN
IgK6PuHmgjB2QvR5cCIy397Km6W2RWo6TnEOZ8+o0BqFUFcYqa0PqlsNmHaS+5+ABglIgugIcPLk
Pa2Xjr6kx5C4GrK1pVWu2nP6ZiBupteMQnCjGnD4QojQyeSEbMo7ID+kSmq7tBP7PkcVOuJzAqxm
U9WAndV/UV366QbXj3T+JonSsAnypN9E3G4CRQpcQFMAueQ0XEtDyK80qUqFidCWh5rXKnCviNWe
gmucGrvhQ0poIdk0gNrOGuxkWRII6+bygDNjV9CEI68usvAnsW3QKfwTi29QrBJv24Pyu81+1Guh
+lJmNtJHBVWZFmGijyHzuHEN7EatfZVnRHFs+EfAZn2W6s5RKdFLwIsAaqRBRMfnVULpSL97602U
uVO+7BTyq6gCSKgF2qmwz3DAjvgRFwBE9huSOTL7rtVx7EG7vw7Z+lFKjsgpN6anAlEf+Y1xusbO
g5Ri09Adhu/AJob9QCd2HN6Q11rU5gHDK2158OwV1egbzI2EPNlBeE3rLXOmtcPGOF2NLt91svmo
YGni7oReGldcIddXNhMeICmDlV25a7Bzq9OKFoJHs2s9qA40s6Eg8q8Fnr7jvednvUbDQ8K6ShTZ
yllAFXDB4trJJ9jpRnovh/Xgzryy2enFHfGwarDDHX2zq/ao38UwlB3yUANkv6g1E1OF7Sg5RBIU
yEgpYmBK5WBqmqmj48FM0OK6q7EkAJhWXkzKHMtNMQ1s9+hwnQHcMEdIAc+0Dcc7L7OiCUqZ8nEu
55jFVl2pHGL+4qKTVMoiKcFTBlLyVc/8wNc+4VM5WvtATl2q4aS0V/LF6U+2JfoJUVe36YcSOcVM
F12ylAxLqB58UbglScmj9FVRQiob13DmHvJVI/1h7qkuED7CbOQFQtXR9O/rwoR9W1nOWIAbS2Rd
tkVcfxajEWk5wsijMtpZZ/IVaIlzZ4JoJ1s3SqxpS3hdmWcFoOZMh4KQ2Dyq5FkldGthVDHBYzqL
IkK61uixIZD9xoid+NZJKndFcycnyqQMfSbRYq4cxl1WxXoGvzbQyILcBJoNNaKRtg+T/L6TyUlr
LYv/kdBqnu4mREWPbJkMLwO+t9piykfzY2yfZr2Ou8Akr5R/cqY0T9iJ4beC+MQiK1YB5Skne8Y/
dI8nraxSr0Y44K4P4+CKv1arhGrwSi8SNT1IOFM5BCh5mxIotnBnGJclTn15HmEblyTrQ9BoOGZD
r2MDPGxLrRW+L4YU7ksRDMZ4NlU60Xti+xXLffCPzKWTWObfgw2tYrybFqjxWJAj3OfvLbnpV72g
Esif85c6avWAdCmdNbGjXpN3KeovCCpqmbO9nppm8lfRh1G4SVadPKY7ac+0SPERKj26DrcWZQYd
EqWf7eW8UqOaYtEaRNtT28N+dPSK1novGmzU6XSRPtdSv4yicRFlgvzJkPYeszy6rN0gsYiNgyJA
ZSQVMo4yJlSxGA8lg48sKsFi8WQqBzvOwrhNNX/RbxokV/R3anQ5X1tSVeJPER1NLL+BGLSnPEUP
JqO/cilSVZ2wGsIbC6ICz6UZgHTTKVPcSgnsNkdGrCVjVwLaQhrxLwTwAAmGUVBm1kFzYRtWSARO
euDOPhkL2fUkWmWg03bub4ngCKNy5wI1Dt1+0HXSYfe9NKyXwzawTsF4qhJQyz0JvswAl0ljDnAO
CS5fy2AbNYgA4i3SaEtbDzmSAAaC1FGqCVkVjmqgS8WRkS2itlBNQQyO0DarHaJyNlL0jUAjZQ+P
M+nIpmrcQRZVilhkmpbguOBqIgTEZA2JWUf6Yzml6VBoESov5lmo/gMDZu3ceH7f0/Tscc2UYR2t
pMOGJru5apMaWNKR13hSvCnCg/LwttU3Uh/yjTijCRS2kAprRUiS1kloBoXUS2cp4Kw6GqO8C3I9
kgo07eRCFsvZSRZPrSwPlXeRajdGsrkr3Rllu1ENTyktlZYJrixIJcjTycoWhrNLnPsYI8CF1wkN
hjvJJA9mdJlia8OLnmi+iKmVo1m5FqTynUsFlVpYhI0WLNK2g7DkXfp92VQJsqjQtR8L+bCrk4NR
nxLTR7ReDLHt3nJ10V+2xijqxg9hNJZORRaBSKDLfU9wkNgCiC63pJFo6Umr7Mg+KAhNkcNew2HD
xOnNppreqsbv0jkYwR6SkNwXNJfSH5BOuiiqU8nUMigveP5Nh0NF9VafEsuA6iSd9Vzp4iVvknrH
IOiv7bDz/WTN3UsFVmjR1GfGNkL5FrubJh1PYDOrZIYQb2QyQoak0z2kNSyZdFbuCAIbxwHt2HhL
lOPnp076h85/1sRYNFiSGTnqJqvoIVboqrG3guMUz3ed5K3gWo/tz55NyFzVOxuBc5d+eXl7d45R
BL7pkchAf8zxCVg9B+lWx52rJCrzqyKvoYErg1blSrPInpnymvlHB7YgPSIeoUdHj4M22TkUl2dW
3/jVGl+ledz4jws7BQ85QU0kKNGIjTYX5b7EZYFp/uUDn2Cfn2AZ4HE2tL5Nh47+CiESZ1ElmuZb
Ld8eX5TTUvv2JaBk70ZXAaGnkMXpqw+ef0SI3BqQN9Yh7vJyayeLRbyqy5ramjfZyW2v1wsf+SKm
BcNUv335JM+ZsNBfcaQy2D7gfaL/msG7QLHwvHq0joqhJjlws8ovb1MBl+r+XOfaAUFVHXsprnW+
57+f+7Gu62OVzzDoNiaWB9r7tkq0KtrC1ILVvCkYBlaxt2XaexMXeY48Ksm1Ej6s02JrvImpVK14
X2BYDWgv3xbnhKifLvN/f5//K3qqlK6n+9d/8/P3qsbvJYr7sx//dXyq7r4VT91/i0/9+6+ef+Zf
H6qCf7/4J7fJ97bqsCU9/6tn38vR1dntvvXfnv2wL0Ww/f3w1C7vntBh9Kdz4DrEX/7f/vJ/PZ2+
5cNSP/3x23eymHvxbVFSlb+pX13+ibzJBNT6t/5JfL/6pbgTf/x2/VQuoO3yq/7990/fuv6P32zj
d1z7PLpJWOugnQhAPbEA5zeWxW9wxKWTqNOBDRxaQ2XV9vEfvzm/A9xAcgA2MgKfzji/6ipCSP74
TbN/92zd5ft03RCKVjv47ceFP3uA/3mgz4RaAg36z9vlkX6EUah4p8Hm6KuJ0/uZzx6SGb0UpfHo
zGVomJ9nI0V0CiHEKbVP6zK1zbsgpIq/jLuKiBYcxcryvgod09/Sno/qPwfIA61+NaL4m1+Z655j
Z/LUSCYjq52mtKvbAjf9GYqP8CcOs+HPOXaNam9poV1snSIvEUDOQ+0df3pk6s78fCeeN08F9uvS
arBgoRhQ+63zDNZxndvWHjLE/5ER7YBD8wesn+r7f34U2vs6Bj0QPwzn7HbH6OKt2ATaiGDobTNE
XZc5BNC7l4/yvC0lr4VVkiaO57l0qM4gQF+vSACmXNuwPqUHZMz6XTDHwwVOH9F1FmsBctH6ye6i
5ZXLe/7I1IHZtlrkH+o6E+HzR9Y0wdhNdpVCsIzyI3LP6bLttOxgLG3zCqz8fCVUh2I1sl0HCQL6
pOeHwkK4dhqocSQEpuUW7LLHr6H5hmj3L90qjM3Ld/SXC/OJtDMDOqyuT9yKdQZiB0WSY/JvwJpf
ok8UtXi/2d3T4hrrK5clTvs/7yOX5Rs0gYW2hHffgvPw/LJSPctam47lBu9wjXDLBK6STfuyQWm/
dfSpvA7acHnz8tX9MvYhAuk0Mek9uUg5Aqabn9+00B6TdM6TZJNNrYdL/FQPf9EFi7NX7uLfHodG
NwRcm/+cL+UUZeijUo6DtW/12SEEQGBt6ePLV3MWOnW6h7SQaCTxL50fzyoGJ00X9JQ+nrjsH7Cn
JCUgRR1wTKLsQ93aGNVWuzy1j10bosBqLxguF5k7Xq56dbsExPkY2J5Y7vpKkfB3V0/lxI7E1C0C
+M7G0Jg47LsCDThhdcpLmBrEmozIKF+++r8ZqYEJVYbpHGEZQ/X5s9TXtPBHm3tcTO3kb3Sjmu2N
03V1tc0tOuivPNJfXkPBIbPhkInSh4762eEQ1Waaj4cn8eaRdphs/6sx+tewhUndqaJX5ui/Pxh8
ggAVFPXW2R10KogvNvshTPeK8qJY9Z7YCfIjNgg9zX1oNv+Q5yKGkslbeCo96adw0Od3M8SKoZ0M
XkcM8Zq7lMCMzvCvgmqCx0CBqa9Hrf+cBMsGyvYOx591V+jZRdEF7iYHU97YEWe7lOkDYvbXyFG/
jifYg4RTuA6P20be/fzcKNahkwk2+xABWnJK2ANYxXL5T8cTR7G5C9hvklOsnz1g9JExoXI42Dad
7i7XdDuieTcKSPIYhejbXxlPZ2y00x0nEN6lcWUwG1DzP78qosr0pnSiZFPrbVdcjaPr5jh7Le0N
Ho31tVv3/WPqRClZ4m0X+fvGAl0lRxxXpDacqld2H393jy0YX1RaCP9gIjw/m34oI4RCXH2RBcSQ
TOM6zBfzgpz0let+7UBny1mVDngFxRyobNL8AtP/eG8Y7WuTw1nuo7y7LM4I3IRCn0b/8+vJ6btU
TcrdjTQ9fNejou02GsL4v9rSQlTdh5b7MM20DC96M0GWbPdpO2+CIcOn55+PKwslo0k0oJimzp4z
sghvSXpmw8zT1t3CzHjArQJUiLy9i5cPBS2Yy3q2qor1gMcnGHJwLM5ZHXhLaiUqu3RTRlPXXOTG
GA4buw1ofRQ0f0kto1/wAdd95Idh1XkkJsyLEbFOOXimGKHhf0xIY8Alx5pKxK8sKqT4zOhxR796
pMZvyu9tHCFGJl0NjggWTLhFbqi8SMnNhFHRl75eBuMKA7gUN/4ywdmmm8w5u9cmIy+2Q5sv+rt4
TliCyqnp2mITEfglAnZqOIebiPQsDREL6Xu7sNLXu7ieI5tgGM5pq61j2x8Cc2j6/Ti7/bib2tk6
YiiP8wj6weRPumoBHuedFrnXVhWs0c43ij7mFHqsw7qgtiB6FmXlbkxrscatjkFTu+v1uS+ObeC3
zRVvvPOV0siCGdOiQjsWLpmWpEsVjrdsbGsk9AO1nRcP23gs2FZEmzhKcNy4xUTWi/J7DFCWNrjW
Matv0y9pXRp4k0w5TlrBZoyLMbAvloAk6Hgbt62/+Ds8jFoyj6uw/2Y3Vv+2LvKEdlJNCFzXFdW4
S1s2UNsmsesFjyNjfZ8FWRMd9bTWvS3ig+zr2BfFn9gh1iOd1MyokdV5eG8JD8G32eqFX4i7MagD
hiqMNgMvXnJlQuL3L0mf8bO9D4nC3SWzFSc7e8LN68oNreTLiNqkvSbOCbLMdukXS9gqNHr7Wceu
v8MnN9e+dBb5Qt7O57a5BYuHo4k4Fru5wkm1JKCMxGf7bRQg/rrC6JuGWl5ScO2Geib8NkW6cVyX
vKo3adnjmGMZVvStyYqOwGbiqfJNlWlGvA/omNbXMZ6mD7ZT+MMBz8Fi3GFzhS1XA/d/E1lVgZWM
gZ2bsWuzwsBvwELps8EQtQI2xU3sHZYRSbHVjMV/Q+hUcF8E3uwcVpJeM5rSOPZ1u3Yi9wo3z6lO
5tvUqzQHktqqgZNRWPlRx4HxZmfEeVP7KRqMoNiWfV/faxUs0e1iue1N19mYyVMZGd6H0lpn/d1U
pC2hRxbs62MN8yYPNkEP8Pgwz92wIxWv199n/uwiBTRLzTgGSBG86IrQO630r8vR7bQEW2vdSS7Z
25TuBdqqFGereMiLIz5Y+ltP09PHyaB7c1vNSdDuShQREFC03L+L6XfSzma7EG2iqsSejlWgyVGl
rpgXk04dolRbuvjJWfKwwMOjm4N9XrLbwsjDIecwxeQq3zjk+8GghNkSkqWtueGOxLvS2QZmrw+H
uFm9deOSfZ5s3MgXXwmJEI8CPG7pLDRGH/LCzfa8qycoixeu35v2zsTs/ybV5g7/+yBw4t1oB06L
m0jQvWFXVwV7qCRrtE0rslRoaxoMCMz38xsXlgRKiTKyMQCq8zrbdaU1EdoLykm0RFwuyMrmxNeA
Pfv1mxGszqcc1dC0RyGWY0FhmeZuBHvPdvip1F/iaZqCLzjXrt0nOwT42/VmmH1vct/gLQCcNo9u
ZJfBNfEzDq5YrVfjeuB5RXto3Y6tdAvm/nUM+9w4NPXKqmMFc6PtQldPv8d+kIucu1i/MNl/lPua
OAxa/jhuYpdJuEuAJjptSJfWG8/dxoArBGrxQi9bticLvh5pV1hb3Pibu86o7M85/hl/Vb0b0uno
hnWg0UE7a4N6uficBfpabCbYAjEWhjg3HK0Y18H9MI1jusnCEAMira+K/ogtuPMuGsrc3RJHlTlb
KGkp/ndTStgeefNxfl3mNKfeQ5XKTGOLJWpjH00zLuuar4hb4wBFT2/3w5inkB6mOXmjrRjqbWEt
4JH6AD8g8tG8Oinl7L5JhrbmKbaeNfT9k4erU/uliGunJwFibA2i3Jyl5Q0bqOpxWUQne6nRTP+K
EZrR4bDulOR/OU2WXcUV5rjMOPm87MsEpV29pY/lkUrXWoXgj7AlmSL7GJiLnjWySvxHyOD/iOg9
Awrf1E/l+759eupvv9X/P2B/giL2P2N/b4pvz6FC8ecS+nOC3xE2gcEwMgO2tgJSktCfUHcoqM90
fxdgicAUBOCHJujfUJ/h/u46MGD1k4GSDdn+nyB9J8el/9RAHvszJicfmiEgH56V5wVX0ntJWhA+
skO9jBIV+raVHbQowSknoNh5CyMKSsE4+mNzq5VzUG6yQcQKEcntlzutbi1cJmer/gtd5ZRtmCDC
O5yQx3DTFIPHf8e8r5ue2b/f4H/ifPe7flo2hHzE7IpKIy6vnazIUGLBQn6v0U56IEcodrZJXbEV
RndT2js7qNGjuXqj38PJiT+XOC4OGz/2mU06cDVqqjXCw9uuyFu+oEJ28ut0rWKTDVg7fymKwGh3
5txa9gYn82bBArThlcRvx833fU9yyMGsUucKv/g0PBYNtdUWgdy6XrXYj5hbeyHJbk+2WWEjZs6T
jLc5SawPQZWNiOaIu2dLZ6X8f1YYb5tERCNtiKVzjI3PpHMBj5PuFUk7jXZF6YLPXTZhozYaXOSW
0FDmZ8NrX/EkOWuR8GhdADCEvQS5436NsOysqg+NXB9S195R2NTlxTiQKLUJp6KYLlzSXu7TnNRD
3CYKJvDYu9M7mn0wRBLXJdjC8y/44vIVsOP5Vt3DLQMUC10FFGoHrEc/K++NvMZ8lEC4XUED/c7Q
3HlXNZNPAubcX8Gb8g8/vXV/A9/+zfFwFITYSYcMzqN1tn9i10gU1EoiXTF3WELg/fslRHawK/qq
+26YafsKFPEcZhHXx0ukczQ4sxzOEjuOn8DpocZ8EBaxv8PrYd5l9B+vUD6k2zAJ81cu7fnWUB2K
acS0bXpw7DieH6qrgg5XN8vfaUvq70scYL4nE0qDVzZkvxxG9Bscm/+mxWjRtHh+mITUoZQ1GrNI
UrT3MKAbzBNX75WjIBLie36ahwT+hXmqgFJNDscIeX6cbJrtCaMmfK3CsBsDrCMdbd4Z0WQtV6PV
J83HAade50tua7iIlp6Z/AUX0Kz3Ydogat7ChXFYkHPbwb5Pj7N5fjOzjzAStLB2+CW1gRQxoawy
UZ26tRmSPFtAUkvxmi0hvMHmCPDmKG4hAmvjxTCv7id70vplv/aDiDRkkmwjDEwcExsTMAhju/bO
YG0nf1qLLzEqa23axsG6FAe8W2YP36dR85IDflj5+8nSmCP6sc2gWOdmHRwTGLn2fak1I7UHIlV9
JNE2tgostMaovXbDAcyD3PZBy81NNzIBY27Hrsog+Y2YzuUqI1/EQS/jevmFVjpLdCiNoqq2RumO
xR2ypNLY9S5bwQKXgcwLr4dqJhoxLIpM30c6ITKH0UOeU25cGAThTTHqbrJ38IXL78JJr92PboEg
eeuXfeo8tllX5vvG7OrmCJ2oK9myleHnwoT/vkNWngyf58D0v6/Yw9w7RJTOK2YURtK/XcuMePOC
ULj23lqaYfxAf6tOL/wkq5LbNSvZhtGcxS0bStZE3bZLMREzcHMOl+EC8vHY3KwZ2aUPUbLY6bsG
EhBZaFYbJ3crDBLzmqzpYXl08rDkVHo2K2+gXOHp2xR+Gx84ol/hJ0PwMkbLtvO4ZHl+O2kR7CQ2
Sc64IU+oq//Emi0jGTjtI3+4gOkakDvsGvhBbIB6NO2j2WI+eZkXuEtcGD1r1GGuIQ8ebeqo/iMk
y8p+j9lzPD/kKb34PSjUPB+xJxrXrYFdw4gfPzoCMhjZFoWf7RHF3hXAJWJKV8MD5CvPIo7yi7if
qAt3jeeM5jcT8EDrj+zNiub7WpsmCCPPg7q09HFS2Fp+GmhYI1WCogIHAG5wotfbpWOF5LGPQ7At
21TrcRmxrHRv1Y2PWWVcTMVVGzTeMYqXkKTpII4WUuAnZiquvCdFvC3DAIWZhpF4z9mn0MHXuDw0
2H2bFwTAVSSCMzJ3MFAnNsk9XszYdld9TmRvFIb7JBscXjR68/2W7V/YX0HzHaN9XsPC3du6lhAx
S2rdR4Lrohu9hM60x80sIfKXC4bFhLW9u3Emu71cU6+2YcjO2IQTugpZeCBmPd6hO56zo0gdwno2
qMFdShppy8bF6C66saDRRwf6AONygSTeuU77xCyPcMCDr0nlRfUBQMFDNQQNtD40DVbNl27RYIbt
rWjXrgThD8sMT9Mw7PX88pbQ8iB6M/ZDS4xdPJvaRWUNurBd1UtB9fBqZqW6ynYtpKwP9sj1stfQ
WGLYDFRFtmUnbxXr7WIT8KvtcH6yiJwusZ8bUM3HOWn1/kCWX5wUa3k3a2mxQnZsEzO4mFk9mIeg
lJHwGw2ja0bNVYNu3izQlmL/E8H0S5pup3lrXdDRmOjaRq90EIzzGZrWoQfwSj+IBQdly1k5wUTS
Y7wUTrsYJJA60HczNIZtS0LtnsZrUD/MhTatl6Zb1rj+aJGJ8N6vgpuSBMf+Bosr3Thi6KbTJMaK
JLjDqz4YP7684J8twLQc8O/EUwexGiWy5Z01eUrcS+OkTeNdPOFaHcx6gbFVCDV4NbRXFuAzTBqH
YY6F5RurlujcAiM+X7KoKWumBy/e6e1YoudjL5n407Szzcp5WJwgeQeqgjGob0Z3GLagr5wDPAuz
uH4FjD+rcsSJoBMXWwnfZVtwcl39qepAQ9xZvVcCpNiL516w4ESPNrPiTF42EqMbvw1t95Xh8Oto
oBgw8HKgoHOBjc8aAGlYGrZm29POaKZl15fMsflcZfuXH+evR6FUpGGHJ4GH4PtctTLOVhLXI5kc
1TTa+4i8lCMhVusr1cffHIWAS+4clQeV6bmEu6mofvIiWUhR7/X7trPNy0nrvO8vX4uoNX+ucOiX
wCawbQQ4DE6O93/YO5PluI0tDb9L7+FIzMAWQFVxJiWKFqUNgpREzEMiMT99f5B7EItsVnjfd+Eb
99oWCkAi85z//MPr5WIqNA6yLIHzkI/sbB+imN2CgfiNzznhMT9JNXyrfl/0/zvw/2D+9Mfzf8O+
+dIkzZ/km9//+D8duP4XYno2MGRnhse42fb/uwPXxF8M9MUmXke+LnyGaHzU/9WT6/pfm70if9u2
qLqZQ/1PT+78xX7DVJn/bDU3ku1/05PDL3m9VGAgU88bHP58z8zWth/4ZxvRCpJL3PzFzQrLOeCl
r125mPAv18OAoU3YIXBan1q3WW7Mmtb2ChRygzgzP73RDL16wQNmLgKzdOK7pJrjv3PUb9/TCdcT
jJtRQhtYISeBsCUO82kijHrn4N351GiGNDEH0pwlEEaayACLAMEoZhONtL3GUFr5aY+RjOfWeMiD
ud6ZpdUNZ4bsRLvD1NP8pk/KWn7U8dLpXznx4vTQUc6nhyTP0vna8Yrs3F9lJSKM5B35UOstrJSQ
Ash5MDWjKHYtQMTeWgoMI8eScn03urgsQvVvWsy+AZvJM3ebVBvOHSKG2wOHSKPvZ6fW888wyTs6
CMRhQTzgfnklkqS6ToAuuz0AdW+Bwy4eEwlAiWcirGlmPGfzAk+KprgFKTMPk3Kz7G7UybtOtqDr
rtz5/czBvZ8y0oBvu0GBMuK3AO+pl+voUwKlGVaOnG/x1ZK1dRxa0h2+4CVMUeYbFGr7VS5C1YHR
VKP6SRYwOar0vu2DTYb7TQYOPNh7fFeh6a4mJd8nhMD6T9KxcHUX1lS/WKC3l2PlQmVEpTTtJHT0
MiTGZGr2bI92RY2a/LRinGkDx7UVWMVoiQx5Rql7e6AaYt+nOu/uPdjv9sFOsH+MOtnEZjBmRQzK
CaU+PfeRponDkufyql+rdAwSmJx9IAXYeGhTqL0MsUpwLSt6VkEHBI5u1NZwoHVyP1fE6q7ypyKV
KD1M+JSCzWD2y1RDpNg5rMR1ohGQyn/ISwZZY4PDIHBttazBmieTE+GmFj+qEuMqQlly6wnv4cvM
n+v2wBdJbgIe68W9HMEwA1UgkwgnzlxKexuLbUYp4ive4qq5LMpRpeGIGxYJAObkPjgIb4pwWlw6
t7h304XmIal+OtJRY2SsxrJGyo/nNjTo8MCDMAm8WTOZ/VozLCJDBWz6CV58hsILjPW59JLpknwE
vyAiQkuryKygme8Whh2Ps20wh04wAgmbtHJ/GWOWqXMiEPPnxEeftxR1lYUZKQpEWBQmZnhGqmHX
OLaMsgN3HOaE4AYrMxktOMn5WDAsKwNR5/nllGWpCHQbz8MwLWrt1qhtrEWwtef8JTZhOs9XY9yX
SZcitxEpleygzTMSDFivIaM8gW3RoHirsnfK76avkYVAXk4fzllh4P+bWN1zuZhAXBYpSREWbdjq
Lm7lxmdeY4x47SUweUOPilSLVhiBCQ2C4dybuRWLDRDvn4n79iV6ujHX96tP6oU/E3YTcg+uvZlQ
dka4UFWQIR6j2gxmwLwH5FJSC6cxi3+VFCtyv5h50l1hkm6VQa2bfYtn7Vx9WgctvbbKVqODXsv8
15xaxUNa+ime2ax7hLNtVX1GO0AskMKN87DmWF2FYyfKp2FI5XdWDMnwMKm8BsqbhKNgJnF74aqK
Sao5J86D4eeSuJaG8VJoEYBlBJVea5fWGNu/pmwyVaAno3PV6EMmA6ssWyPIVFonO7roTp3hdUfI
BHKQcWBDpVSvNxOYyI4L+0BV72tnToOV7D/Fy/+f8P/hcMD+3xB79KuunrrizzN++xf+64i3/9og
z80hAoE5gALF2D8gu/cXaLph+nQHiOopXWlj/ptf6/61ceg3CxsXkI7/+p8D3rb+4o8Dj/9N9LMo
Ev7NAf+6SQH1xynaZwRARUhBCBvn9fGO8Y82by7o4dR0ZuBLRqBx38rdkslT9g1bpfC/RefvS0Hf
szaiCrwv0+OW/qwkisyNcbNTMxwgSBVcztgzvyyuZnesr1KRtIepq8qHvO28Q5uN6YnO5Pf44Pj6
NI1wd2zaJJ766+sPWPbGVbL2YWbhcHpH3+7tjNnLvD32BLUM0MI6OR/iNFwvWO3gouVICow00e9d
c3R/JLkb3xkY3LjRxoWogrywJWNmvcOWHJJZpe9JFKvqg6vn04ucpJsT45xKxLEAJFi+lVUa5mPD
eJUcn/pljhsyzSojd/XAdXv9Pun9Kgk7+GPPibuMX8fRNh6E0mrMdhatx7+xTE/0qJCI33krlHj0
Nfb2VpxtgfzRsC1ES6MAIjuCmo0CaxCW8UT0g5sFJPJUFaw5x/oqUB49lQq+TsR8CLykbVr4Ns5q
yp9rNRkGg/rY3mspWHOkiJ/4ofS5dQN/bLHGZwLoYYmfJHZ+KKvB/KHPhq0fErvov8T9FqCX5mX5
bLMzlnv4Kt185vVt8zhD3caeF/zsM54aXRF0XjoPxHhreRnB+eh/5MMyfwFRVNVO4y6mG30Z0ptx
VtK4oABL7ds0HvJiLyq3UudC4sjIDc0bnOG3zhDNjtF3u2LyKTMhV6ddlFbZ7IZ+UfdPoiQQKiAt
W2/O1UCWyPVKzCJwiTK977EumZE2Lgb6u5Qx6LrPOkJjIp1EejeqMRi4hxacJHdmnRPIF0svfXI7
TNvPjMawabJQyY6h07kKSBWITJLTFTO/apWtyN8GHZTQTDJBDJGdeYx6cK1HNrSO1gCnpfYHK1zG
WcioX6fCvBqRmriXCrxahjTY5efM8TN8hmYN6NUYWNOR5ZWdiy4ebPQHN+zYl0vsOyLE8iPJPhUx
fofXcQLVak+t0SLIyke93JesigpHpNooz/FWJGQoJvTV2PUtmWe3OdFiBCxVudGTmDKVJqxVvbsF
dlmbyMRiyA8nG7XdJvlS8TPCkpQ0vB6Ne8hLotrKNenIaCWoCg+FAokgBUYFLugXedfurKGc9loR
z9leLJ4Yoz826XcmMu9tSBtisLX1Qsfd6vXSVznODxjy9mHSuD5epboVKUfJ20I3RiDLqZ9366g1
+xHCTuCVQ/zy8fVfYyW/N8RtIIRywIe3h7Hd6+vjHZNkuFCOYZsD0vZdY10aaoDhg+bz0Oh+fvXx
9fR3NnuaRtj2zHM5PTY9x5/fOv41Op2LNRCuNm2pp06/JcZ2l1nXeE+DnLuz2FitqIdTGuFpLM5L
2ZrPzVQ0y54BrBNUObOj1dbMSxM27anJy9GUcHsgjJKB9FBm+QIi3BEsQahHq/ey3HJslvoOEwD7
QFCOtcNBdCwDcr1IraShOqvpP+C0zIYemr217psKYNrqcLz++IG9BmO237PxSWHIYJ0F0fPYGKZG
KIonDqGS1GXSCMd8Smj4FghaH1/nnU3YpkYAy0Q1Y2EneLQJ6y0uBwKNb5gCLt2lZa4ILFsmM0db
pdxfDNSWDBtk2xGB6GBwBOuScVxbTkrKlT5MOfwysp8epb0yrhicTorI1azyUGkYUpHoU9nqxG9+
u3iBFoiZc5lkmvCdj05TnCJtF3tbfvK4ts+62ahDPMfVPnPr9J5BvXU48Yy2l/+/xzdion+88DAm
Rb/GN3P0tZKb2QwM/kQ4aqX1tyRExAmyzpmGkIB2M3IkiYGHCmf729wvYLFMHaA5RMVTWOvrRbHN
VOHrm/CuKWYwRDz+atPVbvVWz2VoedqEdYhnBAILtC8nbve9ywD+2OhwHM9lKb7+Vk1H52QsUhlq
QLWfMRss8Tshhf0zodDLj4HY8H1PysJD1ZbjFdJrA7dLmjOsanOnKNjDq6I60IDDP+5n4wTp+PXO
uT0DZI6Ujrh9eOg8j+UYrZcbuN3y47ot4UjanrabSz1lpDE+JEiU0J6MehTLIr0Uy6juP342711d
9zaNkuNsyrWjQjLrDJVYg9OG7trrCSrzZoJvmGkr2ayJirCl0a6x5piqSCfHYte56/T941/wumj6
5/7xpQVyR26z0VZevxwA1ZQijzUw1nlNzFQbY6dOtsB817ROibtDmZ0Zixp3H1/2aIPcrgvdBuiZ
KCM2C76w19c1JUllXTu1Ib6JTYaeQIiHMiElO8C6vbimVnN3mmr0W7tyttStmayIfWZnBdmAdrm2
e6Qv6Rx9/Kte7wS/fxTeUVv/gsUgI/OjXZs1IszS1IZwxZE/cHEKOh/EPPxtldZ6Oaad9/Xj620r
/8+NgIfgUR8iHNvq+DcMcZPgNsz+OMXI2PAhNmg2/vQE8mmd199Xrevt9IakyrjxnRPP/+03+eeV
bffota86HFIPqCQkSqCLErrpXezO5Ymd9eiY/v1AEY1ZbHI+zxWU9/VbBq9yUJp3I1mZaXUGhTa+
NjuzCOWg11+G0u0OatCeB6W7eB8qZq6ZmzzATBXX1qL7F1CPi3OwufrJJsT5xLdHdfL28eubCgv+
BawxjEFf/7qBkEm1ECKF9/d0lyBu+JTBBMVzk4ihgPK7i9yy7QNj7UcKuBt7AK0pqsjOtYMHF4JE
1jzHDatz7Q72L5EUgWl2HG/mGgM66mXv/KgMLPnJfrC0JmLOQjxoWujpo5Pafr4rFeVzC3v0wMJf
76zE/5onTFnhLejxDq1PatLFZOT6lTaKecre4cVO/fTR0mboX3WfZiuuzS2xcpUSGDWh01t+aETs
pbt+8pi3DLhzRmuF+D+KCyOOsB+z2dK8pf1myUncaq2OfUGVOqOEy8rFL4uRoLnQ8vXRjUQfZ7dE
hJCLrFrdOBdNS0IcNXPbBLhaOgSOFa19j8cRpIoBZxG4lRZ+Z2G9LKMWYMk51hTuldkd6kzv1QW2
I/2+ytAjRJTP3osnNW0JAIbk3zgc+RgT0LjNW/AxmCy0zO6XEaduFRLIZeMmhJHXRQ2rYGclxIpF
+HP0X2bbbB5xR1O/yLaUBI/YVY2fPPS4X6lOC3DO2rSQEqhltIOlm6dnyrasC1Yqoi/CAsnfO6tf
IkwrTSRcuYiLZJ97eODC5NaX23oo9V8DpINnGOjpDc3xCEMtdbKvmYuoYm9lyrpmdM6csGsMxEtZ
1jQTxSjyIIq/wUdd2FdFgchB9MXOcZtaD9qEPSzYeEVewMkgvZuyNbPHqnT8JTL0hRfaw7Zp0YgM
nYxmEi0Pq8MsMmzw4iLWu17wHWSWTiRfCeu5QxPPn0cf93PBvOpvMGuDRDuSMs5nSXoX44el18Oi
JdEulLbm8/5Klf/tNcvwlI89wXdmLsQ3g7r0J20E+WiDXq0vTuEmj2mR9nVUiFmfz5dysaH5arX5
pdMK+a0ZJvEJw0H/k1ZOoowEMOMF0njgbAKj1BIa/uTPYAfrTO7I2igCYc3FJc1hcH8w0tt46JUL
Gm40lnlhF1itHuhZ6N47eADdDopBMl4m1kh7qJGLYRzUrCXJPs2JRgow98D7Ia/aFAZBUYzBgrkR
3Sc0pfPcg9gblItmci+DJ7IL08FMP8rGYmCBwt7v2eVRCYTEDsknhwhmFWJ/3U4hsICxYjXXCB3T
hVm+WOWcPnmN2ZL1Nq+DFy5Z4Y27SgyoBpIRLIrHOXTFrlDJ4F0snWMxRygK7XxcQKLxvCsX2Joc
9s9IEdYZMoR02gtuv51viPZJ9EORLlRfAwx7IBmECYL8Q6QwMDBNGviAQyFXB6sliBKw2m5FWPSO
paIhFksN64nFAtVeJea+NBrST9e+MR7p2qGeeHjx3eCeTXpOJ3ryKA1nFH3U9fC1dvEqYiOyao81
PVR9ErhJ4d80vCgvopkWbTDyhYPh+xlcA60pVJQ49Wji+kEwGomEifGYZIyfAsI1WklDlaNpUoR8
RA4ELzKS6zh/tMySFHpX8wbtvIBS+b1tmHtFOSOmH0ho0C5sTswQUJizH7SMdNEdkfL1ZUc0FIlK
Set+RhCflSE5YHxPZW/63wzN9F5634ctZdcrBgkkjvNc5+3bM331ZVlWg9+9tl69Q+niYxSI2Nzd
K9fTvul2Qs3VmwX2cTi+mHeJjiPhfovV6c+gSRnXfWK13s4hfN3bMU92wwnGFEhCO1qffbucbbzr
PbVGzSwlEQzFMN2DjvsCepqulp214BAaGIbdsUDWsbrKMt1u99BXUnQmfiMuTSHXu3HOynuB0HgJ
2tIkQ6ToOxssB8pSc+bDrelDjEbNeefZrXZmwhRBRjQ7+g0sXnPeAwUlZ/q6rfxa5clPW7eSMpyL
WZCXmRZ+VJWdbl3rC16R6D0qnwiqeNS0Pe5hVFuqZBaQFESbapNR/xKrmX/lT7BelBYPU5TPsv4G
Sws3jZL0kizK4mzLsDazNo0WjyAvYh+TLUFNmMTcl132Wc98Z73EfoHoVeSU9a1ntH0cNtIELxSd
73yeY7n8ndfzSICg4c1fGUbO7cWiWCxnlhqWYmePnQ0/rqf7j5g4lOXZrK8OoAyD0QEK7bS+sH3q
N34e08ZL5W1MqRH9U7Qyr+mCoRXO+TDNLlVVJ+OmCgR+YcN+Uk3RJoGdtIVxO0zWMF2lqaPuyjRW
DpOXxhlDlZeqCrtu3uT8dVt9h/DlTuzgYqN6dE3hsyPonbUcMplU5rUua18neQmWc0SojqvtTGMd
53BJbW8OvbGN430jhrEPrVYnBXzRU3XBl+OYEY5946eisYc9RkjO39JYtM9ro6/9+VpWxbUBLwtw
FUN3gFaTBLuDtha7cmq0q2mI2+zMigvGt6r7nJGZQSjomFThKtV15dfqF7Yl7VcoJHdk0PH3TO8C
hjABFx9Xr/rb7oW5PAkKCNpRRdGlvq6fSqx7q6wr0cobBfocUjagEE5LB/3atrviR2bngxMa2C7e
5gSiV8HsbtUBlTuTU7PuJcNGiFoe5HfL4+cjaPsOjatV7Owa+gpE0BnJz9hkZgFwTTmcKPffaUKw
Tth++hYPQrDiUSMuZx2h2+wQfgvZJ8CuIj+0S+X7aMP0/qdw5b2V2UMTpHrRnYMsiR8IBOcvmTkD
GY+CzKxTj1S8LcyBIiwQAlTrxlZAv36mfUq/QE7bEPo+u/JF45ZlCNhkUiQ3To9qifT3cMsnI8/L
0LK/cUzHxarF3hcC2JTBCRXmkMGf1cdPfo16MZgSAXLK14yrGuhM5t0qvI9/oXVmyuqX0GcDP/U6
5G6M9pbtuguFr6alP6feycddnE5WHZIMzkdBQmr5LDsy9S6wN5NTmNmudjYIXlow6hrCu3Fc4vuh
wjSbOcySfCF+NH1SIp7NqE8G8wW8Vnwr18TCAMGX6P+LOq5h3+JkAVVntRBKWrHnF1DqWXZnK7TN
7NLBu/WhzOYBwWJsdt9SZkn3pl5UdljVo0Rstmb1gRGyQaXHFF3uLGB2Dfllbq2RnRDHEzg4v0Gm
WoqXTOXSYYBLQRBMVBZ2RFzHpuuKBdwGxl7fvREqyJgveUmKe1ehxlO+0EiFt9GrVdNmgemVdU7K
KrLaMaQKavaE8jDkrUQT78pkkF8Hv4NwOsBgNMOqB50Na+WX3xNtQJsV20250wx71A+eq4oXh4rN
OiuH0dr3lI/sR6vZEg7Ptdswy4s2RiG19Lf+Crk4ACAqrzjHPBVK0bYqmosUORcNbXtNpYrNcEy6
ohZMftqc0oy/7Zkc2FYQ8BDBw/E5JtF0ie4Ngny1cO48MjmXCvkbat8Ik6ptz+ycfwaxr1yQ/rSK
eQ30bh8AqAQ4KrwdRofOb7zxj6FORa1jT53H3sxk/tLvtexrM/XVXkcBcEom/XY/s3/L4V1wSwN/
2qNvbyDxNyMKndhABIs77hSRNjR9QBFXuwTdJgK3L0VU5Lm4cere2H+8n759tJBfmasCPTAttY7t
HXTSlPDO1aAipf5ys6Zxe9CWzoJqOYi942T5CUz4LfSzEWrQH4iN+SKOqXPtvCJ0VtQYNaEhj167
WCHC2HnvUbU8+B1psjE4yKePb/KY37kBP2ykDmggMhqYgUeHBhOibswRlMJ6ytqr0p+1rzkh4iRZ
2gDDHW3KFKs8IvE9ZoBaM0DRPCSJftudMO555/Z/hzKZTBFwIfq9E/+xsrQ688AjUn5IA29EVb1D
bO40no2WvYRuqrehWApx/vHtm++sMZaz8Rth8nCXOzpyChjqpVuPKjRLNf7E2c22Qn3sOHMmWE79
vtfwOA415hjxoXbm3g5iP12eUtSgJmBNn9URjPWu3s39muwlGWQoGMphuIYThXmDgT0w1lHIJ/p9
AenrmzAVdbLRll9WUkuiBPOGcFiLZVc0vnnt22OjR3Xv9kR/uF3jhLYaGxTcNf5pwVJZ5W6tjRoJ
O7PsOVRyiWEUMU5UB19rFLM5oaHXFISu7Zrehfn08eN6exqSELG5J7jEVfFJHkHH2Hq4ld4VU1hV
lfGCJxCO0qZCdnLiOu8AcVhSwWEAC4ZueKxo0rhyn2N2Gma9bgK+ehZ9he7ou6FpPsUWbWZIWd9h
GtdNp+7x7Wfv8EFg68FcwCMf7GhFrIlv4DSYMkI1UpTX9jwRrJx7Yet7ywWp89OJqued6yGnwWYE
oz9DWMejIDF22Nh2Vb9ZohKtjXohYx4/x7c9Hz8Jr78ZZP/2NW65IjxhDGX56+bw9ue0zh0a/v+2
ZzLvIOBPew+OAuvZlSde49uPCyzH3QooWPV48hxdRx8apTqLDdwlYPeObx6v24QGMNE77XGogD1s
CvNzwMpxZ1Zafvfxbb5zVkFidbk/+NswCI7epBBxuooRWsY4995+GEz/Th/aOayEaB4/vtQ7L5EA
M/i0lGmOwbnx+okKTyUlOzR36q7LfTokSK+Iu2p2nk8PRFyx+vvfX9Bj1MrNEdkBbef1BfkShdY1
eh96hGpjoz9VZzFowhfpOgt+vlN+4nrGdti+xsaxo3MwjWbKu40Sj8DZpl4chVEqc92KJisknNTs
A7YBEmGgnR90haT+UEzD8qWFLamCUvrW31qRL8SiulLkoUOUUbv3S2e4SUF5tQh3Z2Qunj0Pn/Ne
s/OIeGnA9qXxW4izidJPDTneWY4IFln67BQuWsmjZ1bhj6kvJkBTAix80ZHre1tVGbiAtAW8RDtJ
LuZJM3cKv5Tz0phX+8T38PaIY1OzoMQgA4SCfywMTcDXhtrCIdZVcRp2XmUeZrG0L31cOMAJCRRT
AUfj45Xyds/edlKDYx6CjQ0n//VKaX13GVTnw4A0WJQr46wL3GDWE3O7964CBYvJLd/6NmB4fRV4
Dr1ulFzFadz1U0exFMIbaS8/vhfdfLsKCXjBFNWhZoHodfRJ811hsUBWYAic8R18ubtslQQZp+04
z9pehqauuXeAwqDovVx28LGNm5F8zn0hHIxOkrHsxIm3+rsHPPo0kPzy9dPcbaaSxut7xw3ClySK
D3CytfjWs+r2zFvy5u9ex/eG9noiULCNK/xH8iz/xiKoA9sYhlO96naZ45/BhrAVM8Q6ojN9/TPq
PsGsZaxoVQdpEavNjPVBFZVxL7HHdqFsYrLJEABpKfaq8/zL68i3vCuzVP9BHW1AnCOWLDkx2Hpn
yUN1YKDNWJHUmWNtixqVV7mmghiixU+1lSznpnLMCzHO687P6BInmBAnnsTb6mFjoDBAAtBjlGdt
i+iPStIrNa+cE9x4rHrNzxM0j5FuFX4AWCxDl8NgR7KouErHUf34eH2+c7dYd3GumpTx/IKjHSaZ
2ZRz3x/ptQtxlzJzvdWMBT8jcJWzhZzAZ9rU5unjixpvr+qhg9e5U2876I6/vSarkg0049tzmg5L
JHsw+hsKmwzTHw7YGCJ5P6xhKn3GODHF4bDLhVr1K2LP+6/ubOT0zK2V1uEiUqPbgzl62BF4A9xy
4O4pB99s9RvIaFjSFp71K+1t9i9TJxCKDOLNMQfzHQ2tce04h3TKDNyhErVcV2usThy0b890aA+c
6jjAEhXGHvr63Wpl6bWNB5ioDSPJI1ZR7qisVOATNH3+8XN9cymc2DCcpjjDjhJB09H3VJC4nZPU
tIaV0X9ZsXk+xN1kh1tMyr9dsBzjtNbbPJthChL+1zeVedVS6RO4FxB/Fk26jM9rcJ9QaPg2zUqP
I2m26rNp1Gr/8T0e6x3x0WUbJXiVabBpoyrc9vU/vhWwAtOO42QNfacU9zhVlIG5AJB3mCSdrcvq
3JU1vEBtZcDHZMW8UblqPpHVZaGHTbZAA6luVLNtHx//sjcHisMvA0znG94oyc7RgSL8ymy49TXE
lDe+Tr3BQd5bmCfsI7AT4QZf7ZqU+BClN6YyfrHC2j6uPx6AXQxGJRtjJtEVJuA+01E7hCQ9lsbO
ZWj72Ltl8yhme+Nq2XMHS7HOJwaoZpMQygf8twQTw0tQwRSYJsDjuPvuz4X33OTNrO/Seqq9a4PO
vd5NhRD3GmL42wp/ELm3M0HABSWSXImlypsYCFFYiNslyZfn1iSNAb1y0nehBsGZERQoVLqbVSW7
vT4O3jVM/rgGpwX2DkSRAi4uJEajDECLbIbFqgAO0Sh/U7oOGdQgfl2EllsNXeAMAJLRlLbulyYt
U3HZpYPVXCSyAKCfukEh1KczU+cT5qCYiftlvpy3vhYzw2Ov1zBtMvEEHBiWup8rb+niaE1YEC+m
nOwHX87jTxvL9PosrSo0COxfLezDrkNVxP7Tmns6VyZoHUzlOqrGsX+Oy9j4zmhJYYmmJRW15TAD
1JPUIu/6qo+ZJBjY0B1cQql+2W6ybEi0zJggONL6kUn0qMHSy+Fb0cTWC2NoJPOzAYdU64oWp4XG
r+uwWsr6momQnl+sOSqVwIGRBa+HWJ97JoH4TQnaPDDypexSfkfuDIFwltKEPKpoj1xsQ7RonkyX
qyPDusetsRMH1F1jG9ljD7l16omcqttaPHgqld8Y8eK1tbIWvIApz1IHUE9lHJFG1t4m1jz9wOEL
xUbtd8t3XO8yI5CyrR60QTr2Li16DyGMU5gyQCXnV8HmwR7DjJtqkGRovymCDB0fu8HA4EHASurO
AA+8cl/IVheRlQuJ2FubfZgOMoWlIItlbqg9e+PFyvoOlQoq+IEWiR0umCE5dJwCehfUNSEBgT8Z
zTVMvcrHxEtjAIqxwpSEKb4LjA+qRmvPZd+SSQqrbSIELR8GK8JtS1iBHieueUjLaX5umf6aV6kR
+3sxEI22G/BEzq8azRndAPFU99ixyd01Turh1EoO4DUspPprnkrjy8DIvtkhc4pRgW9xIcFkdP5n
vzLSL7k/+06I5C9+FowXn9U6TgaQtO88VtRqDno1LCICPjBInojxEdVJT9rYQW1me8GsYi3qdBBg
6Kea8WDajGC7bpU/aACG86owzSpQFdECUZoO/g/AVVT4apT9vrY2q7Tetngwo+rhjneYyeAawnSY
V7zg/hbWIIsQ1T040kFd8EXixyX9n3bjyMdyBfnGFc+0oLcYenupL73/a5nGhK3ASfEFFAR/FFFD
3PSAfK1OGTdbTqtFJjSpOuo9exR7lUDhviwpPm8o/+Mek4cGth4wcWKcOKLebscb9mvAWnVg6OCw
+3qbzHqiZLIJ3NdK5BgVvYWSQmvXU8fRm9IN2AVtCuYxm9MtRLTXl8EWpYHMkTA0Rs2GaQXL5Tv2
hphOxpp3wVpSd0bpjZet1S6HMm3kNwgIrJmGoJhSbEyx1ZCYlMKiwQkpR1OXfGsbjC0aXsMpE9r3
Dk8CDrGHRUZL3X/chCtwN/KIGCVgb+jW+8So3Yfa8ZhdIFfD3gSG/hq4zjx/Zt+JP0vGzee1LLJP
W+jicLmRoZygGfTuKxMRBJofn6Dv1C80uQJvYo+RIMf862dJCVrWKEWm0Khy87lnVB82Vq2+NU16
ogJ92wHx2qh3ITMj+96GkK8vBauiKbVYYQ3D+DcyYpj8FJ1e/gtUxLkdZl8emmHxyN+skuuUNN/L
kYnviebw7UlOZi6Y3e9KBn+AoyVqt43Jmcn4E2xSO+D2YgSenL+Zdm/djEOrn+hs3r0ckxDmEjor
9vie5xEU0nPBQkfycG4SUVXPs7UW5ygU0Dz5WXzq23iDwPCQmbvgZEa5hhroqPTNxhK69Ax+5cyY
SUHTbb9guMUkKna2XGC/P4v92D2b4tX7rJhM7Vp496cgjPfumg6XaskgNQFI4fWbbjwcZdZ5k1rF
3fjN7Fb3Cc/xX3DB7UdjjfWv/3YNc89UZeA1JH3QL72+nKeXhUsIFZer7d9xARqkuso5c5f0/sSV
3rkzXTc43W1aNwwvts/pj0IQdaWWWoxfQ8ZbGfJVuCx4hXaW822afHe4dNNRfQN2KJODRcxbtnNE
ll2t+Cd6AR+29Rl36OFrpuXGPRE/kIRQoazDYbRb/cHR9FgGc2bfIImKPwkG71UgxVziNoS8uaa+
bsXzWptYIzjwDg8lSNtD3frpUywMTBNquuTLaaz96zUbvXRvWCOePgs5RnceiW+kM86qdiND5eth
cuwqw4DJ3Byiu7x+WlxcvHeVZrbPttpM2LFCtmjXCHqIei1HgpJplcAMTmipfXDNZHwBesa/zlBr
x7ht8rvkeoTQIz+NVQozYFnzrNl7JhycUCIyPAUavPcqWF/4quvEMmPJ8vpVMHnoceiT9ENzia+d
Y1wRguNG2jjBzILwUZ/YKd+5Hs0PuCZtHjOo30OiP149jmDZClWJ+sXXe+RpVqzB03JbrGHZ2CJE
uOLUjvl2c0YaxFARxzaGi94m6ny92jJb0/mSYOKu683MeRYkrdncQJxRT02fFvu0UXrkOvqyBxHr
YB5DQMcg9LH1xXIGjc3bjTn+hbmGl+yJre3dH8c5T1IBvTbGia9/nCYnz6+xIQ2lPmdfTUTgW2CV
C4DlOOuJLvsNeEH75Qk+bVgfTFmP1Qj9UE0pBkxcy8eYCstCedUOq7iEeSr5n016iOFcn7hB4703
vlnlMfKjzCA0+PUdDk2eZprNHY4pVqyhXBwnvtyyt619axmjQ30eJ9nenUrjayo1JJV+3CJM7yFH
RmmWjcsVXySn3JIDZwUo7YsfrRebJXPAXH6FsdXf2yBwa9gpS877tZLeLX+m5e6A5YYduc+F/E/2
zmRJbiPNuq/SVnuXYXQAywYQY84TM5MbWJBJAo55np7+P5DUapGqLln967JaVFkxKUVGBNy/4d5z
DzURot+RC7MiJByzd/+mZvurnoa2fiPmYAWDZcRH+eNvOfLgzjDsIbXKof2Es97eM78tRrJRSm8X
R22BR88URIchZEtyE8lAJnoLu43srtvGa4//+oz9J0Ukr8d1dDjkFsDPn6q7VsfDjqAa0VZZZ4oi
lvWMz+Yo/puuHqPyz0395vKi9GHpgwf65x1eiyfVqzswYlq8qOOga1W/I4s5fliIltWhEqPpZPmV
JpeV+U8f6lypDRLzIr6kM1IGPycw+QRFmkBNq5LFo0ZpAa56CxChJe/0JhicZX5gbjS/EkelEZqs
JlgBVkeoEPqrJCLikB3jVRZnqxWIUlYf9L36t8yYHVpxzS4fsfWm187iJfdZjrwYQFrfRXuXgEOd
+jFqXvWVgEgY8cjaACo18juZzfm6X5Im5tEwUpJy//Xn8+v4/IdhCCI/NpHc7iyy4OSbP35h4t4B
DapqO0DhrFehFHhlxRqZE+KYdUSI6OivjOaMRxcMdh/OyGGLc1TG8ju8v/g+I0QufojWrLNAF2vV
cC2iGYjsgkM6JC6NMYXHqx92TgfP5Mlx0sbZcaOq9jc/4n9wAf/gkfq/aQH/ncffWsVV9L9xXPz8
77AAwrhwGm5KFkocHkMevt9gAcL9RWIE4+j9jQWE6OUPWoDp/EKSEeMxy0MF9xsB6/c0Lt39ZXO4
ciVS828bB+vfogX8ukD803fPwOYjPZ3eFF0Bg+yfTfzksXEesZyqyMslrKbVOsu6GZm8ceP78wJX
SoWsUXSoKpoZERVxYF+ezUG8/brC82tvImv61vAW7b0gg8nsB7+Q9cCtOXaEY74xSWMMsvMIyNMa
X0v5/9oLGHhde3AYvBJwVAyLmozPNv3KWL4nLdyNzJ+FMU+zT9Z0Yr04Kp+cMNfVMD+ZXWkX4VQM
9hjO62SPO3eFH+8jcW6uEA4CZAOTPiagabT1acm6zAxNIIS3MmNQFLCSKIguwQa2Bmg8ko/YdHP6
JNRMDP/SRNTXulSaDEZGW5W/YiomBWFehTpC6ouY5GAK6W+WUohcBJZV2k36bvU0CEkQJ+1KkWwM
Mv1EHjtqyl0+OpP+JCAIugfAMmZ8g9pves49PCRHApUz775Rk0eObk+FDRSJDp1h1iAJm3E3gbtC
079nVsVrgTgKmdgo4Zr7TV/kmw+UAssnxrU+zjUkE0zNAP78umob/YDg2Y3D2jFLQJKsf2Qg5l7I
Yu9iNRlGOIxZh/O0awi6G3YFLs14PTdCjRHi7L62tHNuq/nkSoFLozX09guBBskUNMVmz29UkQya
x8spEwMJzrhAhQkXoettd44NCw4PQwurnJ8gEjjxfdHyZ3v86IBUHQ9SquHb6+YXcUE1FLca4yaY
L3VrTPtCeAuQms3ewiAoKrXyuGZ20vpiUwazFxDIeSfhuvWx0ImDCAypNdk+k7PDdqtK0SUqTrox
XJeumc7xKrtbLI2dOGjDbGWHEbvxfETWabsPegFVdUe+IXNZMkjR4sIYMuxgImVCDzxjKV+kXOQD
0ULpe52BAGUu6BovctVQoKaZU9+vwP0bv4irnnO3bW+WhPqHmSXKDt8DWJX6g13DJlgNPFj4obLy
U++OiXUiES2GpyXTktwyh36mjWJLu0aAmnVBDmJv05Z3uUTuuix5mESbJhf9q7iTomrIR08nDNTb
6qs8o85P3ua0nnDyK+LxdtTB7gB7olK6b5cTV5wGp/hrtuKzCDYXfMbXtRD3em33ZRBDhkpJhNC8
bj+nIDADtqjyM7EKQ+c3MvY0NhVTie5dkOgUuG7UjP7Gk9+8EgqRv4t7KgmwvFi8rsQRmC8QvV06
/p1vI+zG74wleumbqY5Enb0501lIoVMexH0/tX7bkb2xJ2Q7ffSqYhjCzFWVec2+NHnP2wZrides
PYXFrFS8M+vBuwjoDE2YlYnZ7HEK6pZfRVV7sLUyqnbQjvJPdsUlHmQ0cSrgaV2vSmAAFxInjBg2
Ehy9pfEnzt9uIJxutcYzay1T7eLezvjQltWSzV4aACkP6+DNka95de9eEncsvDNE/ILpZqVVOv9l
8axNu6mFqPE8jFWq3eGg6fIHd7HtfqSWiEpExnDQimrXbuCByzRO4xwFcdSLIfOVCfPpY244JXiw
SD8Iko5MhzhEsEFkwp2bsOi2QpstunmMWcdnr12euOXREwYrITQe+fKo1lEv9vApk/UKwSzj0V09
s5x/yhJCt0P0hjh68Z+PTRGfeDI5tzkp3HWBjuqBD9tWXssynXGzZHmFs6NTKI3ZDFgYU0tLOOfa
k1H9KUK3aB3cXk+8W6WXfRGOxvaW0TbYkfoySUT9d+SJeCOFu4c2xReRa9Un3P298+ooozeO26Fb
RLvBFYpdTDo6bvxRCB6qlrXOInj3CzJPfAFszgSmymB/p1wrc4KUzIYsNKeCCC5taqr61Jele4EF
ZrwzhRbiaRztlfwgfbAerEgO0/0yF/olwWHqhuWcLvWh6bhVAhOHVfKmE1DS7cneGGjEjSlfsXVp
AwCTwZ7yW7cWy3QYgHxZz0yUW3dHWSqR+llT/CSNQX/ONR04LMlFA2QZAWoWcbki2oOp9Nz6mWEC
vwVrF13n0YyFIqdvJOoRwT0XSW1MIxsOu254FCuGzK3VZA80QklxYMQzvYzE0bd7b7YaxcYvT2DT
TCOPFtNpFe2MISEoxYId62S4NVBohLodNeYpgr1OC5S0GvjjPqr1d1s5M0YCG2wtb7awBVZLnp6A
bJIG8+mClhFgVob1Jh/KaGW5Y8H4nWC9VPshEp7hJxhleW/oyx+TXGH0sLEP7gHIzfGBbk2Lg6Zs
4/hYJlbTnLD268/4cABwsFUz5Y3eWQO7ibF2zQPQkfU72TGoz+2o1T/zPVYdLHtlxGHJTj2+G0Z6
dF85RZSeCUGrbwgsWl7ExgDd57yb2e0yYibHqwtduGe1lejdLkks3nFNU7l3XovW3RPGUZUHQ6WI
+m1IO1idAMtgqGbZlFFbl5lhs9dIE629K2VvwRkr8GP6uTaOT5CDNqFeY+nfBzfNoa9i7TNDzNz4
msqhni1oebFzn6eji+K78Oxsz7s7Pi8F/jO8ZKp8GtNWfk4anVScxia0OejTBXZispZ8YA5tSYTE
kQZyK3Jksss4ih7RjuMDzI2i4JgDnPNlNaLS3RsiMh8g8AzmmZght9rpFFdyNxqd011RXs3tnVfQ
AJBEwClgnRt2geqSe00Hr6939Qg5QprKYnoB6caAPtOr6OtKqg6eA9XFz+RoL/pV7GAgwKFYN8PX
anam71ak88mOiYGmNs8zkYT5IJmADRbrJ3aflukFDOXso2p7uz50RdvLsGaJhLwxBt2AaHTJBAR0
pSBBQ9cDQohYobrTY7MY9+ThzI4vu5KlbC9gDEeqMOC98h4EpF7Nmj+oRZFHXOU1HVkxDU1QuTK+
6ADFq5DtTtse47YSWCk9K3uvjRV3AEEATv1oFEvfPolEdO0BmEX73cs7oDxks0dgcxHMaedsclW+
rwv2BwFgX/RCpPTKBYxcl6dn+HyLdwGgyPqvN2EG3eOsyoydEqK130oz6/J7w9XS4clOKaIV5q+i
hRshdgKEg9sksMzbupqHg6z4NToeZIEnReeRJDtO2VlAroTZXUdtkn6Pha0tfpxqTnIwFh3iJgFb
2C9FU/W3dYspzW/ymEAkkToEX6DJ36B0XsWPTKC/+3NitrCcXKRO+ZEcduuGizZZgXXDA2fMKZPX
Nc+yB4os9lVObA66H8WRq50IuQWr0XTLUgcjo7N3FzlSi4G4MiIwQbKmFPcoooNuqN1LHSXoD0k5
2PblcSVSaqwCijX33HTjjGN7N5QduuQo0scLxcsCrSDBtx2si9V8dgiAfiZIKNOCaGjihyyfDEIa
ZMRWVeK0JfYprdZ3jke2p4A9tWKXOm20x61H612YvK97oL3Om5pIn+B8sqyUEmsSto9nNP1OrhHQ
znosCFnD89KS62RmG4OwAtq51Ev13rCq/cL/MkCUmgKTuiomXuPQmNxWW5iJeyRBt47DFWnfFxZF
E6CggWyNoI3L5anCiV9yiA/mh0P8Ni1RDM0+cGTdKrZhcdOh9MIL48dtXhWgxuR6jAuY+4EsrTE/
ZEhLFHdL1r4tFZVzoBlAV9mVl2UeQMuyLr2atW9ptIEXKuXg/U2xvIqDJUbkIDnuPOl7tB6/yz7+
07n/QzJl/b9b97AqVKm+Xsr/evxWD19y9fXPXfz2d39r44V0f2GSx40FJYHJKWzfP/p4x/iF3GH8
xgjfWILxA3/08br3CwEpUH9NmnUTdjh/9D99vPMLcqptAuBBBLTYu/47fbzhbDOi/+3jbabGKNmJ
uNhSfwyHb+aPM6QaYH66mPm0s3vbda7SodWWfdXLed1n2KafjczByuJa3RQf0IelnL5O3zb+wAlx
1TGqM0JTZHF17ohx5wc9bTwM+tzDa4NBewHNz7W25pX5QVVQFyG8Dnb8dW0NL2WK0AoSf8QEzUCM
mfoVUXDlyZqXSobgLYgyLHVW8+gw2iUYe7OnWCyp5/yOWRTJbc6CdDmTnZvdlDkXqN8yRB0IgXSi
FOOXtcQH7CmOCJza0W5LfZqfHQAMLdx7t1C+Xmwhfu3aOXi5YWR+8zCc+bVNphADDeqII2eaSeQZ
kI7xljz7IYZ61lF3CQ6ZLwk7p48UTD4BjThMLOrZqX9CWp7Lm1Lvao9zsBpuiOPzhnPar8bCYdK5
aGXauSj2Q7kaOKoJOKC6Rn9XcDL26PnINlDFLVdKP1HXjCYwDW1oWCk4M0IDsxzae0rVeAqnfk0v
+lxytDiSv0nXVs7dTlp2BQ9LRmLbESk8QNXcD8lnJgXoG0k0Y4EEwK4LCmyj4+20DNZ06NTUvnaF
PXbUwGWPmFsot/GOTV1nzwYKKSsYlVdcc4yC1o3UXNxEzqhdkFGkd05mO18ywtzQK4JS0xBnYSEG
TJpaOmPaJb3LLa//VDde5gZmDU7AL2e8ZLSmwvyyOjPFLrjo9SX27GlCKBNxheuyHdQef3jFfFUw
RwmWqjPGoK0NhAzQKmznIXW8SiDxWBEXrvS25tmyksQIp2zCY1dJh0RDAo+6R0CBsBmxikQ3tT32
mPbr1vnmss3Jb8kEMh77EerXdWqNgPmolkhDArTnNgH9G8wSt5i3PIOIWvmqckF3nErRkhM+Ggy6
QkauyMDpm/Dv5j0jbAZJDdwSfURUv9eaJRHhUNh5xlDVzKODaFzrxpIFrMW4Z2cXtAKB7GFG0FHs
M7VU1OBVNzx2egKjuIuc6ateTDMXDceN5cdwdMfrsvead3B7wCaIRoww4WKOr33HaF07ENm4ngar
64xgkJMGFEGacJh6vYxUMMxl44Vum1VP0QTEwW9KMjcDBhE6pqXcMdz3wab12ungINE+ozJ6hTCF
1BBFnfjUqpE8AVU49ieCBbRXbwT9hBiZaohPvGCupBcR31YAH3iC5+arVzUlo/ZU4+otU0XzTL3z
xQERdQ8LmLzBZVyIBta7oviOY3P0giUjTdyPmT8+YVb8tjAdGQ6zJMaUuX22cR08F7EICYUhByhr
kRykQAYoIu6+9qPmUoDnq3tdxx4SoipteGwcZAzPXKD2rWVGC1JA/Lc6kAa72DtFYabBGi8YXzs8
2Kci57cN9R7fF6rJeSjCqs5EE6I6qqsQKoFn7oXeZ3VQsPyP4YW2nuV7Vk4WjzesFPoV8aI3rTbi
ghOO3Um+RphmgnJU5B+slNPmlRHbGmkwmgbkJhouJZvrdUeuLkwFF2CS5S9yHfTDTFP4YqVp2W07
df2JRBmnvpVTQgyhFtvDqyZXE1lvjyozaI1l1oKcBNsaUsc2episJEVXQdvZ+oqPQMfOG8dfiHq2
bgCq2JOvDYYpODczkjDjmYEYVZqo4r010tvv3cHM0sOfbsr73+6WP3tSf5KfbFcOpnHgaSZtFu6O
nwOpjFZLhm5uyXJEptH7fLpCBlrP13QY1vQmSdnPSCONPoM9s6/0tXSBVvZAq/716/hxvfX7y0Dm
bun2tra2floqmqSlqjUfpt1KVA3npclbl+t/h/T7cTm7/Vs2fC8WErxV2z2//fmfltVJh8SykWaD
pLHQz+6Qju92nXYvjSotioo/SpB/8sZue94fr3Lm+tAPgGEh/LJ/9m+RM+LhvFX1LqdxIDvWIv0T
ItbEp+wBZ9fZEeZMApPCALoxaPwHZEMFHfTXl/GfmvAf2wb0jw/kL+kOe1Xml/Ljz4Xg9hd+KwRN
/RebBeKWBw/+WRL89j91oKH9wtJeUoD9inwkJf2PMtDRfmHHo0GDRLXG394+0d/LQBIbKdZYhksN
YT0yiH9rnfMXW7FmEIDHYt1gfcti52cJwQC1nzE8DPW05FxXJarBAOVn17Pa1AE7rXO7viwLIdyB
xrGE+YSGlF5o1apX3BJoDf70zv2Tr/I/e0HoFk1JpAVUQXTlPz42U8zms5dAdvUGzGOwJlI8xiyJ
Zt9SzXRZDOTGQdq7lktCl1tWPgqU6hXSSHYhDcsY/z9eD7KDzTW06QeRHf34eupuXibXXkSoCbv/
ogvcXxyx0+ba98ju3aMSXulTDSb6NIjgOQm/0x+KBhFoGFcGtuF//Qb9+KyztJVI52gsUEXgJCGX
48fXo7WCVCGzs8OkLIiiaaq1xl4rJ+y3cpCs4PKSPcBebk25nzNW24GdiPu/Ocp/1n9iLSY6mrhh
eAY6R89Ph1vXGiCQmc2FfT82r0hQvC5gusICYXEWdu9Tv807hQ3sNy8nJ/sbgcJf//WbaAAbgAnS
DY/zT28CkfeMWiyYn2U3x3BjGrK5oHGSTxWiRDVuIJKycWRYhT4+yQuEwf/6Q/jLt9TYNDfwP6HT
/UoS53H/8+E+eStiN43tkd018Y2zdoKUb3eoWr9gddczQGEziH5Lde2OBp05DKSk6Mqa0IOFXtPb
xr/7PeUVITrkkwBLwIHzs+/TnmMnghmm7aYkM97oP1qagLoHmeOANinDuFmaL3OdwBxqpu27QYJh
foMbtOt8oD9/K0AENPnjPYvSlG+qZnHwAbDn0/pV3POnG3BtsXT0Xe2CzxPUs0prdbZCtjZp14OG
RvmBMyDWw4mo1wf8lcVTQRWDYkJMtRHgP1VfGNuzusx5JIixrsfSIsc1Y802r6r7nCyl5P2uGqE/
RV3lEixPz7me4yUl0kQOvf7JZVINMCsdDIWBzU2mUJLoxjhyMJIxtMCWsx0cqa2DVa4K+n2NMwFU
l6enJyivbkUau2X14SjIbWf2I2sLyABqo1dZxB7ZD14DA2EizGW8WYZexjuJbh0472zlUBmnFX09
K+C6PtKYMKHpY4RTofRQ8PmAEycjLNgDPOl6ynGWtGDign7tye8uibinN47WXNH+9lEByoqW04u8
B5QwPYmDecL2li6zFq+6MNBlGe6UfofACGnA6hSJa1Xs8tI3xnO8z8YYC2EdVU/DbFYNIzRt2F6+
Qf9C5U0XQa7IaARq8UCOsRjqykMxpEWyH3qDBHCqCyw+vVoZR09slZjuxVPbh+vQOuro8RW/zDi9
vEPTVmUaeBwaWRBl45BdRegXCZlOZNWFI+qBBdpj597PjbElUbAdNPbG0KKz7IbRGMKEMgezA8JJ
mEiRR/uZr7r1rMguUSHtQj+HbAcJ+LL5Uz0ci2xodnFrqHtCwMoiaORsfbPB0bD6YPfbtgwrSXYt
vuIysc5m0zvpB+6/cxlJJe5Xdte7GkQ43wan6SdftyDXUbXnpTrFOKiNQETj3N6vSaInYYo/yPCt
ujdKFGVGgjehsubAMjrwfnQDfGGqkfCTARnzch2r9SsgNe/dpKUlUAF7p/AjXeHZqRhMK3N5jFhX
4SaWcUxQtjEb/VNuafm+L+Xt4Ha7ahXp+2p0dN5ORiU/Ap5A6zpI7ZE59ZYPiFvUvpDNwyOP14Cn
RIu/ZXIpwxbgmAbDm+RRt1/Y9EyZ26GIcEEwxSZpBmHK2s7Hb5MFXlwcR54AmpjuGX2GTHzaZnIT
LfKDNPTLBmBJDEeI/uZ9QpYbwSu5iepgNs1TslRjSVSz4x2rlhYN56R5IPqPO8eqC+fOcrL6HPe5
uCG/xvWFxrJK2ONLnuDJ6OjET7Wtej5+b9QZEkDNuJ303sCLmT16Vqe/Flq62mcbHQABi3pZTgGm
ryOPwUGbGMuObGrowfQgH7RPsZ7ckBKzXjjhioepEd2FcQ5uJgPM0GM3pTX8S1JbH8fZMheyh1y5
13rxVueINXHYDYelmNazIM/T5ydumN6GfYJJ2dlqIUDhBRajbdnJinjdIegWlT/rKf+kvNoO1k7E
7HZ6duCTik9Os7xFsHeqfWZADDx2U3Izr9l7Fc3lrkG40KWshby8OMIxOyzd1B+hfR+jpL4a2cKP
gJUj/Gx5mUxHpsFNe4o6Q3C4b/aKKCGQaM6IguVDx2Wl4dHpNaYSkyoK8MdugShglal6qQeInkzO
Wmj2oimeyLEKybnhlqpLEfB5jCQCkoSzk1n3wM60OxL0E11XljN+TvH3XZzYkC/jUJA42sh7kgdO
Xu6clLfeczpck+vEwWY9Z1lW7hZ8OK9Nbrvw+7bVVa5fuJUOtHaATeErbIOpPV1oClJFHsGsLkC4
lL8Wzm0niq+spw/amNRvBtZ3cpSSddpprWXx61qQOeeX0fSISJgjWn2XPfy94w0uX1E3PgjQXmpJ
4DnZ6jyBkDsSmOWeK3aU3cROKNWXE5SHIJm0iGBSmwRSdjSVcd1Vnh29FnK07z1Qyjl1FNOdqxW3
Z/6gjdUrMgHrSdZ5uz7rde3czugavpqTuJTRHN81uHNRNhiGuuldltcfOCz08mqTLye3Dtpx4y03
TdRI5P1y/0G3y8CKCUM81nVSA2cc2Omx9OjMnF4U/mnACixVh06T2Tfe5+Fa50tQ77Ixm28bfSRW
qZ2TxQkroY+vnlM1xcHhDSeZaeoS8gqgNZZztnL5jckLd1lyNVY12Zy1Ep3JdG3qD2YSTenezmrV
hak1rUezT7RjoivNvJkk45giGmQRoltmyFVL/PpWt9QXDY/xjt95YleqYnuXojja14iEorOMa80L
a6lc7DNj+UhCwGwiBwNXGzpJYYeLNVTf5eAQBSHWhOVsPxCIpOGQcw9kr3r3CZsMSXBlneBea8f6
VmfytAZm1VPTbHrKlgEsMs9Fr+Mzkur1VLvr8DasOuTttdEgoCGdSq/UEHnMRTpqrGBwYxaRa9x1
V0j27fgyLzHm+p6kise2tNc1bJjE3wxelpyqLcE97LxeeYAehdEfJ82A78ul2ZBJ1g2zoLjHGeZC
KyOc5LbCWP22Rm4Cdx2OoPSZU3tdyDhd32AtZY4HN5MRzEdQeFVjtR9pa7EMy9rhtWIh5Tt9Zj60
FvPfZCVr1mJ42F6BZxBaw0OR6wcuQRXGWRZGC42Omcs1BRcEbDnMGU4yRRqTSdx3Wbt0e6vTtBiv
15RhJpDptzQ1SMhDxBlq5oowXAxruV96mytwAg8nXRakfeRZxR58Lm7R2YC1Kxwf/feJw3vhm69S
3G1En7R5cR8726WMIPXgjavj7fW6zI7AGfvrXMwDqQwCxqezryLIrw/o/Ei0dbb7SSCBCsdUif0c
p/K2sutro/mcD6Tfpl1SvPRlYVwlhthZ7Ac2gwNAJDlepVa3R+GDozZ3nssxvngDw+55IU1kC9mR
YDj06o6hDTOPabweZns3eWW2n9f1Ua5JHDKt1k51Dj4vjgfjMWNzGrZudiCf5yLNdGzh4kqRX/GA
GbcGFN9XGTdrGkpK0OKU11asn7SOcOrRhhJ7bvrUQYFkZCkHj2hWB0dAOngd1ekE01rFNwgOq+ox
Ab0x3WulVngfnl1mXryLSGH2vusUbNodYyZtfNUjESfs6daI2OZkamxzL8tidffsYad8N6xCtjtz
cQXBMDC9NWfPL700b8jtsDBTViZmthcdG775tkQ9MR16gNo8GrFFFNlalhVAPXaQ/SOJEGnOItjJ
kcn0W4gxLM44mPVFPEg1X8y0Z7s72cknvXTyV60i6cWz6vJaLU61j4bcuqMW15/KGmGE1ncf5sjH
YNrUgivExZ23ts4d7gkvgNCZ76qOepe0GGNXJZKxtUXO+ZNgbHpF036nNeJ6HFVyVzkZ3by7xOMu
Qx5A5ZrPLwZNdciShHBz5LGnCgDNDhJM+1lD9cKCoz3pyeDcWL2jTnmePERGbpzMTOHJsSTRcOlE
QDK38HEtp9UOxihRAfIqJbDDj9kB0jMLbNy6J2Cn7jXCLeMFxAq/ZGLbu7FXN1pceQ+4Avs7BG/o
FvQif/MG0dxNkqznCMrhe65JGzeonY87WU8KVVuB6wTx5NlthHs/OUt1b+O5jX0D6fkO0OWxJjTv
MLqteK+M5ZYnfvHXKE67QIJkpdexp/kMeSP+6lE0HCOYzK+etlzNfcPs2GPAuyDw8NNuYK2B6Vv5
rVdMnFq8BPADH7FGGjY/cUD1uUNBiBeHwRFA8Fzzrgg9JMh6NDXSi9IFCKzTrqc1qj7a1mMfFCd7
whGeiQcr9tVUmPdLo43HudLtTXDw1mXGqXBH7dUksTNYpBMfZ7jQX0c19cBbk/SjsIqL1bjlVQ7m
KDQMljlZiXLNx5X/qDpQ3yzpXPSIQSlcHdPx+FgjM4WlphAMVR9xvOi7ig3qTnZj+bWijwzmRTb3
dq7PD7iyytC1h3OB73mPjFDfK+nUdyQ8q9Nc2ZDGavWcQv3kVO5ulN5bvDmd/UgrWvH56yJkAddW
AchaLFK6hQY3Q91ZmU5GhMukYXCcbJzT3nWlTcUNfuudPkVhZ5b6tePhbKewNe9mRAN4Pyvj0Kr2
rQeIzJRBfU4w3vgTBHYs0Nr0NWnmZY+ORdxYlV3tc1zdgaNo0CaxHnM9/SrLvA+dhl3SCHK8jpFE
tqRBT/LNxIhCSzFDCe3bc6Svd3rU5k+gcEci+mJCFAf3yunIapdEJT3Fbvs6dwgE0qK6xQyF+WqJ
ltNkWfnJaAH+5lLAwM/GY8yWkXO9T76jjn3vMyyI61BYRy1Z0iPQMnK69FHf9Wmf70zWHMGKSVJ5
xlWzFIlvGa1+1ZDzVKzio6vUcspc+zxajDiqtShBVo/u0SgH5dfOGp8yvb3vU33cY5gdfWbfBdjP
od45MhMHPckoPPIrsL3zI0K7BeGmcXDsZ0Qt112tPuui6xFe9VqYVMVVzf4PmL/U9xmzS9puI3Pv
7dp2PyETp+XLzHdEVHtq8/vRHQpMnF+trNobo9hFPd9zyUTADLPBc/fbDvzAMOieq7b1k5mIdKJn
ifrK3Xf2Idrequv8kkcaJ2Mbi09JzdwoczM0OEzuIyIt14zv9po2VAV9OzS07Ug1bjqzOBQa16Ub
d+beaYro++LOxTE3W8hYSXuqmrG+stquR3/SeFeuWh+YqJUnTiS/13s76AcV3xvSC4Ye7aieLSeA
Q4FtGvy5yuyAodGNtlR36zDfOXH/0NDe+66r2vNc5OtBodE8m4TCkNa+ihPScbyk8/ogq/XzWslP
Ew7T2Cmfl2S8kxqPRlQuld/q/dHEMMTjt7p3OpRwu9O/G+tyn9XLrhP9Ka2awJjwQ87YpfS5O1H2
XyMuoBRANfcA6Qm9c3NGOm0Hlm085O0nYkpv+/mYN/nLUs03CRvrqU/xZ30zF3ERRkVXBv/cEDdE
2PhtXdwRR3JiE45ysiBDV/h2Q0Ve5VpQleOumtQBCbei2u8/1sR9L9gra65Lk0cLOtqsbcwrARhr
rJnwcP6Ix0ajMvE9Zx1j1udenHx462hGdy0xuOKZ8UZWBjVB5GVg5+7SBXpa8A1XMHLSPSBte7mu
XbuzTp2VmMaRAaqaj7wxfX2ApQAhH1Kjjm88ilLENcA20as+N3DLm4zGBbcYzZVJD48+fam9mwZs
eH9Tp4nFw1HVE2JIA9ocmQWL5YjmzV7spn51mrqK7uIJAfsb3lSneNFi8uxZKoI6of+bDNJkB4NU
0qMeSWQBeMhjThBSBU59wUiWn3SQ9lPmx0J9UxFNWe8Mn/H9GyHSuE+WPXzwLQi2Khfbw8uokO9G
JmFQGIHMy+wJ3gO7mIoTY5MtBVWmcTjLdL7Ui3OGrl4fGGMMEKRJECVUNvrOLBTFHXAP7FOYH/wu
GVJM3O1Dj+B9j497oqSNmDqrnuSf3LuxzGS6m8fVOGazzO9qppL+yPGkJVp5yfW4fPZmFZfwObM2
ZGSFfDkWL5Zwrc+G84Yq+stKTvOVvcyvOEmIExKJ3HG2Or5wVf9ZxuljWg+EBtAlfdbr7tx2bGhh
gD1YBHa8uAQaQvZMTyNDQOGUx16RqwbI5VJPnfP/KDuz3raZNVv/l74+3OA8AN19QYkaLdmO59wQ
juOQrOJYJIvDr+9HX2/gYH/AGfoySOI4slR8a71rPWtbZaG9WwD5x5G0HtLV6cotMYY/USuxbhD8
gsooeNy7vf2s/Og41tG6qxvAoUso6SWY1o76P4d4VVUkBbvLWLhjdspKCXx1cOWhgMyEtkNncWfc
oPph5ZkEJRpjMw/BiQyFcbICSCNO9mXwJrMdkHeh8B/ozoKem2JPiWn5xgtKHcZZ+OG7Ocrj4o1q
C1rzICyLQ32Fl5UVCgAUoJRz4fNQqZz6offa9sgXZD8jFpqGh348DwaLevhJD6Txiie/NrDwGtVb
NuqOaRNHbSGRNMfS2Ol6eMAflF5dPXZ3knytFkQqCDw/gJFyk3JAH4s1NsO7SKBckQHVyIVGd8x8
pYFDy3SX1wxgXWoX792qzIMdDs+uGjDq5PN4XI1huViTc+AyOu8pP8OSE5hqiwoTPARThkSmBlp2
2FqqK3lvAxO9nSfKMViqLJiUBY/mpHQ7/OZSeKSNe6ROSDg1xY3eEndL8SZ0pbe69oIJ8s7oJLjI
fzZ0E6EPcJ/tlv64Bt6P0hE+VysiO5BKgmcn70fI7waX7MGtX0rswgc+WpzJq/5h5JrTr/ALfHoh
z9Eh3Np0c8WIrsu5Jcq1jfB6bugIosYjb6ZLk/bezvPWMG7yD2JM4d2cTs0BSbKH1s0yLUVovffS
WZ4ghjf7fjHxSnYEXpS3dtcU1XAvMwrXeR8yck2l65HjzuYXtQRPQ2RliGa+q2J3LT+L3n4cIrWr
WN5te8GiYcNUEx5G6PAHe3Z/elwKJ5M6Tfg04bmEFPTWD1SrdLq4pnU7wUw1kCcDeNqylXeGWVH4
QFJ2B2ryowzyeydzEl2P9zmC2WZsvWmP6/vcj9wtisxt9q1dPXmT7Vzbyqg3Y8CrZrlUNAz1pBM4
e/mW53IdpwsdFvNSfgRTxUAxLkxUEV6v1ENkIdHLTG0fipWCSAG0CPd5mh28qL+uZv3d2cO8C3jS
IsV3bezw7ihk9SsUbn4EyTNRyyDvsEG5/Ip3aBlCv0G9keebhL5ZWv/TW1xEWy8410VxXRpxIPbT
JtSJRWRqIwenDlunu5WK9pU1BQJiFmM3v1ThqnbanfSuBqmzpW9M31Gk/dYt6n5S0avT3rBgwGOK
c1pzrbhZdfddDsFptoNgX1MgziOne0kj/bbMLFBD06DuPpgeot4p0BCXMiPd5RDjIVQEAyCAfm76
X7pecIiOafmL1j9zM+Il3Po2JSpqofzOB6WxuWXtktGkRCTFseHiYDn4SJ6XalyjpPd5KC+lf3ba
yt2X0Bdh0+OgLsgt6GnJD3oaooTsyYtrdx95GDzfGmVYcdC3UYj1keKbhLCos+cDi27cW9Pe9Kfu
VPnB4YY7f8cfIx5grw+Qpsp9N64/m6aKkqqVv/3aI5S7LPvZJWZiQEq7uDM1UTqC9e61+R61y7x2
Ae0fMzoDVqUmeLfg/OxYWAdckAIraZ0AS3Ib7P3ViF4jQN/41cmpOLVrPoDAP3Prv5+N1drYg/bZ
5Zi4pkNoxxWmfoqMPkRmlQnZP5SINH0dqx4OsUrN7KXR3n2P+JN0YzHtLSftXkKlxKnLZ0ZczDJq
h4Oi3HVeOQEz4Gj2QhEmtUHh4Zgq6tcxNj8OeME3bqS/lSY5hMkJl5UTceK3zEeiLrtnUY8Dw4T9
h2Cw2NoDTsbAFdtAOZoxCVpEpQqoN91JG/phTNO7tiE2sDihcWVd/93BXoWiE7zY+Xo0K3XiZ0CJ
dzscq0kGT305/HGs4tBmvrHDLEV/aevdKmJCskABrvVYzutPA50urgF/xZi0BVY9D/DfsOQXO9PE
t8K0OgGjqI+hHoPrlE5QY4sfy5z3yUCOCW+ZLg5UczFcstuxWBllqFtsiWjhAs5/AtIhD1EGQzMY
eBUmZ+Td0w39sg0azWHmCPzRcH9fjGxwHhiD3VeX7vd4nqQ4MSNPW4ep5qyEQWmTS81S4ml7fmQJ
052hA3EQ8KcZQfI7STBwQ8MvHdGYTCkUZoANOSnbcPphEReKkR0JkjULSc/BUri6CA8lY1ZHB8Sc
k7269CLOGpmRH2jiO6bcFzZJh5FGOTYJoX+1KZRKJidN+tk0N9645KA3lNjZVDfHkTLluRyH4Ohx
FbgzFT+pyBOnWTTlwXLRy6gCe0oJyn9rBXMjMzRT8lwycYL9+o1ZPDiDWH6BuDZs8LeiaJdtvSEm
2qC0IchZRnOVqL1bJjIkrtIs7/nYZD8c4ey0YQaHhX/yNBlyb9KZ9OC7DRiUdpIxvNEQZCadMlvI
4heL4MRpRuxkFvMex3Ust6XhPtatySjD4EmlsjoNVb1pBvE5UNeFxZTdAqbJ2VNM8Hrazbr4zYbS
2xRlfnbNBf1sqp0pVmwQ9p4TfQUDnsxxLHdmxrM3ILZPZUmEfT2LhiMWXpEI35h4C9TsOGjLUZ8l
fXl7TbinCdtL5jf+gQtO81J1Hoh0v/yimEMnawhxlX57eVmi+keY8kivp/Kxzqr8XFDctssJ+h6V
yraWpCgC9f1d10psuU4tR8rMu0ckZHWlOrZH9JGEYA3MG8RPggsHGZ8do8i3o3BZ+3Edj0cJZtVw
spsnfx6vIbekK8DjQ8B3fdSp8I+ty1zo0pqU2m0AEYG7irSjnGlbUyVdDtM+94oOXQUqnYPO8SVw
POTbTCz5DrDmodGmvG/cSmy60umf7ZGJLdfihcnE2Uw6bO/pkdS7dWCbKBpVblq3qfEZz4yAI6cb
ubJ2y8Ev40pG7Z3hButRcQrFwAKH7bgG9b72cudQaLIfcd071l0vKisJM3L9ekXG2eGG7dkbN0W3
VZo4c1ylU9GQFSwHupt7b/qmPMPidLCL+U72Ha6JpnTGJwwtJDUpDFLEdjFdWKfKXFwj6ZchItxC
i9EOLyt7p95s9NMQVMWT0KLFWatvGqSnfAA3nlH6zyLNuX1Ba+upDKAH3CRWndX1Na1salh6JDp4
lpFq3tdOFV9rFeY/Ncd4QZaCxyPZ8ZrdJgvpkFYkXTNPacXLyDXReWVsn98nInhdUiGHvKgi6KFE
51UxXQZdc58OvDEItywoVPmbi3sz3UvU3N/dunJODVNX57spDErz3Cva10jMOIzfEHmC6R63QBTF
eH2jp5mGPBk7+EKOhEppsehqL0Lx6ouC3T3+o495UBol0qA8OV4WYzpXlHHneFQmivMC6mFe59Xn
s0JIL8/O9GTXWHDZdzSJnU/WvXaC+WeERXzl4l23+uaAWnCz26gZO2NCBT9DsZQfDmNlc6i6LvxV
l35VY8bKmrdR6xXPcEkstJWj+ZXRqJUn9UCEmA+JL6JNVAfqpBbFRX/p198uqyneL7LqvmurICyG
EvLTMHBMbnIHBW4ne12JI7nCcUF67EgLMe+1X9kwcnBVGfSlxKOJtYrVFMoGLL68mbRAFhfIXlL8
0cYUlCe/w5i7y9YhPJhcENzeutIq/0SFnkt7W1Ad56y/Ha2tHB4iWo+n7Zo75adlY31gWT46rO+U
9EgOZFROUauA3fpcoiB7eN+X9b3IRV7HY9sb4RE0ChFqzTPnZcqniI1uOrsEEhsE69ga0pDKJS/Q
7HfaMeMHPdXdk9e5AwUe5O9Iti9Q/I5RXSKLraXpfrY53o3NNBgTvQI4m7joo0jMyYCc57Glwv2w
deVsv5hUAxF9DXT2PfW3+axWtSW5+N0sSTY3AmJN1SyBgPXBRgE4+omHIBQgGCMdxvjrMR1kYup/
ZWSFSDLWFdsGMpDL3UzzDywTfmT9ZrEt70cz5lO7W7KREkDBvhBBeaZ468fg0jAGE9JXVx2tbngk
6St/O7bo5ngmf5htjeqvcpwqX0rCj9L/gUW2xQhcTv2V4LEyNsVkiQ85Kf2WB2ytTe05zL9ZITig
cw9v/qwsdkk8d7KRh2Pan3oDDS8xnRwPAPsCTmTqqPJyMykvem27zvqoC64wMWl9xM8VCftPS4UQ
GTF/Wj88B/chH//KeaxCh2OHPxxsut4TZrzaMDRjVuge41TktzVXZ4KqzDEEZOBbFsXbvNbWsCvV
QJhf8I54tmalAYBh0UfX9Zw+cfOuUVs/oDdwY2c0A9yxlaYKaGQVulyEXQ04kqwC64MH2uCp5sZ0
lSDOCD9i8SZ6YjaRkYi6CX9bw60n08lgpMTtIBTH5TT+tV00ih6rSt7jIpKLedTtiJLSIoez/y6i
vuHp4Vm/1CgmMqSN0/O+wOSo97MUZLScbMoF18GBOZi+cY1ObzbUqRGIztMYnOb0VYQaIbZVkfLo
Nq6sIKalnYUvmM2p2zoWLrht1JNF4q1KRSM7divUcVkilsVyAnTNyVvbz4gmBoHo2nfuG14WzjX3
VpJIVRRlJP2sbVaYs+yQibve/V1ziziJPi23elwL+lSGyPHp9Cmtk+R2FcS5N6Fw89V6SsqpGUs5
48rZooKzkz8jvViEgH3YQfHcBfRu9lZgf4DqGYvt3Jv1uneDdvxBIE/8Ag0/v3VIFrSXAllek8wf
wCoHK0MqG0BqWhKK5pxPYN29GU/pQDe62bDQWYeW7l/kxIrIQVaikErX88O4s4T/kWeMZDf2psmn
QNEb64cjG8W8lta7QhnB7sJt3E9EDr8j5nZOoTBrXNChdTAuPHNHTnIMPp0PXyxV4qes2NMSK7D5
2eP/4L3ocFjf5/0CfpYwl3qmPoOwh1lW/Au+NSLy9y1KZlNo69HIKGUBwpMCfTXyoRFJ1DUudck0
Y1jHFULwX2gEpl8EMBzaKDvK4JlnF/kNVAQpvgxTDwZJICPC9tVY/bS6KPMZMElMx3mUcdt04OSy
XNEDMI216qM0ZjuJHFHyU++3bTi4Y0zQXv4KxzBlDSv0EmPiWWgxYx/hnehX80h52zW7+WjwHHXg
f0e7oN8GwjtIw88eheWnKxN71tXfemgoAQyFhRAouhr+7v9C2SfrtERLYi0yfXUXePe7IXDnfMdg
1K7s0039MbsQkHf6ZoTj5bKcrymc+R8GFhnLjWG7XC98Asv/L+f/3xIIWBItLKvAwnErAqy2o7/7
Nut2AVNG3mOpSc1i1qTrDS+d6zOFOtGt0M6werQnmuZvhpnbHQM81sBNO8hf/u8e0r8beflW+C5Y
YLhAnLBs/s1C60lGDha9KkmxLkQb0xko1UirjiWYWXc3359arSiuodF7WCZAU8SaSN0/Dc7/I9P+
fftdPw3q+3u4fLb/fvurXw3JWsx4w3/++7/86lJ8qaZv/gx//1P/8pf6//zrt7Pv5uaV/5dfMHEU
w/I4fqvlxzfa0H//A//8k/+/v/lPbtLz0n7/x799NWM93L4awbj6Xzz4vKL/Z9P+Zv3+Iob497/w
TwhT+I+QpwvMJLhJIMocrK3/DWGyyG4isrhsUeHgBY5PrLJuoIX/x7951j8wgJGVxJDsea5/A9H/
07Tvhv/wbvClwDWBE9Ms4vwPs5s3F/z/TnwEfEeIdOhYuDH4x/iy/+o/XjIZ4l/gjKTwKnziWn7f
z2t08CPnRfAQOXZLBCdNmIJtZQpGegw+O/icMcVob6rGX1J0jjyWRiRwRfwyXYLekDKzmWUahs4N
rl50UiKEiLwNg9LgXtbGq6+8m89BJcCc4Rq0jaXee31zXMGMutqBjNgzmqn+gIXHi1GfhIf7IGou
KmsuRs3tOAdS7VU//cr8aqb04A7qD87pS9DTNNEGP3Jk19FN8vI1j76b+ayj12E1D156yiYarIs7
K3yR3Y1tb6LxovubyIvpso8YDjrH+4raX3IG9Jpd8E4xj1hrUhXVw0CVsmnLJGTvXHSvFNIdF0k5
7Lhz0uzcez10vWUj1qe1vNiM6nAtJpSELyHNF1yRR9ze1xDb2dxVByN6nhhXscffC/Wx1vQMMA23
ZNvAu8RZfsrm5kIjnPKLfeD/cmn4G1+zqt3zMk4cJ1FxmYFfDafOxE97u/j33jePhucB+BM0pHTL
LvRZZZ/ENkBzb7LyiQOLE1kcLMyXPFS3tZ8+TDnWc/KOoWKN7baHlUt4XEWud2l6scf8/iXUvK80
EC5N6e4yT3eBOd3nQAAgqexCqX8jcc7yk4Ab5CRsHzTGMn4UrPH3NAc/LrV1iLSxcYx7l4qvTTZV
w9GmGeox45/NUdhg/Dv6QdmvghXtSPdbOz2Uw+mGKa213i0jpbcQSPJjPjZ3GnbKRmLLBuDxgz77
TcDGpQacHjjbUqmHzNdP2HNGQpvLng28RwcLvzKW6mNuMook/eUxa8KzowGPBAUG6XDFuLlG7ElB
QU5sPz1eXTp93515GTY2nAp3tf5Y5rdrDQBXGwza4tXsqz3VMpuecnSG3NbhyTu0EiQFT20h8U0s
9ksPT9ZBXZ0qe1MtAVyf210/hnp0LlzKY3Xf3PvLxfHHPyKYr7RTbmsGs3Bo9gw3sSc/qlYxNE1b
OlWwo/WxW5/h4KoO44bNld37vClYKosOmUjjkpihZ+qHnqtG3IR3/TBuQgczZl9s6vx3bq071yrf
Bnt8Sov6aGMj12u4Rei6gpVNsLU9EmPeWG15xNh6mJzpAsjsKyq9j3xBjVDviDI9i5N0YOKp1NGl
8aZRZ11vm6Y+ZY2I4VOdUdwY7yMSyab7sPj6EMr0MdXVn5ywIWreUmzcybJ4f9/AVN51XPXwGdjq
i1v7Kf/rpwFuHTRKXGj0bMMF2p93Jwp2PnIjfYtIHLPadP70kfnNgxGEaKijpAScSCVIgqn4bBt4
n9B1RFY9RGuemHP4OLNU2lFi3zIOmfWOHPcT6swH8JSVRIMM7o0FHIqxcvdrINgs2bLgt4MMNefl
/UxIeGtp9bLwQVIzp4JZHsyJK0T9sbZJ4XnvUj7IqTh0aQq1ynkqhi8rXdZ4qNYtfGjKzPNfVthd
8wAHyaTHTc4oHMsyQEEDEIXx1F3vy9Gbf3CSTlu2eXcYlNmz50DtQ/qTieWebRLIT01u3BWu6R45
2N19t7yMtdysrq0fuix4T62qizUuUwl0EqZKkbgDt6EQklVspv3TQga38hf7serre+zX2TEsp3GH
6XI9pCqoksYy/N2KzeIUjHg0J1n8lHZPZDmiio+uI01a2pB3YeMuz15lvqmSlb8QZxF4V64Pm9Q9
jwZM+1YX30NOpfKUulxL/W+V2oJqbEGp9CLyQ7TYbjKVoTgpt5q3lTc/aDLDH84QoeDQCyA3C51J
3KRR3LUS8LA6H3GQj5FrpHfEjtnY4CKPYVz0cevSxwqBiEo0QlacovVwHTq3uBQVW1kZjUlYYN9H
htJHOwRoZ7bOS0An81Hg2DiGQ+Q/wVYZUdPhdXiGeUmXNH1Hqep3UJeKVzW0085b8vaRN4ZIcNNh
LKmK+ZwBDN9mvdsc/JIK9TpsO+pnDRLKnKzbbvEh7cxCAtZdL4GKduww+aEZfOzGfJ85dNNb9hdJ
Fi5rN1oQ4efy7LKMjTNAZwm6QJhkedscQYNCDmt+t0P2RM/vwaEMfrfYP/obrCwlyLG1VTsmivPq
gQcvnxkd+fVVsQrekXXQv3KDbcJa4no9LhCfY4YS2CWeXV+DKVy306o7eonXMVn8Z64rQLNuJntI
nhBZaPm4PfUy+6dbm1hrQhaUEyBQ2bJ0LcMtrzS1vC6CJpQheRyC2k18IA3bHJVpmHNzlwsqe0Ae
vIGSAUbg3GVzOx5dto+FXOqLGwj5NZi1EeM7FadU3jadlRey0J/b7WJVS+ze/LJjgZkV9pZP5Lpg
GvDtX5W4uZ4yi3et33EhavoHD2ZJAncp3bitMbAhqoYd2jBfzUGFTHmW3de1/elY5bz3uF7jP8iR
wcLnybHvPRNxx2m8jmgR80HwahPm25PtdjZKzOvGaJZfNmYBjoi5OIeERzZmHy4H6a/uYbSIYxjd
ZZn33ApVsf7JhsKiQVVhvvfVG5bK35qrj/Q6uIsh1V25XdIPL16coj/22XLJK+txNYKd4+Ay8MZn
mz285fI8SdevOZA/ScJzYrR7fEfboigR0HE9h2Si5l3q3s2zv2UdwKjknYre20eSa2oBzNkC4VCl
G3zdEKpCLpJq3Jcp99uluzSePEVzdZ9F7Mmne0STQ10b16Zt9wB6EsqW0c8Y1XrXSgzJ5wNKzpXX
nvmBDhURndqyDogi9Pq8sq3MKMbhQ5Cb2rovDRoa+moSK8EHs9/ISsHzI8yUHgOkBXbS9rxTtZ7J
RjTcPYcJ+SwZutWstusUUfW0wsqIEXQ8TEh0sBhFU4iNh3h06ljpnZmU/V/SYG5EOKVkQJEWyrPB
3Dftmj+y+eO5mNtNuUMaMm6YBXPvZ2W0syvWSbTQeInT35xIK08l8vzrWedkOuDLif2I+/Mw5tK6
w/snfi7A8X40XGmSHFOFG/fE8J5A2TXIa36Kf8sUDvIfRTj3HmusY9d65kGUc/emXIRYd7q1XWOF
1pvFqOtDa7bLs1gX66IirIm4Drw/lZU3LFKm4ZGy609vqnmillTOXsMhACafNUwzVWcaV+JUcjcC
L3s2xwmQEv/1WOdm8NiwUtoKnXnH0gogc0ZdlzSG5gqf2tDKnNzBKchCkURudUJR5NERdM6y4/xw
nIPTOjgzfUzxUfFu9/3s7qzB9N6s0i6gQuFl7YNRPET+DLwsqnq4In4esGwAhP3i6zE6ugZyjMyw
qWcqZUhZyNhYVW9A2sY6uYrIwQRaYbh0+vJElmGioadaGRTRRD9XWPNgp3DvcDj1435CmrjMtSHe
VVSGx9kimsjDs4JvUJet/r1irj7M2oC2nA+4EgaTA9GhZtIY3YvdhD+KyNt7czPEGeRH5Ye7Ttnb
0TROXaZxcBVzteeVNBB8jAsd6FegZ6+IsNtpma723Li8lfQ8sxkGDwUflmaqxVhZ9KQ/HXfalRYZ
XdrS7grTuqMi+EEuYXk0x+Y5nKoXSHM7PEA8mWaOp+aZh+uJtBpWXo3PR81l4mXiwxgt4NTQSYE0
tElnNmsyCSI5Y8neYES48uhkhm/rgFBLL6XdXHDKH6P+k/cgJShyapPIz17J4RAWSu97/CaMf2Z/
pPIjP4mQ1Ya0qUYE+p+B53Df8CLYyahtXvxAbaQd/opmnySYh/TtL0VxEotLSgsXIKuD1X1GO0ef
JZIV+xPXP5IF9q4RlgK1pl7Wco1+ENYZ4jpbw81Q+qcqiFigBRkWt7K579S4QCXkjR9iSYvNgIzc
3BqnLHB3dhv9WKyfNxeU095qn9T+tqLjiZIEFU6g3N1MbIhIf+Ea5EUSTJXRDadBLRvLi01oeX/q
pUiwXdDZHJ4oG92aSlw66621uu53ZOnfI/pvHDJvb/OSfT4F9t7G8kxj4lMGJgh6JX31gT/JM5F0
Nr26ybZmIOkdYijluWFUZ0SnE/nla0Zu41Sb40PLhgVAoBfuy4gMRtHnZCXUFtcfjl/h5yvLpH6G
vktTalwq3H48LYKL1J7csxsuDl7hOG+m4ojoc99nVSt7f+dWpncthxqrel9294RrsWVbZbGt0izE
GmPzobBS4C4ARMWuMUv3APAlPxm4U15m46b1hVb+UNqloJvGCd4crER731RqD4axoOhpnTGZhNn6
gDVGvwg6rp5YZ9kHE41vR2wS2kxYRt6b7Q0lsedOXMraiJ7qEr5R15QuEQL8cFxupu6INFi9TTek
WlbW1ecclMMvzbxxGtbROJl+bvWAzazhJdLBeE/gQpyMPCzx2cm53GipwQLTQr7EXlRFV2KCw/vg
2emTVCL7YY0FDyaNXrySWy2q55EI60/2XbQj3QgHpDds+rSIb82HUbAJseHGPHuqs3dhTbJJeq15
XkG7MIfwRvWDilSv3RnbplDG5a9GykoFmKJkQbCHdD1HP90ZWIaHtfPveAis59UFZ8A7R9Vv9CCl
vGmWm4Sv3KeIKNk72EOltk6+9G9j5LHBc8mEvqIjzEcFsSghMdckFNwe18HAYo6tboCfoewfs2Uw
2tVMulu7XiQvjeZBHfa4C8Mify2F6yadX2cPka3zPyMEFXZJmYunL21W1jlpkKf71QOtYKe2tVvH
gHsiGZnlTBqDZwR0pBP6O2p/Uyd11zuJmOq7nHdtEc1HaxYbp19jyCr9VuIgi93Bf64MDNcT4CXc
dgrzFBuL0X0yq5zLjKShjg3vwcLft2HkzIFHrdbviKgzkjUthdJBXpwFhJ2xGK66FMcirVhacV1P
RvLLWUptBZHn94aYxd4OWJBGbiIczvCAWiRBPQm2KAxgrfyoMdByUbffVVWx2utYxhlm9hy6OKFN
+icJaKKXVwEpjrZe9blkf1Llf1YkEyg8sR7NtzFPj9GIT8dlCU3aFfefvZ5CM023Q+mcZrqYIDCu
/L1yumvscqdlwIaHqxi2pi1X09tl8pGSH1h3AE8PPovz7aIf/fVFeJTtlWgPyErww7Zsz57NggwY
Af5my8R6NIPm4CllxeNkZVz9rPZit9+Dfb82TF7UiiOeV1y1Wf5b0vc2mMibjTGha2Dhjf0QTO+5
6HaO3ZV8hgr6ZIjgstvdiSr4bueifKmJY/bzpJKg6xmzqtQ9WHbP1E2oETdqyzo6PPJS/jac0I4d
+KkJ8bWdzOZP3/YfOOQ48wfgaU77e9Hgf9r31FiXjY94gjt32rBUAoXd3W5qGOM5EEhWg8bl27dw
M/qG8TpkfUIfIbfTqD2PrHTPpsRf3+X5vk/9KFEhWItV4piUFcqhR2jSVLCAwjsMgJkQH51v3Wey
/TJyitULAsiAneWyIesYbiuW/XueQvCoy1omCh7zjvJNySDROknVVN2h4yO0qeymf8xWC5JtH3K0
sNO1+mfZzHcpYeeNlA1e8m4bgY108VRt4HoWe8uUF429aAyexoE9lS3Xi6XMOK+IzYnokqWmsxmr
QR460WWbFstlwuIA8SVaKCsENRCl/pUzm3r4uj+7hWYVrJqIJj+sUMi/mxJjkYkqlPiZKz6zlW0G
EYLmbW3mP9Y00Jp6u41iHhAJjuErnWqnKIOjtYjPsijMOzfz7/A11MholgXO0o8u8+TM97JXwX5q
2q2dL+emBV5cjDZPJe+P6QPGLoPo4vM+YAH0FMH9fHUmuqBcWofp4IUAF7WsgGeQsDHYb0oJIV1h
/ujEE90BepN1E/WX/XBVct37RfZY1Yz4jrZfFy7gSbdGV8fOeL0IlpnoMzcep4tdA9R53WQvsnHK
fVRT1ulTKI9FMz/2K9SnlHcpDt0Hq6y85wqxsQgdY5dV67pxyzzYN00X7OxmEXt4MbeuviZ8NHL5
1U3ZA+6qE9/JK8/EiwGSrwrCz6jEepUtNkeh4NlIV8vRK9wNaZxiM7e1mXhG89AR5D9EHpJzKIu9
ncKa8euBHY0bnvEXAwqel588rDDYRUWi0YXuRsDyzBWm2E7moh5IS7f3jAYXa+jPUCecrZ5c6KaT
eJQRHGpKYr4tnctE++uX7xV27FtZ+DSDFmAwbB4R0zgk1UzOqFTNoy87qgSBKcHrtkia9HK1Ty0J
lLuljLL7xrCLA+SMYofBDoGGcOaGyhHaSK2HEuD1pmj9V2eUdJuFw9YO2vaBB8++7szoYK2hdz94
RQ7iARXUE/eWjxvC6zivnN+6Xf96KvETASG65S0qNyyg5LYW3YsXzPKQuZyoy7AzwaZXAvbt2L06
/s/CRZCm1ti5z0ealNkP2o86L5PS/DQQ5bBbsAoG5NKdLLVib1SW+7TYi4TKvernGkNJvIbzeC9q
x6DCiHgGRaYXLx8XnO1g4cKOQbFQrx3iGGo7B+9IED92phKLWdRuWlh3/E/n9k6Ys9xGKb852rk8
5226hT6obW8+CUB9sWKPFQY6Ia2DbEpIzm/cROZ8IITvRIy8S8mggkRLVE9G6dG0jAuG8FizvWhD
MBfFC0OwzXbMPnTKEInnDYlYuSAjwr5RJtlfcrwKsQunbtN3I37/Xu8VZ64UYO5SF7afze3fqQ6K
xta59VlbvMuOOkiva7xzDYAPrPDoHmo3ylEQGLuaoe8vPC69ONQLz0HR/snBwkGX7qCMm3jQ21Xs
wHuzCS9zwzuZkgVF6gVUPw7VF8aDs+zqO3Q75yhH+a7gZ5/1iAdPyukIubk9CJMV9ogfHJtXS3mt
dcNpj731HZrlsJ/s8Q6nYBEbFZ8Sp8ctWpQDG9Yl0TbWdq1+RVYq2O+kMOJrb7qDVGzHRRqc5klg
Cg9dvXXUfzF3ZktyI+lyfhU9gKINQGC9zQ25Z9ZexRsYiyxi3wI7nl4fujWybko6o2Omi2M2F8MZ
sioXIBDhv/vnRngk6fGjy5wGR5b9FRXWpg/NY4eePEQFxv8u4okUesO6S5YW8qIFHDemefNZu9b3
FI7jOvV6+Yzf8pnL4N7ldrypZPjF7sc4V157lBhJT6MlTmGf5NT6oAd70xBvCwkjEYD9VstSbQPv
ZBV1YjiElSzWxsyBsszlJU3GO6eGGziMN4HrqCFh6EO8TPw6McDMM49SNXsBvJhnOBlH8pED02Kv
4BiPdob8iVItgEjM45Y+W/ZUJdxMeYm6I0hPJ30u0ktbqRvH1g1M1F0wOTAIlJ2R4GpZFxewqHBW
MEwAs3AaRkjEKqQuphbdelN/6AQiZ6QAZCtyuBTi3SSuQUAj47jzsi/hkqfhwofxL9blmKfrMm72
UmvvY5s8WS0Ufasbbrqqj2pYWsxIhHYp06Na+wmNhJU+ji2/jsG7JPyFm7M0kqZ2m69ni9xCJifY
qN80pf1iq713hFswMOp2YnKf4NCcOVbd2qD7WZixPLsN1RFxST4a3uBwm0R4UhMnOsJ6by0EwhX1
3Dy4r7nIHrywBfbIsjVTUyCnfdFiUJ69xrdH7zh4pF/5+KFaDsWqqacHSOo3/MbnQXupHW7MIiKL
OPjgJlwKB8JtrponvtYVG6V8HfRskkhI3adl/Fh5rMw6d1yu0ptZzqduMrAyROcQN8G6mHlqOEH0
04jCC7lOTIeagSqclYfQ8t6A4xaEb1E+lbZxcb8uSr0u3jortrejEd2gm00bV3Lzd1Chb7HOLTXg
liMK6FgHNJZ3HBcPYG549ozeoegYTeHSn0XFaxV+bkFq4Ud2XNMDDiUIBT/7iOdzrW2Utcvsq+fl
u9COdhTtXgBorO062mWcGjH8ULf8kRn6uM7tz2jOT53jkzafCbxMmdi2JZ/CpC6EbvDAd0cGxeAr
xL7rnVscB6cycGsex0nCNjDG+A+LQ6G/PdkkyXyKYdxNVNdIcvZCQ6KkxmPi+1w3o/VUOVgE8a/q
z7JceLJBUMA36vW4PHFgPpqFm3JcI/zg2t23oSmtNe494DXE1DeSSzrhMIKGTWbEqFux0skSQukO
97XufnkF66TOQHdV4MYj9BDxFO9haCY1nMY0x3RvTkyIExf2FyeiqiuyQ50nG6/vbmlMibGuYZlT
WQYethQPaaeOIgsfaJxAcTdvkcjSo1pwMCm5F0CxJ0rJoqNnCuzHbviWVtFtUulBJ3G5IcvvbNH2
nFWIyrROGurgcm085QiML6QWf2kaeuvkcAhNZn6BwLLpsBxuwOmigBWZ6QtpVqcF7JCYGZye+TE3
QGRybHnoGzN5iNqI2ZoneE9wMVoaisS5ippdnra3ucbMRE5TxLPfTj/aoL5p1mNRBvsu79dWnnGo
U0yJM2KojeHjenl0VYVpliat9GfTRjv2+PvWBS5OY0F8iJNkV3S9r5FRjdHiaApj8m3vvESy5aDV
udI2g3UmULt2ylNbVJvIfAbPcpOs7WFUX3GFYnHnOCaHavnWzA9PFs22ozKIaGlqvApoVPBEQg42
wxCQA8QETnmEZ5Cifo7CibDKq5lNu8BKr5EZ7kJ1SPpNNp4tiPImeXTO5GRzMOMtroGGYQ79O9kv
AzRXT9zMS3Hpp/G7TSBHtj/o49Nk9Z4l6jv5nrs2LO4D2Av01c0R8lCabxWoiBRvS/wdcPK64uyZ
sCbT0ZzY5AwI2uUoNJlNjyTJnQjwBbv7NRvCo2Px7TtatqmtOHiuaqw5AFZmjnQ6KREu58OMm45L
vwKLBLcofFJhU98hKPOL57o/NEp4sDRgORlSxZ+aF5h+0XFF06RCHooAAnbPvC/x5aEzMJmMNfeU
uoG5+At4q1M0Xaqqa46BLGAt9Fa1LfPCfC1ig5PciPN0BWyj2XjKTLdjVN3MpKBCw+FWtoDBoepm
4a/GdMKDlrJeJ3hk3zq97Sc2r9G4VYlbPY60w66hK7xIhvDk28AjHEcnoRTbaO4p24Lnkc39Oiwy
/H4NUz7rvfaCvZOXT4kSL+Qu2XB72UcwYWwvNUZiGYtpaXQPMBlcHlqvjNFLH9dtuQqGIljlHBeK
WKxtlyQpmnVwpHOVepwg+2GQQWSS92r05gHG1a8BxG7bVHBTcKe30JbYujy2rnv0AvTearRu9EnA
hAzkTYu5URoiC7gVuY2Cd1b7eIObCq1YbnLOMb3FjBBU3bgiteubQ7SvmG6YRjmshGwfJjL1TE7z
uxra/exR2AuDAuLzN2FYjzB3jolsz3Om/MQaFFrBkPItzmIfpskd2j0ZhDh8GrXkmMv23eQpy7JL
kLY1I2tfEW1ENwWKakZP9SjvuRZtXIFaXUqs+CPDyI7xjZ5eqLfWUAu7Tyv9pfQOSBKb/DWnVYwl
SL8SHNbCGv/VRkugbWBxD6H3OHq1gWmZraeRTSruSwLOEdjh7sFtqSuFHebLMf0GbQZ4ZFh9dUH0
CZyBbbYdH9UIEoUvfx+EGF6HaNwXQvelWe+I1x89m3FQYJWMucNTEnivbBCvUgf+kKj4PkI7y6Lp
ampkjANMixCgzonksVoScGKbCw7PWZZjHeRAEG2CAcMftvR+jw9UW6VB+l7NPLCi/qib4zJoDFZV
4W20ssr8yuLoErTfJoLbSdCwB3CjJw0s5xoHOvPK4LGT81rLjG+FOR3Mtru1RbLDjLiGY/XLMAXu
b8N7pihjNTQ1oq+zVZpB5X1X+27hyj0R2GnX5qPczgks48jECEjUkbJVOm1zeaed4WAnOSyYhiKP
KHdXmi2+QREwkRv1X3CdPJJX7pGReLgCwniPRv0WeOOVkpmbgOhgN+27IZpb0audcKZHx/v0ul2c
aVfGiAQ/CEFaNlmDhZGbkXhpOQOloDCyJP6yGJPqJYZSHn0aSDoAo7rQLxnTa7NBasmNQ4LINurZ
49Q9uc5hio29W+QPY/5kpGLTAtTHHGCFjM8sBdBecXwL0kPojXAWnHQbDYa1GimtWyVFfIIkSdWw
Htwo7uVEpKNezXPJeIkTLsoym1woLOOuqh0/cTyFL98+0UAXrQnWYdLJ7Z9izs94Qp6sLt6SiyP/
2PULsyx+aBtg2yKZSNCgn/c8zhbu/HtWTcfMMX+Gqj1SxvPInH0DuPiC1nHk2DqtJMGuiHPmqrSh
aYR97viyJttVlP5UWT4UHNBoiQJq1XaGX0ANBePTV1xyTCbZjgGgKftz52o/zaQDSS1f6ir/DCCq
TwTn4Kf+FCLwCTkSEsNjsDY69aN1kwdhmWhSnXpcuHZRbx9izOq2EZI5JlCVZ+uxS5j0/dJE229N
54si8xc1plcLrwXNPaNx1UvjNGrVbQExrmFKYW8Adu2VrKPdXJ5KSDoriN3oUEn2zmb3oNWklLro
nfYz6XOCPI2D/jr19a+CAe/CkBPI4OIZX/xKR4jidv7VUx69SktWydBw151rf0dGrvEomd02juo7
j+Gj4U53AAZr9hb+YtlwSFcw7B82Jl583mI6k/p1fGsyzkmR35Du6JchQYyJncAPvTT8SZTrSJ9+
xR3zLMWOtR2AY2caE9usIRQtwrMiJ7kpUM5WjUHK0GN/zXovDm7da1By+SW1Ph7jMCedaiLeYlTR
d8RdbzrN3ucgxYnPx5O/EMVal4b4nNsWh1T03AkH5HpPB22fRJBC3CWIBVKvrBiUhYYsuRT1U8Hs
Ya3qsFy3CpdvwG3Kk0GQCqYXQtm9CT4q/mUl3tNkdujTiYF0l/te2H9r6bpzzXNRMYWZFJ8xgJiN
06tvhRrPJkeFCJjEFKzMCquGbb2C6NowN7UQOhqSxT2O7amIvhPTeyGdHp1o4DE2qZFZn1JovyiR
ZTkFQzdw1Mqr6oOCJ/hGI+l3I1wGU59tY3wQmAO+IfcJaA5hA5YM65rF7X32cE4MWOlX0sjPATGN
OokPEHrvfFMn4eFNY6p0TzJzU2lcSAZjCRD0FNOy4Y+oEr4sFDg+FMK5xEbsQ2JAQ5zVvq77RzeD
fqhV3FWWHjxbrY1fosMcM+nYG73haMvx3Upq+0p1oLNhqPs0V5T+ePlJH/trGzvPtcFHKEl4Uftl
IoqthtwWfivY24TyIygflMD8VgEuEDLQGE4y0sqjxxp5GlWO9grvQcfhCNT4DVLat5rsjd8OyVMj
0h89DsTA+ZLsGBrmvuQpGIFYR6P1xeBXC4kAOkTMIDaFVMIdkcC9oUEoTF46o9t53WOMJDBsU3Mz
kceINeYcVbKaEUXkhPdwQjZq89g4FlanHd0hPUcOFjFX275gh9Zv1jJ0zwtU54eaqsDnuI6CRwjy
iouh0Y7G1MZfTlrM+7yT4it1snSbkUJ5mvFD/pKRy8PFaHd6ykMoH+LoGufWMG0MSyf6503tW4pj
64q7NvcLV5swGXTJaRKte5jmGohEVDTnid3PObfS6DMoIvAxgqOrpBmeA9Oo7fJAU3vhuPQXMiZ9
H6iZCjzsLVby3akZJxmY4xm3tMx6IHVs8QdW5z6a1SVLovTqyFw76E3/2hR8jFqAELqVonh1qtRi
Xm5Q3KVn1HF2XfpTgfthud1GodjNurkZYfdEhX4rm+htcntMbfZrE+M11WOasTg63Z0CGoGgGgUu
RFY910QxHzoP7ZMQBXuKdRU7K1Jil6RK70BSVmEX7GkIifdIScJnyExfpzkvocKWulHnEUNb/DiA
tMaljI/KKMajwkC9IdsarZysu5a2/h7H7ak0fiQgK+OecwfDGZzzQ8uIPkn9lDTqyJgq0OJ3V7tA
byWBTnVquHMYu4T2nR6WhSi3qtnTOfqXGBgvRmKfdII4dP1NJp8zWbwkfuW+XSMJe/iHyDbH/bQj
qcEfoKtGRoOrxp3m79IJTq3GURcalA2KlhCl6Jwj5dLkLpJrmFQH0P24mkIMhEb8BiUb4lMiYVjw
IJoTskPE+PSkwKEl7qXLOYGFz4g3pnEo8/xeO2a/c+NuS0o3eE/xO+5AQvOAxfw4ZBHIlfItKvy+
ik/Akx6SRU8auCS2pNvUcWo8zrUjEBXVP2Wddw56F5AHqZfN7MbjAUxduKUI50PlznfWDgzAKv0M
NOG+Ig9GO5B+bPoreJpEKOB1LMMAHG2AGzj8m9LZgHzf6lB/14aKbdDUPFez0XYIBQFTs6ILdde7
ftTf5ladmha7bmH58RRiXE4g1xkskmgs4sPRCfRMkRVeEpu0rCvmkygHv88mnzAIdWNxSnwtGXs2
WeAXipnqCYdynAgmZtdifRVeT4FtdHbar7jRcOuY7I9MizxQN2bfed5y8wxY4srxvZjLbVngenV5
njMvB7vjleAC6CwhUPPDSX6oCoAlet9lcNj8d/wBSBYwI3bYZH7bdaU1yK5ZlrCUDO42Ju52xV4H
zJaHYu6AjQm6cht64fPUhuWWih/nK1dVsdEQ3TahXh3xAFxUrL0y5o7WkGUGTNhWPsGpa3JeBbPa
PzMH///SF/8FcxUA1/+jYMUVg+iXWgoRmr+HK/78V3+lK5w/DNx3WKg1y9Gh/Gv8vL/SFfIPiXPe
IpyjGTolIUtpxr/SFZIIBf8P/5BeHoI8RCL+VYmg/eFYS42CLl0qsyzvP1WJYPyerdCoXVhatqjz
wcwm6dn6b39nu+vu3OBUUWyjqloQ6Vr8rG2rkeaj7J2W6pT0Jzmzpt02DvNTjvPYsAUWVAKBhkSz
HLttlAyM+uzA+5iTsXirx5H7zsLwglBUEL1chZUXPHM0VAevAkpWEC79Ny0nv+eLeBsWH4bFnW5L
aRi/RUQ0kzArhZDuyk1muatk3/KYCTEMyLDF85Ll+OLYLe0HwVJEn4P2b4oK5PIL/p5R+fMFuKC3
LIBC/xMP/zf8+2TWZa4YgSH/ckeqhEFuO8Ro0C00TYRKMBG4JPrgWBFm2TtdOpErEE842ZoDOa1t
PytnLTGv8yqbGxJIfaOPqvEHVXt+5TbqIE1TN6FOEi2Jikq8eDiF17Fpex8QI2aqlhQ5QBoJWOus
AUjtXx91Pvf/5q3qS2zst7dqe2Q2pWOZ0jTM37JcRehoxPIw0nZxWj2mTeJdm1Gzmt08U4G7i8p5
vA6ul9jgOFwXbEI1oupD5JPrBTG0VCll3ykuhGevjUBkc4YwlKSusN5DJhoo4iz+WngIa5Gluv/1
2v7ZxbO8pn++ZqQdT7c9aui4D63fii0GSeZeb8m7c7TLrro+flFsNG8Fb3DL3LGnEngIjmRnnqAH
cWbJB23Vhq31OeV9Tlh9RIoqmZls9DGqfYxyWQWMx+vwQevDywz490fYIH8BMVcxHZkqr1/MGa9w
lrC1nWJJ/MYutLs7lbuEumCfr5Fi5pxC0IJ13h/jtCbO06qL7kn1RjPu9KuUHrQ3zn5HJ+YIHwSV
ca0ETAGzxHTm9GO61lXanKqxcW7uVLhb+siKJ8fqvZ9lML+o1J1fYa8XbyUTx1fhZPam09H6cZfW
pzhsYOF09XRvaK+d1jFncFrm8vGYAzu4VuQaLyVe4JuiR2etgl6+MVMLzqTLSQ566aMDbuGKJYsN
TOnk1S5V2cC4XiRMkwUw7wUhQE5oTiCqTMPFccTZNcz2EDZzfB2T5tbjcR1hPwFhXRqltA+jqiNj
lbjMkZNRILIV6NeLSUB70OOJgcxY9LY/jtBe8tFNLpThVhu7j+nL9ErubZuc3zLPwsqXVm/uJLwd
PjL2dA41r6nWHQn26/CkqZn+25r/f7q+fl9+6Cxj+CVN18TC5lFX+M9VtLLDGEjnFK4bt+dhbY+0
4lkl7EDfqCr1qxsNbT+1QDpFEk+3QUvVBcboG+BlkW9U2iM8kGu19Y1u9mB5Jcon/uh43y93v4HX
cDN5jn7+N696KQ75+03Bq7YlgCgdk4BNWO+3fGjhAmEAWhOt80pom6SSLmdw2qENBhn7kSsIA3v/
pWO68bNQl1stnNB9szj4+I9fyO8LyvI6CPe5lk7RD47UpVrjb2vnKEUZ0SjKiXzs62cPdPUmcWo0
8W4Cf6xq+9ms9PbffWf/+2/lYeE4pqmRFXcM47daFY3NuCE6gIw5J59+G/VD/W46KvyBTr64hvMQ
/dtK5uIFr46H8dPKU2JxXRd89DVyHDlW86PumuYsKNJZVWSiT3Y9blJsafO/WcDAff7+Xek83Xi8
UbFFuxKO8X9+RmqAmxMLTmOxt/iCO0jEovuM8ByRaDOcwPcid8OwdZLMc6wS4d7GJ26gUIwZYkxD
ScZaECioTLO8W3GmrqkxOVtbURYiAGBsBjNQnxgi9rEo4yO2c4VXqHiDuqmtTb3W13HRBE+2beQH
u84138nMFyXCQWcPTyqxV53cRF7rPSkwD5tyCHEFMkQtUNOc7upq/GFtUBkF6AFhyAuz8xjh9+Yo
4QAEc3Fe13331hiQogJO6neLbuWV6ug6wqCHL3rW5uhb7DnTsSSM6idlAvHICwOcY6niII7pA24I
zNiGQNhecH72GeWDqYzhS8PK48lcR+YHMHSLMU3GD8f7ZL+PpZgXzS4BpT+lw5n2WJMiTRu84mCo
u2XVzQMswf4ndGfMjLRIXzXiGAFUwn4+5pQSznjLESwYJI4bZ6wZwFvGA8FEZANDVu92UKMjonNf
raaL7/BWjGNIMH6LpCkJsGTBdiyZtI8lBRUGesWxsdV8VJkNZVBiwMmrHoiCrYVVjvqOrZaxtkWU
x5HmZ4NTbduG8E1BnkOssxLZgwCRVewX1cIvctH6gdg0+5H8BwGjNMahUqjqux7i1WrlUiwwJwem
dN11igfi7XEwnhOEARd3H6d+691g1HGSdfQKgVKsDAWPounji0s51arOqVjWhqK5ZvQPnUlCtH5q
zd4nTLfML+ya6pI+K1vA0SEjeNnjtZ6t0qU8AGv2lAWXpmxdEltkG4FtZ5QkY/cPdJTWxtHuWiO+
RU08Pv451hDwGYZV1fdEMmuA2U2QKC55w08IHuFrDt5DJlwPw2C7t8zGcUkV0/wS1JP+yjaag2yY
yBPc0YOUs+vrU4TS6KbTc15nguhpVT22RINOYwEKo0rst0IM2doW5nBXGHDvvSfio2CUu59ztrNZ
6fr0EOPz7FrX2fRuRxlG36GcRr1bcIVBx09iaknJCbff+A6Hp8xqvwVVFh+9djTu0MGts5U35ZHH
nPOOMEFpumHTZmXnAbxO2qNll31NEJ38vOxGh6IWmkxQzjPjONces9oI/4udBHCy6+irNJeiFnyY
MVFXxiJVrz/DwY3XcTjXl05jd7pTBpPplhvmYdDn9BNz3EV3TaZypip/sBfjzNp7yxXk2u5Rmrnx
yCiJZIaruteiNp5gm5nH3GiQtzK5jMQtLuQ5LhNrZVQR7TpEY/cZX8C1EJH5XWfRfxN4OvYla8+L
m83VrWqM8p2tKuUNMpnOjQxTdsapcBIf/zyY/iEb8AU3cUSYrSb/uGox9CsCclHwzpzXZrjMqELB
lMMNC3/8EjfY2eLSHA5ZSKCXa6z+FDRyOnXBzEIhVDMHwb0Zebavp+F0csKwPcVZPN8oybVOzsJ6
cbGKyNj+VXLHL0NaZCHA/6Fm0FebJHeD4Co9mCNsdDIVjAEc83sf23vI7Ux5q1Ht2c2kzqvjRTUu
Ea/w2KDN8fDqGF0tN6PHWJfYnF7vYsGEnXhY+GNiUriV+K5WFZM9PGlFP/sdnXQrZTXBlnqmYO8l
lEosW4FrFNn4Q5p0ENeBoMdTRPSdZaFqYp8ADxk9Uwv3wdwhgjE/whTRYiByp/Fz6nDng0ErLgu9
psIwC62s7cfsZ0x9+bpRc/7mFuG4GpRtfkLS755wK7HwY/4KGPd+90BBLoqI2nND6xBjKm87OHgV
GW86ArC2WxX2sR8Lcx2mhG+Y21pYZmNzVIFPfRRBHJ7/5cdUTzwjJntQR511LFlrpiG4A5Z7v1pw
KAbhh70WaPkNsIiRbCuEYm/bB9LAmDcWxvgS0wgGx73IyacgpI5MrzT958B8A6JU0pDw+/M3JUPC
SEdKIlDBchtMrosZrJ40zDKdDgeLx8hgPCAWAWbHMssIgFd87ctA5muQkAjgoa3NZzbqE9Cx2ts2
DfxTbcY+Rcqlj0EBduN9gFdJYM8uY5/UnX51XOq/ZqXJQwLrZ4VfDNvuMOrjvXDKBStPmb21rapQ
VbtG0bizG3pq/mCCsEdBOOsyrtcWoCQbRCq8qOb2x9x10VEN75VfntWPWholySeNOqG8m3ZtdLAI
6illF0wkegdwhgBbqLvIQGWUt1gswePDQwNDlcTI8MtLxYVvHhCQYh/Sl/6MkK/2BBH1a95xGesq
1K+axj/zdB7GHN6Uu4GAJg8BT5mznhcN9PDl3cfjAPrSTKdH5cHWWbkGeLtynhlQQANiCyTLfry3
KNvwNB27f8Sfr1+juQTFy3bS/J7UJZeGPk4OYSphBfou4UCJx5+QMkbt5QdpRab2lKh6Z8tqECql
zD6qwON1EPgjb6yp6sPrFIhbBWbvEe3fqTHxhK279jAT74syMg+LE1mum2Lm22iqxMGlKgjU8N/J
I/F14l+j0Hy84/0hQJyJIdxO0aD2qsFmWrJPLCib9XLYZoVXnrJRm/SNYy2EzrDkoyMvDOdFGc1P
s3S812meopr6SBf53JxGC966rr3pXo9aV+rjSIcMIJx7giTya3ZFcjG90t1Z2CaZMS1x12jErpcf
KxVgPOoiy7uDYhbbAqzKZnCY8m9xyWU7LxbRtuknJpxa8aCp2fyeWbpxsSZ1GEShb5u5KR68eoTS
IObhGnUAfTeUSNMdNTrBs8xSKpLMxPpRRq0Or4HT1FFm2bT3VJbeHJlUD11mwMLwNChuWcG/a6U6
DpkebwfPW05qeB82JjuJnesEzqfe1IsEXwH9rZusOunt4neDnvSzcdh11AYINM1LzpR9sFOpunwP
vqYgIAVHPQ9a7bmKqC6mHsZe6h1bpce7oq66j7nNlq3KopYPlDffqiUVw9S/hrk0y2LyVS33qCog
eLEfNwpv45zt7TYKJp6gMj4ZNY9ppy31w6KNkhGodMWnTdMQ2wlbD/baWGBabcT4ZbpJszHxth2U
1MajnvT6Y2Iqw4boNEZ7YvfhxUy5s9dZP71S3PbGHvPJicIHFeG0E3WFwjxpug848xFpGpIC0UXE
H/WJPYHJmFNilOCKv1XM7VaTlYsHMUzs0oHd+9MsHqJBg14XcZYUtgW9TgYkXvGSrltcxbew7btT
WSblrcnncY+K4H6TUWHc89YrYSCn8paEbrE1FVBE3Yrj9TCp8NJkaXAF+dg8FFGdvPRCvuGbMfey
ccsrXevfRR+QR8CPZxNUrDBTAnfdZEyd9theXsOytj+oBPKw1Yfqp4rNeDPPVLYNJIaAgdiDy8bQ
NX2DKhwkfZNnZts+tFGhwRcqXSRCXeKn7wyTb1/+jAvrxTOmy0yiFvii2v73GMPOkACBWVmNe+Xw
Em7Lwcy27ERfCrad8aTdtJRmuGLkxCZ19dnY7aPbWT+MVH8rKNHCYVM9Atx6gtH7HFG8F6bxdyPS
Xv48q/6nNOznMuc/v0OB/t/QQf/4W/5Xef2efzW//6j/ijr4ogz/3wFD+64Iv6vpHxr48i/+0sAN
4w8XijG9BYtuaNBY9C8NXLf/oCGb/x0QxF/tv/9LA18wQq61AHJd/oLt/K0W2LT+cCRqukcnK15/
x9X/M4Qhqn9/V28NqVlo9h71pvwmyLT/PF1zQ0FC97wa/UZ8C4C013SSBHO7b8rM2ksDnOfU5trO
hT2nGcG1t2gQo3mvRqiIqMQodWudws3bJGn+EhgUBDjDbG67xdMmBrREortyNyYUvHV6KC+VxJhZ
WfZ36cbJ3Umc6mjPVbCCLY2tGl/gNFg/e8en2Og7jyHKhiq3O4WoeneQlfXRZVPEsKtYZnSCAGrc
6EDdXBzM6FThnRj2uJatZfhzEsB8YVIHTPHOM+tbgnlgVVXzOR7Gs9BprUNjEz4Opwo1EBx1L4S8
jLZA7hE1N3fEpGoTuIGzA3qX+xFo4Ue8/ey9Oi9xn8OoJNbQIrAhCrivY+8Ge2klpr6RTdxzArVj
aWzsuGN5F0bOcKEUOOolzd2jwgZtQmV+S5sRalsctAPyhiX3boeSH7oOHIax7pbyM8cTzx1/Y/k4
q5ZOdSCw205rLW1bjDMlDbk5BCceifqmtoHNr3UNE5oT2uGGPuch5xSGwWYloqJ89+D3syET26ic
qm/gg8Kd0Cc8TnHCSRkfhJM+4Yw0A8abc4fNFN/TcdKS0NsK3ihT/SAWZzbuGH37LJ9A98EwCVq+
OhPFX1shIrGl7PQF6lm5OrihzjHe+okugCSa8kOBRMw+l1q9SX7BTblQNUrVA7iSXxnxVnD6VDet
kSTqy0DQU68e9JAGhDYnnWAl67LGDRylZDiCDvgi9Nduep/opDqNput8h2J7Yoy3mpHd12GMuDzX
4JLcyXyaiOcf4BT8qOvKF0J8jOB1EY8+2YjdUFH8YtT2uZ6zo3N4AwBzt3U42feOadQXqTI6h9C3
GYbz7dlhxGy+1UbALfrGIC63tev+ZCRu5nd67t1NNukuY9TRUtuJkwwOwzMJiNx3deIkkN4+JVz1
uZC0qeIVIuAaKWbjTL6IGvVacTBZAK72TMMz2CBjekVw4MeBscbYaBTZObNHtdXS+oF9B8eaoXKf
p7rBjDZRs4V5w13p/SD2lFP0Vw9uzMpkdLMNTQdDtk1KLS1I54yhT1DWOIxDGW4x/mvbDCDCC94e
PHBWG5+7KsPDV2vBwYbleyCw5b73opSXAcwMPrauonugrSCRqQ+ng18yVg1m5DYJGZD0NiYlDHxY
19p1Yibv1ZAvIEWKobxEEiY04Y/lVvnC+Ke+akUYHjojwJgKgoT8N8feUVpQXOr+x5R1IzN7xesK
OBSuuwn/o9VoRCDLJSa18HUJLS0Nm2R0YtoXNwYe0UsQN+FjbonhbDVC28PvKc4pR+EPxPgnERnO
uimTpzgqjqKSBB3p4mYOxclZtn30OGSWhj+hKg6WZd/KwvPxm0WrFMtVgL+5ai+zjOKNHB375HZD
fcmR7WPvqVQcYxKT6geFV9c2018WfseVAYV2k/aGtrMgNt+CmsSiNti+ZuDElLPjPMYSy+myTB8r
1n6uQTPEep07l7ptoLATSU1DsZ5IXg5DtSYASm2UcYFq6tPN5WeEQACF9ge3kJeg5X5rhh+YoamZ
9Kwd/XAwb7pwBvoZ9JvCic5W9RAJs1t5VFfPeFW3YZw7bMZS+xyAuZKT/kUXkVjxdo49U501MYEQ
P1ZWvSjq4wGZ2495lccPXjGTmtDT7FgF8KEoFCp/LjXVq6xKh7uVx8le64vq2dLoyC4w6qdLs4ai
faDLXycT/JKizjy1rCM0SsC/+sek081XA1FvoZmvNZLhK8NsvMOIMroCvBc/RzlGavhOWnuorfw4
uvg/2BBujUGr1hqFAS20dU6wRu+8jEXBj4eJSgjf5jsgfbQuIc3z+RcXnMUxidQMSJ0148yefjY6
+qXWVfn/oO5MliNHsiz7RQgBFApAsbV5oHEwTubcQOjuDMxQzNPX10FUlUiEd2SkZK+6N7nI8IlG
EPr03XvP3fNDNx5ie37v+05wOrCcH6aqeycWvyGm1hNqHggmkSfhUlPnn07YhTgc2nKbUDS3bamn
q3t636KgwCjIBQErFLCHWdxPk3Vo4Vo8WlMzPQZVnGI6Lh7oBnxWQXROLc0/zMQe07A2Dcpvgz3G
27KNpq0rqvjmhEBkZJzzRfL2WSNBrVFK2DV0PDw2No8Hl6Ithm0w+5gtUj7sexLG9n6iPv7iJ9b4
1odVe8iy+Uh2Mt07EQC/vMNOHomyO9mRubXA3aXd3aS49CZFRWgpUqW1DyZm92gJC5QcwWGiD5Hn
cB/KyxvXPBBdbfmcN7U6oXTPq8ji3AzrMTgOddwwBRPW11U9YAssnoqm2PqW055CmxJq3WSHvmzM
UzsBtmit+15A2gL04BI2mtttRP/aVpv4BxuqklWBWcgMsHokur3areEc6M4cN3VrvEdNGiEkaYvU
gek/ojcvVVstyCRErEPGK4TKbOHvzKIEucqX4O5dohOQgWpSbI4RLjIUUC5bQblxuouZ863pau/V
pq3VdlscUzhhc4tOLh090Kn8s2YJzr2PcyMKfpAix22o2m9ZWPJrE0CFJgfNjuLx4FYZ/XAN2QZe
gsR01m4+WfvZj8a71iwhwPRu9RHpGkJAPtfBFpzAHG8TXjeLW+hARzrM7gF3LD0qIPzDjsuz/T6Q
rUBhI5ltnOcyuRvTW5hzYCY3v83uXSd7oAQHl5NG0uG+Xkf21bXgBdnvo56ei8R5CtPvfi6B4ZEB
9/2PvDaA7l/gtW1oaGRVdxNwJY2+2fStfpCdfagIkKPmDzwJI9AU3Lyr1G6vQzCap6pwsdiMOAG9
Gj93+C5No9/EpnulxrQ9RJh9COPYjxrwfdEDYuhtk6Vc32zjcm8P/k672UnGt6lydp3p1/shLz4B
UzyYjdhkpXg2/OFW0tXpyO6+aeVDrXHf8sDMtAkQXYAFByiLGLwXw1z9AwCEhdRgbF0X1hRvgh5H
mmNZ4X0WhYcZZ/imATliKqzMWV58qJSNDqr2h5EOgu0Xj4ti1wa2TQFk4mdtJABOlSInGRv+lHVl
YEP0wb4paH8v9mlhfpsr6h589OI1OU1EWCM+SJdSgs4IcOeO8hmCDGRFc+q2Hr1x17Lmz3KrMvyB
0PURURuwFSLjxIaIfnY6Sjl9Vu0rrwAGENUB267okk/GV+R7+BAHHi6j2NhV/XOK/MskcGCOEd1U
pJGwH0wVSr8d183aXv5ZXlXfGNj4M8x1WFYkv5mYjDGabtgE+D4mfX7jQctXmVG+w7ChoNz9UXTm
c8415t4wsy+ms/LEtljc7Bqgtwm82cXEMETwMo1nCSJL9Q2PkuiDB6sZrlVkXbugIJyb7xuSGnyI
9q5zxoJbf2gfTBo5P6c+TJ79LByJTH11muh4rshttsVlzph60ISwaTXThymj/KL6VKzqsvQf8ozE
eT7jceFn6pFKoZ+Qzbd0TRorbWC87BcAqMuuNlsRoJVAUG33zg4aVpRSOiB9wrNuiH2vMuk9Y9uJ
TLiO0/Sq4tL7Tu4c4r/GsRpU4GvCkAN+8fLznUKnx4PKy1xTvAutEIeaB8GeeYqK9JTdg3bdB5OF
2DZIQ0aMMDr2WpR3WqfinptSR1Qw/UYNzBXzRvyN7Si8Oo/QKqzEqGQKdyOMCoR4S2yecD9gjJCB
1Ha01kMnP21dikM+uAYxSmEctYLLsbJsgOFJ2PN/JkN1Drk3QFjm3HctmZ+Fn/XnWONOtjydc4MC
a6WHsn4eoxlDQhDD35Ne/mJMFjtVr8LSSRUHqHIvpBKtiaqzWfshITaPhir8BfghUc625MM+VBmD
fqb2mk1jU+znQeI8zzHv855knUxfLl2vugNEFqM3SvFplYP/c+Lno8f/klypzzG3SZWAtfBauN9m
9A11ii4EN7SOijbFEyIQCf7Qw0bFbG29yig0N52EwAjatv4hSJ/u0mY6FyyYwU+llv9ad5zDCFdw
s01a2OxZRBtN1TduwJlqnryf1jR06DdDOjBEB6JHD2PEK4nFsHegGx1anDsgJpS0+B6oQwSy0U7v
wzRiGfcAGvKpZuTo/XIikzR+IwuaFRsgeAm4pQXb5sAWfKjTVGzrzJv2bEbHbVsa8yXtCNoi21V7
2hnsD3/QYte57cDGjWFgrSRv4qwS8Opr4vAGjQuidwfoNwXQ3KKpTqwejRN1At1ZNBgVrNR8H3oo
aYiswxvk/faNQhgQ8UQqVrzd871FTuXghUW31lGcXc3RgY0xhZV5DhDxN5AskcG8oLlkJFY2pC2s
h4od1fIc1b/3djusKz8Vl9pu97FVXCEV0VRPaXGbv2Gi0EtWJ9imXgU5yg7EAb4n7pei+uEXjdwP
U+gTx58W/RJU4t4zR/sumRzkO0j2jyShv1W+4bzqnjZtQP9Lx/wYvk+4R9bKcYu7IMzHPREjiLau
4VzSqHpJagelaKChA9sAUScv/9bmPF9BPeJBT5qTm4F0EA2j/FST8RPLT+SY+m+pVaZPHevNHex6
a1PK+NEOm9+LEUDjYOfFnUYRu3A7Hx+rnr5aguG3HkVq38swuiv7tN0UtGbyOgqHs0eo7y4ZgoQe
r9RBitRz8mrqab7PIDJzzjLrw2Md9pwgcwR0XPVC3g9WHdxUp6tDTxBgG/eBs/OBmaEle97B42JI
vUSEwd8F6uWo9mRYfC1B77YnDL/OMehT98kOKb0oLI33gUZBA67djFpd+dOTthJxZVAjE6Hq9n40
kQAYAm3AgbzTeRNF8qdREOu18/4Y2pAAYaLmT7n7I6oOYVw+Vq31Ixz8TV4dRXWNNDK5e7Db4vvE
mY5BiiY+3Lr5wfcIeaE5wCkQQ2IAZnKMJxBoeMzTtH+zJUetUYXFD57IkUVCbRxy1Yd3Br0AklrP
a5Lb4Y0PPjmPNPV+yUCOsPdqhzy1n71kzsSLNRFEssz5ReBfoyAgGN/I5/i3Ymi5twyi+kZ7EZDn
wE4+atkpRqmAhktJcJUUmZfrw0SPbKpRWXrMbz+1vxR3tY5kN4t9Y04BZk+duTUi7dWQ8e05+pbb
uPeki0wKqCsUW1cZ7LTbuoE3J0fogyNDLfe6vg5v9F4bKfN/1n0LxwrPV2SO+lq4hX5M+Rr3kEWw
NjoURNxNthw8qJeVxRI/MY+xjfa+wrqZA2x0IusixtJ+Bw6Q34+ZGJkeLGmQ9stkxFafrq7nbqTw
emPzV0ZbltL3Zmxlb0ZpyWMOtuqao9NNKwt3Hvt7pf0Nbr3gJRpsRhc0V+9RzqnzFSwaS8ZIzCGm
dLIemtQl8+skFFZJJ94TJJ1KAn84ariIiu8OtekrcwyMXVqFXKErUW4dagiAfs4elwUs93biY+72
dHvC1QknwPSmJj3TWIG4xBXe/x7682MeVEsPN3eLHO7VWdQBKxuuViuOOd9jSebQg41TuNzEEEbi
jZXNDYQY9elE+gi6kAV/R4IxM4p8LVkEnKION62daQqmymSEt9DTzsWFKQFmGNkvcJ7WshITxlOi
iFxHurAJnroA6qL8g94H/mPdNTU3d1xfow8vbFLzvpaXMjdTurA4IQMBIGY4Qly7SRz18UIE6RSl
Um51VDUtR3p5DG7V0K8JRu3zhaZBuFfBR2qH+5DR9Topr9k4Ds23yYyyQL425VjXlQ0kMwYS16F0
io0ZFcSme1Th8S3N3KdymjciH3bxpF6kmW/jilLwYTwM2RdKjUuqC2Uzdq/O3OgXboY9zVQh2wjw
NNJE3eth6skV8g+rkR5opgvI7uR3qbte4ujKDH+geH3ZUEVIEKYHZ3JAqlqUaUOKIRUtsze2FyAk
WCxSCkWPIg0pe2eMocAr/1yYirti5JwVJHbVLDMdZe8E0mAQxyUg1eXqKTkTntJotqkhMb9wmZnk
2+P8ygm89cppRCWppgPmfVjRJfuOpb0pkuSb7OwhX154DrkAvI0JoIfCkrSrMueZjvq0y3QTJ2LH
dm+b+4QsFcS2EfQAGehqPUKh6ei9mkLn6hT9JmGFAul3zSbopxi9B6RJwPThBnMKXWqpfbbi5EHE
bvdccw3c8ZB+6lrahLK8jbYsKhmd6V6HE/cThVJr4hXNqMaL7a+mezIEZM6hDJlhyHe41AVltgb4
aD5Lh9BBlHACwUjxww9PHSpAjdi8FhrUy2ws+zF1poUc8ycRtpxp1ivPs8IB6UTqNSida2VYmMBq
VKzWeLCFve/0+GlG6SVM+KpbMS5oxC0y64dLWpTZYTdmHgd8fp8Ed3UUjSBQAyTL+sq0eo8FuUBu
cpMtvSTfqhgqxDwt7/XwStVntVKxj3suEMdp0iT+VLCJBwe8upw3WWXQa0lDfVpTUwG12AJPW8kj
J/9bAgQpYPu46ccGIhDxdnDdmTha3P25J2606UDh7rW/ptKd1j76iXm+bJ7IfBv23ol1jVzJ2luw
A7idjSI9YD0+uXAvWB4GDhMTtR2kn9HS15PSh8Er7lwzP0z2I9vHhSVASFZzogREPPHJFqBsBMtu
TsuMMujGpYeybTw0y6EYD/VEWK802WKNQINYAD4OGPUbmGsbpJZ1iwGImrRsxbKMLmGsucZwnW2Y
tOAJQ5dkoeKyh7Mjmfyfns72dgJcM0u/EKxZ2su5vZiFMJ/qhl5CLyp5vVZwuMZEhW9+LuRGS4BS
ZbCw2mjYWnEX+sxEx48ONB5XGxfsCnuREUdSfb+pw20ws2brihNQEFyw8ltdv1kKvI7vPwB4WC9d
5V4ly3XfUXeYbWoLFq+EHn/nxwrwRR2vsDZu3PLk41UcKsibXyq2PhnQBxyK9HcbjaJd0w7groxn
nYHcKan2PI+9RL02UVarS+KwduVF/70wQZ3B0cuH4R1fwp05vfuiuRZ0NlFMq4F2NIwFjZ2+J3Gy
j7iquCXfFMgadJ3Wp7hrOXRH49UQFwjJ6Brjujbh0y20JTDsc5KtBXK7k99NaXE0YnUo6hmaDb9u
BFOfh9NO93ujvqOsPWIEkiflF/jQXtk6EG1/rYb7nkogw5ufLdGx5293sb/v2YqWLUVKk8uNkRU1
kVsyqxcEFchE56R650WEw4r7YY+oQfrPq68x8+goBww7E9Ai+9F1XlW3lDt+c6bvafOK2MJVbwmh
QxyBgIPt/0wsqfAwt6hbYxJLLq21xbbDXEaFtrhvDTZuXbqCtTnRmZ28j0ZjrSHHn2cTMMvCf3xp
5GRvulCnW4FWQxJMvfQYbXfFiBeNpqJL1dTcQgSg17n9kqN3WjiWUnQPGRc8XBF1epIlSgPTywag
J76aYHjBXXRfJcaxruLleS74ZkV+zpWxbdaRp+c7zK+4S0IQg513iEwuoQJIvjkpmDHS3brGBHnE
bbndTW54Flb3UTh2jEZfEzK18/bFHGR4UK0z3bHMkhm9jO0XBxC7D485RkbdnctLcUW1MU95O6mH
IIFLPjTkQme8X8T2YO6MtyAMezDlc/MEcMgzivuULH42wI1qItt9AFrkHmGassDtnmXKbtjlUlNh
OfMwIG3mILy1LT1q3uDsmKxR6/pbiSneB4+7a7S+E+JxJu6IaTIFan5ohpF+ONsattbovUQzB42P
RzIxH8ryjWY09tv5C948HJ+4ZtpMrQrTOg2J3NGQQXXU/MfKVEzhKSbZdnAobdqxCE8O9K/SNB01
LpiG0T2mbXmJTYdVLmwXM7qWrHFZsoAfwSn3lM8UzdeDM/J7GcQM9u2mXR68IGej5A8hZCkMH2aK
ytE0zFmTn2Tkqc+JcLoDPoyQWwhcfb/T9ZPle7ckBjrTNFWCOzT2HwovCE6xh7OET2HteKV38av8
mMf6IYp2lZ2jlVrqu+a3rRyRmWDRs2rjiOFa1F6xrek+uI5BZO6pRTpLlW7J25qb0Gm2fUjbVFAW
CeUSFGjK7NhX3baUUUCvZfPGJvulbQHpaDj75C8AyyAoEOX3+3FXKaalod2aTBqqa+9DpuiXyS08
zm7SgFznrmPif+aD3Fuiv8NTGe9nWbxDWLpnt/CaOunBcMaDVaon8pNy05odKyy/Z93vnCjue7KZ
8zoK2UAM0pjVUvWaVy3VT/kjjCXCRnMr2QbH7ZoI/3CxmlZsHUqfAayNv4NZoHAsUfWBLiZs5gEj
o8Phhe2q33dgbRL16c3Vk0cdGTsIfsLM6RKH8lVxdTTYx+9jmzEqJLO043J/rLLKOeYjxIuEj2dd
l9VzMGA0R6CYs1MDwHbvN9GPTKHtRSwPLI7FkAS4io7FjC6vc7q/zIkHMAEVoWhd9OD+Yea9Mzwb
ZEAxICrQxB2d3D45sXMLdoPusaVXgUtkocnWobT3uNPWESA6t8dx47rdcKSoz8CrO5uvVKJZhFnd
+940GXVcEhzLlaWPAozsxciWE/F1HatFg6ueOHbjVVRi+fG7yt1XxfCFoYl5000oh0xtrOJNCCIg
taptODm47TP7IU6GlppVHuO6Vfmxrcv8FFbUYEclPSNBV1Os1tjewbXwCUfz0nsIlHLAUL8xmnw3
GtYzP4+PIPuXXDw3oMwWFvTLFrF3ZjUWmOl4czPmSby+A1e3ujoPmZn8dGupISNE9WnWGD3HvpOs
9CboSFZsbJzUdLbx3MW72o2GJbjTHA1XJfxsLlQ3gMfMeglEiCTp1sbstxt7HJvFZVVtaE1ihUQQ
e1uH5s90jN+NnAGvTpK91WNCEEAT125N1U6ryluIhvQouH9sFNupKy1oxZY9UrIGJ0vyS3XGxZ7h
YNTUyG5yMkCrxk+ep65+AXX1LetM2rLr2b9jTqQPvUULj6G7rv0G0zi79YvmRhxTbH2mY6g+Whhh
MST2tMx0pXOsOxbcFrb5Nb2Fj2IRl+mreNAuKJrYb/VPetu6wyhq805Uof99GhrjXafFeIv/KPDT
3cQiFEq7l1cfllG43H3m+9IF2xWJq9GLZUvLP4C+Y/1MDoBWJQ8JI4EEV4xVvfEt/2cKF4gSzGLr
EWtZs5dmEiJGhmeB+SFnOJ9p3OM1IjOFjUAM7jWMJXg+r3x1fYabBLgG/U1Bv21GRftw4U8v7VjH
B0XW4RXsyyWHe/2BqlIfxhAWhFXjrXP5DLWd7Ps4Lo9eHFDWXScX+GXoRV4M7KGE9BYBCihzCLZt
kR+jFo9jbQ/xUUegvIM8XdZgFx1kNMAP3WfgQG7BC8EbrZkFhZARk0RXNsSDyvoEYAPm42fLOgGK
wM5oqJW2i2VZxU9PtHCoseGSW0GTfW5MqEo6y/RB0JR5/s/NWv9Y9/b/otHKwnz0r41W8Ls+v7K/
+KyW3/DfPivb+c1VUvgk0BT/Q67pf31WtvxNuJ70FXZVmwq1JQf8P1lj2/5N+FitTYfcLPlVl//U
UMJAyZvwf0Mbl0TDcWK6Hkar/9BnhY3qT4EzQQLTd3zCZiRHffaWv8TkUC0aVucki/Q4JlAX0TRv
6CH1kxrFfAt0F9i0lPXNF1Cm8q0Q4FF34SAG74nsMT8wNuCFaDsRUrQ3MzROkM4GrF+XQeHeav14
Y6Z+/tInsQmrpaFIaTuisb4Rt8OHToHzpu1tGEeODEjRsNOlZxRUX6V3uaEqZkJvoseqhWxg3pEV
YdEUVh10SEpUeYxjpai9sXRzzLxEXCCwws+iXijhzUXhNek1KLYB44KuvmSDAL1y8rEszq2UTMq5
qKWPEbqFtkmmU+pnwZo4PA46KrMthASuTQinmmJynzYyS7RdvSOHhqwUkv6EGVFYqoUS7RkM06HJ
7VkDte4OhOe69Mi+WmEn4c72fYQSBxRrpCd75egMSmMZqsLc9PjKTil5yPhIXXhKK57Eaw8aMwY0
w22gy7cW+A+b10HWP2H9CtCFx5jNrZtpwD1FAOGI+BvMgiTBsr7kfizIkE3x1pSFl+9LejA/zKLw
sFbbI/WiMZmtlVC5c2e341DsfBNA5YUo9GcSee3AvSBZSl9zB7eXgXUJwTqJGYgbs/AX1peN12pg
GQLNqRDZT9jGbPgorUhWcZkEdK9XAhCLHas7bMGQOqTW7IiwyZR4bKZAnfuatgI29CHw6zKI/XpT
RQlweSN2kYq0doJuNaY9Fy8x8NzhH6j5uiyzJi6S1Hyp6PsdGzwyvf7XDBaDyuE6FPM6T0L9s++1
o7btlBofeBWZNmnKmvZe3bL0yDyVXnLfJlxpF5bxAxkSh0nUdFBUAGtKAsCzo25lL0vG6T7p8SkM
IRUaXlJAmmWdt/T+wYrIYdbD7zVwH8BNsYzfiWXou64drWkvqwhiX6qKoNzLuk1am6oHdE5MSTrC
HTQWVvuDZtsgv7jCHyh0a8MwXxVBPRW31Kw6tSECWgUnlI0Z45tT+Ay5sxe4e7pQunFDVQT3XoFO
09HMMY+n3onN5JrYowYC6k9AdHMDQ8YJE0kWHYTQy4wblrKgwM9IWfDxyoe1PqYUOdE7F/tXmkfR
YQYKSSkH6WZRFndAlsLmZ2PO8aZoY+cAVa+gWYaIzAZVlR4nt6SZag3RuHrRPAn3RTzGdxVuhmgF
+qLep13p7+DYCEz/fv7wp9fr32R7f0mO884SjnS5NkjftIQpf3ln5dqHPEcAfK39ptmOnHQMJYBT
+Qm0/i+Oq3/ZOfoX4/D/d4eaz0n0rw81vg0QNP5yqC2/4X/Mw/I3SzqmrQgGo/zYgqbR/wZoWPwX
wTIXGzD/1bOWDtL/BWjI3xS/0vJMj1z2X83D/m8gN7AUk2LhaOMX/UeH2q/WYQtnjxJkiG1lysU/
xJn3p/Cy6c0A+sPeZDIu53lrz4kJsBy2jbHqBncBRnkNcmxaSvUYBPg8qTRyRmxVGOY3f/rQ/v2j
avJPwcdM6aqkadfBAvbXf0ovq4E6DdgWXUbvfZh5UPjrZf8ein+TR/7lh+L/+Jt+8Ut7GlWhK5Fn
c97ejP7+Yh+rkwc3Fua/y2n/zQcM/8SHdkK43mdA+etXlXlUKzeMtesQE/l+JkgJgFCWGz8eMko8
+m4DfAP0kpio7YZOvTOU/+8S6n/39f753/DLJzvLjtock38DVVLxg21D6cnDrr96HGz/5qNd/qg/
zUh/fLSWZAzDqaAszPF//XKdqc8HQmvmGoW+Q4rFwgW2NDWoQqXB18CPMA7N/p8fnOXb9evfiaHe
4cfBUqZQv3x5DoUvi/xmrhO+ixH9VsawFQalOo1ujHuAxYKlYDwf/vlvFX/3nVWm7zF8urxcPfIC
f/7RQXzHx9kRTM9Fr9+V1bG2i7oZ5FY/uMFO2yMud1Ywwto4qiZqRFLPPNZTrfqPifo1cOYhdINt
brp1BZ6jmCWu58R4btrZeCyWyPRDifsgxplXGdXVljUew3/+Iv7uyfAt4akF/mBZy2vrz18D+3Xd
L/MztzIC9cxkQXpIxoicO3So9PbPf5nymMV//U6xMoEAwLNucij98p3CFeiTT8aiG81tgfzbeSMk
rSAqnrgNYAQkaYT6wyaKvk4YjR6NkxUUz7Z0kGhog0PCCw02omugIQCu2c6Wd5aBske0bClwwx1s
twe4EDY+jhqQLE3B7fgyRTW2XD53nMqjN+avMxEgNPCwy5kGKa9Chwll3x+AlFS/c6jTMe/guHgE
JUlZmWMVPfR9L2bvO9kKoKNXAmo5kDqq9UYlVV9u0OiL+LHWJNwOJZ5bTNqYyzKgBen8Qe0O8cY8
kcK51KQDIuJc0HNwQJBYzZ2o3EErnp1Nk2LhweE1EKqkUooZZTbUDytkKl3JyqpZKFDucLVGBaYR
rHBFAw6uHsoVq7bbuHS0dXjOBmMxgFjprTUrrJM24bQVuOPy1RGcNxi/e/3kpFhu95PutEdRz+y9
+m0ZjougKR68ukGU90bQdmoQ3U9F+AlsGwSBepPPAZ7dxgudr4EdNDKL1UM868GG/3DpmnyP8869
IUSOFnnAxD2VTjv/aETCzifD+3RzoADe18lAxwf5zade14jTMzVIHymKt9rUBcksFN+J/FUKKH6T
69J544Kx9O9pd3pO6kJ3sKI16zXDCMOtCnT/DDFFXWfi93S19ALsOYIN+inZk5mgCvE/0rl51+FL
Uoi4GGJx4rEerXxWjh5cSD4U74dbjMFSyGzEv7dEQGKkR3pYZbD4qMgBs5ucJ9OjfDBsxAm0JDv1
nMf/ypnp0UgjYuERXPV8Ob+NQQhK0zVG6Z4QAqSkgqpfdvJzPvRExW2VvDLIYl9XoWw6PD5Dim6F
heG14SZsU93kS5aWNNI7R0lgT++8vnHxGaiIpqsgThy2ooWuIvLXiWxicT/QHoO+aTU492UNJHdb
59X4FJroWZi6or5akS+lgMeicnLc5KPOfthRGo/bGeGUDXZkgnz1p564/xB34H0MAxRr23uE4rE5
OfyoUCIK1a/12lebk2xa+/YU2ygZeEpXczyn3pZBp/nMqiC07ioJEmAo0wL275ywSOt9YdxjSAuc
g4gqgDi1G7rDJZ3LGo6QKMWwlz1a/k7lJWShyg54FFo1gdhfJb7nF2dncByWYhX1AqvW6DtJQSb5
5j0OQTVdAmLRxkXgB5neR2X7lGSVFXn4smjH8StoIkwG4QBIdlh5XKjpFxXemH0X/JBJ2HxZc69l
kXdvDdzl/kG0Io0ezGWxj8rX6bMkFtxs4iDszCdoY/a7Y7ZohrM7aYr1BigMZsvTGWFzKPHuFn7D
7hUcChYeHgH/3QRKBFO0InyOC9RJ2RsSEJ+P41jTDAdBgCfYDUag4cjoz4UlUBQ7r5Atrxu8tr1o
uDtHXHxoVogn6ks0pqvuAA6JoGVvseWjdTLUjvXuGHb0SPfu8N1ycF/fghyGZItwFQTVB67Gem4X
DyIu1ws17hW9RsKqnfwc2EHlHTS+hN5bw1DBBEM0GL+IRZTZ8uRDDhN9cja+SZYkY3AiHGUdA0ya
mINDWPXEMzpEkXH2OAULB33U5iwZLgJBP98PsuQh7IRjsNVPwk6tB2tsXyrWQdEhx9FOigoLb8tG
lj+ZfcaYvk+OOQeYFUugjpQ8wE/obYogdDCm+UU2ZSoOzdQ2+hl0A9mUIinct7Rz+xe3L3wSYphs
OYbA/o6pRYXoUs5x1nU37gC7cWEPbbRdE85KNPfla6Pt4FlGlBSuwqonrzxbbrfKRszLQZQFu3Go
rEWhnq5NVDavBJdoS4dPSuOn6t8CY4KhHC5wFVR9EtXtdjDGS4Zr8D5Jsk9yLlgc2OjXW/b986ah
mQRhO4u3DUvVnWRRBPQwBA8Cd3ug3jPPXgih9dhZO8s8E/HaVin6jVmSWR2Sb2GCRkjan11rF7XO
gSqveGfUvn9LO98A3ho+9eWiVue2ukt9P7iYdettScBsYj/KodMU9LXl5kcw+O5WZEP9qhYHOwLd
cCDa3X86fUKKXeJlHzBkOTwFikybjPpmF6eQLTG8s4Kt3kHR6gX5O6rPJm8UgcIsJ3JJgCWtg+yb
PwqML8TG93nLKwoClloIOrw/PAt3Lf2dP4imv6fw7A+1ZkNmV7zsBXQHwP59ufOcMbmA5iuxo9sN
SWeSPpvECj4kJXSkDgaaYzoy3N8tfzjCAAoOaSF+kKjCq0No/6NKZ9TcCbyC1xCU6HLItCyqyTWW
gX4PUE3eg2YuX2zeb2umSWqypplVcr8wYT2a46OSjl4/OiPK/Rg9tNa+yp6oij0SoU/2hkjePQsf
gp9Q1ZxzHqfLZ5VmtP6EKfvvuZ46fx2YNQvtrOiPKNTmLnZA5cTWCxZxiRhhlWu/qKrdkDQenReB
c5pSsVD/K5sy4j5cdUwBEMWlNG9BbLf1JqjDaW8Vwr5PVAH3l7qnZFOLIe3I4ggWhGlFl3QVPRei
B2urzLZyNnUwKrH1wpLyK2KebdUHFKvMLyxdrfshdjhbRFU8KNc6sTQ65Djr16rR36MBy7NP70A9
GwvRpDmCyJ1POqQTReoBGam5I3YSohf7xtoplhfIQHMFW1Izx3RZRL8zE6rvHoCFTe4TYYpc3JSm
Iedzgmrq8ieIaW326DYMguFaFgYWID1w8nJw3kUTeYopk8FW5qwLLQYBZ7AfusT7Mjt+T1tM4uA0
ybrX5u8I5DvGsfYBLli77gu1xzferEsj/xEooDtyVnRb2RLWeNjf0IuMo6TKOJ0rZsoqgYQjyKUi
ICh6Xd0529mNRy/Tom0qWfAQVdvOHZ0VvRRrbjN0N1GBzbgXHPHkCGADqickhY8Tl9su8vKPsOnV
M4u0U6pKSpDMbp9HWND9QF0CeOmtV37SocctxWiejT45tj59SmF0a+3gZepoH+qr+kziXWzKKPxk
WTugMKP3tVVwn1NZ48Z4QLEVR+eFMmAEjDUdFtCmmnsIvVqRF7DMfZQyD9sEALmOUFOZTXm89Rsc
pyt8MsGe5kACA5OO3ZueoEyY0/S7SWke9OJp03T5jFr1HYkFVk4gik1DAIz+akJt3vRB6RIhebfb
zlSg39lq4oU66Ytk4sWlH4cwtudweEX4pP6nxSG6L2qbSmqcbsN6wAnZM4/U1PJ1IXChteO36cy2
W9e30Alt/jAZTd+Jcs0QzNoJWkEVUGSDqZ6XW2fMT7EbhM8TS+P3aKAkb4WuW/Gp5WFOLxF6d7rq
B2F+eXRAwLtyuxjMBo9atc5iFwxNMCMbrTgr+egLWgU2DCBucSSTKggpGs7c0UZETHZv4nH0j+wY
23vKdQLKmwN4ZKlZl8GaZjz7kJsUZOCoJGvKbYUAbV2LkSqRzD8Y43+xd2Y7ciNJ1n4iDrg5l9vI
iMyMUEolpZRSSTeEqiRx35ykc3n6+VgzmD/DS1Ki/foHuoBGN8qTYe5mbm527JwQCmAY6GEbAmLP
8CbcOd5fqRMwdCTsamBKyPPkD8xYAcscqXkPGSAluUZg7KEGAPBT9iF4crSx5+x2mMfwSzwtu2xs
swp17hhzfYOgpfpH1TP5UNi1So9VFgImXvNqB2E5xRtqkkN5lKEXfYXfzNkQbt2VLMNBUBn3nQA6
I35lkZw66fbREVIl9A3hSCO1dcXW0qZlhIQpIvg5P/K2fd/V1OdvYqo0wEbnvqLg2mQUhHm98t+V
r9BX7ZSV/egSaPghAvapqHZgqsc7eBlgYgomBFwdT7VfoLxZT7NI3I/wIyP5Cpv08GlmHkMel7XB
SrQdUUOZYSrabroIWav8H1HZzVWS/zlrJCddhUPI442xxCBc849Q6HNQHRf9WidauL2ikTHCQxYg
IgngJJFfhm4osNVab2iw7ZPL3Ro2b5m7Q0UVqu1sB//umrp0fqovYdFDlqcap6PHUa3TeXT9/nvi
hvmXem7UO0Ay85eo9ftzNXXo2c9t03uncFf9Hf8RAK6Aed+VgwMmu/A3cFHdTE2M5nQcjIh6Tc5f
KsvjTz7dCuSjELAm3JZWCmh4lcHT0FkBmToHExSiV81givr2Gy0AcMth2u9j20u/PkwtWf+Nv0nF
e2TyRX+K48Fv7qzWab9LRqm/2FCjffCCGr6a1oVTDxJwwQB/GcUSORpazQSuZWUuWcTN/C0gU4BG
qxlQ2Brh6nn0q3B8lybMhV4G/sgjOrEgr6j8WMgOi7HklpxRJqBrMAEW9KLtL3pc7TuUzbr6phdp
9TEB6vm3Qh/rj9KjK7V7WSc4C2n/AanEkZdtkAFw7Mc4Bk8JlZl7TOGJLSCaC+jejxtTR0gXCv9L
ABqSJv7i5n9bgw1MEM49oAz8IHCDSTbmPyi4e0wMdDxy/DGky0tmsP0ZbW0PW08U0ppg3HJt7ga3
q54WsnZUtpq6+WZNtM8IxLJ/VNXCA9TeGkiuIyIthN9VY3/rk27HSK3g/m8GNw3805y3KIwv60rK
uW0z2I4NYeOH3FPWfOzEYn2uVCQZv9ksYJGyoqZ6UNEylLCeWcA06rKKMPK48moSibR20RGIjZDy
ibxbnrZcF9lcpOBf0Ex49OAnpflECv9UraHPslCq8xQbu8w5wLBbM6sX2MAbLFd2YLABGzFmmDpg
gsfAOddwfjq3cDIhDLUFdGDuGG6O19eA4WlOwHZYfLTaGIbDsPAzmpij5YD1nWV7EhtIwWPfR7I8
tAxdwIAq96ePhcTp98gbpuwubhMIa6mqWI+MZAF1tYcQPSIX9tnyVnRyfgoghGxvoCBnVjGYm/6d
s+U0bPKZiul9RK2ivrNTr3onxyX2b7ZlsOlPlpkC/p+5lIgZ5YCcOJwHwnnCzc17TMFxGDMBNHdB
9CmBSXLX5OKGQis0QehgcJLy6++LWjuX9XVNK/Zs2tW0gKg+7kVe/v9nFXQkMYMu8eBXqprFftxE
Bx8hVZ8a12nnk+3Zxf1IpbA48TJu33SLld5OyrU+FLwbXw/pljm3v/+if5Vg+aAYnhJBuxqKukCr
S0JBMaAYn6Lx6a2fVV5M5OMtky1Tmp/Iv+y3//Gf8wUtDMd195a9oxW4y7SXwbSgHBWLujy6CdAL
1Fvz+yDyfkQi9l4o9u7mvCr20tEPKL6FseuHUK9qbKu+26TQHAgQOVuWDF/7NpHw7KcoLvhZZq1f
XNV4tGuCqj5tDOd8/v2P/Um9lJIL2TD1E59pCs22jV231A/pHKwE70PE/YHAa2DfWSisvtAO+dc2
hkLYIBo4IR5yXkJrUqigKKHD408tct1u+9orj14BHtsZg/m+bxBv/I9/2v6jXDvwaDqBcbg+x+E0
VLbYK/e0kbnKk2x5hcMTgi1reWEP/2VFmNqpGnoORPAh6A3tT3neHMosq/hTaRTchDbZTCN4Dnib
I/5/UzIf1/M30C3it03Jj/n3sflaP+9K/vNv/E9Xkhr8f8Gt7kCBLsLYAVbzf11J26Vh6Qe+oEQf
09Xg3P1vV9KF8h8FAIf/uDQmYB3+P6hN9F/QmfiAdtyQQEiJ3/1PupK7D/8/H7dcav3UfOiYXh/B
gPwP7rN2uSTMn6+Mq6/eC02bX6ys++2SB46sEOm+ZOP8t1eWfzPW9uX3/vOrpbX4z+SSBQoHkZWx
AP+W985jyVzeC32aXy2uBYG9j1IBApovocigA2jrP6BC8164MH61+B6Bnt1ccWcx/u9m80XAbRM7
Fa+TiukJM7NoPh5BN0OdjS+PWpphXmk1pzZGMsVs9f0nPfv0pWGan7qlurRrxcB0RCfCpppr+O1a
EzPNyYgiNvGC1Kc6BYyGvIrL9aUA/yuz7wnFs29fk5Xn6hZMezXgAirrBAPACzt6fUn+nwPtEeL5
0jPwZtp2q7owxGm796rJh+Fuc4uy/zoifgbp1ZoAJrISZb3yG5/WmtF27MC9538XfSfp7u+byyKF
S+kO6o1qWs32WoewBDBQMtTsM1IEAvRtXdc9fAn+/9wTwE5+rrHwi83wtAu9K6cIifmGmcYwfp1I
u0XmO13eGJnF00IDWnj2FEw287/1EiN3mk0fLKs2DGlasARAS0l0RaC4yefvmWiOYPu+GX23rxnF
ddEtGmpvuiwOPJ/vBBPd59ylgvMCOOkXRvc1D4gmJYs6ziCp6e3xDvByf+dMcCmafb1mdTgdk7AY
GVNtRuv14MC0vagPZktr4diZnKmh1IsUQxgyjFQr2TCTC1eP2fJaQB4sYYcT4tGXHUH3aFdQ3ayg
ZgztokVkxFnHzAZueen7XTCnoXtQJds7s0/ft/pZUIOSDxr3lE+XiAkx6ZY43V9Az156be0W+Elm
4GsRGZxcHHQ2AcZNIfg7WBVyJ3S268d+Aw16TAD2nY1+iK4qsdibt9fCiDZFVrwCBIB43MpEi9nq
2g4zf7EF6eyh3gmgE9IvZtn/WPJwM7wXPW2PUfBJ5sEm4jSDdE+UxwFP9NPfZh+v7TE0HWE52fV4
6Xh0frZgHUSK1nFfuLt+ERQ8bYtHGI/ztWSLu2yabuZYzmg29C88VncH/cn58bSI41b92s1pOFyg
nZh/9JVw4RnZwrfW2rvFDTyVa3kbNwxDG1lqh6s/9wZ7L0/UcpSX3opfexVg6klWT2Zra3etn6Yp
ciOrvFRI8NAvPq6odpgtrV0pYzG4PlUo5mya4ZMX/kMYeTFaemdDfW4ROgXt7OV8NSX41/VY3RXS
N7sIHS3eA58pEVJ2xovXud/mcn2Aps/sqz3N1ogo9kPEPObFVuk5W7IfywYAwsginmZscJRpM86k
NVU0v/JiaALc7r3R0q5m7HmaC9l18I7EKmOkW53XOr0zW1ozts3sOGunJK8BvQCaL5+FBG5jtrh2
vWZh3EL5TnQcJwTINqdc7trZ7T6Zra7F3slJqgVey+ECH9nKTK/bvoSm+0XocrWoK9xiKW3oLi9W
4R/KYT4meWjokvuffHavgrrwmCS25KWpwj8mtMpbBi/N7KEF3IXigFV0EKJaI0KYoBA/ZAvDb0aL
70M+z7+bDhlQkSqXF2cfO0yzQ9oammQvXTxfOo/tBFxGIy9p2H6NnfGxr5ivNftsbSc7uS5WmzIE
tmQ+0/Bt2d9NsLqfzFbXNrOj2gcYBKN4oqfXVh+nwjUMgtpmKoDism5KeREMsxyD0PoWh9sPs892
rw0ughDq/IDjTUnvC33dd0UrzS59RwuwqNa1AfMT8oJtDkn6HYCa4U5q4bVDr2ug3ywvmcVUovc3
xQKzXdx5wp+fvwj0Y5N2XO5hk35Dl0AcvHn4y8jUthZe13mR1HhbeXFRoWT0Z/qeQCNrtrbmkpGf
hnlfwawVru7dGDoIpSqzUGJrLglDB5hwH63cdrbfKhmAOMunFz57X+MnqZteLO4iaL67kOt9gXAL
qBMt5vQmRhLze127oj76jHkbvdfDf+DLz4ItU6hQnqeCEdAwHUuETeL4Fh2GJXjhp/zintCV4ujp
1YvtsD5k2q/F4H4JXfFotrma/8dpuYKJZnOHDmXyuGshirBoCJqt7l4f+XRo7XEZHa6KuDkH0fDH
qgaz8qmtRYB5i/0irrngtjWCCaiey8NQT52hxbUo0BbLVsN81V+QaT+BzkcSvDIKA2GshYEa6sN0
y7mGupBxTDqUEsJ196OJwdG3vTY4idA00AyX1Aejm2F5T5JllFD8U95/Hr0GIOUlrITyIjvvpqfn
3oavzb5ZCwIAnq1ocRJsDTcB/fvwA+Tw6QsncL+A/x0F6DFcG8SGYDYNAFtdEgd2RBCxDLHsLG2i
/ZhMInwy+gmhfhhbCRHNCD8jbDaoUOfE90D5L/yEn3s/MPDrnxDLfgzh0pWXYknvEcFB6Tsx3FTN
+90MMFcaxv2lUD3ESM09Y0aGS2uuXw4E3dGN+ou9DznKQ1EYHnHN1jaoP7uFHOPiDzVY8fI+77rc
0NSa2/tToUQDmP5SNFkIuJ9B4bIwyz9Rvr7ex8af5xatLu5/YO33kMkib9oWrtFVipjH9epTnMcJ
0+ccwSa82alPyq0020pdJsRyFfOfLRZHffZ2gg8rh9TbyHEizfcx7sgoI74/ok0/Vt6DwzvLbGnN
88vBC+alCzDIEhyL4T0S5Yb28K9N7czpFGY9ph5AbXZRdItUj9G9w3jV9dJuCBmTnWMPD4GNliEn
CruGS2sOaU+Eu44HxGWqmPNBgzSEKNbM1JpL9n5TlePKAfG4Gya3elhVZnhANI+EO6ZvigDtFwsh
BaSlUNKUXuGara6P4jk050I38oklHkqojgw/DOhW/94oe3r8k5sHEomrdD9k0mxjUGzE3augv/Un
GkUwCHvdAfqu+JvaVqgQF9uvB7PgFWp5utySrJyaGl9CUXn2h78SZ6wM19b9NIHWuF1neUEupTht
SRQfmP4xqyiEOoSkR4AnkFHeX+ZlvdQRIEgEPX6/C7tP/mwXNF9dC8cOPZ+lkRJ9x0TT+zgPXhCU
/tXSmq/WAN2dCaajy7j1sA6jS1Nbt2ZfrZ96yaizFZf9xdkKRozycoB+xxNHo9V1oJd0wh7gWddf
xJag+sGc1gGZH7N7KNCOvc8cFoBlTmE7RBdgXPDHLXVttpuBdsR57JeuYuzrEoM0ZECC0QgkZaq2
fWkc+Rd7GmjnfEIU2y9qEjmeLnAswovZeobfrt1HVgIV5VZwEkN4IelYvGWIwiyMBdohT6auSGGH
6zFL/6pY5JGG4MnsrGiHfLBh0ChGTuKAVnocpLdpU78zW9q9DpDweknIzmq0FaFVQo6ggr+kq9zm
b7PltUupAIwhkmoFKlHnDszNkMYNWyS+m62ueWjkJkhjFj05UeF+h5X1TyuC795obR10tG5j4E5O
1V8QmPgK2PXNkDMdZ7a25p55VlntzJTDpZLxdwc6nM6dOsO1Ne+01bSDWtnQ1rIT9xQvEOQfF0ae
ldmJ0Zke+jGCQSUmcJV5jOaBqu/UUJgdF6G5Z2551eq0+FAwzG+2Ojn7fWCEFYFv4Pqgt15fpZmT
kmVY7icpIKRWL6Xm8c+vN6G5Z+aVARpBkld5tQ7indOPPSzPnsV5qSdHjYc+28THQo0MVkaiG/1j
5g2DMvxhmgeDNmCKsGp7aDD7H2XYbDde2JuBqUIdk2QVhRzVsDdHoLi6aTrnnG2+4VtM6O4bW3Ps
yrHf5ZE/Nl70kfTsTyMP00EwhecuteooHcXtZv9Q+RwyyNcygmu2vObAahtWb+gn0vgQamSb7LEe
IUM2W1zz4GTokr5sMMs6ZG9V0n3OmAUwXFu7Wm1gTFnTcVgAcN4jCfO0ja5ZBcnXfDcA1tcz90Ew
9prTkqWvxmh4NLOI5rujteVdiaAFqBGEjhKmfw4KtjSzxTXvbRRzSJbcs0e7IdNYDqhnGVrbvY45
Q5dCog4LxgXM+58ood2W1WTm9TpoL4ZBcbOcmWw99RGymFEZarLR8Ls1x6yodAPCCkkf3fStrJPX
QxmZVel1yF7lD0OrICi4bDVDoQkEpofcsf8y2kodskceg5jd/gSO4/ZLBdHuhBanxQim2fKaY/rL
KsK5oeQwLsm7PAkOyeyYJY+e5pfQjjnS2fNS34FDTQ5IGUEKZradOq7Id5LAVyiNXAYPwnsRiO81
Q/WGRtF8s7fScfKk3V/csHxMvOV105WGZ0XzzGkbnSYNWRqWUbRlSNaRkzTbSvfaM6tIovQWJRCz
j8lHdykeXeUZLq2lvChqe/OY4PTRVDwk0/CxiWbDCoAOO1nQ0oZBAa8XSn4jBjygeWKWS+uwk8Et
ocWV+Py45HCfpK/qqDN7SO8kas+7Fm0+ROEyUgQMtpJxyvrNNLfvjfbR1Vxy2YaxKJyyu9jF+G2R
4Zt08w3vSlfzyTFaIA3c+GzGuy9bar0BVW7mkTrmBCrOjJIlHgk50buwyx5RlLo3s4jmjxGDqzDm
E2C9yX7KfPthCwz90dX8sY2VDXNM3V3C3n7qbQuBMngeDE2ieeS4IGJU7hca0yu3q2TxcUaUxMwo
mk8iMNbXRSl5s6DUdkLKLP4Tlo7BLNn8h2vsWefZYZA19CX3AuSud8sc/5HRETX6cB15V3swbKMU
2l2YPPysIvt9Y1VGeGUYDK+9UolFefHGleMyPI7CqLUcUrVmZj6vQ4igEwlGlbnkJ1bMYHMzxYdu
CMzOuA4iIn9wPEiUEC6fmvfRGH8Ys+WzmcG1LDYjNGX5wLN/VggIQ85xXAPm080W13wznFCoTmeO
YbcpqFli2D6CejyZLa55JwqLqm32+i1SkqcBxVJI5Q03U/PNgjkmaB8oyIlhXg/055DcsUFBmX24
5pwz0utjKdb+kpTVgERN/LbvGZE3W1xLZZthQj0uJRxOk8fkCay+eW6bgXJCHUwE42S32RP7uQzL
beoXTzIdzC42HUukyrJRMYQVl8DPuoMbBu+dVBmhNhjFvvZ8iP2DAGopGs5zPKPwUW8nH4IZM4vr
cKK8srIE8p3uku+8Dnb2t5idl+7N/er9SSNBhxPNsDZXWwYubFrm/CMRbHpcnDa9JGS39WlME8Sp
jM6NjvaB9Qhh8w6GZFi37sJVfSicwqxlYWuOOtcZyil7edvqIXIaswmxGDj7zbyJWc6rZCurRLgl
3BtoFokHYXtnOGoNl9YcFQiEZ1UVc29L6xWHvsu+5arOzMKXrTlqsvhDMIYLyYWsToOl3q5pbBS+
Ah3s0/hF748+YB8lXQuJwGq8sVZhVPYIdLDPFipUa1uMYlfFQ7RJRI0Lo0dhsA/zPs+bqWxb6BXG
e7GmgIGxHV61ruGYJBoP14unAdIWyPMQGMepOIZV/3aDPt/opAQ64Efa0OuvdsGYQ+hR3WsfXdv6
auKYgQ7E8dbJ8vqAgA7xyXJA2Nm5GegfG364d22VKm42VWb7Jer5t7IcnyBQfDL7cM0xeXt7nhtY
3QXVsPeqC8/93H80W1p3TLQVGvCskjiI/prT3pQqMnJLpsqvDVJAc91vPq2nqgb2GM22c9vMiHQZ
fbiOxomtLp7tau4uk2vdgcL/DnneJ7OltfR2kdBu1hbxpBh3ER04GovFzCY6FKcae2Yqx5QC7Ri2
N0uWo4w89mbHRAfjOHZbLiNsWRdlV5+9enrwU9/o3g8icb2XcrWjZEUi4hJ7NWIp9aPaEqN3CkIg
10ujQADV78DrjbZz9ZeXwczttnlpuLrmlQ5y4TFzvrxpo825rcP+zSpHYXY7RJpfMovu+rUi40/d
d7Gb3fkop5sdQc0tkfSJnUIRv8u+g1h4GFENbYVrlKEEkeaZcQo3uew4KHEw3TUK0UCnvzP6cB2R
k1RzX0iI1i/Iqd0KBBURGTd6Kwc6IGdrkPTr+NJLXLQ/lqW8bWKzml6gQ29qFDEETE1kEEXX3Y7b
AFeXrJXRmxMdmesTngq3a+OG9oZcxIPTWYippx/MzK35JXyeQAV70BoC6u7Az+/WwGy8Lgg1v0xs
VYTpgOdI+GirmPJbVpldlaHmlNzBjbstHJI0CO4ps79KbLMQqCP5GQxA285iI9d8/FzHTnescj81
/GzNKWMnascOwXtk6uyb1qseUKJ5IV/b87J/v06CUPNIyoUVw170gWE1DvwvNRDTLxXkoPn9OCV2
cBtHg/12tX3o2H5/cPa77Cd/UO/ODvPWhNQqykvLj8hu8jxNH5ZUxq82pLnBt6iqfWTYAmX0LGgr
s2Csd23dvnadNZfkMe1Y/OkH24rYfNkXZn6m46LoICRRgj4p4qL+2z51X0N7Z/blOioqgxMtgpuv
uzSoIN8AZfxSiW4wC8c6Kirxq9HdHDoKYZCcqqZ6A++6UR8k0PFQXH9T0qLWeRkGeYSIrT/EHny6
vz9DeyT4yRnSJS7CMZ8qIbH3OEG2p7ynsUe2+vdr7wHsZ2tr0SfNsnieM7+9dHZ2UzWBfFSIu39K
1tnsotIFUJhqqd14CTvS9Z2ubmy//qNn9Puv/4U779pkz59fFEnydXWo/9ehyxHfVVW7vHWbmzSJ
RvSpyt56m7StYdQLtMCUJxImdwVUyiuGT/Drvw6n0ajUG+jUTOPUdGk8US/dYqQYrBpNmCZXZvNF
gY6UanOZJwOn8tLMgfcjs+0JXNMMa/Hvt+EXB1Tswe95dd2T9HUo3l9WMa1PdrIUnz0JY5/Z6vvm
P1vdq/pAhk6DaeagPbuOBTN7XcxvzVbXkobF6pZqU3QwhRoaumpxfQMT/PzCffMry2h5wwY5fz0i
gH7J1MJwl3hrecos5OhoqZhixhw4lB9pcRdQ1vu9kocg21644f9pdP0kMuiQqUZ4adHkcXuZ4TpG
cTYr1zcjwIv8uCy7DnQUTu0HCs39o0Qb5qmB5NIiNarDbxEc0nDbeWFx25Rj/Er6qfUUIYuzHAR5
w7t8LNvPZVTB193n9vJttITVoedSDcmDQzr+Slk9a6lOJTvOfDHDOAdCixZNP3R+7WzNZfP6V7Lv
XhdtbFZi0sFM+TIrf65UfCYv/J4hUte21t9GB1Tnv6zQeZdxydK++xrAutzMrlpfcyu4q0aVS9ZN
Id+NMk5Qlb+Q9Pzi1PuaT6nEyYOBB+HZLhAa3m+r9zyv6i9mBtF8CnmSNUbXIkauG/HFNT12+Tez
lfff8yzSOGkpK5V2mNquD0vyKkJ33Wxl73rlpJi7OEja+NwMJ8uG7Hgym8MOfO1Qu1lgu8vAysLr
EIqMHmZgaWYfrV13s9eIfmpZ2okLONq3I4Vls+tO5xzLutxnzobD14gpvUmhHD1ESLecjD5cRzCJ
dchTF+L1c5kie26r5i0k9WYldpRkrreySKatCVC2OfuWhAj9Nogbs0OiUyOlWeUNCwNk57Dx4JDv
D3PxwcwgmkOKTUJs7DTsJKoocF4c4tmoGRvowKWiWNAPGNrgDJlrhVINEgFOA1mw2XdrDumPiVWF
dRECMraHYzRl2WHLlsrsctYZkQCLJ6kVSzRjhMhfQRebnZqtz1+4QPdv/Mn9qVMiLSK0gipEkSYe
vfK121bJh75fTI+45ptxb7n+sATiHM31ATmM275wDb1HeyMXspqXTSlxdpCdcdsviGibPRx1AFMe
R9E8wK+7a5sf2uRbvxlmoDp+yU8m24N/hpXHuDumvvNYOF10a3QKdQQTdF8VOisIRRWz+iPZltfD
bNZDRh/yOpis6EH2TirE2e6zdNebqA8zKsZm7qNjmFJ01nyYxAVE5N77dSzeykE8mtlE80wnYkTE
Llma3OQsnfQifbO8VocwId/VISSH+EuZrvm9M0zTfVJlZvC8QGcOQxGscEC6CFSa6+w2RMDkOLZ1
ZgT5DVzNK4e18AZV4zoqZkwyFBe4+g3NonnlPANaFM0kzt0cHxMrRp/ZLFDpAKbU7wuI4VdxXp2o
PkXFZJ9ixzcDKgc6hqkLrTgpEbUiUInuVLXomdlkWWYnXMcwWRRPB3fmGDK39NBOxad2881uBx3B
hLihnw01Xj8ggPOV5xXC1fNQWINZVNExBmvWCQbGt+Uct/Y9SihIENRmiZsOMNgSq/RRIlrOQQ+J
2LzGH5gtNIvhOp9Is0knSp1pOS+iy04d9PS3YxK2ZtWif5Hdj0jULsphP7suu/N4Kd7L0TE86FrM
2rIoyO3MEuccUqsiaUZUkALDwOJoGX5UKbAXLou3aY9IOHC3m9lXgeE5d6/vibgP2sJxInGe0wIa
F79HFA6VurQwG5cJdKIoplFD+oLSP9dbd1SbvHHd2Ow16GiRi/J61Nst0qxDktw4TnL2ZtfwoMfX
ZllBns8MntjnXDGGiuhS5sZmWZCO7uogx6uaIbXPSMO+79zqQ19bRuiiQAd31U1WlV2mtrNbux+h
/4B7rpzNDooO7Qo81Y3hFq1n6LoVmpHxpzlc3hnd+Tq0q6yl2vo6284JA6MuBaBcfRjK2oxkADnv
681symJxvSIkak3B66CpT0Nsm71SdOQS85AxNGXIU052iHTXLgydGIVxoSOXgnh2Bi5OhPE6imJ0
HsuDXP0/TSwudOQSSpFpaueo7jEQDQpIvG4ns9F5oSOXErcbs22wpjNF7WM4ZOcy9I2COJCk642c
umpCVzFT53xYDz76WZYwKtYKHbTUQjq3hE4ynYtgORVRcquS72aW1g5f4a9dhpTTxAmZ58cAgZL7
qPPMxnuY5r+2SIWEz+Jl9nRWTo/2GGwFJ282YxIQsXY3MOHvuXmhpvOurFYL53VqOPOE4M31dweF
v+RRm6J95k1vhqk9gkQzCoJCRy0pr0990bfq3NdDdUAy4mxV0Q+jzdQxS/289GiHBdM5E+F5Rv0o
lYFRDBQ6fVAUqwhmaU7g4sN4UDVrc5vZo2WUcwodtoQOpzNK25kAnnkKScxYHBDsc45mZtH8su4L
KILtZTrnjYWo8ozIaPCX2dLi+qCEsB4swi6ms2OVZ+QL30Vb9dFsac0zV5+5p1yM0xmqqbeJG390
GzM8vtBZhKDyVBNPiOncldVdNa/3oSHpCWrl1wYZimxdZgR1z5Vrp4cmdF+lVfi3mUU0r3SqImES
rJvObvBnas8np8mNkh6hA5aasRpFFMSszEj8Vk93vXiJ5mc/ZP8uhyGKc20Qt6l8NDnm6Ry23Rqf
wlqG+QmBd/dzSlM4QCDRL8zqTEJHMC3jbNttPBHMvfyVC23m2FlG+ZXQEUzFhKgkrAfjOS67m4SZ
Alu6hktr7plsXre6rT+e12JOnga7yx+SOjRjbOH+urZ/EPQhl5A1npFSsw9wB4evvKVdza58HcQU
ZqpAdzMn4iLEhirZsUxzs4irg5g8249mDx7v8zwGd148PMDceGvkSDqKqaVPCRu7NZy3Aclwmdx3
ZWj06BE60+FW0gTz5mw8B19Qq/Vaw2W1t1QYLEXcVfl4dhQywGFxXqbkycgYOqonDguiH+WN82SF
sLUU93D8vIQy2WP1T5xfh/V4/qLsrMIayKQnr2a86B6hzcHs1tRxPfUSdDMyRcNZFuLJW6P6gDb8
ZOaVOrIHUaveBik/nlMLfNYk86cuk6PR+5Wx7munBGfgxVBvofYc17dFiDL18r8Cbf+h8I7QuY6y
LCxyldbjeXOq94Urj6JazIoFqNpdf7a1eEg9oOF0rpX7wymcL+3kmNULgVNerx2MkYyKahzObvtd
LOWxjHOz9EdH7yC62bvJiLGTdrsBznALt4nZvamjd+Z1dTu5H+i0Hub7YCrlSUTj8EJwDX/uPTp6
J7YaZwphZeDqLLzLDGL5a9/VIgXTl/f+abSG1Dl4aGCaASWEDlqch2UuOlhsEdq05FG20j4GlRm9
t9DBQjai4+DQu+GcpfZ26CIUgVGgMsJhCF3UsR5734pUNZwba+tuu6DojiFSs2ZvFp1XqbTGpQ4k
ZxM1JfuhckJSAGnIHCx0ZqWMafPMHaQ8xw7yfFld/ynGyoyfTOhoIdG4sLW7vTy3cfimKd7lafDe
6N7QcULp0o8+wz7y7JUK7WjvW5m1ZuUPHbAzZvkim4KlZcv8E5H4EMzTS4OKv7iTdJDsXDltvnW+
PDsORDiV/TAOrdmFpKOBvMiLZjW18hyt0dEOk0NTm3XEhY4GmmMbziS/lue8TW637ruLZq/RPup4
IBSE4cO2IZV0XO8Ic8BNNBq+s3Q8ULDlbmbBxXSWJdrp8XKIusYsIdIpjda6LRlP2vpz3abpn9G8
5G83O3X/MrOJ9vaM2yxKEMbqzylkLKJKDvVimBLpilvRuGbNVLL0HGXjsVyn4ibsusXwBGq3aDu1
FoSwrN47xV3ZTvfAqI0aQGiRXl/QcPilaZxWNXedOx5RS2ruswnIrZnFtQS32+fNvK1Jzw5oIFK5
d1Fn1tATOioon2uRJ/ZSAFVxQNYmTTV/rIetNuMkFjowiHCSJEPG+mqcnWO/lV8mqzKsIOrYID+L
PLjwLXGvhvgyrt4hhDnQyOQ6sVGW1wjZ+3l431rTcXYX5A0qyI3MFtcy3BUyksnq/ODeH7zDBvIo
cMx809N80x5zv+/zXN33ufJvoyzd7sY1UmbJoo4NAhwpw1Sk6r60ggcry06x6syK2DowqI0GR4wU
se+RfJwPtoxfu0lu1igUuqJWNc8DCt1YJZfrB4kcyaGzYsO8X+c2iq2aqsSwG2VKkZALozPs3oZf
roODPGSv/HmJp/s4hZk1cufghu83KyLo+KA6yZRVLSGLJ8l7OGw+JbNZTqiDg2TdNcPaeOreqrob
p8iOoQrNHFMHBzlZv1rZ7E68CrOjciPwQV+NvFIHBk3SqZUfrOreFsXnyqpv51Ia2kNzSy7JVWbt
rO5Fv7zqVH4bb2Y0gEJHBnW08dws69W9KurkNk4t56D81jXC7ggdGYS+iFPQ4lD3cgmPvV08JVv/
ZGZu7cpUdUldpZ/U/Tg6r900hcXXdcza64x6avdxL1XVTIoDKPo3cRy2VJulWajSoUFhY+dtn5Xq
fh62G/7QnRcqs3Oi44IGaZciL9nMrbatQ+i2J0tshqXUf8GCVJF0vV2p+3agzbGWW3CCUf6b0W7q
wCBkHpSYmEe+b5f+bquDA0Yyu3V0+IsdjS11cpYORXlTDflNl5pJmAhH88tEOmsfliy9LNttrHaS
jdhwK7VykJx6G4ZxPAdF1/HQNsVTZMvCLIFwtEy2ZyxKyKVR901h3whvOjWBYU6lY14KYafK4Z/7
eE5+0Ly6yfrgu9kZ0Zwy9+Nia0Ycx9v829Zu1SGi2m5mEp3TqKnXQRZFpu7rtnjvln+1VmgEyxc6
6KVv2tgdWozt2Qt3grhL+9EssddBLza8sP/N2Zf1yI2j2f6VQb2rh6soAdMNXEmxZORup9cXIsuL
KFG7RG2/fk64e/raqrzOOwEUCs6MDFGiSH7b+c6p8wmTnfUgvCnMAX09lwU7W8xLLcAGRlFKhh57
FfmQ1vDBr3HRe9xCXjqKnWLLfDym2ZpYdTU09WXGfYt2KdhYs9Hz3HE2kBZ3JoJi8WVljS2ykLTd
0pIKp196lq7NAnQ7rxdqmMgttjBMc9/SFPcdht2fxSrfjsWSXzjbGzupCuIBJ49rG37jaBCTdb3w
ypv9WFCz+gSBwtE1S7Tob03w4ZIFIrbwnyE1vhxmLBDgaRIguaOpaC8yBtAk+tWwk8Y3XV8F7tjO
0gcZCAB5g+29C69+Tjb/1OtkAuun7uxu95S6BOCUD2Is5oumW2wRQOcAW00dbr3ny6GZl8NUX0ZF
J7YQIKoYmxUE0I6o8LZRfaaOCdPLNqXYMhf1mdJIbnB37IQNY1eu7eMcTv0r3tQPW/vXMpjYwoDC
YUW4VJP+SJA0JUeymM67M03odCzpWOi3RU7zAFXIbjIHcDZ0EL6R09gdunCu80NBykxEZAlne2fW
uZ0yKGMW4rLUothyz8gC9mqciv7YUA3OOUq/Q5fsomBdbMlnRutJXUKF8Lg25Sch0xyZ4stkpsQW
xTHWXBjFbH8M+uyYFUEW0fYyWJjYwjjWtWxtABz4cR4bFrXtuERgtQwu2ybB5ryrSZrNK83OM25t
pBQ/N8iul7F/iC2Yw41t3Q8t5txhL0Yp1XU8BPL7RefeFs7hcj2CqRq3rqX5SIbpinfeK+Wus0f6
wi7ZojdGlq1mFBr3zdJEzPwYqss6vsQWvTGUQzn5PZYKo7WIIe5D4xVqhxdNyRaHp0fpwwGZ+yMt
+LXM5wTMcBc5C2KLwwtGEnR52OPS4cSiSXpXFlQNF1qCjW3MylSOmTf1R0vcbs4xABibL6OZE1so
np9yZ0rd9ce0qspEjku5m8KOX+Svii0aT2tFSmDmzkGkahF6lGJK0VM+6IsiG7HF4+V5aSwlFe4e
b/Yqy1tzEw6Tf1lsI7ZEYi6cUojuYhO14zvwoN1al1+UzBBbKiQyNYXMsESOeqg/1XP6gHfwylEu
/x/b8/z7nxyHcfJZGgQFslKhqK7BLlSdXMgXgr7SXn2+aCtt4UQUjXBkIBJHeqWCaKr6L3psLktJ
i78AijIIvxYNw3qX+YH1n+YquGwnbfFEsO4eGkhxZRIuaZxzEhNInFxmLLaIonRoaFOtuLhR7a1u
C5Re2ouq5mLLiuTPtq4luqaPvmi8pPTtvZfqyxIPYosrKtGy3pGJ98fijCFA3/fnMrMXerFbYNHA
p7XLGtEflzy7FV0Zd0Nx2Rbaoop0C24ZxSnWYJplSJQaHYPK7TIRQrGFFZmO12tNMStBMxwrwxPE
9BcV6MQWVOTXXl56ABUdw6w4aL+Kg9K/CK8EyfFf9z6p58xfQNsGhTAPfRRjZLLLagtiiymScx8U
IOfAMplpBMRG4F+U6xZbQBHzu9Z2Hi48QgLq1kvDLOpz/zJ6I7EFFeWhCwhnrj8qXU5pMjRtlUaN
adB3d9FRuIUWMbB7BuAlPL/NJm6ke8f5ZT284i+4Itm0S9bCYSnmkiXMzMfJheay42oL82k71UCD
GS5LWYjDNISRCcllC3wL8vFogRanApfmhTohhZKY5jKtSrFF+GiQi6wjH7HAvdDcWl1izguURi96
l1uEzxm2DXpPUh0FT+nJeM7sy2AILtucW4jPWoqwo22Lq2cmI1Fd9HUZz2XaXsZPIbZIH+ktVS6L
pjrqqiyiFvFEs6SXWfwt1KccWNdq2/ZH160RsFvXNjPvLpv1TZRl8j7sW1q2R6hguv1k5Bp7BMoB
l1194z0vyA8OXRHOxyxEAlzWD34+XGaWtzCilXuys806H8fZyxIwU3W7uSYXuv1bJBGwvr3xu2U+
1kXwPkXaN6rkfJnt3GKJtIWwAWXtcoSiXw8SqJEd+tBexsAitnCijokOFVc9H0u1DGUETAcv47Bd
pm8XvdItpshUNWgZZ7xSD7fspnznt69hRF6GcgqxMaC1pS6bR7xSFF7H7yFer9il1dR9qVtRgFkL
hOL5e29VZb+77Fn4rxZ7nUmzqJDMR3944/UeiJ4ufQtsc+WqTAWgnPNRWhcNrogGeZk+gdhCjLxF
gJ08wCyZqb/PFT3QCwVyxJZ4SC2rVw4ZnY8IMUB4WK9FlHUXJkW2CKNUaLC/99181CKz75A78ly0
dIy/lmGg5Edk+0JyZAsyyssWjf02bI4V+nzFEzSKzWn0R0/emAF9+W9AbUabpz61GUR5l9X29fPs
T3wB9ahuirGMMlS9qjZCJrFeT5CtAaXOvKame0tLX7bXtCtcdurGdhnu+iXNwp0laPe9GkDl1SVV
waS7WgZ/Cm4FBB3ortI8LZNRpmB5iLQM04/CkyyIixVHQFLotu6SXvrQ2eShV0zHIUMy6kEw58m9
HYhID/4M3NTD1AQiXuUyzztUKk9jycR7OFHuT0Hq4Va+bx6rnXmDdJPp02DfA+38xWG0JZZQDfGP
4MADuxEPSPDdQz0SlDg4NlL092cq3fOlFvVbmrPx+zqDTg1Uq2XLoY8C+Yireuay/EqrFVUv6RVl
fTS5ytf3eWOKeT8EvrfsFdpOuyu0MBXBtdeHY3srS1nxz6BFX9yRQ2ohiwN/yN/16SLTWEtAEmNH
66a4KtMp7e5KMGwuTz6kR7PE1mjwi20aVn4MZQKp9wNddX86y5KbhFR2EfeoMGdTFGrmhX8umPTu
SrLeQRuzCHn+IctnTa68Cf2DyeybodwHfsnSOOSoD+x8NXv3k1yN2IGKYAliIZz275csq95MLM/r
XWpcJR5rsCvgboaqOtOR1QGJ27Qvgmge8sruCRhv+L01rCviFrzyqE+tIxhNTVWi/UbZCYD/SbjU
i8NK1UOyzkChx2QaKJjWW+2DsomKuj4EIQB2USvC9f3UA64V5TxovHgiNhXRujhl9yCcJuGu7F2a
x8HcuQ+uKCg4MA2Z3IFL31PfVjBY8SPXDU0PnEIDPXINh/CPB/omF+vWm06KaAXybkBm0nhtG/aM
YXoQ7KpiPCHQb/wIXIlN/9HlQW8jpHVVeMxkT0YQETFk0meBXRQNFffdgwvFok3Us3Rco7ys+ZLI
WXvV3tlgyeI+BY8wVHDWVcd1VaNveuIq6HddwwCbFQXRWcwCY9N9oXsxJxRg+ucpT+cx8khdQ5ej
yp1OAmLD8al1Qn1A4kCbpJlk2EWlnvR06PHr4ugCPqxRVrQiuEfpwO8j0CJP9UGXAf7dmllJE3l+
W0DA3oLgZ04658zykS6hAY4P3Pd5/U1lYRcmJCsdvylAG/mNrdlMDl7gzV86SKh8XlLLnmhQWR85
i8zr3ujUrgQEM/60XkszgaM4zkXX0N2gmS8epnKRZO/SsqiuFqdZfTCTsm3USzfet6Mrqj32Fndx
Lbvm65QJZP40KLTdEUJCXn7wljH9EPpo4W4cES3oHrtSvZtk7Z3siN9EGVhd1IehCcqi2YFXsqjt
bupHUTxmvi6q76jmUX8HWhkWOGCJNfdP88DBqhxVYypNFVuUhRoe+YRnS4yHXbq7BoQD46H1BAtu
mqk5rwFPpTiW0ibF60JcqN+ijS2jb63zsgrqpb2mbdS0KbJofl427ypKSPY1aHmZfu2hQtEmpNNw
sbOs8MvrDPTd81Xl07W4X7vcf1/M1uOxJeMk911tXH+H09SbY5G52t+jcqpYBPpFW75D+wgP36U1
1aegQV0fLdG6T0+NP/vfC8dKoHeFqqbbqqrgLrBy7D+A4tVBfs24/PtQjMNDbWatorLBjvLifmW2
fJu71dMJXeFjRGBom3iSwV9qD6TBmiCeb4K7OdQpOVjPtekuh6vmxW2gUr5T6DJLkz7IvDoyqpfe
Lve86dmvgqq9qu2a8BVnRzSh3nme3jcsHGFrAjiQRovI6AVUvN39mva7JusfrdeF6w5HgsIdplbj
dK4CLch+KDShVx7SrjVNODpc3reLRL6M+n343FGurgNeT7d+5+X1KVRZyQ8SGhdsL7AJhlsYwFO5
NHELKkg3Z7fh5GfoKsnFehv4VXuDtBasOwduhMWLqnS+r62aTLQIZIwjbNDwMxg7l7vQiELFoEH+
xPI2/CrDNv2TNaSpHhuVrVgJGTU09kkWJHNLLQwiyDJBvbZocBYyyGHZIvtTjMF+FNadqoq0OyTQ
TQIem2pXD/qQzfNRkLxOpEHpqFf80HFKopAu97qcu4jrtYxCkMNFBhRPWJf5I9wIFxXoxI3d7E3R
Ck4CG6o10cp3ka5VfZMzdjtTm0jVfdSTN+4ZybPEQRApgVz5zaq6Bak8G3jJAHm3RJdjGJvaG8OI
gkfvMKfgv8LpXKjbMCie3NI5nOfzn0rrYQ++cpH4o52e1JjWSZuD3hrMAl0bhxABdFi2QYrjR87z
CYx2LIII05MViCA8nPAwbdW7JfBwHqZtGAm83BgYChoJutzSRR9oPt+GY0d2oL2fIaRamnhQNouX
ntwVvvuEafR3LZgbj0hk/WmEXnecTwlgrTopl/w79EiynedQUQ6geAYHYC72ZjaHpdRtnIZkiEnj
YFYcfSBlcO8WdeINsIKZBMQHzcJVpFJ3KEUb3jSiuE3NPCW+vzwWVdfYfTZ7nwSkqyKb2uthXG9p
qutI0/5dPdng1PtBt0sn/7vNxjttUS6OK8yhLOoBO6Ge45YENwg517MFAIX5PNY4gipvoFnEdAdv
i0ve7w33bRTMZoxZYbxYNO2bVGl1ZIMGf3hNHgWaSMCuVMTcsCayrovyhuA7qkIXwgjc766Qwl4h
WeGnEZ3QY2KRdI66qpAPEK5XsDRpggfSVbJC3NNEjVr7B6ap/33y0yFNwjFjT1nN3ZK0Y4GiI2W5
zW+opBK5g9HR5Q5qQyqZSKXNQQeFsTGej7JYemVK9wqZqflEak5vfeKZOhIavajR3NXBl3qRVdLk
3AuugiL1PzRlKeeIL8P8EYKRPtmHXZt+mIpi6uHzoS/0FDIRzFiZHTiMdZOt70KBSuguADFoXC4V
+wB5mLqLujzrPqim1d87jcrPdVk6zI6z2FPYTq2C8nSWrzAgSJTd+d5cLG+6KtTVSWkSsH3HNAHi
uvQGsWtoV4okKCoNtFM1pXe9THt3KLiwn8t1sGfEuhEVgMgGy4o1/TKhvrSELtFDgXsVaJcpHnmY
0S+9gsrcO1OTwkWsQbIVOdKp/UiKsnVwqoKsOGZpU72vh0U0n+pBTd8HH6ilqPM5kPwdPGLUrqaK
igQE2ix4GE1Z1zvmCvDU2Wop7FFBoektoSK1u6Y2WJCtC9DOqbMBWqrGqe5+mCa9wjXpBgsdqtlV
D03b6DwuXcUpDpacDBEyrLLfh3210qizemljND3T+xa0+PZtC7qJ/r7rCWn3DXG92ec0hW8YcnQd
x9PM0A2Mp6iG/djwPBE1IUc4zSxcEoSCN6B564F/pvQEWo9eXYPNnMEfk+va7QqcMx8I4+v8VS4p
4J712HrDoWvAYZ2gLzjXjxYypfyq5YFIMRW5z6NxpMbERLES54qv52jC+yyOEpzU4CqeLZrvpM7z
5tGr5iq/p9SvskTC5aXRUIMB6QFxC+TCRb+KYAff+gFcixm6mkgAU7qOy7ImThn/Op+FNKeA6gH4
Gl85AxhgH6TRmK/t29kF3bNoQYp3KICj92I/h356LKyZvtdeYFhk0Bv8rlo80HBWrV/oI/ju4ZX4
M5ooknGA7x55ddBdD3nt7SwM+bNwXD71rWdPvgoRUOTVfMJRSM2d5IMYI2vHWZxCo3OBEGAEfbZY
1+92lP17RHWBioqmS3ncMXJkqTY7z07lkIxe0IoDF948x/Uo6Pw40HxYYl4XY4KzLvi4OpuCVRvy
xBX2WFN99IgK5l1ZwBe4aXHyrvcW7mrkoL64T/2qJn+SoedrjGAnrw6Dt9h6t4ZUvwG+I8x2q+eN
9KRmIcJr3bjlCRKU5jtwHqOO+7auskMLdytHPWlqabKK4mYYy4ndF/bsGFUuheIOuBLrryHLhf+g
tFh3zVL1Kkb17ziD0nOOeohv1lHqiVvZrSEiRAjHVJAySZceiTbBReJ8oUlsMmvhjykuH9us8d7Y
bjSwRINVj8GkjLtfZd90DxNdyj+rqZoZ+opr40WLYTBPfc87MO42K7uTlRkfst42EIKfso8mX+b2
Y0r9eox5ijYzHgael2ADgClAF/35hF/aLsRpHwxdPK9Tlx0mu7LTGAxZDqK2VcxxXyMWJuBuKj7C
qSv8qBIsh6o6buTtGob5N2nM9Ih0OX+XKTnVO7MO5qqHEi6cpMFfCmxI3yOnDMifJJ/puEvVYI4G
lbrIzCvL96Ryc3ptx37Wd1lH9Lt2lPcQzRZRzdC8y8xgdgpi9DyeMkD4dj6fM3vdN3wCSVjBB1DK
6QVdLroJzW6Yhc7vXM5X70BGS25Y0E0f0ol7t5WnxJBwv6iRQkBLkjquHeKKHW05727Tnpk/57wy
NiLwZKddJ6kLrn1aquMS2gJoKja2wFxQ3zS7Rrbe+8VSESGJoOIqkMXB8bI9w2y+NCO5E66B5oUX
+Ct8ikJ5SaUo1wedtn0ejXoNH8OpWJ9rWesTnfR4Zw0iwSicS5rfBrDhy5+QoV3G3brABh6GamyO
M13Tz03llnrXTqqCtTFzM+6rlJLmHjk5BOUjg3sIGVL9FTF08db2A5C22eof22Ac33Y4LK/YwlP/
msxDZh+Qxi+/6aAM27gxy5Cwdi5PXKbwb2zX3Q2hBq8jyIBxjDWh4B9b4LZExEAQuO7aea3vhiYf
9C6Vk7qnkFcdjqkeEJaWC5FfsLPPyRqiFu9N186FQ0AbNjdVMTdHyZz42AOPWcK/CsdpV9K6w6qC
Ucwj22fhlQ8aVREtuaq9eA7bkV1rK3WYtKo6m4Qie0uz+s6OgifWrqd8Xdoolw15AznG9aYhEO+8
ZTyYn1bYinZX6Akt5h2IEHYtrZV/1bh5ZqdKO/VkesiWYdJNaWMo69DPmDXBTxm31UoA7W9Z1ePU
6Zc5Sad2fPCFwjmaUa9/NCZIIT1syvC6LqZvAH3663OP/vZvFRvB5oskno2sWZZ49kAEe5j0spBo
Ieg+rNRwTdZ5J0VBs11Zmvk2ZflxTsuHpezFhOQEU1cw/oCcgQyPVDL20A/1ddEBPY7L2r/NKHM2
RscRBDdoQfv2SpQBeOWDXqxvvLVyNHKFYM/AzttPI3NcHEkJmxSPXM7tPl/QCGUL6CPohU23vRs7
uF+29g5OIt8RT920mhMBt7S7XnoUZWPRMdbceJYEmPzJkCebkrG/C6UI1Z4BBdq+BUy67uNyWkr3
NGR19h1FhqFOYIJHpGHqtMFVVnTvgO3QyfzGmzH/jM/+g6zLutjX7QrhX+G6RR4lEKQs0iFYy6Mp
o+I+D1gt4xEH+y2p9fRssqJUB2UbANBwCuVg2QY3IU3yNKubPXiL+k/CzKjyQvQOp80Ang0b14LC
8kHfDXu5cYb5x0ZVo73KFuzxK/SiNG+VDam8brqswKIWdZaMlajyqIRBMxFc+SY8LdyxOkKdx8HB
JaUzH4KzLG0CmwEJFLlAfmwvbCn6pOvKsNgrXvXZXZ3WGlEPG/1m5wYz/jmAjovEdGSoM44mcEFM
2yx4CzK0XMet58vshnBkNJ4QBITLFXd8oU8shYDxV2WA0r+bAju4kwQYhx3aMS26h6AsG/5tTStr
DiD409/HwdHsmiJaX7FzbSfvaYYEQWK6LPMeUraCIiSiBoUI7PQ+6GBEKdp7E7eUCKdnA3mF9xAz
UmCCGZi848husjLycOqIByYrciJVrsZkUm3JI0cwGdc5mmP4IWdha/eixAy+n0rbs92czotIRgVt
jthOQ1l9dMOC0w0lrna+b2YkKSMneVVEOrAkjcGePugEjKfj25JnkLardeUDsjMhno5gRcwH3+V9
t3faQ+rADa6Bt+v3tLmz0H1jiZ6Uyt7OFfGaGP2VZIqbbp2HB+XydldWDnEjYpDS7nWQ0fA70khy
2lWqkC3KVvC0ox4JqeYN4K1jA8pIfOGqCIjPbJTWzox7rZDI/NjS1AgaIX+B7g7sMu7dt7WHk7bs
TQASHa8KsyVSouzHGwsvy8yRPzKmn1MehiYKibBdNEA46tlY/BsuUi6nqCxXPAd49btnZL19iNaj
GDrEad7hDZWVWrvjhAGKpJ4JuvZyONP+M6khBHMsGtnLN+FUTnrnp1jkEVtU/UAKMtgvQeeB9akp
8jRP8oUYBUgBQ89Hn5SimsXnXq5e+IWPdYPMw9i6fAfor4f4qbSDiFXdkzCa4Ysvl8Hgts3BAzc2
z3TdHHsIah6rsAvukSwTF5Zjtg3CHW1oTcquOQYDmZOisnW0VuZf0hj/+QtTTf+P/8LPX0Dx1WWp
GTY//uOpLvHff52/8++/+fUb/zh8q++ey2/99o9++Q6u+69xk+fh+ZcfdtWQDcuj+9Ytb771rhh+
XD/9Vp//8v/3w//49uMqT0vz7e9/fKldNZyvhiOx+uNfH119/fsf516l//z58v/67Hz/f//j/7h+
6J6LDDCWf17tf77y7bkf8GUZ/o2SkPrIc0Gdl58vNn378QllfwsZRWygiE/kD0RVVXeD+fsfHr4j
GL4KIEqoJAnPCNe+xjmIzwT/mxIEZkQGIaWUown2f27u4Z+lpX++DszFv37+j8qVD3VWDf3f/zh3
H/zfAhSGJsoH4BL0WxyQ62Dbfp2WtRpCM7EbdY+um8pEGYLEj3WTVPaV0mX4ykhyU2hMtbBKjuzG
BkjikF2ancDavMY1vevaa0+8ptFy5ln73ZOdP/8J4Hj2EEnBMd6g7qM2uBqRPZtfg3y+NIgUnKkw
ZHgjW/rLRohceu1CbxDUJ3nxmZVf0H96MCCV/GlRvfCezrOzfRoQxzLwyeCl+1tES6m6bEa+nd1U
Pdq1gSEKAhPb5hXE4wujKO4LIKohu6n+oldfjISfnQ9xgyLH9DQsuokLkqkE/iz/X4Fnfiw8DKVC
yn1JsJQ3jStq7vIKRlrctBPqjEoVazILo1/BXLzwftClwmRAkYoFPG9TqEdzVkOp5OKmmtos4aN8
culkdmsTNLfL2L/GtMRemkDJQwVyFcHAibt5KiRUvTaA9uGNL4hjsVeqEgnHmubRnM0oUBSEByhV
y26EUs40kpO1affsuhIRIdR/eomkpETbhidWVOxG1ahnl09NugfXgHdWTcnzp3oe1jjjJP9u2m7K
kgz+9ac0U8w9jMsUHlGmsnJnZ3z4yiL80Uq5WYXKJ1RiJSoK/PpmT7l+Qql3deIGBKQIMGl7J2yW
JsYL4E+vKkZ17b4ENLTRw3oqeg/Z5S7gr6C4fzCNb+4i9AOcp4RQ38fb/XVn+w1AncOISWbcowmb
SSTC4TZHTS+CdMPeQ+ZeNgPY48iV6dbXtvxLkxACrqd8FkLHEv/7dXhRo0Y58FXeCNvUSCc0y2NF
3/Rdv+7EMBQ3WS4SEpA2Cf38ClUTfi/V/Bp084W7CAgJQgZLwEIsts1dDAHLgYBw8oahTvARErH6
iDzQp3HMLRgpGFhXCmJv3bK6g9cOzY7qjB77ufjfcdxiH8OmoQVKEY5Fr9QW8QVy5Z5PQe1d+3bx
D0uokAuR02uo47++cwwjicLR5BNs5m0zJBe05z3gBtddmii9Qv26+Rpab424j7RRbhqUsQKUZLvs
Nn37+6P3fEb8stzOQ5+xGxzHSKi2cJC5pnbq0tW7Duipo0U0+a+A5f5ySP06wBbMsqwgbLJs8q4Z
eywBmuhiB801+cpR+CtW6ceLkhzM2jIQ3IfbscHP1YWiLuzDENUQTmOaybdQvtpnHYPzC0jjMUVt
YPf7mXvhwX4ZEr7PzyYYEVRX9qjQX6v7ov1E2bvAvuv5u98P8pcjV6LU8tNzbaBRkzXpONZ+eJ2S
z1P1LOnV9BrdyAvPAeeNMULQcA+jtQEHEo5mIw9wzBvPW+M8DeKQuXhOHwEx3f/+YV5Ya7+MtHlJ
ECapKFuNQd+s3kNm+wCc2YffD/HCOjh7oj7sfBAwsqUjQfaLzeCQNjcTwqEDpACuAosSb4VMmNXN
ctufUae/H/Klp4KxD3wcmzCL254HtBa7oQVR/Q1ANAcA/D51vnqlGfO1ITZLbezQJF23GKJbOhTn
VAf4tnzNpfyLCyu5Urh9nEEhqHe3bYTA9ziU4py5wUbV6XgKvMMCcz5gGVThNVI+Q8CT30/dS0tP
SYVUPEFPLEibf91CjiwtK9B8dQN9ZhCinVedNz1m/f8Or//jdMDh/e9xtkucNiEyF3IyN77tDmJC
6tQs5WukxX8JNs7zB78ypCEPkB3YGG5S6C6TIwah9z5q6iJyS3E/5ssBXK8e5FZ+P3Uvvq2fRjtP
7U8BQGmtWrN6MTdlWh6YK0+0I19Ls0R1yBOdo3bWo/Y0vUbz88PybuzFL0+58QHpAgQSqnJYiuYN
aYdDj2Jj2p6aPDKMfRzbBazKMqK0izLn4rPGavEtNcey13HmfZ662zL7Ah3SaE0HaACAjLHeoVl/
X4b20HN5mAHTqlDYot4x7ZbH38/Zi8vtpzk7v8Gf5mwgqgVahxhga8weCoBHTGEyezySJQLgf0fJ
LwQ0Lx1DP6+FzcKe5OA7uWAtGPfYkeauXc3XtPuQZkhJeu41WPcP2p+/vBQVkDAMoKQZbFtGx9B5
k1q5uQEkL1qDY19/D/vPgNWc0Wuf+Bg8pQhIUSTyUOmSkS4eUaGKDFhB61Ulrjrl46Ofow6HEn2g
9ikShb+fjxfMmFI/3eBm5nUOLtIuCHHy10W4J3Aw79wMMW+xLq+Z5ZfOyoDAEVAIvRBTbjYGtAN8
0M5Tc1PURZc4pCYiJ0R59fsHemkp/TzKZhsso2/0IGdsg+y5d93t5H1G4fxUImP6+4FefBzGsJjA
mkT9rT+eF720CI7NjSVP6NgBxdZrTTsvvZvg3yMgZ/LrrshIjoLgiEcZPAD0AO4LusdL/BiFd8EI
B2EBquibt+IAK0AT3GpuNH1MF36sSRt7/DW6xxcfBTzmTCEoht+0eZQ6ayreDBpHMJa+N75v1s+Q
tf79C3lxDB8ZW0QnPqNbbgcGbgQ/Q4H9Jq9uQYcf2/6Qy9foNP4aAMGYBD+Nspkvzlc8YWuym5n9
N2lnuhu3kmzrJyLAefhbrEEqlWzLtuThDyHbMud55tOfj+rb21Up3iK2G+jTaBwDispkZGRkxFor
MnnDeG51W5t+cDt5frELI6Ysa8XXIuwBUxjfjLpJd75WDSvX81IUO/8RgpMPhq95uspSp6EGH5vo
znYcgGyH42BsbMnfyXm/VqRZtGnJvMCpXDjy68acxWgvHOUybvmEt+nYbbocHdZJd3X1/fjx+ndc
PMFnhtRLtzcGs606aw5JXbuRtGeDuhCX1DSuKcGtGRJSeLDEhtENdnDKnU8N/QU0bNGIAkVZ7K6v
aNEzLV2TX9+qPA0vV8Td5mg9hZRTJj36kbWrxkcpXEsAFlcDMQY+hsUHElXLWrXUGFYThWD7flv+
tImjd2DztnqzxskTBEj+k7TZNkViY64CqHNt+fy2Bh0kWVUdhidaNxug/ls7PZQATH/EAeWP7GZw
5WgzARrO9jV8yTW27sJu2lTVDMUC1WlRC7k0H/dJFIIxZaHOI5iHgPfXWihZevdf2BBcA85xkw0G
NkxdOpAFW6Cywl2xp4N5M5b1QUp+Sfa/k1B93VdbMYjFQIFtqg5CaGktFfyH4Ycn2+sfotLYKrK5
Jhi8uHmkwZgBBEcp63LzPKtF8D1LGQ7SGnuexpIW7yogatcdfuFupGbxx4rwnmxNCdy1loWnwKOf
aJUbhyrdvzdBFUoxZZP/eyO2k5ddMMhOE54m+77Nqr3frYlOLBwoHqpU103qxLYjcoqdLkj8hqbx
qZKfQvW+H/KPgXqvyclKYXHpkxAaVMA/GlMYxcAaauj+JiWN5sh80dOPUv/Y0IW9vlsLjxKaLX9s
CGcmr+l+RIkenvRgao9+rJVum+vFgZL+MS2sL8iDxA+yXT70Ubz2/Fpbn3CWmkmGyYRE8Km2Pzjd
U2R8a5zf15f3Oh9TyLMv1jc75NnlNNE9HobaDE/SXa2YB+PGBEXebTykgrSXFGAKNDC97Tc8vSzY
p9etLznK+ebOG3BmvFG1vg0YjnWK4bGN2a40voQpCO3451/YIX22APoQLURpG71o6ckHBknUV3N4
7rudXn6W5Y9/YYRGj6FoZBi2KJ6Rw2RhbhuXombd6PEhdBXrLllzicUdOzMi7JiZKVKgTRYX4uj0
O6MOP5qVOm7qCspkOOhrCknL5hxyF+5eep+COSvWpbRUCawWk6Brv9iazTEps22orrnCQpJEh8DR
HGOm1uuinCpoxrKtmJ1yqhTQxMqDGvWuGbYIEUHNaVf4sUsX8YU1IcwCh/eAB2BtYgjjFwSyNlXy
oEwbGkxBfQcEb1MMj4inbRxr58f+Zhz1lSi8GFfooskaDwjAXEJcyYYi9hSLGDn41AtUmiduO/b2
ppI7fVspjrdJSm3aVmPcH3IAXCvOuhhazswLocUpVaVR5u0GmwPy1Np40uNqGfY1nxGDiy6bc7va
AlojznqY0sCWZGb3EKCbjQS2pAvx0vso/RpyvTlgyh+V/JasaEs/beVRs1C7snWF8fOAUOj8iKT/
VjYpigVteHoa8xrBjHyTdIGbx3fWoO016y/eaRfm5pN0FsryKIKXVWFOHpKNYT0k1csUPV2PMEsf
7XxJwuPFB2RsqQM2iu6Y589h+zAaK7u2dAzPTQhVDRvJdWCgs4mtrt5n6q6UbuzxpVZW3H8xT9QV
i6/jcOhVkUzueUqn2SP+XwetS0q8yf2PfiFvo1b6BZvmJGew/LLutonXJrkvm1bxS9WZsyDRdNEn
mpLPV3pa+NqtOaXhxulbFDuVwj5YyBdvfK+sDtT3lJNW1f3BTFN/ZZ8X713eNXQCbZqCliihFUlJ
WMqKzPrVh9wc833cltup036lYXWv8QE0abqdy4ZaIe8S6dD1jI+UV1pMiw519iOEmp7cVJUfMmv0
VCr3TlVt5PphtVm2eA5h/Vq2Nb98xEK1bdRxlzQ5CVSlxG7GXI9bw/SzXQsV7zYuWpCt43gnG4W+
cukvurJOVqhT+SdjFzIbs9fTHApleGqKRD4qnX6AJTG5dmZ2W2YM2Fs0WMaVGtryZ4WrwyOEqC6L
aubInHYRA68I64Z035aPSBGrGmy0Zq9IW4d6ZGs/ebG+C5VkR1Vp1327HiKW3g86mFWbphfpvSi4
3ze215rd/EqJvHur0be0p1aO7qLTnJkQnMaOQhQye54ocv40FaU7yfeauYZ5W/SaP0bEsheELVm1
AoxIafGV7DSKPzFGYJPW4UMX/kySFV9ZynNwTpspmwwQUcTsY/I8tC0cJj/K6XEax02SHKk2B+nK
rbvokibJFAAymvAiKKhTkCrzTFxysGEJo/ljGd8TOFtKuH7uFpdkqQAu6HxRNxQSDKaVVmMyYCsa
bLiyqtvkvwt13K1OFn1VR39zy1s8iVU+GCFdOGiQAYqmqAnlSN9sBu9XMO7Vdm8bd1PiubeOXbg0
28IGTpDJ6E59Y2bdvh9/XXf8Ra88+xHzv5/dv1ljcZmAQD5F0TPwYLcJj1P447qNRaekSjQ/zwHg
iTLxKYPCGH9CbHZIzwz7BglESEsf/GBvFXtvWrG2vKI/1oSMwvdi8OQV73S45iXDwtMaoG6w0j9a
jBdnSxJTikxP4hDF+1Ojlq7pffeLvzrJZxaEjMLSgDflNZuWtfC8PvqptwuCaZ90g+s8VZO/Ep3+
P974Z9uE8NQOVlQNXkeNDRy6OryHoLSJ6vd5eDu3ghDZKIYczL38MTLSg6GhYpU3Gx+PjNcgPyt7
KwaV2FT6CPY/tZwkciPrwUOq47pDLrqITYMerhfdelE3eQLuHFjJSJQM2991a023k2l8zQYtf3fd
0GIwOTMknK6yh3ScmGzqED8rUE0SWCVBigZQtybMt2ZJ8HrFq3QwcljKJuOmVPMjrRtgDtssX+ln
Ln6dsyUJnm9nWVtoTU/AmPx+E5ovcVit+f7a9xF8f9TTPq9abEzWYxpou6z+ocTp7vq3WTMiODwY
YWuecU/xk48Se79BHKwmcctfhUH0MiqVvOeE7y9Hep3qA46WKhCBMqTC0t+jPJyacMXRlhfzx5Dw
+TU/CxzdZ8es0rxLtRcm+e0kdEeub9niPWyTewOd1Q31NYs7uyyKprfyUSX5HnzDAsWlWRuQ3/km
UoxdlYTKHZI+a+L6yyv7Y3P2xzObOdoJnWxgs+2eZWXc4XHFsCZSunhDgXIE4mySYogBoZD9gJf9
xKsi/x0nKHF0qNK9dLJbmXu4JLfXt3FpSYbKhQ/03TQd0SuyhuHTzuBQ6w8y+QBxRN9CfUZEJc7X
lKNfmzBikkEDUTcAwFNcFtFwNbNdWx1MJJCk6aZ2lA2q46c42dVBfsiLg9Ps50dkjxBP3I1ba3ow
rPZT0+rHGmGCWILKNjVrU7eXToWhgyYHlQWUXNRaVO1ucvKY3xSGw5ZUTsl+Z420Gdrd9X1eClUG
GG+mtzNISBNl/ftoLJrBTqJT4n8c/d80wa7//SWvOf/7QiiMUA7pbSmNTnkGssfcaPDqYv8LIktu
xQWZxdvr9hZf4GC7gWcqikynQDAYxAYE3WZekNOXe4RC9f0Uwz2Phty68QtISnXi+G5pxhAU/SH9
CilNX/kRS84749uAhlF2NEWFbM2Km9wwWbTiP6m+7NIKk8yn6wtd+nCmbSjOzCQhzMz/fnbm4WC2
zaTmEcTR9LHmtc8UgbL4i2BGSDY1lTqCDLb40kgZluOYIxF5KutMd1sZcQsZNNC2K4qfddFxWTsI
CVxf2JLH0JI1bVIPjTKiEKapC1ejnI/RaZRhHz92RuLG+TfFS900vR+dtYk78xUmHn4GTIBP4DWj
yyJrI0TncaBOFJ3syHpCYEhtv0XqzZDdhIP3QSk+8P5c8Y5Fi0gkq7oGhPTNuItck8NESszo1NU7
cp7choGLvAQUzFlywUJra/haGvb++ra+Tt+6XKguazAfYBzQy6Spdfkta6NIi2DwaVT8tJDb2Zbp
nYKk2Q/vhQrNoLjOcCpH4H4wSY9dfJyQ0wyAt/ir5fi3nssP4TnlgN5mv8XyVA+YMCn8WXd9PLXy
VlmbM7pQGsYA9BjTZrEzxPlypWMglxoMCEBAPU8OFNGmG6nyPphjCZL6sR9exqyAxlu6muS9G9u1
aYdvHRjzdCYVxaF9qImUhLKwzDGY6uDEXbPxITH2dOQ7pXKbXaN/o6/4rw8pFDDyCOK3Qjla1HBN
rCKrYH0h+GDVbth9r4vB7fqfibkP0uhw3YveZjc6uGee/XM3nKtZ6FQnhZQGuQ8MROsKZKs+TZ8l
awIKvUn1f10/1Gm7ggwFlgYASoRAOW1gBXFOAiDpv+OIJCo5KigKXV/O26Oo0xEHlqSqKqFGjG+p
0kjhlFIKakLaI+ljOUSu8zyaz1L2on5x+pUX8YJnYM6gdMatPveVLx2zStXBqKFRnvIeLi+iE5r3
Rff2anxr5w4J1a/rq1s6CBf21Et7EoiUMKt55ismehOe4naFcZsE1sFWuicN3LA//J6a79JtEjab
tYrGQr1y3tw/qxWOYRWg12CPlE2kQLpBlmSTTx7c4OJYh8co9u6d1tjVhY3QY4PSVb4tOsPlDbBy
OhYSAn7G3CCCqyQzrUJICCDo2LkxV1ZMZ7hVG9XV5e9j9DQm4aFOalfTvo0t0jDa2t35NgngUDoO
aG3qpeSVgl0vlRXfyRPC3KwLhZwaLRz63GsuvFCUAEYP2HEmJFBfFH2Ycm1ojAlo92n8JR8CeYtk
hRvraN7Avh7TzaNxax4mhu2h0VOvNDsXwgFhluK7BYYbh54d/iwJmQNEiaIoVSvrpzLUmyT6XFUv
TvQhin6u+PIcWYTr68LUfJTPTNlWq9tSj6myf47Gl9x4FyK/Yfofremgm0fP3uf5lxWb8/m4YlOs
suiTpRQ0Uzivcb2p3wXGTZjfRd5h+NFUHwN0OPiP7lBBO6wYXlosLSSqLhQ9eWQL++p7Fds9cHSC
5KR3L3L5HL/Usub6ccsM98+67e9Tae2x//bJAToR6i+fEoYkj4HLHfZypWpHJFZOQ7WbC7ue7UDI
RfUsWwmDCy3yS0tC7mrHyBn6cx0tZQY7LEap/pJVKlJKO82BM+vmUuKO8l1QBB9UNT0EzkdvHP41
wIffMOOUYKJwTl/Dxpk/DbU3RfK8Wib2KW4l9cXGswCImAw1XLllFo8ob5KZ2E04hG5zubOjV09B
qowhVNrc1bXmJine+ymt3JtSR9lAt58UHXat5W2RQ9jNXUI1iZGcm3bIm608yBauPNb957cIe2+q
XaS1DH04ZZQMi8xBSeQ5tqqNaVqbqU03ESJLq9XtpVh4bnT+97PNdqBlzc95YrASPzqFve0za2+v
iXsvLs2hVa5rwOh4tVxaqQvTgETicFwRGqzsg9Y6W7SWtrZevUQ2clWaG7XyzfWzupDN8jSivQPz
i1RT7PgyWbM15UCh9pJAk+gKXXJTTWtXbrGls3luRbhM1Fzy7bKn+KJKyaEJ1Ju2fNB6Cg9rOIBF
QwqBG2Yy3XNx8GY6GF3roZZ6yiik7YDzFYfcsH4jJTXsFXSaV7K8xd0jWdbnt4BJvefykzWTYfdl
rsOiGkHITA9j3m6vf5/FBc2kQNJjA8aH4HpxW4OklIjhaem4mnGvyIwl9o+r1cWlPEOdu2H/NTT/
kDMfb0cGBSHqT7IVGCeUOHdloLrR0N3OMmZK3SHjNA172Yl+Unb49r8tUnAP9K4RCZzvYXO6iaZ9
mXwo0CRW/HHFDRc/F+8qSlL0gXVDsGMXcAU9A+YM+ZQLWUdLp931lSykyLA3YCLOjyeTR83lLmpJ
1SdQRWA+qNmWJqlHpmwqX5Mm3Be0m61h5apdikywRRS+G/9lifwEDV1U/t8wB6JmN5pAYm8QW7y+
pDUTgmOMkobuYICJsfkYdcO29hOUZ9ao6It+frYQ4dOgMiurUg4TABVDlmBZD9A5puL5+lrmvyJm
ROfbJSQmKLqbKA6wlgERRJShkDu7i4d3AzKsRbTiCmsrElwhdTIawsDKT21R39vReMyDl6H8okbV
x+uLWjSEjgpVVjBD8usz6vzkxogeNjKnp5THrV4+KaN2X8vbwa9WEoFFTzgzJFxQwLgqw5+fm2gx
kZsr8wvQMb57WWms3EqL3wl+KjAoZ2aKzgf5bElVWigOUldEvQYVXu0Y0yX83ES01fQ8+H19+xaP
7JmtedVnthDpVIYpAheC3PP0vs88+ZCO9vvGUl4qdFQPDLf+YcpTvnJyF78aqjc28Yhaq1i5Vmo1
1QNG7Z0suckRHoYrkmfep0w3oP4H0bByihdDn0M5wjLh/iNVe7nKepJHvTQwl1jUWo085rKHwrfi
80seQuXa5q2KPBD/49LKVHmFVTCe6BXqxxlutIf1KL5mRDhYYWynnT2jbGLl2BgVHNh7M1/TB1na
r5k4QaWPEg6J0eVKvKIEm+9Q60DIt/ykdGW5MRD9XnmALvRuUHc/MyN8lshv9WbMBm5dx8kZKF+i
ia4k35MqSvdJ4kSgipVx61cTczCdFoV5NZa3nScF28w0zV03xSnznU3tRglCh+R38o9Ix6xSV+Y8
Royb5z9zduazMzL4KnN5ZhBQpbq52YMaaJB9Q6hCM25s/dh6d5oTu7z2mtUa1/LXBrSl6ZYNRUzY
IQbnJo4T0tFijkS2s8d99nj9/C/FGip1/xgQ1qYZCNmEE1UmEp47IIb2rtKznWV0KeWd4L0+hSsn
fzHVmvNTWyFoz5Xey93sR1p2PgKgJ6MoHCYOSPk27WU0hbMeLXe1itFS9jPkR3nUFU1efKuMfK3K
vLitRAIyPubwEhUuf0MS9WYbeCq3k/Id7qQTVZsg/nF9Z5ciK9V66JmAjJlIIpyhjCEOverFNAGt
raweS63eSrz8s+8gFvx6pT3+Wn1846Nn1oRdVZzclDMURE+hKu8tz5XHkUx5fKAJtOuaYi9V31PG
ZgRpu7PV+vb6UhfDhYGWC9VYtA3EadKOEhYBcpK8O7pDZbvD34RvvtU/f19YnNeNnA2Jvz946VZB
pHJCfPD6Euaw+Wb/zkwIHiENkzRaPTeEXvb7WA33qnJXM0wmkj/n2hNq6avJ6+LJO7M4//tZVGmM
PpK0iUVF+s9kkOyNE8RbFJ+29Ri8RMr++voWPf7MmnA3pbKk2v2EN0aAl6eyej9fGq1f/UVhhjsd
DTyFqgxH63JRnsJo5OiVvRA/l9GPKDr+DSOEW4OisKkD5qIhJrYxEgf5/ZGQNTHTIX7+zLjYsv48
rKlOLB4pXkoAwucyMInD5VpaYBRJIFPoSqL2rsmZuZJ+nkwAu425SSx9Y2s9cgoBJYqwZdiBvVYc
XvpkFPLo3moEfl0WPplilnqY97zmDfV3AtKJJkqL6et+sRCl+Ot8KrIW+mpiNNa0FBXeHCNVR0tN
qzcFyuqRtqVosc2ZItBnK7Fi4aBhkLcaaBRuADFJAjYyWp5CVxoInBt50XudEQCRiozg6DwZRnhs
5WNjrbVt5+MrHG+QrrDyAdSrSNUJwbiSzKpszTI6VQ61O9OUPtdhfN9IpbfNZGttwvvClyNYAWkH
EIoGhyEURnI9HhJ9YHoDuIyEFmWh3Pf2w/UPtxA+Lmyol96JAjwkAPT2Tw0NylH3jrE1Ij5+37dP
FZNRrhtb9JK5T4FaGs0QsUvp9aSKmt9FJ3167eOnzaY09GDP/Ab0jeX+WSr9nPe9+XLd7uJGntkV
Pluj28lkSwWaysxx8u9l+7leExRZMsGyGD00Syi9eYnkvLFkJ+mjk8MMNZS+76iYd8MKq2PhguRF
gOYZDABKjbKwjtpkjJLjY8RSQem85NYag3zJvyEXQHh1Zvy4GHcHhUlmqJJHpzlLRKIh3JsgMDPv
4/XvseR052aEW7LWMo+HG+iHMEG+Jtmr9q16E1bpVo++Xre05HHnloTbkbJbqVUjC7LGvdRV2SaR
5a+DUdLsUxhXtEu0f09p1JGH+7OF8y86u48znS6CLOvRSXOeDeveDHddGWwg2vxvC5vj45kZhxGZ
NdlidPKVW71HOUnKT3OxJ36Ky2oeJbESbxf9+8+yxFZJhC56Y3ka/j3RpbUYClLPGo9t+vv6upau
S/aPRiLEJcpxIhBvig0nziQPZEwGQstKv6maeiv31bsob36W3b6TXyoGK1ASnHJ5Tdhl0V1ANoBB
RQ4N0MHlrlZeV3m1JoFUswH51UW2NRn2VHlRwqAdyGoTGk4/ry94zaRQD0Joy5t6ZkOdekV5n7Tk
IhnijBFKHnV9qzMoLfDzv4j5M37jv6sUwgh6nVnRqXGM5HbEcAPT31epljOfRZE2VZDcpH0Xr5hc
dB+yufmhjpaN2FcsmOusVTOIWE12LW32iPJkba40EhaNwMGeyVFwfEVtNEYVFhBVaMPo7TOYzaB9
XG1bLn4tnp0z/wnBJHEwfVIEEaK4vPjCXnUZ6Qif9odX8OoE1qjeqN5KsXD5NJzZE455LOVBlpXY
K8LowS8ZGVYcbYZXhftOrXeyp25S7TZOvhVr7+vFvfxjWKTVOVIpI+SgUbBWbjMdjqJp72j+f7ju
/MtWgBbOVybnTQiWdsNEvHAwwd5QD7fyY5VUSE8drhtZujWRapRnphJXp0icR77PCpsUI5GhnOIq
uet07/m6iaV1zIA6iq3InqCgfRk3GMTSU3XBRAxGfsyedecRVb6/sIGAEpwCfvGbZnVmpHlrhCEZ
b3OUYPqlI8PDqL5ft7KUAYA3/seKcrkS2+/QqjF94nz1kGnTbmhQlmPQiWSsXCivVEExlz63JMRa
BuZ4qI03XJSBX91KiZFuBoBkN00bMCw2LKqtrzXWgyyhqFii4P8hUpOHuu+/WUz+2Uj+NBxyxQ+Z
Umfn24CJ9xt5aqfNEMjIKlf2F9v0odnnMOtrzXduyyiE3xcmwcEamvbUAN1HupOHUOcz0OP6Ji66
A/ntDJOn3y9iRrxCQ4qG+vNpiiLXShqmkt2H1tpl9YoeerOD0Gt5v0JxBvt3+a2YL8h7zAfmbCR7
4M5HRxtdW09nHoi5G9XoUU0+qfqMegblVT0EZvSkRKXbmR+07EfLKMOpz2/r/h26yKn9AKh+L6uP
vsQouGzXJO8kdM42OPX++uYslWu1OYlFpJhWOTnF5c9OIxQm5IBs3Czuoj59YCq3G0/5rRFEW3mc
TmMU3DcpGPGsDJxNFyCjnLeHsq43uRVuVUs7jqG688pR/pvPdvbDhFMca2ZU1AaQbbMd3CEqNuGx
1r2b68tf9I0zI/O/nyduzODUEg3Mdp2ErvRUDi+ZvVI9WQx4MJNBa89yRSJhsizHEn+pyA2Hj5ET
ubK8Eu4Wg8SZAWENQV0yFijEQJ9skT7FvVT1U+w/Xd+ppVeCemZl/hVnO5VHXZ7VDE6HzXqbdcd+
OKLpkLyLmhWHXLrTz+0Ib4RKsR2ciUDECBemUQ2grxEErSSHvsEvPPD6qpYK1+CBEQYAdsQBEL9O
O9mMPSjxMlIhTZ3c3oI/O6QAnj7W9TaqlDse+R1Doa/bnYPBm2BxZlb4ZrknKfnUUzCpgp2NjKVO
QstglsFVAmtTa45rDsxEUso1bP3iVzyzK3zFsA/tJJ6LGJr3Xgb5xMIUCHGGs6vIqK+vcdEWDOuZ
xDPLPwqX11jDNBkNvmRnHZMmZnimAis/6W5qL6Tguyb/O2/Zmy09MyfcYJFlhJ1e4aCO/0xfCaGB
xzxdufUXM0CIEEgbgu1k1oMQ5B3GWRrMfcRdvMF0lSI4ToxCmp49GNcpKi5+cyhS6QnR3KyKHv9m
P/+xLd5jzEJOu6HHdp988Mb6ptFrhj9bm8J+ccK/qXadLVQVPl7AuOi8sOB8SLyCeJYk+aEFNvuQ
xVP6F7hcZnSgpTQznui0ClcQc67yKu8pRN0xrY4poCgOy8NKL2XRGc9sCLfJ1KIumPYKgV5uN01j
u2P6bFbRtkeWnnbf9S+16IpnxuZ/P4uVHIcxR0g7OqVW8UWRwp1nWL9kx9xeN7McvGBbo6mCyoBs
C6fZZKR0E1RQ0gqt2oxG8r7wGAeWHrs8v5Xi6V2RHQvHTX+smJ2//ZuTZs+Cb7OEKHCGy+UNrZxZ
6YTZ0qu3eWS5zO1GY6vpPg8Fs6C7fMNU3fYwlWuYu8WrlC4BBWbeldDJLg1LJDDRxJQNpiqklmsx
8vm29+T6cH19a1aE5XkKPOdKna2gV+tKVjFuvZjwdd3Koo+ABJllUpldIHYSQX22yVBx8Vho1rY7
ZxabnlZ68fP3f/OhzmwIfqiXsBvSgUeKFgXqXJs33CmRueTGwB3gJP2PSxLcsaHOZpo1S9KYsd4/
K8w7XKO8Lq8IIS06zVR3zfmYn52suB2MQBsxITPORPttIFTWfI6y9C9cYC7Eg6ejp23ZgqONDE4M
+567JGkmoAq3Y6Dv/v3nP7cgOJnqR1rM/HFeC9bPvAbx4L0vGeR93cgSrJsaC8KM1MI1tJeF60pi
znYi9Vz3VX2EiTz4WzuKt7R2tzqvMWY9JvdKeiPJFbM5P6bZu8yrVn7CUtyF4kZzCBlShHKEuDvG
U8eUFz6YjoOjYI/+WKvvWtPYZqG5nYz48fqSl47VuT3R5ROncZoUe1Jq38Jdd7W2uJfyceXdsESl
gbqn6bCU0Ryi53XpiKWfMNNx4OHQdsW2Yr57P26K8khRDSXADiHFwN6kvN+0bCsNyJN/btdmDyyv
9M8vEHw0jOSiy0Z+gZ09tZWxn1LHtaM1Td6lYHi+TsFP8ziMB6vBCoP9Qmtjyyv38toqhLtfK6YK
mMG8j9U72P/ckb2Urfjg8hrApCGbYVDkEHywUzvJiBkAi2Cs9iPwTdsNCmXa/o3j/TEiOF6EKkPm
zcRcCkJhqR5t42fjZStut7xbf4wIETY26kzrpznHDYsbz7e3xaDcrCLOF628osSQZ0QPYX6inQVZ
uysjhiKT++VmiepHi4Re3SFuySzqdH991xbDA6T6eXAH8HVbOEbMPCxGP8JUoJg76yvTrzdDfmP0
/k7/q70DcMWhncfziZK+SZAblLWmuUctu5n/fYad1+lK0XvpfppRXf81IhxKTW8MLi8yP0cNzY0y
9Uyb60drr+lphjaYtobIXdw/gy4k0AmgT6ICWGjZFePAZFzblBQKkE3kwqAJ9pISV9vM0WmZhH26
UplZIi5rMKX/sSpcK3qQFlNT0X6a6uqo1pNrKvJhVJC2yrPd1Dm31tht1We9c/ZD6PyCHfLOMvyT
GX2Y4uioSQ8zWmlWlLnuTIt+CweWfgP4U0WsXwMFKNXJsUm7qb7F1qHSfdemY/q/WREWbyR1PRql
w40m89ajU+o8muNalXzRj8AZvM6mhAYrGOn9TE7JdONTrtpb1B89Gek1Z3SnbsVhl/fsv4YYWnZ5
1r0cktAoSdFrrTzudMYoNxuGDP5NdPxnPcBSLs3wiJSjumM9hTNsVd+5MfV4m6xKDC8Vj2Z4xn+2
DbL5pRm9jqQZ+II6gqfuach+gDbvRKHbNvczYRDOx19cX8hKoveAWgFUVuH6Sr04kqWY8x7I74aP
Ssqa/sLdzi0Il1fR90E5yYStoP8UTC9jd9+Ga7XrJSeAPTIPzIOOQ7v3ctvUvIhtxK5JRrPoJsj1
G3jWkRGs+MDSxwGbCf+YxH0Wd7i0IklW7bdxFJ/CetygQ72LQQDQzVCkzJXKaRNFKx9nKTga8xTL
mYtrGfq87LN7TIPtq01eE8P/acMN4+i9X/4UWq5ddrZbOIwWUD3lbyIyuC7mkcx0HLTKL416Q+LY
HVOkT7r+tcj2XKYH6ckI3LAqDtcD0eJ+nlkSPMPos2rI/Co+eV2/nzmogbev7A75CmKeU/b+jayt
eeOyTZ5fMNEg6IsiOF3Zq7k29fGpLcFM05jND0WjJbeTEzOTKh7kHY/3XRhH5koVfbHWgWzNP5aF
iDjm3lBkyIuexmqE4qv4IIrH+5bR8b3igg5jdjSTnKroB8julftu6XiQnMw1TIShIK5fftIsgRrL
QPeYKQfxlyEbx1t9jL+Go+mvBOPFRcK7cxBaYSQxWMhLS2MZ2HkSkqlqfbHLPVLuwO3ifG/8qDXz
riue0t7Z1vav6460dE7OrIoSEuro2R0ztcn3lPugucsKCaTxp8E/AtRc2cqle+3clHAPpL2KGObc
RUiBjNRA2srqvg59moKP19f0OuxUrH2cWxKuAok1yfGMzqryTRYmuzIEYDSkLwDcYo8KldXtYznZ
6CN9SK//2qaHaDjm/fOUd+/6taM6H8U3PwYcDbIH6KvwJL/8rq3lp1aQU7o1q2LLfKshLfbX17vk
o0wa+ceCsLEhrTHEZLCA5ui2ja0dG7v6MFj2T3iAtAnJNd+QmGTPIqcMB3LowDgkMNJzGTIROafn
bfup2+TaoG6atr2TkjXK9qKTnpkWDqFdKWHuTbwUqmSvEL/9YeOkFeLxjdubq9I88wd5+8H+LFS4
q2wrNUjlyasD5xH8qmv64b6pY2YXqvKh1g/9gKClI79vImnlvl90FciWdE41pre+AQh7kaX6xgzt
8p9t77fvrxyMxRN49veFEFOETKWJKxBxzL8pquq9lR2MIN+hDr2ykGVD8yjLeXw5KdKlz0dj7AzJ
SMVdV/PdkEwMrFMOU7aXwONf9/1F1yADQzFqVosT8R6GHpFZzui7JpXduZHL9O1dWNu7UjO21RoF
ZPGknVkTHDHQ6pgGJRsoOfeeDfIDLX3z+/UViQeNVqQNUIFJunAfARyLgGrmUyVBkzCmIDfvDN1+
F8UPZXwI9Nvcuq3VbitLyY2JzN11s8LSZqtQbkEDEKMQuRNpl3FS+XbRATczwTCGdrWxit/Is++u
WxE8/NUKNwffiyiCXpqQbXaBL1dGGSYPoWIPbpnRkMk7e238kQhs+I8ZLmxe1UTcNzMFi8jSPbjs
yQPoVlcN9pXhbbSguc2Mg0aJCSyKO88IKJjQpaBIVdl3XfJLs+Vt1UobXbont19ZuKj+85+fZKEi
ApISXWhdWLkZGIXhNQBnkiD55HhMvc+rn0a/NzLnZ1l0LoMqNtJ4M2ovVbZt4nHljljaeEqV2IbN
QzYj3EKS1KOGngfpQzZQalOGcdwbvrIGtxHO/esiIRfCBLM4jm/k26JIz3olbdKHFCSJVoa34/SZ
AvAnKf2r9aC3Ry8IYRa4RJcRppPCtAt0k+3M8n0t3Tb+2gC5pQMBsRTpfvCZrEVIIkIKOJoahulD
lSMaWPfmT4/m786ToKdcPxRLJ55O0FwHI1giny+YipOpzNuyyB7Gg0zW15v7eLwZzAcv/NiqH6Tx
c7k293dhcTOrldIRLQKkw4XtQ0AI3H/Jh4o7mvFh20kbR9JuQR1dX9p8o5zdpbNDoCQB4A5lRO41
Uc+vcHJ/zPUoe9C1z82tVruwvlxmkrUneOOVuibDK9wGb8wJmZBXRdaUjFn2IEMJ3luj1m3bonlh
5l/MUBCnOmq2L/27tPb/2YQagmzNXMsUbALLVzxlwmakvExtsjcQjzGmhzBbm6QhvL9eDfEE4VzB
eaHDPC/+7ElbeF4q6UmdPfiInkfOHmnZgdFubtakG1lbU+p6fSGLn04FGKOYFio59MIuzXmZHelB
n+YPUTL5Jy3UaWU3cfdBrbNhK092feh9edg2vqrsqkLV92WlIgkhmeMWquSw1zu5A6Og0iKRtHpv
TDIqtaXuzHgu87YceC96shNs1d40oPpCRpYRPr9xvD5zK79IN5nZtPuKeLUPnWHcFcUY31YRD6S6
DA3QaKH6mCgMTfPYFNC/PUHcD7KPcYly8f9xdl27cuPK9osEKFN6ldRpR2sHpxfBM7aVKIlUoMLX
30XPnTPdbKEFG3Mwc4ANdImpWKxatVZbTWgsGNyPo8b7CEi67A54U3ZnogHsuVvaIeBkGA63N/va
AoE9BYuDl7l8yV3OGNiBzAp/bGLQQVcHC01Re23UptAhAB9OFTX2oiXtuw/ZiI3LW8Wm/Nobv3gc
QTvsS0dyaTpbfAu8zXoTDz4LbFDLGebBW05jHk/OoQTWgUOwljVsL6rhdHvUKz4fNwqo5QBtQKeK
SvHKNA9aB33RxKPnvTb+R5GzmEifvHHO1lzJuR3lAjWdAe/wJGvihO+t8r1+1m0tIMlnr6qDSfzV
k9+LLP+Z0rNxKfu/59xODVQO4jb/6omXEQBX/66kTcCwe25P4Zo3thH0IXGEE4fmxMvVa0iZ5r3n
1zHw5fZJeLkZpZ73NI+0/3Hb0uokgkjIR/+jD0Cs4qwSUTW0BmlkbIuHZnJCD+VnV6I8h7/R3P2p
oc+dvwFE+JUiUR2Jg14DUDrLGFON+TRfIPAUGhxkFhnsBB1pqPR+y+230RwChxa7tDp6Trn3mhCM
KdE47EDH4hx13Q9K7S4dwmwJzDzqfXDQ0jtXTMHgNKHuvd2eGpUX7NeCQzETrJ1YC1CFKnPTZ9B4
Lnw4PBalXaCHphs0bYhAG1qxp+5zB0aLAbrTgR4Mr7dNr63KuWXl/idAIuaJUzZxDXASW9x9x8po
6cqD5o1giuQ7nWcfQbyxcaLWbksH3bDYcha6UdUuDY9XRgbRhib2QPzciSrM6p+5/7dL3wr/5fYI
11zjmSk1/BxYU7etibl1WqvF1ZCHtkHHR88FMTrkglsQFFBx59Nqi/hiY4wqpdXko8VN6xr45Kl+
XdwBPC8PjLNoyj/T8vvtQa4uI17teEEBdIGKwOUxLq16WFzRNnGWAAzPn5slXspn3St2pp8/jfRR
bzfO1i/MoXq20B4FljXQk6MTUfEcsoTL3KFk8QKJuYD3/IjuhCowLG6HNJvme184aeCVCyRap2U6
9lnW7Llfz+C6wHscDR/flxG5047b/RE8pPRYJwxKRrjiEyOrotsTtHZVAJACfUEbGU50ll1OkPDR
JuNNuKWSyRdhRavqhH5QN0pBqIZ2gZZvPHrW/Kp8boHzG0wKjhqaCW9hdIGuUDztT1O4AfRbe9HJ
trj//bpyahdKJytH5i22vG5vjK9l9YU6pyR5dornwjwMzTfhpRGUxjwS355HUy6ruuzERZc3gncE
2Fc5RTAFzjhELO4XtkugdOez1x7IYTtH4sMcXofyO7Mid7qb2hdOh8D/sNB7gARDPJUR7Y/3mX7Q
ymNPxztBaZiwO6iAVtqWAO36FCEv40F9Fvh3tWSQ2VOHTNmE7xSpOGTthCc4NYywMIHOKVqT3mW4
hYLJnPixd5z5ySzm6pBLqsABnalbKyY9+NW04WgawHDhZfIrb3wWQdsDN4ZSYyy2WbrjxrHjkD89
1eSu1sLlxSJzBArqLUnSX9jcK6uoQ4Fh3EcJzFL2iXDGuV+8msV6bqD1Fbyvxl36nWYMvajOj5YB
cc4n72tZ78t6CjQvfRzHMRzZgrtY+5wuGURM0yPTfnYWqGs3a9prXgvd++D8w9sT8g7K5zE0FLn6
NLB4ZONXxI1+qHUJyixe1Z9MNvqBVXr0mAjN3mlD020cURVP8OvWxUpAyhltW5JG4NIn9B5EIb2a
s9goF/Dj8qka0ZTopcMXH6+Ph5G7SRpa7QIsFXb3UQhuI/srrO7UF4XJgpmk7F63u/QTq4dRC7Ch
BPjQbDaGjlM6O62yyi+3j99qtA2aCgP7GmyTKDNefrNb6Clnto59ZIIHzZlOLk+CokYQCvBK9Ypy
TQYx9tYOx2XeuLPXcgXI4KCQingMTUVq36NB064pJxPz9bm8p4GHf0CkiaDkj8b4nx3lMuvRKUAK
H3bc6idJHjMPkl7aC2VfFhDCAN8PuFZgeN2TvxV3XzttnBIbPQBAIQEarqISOO04IMY4LrkX0jEB
mu57tdnNuWVEifU8VGonp4TvNuN0aQLx1iWPKURZBWo0RXGs6Lv1hTgPJaI/WtRRg5BQ27i7r304
3mroUwQ+Rnb5qQvJHZ6ALGvE5WTTvVWJN6FvaqkopQwcLrzLHIQHYLsCMkaVoQOBhi4ANOaxAdRv
afOANnZgGO4prx6ylAHgPIdc/9gkG2O7jrou7SrPUT0D179hwa7r3i/t3QRlaf8AsLhVbGzTtXVE
jg6kMSBJBhWD4ryqxvK0Oq153Dk+XjLZkITgWedh1adbOr4rJ0/yp8MKnJXEGCmDaidtSEAcxmMU
3h/y3n5kfQfRbIoOSFxXnB1Zod2bSXMq/PrDxmmUkdHlHQLbuLkQb+CFeEUEy1H94lM+89hP3T6a
GK59omduMFZF4E92OPG5iToXzPxF19EdKNja0JvH7tR0LTuBdWsr43Ad0MsP8sBQjXcDhDOUyUjg
7Zx51MF7W5uvmlu8uKLG/APQ7MxoU66PZNryfHIt1TmQ+TUYlSJEaqzrmCKhPaSaY9EVO5JVoe+y
0zzGSGqbfI5GBLooi4Sl2Uf1zALM2R9sNrCry6SprDXZSrBtDX2Vz7rAZnMHxHnUDTLqInKY8XTa
WO/rSNmHjf9MKbdi0VfNUhojxtosX6cJfSrpz3SkP1Nm3C2khVrP+JC7fqjbczCV1X0n7DDNCOIX
gPGcI+ASG6H72kGTRDuoTKEOAsdyeeUNJfd5SSiPIeQX6FQPxBIItoXWXRs2+B5kLtUDiZsKRiqh
UTgNyLzEbiIOHTODTvd/MJsdDd7tNqZ4xTciYwa0oJxl2zaVC87m4MmbBjRXe4m24zoLdeHFFKXQ
qUKubBHaW9NoXVjz8tHNNqKeFd8PEiof5UqppQFky+VsogbQkMWv29hP3hr375lsRCgr84iMCyTc
AAwluELl388CXWbq9YQe7DbWaaRBMsZfHk36CA3k23O4sikuzChOIAOunzkGzLSfrcj+MLz9wc8D
egPcNhJjwPZdjqLtZmtAI3kbU2sMdbqbS4EY5Pc3Noqdki8LzAR4tCtpxU4nOWV8auPFbkMOuvVi
gPCdebw9lJUFv7CibDYQIHrGPMBKG9nBhltaXez/RqDWWPRcoIV+wCoUldgTCgCP9ZOb37zsTzbV
mR01Zkr1nNMRdpb+5CUprr028IsDK7f8rNpgIcMWiTBGwghpFEgTydk8275aPRRj0Zg4mjQPlgz5
XoFsfhXk2t7GY3Z+7syAQsEMIhDvQniH22u1Pp//WVe2Hc3rcuQU1mf05FrortPdGe8uLUqXraK7
XHblSkOPLO51SBQhgaM+furJzpMGuifYfK6+tzjo5DVTTEcbODY6Gixowf4YlcjUPbpGOm24wLXj
a0E7Wpf9QSj6q16CkMZozLqL5xaSDi2UWotgmZsNKytJABT7XbT/oMca7SSmEqNpRt0Npsu6mOdG
gbyY2DeWubd1cu9APdhPtQdWHeeMn3x3iIrF2juOtnH8VETYrx2FjBOKZ5aBeEWV8DBJrfWG13Zx
7aRfmPfoJASlSH03+yA09+4HpD9YrUXOaAYm6eqAG/xBW6xj1qZ74byhM3vjhl+dezxwELJKckW1
yyxLXK+Z0qGLc9AnOXkgaBZky0bCYyVI+/WK+teIMvNpM1eWZogu1rTlMEO625ufrPabl74Y+gm6
5LfPzdaQlBDBywrIITQ9rPUssMahDGY3rsxm69CsnU/5Nvx3VIp3sKiuFYjFu7hPArt+870l6M3P
aE7e8Kvy9ro6nFLM3sXdI6VfLr2Q0BkYrWcd4wERXz+YuzQ7gb436Ax7Nzsbk7c+qP+MKdcQ1HOc
yklhrHZ/+v6X1HtHDdnabJNYcziydGxbiLJQMVB8+MQbBA3T3Mcc7yO9/ls4n0U6h+N00Ms3M70v
m8+3N8X16QdmFm2okCtEggfcvEqok1tiMZ1UaxC18zAf66hzeMD9LFhwe+jH8qEY+MEpQeIN3Muw
8Q692pLSuMSbA01FHFNtPfDmNM3LBrkt6r8joCvaPuiEubFPruYUzKVol5f8qNK9qUnOtJ8dfXFd
JCyGl+mUngYXfL0HQ7u3qIgyewPYvjKkC2vya87uRlpqQznrDotnIzaSIRztPEDry4Z7ui6GyUHh
BYLOADSCoafi0gywnkmRQNE9hlqHF5LR5VDE4XdTqmsB3mD2h9Eq7F2Gh+ax8urmYGqmtvPoYO3B
5HqP25IHSPGMUSZr37e31OoMANslX/1Sk045Kj73AMYUCYuz0C6/t8ub22+s6NXJl4M/s6DM8UwL
w7AKWACnaFgCyY+u0xN1grHTH61NHXM5lRd+5tKaGr8NHHIhQwdr4DRDMl8/2UUfFpB7KhvvUW9E
0CK72BdZAO/AiXG8PZtXkaliXVlorR8XNDoTFjsaoNGZuyRhToACv21Frok6RgCpUCyB6wF7hlzT
s13rIcjxRIIxetVhYcfCOQptDMZThUIc2Vi9VVvIzYIUDoIEV8pZ6Jdxm6zQkLkk870BrzMlj54A
+YN+5E3xBubQrWfrdUIYk4jAwpRldVTh1NSExeZi8KeSx87s3rUZ/07aVz4aO1aC2Qotwsaum8de
1tx2vDDj23N7nZiS1tH3hHsKbXlXIrv1DOnGqsUSZjY6IZqf9mBHjd2/ZU4TT4X2KIh9l43pi7uM
G8t6dWv9soy6BlIDQL2obT1L01SGU6Y87rl+6Otur31rO/8gzPx0e4xrZx6gGomhN3TfUROZRdbO
dAGjMR607RCl3LPCzGsBk0A1cWNM1wcCpxlcJOBsgmwVOMMut6oYZgEeM4PHdKFLOBEONl63tzcG
tGXFurTS1Joj+tzl8WRGiRbwLX7klS2JhCh2P9hqftF3KidOo9TFjUp4nL11QxE0kwdlhUPuP8+Z
FbrJfuJ7r3qi2sfbC6WSyYETD3axESWhnOmiffFyYFNvk8LocryeWvC6swyBtjMhRMt1ph1Kapio
RoPskpblGAG8T4JG8+aj72WIRwR9B3BXC5BgZS+WLdnnav1tqYv2OLOhCUd9rCC1x/ccNMVBZ+sv
UOnNHsuZWDuCt+luTGyxh+aBEWhE29KLkV9+6cPkyHDAUXCVZHKKp1wWLjyLZkjaWJDkA3mTaVj7
po/EB2Qchx76X+Ygdrenc22boFQu6VZgFs+Xy9l0OCQxvIohBbL4JBT6Uob9ovONd8Kv7J06NFPG
g4C7yjeS/Iwz96zVbUOBkmhj07lPM/ppmrsQOGkDOBgkkg7on49cDYIcZIx08EKn6fKULUXQj1ro
5X9bboVVNIKqCRkyvyW4aMYTtH0OGuOfb8/HtcOxAIr3kbCRgJUrPGlpVQxF96qNq/J1me7T98T6
QI3n20aur38YQXSCkgm2M2QJL2cDQIIJrcTIzpnJB94vaBoX4ZDZILIaIz/b6Pu69mwwZuKWgq6E
gYZbZVfViQ+hsrJFqo4AclTyo14kCLN+k3Lm17EE1EcHdY4sBKmFkqzH0TE7vY373OuipQG5vQZe
oaM50/LwB9MnBQOgGw7WO/W931pJi5KE0cadeZf7UG6qjxk6vmj6Ke03Jm/tSKL6YyN9J1Vd1Qxh
nnMOBgHSxkOufa8A2krxih4DHXKDnoGsuc4+6XwL5rlqFIUgdCQC0wza+8vt0SxNSiwH+SEyHJJk
ui9EHuRvRhNaiGcqciiH77cn9BrlA5+KO+//LbrqG0pf9MbUahcb8mCcqBZ9skJ7P+/LSARJ1IRT
2Ab9rj1Yr5AJ3XBAa2fh3LSyPZPR7Vm1aFhMLdFeHZ9/y4w+Yi3IIUg11rsqtbwPt4e7ahK0VsgY
wRW5KrilJTytC5mr4eXJ3lE4195At8QBWl0bV/1K5ISoDcwTaNnFMweb9XIp7dw3UEJEgmSevuYI
vMPChv6zGxnOKfOcPddf/NbZMrrm012UzRCVwb8g2Lg0ytIO2c8862LHiJqv/L15n9+L5+SkhWQ3
hfNnU4uION2e01WbQKSZePWDAEO16WVmbxkN72IgMAC86SNj+HLbwtqpAIUoOp9lGh3YiMtRVW3a
1DZUhxGEvhT116k7UnQt+NnOqC0wZ9ehnW0lnK4Dfayeh3YiaRUxh9xIZ7eWp5WFPbcWcmipc0c+
F+AmNV6o30YktT7i+bixcFvmlLsYQoEDSRK7i3X0sCejFQhu7vWy/tZaj4Z5z5DTuD2lqwZRZkUp
EO0TV+gpmjZEG5jRoULlLPvUKz3EU155KOu6Qpv+1O+aHjWypEyXDb+6dikhdpNJG9RZ8dBWZhb8
Hh0EuTCz3SBDxazbp6SooibtaXR7kGs7U7ZDmWicR1lX5SMXGZ9m0Nj1MQVv3q4fzTogKW6N21bW
4oZzK/IrzraKZSxGCbHPPnZpEuSFs7OzF7RX2mDo/wNDuGQlzovAs8gPOTPk9sLx+2To41YHnSGE
zSzxnhufen/L0Mq8QbvYl61cQMV7apydM78te5KJ2KygTKyXQ/1EkrT87QQauh2BLwRBI9BZIDW4
HI6gyQi1YNrH8PPvwAPFUJvc6062ETKs7Dck6GR7GogFDOR2L81UtPZbi5E+FnkdoMQeYNYsQ2ys
zcrFAnQuyAvBmojNQNTB6NDN9fNqAP8yxGC1oQbn/tj9FAA+7iu0Bz6w0f1NNRIZdwFtD0gwwfSB
hUrxUWVRmQbXIM6a5X/12bNVgcx548m1srdxiaDOC44rtNp6iomZud3kAfwWdzqKYhTSLpHGgOxE
J7gTdYCnbUzjys6zAPjAQxyVWUiuKdMIKJE/m5kzxHXn8/3cu8tJZ81vMsj+mjicIXSboxqIGray
JZxkIYlbjgMyRktoJC1kpJ3QejE423u0frl9atdey2jfgkvDQUKaWL1KOib0LM2dMfYrY3rK+sqJ
fK01Y/RJOkcNL80w4/64c7lm7qmem3fCdMW+LRtzw1Gt7VHUpyB8iuAHR0IZNrehB76QYowhSlUf
bA2I9daYwH9cv5lu+Txje29caysZesDtkJfzUfzGs0ftK/M71nW+rYnYXXLcnUCrRmi4z/c+K3vU
PVnzNPS1HiG20J5w37D7KvWRTNDRzqETrdz4nJU44uJrlKtHQ5pnEqMr4qnXWWQ1Sb8Trq+FGRRo
oQ5mQU+KWeiwG7rhzhDpFspo5c4FwgjBBJDQkpdMMe/zPm8qsMXGNS5a0npfSQcKdDdc+p8LX45Z
om9x+a0O+Myi/PvZjYEWST/1gHpFY3B3aMQX/l4m7VH2OFnBRB7m7NPtvb7iLpCCRV808nWo+qoX
boNegDpxmyle/G9GHY/+FCQzsjLzxk5e8ek2smdoOIaqxHU3HEg2HKeFzHxcLHw/cBqgQndXG59v
j2bFCsq6NrqKwOoGx25ezp4HDF5LzXGOW4c8WBq6gFOb7rS+83e3Da14Pdy2NlIkDnhv8fK7NKSP
fbpAXX6JC+Fqd3NDuogzk28EXtdWJOjBx+7DrYv/Kr6cu+PM/cERsZY3AGu2gb0FLbueMFhAVRiP
VzSNIJdxOQ6epVqaJthu3cx3PkfPAiEFOJi2KPxXXKo0hBgIEAPEdirzYomwVBhTP8b6/KhBpJw3
zZO7FC+y6Cf5zr/U2Y9k/HsY84376XqDo2Il3yGeBVYr7PTLEdo5Ne2EdlM8/Z37OwEE1BAZ1oaR
tWmUfT4uktJYMEc5tdBOyww0vE5xO/Oo8nq0Fzdh7/383U0nOaxQMAFLsIV6nLJYndBMkqbdEuvp
M2NFMCx/3TZw7e6wFdBD8suMfGZczpUhRNG6darHLWnGHSt0GzkUd/oApF9UV7qImAmcwDQ61cvv
G/aQ1cTrDQg8XDyXhknnGLRcch2wfw907Xt3CtxFCyc9zMGg6kGp47a9lfVCLRgrhY5OZDrV3qzc
S8rRhoJFzKch0MejC86qaT7cNnJ9eSMZBWgoWnDx1oaHvRxUiRQVfEK1xOCcrbq/MssOS/1ZJtud
39Tbhg1QfyBlgRwlJO6cK4J9Vk+j5bcLuja8/UTFyzKCPrV3DkRbTrdHteKTbPCrIP2MCYQYixKS
IB/cerku9FhU1A/JoGdR2/ItdueVBULlDCxbOLN41KvZ9YRQAwCpSY/TagxrGi8pD0mxsUByO1/m
uSUaXmocoTYBYVvFNZR5q/WJZukxr3bz8qyVEHxIaZjZB8sSksV/Z/6mQodcKLCVuzi8EgOFzM7l
ngAuHATijqbHkr56X3RVGWrFuASly099CcGX24u1sgWlJCEehEAjwP0q5yoxuG1zlxtx9dQ6dcgJ
2SfGvQdsE8jL9r9vC/J60EOWzwFwb14OrRlMn3WJa8TIxOf5FHVTHuZl9szM+/H1tqlrRhdMI2gI
oLsAAVcAsBVHZc3GULS0M2Om2Ydkesy0dEfHNnBbemD6X3MXpGkK6hZjb9fNIxXJTs/ARzqy05AZ
TywVez3xP93+qBXnef5NKg/04KCttZmYGZcs3y15NCV7zb3r7UPlvUMIfSMwXklWyvQasmtIGmJ1
1e7JKfMWFFxLPdbcI4XoaWK95S2NZr4n1VOpvaP8ih7KjTVeOfy4HkB8B6cmEdny2J5Fp3nT2mNP
aiPuqzkLRiImNLMm1sa5XNm1F1bklX5mhVS2IEtXGLEcF7h6AySZg7pdwtScA+s3uSHlkUS1HiBA
8AOhb0QFkFRIeWUlF0bcGVXQstBMHtGwO/VR1W3sEPndir+R7yqoaCPxiihImT3TKZmepLYR5y3Z
OYUog4wXAsJqgLPWdCudvbIfZcsUvI0vgd9qKYmDFXJ05sSI/bGLEjd9ApNG4bwZ4quhpY/aGN/e
/isPR8SP6C9yJO4BiWP5PWerNrakpDUFnsFEQo2Lt6X5adV9WBvzyXF2U6PtveSvoSkf/NJ/EMm0
sWlWyiIyfkUiF5ctImb1yihIT10v5Th/1fe5SD/NprfnlX7SeveOESuYAUkqW+uAyGlfGPq3bprD
1BUn3sSEaO/5PntgL+gFvz0t1/2ecLuYEwg9o+sKgbbiqgYqKs4JkgdN30YWhU37Q+vFxrin3pei
yHZI/XsoVJU/Bj9I0UbRArJN3wVbgk7/kY/2Q4F+s8Tf+rA1B4IPA+AXMEPIeavrRYE5SAEfw3zh
8TK3aVCkc1TkLCBk2KWDB9VhUK/Q+dD9rvKfPHLQ+wMwBjEfwnIVd2jwkdq9N5rxMDhQEtOgTa1b
2laVY+24oTkLdE2gYZENpcqGHB2jBpTJjG3+cRqLyOkWpDKsfQIhz9uLvOKw5O8DJA6c2LUv7orc
yjyrMuN6saKySiPgUEDCkwY5aHGY90fWpAyriZAZj93LcVXpZIGJBAtXFR7ZcwfPmhRtsftJqsxP
SFn81MZsS9d7dYh4ekDVG9AepJovjeauW2aEzCbgDh+dmkSASu8G7XHsh4Nbb2V9VvCGuF3wJEX4
LN87KkmI3WZDnyauGRvasmvmBT5SC6AbuFv0OQLFQZi47OjmT2n+zWfF3TB+Z8ZxtEAOMo8bB3ht
FyExAtIAvL/RiKrM9uSOBl/MxYy9+eR3n0bxVpDXeYuSftUKGEGB0MFrBKw9l9NriNmH/KFmxnpB
PxhierTaqjk4Xv9X4rtbMJJr/DvOn+xyAhke6hIIIC6tzW5RNSU8Vlx1yHy3B7/cAx2+B6fu3aR3
r2n+Uou/mb/rBztYfH1n0h501gT/n0SEb3VtrowdJxQvGDQxIzWgigws9TjVRU3tuKkO/jSCvqcK
nOkNDFO3T+l1IwkQXOeGlElOE8eq6VTCkH2vjUCopGU0D1qPnskHqy5fZ+8FjCMthFVNfwcg5Meq
0zZohOQVr4QAaNdGoIF7Ga8b9eFZELEwQA7teKmTdJf3jTgmRauHjY3WgtvDXYnVzk2pQFKjLXOd
F5MdV43+oE30rQS/4W0Taysn+1SAxAOUE+/Oy32U23xmVW7bsV73zktnosRbjY12mqZ53NvbVYA1
e1hCZJLwKkSvqWKvrqjmjDg9sZih/uz0kUvemWNHab9R6Fqbu3ND8kPOYhlj0MsC/gBzx8HdUucB
pP9uT93aRsBRB4oRHg4NBfILzix4Q0vFZHZOjGIQzz74BBDqDeDS2jFHAeA/G8p0zXPHiF61DgxM
u5mFWXfytfLeSLr9rJ+YCVzxwp58Gg3TB98Rd0P7zIb3Ud+3aIC5Pdy1lTv/FGVC9dkTeQX0BG5I
umvMLpSTmvts52/d+qsTi0sKgbyNDJaasp+dbsabERNLKVi6alA0vZvFRl521ZMgdkEKDjUS8FQo
sa7vcg4yAOLESdVTCjnDDnEmc5DaJK2I0GQNOTLPE/AwZv/Q69Q6GQDBWgl6VJqBsAfPzrb6DlZn
GLczWmUhewA83eWGcvzaamqROPE0HOrhXnQPzvvmrt0yolyGIJZLZg42wriBfi1Z7pPsA02K8M8W
8WwwSt4iHwC004XvxG3Jgqr4aoPQUGin23tydaecGVFuQaTTqrxsMWNudTCnY569iHKjPWPNj6AO
+79FUU55M6R1mrUYB+aqs/8evS2s+dqCYMUhpuCDeQRieJernvjA2eh+68aZ/3drLMCEflmsAU/X
n7fnasUOqim/fDx4LZEfVuyAy0rkdg07GZilurpudsRP2h1Uofgjesm2xrWW4ZEpUxSk0PsJOJ+y
Awjr+rbQczce9S9mVwY2eSLjfd3VTzRLQxdcteXsfsjdQ+EGlUOOXn8S73YJOqNd7W7kWlYHjyST
DFGkurxytAa7WYoalGxxgidc1bxobRKR9smft5o/VraLD4bs/xlSjtfQDh5D6I3t4qYByq9B2/x+
/IGNgswNgERIt6t19BJVfH1J5DqaU8AK5NYBPEte/mCznBlRdr0jQaVZyt24NR9m8kCqe3CpjL/d
bg6uXwBrkLZFaRywFMUKCIx7L2GDK48vavUBzi/k2TfurbW6FZAAeIpA5RUeX+WzFKzPnBkJj5jT
Yn4YneRdA71YBPkLKyC01h9T0wcLIJ5M7GQIzzuUS6kDduqV5f72rK64KzwuTWBWcN9ItOnlEbQA
2Z0bQUls+O/EWQLL3fPNatmqEWTEgYPUJaOR/PtZWDLn4zRyAnn3tDqBAMoy75Puw+1xrJ0m9AP8
z4Q6jiFlpdHAhG8hzZYZ3wb2eaBoTTE2cOxbhuST9mwsmZFN6HXhJLbaL2XmRYt4T4dYDFu14C07
ajCgJWi6GAbY6U7L6LxW6fzE8vyH0Dei0q3FUZy9U3tUtElDsOPR6zoFHZQFs+zn7eXZMKLGERC7
pAm02Ehc6Kg3ox9Z5HdVEt02cp2bRAIUVWC8glDHwXa+XBoy9IlLZx+5Sciz7eD3zNAtZ2vXNosf
5miqyPI0O2Zev5UUvR6dpBMBDAuMWYjf1SThYvV08Jvailtk5LPimaD4PE4ff3906G0FWzJeKuDS
VAILq5gsktitFUP6lAAkN6IckT+Uyakfd6LZAjNeZ2bwXsQNCcYAAtIKte6idy0XxJysGAVUdGMW
+c4caLezcxIxZ7xferER1FzvdxiEv8X/5INaJdH0p6lFzcqw4nHaFUPcot+jpnepn29cu9e3obSD
ihKgCUjgqRz5VgrC3QbFwbgFCirEqxncZqmxhd9fH81/VpRDxfLRQUeHaYE4SAROd5C1hikFN9a8
4Y7Wth5KwSjcSxquq2mjXcWLAmRnsa3pYQXy2LxxgsTdsLI+nP+sKHFTOnHuVD2GgwrafiyfWksE
rtEG3N14A20NR9nkWoY0RwOShxi7Lxjql4x/9MjX2wdpbQe4UoQC+RLceGrUucxL7vQWDlKHrM19
UeXiWZICbeyzNWeE5AUIIZBZQIigRF2NP4zUXHo7HvxXL3120GT74oM5iZniNdUsHuQm5KVvj2zt
0AJbKF9q8EW6ih+yOBsKATXvGES4O6/9ATK9pQKltJgjQsz9bWNre+LcmHIResnU0YJp2BPmI8u/
2OyUtWHibGyItSFJtUs8usHJhUTmpU/XRN8vbpPbsTkWH51pt/hFaD4YbnbsUXn5rRFJZyd1ZAAl
kq1Z0A+5tLWYft2JiUBRpnjt9ciyvhb5XfF+24j8kbNcnWIEAiyXRhB3uhn4zH/p72jtozXPgenu
iumHkY5HDeR1dGJb4aay4/+xCbpphHlIfqMqeWmzSOqsHa0EIrjT2+h80Kw28luEl563t9BiZzr6
hIwGYTunsUiY9WFV8x3z6u6OVeRPJhkvMB94Dx1NVdIDnMVPiVYYZd/hW3LszH7JH5tf+k59WHpb
lOerwz4zJXfwmSk2gx9kKKGkWejZAX1pQWcYh9urqWzPf2YWPH14KhjIjqgCHrPPstGdoDtpdY8m
okEXbBrcXUKaF4HmfvwDYz6gYKg9yVyvHO/ZeHwPEho9g7G2yz5OEgXQ7rV0AMvuyWPDFqu1XIir
jQq8LuCIOvoG1R5lC+BKYEdgTavihJRhW9/RxdrwkqtLhM5uDwUDDEv1ku3IutIheflQ9dpXpyDz
B51U2UbKUvFUvxYJ/0JtHHAcwG2VfZBlOXdKi5UP+lIHRfWI6LAPoOMA4bZhw9TapMmWRLTw4nUH
Dr/LJer8JWFFAc1E+85Iwvpr8+n3t8D57yvuEBg5hiiJlw/EgD6GdahpFnkIKhjEhkda7G9bWx8N
OgrQBosilUpt4nMqnHqAr5p05EMavA4LPxT1luijWjT+Z4HQuvCvHSW8qPU51UoDkleUPpRNF2R6
H5LuE4ccgpFUe5AqBRP70SFrd3t8qxsDxVU0GaD4CETT5WqBlrrCSxy+qBZ33dgBf/8pq77TpYhu
21nb5ZBl+tfOr/GfHdxWaE3vpHBEdfXc5s8gtr39+6vrJPnMAIaGe1c5p70yJUmXQ/mUG4+sbHc+
OK/9LRK7NVdHzowoW1tkyMqZHEe1rKOk/J759NUo3S4YtLux1zeufVXQ4Z8tcWZN2ehJVY/jMEtf
N+9rtIlnTheUaWh8Yd3BbZABWrxnqr+6oE9IQc/Z22HX8ROqi0tmRnn6VbZvDyfihb4BybYXVM4H
HcrDE3debs/92n0uETF4swA7hh7hyz0ECZ7E7WzMfU1DX/uKBoad03/XRhJo2qmz3tPy92o8/8zM
mUFlZryxs3PQ8cObIWHYA8FR9GVQb70rVlf7zIpyNEjmkSnXYaUffoD8dgcm9/8j7c12I9eRrtEn
IqB5uJWUo9Lpqexy1Y1QoyhqnkU9/b/kD6crkxaS8D590eiNjXYkqWAwGLFiLcX9YrIgq2S98NXT
sbCtonMMGL8u5Pw65QmZOMLzYEe/3HQ/tNOv299o9XxcWFh+wcX5Y9Gkdk4NbdexKjdVk7NAjyqf
daasGbwaUCyUAYA0QxNOX37IhSGat07SalAEdtn3CLrQ6XgcwZ8k7RStfp0LO8KNppTJGJsE1wyU
yDHJ4hdDOCWhM9a7qhk2HGz72U+qvfR94fMpdMfqzmbxY1e1+4JP3lS2kg2W/R7hEDQ1mrmdhQ2e
Apuy/Wjaz+A19WrMxcddEkvC9urnxEwiJqoBsENae73LKcpVFhmA+SrArFfVxwY8sWMlefIux0hM
f/Bqw5sAo8ZgiRUOQKFX7jhPc3oy7fGtpsajnrTbEgqrJXiYrS2zEyn4cvndosmFgAP4cSwOVZDr
dYGFA8kYyDhOMahnRrIf8mNUvxG79806tMoyMIweajrIWnzrk2yu71EFaRjIuMDmAvSrsNxydHlO
sgK2yQOZh4NbdhDV7H2oJ0rqjWtn5J+lDw8gyyAtaRR8PXWuj7QAgK/BgJD5gJeLxE9kloQnOISA
O8zYLNjArAt1UHpmIIcgee8rSSqb6VrzyctVCT7ppmmeUJJBfHzOvJF8b5yHqfhxO4ytrkfH9Cq6
IGhhid0rkGFQzI3hlHXjzjBoGLd3aQnOtLmV5Cva2nkGiOd/loSQbDaExIo24Dxzx4cgr+uV9saN
AtLkgdpav+OR32UTID55/sCZ5ud28Whn5QPFmLA6K/v2R9tnLykbtii3QYwdhBXjNzrOe1Adul5m
TAdKuhnc/lDznRVZWieCRv/PmTFrufASg7VdZHIaizjL+wQ/vxjnF2bqXp/sGv5LdaiP0cYWaIXe
NM5m7oQ07jyMakqyl9UPtfQY7SUhAxnC9UHuwQY4aoaNwwSRz53KHAvcErn+qs9qfW4gDrK57Rir
zmejhYdXIbgXRIpXTAZMDKUuOF/WtoGhgB2wK3JwgVW1jGR4NVeHqg6q0ChtobAlOPpgcV1nBLbK
6GEg1W4Gz7RfZtUzoHdHxeEvTtxsQK0NuQFZj2ctUbg0LXhlR7up4rWanjLVLX3bHGx/GjSZlvbq
ZkIfE3yOeGMD83v98bSZsgXEg8Bf1ctJ7rs7uc79moegYgAuR2hqLyN/10bmSEE+UkZIb4vuMNvF
gabNPu371kOfTtKdXds2F/OmkMJFSdASiZfKVG9rcNPiIa+lzzZEtbWylSFx1jbt0sby7y8SH60D
dQwdl/XErZ9Mdx20VKQ56eqmLanVIn64sLdfGwFDsZabmYuo1E3bLP5egUKQJv2WQZLg9oFa3bIL
S8Ln4S4+hRk5sKT/dYrCU4a/tw2s7teFAcHJqtqIUhpjvxIwWOmNB1Qd1HgkKYxsv4R8ogcvZoSJ
ftwX5E7PUCRq7viwBW/79j8sBoxPIHmGUBQab9ffxRzLDnPUWAyI7ss8w6jdi1QafvWLXNgQ8pMI
zCQ8o3DigrwMLcRJqYyQc3W3ULEHCHBBI4vTP0MLPWwnT7NTnZabpu12HboQaQcUtOyVIAKRl/sJ
bx00bFAFhYCx+F7HRHNcF26PENMmo6dRJHSEgKtONQdX9XoNFBtDHIEPIGtIYETdm86juz5jTWgO
aRKUCsk3NsAJjUOszzvm1U8THNMmEILgoCQ9KUMDyt4jxh/kMMX1DQACG5gDIAIQ/649hsSQCJ16
wk6KGkOZzdiz+AW6SjXA7WX02nAPsmLEHjwD+jGJhfpCyEbFo5qMfnnlGKJbi2cEMg2MLIjTLImt
DopdospgN2TbkY2bar5evnz6eFwZEW5MXsTOu4L8iaO0leh8kzip19nK/raZFf810L0wcDdhPAHp
xfWeQokvwfxKjjDPbCibYb5pCghcWc9lu7ZmCV0mNEqg9r1ww1xbinKzbSwCS/gdGxCPBLSvtiqo
1qGqdXtNy28WXkRo02HsByx5GL4XI0uMcY+OdHhPoyKeBFpnHO1iKL2ZtN9QDCt9yNPFm9sm11zi
0qQQaNzKyjtTRTWCl+Brj/hTZrAgZmpw28zqHmJgE1iFd54EwSnSRo2LWeX4WqM2esNA+3097Gl/
b5qZTFVodUk22i1oU2AcTUyHIz46oLBDfDb4S7fPzC+yntZKcDYBEQCFJChv8E5bFntx+6vFkPVm
F2enjFqFV4DRxZ/cRvY+XlnGlRXBwRVIaChqkWTImbZTP3kpwmY3lZLn6aoVfBWMMGCKF5pZ12sx
66ZW1ZllJ8y40W5+qps7p6slaKXlRhT8GvSI/4wIS4FCdJI7cY67prRHTJCmz8rYmAFlneMlRplt
OtI70Clgkhfk+uJQ64YUGCDG4pg1oz0Qly6q7Io6JYECwZuyG8fA7j//AML6/tkRIkRG3DixBmxi
UbG9W7xSe/TccvLtQRL0VgIEDIEODqEPFPDiANHY1AYQjU12wjDmHrBpBAnjrGUaqJ9V1eMpPdw+
tqsbCGYiA8SzqJSIEzW62zfUbors1OWQl8A8Mun/tpktcQ8Rp7okCIvQKuL1opiI/3HthCDpnrUM
pCOncYoRxNXYAyB8Y6fKHVUhedBH59H5OTL7Le4ikLUeKYiCUgbI+BdX3ZC2enEK2cpXAtbVTxLi
oulSM0L9JDtNzWbAkygt9ss9NvSJ5Lmy+kn/rd0UGuRqOTicD22Gac6XKTL2ajui3FX6xbTN+1Li
P2ulAmiGmgDv46mOp4Vw3KnWdtjaKjuVnHSvfZ6xQz2qFOLm4PYjeV48OpXTPxUg49jMLGUBWHZ+
GKPBgFAp3Lf/4F1A8mAKBWKy+EnXn93KAU1iM7wLELAvBHM2HkYtgiKNJZePOMPx7l8q6MIWmgqM
XYu6VM6sdbNLsMfRnI0eimE9Ao9ZAJpXAV4bbRXW7iKj3w2G7gOzYqR/czSB0+cUiEoqcfa1I3Xx
W0QqFX0e0mzS4FisxasOsAQ6lZsyl3RN1rzq0opQCwSbi1byAt9ZSb+S0jMMbwAhg/lN1jV/b8KL
of3SkHCxl1MOGnSzRiPT6xu/a3Z/qtYH9xFmDfizXXl9FPyNJGF97Wxe2hQKI4be5q3uIFwolb7J
0QXIWevX+QsanJKEbPW8AO6wgAIQdkGKdO2iHbMgpqPgaw31IyZ80TNFQJrNo8oOWhtQ8kzsTQrx
3eH59tFYqzvhwfDPsLCvlT7iPk1G7OtCgTAcIeE+66Ac31rde0MQgwwgy5QxR64654VVYWcrDFTF
1OkRHjARQKCLG0Wp/D20agUDNhANtkCdLKrCx23O22GGz2RzCV14x3PHF+ko/eoJQKMbGCcFz06R
zHFoG9JYKc58r36nerNL8dJpvbki3pQRmZssbiCeAgDpQa8LRJWKrt61mwB8mZPBKHLMJPWbTlMP
QMns43nbWc+gI4nGYRPXG7P+zjpJaFvbSmA28ZbDOKQOFMa1YQx/WbGdtPkpqs5jjNYbhgQwZ3rb
Gde2crEAlRtzAZQIRsxGza3WdvNTY1u/+1H5Am6/7ZRrXyrgt6ZElpJ+MIdADfQWKFIX+RdoMFyv
qUgZtSwWo5FX3RNF3Y4tBMpSSO0Zu473krV9iCUwhnXhhoFkLOpsxrUxh3Spk0TjGEaaPfyulSbx
VUrjoK1oAj4BZyxlvrJc6Fe+slhcBMYxN4xiuVgLTeKmGEsHFrnl1riRSpJ7LIGuaEecV4tPv6uR
uMdZaYZzP0TFt0K3v37ye+IXIJhheGU5H3hEX695LFred4ROYd7rKMB+LwrTy9x651ahgs7+bWMr
GwxeeUixQakId7woPNcMIOyIU3sK7emsD2yTGuYdEDD7pLAkT5mP1zwu+oXpFLg0vDI/FOYyjIlB
twCmujfjON6B/NlPXuKX9M54YGdybF7Kn+1P/vTp9cHoMs6PwTFMTAr5m07mCUIhzhRyAPz4WPqu
k240kno5lUFSVrYSWT+QvLiMcNrFhy2fW6cv846HE5i23Brk+dSr1Lsifb29pMXnBQ+FIO+ikeDa
KFqJ0wt2Xloq1Fd4qLGvcf3GZGCLj5cbPhSAiqhxoIgKqTwhXLropUFC3OFh2STbLKLQHEt8d7Lu
QUMa0ELdWPNXgpF5iFnsbi/tQ7wULAuuT2lp2tyC5ehRe05O+u/bf35t58C2tWSzKBehQnB9smyN
gT9BhTNEbaR6blLPwUgMWVay4gcA9aOaiMopChxi3txNagKiYiAdiJuhEFV9o7zZ1bRMvAZ1sNsr
Wp5egi8sNNmgvoFcGyhAlt9yUevQtLmY6zbm4dgQBbwFlhEkJkm2Pe2GV6L3LMQ/RietwXTBbcsr
n2qpsOOVAiweGLGERyGd7YTz3JzCKhveyYvg6p8F4MMJMasH6hZERJRyEDOulwfClFLNNMpDJY28
tjZ9GNE0Sb66uhIMsOLpjpsNcybXRoq5NFtIbPAQ3FaBimeOO/pVJ2N7W7k2UWBDBw+EMIizYlWq
1GKj6WuFh5n1yyZbEx22LDsamChxBhkkZfFj0SvQL19ekRiDBG7tekW0wn3asWQOdY1sKTe/DnN+
5Ppfpmi+pvlq89K7MuzxmtdDehdII0R3JL/CLjboz8+N5k4hbY9mdNc4T0OEMksqOcJrZhDKwVS7
jASDz/V6aS4ATDhJkLmqgLZRLYiBZ7w695Udjlmxue3iK+Fi6VBCJAGMrosvXtuCcGDTpM08h5aR
FQc02Lvnsmb252+ohV0Vox+4NvDNhDdMO2VWyQyThxBIMED84iqPDWZr7ocU10ipdppk4GTNEUGr
A5baZawAzYbrVcVsavScGnOIBkYwkXtWDb8HjOHa6bZP6tfbW7h2l6AkvxT3FKARP8i4t1AJs1OD
KuGYdgFrNlSdN0UKMJb+arW7jO4589HnkgSnFS95J4kHdR6G4EBFdr3GrmctyRmsan2+aUHjQyav
qP/o9ef30oboy/sgKTIMSzhofAYbtGr1Ci4USNdGnBnfy9Km28qizo5kRnaPSeRackmuxPyloQIA
NOhBUOQW3JJbZtIWtjaHyfTotP02ysJUNT03MvEApV7+Sd6exfGv7AkOU+E1b5iFPocQbc03c7Tp
dkx2j6045ZUNIeXgPHMw9QmnHMyDnT2OmCJ0tZ2V3VVdJtm+lXAPPMXSKQLGG5RWQqAqQDlYQCaW
h0Bk7UgLfHI+bJox+twE4bJreIwhFi4AugUILbggSKoKblQ85JPKvCRqHicFo4RD2FWyLumKtzsg
LFRQOUSsAsLo2lSepk1S5AUP+8pPu/SFGLmCMT8tcMxY8lxY27xLU8LBKsGOhQwKpjLzSU1VD/dK
NEsC4oovAPmHhh4mSxeoo2ADRHOK0rGJh1Zfeqpxb/zqByArbK+SVR5XAjwiO1oPGGMB3aMheF2O
FVAzReiNKt0jwKpq85/Pxz+8O1BDxRPkHUl5/W1IRzUV0lBYTFw9lslDFIPG4UulHJox2Qw19RL7
mCpfbltd+0oYr0Lsg98h5gqXJHxyznOq4UoxCfdIMu91HXqzMUbD/4OhReJ2ITSGGqRwlpjO9Hi0
sTq4QxzVCPCZb7psc9vK2iWyPFEXOMeiHW4JZhxrbLhF8J2qkgWc/E2jH+M2uS/8/jCQM5fhbVYC
LJo3SG7hGcutLJjrYpT2bNDyh8BKBLEC2GvukdTeMe3YcH6k+qdH/Wy8iXFPQT0F01tAFF07SaSU
M83aag6NyQSstyxfEgroRQS0xraatV+S7VxeUUJ66AIrBz0mpKH4eoI5V4up3U/tHNa1MR51Gzp+
E/qPvp2O4x65I+QfDdBmJA11wjSZ9L2uJMW9ZWdW4yXc7cI0n2VD6ytHEU18JEEAUEMNQZzv0tSZ
cA3TlWHRUwUZKgYrh7qSScisHAxYgQeBlWxpQQtXJwrRRRzX/RyOR+WR/5ZJzq0EYnBtL4qdCyOV
Lpb7OsWJDaUc51Bl7imz08MYZQoGRbr0oE+l5JCvhEnMWC/D8Cj9KZbY/CM9Iohlc+wYmMSjtggG
/pQXuAFAAdnLWNNFjpDlOru0JvbBRtAXGHkxwEWhOwWuycQrtk7A35zeLw/aT4mHrjxglvlxsPbj
VsMVIFye0VTDdVtsZGN3YaUpe4wg7uvI+sL7X1l2D4YSjEXd6W1gz9AkCGvQ943sVOfbzo393HzK
FarsE/2TOuz/twkW6OPRj4e0oLM48cVrm87WjJFcuI+uP2HOmI3MM+Yzy2XLX5Z3fUBVJHfLFCcA
WeCbFe6l2IEalWYiAFnji+E+22j619ld2fzFE+SVJYbvuPeYqifR5x+OMIx+H+baIbCLScvrBcb5
vEjo1PjK7c/aHbwYWa0z+Jb5p/lOTY+2smG7jx8aKBDkLbgcVdDaiiMqXLGmLK0b5JZKcUZoRAe3
xxesTr2GeY3xwCp1DDKTS94HH+PAYnaBoCz3/we9y9Gdx8LuEAGt7CvRd537PCeSKPvxElnwLQtJ
GRhoUbsQtrLpMwyoUZgoiw3nScBH3TPcVxdEn8pQbqNPA4VBkL30at9ZCl1MqF9/ut7OWmIaCAdK
pmn70kDrGA8X+l2tEgmc4iMe4N3Uwg2IKUUUO4UEreOzMeEGmcPqV1EXuxxqE73Rnppu8rqaBuOQ
btu4wIQWDaf2PHb1Yz6f8Ib2wRU2AC8w+kamSr7omiPBYR2cF6D48J/r5acoIKk0xxWq5t8wtOLx
LXg9B23fxidQAH6SYgqBAC9aHFHA2BfcjFiCBVO/YzGwTIVReR7JX0w49jLyxI8X4rUJYUHo3zRR
aqjY5BHlm5/6559BmCbCWA96mBgVhPrP9YZB4ccq6uWJDAj7FtxrOHq0fyV2IoH9rp0DtEoRNFGm
xIy9EMu6HjPdaZwoIQU82tr1AKocquY87WLr8fat8fFCxIouLC1pz0V0nqGQYuo1LGkgHmRqv3Xd
JMDwUshjCnJpicPJ1iXcBUbaJyofYI2R4x/QTMa6b/INFJ9vL2otUgGhhnFnTGKBaUc4aw03c7Nz
FjcoWBBlVVChfzjxSLKaj510eDRgB+g54dJdOrLXmzdVZoPUBUUFgpBhgQxU7z1GeQH2qjoY6W/I
1T2rU3U/pvFOJ16bSFnIls8jXnqXv0BweJzdIkI6g6ugY1tC29MSNd3YPfJ0i8dLpnSvWVJtkyjQ
sk3aQThFhlld3WtoEGGfgd0CH8/1HkR9a4xDhz1QqrMDsEJpnkj32ZH8ZZ9BTbzMli53rPA0M8mQ
Vd2AQoc1/ijmJwxNSYvma5ED3xFwCPgLujjCORhBVNvhnkCWEgz75uW2P35McfH7L/644Pa5obXx
7OCPd+SYlk8VvZstDHxubltZPcrAtKGyhhwIdYDrL6HFaH9WSYTcttlHpW+SEI1e1vj9uL1taO3a
wLMV33wZ+AWm99qQwu1I7SoYQi/njtD5PovSP1B4etW1fRQNXxbhG88uJWXDNUdDdQPHGvFq6RFd
W2UkG9JRSZWwSlto094R7b4AwP4/LO3CiLCHpsIAxDGZEk6D+1rF/aacIAkCPsfK0Xwn1TYNlFLA
kS0JWGtxEc+3pRMK0CpWd722hLco0I814n3zxbIfrLr3dOMeO8sY3gvN19uLXNtJzH2hp4J2HmoE
QtDQsorDWWHN7aa3lsQhmdpTTtjhtpk1r780IyyqcGlX17RSwqTYmIOfs5AVKGO/3ray5owAHbyP
YSwk3kIMjt0U7Kd6o4TxPlPPWu1ZfDtsIhIUO4gn3La1unHLKxXdUADnxR4vrw2rHjVcX6aGkjGN
Nyr76uJ6uW1ldd9cCxn+O5ORCE1x+6JuMVuhhE6y5xjzGvT7hVtdykG7thrw3YDFB1WiRTvz2uma
SI9Z04KMsEaQMGjhqdgwlf38/GourQjO1hR6Xvd0RC/jsW//qPYb4Tvt04M/uCCQWeNdjwIo9FqE
Y5sA/zlkpaKEXDtyvusUP+p3SS+pTq8FWDgYOjIY+kPjc9nQi1yJ4OtXnOsKRk/PBdZg9K0/xSA5
5ht5O3L5ycLNDsoe4JPw3yr6MkKqWUwa6loTGcJ5RsrcTSnzWNFMz7e/zkeSDrRiNAxM4dqAJ0CE
5npN+O1Kw3g0hHUe1vbbWGyjMixARK19I+prUwcRO/I/xsPIdnkRJuAKyfjJeU7Ike5LTDalXuQb
P8Es3GaSW2algHn904TtVjj0RieMoYblj+GQBU/zjm+/KSfz2+0tEDm7l3fJ1RYs5/His7LULSKH
wg4kKyCRPYLjXC8D290U+oG2nvttTB8NfU9fpPHkPXH5+JH/7b5wk6b49Po4wHRTHiAsr0c7s0DF
2dPUo9nuc/bVAHTrjVDb49E2yv3kS0keqi24bhqSee7TDIpFEp/S/WxAb+lPp+0a69TMdzH+z6Wn
bekLe6pir+jqfUuOhYPp79mLCknAei843FqG4KuOPQ6gE3SHsMXgfHJs2IsDqIg2vnSq5aVosNi2
x1Bv6ul2HiHF8ae8a/NyG5OnhO1SQNBZeXCmN7OiByM04ze1fiiKwDQKr6sMjNQF2Zz6Zu8Vzgsj
f9sR+imgpWCSu/+98XhrGctVc+EIFp1st57iMTSKB/QEpyqYdQvqIvuFvQYCPH75Qn9BCupgR8GM
eNkXXnpvlr6Fr1CHGTjX6D6xz8RPITLkBIN76AYapOy1VPzaCrv75HE6xEdtY6AB7/YbbJqHz9Ic
1fy53JYPZPI1fm88Oi4UXF5Scp7ANeiNz9NrrXpJej+crdQrNW/C3KB2UqJ7Nw9Al+NSyUas1C1x
IoCUAhclJFkxKX69ERV3CESQ+jEE5VYcUJ63G6up50Nel7HvTIUWsjLLvVi37jOej1/ytmc+tB1k
k+rvvDHXXwQKEqAvR56J1Bwsy9c/RM2Guh/GBGSlcBeAOH3VHL4MKHMvxLBz04XOn9o2vMZiXlmr
m8y1NrpycPn3FPJBwC1tJtPjqLF0HskSPxvTDUjK9kuxN6OpB1WKuid+t+utZu8sBX0M2jp52LXW
XrEk6at0LcKman2p1ZVLx+URwKlvv0ExGseivNfDON1MMSR6IKE57d0+SHJwdVFUi9GRLA+pes/u
dRuqdftkkwy7MvUjLRjK3+WWHlFgtPVHkIbiuvDMT2dw2H6g2ZDsoMeCy+h6+2lVDqNu5WP43Tg8
6A+fjrvXf13YEEgj4VGZ4a9H3Yxv0Wxzbdc5AL6X/tLEIOrZHeZNx/NvvX5qqxiPJiqr3b5Pzn/w
MIzn2BhPXPRZhfvPYSCTz3s2AkjCgcwlDyAU88qRPpSpeSyS2au0BuhnhDGIpEAAOVBqP4qyXam5
T70zP9OB/0L97o42oPDPhvZuqKM9mjVPUZzjo/qJqgcxhh/J1p3UfTGPm07f6k5o909jATy1bfkx
kZzfjwkkNhboL8xdai6gOMKFVik6JDidYgwblgNTyYISDLZRu4nQ87j9Dd8fJh+278KU4CFVoxp1
EzcjcgfrqYGqhjUBqlJaEEjPX3QzCaAmBuC4HSg6vxvG7G1Iq6B46uifrO080NXsB0fxev3H2Bz1
3PA1c9pp+V7yKz/mUtiQBViAJAf9UFHMOIoHp2zpPIZxlthbToZtUahtkMeWFRSkY6eSRGeAzhHz
UwPqVWYddMbAAtJy16uzQvXnFnqSJSgFtjVwJFsDPBYnGhdgr5iKYpPU4NvmeY46y2zhydhZ21Yz
uqfby3hHg33YbOTSgOMjPH8Upx0zUHq47RhCFGhra2CN7EE0SkrzYMzDrjUPYJmf+A+D+C69q122
dVyvgJ6cA6W9CpnMmP7QgN68/as+vr80gGrQu0MTBEOJIg8+QHvqsrVjODrRU+HuuvJRjY1t3+Z7
IF3rIaRzJ8kMVz4nTGKQdOlIImXVrsMSmIwJdVMFJtPGn9kR/JP/ZVGQSHShZPkukXptoerskXTZ
BF0JJACU7jrtbGuZ3w67DK3m/lhyCc57OSfCpwWO8p/BZckXqQdmLAsTIqFY0rQB+72DGQRzx83N
IDuxK3c7vhdqygvPA7pyIra7cck0ZhM2T7X3rGR75Fh35jlWzu2v5nXIom2sSoLEEsc/ru2fReEF
GGVOlM8xLCZs3/rlL+DXD71MzXvVCFIWgGoXXIAoFN3HRupYpTqGThV5Of/uRmSb5E86HQ59/n2Q
NQJWvf7CnC58LyOfq5JiTdlhvFMs37lvD4R5xbGVOMZKLAfn5L91CY7BNYPXKYehgb1oZY5s9LdN
TmD5kpypldcW/OLCkPDa6tvMym0HMVJ/y3f9n+hb7ut/DQyIeq2kubHughemhPtp4dTGEDpMsYfm
QVc8sum3eWBtmyMuEFtylGUbKNxQM+qulT3BGPfzJ/AAjPegobgdAldekNd7J2QyTEdvwW6Wvbun
D0PndT+Hr31Aj8q2PwDH1n+V2FtOzIcTdbGBwkMlpWbTlsglwm6LYYP6Jd/pO+VEPXIwmRfJuCI+
1omuVif27Yp6ckvD5iN6DPuhP7cTfFEGEli72y7dTwQvJEPfuYmC89tnXp34+b6gXjEHc6hBa/SI
lzcNyc7ZKl5gDxv6XXLKVpcIn0MvB+hvTBFfH2cyJUVBIoRfTCAcsxaRflKhXSBxxXU/uTAj+KLL
8jwhBIc5DqEHWv7pymBCpWHYDuPWhXoRh+wOhF9BkOVLUiDZAgUPtYmmMrZcmUa6cdiOmjtn5rJj
sHrUUFFGNwxMVZiivt7FKu9j1g0angvFwdixkx6WmWf57L7pPKv3ykO2UQaPPBqNJOFdjyjL/Bl0
IZBci/NnHehZUhCQwEVRDRm0ed+/uSaUqIrQSUfQxmKKqfoG0jV/NGSKJe9Qc/EwLgw4GJFcJkrE
N2o2d23VRRDUSGr6aGS71vpqZ8POKE6zcm/qYK2NfzaGZzDQaWl3apIERhz20H9tvvDlx7nfFHcb
G/vPs8zaC94GYEZADRdIqBAloqQcwDGbYdgkearGv2T+zsdXSSRa86t/Nj5gw5iW0A64mylkJ9Pa
g5xvm4X0bHnTHnxVj9azNx5kIuCrJpdkE/RhgImIxEMKKey4UrEsPv1otfNU7gz78fay1pIJwO//
Z2L5CRfZmK0PWt1joiuMXgx/3kMH9DwdqSwVW8shLq0IQccEKxUeH+mEkPdsu6lnMbKbMwBerF2j
HNpuL2UTE6WwUeqES6B2DWdYJMvEsQmtGvMCtBRTCLaNTbmPN2gv2Of6zjy6frMfjtPRfkh+zltr
F9/LZLnWosOlbSE62HnhmPNcTKG1G9A9wbTf0Xq5/d0+Tu4v60PXf0EQaWDmEWzkKACpRgsbTQCY
9d45JLtun+5sv9oZT2Sbbx1JS2BJv8TDf2lQyANzJTWmroLB0YdsmiSgru7YxWqE3K/V89FmXY4d
y0fMyNf36vSTkuGML7i7vXHv6KNb6xA8fmoiHk0D1kGet/VT9aXdxD9A0nQYPOcw75NjHaRH61Af
pl22197Y2f4WnXnYPkhSw9WzDVgNeFkW2R4R2aaxyOi0FCs2QQ9+hqirp1ZSBcHlm3xYqw6RDogW
AP0ktq8d4BErfflm7jZ56Z6No7MBY/U+OTXn9tAP29tbuwL8gk9emBOuXp1ZaVkW1RS2f9u9+9zh
5OnbZKOG1X58GN/oOfvxjPqv5MJf9Z0Lq0LwTyGnmlju4pjg+x83gEv6ef0l7SVFPImZ91fFRaTM
lanoSwtmBmdPmudhvp+NM6aTbu/hWpnpcg/f7/8LM2CKx1iPXcJMvc/zwNlVB6v2vCKAXEegHttn
yFGDgfHB3NS+/jgc1aPz/28/xdyGxyW42foa+2m9KdOOUtVLmwk8uJIccfUEvHPAYgQGgJNlwy9W
iglRxS3bbgrreQcQKfrYXNnc3s3VmHVhQshCcxsMvhEK/OHkMqBTzyq28raFFWDU4vMLk+3/rULw
+TKpBsYdrCJ/HGuv+GZqXlbcFcMTUHN/LAXDogDKS4xqS7/647n+Z1RwecuOLTXrsC5Uz2NP/zmf
+A9n1+xBo7e175RfSHitX2x/1L/hOUEqT8bxIFk1UObX387o+il12wY/gN+3nnVsfeu3UXktlMtN
D5P0EDT8L/Hyf/uMiti1Rd42g5JU2GfQ4DtklySbtpPccIs3fNxVuKJq2zhkrvAp85hYRmMifDkY
5LBe8/i5fgBZsSft4a8m8TjF/7MkfD8lqsc2anHE0tfxCDrdrXao9tG+8kF08p+CMpIvGzOxCwuy
cN9F7UwVq+8RULTgXh+8ufT0t/E8f3VjzzrZx/G31fvRrzLAS7eQqbmuvgPBu/M/68IhjyNaGMSG
p7LchwpM+ddFye8Q/4HmIKqMznP9uy2kzZzVh8qlVeHcJ02l1QMgP8Cpo7PpxidFD6BMye4nXfGd
rPEc/li4hzj7Sq2fLqWYQ95G4yHpfqVx8TUuXtg0nDuu77lsdmg1E77YD8HHarB3lUa1fI3mq6ER
EC1tZtvTfhXJY5z56X97qV5uheBqZQJS71kd4GrRRq8DFbdy7R/Qhsd1iU6PV+xPVR4kX9zDfwmM
/1Yq1lLUyGDzHGGlrD5kDw2PMUH31Wq28fClUX/X2fdBRcrlPHZSrMF6bnxhWogVPXExH8Xw+ZXH
6M56bH3QwfvVZgwcrw6mY+Npksixes9cGBSS8c41FbDQKFMYO6Ua1GTCMGJEdEnpZjUDubAiZOCJ
pmYcFBVYFts3mqfibeGmR0P60l2ruV24jNgoNHmZpnG/hNo6GA7a8C1X7nvV8Fjk6ZW1tOVLcq/z
QXKrLa7/IfxeLE8IVMh5DIVnWB6Il1LfPUdbZ887r/562zHX0g6MYkPBBU0VSGoKByKPGsqybp7C
kie+Ne2GClmjjFZm1QjGVTCzB4osWLq+rSailgVrdbzctaNbqX7dPWqmbDhGZkSIcrQEPYsZaXji
6q9x73iKdeiKp9u7tebZ5sVChHjFKmOIWw02nOg5Yj8JlOJuG1gLiJcGhM8xNiPmJFQYAL7K4X4P
8Z5qY9UHDIpMJYbVJPn16npQu8JcI5rgmFW8/jCsatVeLWGuOhBfRgix+kEu/rjwQSZqsrTs8cfT
PVqCb0TyAnkf1BZPyDIs9P/9eOFjLNXIaarx97W73Huc7ifoG3n1I/uhPsZfOv8v/mF7++ushtJL
k+LncRxn7GwVL8jkBbxCAOZFx86u/T43A6cF41T7B3xpBX+u6gYQQQX0rE3v8fib5HcsWycsHWMo
y8JR5HMx4n393ZooNjpmGzhQWZLb/mDq1Q/HSeiRaTyLN0ZmWtxLRgWgMjVT8ueI/j/Svqw5bpwJ
8hcxgjfIV7IPdYuyLesY2y8MHxJPgDd4/PpN+Nsdd0NcIuR58YtmulhAASgUsjJrG6QVuWFMp6Il
/g1He3K50+xGL8DrRr2z47Ap6h1/SAATq1U4/rXvFa2kmC3sNW96oLzcK7V+FGHdoTuYDVT7WTVN
eTQTfw5Z7KS3ZLFUzSCrRsVuA1kqNDnJD56TOekZKONxo+JP5vjd705NbePe86u2H7bnYyXSRfs4
8nHQrgF2If5+cXfjEHcpxxKWismyd3aTuje52VYhLga+IupXnAIXGGjXwZiLu68884lVa4OtA1UL
8Ri9KdDPuURQ9Yq1u9mlj9turRxBALsCTIJSiWhjkKJ99ls77uwYwHuu/4PKK6BW/gfRkmdVH/R8
2YE/Q1F/XTnT0WIFLUFBNmH5bwRK8FKErnZDRyeDnxzoUvg7D+p4p2HxbzoIpBy3HVw1JwYSBWW0
zcp3+5R5rBoZ0MM+ODctPJJovX0sdO8lIa3qeFqZOPQliV4WC53rb2hbM49ClG0sjVu7isE+3Ibp
tIQFGthde3lse9WT09rcGSDlA2AEMFe051+HZFOnxO0BaAeB0nLI5pu+a/1dlmt7LyHnjrAvjWu8
vH800X4imOOAKwfD6LVJThJdj6mn3xavFrVead9Ar+KnYTqvf2EHUwbQiYEWeLnW22ctgSTuYNxS
6BsU83f0p/dG0HWN4nBcWdXYOnDzBbOwIdCQ1/4YZuOwoufGbVKlX4hfH8bF2YE/VRGEaw/w6B5G
ey2oGizcSqWpqrqicwFIMm5NrV7uHYh17yhuYQdjMqa953Oyn6e+e/H8XAPPLk9O3PGm3faYrkSn
0BgWDFgQqHrDqTCYxZRkeCu89QBP7Qt+KL364CXJXe+b+1RFS7V2478yJ+0shp1WNvQvjFuS62GN
R8maNDt7+oEt1C+Lo4sDyLWTcGLuIYWS6fuTLFiHUAAgjsA2yjy402zEDQOh621lVAGJceQt8XH0
PcCl7+r6WOr2r1KrFVwwKwsS5zUobkTfDRR9pFuYZ1tdh9FH1LL0EZK87B/GrZOmP1ZOebDcWoE6
XZtQB7hG8FbAIPTEr4PXM1ga+xyA3R5YYZYDXB7XUdYUB9olUGR1YkVBas09JK7o8hUqRbpMg2sW
i6lXLjVvkzRcdLyEAg6YNHc8AfV0G+UAsLw/YNFni9WPthw8P0oR1M/z4FZ4c76tliEQzMl+5JTZ
DQUqm5qZYicQgyWlW+jI+deYXOx2l3HyGtKZtwNH7w83GjQ04VJLsyz91HOVIKP49EtrBkC3ENgW
zcZomfZlrkAaA6WVJ2kZ2dUHcwl9IP2/Y+OuaDg/2qoKjLzJycakcUQTyFJ7BuQf6lz/bDV+AMGE
O3NUqdIpfHKls4G2XuXZFXwStFtLsOhgFw3iMkTLBfIk4Pq3o0PhlSsttoZrMdV1eOUCVVJ2d7Vx
75Jf2zbkoBAjh/QIlAjIacHJLFbERdI3gDJrTBfoQKD+oH/vvonUuZrfeabKRqTp6bvR5qUFIxS1
Snf8bID8zbWLcPYVB8DaBIFVD/BhpAy44kiHXQN3anRSQbWAooJdnCZwyvOX0XDORHMONTXDEu8v
7x9BHDfg8Af7Ev6R9iijdbFLcPC64xQIyvhUe8khA/q2cxUcDGvhcGlIbJYXU2W5ozmaFPTZHhA+
hX6usl+ASCq8WTUCNhBUy8F/+AaI6DsLQAvCiJmmGKwX9OT4iWKXXbEhSJaw5+FfC/37146AKH7I
9U6nEbHzA2vOEDsL6OIoVs9KZBumaHNE4q8LKb1rK2DKKWcA5ikkGLV7F0Alr/Mg2fc1nxSpj/gh
aaeDITBW493XRg+aFHQx96B1JLi48YAi3GmIiudDPgaxftBUC5QO0MJgcZShMF7ct/lYGzQyuvti
rEMIHIZlBox0cugcxZG7Njn/2hJDdz1s0+wWPNcxOaz092O+720QVI7vD2U4hMEC1lWQaYiPuAjl
pEwNDv41GnUu6SNmVeUBVGx6ZCMxPGwvz1V/cAo5LpJCyKZIpnKmM83kJRM6d31Pd4N/glyLItbW
jIBCAeANBxxGb3BEGeBkVo/8JEqy+75pAwMtO2BpUxzgq1aA78PIgVYW9EfXo2YnFBSTfcMiIPtv
fhjF6f0jhT0TXFa4m4JlVZp57oPwCXS4LGrTveHcEXa0q79Y+ZcmpJXfk9yeixwejMveXr6w8uwN
r3/hhYtbCMSpPZRLpF2yyDUdGhQwkdVLqOnYWWw31B1FAK9tLqDNQBEIF2HA7KVjM2cGEhwOKx3o
4sYMTIIm7jxfCRS3/8Id/zdvEagjAAy6nnO3bGvSJQaDGNjet8WkcJWo79rugvKBoEYSJuRiDOFd
Y5eFySI/+ezYT53lHJfMDXQdNIKo2277szZwYtRQq0CYoen52p+SeK1BWp9FwKyecjsPsR5RV9+l
iwq5srYtX1qSFv5g4B6aDC6LjECpsaLyQvz9Yv/KXLrYaU1YhIdrzb7r0n1H7yBLtD1WKxODixZC
GHdZcBPKPDC5wTw/rbUyWspv8wQsNrtZdNwOSgdUN+98h8IRc2VLWjb67HpaqsHWeLbBwYIW9A4i
t6poXhk3cbYIkQPQD6DYeD1urdlplcYhyqH3LAkaLcnAHvVzAWnxjug0VozfG0iFcOrSnOTUMudp
QdwK5r51aCDqus8dbQ92EgdQxbGbR2f65bSBNQcUzUZJZB9dbdeNkW8lIbaRHSQRNNUIiKiTkoWr
T5I2DppUOc19jEDKbwdgbMePKLNuh81K4MMEQQ4HwnvcKc3rQV7K1vIXr6aROVMQEX4G9fe2gXUf
/hiQzqGq5M6YCgOEdEFunVj7afQP/82GtE80pLVmqLTTaPAeOKQ5PXDBU8Um/uYh5H/x8ccR4ejF
MjYGdMklC9IQvCkNoWlk/YPX+QBlOWh9nKqm/4gG4upQuEa6X0o8rJtC/CSzwe3YT+Aiz1PoDA6M
F5+3nVfNoLRMEpp4pBAD7HkPbP6l8R//7feldZHp/WzHCQbXLZe973S3AwRIt02sxgjoU9CAjbIg
qhvXQwt9zAIc2ciIpv7IHzTjfL/9+6tDhIomsm7cVVDXv/59PhUk0Qr8vpHq0K89T1Dk/W8WpEng
VsZIPGcsqqCiRaGOTFQXh9UxQjaPhwlxDZKzYAvHU+JqC4Ve6vdsOuvsW/deHu/fEX5hQnJitiaX
zS1MDHUe0DoEFZv+MHudIv9dmw2o51igP0UTFsjxrmfD1jueNwMuKNnwXe+/4ZFcYWBtqC4MyDQ5
czyMhp7hMufb9VEbhzvq6nd5Urxuz7nKjJSfdm6R5COUoyKbEwjk3hkgsFN1dCnGyjavx2oebUub
FhOuJENgeI+m92vbCTGn8hEDhhcXb8qQyAUX5bUBxgdH52Ks2Gje4L38xdU+1CRZgn5Rcf2s+gKY
JFjwBeBZLogZzCZpqsOXrn6eOGAkjqqzSpyHb5y5sCDNiFbj6ZOkcCZemldGCmifjaeq6R6J/WUq
7hYCIoTt4VP5JM1PS/kyAJoPn8oi0MunUiVN+ubdQCxKS1B1g0oSDd0ySHagudFYI6ERT0q+a430
xTfb3VJ0VmC5IZpqIE8B6VXnS6XPJz32DtsOivl/O6QgDEAdH3JXv0/Fi1OPzfUyT7ZHkVbWKF+m
6bnhQtb4eRlttG5M76V5/p+7f+xJW3Wy1Lg/uThlufOU1y+cK46C1Xg3//y++PuFP505LJWr4fcP
5qv95avi11e3BAw4qhV4rgZb9fWvO0OPNw8LozVBwMVDJxYeIytVzK1OiahOgPVAR7FcijkrwYWr
IgmL6Jz/aEqUlpNp73Y3pWnvVBXfN72Kv+cDb5sEirSozcvSm0YxJGOfoSIyljyFyCZQfHxOlpvF
mzkYSrQ41AvHffB6dGOmVpUf8q65r/P8K4c0W9jWix3yJEl2hp/7N0Xclx4ILzKoRQ0gm9sO1dXB
B80bql6uSOSlwaduDf2cvsA9iztB95LrA0bm/WUPcOjiwReL0sFRKWXkU4nu0JYyZBJJHBqLH1aw
NeXP256sBumFFemE9PvBoqYNK2Ck6cdjZn9Y2ifv57aR9eH6nyvgPZFrdzmIFecSt+mI9Oce7SHj
Q58rTGz5IUxI+7Hu5mADFaNVsP1Un5mNt8ZQWZJQOSKvB9RBtSSFlWb4MddPvP0wtMf/NlbSJcbJ
NZDgj8IR8x5vOb5xXpb9X5jwIMrw+4HWl5uCbVZVuZe2LIq9+IM1Q0qFaHoKKikVg9XqpKA3DFTI
qBEj577eo5LYahaN4To5glkDutoBQ3+H68bg8lCk9SJM5bNDXN09vMii7CXnFnreg9qix95BehZq
ycED/jb+pc0/Ry+/Sel3cGvutgdx7Ti+tCgtz9Kbx6XuKIs8XQsK/zluVPKPKp+kpenxemypBgva
ON20/FNT60HvnhvPDLo2svt9kX/d9mltu/+926C/BNwjsmZAmeQ6K3ys00nH/SWYq7D0duybHT9u
21mLCxTZUWHHazYI8qTFao3VQoDhQ5nBu6nzj+XtsByKQmFkbYIcBJ0PbnyInMnHCXhjcjos6Beu
yYuVtwEEJbe9WNsMUACDdhUOeeioSRHQDYabkxqH45Qy+pWUTRu6hKZRzgcVV8AbFIs4G0FwbhE8
GQEzI0vUEquPe23BruAsfhpU9x3TD0me7XUzqnXjfin7oHVeqKe6bK75COfAWobaOwjDxN8vcpgm
r0jdpSPWVQNC6TwN/ewlX95ffQfDKLBbAPghWZezdZLm42SmUxERp3Qf2jqZDtZkTee657GqtLKS
twswoWBMx3MFnniuHaqzdhgTby6iKosPTZp9tNLpwM1+tzTHiZzjakKqoY9Bbz2ZkxsSn9+7HBR5
d57fBH1h0MD0MzxFx4OCjHllTVx9mAjni5F2R97rhc+LCCqbX1PoHWQ1SFfB7ZITxV75pk8GwXRl
SprUfmYkdYahiIphPoAMrUnP2fI0gNbIsj4a1g2wLJBC2LnZHvSYOH6y3fbCWXcVugCQWxaylFL2
VDlcL2NUSnBWd4DvvpqFjhvaySy/bNtZCV74+ceOtEDxXjj7nesUER3n+GM/Unpysvmx40xFlLpq
SZB9Ag4o4JySJXRga85YL0VkJSBYdL6laQv9M/ew7c8b1drfE3dhRjoReOOCdd00i8hdQotArhHV
hgBU5Qc03fwoOBj7nAZ05C2AQfYHiL8chPoyH1M/oPoCbOIQ6iM5bX/UqutYutjGgUxEa+V13Lau
uzRkxILKwNBinoQKeK54+l05lrDluS54nAEUQt5ybWIptWrGSzfWrA7u3pa1UOGYnkCdeE/14Xny
Jl0RoKsG0SZt4hjEM4fclDLFI0DGmlVEifYPZGB3+hJUX4di3BXT6/borW5HF5akpWg5yI3dBpbm
+dE0HjX0xRkgPHI9FPvngzY+bptbqywDmweiKkhzoLonewZS1jxtcq2IxlxfAHGm+d6px3RXWnoS
9lMZB1MDcUQjjScwjJb8xHjS3Ng1Q99/WvyI0RS5S9vaU9Q2VoPIB6AW79G248tVWQ/gde7o+KyO
nfHOHDRoOzaHh23nVUbksZ6HAYqPMYwAlrizo1Gl+7Gyr4ErGcsfelZAzsm6RMwreZ0bpIjyGXBg
e74fRCUNWmsp3iz3286I40BKeGELnCyolIgEW9pDgep3dAglFBHUEL+1bX+TDt2nbRNvWuyx3cAG
uEAAFQezhYzzyivOdcIwYP3SnJhHg5jj0u0GfgeAJToqi+a5Kp7BIRo0bvkVqkdhMk1g+AVbrVGF
bMazVa/6ppVJvPom6QbWmA4e6jyviEBQ/mWBmlwJ0IRNs7CxgnF6oKYDbj6+4/2Htu0QzPr33Ky+
CWnbws4UycTKNnH1LdK+1MfoB9ET4OAAJ7RPLi9JoBdzfSYDyNLKRaOHiS7jcXtWVicekpuoxmDD
RevF9WbIsrQe+xGT0jiA1YN/ELcPQ1/ev6tD8+mPFWmY9WSqvSHxkZKlRz//6HYnFj9vO7KW017Z
kIZvzCCG6tUYPjo+ZcipTOReevvqJa+x7oXt3IUpsW60RqUvsrpMhc4CpJ6AjZEJ2ovBbNkAFFZk
60eXnlP+vX/SVb1fazstvPtjRZon0Ng1y2IvZaRlaNPXzKnfl2VW3LR1b5S7jENGBVQa7T8Q7mpP
aNLVPqC6Vew1rUlCQ4uhRJt3IHfK41iR/q0H0J8Pk6a27KqUjVVeRt2ef9IU59nq8rzwWppTd+hA
el7jx3WdBR16OufpJVPxCKkmUHh4kSqPdmF1rYfAGZJknyQkGObXDoy9vpcqziWVJenIgHqJnzIN
wNplOiTm3XLDl5vWev/15ypSxEdcuNN3xTjkCeJxGs5NUu/c+OSVKhXi1b0KFzgL3SN4mvSkNK0Y
GtS6BWa3z+PQAd+qFeTdD4hFser79rpeja8/lmS4lkn7BZOPs9wg43kZPueZ+zeb04UFaWmhncPz
ZhOb047pHwz+qVIRHonBeHO4XhiQlkhCeZ73OQbLGB3srmcKbVRKPuX6o0hMEjT7oVd4e9TW5wed
BKDTBSpUrrSDYzOGxBHwrQun3XHp4uS+o/Ex8UG7ic3qaJtD/rRtcnWtQpQFXT7o9wE04zruKmyD
CAjcJhr7a+HfdmD7djQVAvF3cv5mLC+sSGO5uN480cnFSTKmkT2FUE0dWRmg/xoc0BMI4O0u0Jbu
YUACOnptCjrdLigYGHg56rg+ONItxwlGJwntdtpZgGT1zo4NMWotwwMxmKrqtpKR46lDPN9DFgkN
jNKo8IkLNBC+N6vTwO1mCE79tKxzqX/p71yiugqvzoFQqAEbu0AES1tZ1udwZRD5uNfe6TiWjj0o
2CGF6itwVCpD4u8Xmwwnk97TCnkToAOhQ+5Jj5tGouIqXF37F+5IW1lqIjkrXbhT6DeA0g+K3Gft
hRK0eCLxAaUkWk8lL7QOyLO8hRcNOxsNCw12KtgQ9hRPMI8sg0Juv38gTHUfXHcLjMhC0AJgZ7F4
LwYPpPx1h7yziEzz3ibJHeG+4lBejToU2f6fBamAUBIyoRcBZ8DgV8FkgaUj079lkBCq0Z/lpdFk
qxJpEcdv1uWFRelAmFmc1bNoTSlT7QYa8TTgfE8Ghsw+CbrUv3GheGnoUGQo/+kaVQV4e0TfcPrk
tlnqBYG/rctOZk9vqkZxqq4e3f/694bDp807pH4T/GtGKxiW5JOX2R972wVjpKo3QeWMtMUN6TD5
hRhK8Nr7d6prq+rXpZRq0Hp9KScMVXOejjfbR8D6gkI7BRTg8HiCN5LryOaZBongAp9eNUPY5vzI
KxfKFMuJLcaXrLLGEA+pD60/PKRtGqWDCtW/6hz0zlBTBSkX5Kau7XujRjRDNMZ0c9kFJtpVPrOm
nX5su7kGuET9GugIwZsuSM6vzfhmSq0yZ2WEyme44LV8osZucXBrTMywqm8BoetnCOiC4OQx65d9
wfVDXKY3fWEFAHQdZqM5ob//MDVZNKbu9+3PWxuEy6+Tds26ZzTPJnydDqGXpPOCunjetrCW0OA2
Dy1FH73faKC59t8aiFXUDXqBaHlK2m6fZw3qgnOgQ1OB4D7Pbxg4nLdtrmU0lzalLa1w0f6tETHm
yfec22FSDBDTfYwxnEX3um1rNY7BfoJeB7xrkjdlfW6XbU4MpE/EeqYAENLGP1XJ9LXgTrgw987m
e6NN9mDN+JYVlSp5e0MACj/xlvDHvJjhiwPCq/KUeslcRugjA8FAAe5UFIDn5sgb/a7vP0NDcDe5
AO62EIRKAYBKedCieLAb0l06tAeAOA8+cq8lXkKbaYrDZe3sN0RjBmhIgKuQH3GMtB9T6mBwjPlQ
ZR/oY6GiU1+9yxsWjMA7KEHISX9RuFZb+bjtVk0ZlnEa8u6zIbpFE/1z5xlhG8d7rwPvnorIZ+0x
A8+wfyxLO5hRdrHJTR2b77gEWTcH6fiB9S9T/dJML5YFhWMGhFlzqyGtBE/UvlNtLv8f39HdB+5L
EKTKnfm6CSImTlqc3TokmZr7CpIlAOSGfF7CxQRm3afnpL9tM67YvVdXGCpAtkss0VcunQw9dUbO
kxGDHpsRddAX01nhULUB8bpjk6maGFfD6MKcFOQAcJRtlk7IGJLPxdgctfTeV/aVqHySduola12j
sgeUTawWqtv+XWt8N+iZ+vXJKOh+e9tYNYYeLLQUou4M8WF52Y4NuuQQO2brh9m4b508zPVvNQp5
S6Y4g1S2pNGreOOxVtSDINuYd7jPdT9mLYBWdeDazXspbn/vRxeOSaNYFxPOFGEspfygkTNIxQ+A
+4Yl1sL2EK7vvBempMPLyrie6JqJwoL7g7bVbWHexo62TyA3NJMfSF15Dqx8E9U1V2R4q/EIxWYU
NISan9zgumhuCypWbLoGCLL78bXNmlDJ7bx6cuJ2ZuJZGp3wMibSK/3K6AeMpJF6Ry85dzndFRyb
eXzo+SNKiUFvqNRSxZDJqblxYVOE0sVpQoAuc4sRNv32RM1vzEaXtUWPnkM+b0/eqiEMHTAF4Gkw
fu9sF4bQ9OYx3jc4ostpPlYz50iD6mXX6Ykf9EOluHOsThioS/7v87NM+ZH2Sdv0I86hMqGBYT5x
kJW6quLg71zuzegBvIqcFqqvqHNej56r57zqa+yKo1/ueq8bTjEYTQIHzGgUxGWdWz5BnAoszD/z
rjxCOizgxiGlEPtLdtXsqZ62VscYbBhQ1jWQmPx+ZLkY47bXy2HwEaXt8KHp6BJ4UBWz7WVv5UgC
tudzbYBNyJtjk3Yh4yOviMSJqyE2bWRBQJzCFOdPXLnixUYlj++lESk6QZrUd9nkoPs/rXctO1Ng
urbdWNsqLy1ImaMx5qPZpy5msCpDc/hl8KObWkGPd14TzX/bxtbmx7QF5xOKYAJKex0us4+bdoL0
DeATCKSx/FxP86lLP1gDVsO2qdXpgc4yCLMIEM4ytU4NCAmSAK+MChdSe+aOdUBXjf/RiHSmUQJl
t9TF4Dn+E+NdAPLakqo4XlSeSIeZHRsjySwCXgt+9jQjdNmd1qpWzmqgXQyXNDOsQDNQ3WK49DH0
bsBstj0bIorexDGA7uArF8T2snrZMuS54y/oLORu84jyatguxdMw2OfJ1I9dVf9MgJvYNrka2ELo
GGK6gKjK11Bucq2wcBeNsqyBsAOgNdYpA+c2B9IZRc5tY6vD5wI+bBC8rOM4uQ7s2rLjpusLNOfr
Pc5inYxHL7fqcNvKaiRAPxyMv7i+Qx3g2gqnFku1iaJvEHqvYW42dmi7g4HzeGTHbVOrKxVSaNjg
bByPMtJk0nLfaXW0KPqjfajt5zZNDtNQBCRXMKyu+/SvIfkdvwdilcQV2tzqwQ9aPu398akYXMX8
KNyR2SaavsOdaWlo5JA4GKn3o/U+pWWzp26y3x64tUiwhCI1muiBFnhzOZursrPdhEZJvwBx5dpD
8ROdCaqAW4tuG8gypGQotYC95ToUSm7Zw+Di9BlnfjtrOGLrpH5JB+Oz3eJlnMYP226tDSB2bMsX
re5AGUsB7o00SRodXbRN24bMe8lNVE+07sDG+21Dq2+5l5ak7Q7U7sky6h2NchDtQEwWGqLE75z7
Dlrwh0T3irCe2/5kJwVHH4b/MrhxEg6WroF7x49yrXHDjlrJX6yHy6+S9kfQo2YcOokIU+uZeL8M
/Tue81I6/MUKBxscygYmqCpwTbqeVnNkNAU4EftIAbLU/ixOk7FXcQqt7cagqABOFzgvgeG+tuKW
YIibTDQEmlWXBN6wS4bqG+mbc2dq+3xATTozFMtiLX6wJtAtADFCRJFUOWidpGd4R6RopFysIOWf
IGsRGkOpBxO0lbdDSGVL2iYBKOs9R7SLAW3zhWX7ocx3CQoCcawSjlxbhSjzoSsfgB3TkEE7yJwq
XZsdGlnmFOWOEcVgtzK6/liW7qEuCwUGZu1+BCyZB+yuUOCSs23baO2a9gBBzxRUWu7gQsjsizX4
t6lzawEChP/rDLlxxQ79RhNAXHCBYzNd9D8R0I5Ia99OS3fSUrTZOimqSml/H2fdR4YiAfWso+Wg
YruwkFb5nd6Mt+4Sg661e/iLKYWWs46SmqGDdfs6Ys05z2aToA/Xn5vz2JB/aG6FdcFvSKN6HVqN
HlSuAVoWwpyWmPOLOwRisqgMB90NbJmjyR8/EIAD+ezcecrce8UUXmPAFwQOPVD8ysxvrGcQyJsB
NPfYs9cuUISedg0jwAs8vXv4UHjBDU0g2kHdKW8rRu2whmAGG+PO8ZxPjL6y+ay55P2XTkdHpwGI
RAQxoNyD4nRegbIYuihsTT8lgDVSvTv+Tcv0lRVpL2nsKe08js6JGmWrnNxnTgIN6r9IWa+sSLuI
tfRpnYouAM61jxyYTFd7MLVePBCyPtvFpFdsW2vrDBYFrY9gBAUn8nXk1fM4OlktOniIOwSlW4Z+
ce86z7OLE73eV20VVAmHzPQ/CWjm0KBz2o4ScYZJSbrgdUVJH3VrrHcp8iufaXysdKxz6HDX9BUX
jb8h/7myIV03OxcvI+YAG9SuAzyNW54dOPT7XziCN34bVQCcOTK+IytLvEXWILPJzVcC5WPa3ue+
CmyxtnihQmtiQzbhkgwKHZZG501VVtGS2dVxmN06iKn1UuvNRzBqtbttl1atQc4NLAd4QYS569gY
cnty/MJDb0iynFqzD5KmeRisdMfYoMiVVw41cHuKrRboGHSISoGvOyBtzOykilL/qY2DhZ5y95aM
N5aKIX4t3sBKi4dCYGKQhUibeqObde3GGovcptqzuD+jPnxXcOvz9tCpzEjbxZS70Bi3iirqFtyU
jgR64qOin0SsTHnlXHoiDZnpdRNzrLyKRl5CvuF1aFRyROtOgL3MA1IGN0ARHxen0tClekUGOOE2
zzDg+k86f90ep5XsQvSC/2tCWv5k6r0lQydsZKABOchm3gY+VO3Ba1Rk0y2Z7J3W1LcadZ+37a5l
/Kj5okcIigqAicpwuZohOeyJA5KNqrWOfk3rY51ZQ5DFPcMJ4mHrRaJ1nCbTeR4tghbkmoQFyy3I
gBL7hKfPPNTrGaSV2x+2tubQik2A+kanI8Dm12Net2M6+qjaRmYzHx2f4DKyHGbrrlKLuaytORD1
WI5I63BEi+m/mN7J4B0uBFgKRu6cZq85LMXJarw9Gf3Q60MdT6lj5t+A6SdMPvm9c4jJuJur7NPo
TaHZPri2Ciy1FtIgJiDoAAE9AKqp11/UzmCPSLKqiljjQNK1BYdxasdcceathfWlFWnhtONoVtxC
zE1T12L/bJ3QhC564MVzfdiezdXjFecrmggt8LKjUnPtkVVVZmYsrEIx6JVAnnYEzKzOxCMl1JRz
67Y2bibzdmYAevvk5DYqYuq1cAI2zxOUZ2g0+d2SfzHHdUJzl7K2wtPlGeoh9FtX18HrtpNr44l7
HWjSwb8iNGyvfZxH1tB+aDBrnbbLyuPSxrt0UlxDVEakSXMmCuoIAkeE0AryLw+av6aKXG/VCIoN
OIpA24li/rUnvh53VkkmGEnvURMImxbaa+NfnKrAwwAEitcmjJf0fOGPdKmQ8tRoyO/An13eQfPt
xXTQkQgpqe2ZWZt9IKRc6DMDG4AHg2t/uhw0dH3f1FHedsecaT9m86dBs1ss3m1DK1sJTggo14mu
I5sQ69rQnOsZeJf6Ciw5fRz4tXbQ+uTsEVwt8nHn0H+2za3M05U5sY9cRDXpY4o6WFdF3jAHcfXd
KPDOBEWH91txADfBQxOEAHBSXFuJJ9roaawjroEJZn13TG4yp1Cc4mvwBsio4c6H+fnNHy9Z0VNE
9FTXUad5x9G3P6XJUz1kdy7aVyG4uauq74DShixvgy6mkEfWwqLsFatrZeOFl2CR/c0iCoDH9Ueg
kYKV2dDVkVfVp6ptz0xFvbsSIWjwQ00c0E6xG0mDiVeLoRzyso7azgma+ENqHxOo1ls0DeJJ9eSz
4g6K1Ugr8E5mQRJVcoe4CfNIOdcojRjWskP0N9+cNMWVbTtC1pzCq7qDuYORN5ju0R7iZZlN7Bd+
Xx5oY7KTO7L8wJltBHGNPj9vSW1FWK44h1wcL0zwDsTZnrSoKd79Rg6SNhC21/tiGeywy82/aH3H
0NmYKtEeacnXsh465Zo/+TU6MHzv2NdacYYKmna2q6lTrICVQRSzBPpP3DGII/PkslYfUNTFe0mG
/+AwOdw6282QBe7iWgfGMj8gVW992p65tUGEQVTRCB6HwKd6HfBT7w8ajVkTlXH7XUsFRN2Pj9s2
VnYpgO7R8I5KHTofZTrELHb0dkrtJkq7Ow/UG61fg7lCxYS1ZgU1Mu83wBIoKSnWCyfOWUXyNrLA
nkuWJzwJt9r+/Z5c2pAWb55MZmflECIoKys8Nuj/MwoF1mNtQoAcwK0W2ZLvyhWwns9m541Zi1Mx
v/GW9oXmf9PEDeop9IQBJoc5kS+ZVm847WDVLTqZIdRNtJ3RJPthiG+2R+vtqQsndFHltnG1AKHx
dWyxqu0WMHniku4mUWt/cw1oR9E+4JmKcFNlSSyti3Owz+sSp3taofXigeRfaYweO/djoX3ddujt
3MAh7AOYGlzW3sxNlxMX8pUcp/sPYw561ZVc9fNSmaEGr1MyICOKtILsHLJjhbv7bw5IKZfduFmS
DnBg3HfhcNr+8bcLEFcV8N0jvcKhA7bc60kAYGHuaxef38ZH4rOg75+9VLFHrtpArRZVAwuBJaO4
9YahMJwQzEB772XPoC7WzadtN9ZmAXvIvybkBNtsu6SZXEStNweMP4OAbtvA22AFCxU2XLEscGDK
y8JmejqXtlFFRTe1QerqQ9QaNV7l6zoPJ21cFOfk75TiukBybVBaHfU0oi0JVDRRy0NvPtb1rnvi
zb5NDto5Y3cGVwSCykEpjhPG7EnHe2XkVrEVenYTnyaqfWU6gKlWS1vFjimC9q17YIFADzfEf00x
oReLn8ZaygZrgXuaNe5Yj1YrG3mAMbZ7k/9qrH43GZUWxPOo2N/eHthiXAFw0ZFeOWgfvzbM4yUj
VoxbEmA7tD5QluygCRB3aZgV99sxs+ajeD8QnOpooJLZztE6lg/MRILlkzaiYL8j1RlSsAePHsw4
DyqPBK4qqXu7ENBdCEohnBI4tKHpee1eVVQWkhy9iyzrpRcU24pGrZXhu/p9afiYmZOxsPD745Sh
8PAhDvLkY5UFhacYvJV4xEGHYUMGAqyYTAUhKDp9azE7JPW/xvIDYsFBTx5VFpJWHRJmQK6NPEfW
PqG0c8gyxV2Uus5NTcCL8jhoVbg0/Fw6indBMThS0OMIhyEkCqgaykiHasbt2dSzHmdrFlSgtbFT
3Ca+bkfdqhHokIi6p+B6kVKqttKWxLNhJMF4VfkzHw5l97xtYyWyodH3x4aUUmkGOKWGpOxBKCNE
pPNzA3DrBJmIOdP3af1ijUUw9WamuLGsBrdHkPIi18LKkoKv5XbszjPtwT7ymbH7ESrz236tBh1u
s/+Hs+/qcRxZmv1FBOjNa9HKtdQS1WZeiO4x9Cx69+tvsPe7Z1sUj4g52NmZAQboZLmsrMyISAE/
Hpm8efelRKUg09Gq3rPFKek95Gh6Ax6p53nzsaGFkaA+rKAsO2UKoWJ8e0zLrGCFoeubfQgJB1Po
inZT1aG2dolMt/dswwFXgzcrKt9AQM1vrZqp0QisEZv9kI16oiUvNFAPLcdZXVwTOe3OQ5OexTHb
SqEtx1tOfZHbH49Her9VALsCvAfpaoRfiMNnI81zVDZloYV2ipeZAZAFVsTwyArznUdKPk7MwEdp
Hq1NNlI/pJvH1u8XFNaROJTQ1AK5pPnprnOEhXWhtnsQ7vRWG0nC2rjeSS6vPMnu3citodkwuVbN
PN9T2n0cOVlidWgYCGqPf2DktTWdzu/tmqLSjosL1UZoFSNIv53QKvRKtZLbbl93URFDxDsptqyQ
qWYG4Vw9HKFgqWmppwN9XpK89zmLYStqP57XycjdR4BNgwcvXiOoG95+RMilclRjB+/T0TN6HwoS
UY+m5uJfn8cpL4vKLg4KiobzBHTvedkgdZBjVDszOlX+RJXcB3m2YuZ+j05vdwiAomsEHj/StIu+
BSMVaieJEpdQFZQKNDwVmvEQMOA6CW3yUStQ5ZYHtnLEZLgAiC6sBCRfmbjbuYRMK9g5kJgDKFyZ
DzIf21HtqcLtJQgXDSKaYY1unhySX11kxDttPKPTOWFb3WssKd7WZ/wge/Dc9k8mXmJvw8qhvqbB
dn9s1InGDJVF8BKR+Z8m7NuEpHwmgVEc8Puwr3JzKNlSedayqC10KZAoiHk5KjorLnGBqARxPQj5
TIQJLPW8PNw2fNLWyYh2RkpLBFDPUq0BvVElEDUlYqEZNEE3zDEyS/nv3TGKtugZAuohEmFg6d2O
1+eihFYJx+2FlEEXvFiW9lVYF+7jQ7MwqwADAcmF5wO0Tee5oiIpW+DffcxqFnIbtpVLhlDQ8Ugj
4KHdQYpgxSndn1LcYYgHASKbtEfnebAiGntVyQd+D3YlD8k+GVpan0kplekh6mmoruzkhTcLql/a
l14YKvx35T9aoq4R0Yrbs7KRFrqooJsb+jMakM9HgzftKQUNp/9rD39rcxaKsJEnlZ1KuS8xjLw7
NQaVCh0a5I/XbsFFQCUWuxJYPKiUqPztDokLPCqQ6eP2Siq2pT5KNZfqCS0zvFuSuKA68LroG6Lm
9Wj4wQgKWspAuvHxR9xfMoi90UMU2W5oQNzpOqNxmcr0TIuPYDjeRo5JNXponllcVCobaQytrhHD
lWO5ZHOKwSHKhvwJqnG3A4dQ/thDXo/b94O6H+TgMKACSKiglWj1we59LVoZ5NJMA62Bgp8C+Bwk
7m4NJoxQiTW0DPdZ1v0MApAVoTbJp4BYQnbSyaJYZ2hFirhc2b0LhwW3AI4/blfAYOZ4Xa4M+DLs
4fOAEkSn5L6rPyifanqNtrvDyiW+4Akg4IFLHPwfYGTn6uhamiLQRDcDaDz557oFjT0uzEaGFhFi
k8d7ZrqJZ7cLXjUgEEzdWe9Fc+OOycsWgnDoBCAGH4VcthbPlOzK5C1bQaIYoE6c+zkuz5dCOnLw
QHvgqkOSDnnjxHm3hhRfWiK83vGDsC1QGJym9du11HU17RIlEvZqko57Vmj+iIFf6wWQlCteZdnS
RBUG9BalkelUfLOU46TFUZwIey+RPvtOugxS/cS03u/Hi7NoBrc+gg+E6NBMuzWDcjTKp0kqAGjD
Q8Cn9zV7ypY4ecGOK0m46Qqb7QOMRcb1ijAcF/v0VPg2ojFgJabyZR6a8MkWwChdKF6LktXT9iQw
jI1ffz00VOTgNTiwlhRxPrRCUfigARB/3/Tv2ZgQDeQ2fk025n7boQqNHQcEJnKXijqbP1ZMQgkC
4TJElEVQ1PPhPZL7eMUhLRoB4gqFlqmVgTpzSDQssZ97H0bEqmGNoqAo+3Vqrob/iyGIg+OQS6gm
zSkxWhPnNJMKeRLXLHQ+SxH3+GNW//rblcHyo16KVidw6+D93e4EdizFCE0+ZTRErVLWrDSlLZx2
QAhEmqzgovPfm8O+Y1GLQ2UED+tbc03tldB0C5R9opQNaZX2IgaqI/+9VAdwN/8EHxNbVJiZGZui
gwh1qOwDpthPViDC9tfpGzRJxxsW1VJkLFHtuR2JlqQyTRhf2bd1eMWjxUOVT/lVJOoaE+/+epgM
QbX2K0kJp31rSIxQ/vXUWEFR8UcVMy5Fi6NUtEJuLUGwZEhCPRs3A9qTq/MOqWXXsF4eQMJZppru
d1Do9UFrZ6HsvLY8jy3dtfrsANFkGxbLA9ksk69/CGpudA3UMNW1u/U+YEGg8p8xoTvj7eQFdaHh
QQpLgnfgaPkELaacqZ44v8AjdSUbujwqOAW02oNc9/wt3hU4xmOB+eOjMNAznw+sMg9PNKXZLlOr
lYO74IgALgPOAihTwHzmI2sg3N6kbIeoIUBlnjCc/6IA6fzz8XldtDJVyhBnIgKbs67DmJe8jC94
KBNFeUEygS9tDsHf78dmpsNyex9BJv4Lto3pQ2w52+NFztV+nkIgvlaSxIg00HYShhX0QuZ687Gp
xRGBAgLpFfBAgLW/3RE05Lmsq2pEdmLY6tAIbqH/oagrFY1lK1PzZ7gHOPDp379dsJDdHVU1aCF1
EaXaGQzLyJKzQDUej+Vud0O5F04bBDaFRQJxjrBkOgjx+RA92jepT0pPPKNhnFEJuM4V8SLQamXq
5nR1hOFoUiAhjQw+y0TFn5bx26i8WpahS6z0Lh/orO7Z03/lRrCmPwO9L62et4Pt3w3yH6PTHIL2
jMTI/IbKB02KJZ7p3X6Chxk5LSLIgw9iSLq8jkAkGMZDMw5riPGvq+jbnryzO7tD+sKv0V9d7t2K
p1ATNsKss6Rc0EXvpEBPGCFGx7xyue23BxQxO8gEqBoJeSJ3khHIbyl0mnyp00PvwGQ7ujIp89f1
P18HeWlc2whFsBa3S5GoUiWOLZYC9zek938l+ZOUGAnCqmjDF0TpGFJuvWQNSDbPT/1jF7RJRCZQ
aAI+bmaXETsp8rEaUtBCXxkMTVndyd5AcjUzPG0g0Bg2hMRkvF2ZE5ZDaxs3qgwuhHoikDDpKOwg
qpTJp4Fu825NS2RpWiaRDTBo8AcyorNFa4FZkj3IAbtl/5R2KcnDM/ZqL0JSuc10YXD9nHTDXlp5
IcwO4jQrKt6JU6A2AWTm2apEKbJErZjWHdmXiqP2KIOVXVggPCKdv/JcnD2J/88W8P64YiZ08cy1
IJ2rdr6otq7YH3PUjNruJWYsxPKtutOgC3Z+7GPmmbh/7OFRMiVzJqrB7K3QikwmjZzQukPc0EuP
69REGj+wUM2FBDITmUiXFs8hFvPC+52yTbKMrgx59lz55xO0SRAWH4GE2WzIuZgkeI5rrXtWA56A
905YalPmVzKih3tkPx7wV/vk2cFHSgV9leHjUIyYFxuTEYCqLJU7N5aH7GkUJeacKDUQcEXsy3on
1HTbN9jxgN8MEHH0ApIN0/9aY4YDnvHMqBa/GVkYdLRcTLeI43OrUSJVb+qi2TWheo35QDAUfpD1
UYllB23cM73Q4Mzw1K1NoVQ/Sq5Cj0ZowENXPwlNcahF0qC7iyWyA/DkVSPA30hoWbQSwyxtZPha
YNZRIMG1NTvefcAWfpjGnYtu768SXz+LzKfSPbfFUyVcH8/zHFD+tapoqYE3qAT10ruNlah1NyQB
7VzRQ1vuTUS9jTZpsQc5ybs/bUKNKk1fh6rTU4UhA56NKx8wC9j+7wMmhU4MGBjpmbPI28YfFabo
3EK0vF61myKweMS7OTWEbtyVUBYMt8jcgYX+k20utMkstZBJP7xlkb+SnV3a4lNhG2BfPMfx/L/1
q1I2Si0SAJ3LeD+K5uegHeOclDJQAk/0Lysc/4wbOWAQpKFMehc6DoqUdijZdi5fR5+jkiCvLhNu
DI/yz5bJ9QR8cH4l4bC82N9szubaL3s+p3zbuYLH/BRUO/JsmuMK9bcg/NvMOBhD0+NR0xMvGw2+
XqsWL8UuGDCmGPsasdIcQD7mNWC7XN25qbgTo03RAHR6iJsje+BqM4TWb05Jme+4CC50NLIDaNYr
2216a9z5lW9fMIs8mS5jqBbhCwamcri4MNDSArXHTcj0JFMEnRsguNMGViSRVFpxav9l/v8z/Dm1
1Ot5ND4RseZA9x5kWc9NLdDVN3O8XipnJThZ3MvwnhOMHtAMebbWDGqSTFvBlpK+FyyEKS+ZQpjh
LHgvazpvixc+UGRIKEzWoOpxe27CAIDOkC07t8t+d4CaB4oOxFKeGWm8h0on9aw/tP6zspLTAO5W
ElyjCU6Ml/9dlEHrjK1bbOYGPh7VSMGSRDuBCnSjo2LUSo7a1JsGfS5+Pzb8lWl8ZHh2F+eFpiZU
6rCJxw0XnEOvv45sTGowYUr4i0DO9ZqiPhi+UMbfJdmm6w55rToQFdW7OtJHKLhEohsUp4K98F5D
ELBzQGeAatygJhSLjtq+PP7mRSf7ba5md3eFTEzfgCXiyq2RbNSxIX7n1MxaD4OlqdGmRwKKEhMf
cc7wC/pukkaoejfSDpIVmJBaFqqcpC+eZANYlaBvjI/Tlj4nn9VVK10my0wBZHuqeSeeOdD+ItMD
ywnb8kluTv1od4LT12vJnIWjoQGsAoYaGN6I2qfZ+vaCAswk4HLQhF3ZTsdt7z1LwqYIE2MQj4W0
xkRdNgY9HRaEaAA7p3//ZswLxz5mILzoKhnJMscXOsKxRI5/smkHXGS0EqUtrDTG9q+5mX+TuYxL
aSN2LoRo9p5tKWtciJXxzJMRUS9J+ViwHQrilV6wsjlkH/7Wt6UxI0m31jd12pizs/Z9OF+e59vs
FUzeidWA4ewkssbb+yrjP/rhMxcp5gI6srb44Xx08djK5JXKTmpxk/mFUYq1UdVHcOWVeqPipHg9
y5FCTIlSHkuv3PJhfYiHtaLmUqCPASNlgboAlGnnfGIpa3kf9TDsTZaeNMXLn4ByzUTS1ryiq2ib
9d5y0m8EwcoW7VzKjEhNFqyEQQvxJ940OB6qBqjkHSOkFSFjFAjYsnnxHPBnVu+gzyr7ENRfY+sv
3Yg3pmahblT0VCsFGaejUI5F5tRvRdsAs1btWYBqf5aSER28PkY8snI9Lm4sRNhfr2jwiGYeUYg9
ryw59MtSGqqCrIFMq9ZHq3IIU8R4t8W+mZlFlKBU59Ggep3LDo4aQoOj2lG9z0vSvPuNXTbHZqcC
AtWTZGigjffBrbyJvzj1jz5g5uvqHJXoRAp6N9mgbaEL9SsgQ83GrvT6dJQswfrBkNE4RCwZjKc2
cWq9t2sd0TZ1nh/fQcvHTRSBtJgkHe9UpXxvSJtBiZG4Sp76Wk9A3II4H4PmbOVbFNkygr5KPBdv
dVUTYdS98UlrzrXerMExv/J+d3Py7UNm+egipnRMQ8BKpWNLyRvmnztXqVMrh5EDApmg20TSn5UI
3aHRvbHbj/GZK6161Ku4MWrwmiUjPgacr2fZ9fEcLW4XpPfwEILO3F33zCoCz18Nw94FO+It1Ipf
Q71DM9rHRhaP95QgR60PzdPmQbgq1IPERViHrOcAd8lCXfXY0JDLzKRIY2pRv3InLZ41xIcAVYED
i4v39grM+rjt0ibq3QJktq1QjfHHACmelWzv4tx9szI7ar0meInCFZi7uBH3Xif6wI0FgUWlWrs8
nsEvkOLdDoJ6N4IdgIcgQ3U7IhXiH2VYYwoRT7VWbQ1b3uZt1vaujBXY+Rt2i9X/NKINu63MYThS
29+/xpvB0n40lr/Jzcbi7M7K/gQfkqJDcRS/t+YltBJ9LSBYCs6RZv/3W2ceQBB7QZRzeICIRyPY
gfQcXs/ewc+fY54nauF4ADwc/peM1Y3ZmWf3ikgI5RpbmckPKJpR79IKkDk4Sglp01POwcs8XpTF
9f82zlmgRWOViwM16V2lDYct7fvSpE1bbmQ1XBOu+zoi9+uPVA80s2Sc09ngSj6rUz8se5ea3ba2
eDs7cQbzU75Mq5v9AWXDyuzKeTzAxXMLuNP/NzobYMv0IBcIGfwn03m7yBNCPS+pCAYsWlkFVPBJ
HLfK2oN54ZmFdfzX6iygRN2sUrMAQ+U7avaOBDUNpj+WTketMjtIiYmia9uZTLrmNZbX8z+G549K
rkGk6YE64bJSfeTxbhioqTLdijP8L8fjXzPzyyBhpKSp895VNaTDT7Gm6i27DYE0V375720WEIW7
MGux51IKH+lxaBTh5QoO01y+LvX4mGt8mA1ZxwemSUFusQ5tvoAqExsCeA2dF89qWAQJ4MOAKGaI
3KnK3rXqo1A2zIfP/OH7nUgZXRbXnixLaZqbj5ttb65k2iwWcJRSD7rcdtU815GrisbQbVJTaXQ1
tqghxbsICJK6I8MaiGRxp3+bnNlOZ0It62oGS59nvh6aKTheilnnpa6sAo0X30tIxkGmEOUUZC9u
PTkjZG0rlrg1PPGNHxy5eZeZhAT246P7X5b7XzOzK9ADg3xkxelhzFii+KqhZCCqlzo9VhJrFpEh
IeThSdirRoK9JmFDqCKaRiP+SBWHpceeyUkS7ri41SEAsnLG1+ZgdpuFjIgW8W3duy0yFGKMsrln
SQx9bhB4P56HZcf5bbpnl1HvUaXl2Aa3QkytKNzH2lNRRO+5dtKA0vfz3ci+C+M5ZbdR7XhNY0RM
tWXUfaExK5+yNGhg9XFhTEwjNFG7XfhQDeoewGm4F6XoP1CGnuyIvdHnMrdv01Ram+Vp087vjO8G
ZzutqjURrXSl3vWfKvkksDX65epNaIV0m0KI9PFEL50glODQGA5tejhULG5Hpw411ByphxP84dPP
KtiwnUqaQrG7z783hFo0kj1gWQMxP1tQD22sVT7vBrcvCmPM4cSY5grVIWek4VEV17z1lEmcTyJw
6ABqojQigKZ+O64BUhUQ8EEJcaSKHTfXrk+tdAQfs9kK2k7Lua0Q/tGytaL70l303exsOn2uFmIp
UAY35J+VahsWb/Eapm1pe3wzMa8lj6Da0IyRB7et3rr2WKJ3HRdYYSIC/O6W8drturRBJnY8qvXg
2UEd+XYimdArBIYyg1tDDxMdnPVeeeYbR+0aJ0BF7W83iTwxjtAbD8HyBPm4NearZR8FAdu74uAM
pdXyH8IPyhMlXimc3Z/pWzvzIwaEaBL6sMNo21r5MSpvOYSsz48Hc/+auTUyc+V1m0jJEPGI/UUe
mEDRY7doN85aj60sPNxhBpp8U5UE2dR5ehv9wQa2jQQ8UntO79VPRD89T7reHBnDnzogthv6xoe/
mOEllXbK8GtABiEPGENCdb0QIyeofwbhbxEQgGGbqbnDixueGj5umq7p9GJtWu737+33zuaedmEo
Kd0Ij0NPw/hcO5XRyoTyhuyvgP7WLM0WIAWgo+oKWALEPlA38dTC3n+FNpLORixQDSvNkBYwKBgZ
Lgikw6b27nOiAQbFBHGvYWRxchDawAEBp2wvPVhIRddcMtbOVKurWDSiRDu3gUSQ1/F9JFo8u2Y3
TYumgx9R9hEg85tKG/4vufy4TGW4edQ/QJ8GXnBeQO3Q3FruK35AHYRDz6SyGEgMqRi9jaPfK3ty
4XxNVwqIbhx6gIIseXuOBcqpFeAwvCuWuKJ7nUOTW2oqw0WTzqNs5sWxlQMSM5fSl/QsJBJ9zpnn
GnCc8E8k7aIg+pmqvxT+Wcze5eZNFnSm8S1ar2yQlc+c8219LocL80TebcWYtzh5NGulCLdIuMan
YIDu6eNpEaatfXsp4f4DEAQqfiiBIbd1Oy0lbqU0BgfM3VGCdFpBjrL++fkp6p+n/evr6/v7+9PT
x/aKFBv505FE//XY/hcw784+8jjYCNik/BycmqN7Q6dxo+QGe+ARiGz3lmRVenrw7dCud4LtWcI5
tUdH3nAmPcomaysRSbbRtXEef8pC+hosCrT0msIBvGvmYLgQKH0ZrFbZlVDAJ1ZdmJ5vZibzXjmy
+T/YknGfgJsGhB9EC26nnQNKNiwbRXbZbfCuWaNTk/wpM2Wn1FcsTft6PsHQsoWqELRYJ3TRraWB
FSJhaDTZpeQ46A3p9LejT36LpDBO+/ctsOfk5bHJL4zHnUn0d53A9Ijf5lqpSqN0ec5T2TV2h/Lk
Hq0f1sFI9EHXQvJpbY4h8riuReBWztXJcRzd2ZqmTSIM3njerdyrCw9CVJC/fc3s4AcjyuYszWVX
IaFJW6O6AvAWupGj68W+3ybIJm3XIEBrRoVZVRk7mtP6HlOAB+eL/mP4LBJTeBX241OG9hcv6EdL
L/5lZd6XzvK3kc6BjmyIjhRhUGDejYPx43C0jsfMsI6BzpAfBfmcJt1KdVUgdFM+GZj3S0T0D57Q
o/MsnRrirGyEeSdKuPdp6jWQHKaQl5vDPcsskf2hr2TXOzTngwXNpNDav6I7l2mPnaFzv5+Bg/wz
bJU1GN/ipv9mePKy30pvQT0gPczD8MgZ6Hl50C5laxcx3v9WLbw9nvaFOhBGOTXMmpQMxTsxl16D
3mPI1jhhKRn3rXZFbz5PPvX+wXtVINB4DnbxsDK19yHwRPQC+ngKf+8ZRUofMV3Y+6oLzRFdMq+5
Tdfc4eQYZqf4xsQUynybQ4iN9VnneYrL2uIWwFQzskKT0Vvy+opqmiM6q1CMNYuzkwogQiMkPqO4
vdEane47zFO5i6/cmTeohQ3qZAdvxT1+ub+7UYIvNbU6RggyZ9HKXDHwflJhlDqAF7tA18xC/0Sj
SoPRE4Lyv0WtjJwLu9gWdnUAGsKa5iC1fcJa58QIncjoyUmyoYRuRs8BiUhMpq9v8LfcDo2EMPor
YH56t5M2yYHZ1LpveXqwKcyOXBhLXRnR4s74NqDZ1pfREDRklFJxjdzyn6/0mKwY+CoQzKYMyG0V
fXb46XDPuV9oQ87Vaasobm2IurDzTsw5tyILM2aOTvwjMEYHreNs7rWySqLuqBXsAlLbtR1jEb0z
j3lg7cbxnrr1e3XBBU7cfsCakQ9DwWZ2r0ZqG2ZqEqquQAazMX+UG8Ua97xJfDcJde/18dFfSI0B
G/HN3OyMwFyajFmkuo0JSQpA2C3FRB6IaOYHNUIrsgMTMTVRVqK2uWLz5Fhv7M5Oig+BIbEUMEzZ
Vrf1hj6hyS9Bl1XztdigrfGTtxKvLPjTL1SyBmEDHgmM2XU2lqFaRUmvup4dGYKD/p5EtVinWPE5
a2ZmwaigFhyypjCDMNDpN/6zZkcO2oy+P162hWquejOc2Zs+Ae9UKbpOdd+yTUsCK34GcvTsH+T9
aDdGRhRckUhqvnNrhqcfPD86goa6CyhsQEPP2cgyQnmaSIPq1mhwLX/I28QoTdFQ7OES/5RWoBDT
5psbA00O2YtJigj6OrcOHFz2guvaQHOFwgTJGh4KRTTojI4dWZnP+8zWBF7/19JsPv1aCOjoR5qr
BWYHUQfgP/eVYMTNRTY7TudXQrrJhd0PDIwiLCLu3bleeQWKRz2mmeaiwcBFvvDG+D/N3H8MzJWV
ajpwgzcZkA+MAwT12d+zlriy2ZfeG5KIh4YAphe0gufpe4BSwJWUC80VD+xHseV/lX+ic2byZ37l
TbloCVHCBM6BlheSWLc7oUk9sVHqTnPRwaI4Rz+VmiBLjs5GARk/1nqQLDqn79ZmOY46lttQ8hoN
6bkJLgYyCX32n7lDuVOe2Fgvf6CRAZ+StRf+wsU3hUL/GeTsoRM1jOrxHMxqx/oYXcRf3O9mjf6+
5KC+25hdrhrNFS6MWw0BLfpZdh/Sk3os/1BrTYN4odYwiQyBI4PXKAg6c9gBF3og26aZ5xoQzEtO
3XXDnwZDl/Rqz5nb8LgmSLiQKIJB4NjRM3vS752zURO2zRi1hkF2q5DCDvAklXYN7s8AVeHADAhv
pcAACHp6zPVm130y1ooTWZzbb18wm9usrv1+yPEFpQHi0zNRzMASPitb3rw+8UZqaO/JNbKLv/Yl
wEFMxTNgSr6aDt0ejUEtU25UJM9V2NHy+E1RctvxD1N3K8Obvv7WZwGPBtUqFSuqAEsy252lXFRV
k1eMy2r5FnHoz2L0FSfN0tbMefT6fDyZd5E0KLiQvBCnXkDcxAGfjUqI5ZDNY95NGDjhuCszg0LZ
xOSFRlgJB7/Ue25GhjQ8ROhQjuKnKHpejEKHxyYaRkFymfGJg3hUvlMjyLMQdIsiHvPqeb/C0NHQ
nAowE/8y9ieJEom/IkrTFcHuf7H+R+Mo3iVP9PHKoYKNP3+XH5Q6mnrpSp0FN8jfDX1IGs/yfKOp
jBogfzkiZYVun6R5jRNSt6ZcIDBPUQO79vFOWNPsvrtMMUpcoYgroYM49S+4nVGxKes0m16UIGF6
ZlENrVEoSCNGecOYSRgVTsDnvlk0g7eyc5YsQ5cZAFywPJU7xK8o9YLkMaXsogkYZ/N97BFf4PNN
1WOSQ0lLbaWKs2dJG9YK/UtLOzF5kJhF8hjFltm90TFl4UfIigF+A5wERxjPI2y8lbKrwJH8kAZW
Q7d+rMvRYfS3kXrMoASBFlfoYcpyTsDo4BVLn9qwG0erKokvn7gGaMz8B+87sWoKbUgqi6EvyZ+w
OKS1B66j3STvfqq3EmliXd3xb1CTE59ZdbTCiHidVap7AX97fFzu4/ivHQzFaPRuAGtpTlEDk1dC
SIF0XMTyJ7yfSmCPEygNFbnv5FU9GGWb8EZcCu2mkKrnOpFZIx6Kiy+njcFznqpLmmd0afYnnUaI
5j1Ur4VUCQkvpAIp0JCVtJmyplZ0DwCZsHYgVuM5ACAU/PftrhQCvpOhz5hchUpNNmB7p088I2+C
JClICAB723sGhT4pxCxw1pCDzy0pjaqV6buPL0DqldDpAI/BKZM8d24tBVA+KkfPzaOUokc4fY5w
ZMWyIxTEggIrGcv1KVBeQm7F+9wnX2BaxcsdwoZo3AV1sdsZgISjULAl619TanudLjgdZ7Ws3dVG
eO3qLeCYkvdbXGUjTTv/1unBLMYM+vfUb1aeDu235IgMYVRI2Wb+NWo01WQZlIs6j/XMgbaBXUHQ
jhRtVTlj4IlbPmBaC7wS0kRjbqhCALZaV9Rr4eQUZM8+Ce9eDcpRMnqYIeq//SSxrbNQjir/WsYi
Mm1QKJTZWNJBy5SsUqCD1QBSaMTQL7Q1nx31KKoyqw6jaIO+kGsIhfskgahAEwTfgV65kzT/7L7z
0QUjbwD/uXIXNKxP48Pwh61IPOogXkZ4Z4lG15noDSl4Rw4tYHwL0BwqFuicekzoT37PgyedO2lk
JgmJUB37NbS2FG2pZCrcThIMTXtRrr6oK8zaPE7h6XwekawENwf3NBSaZzsqlaTWp2mHHfXiySTw
8d4V9ulzozwVokaq+o12v4ddNNqpPK4cpK8M7Z1tvD5RocLvUJ64XcNB6PjWH3P/yqtPcB6e4Z8H
BtA4EuTbBs1YWycWT+g+xHoGb5QfyTN77l5Ec+gNKdpxumKKPBFOkpuqRucZLWNqsr4Gy/4SOHj0
kbNATWwKSQkK6l97+JUjU9m9YArK1j9IqBvWR84Ud+nr+Cb4jvLMwOuXBqez0soyfRWGZl8BBQGc
wgnEOuE3bqdKAIOyayTVv1ZdbNLnoXjJCrP3bY/qsve7ZvZtbhcNxIIiIoj7YPhZsobM2QpwQb1E
uMxGjqE1u2hf4DmC7n5Ja4iMPQ6gJjwliRl5JxrrYmkysYPGyFxiSs/CL1RIvYt2rqNNWYE1heQu
81uUnwNQ9Rvu0GzH+l3RSO/rfrgJL/HQEDbb1tIahvOrE+Gjwc/8vsikrZiiP9RVPlSyNTAg9Pbn
0D9orY7mFNEr2p9lThq/gtKESxsk9vfsFFEnlowxQGNkS5Ze+d4Yfsn+xmfOIpDhdKsMRgOPrVVH
2Usg0n2GtyFZfwVde5jYI3rYnRTZEkSi/PDEjdJek3hTZEegDAO4u2EvK5Y4HrJ8lwBXGpKW2fiq
nqNwTF+y0sgVs+h3pR0qz/kbSCp/fYOj0CQDoI8QbZJ9nEe8SlX7LCP71zq25EIHNr7wNxHRWgNg
rYTwoY02XsOB1qCrmaC/VXoGPtdWVnV5OIjVyucsXUs3nzO7H5JMo35Xef51OKQi6LFWFRsdiugB
RJSDl3rQRdEU2dhQ+TXZibtnFMLU7xMxc19NwvdjCo3LK4PebWmiN2Wua5VCJNmqMlJmKQEze224
Cz5ziv7h7NEcFkiD2WEEDVoQy9IPrjX7xODmgVTkIfBVUuXAU2SkF9CdpRoggKxtOQTNrYrjGAwb
TV0TLL9/OGP4k8Ya0gBTfm2uapNGOV+I6Mt4pSraSPGoYjxJDd/bRaug49hQZftKSVSXct3Jr9l6
l2l+b1A01CJywPFvVG40tI9PYoMvOPorZ7w1qPfiF0rI+EBEE9J2sjLbGuAjKWFaBeG18QSnDCMD
eu46oOyVYueVhdYMZsVsoI5qBPQcMS9JiUYHVqwArvz5+MzcFylR7BagcjWxKQDfkmeOXM5FYZCh
JH+V7RiQJu5VsYYDnFUs6ry34SUHGcP3+Chtoutjy/cAockypD0F3LCAMEqzWKUFFoOvtCC5ysVT
plmlv1Nkh8YnxbsK8s9IOaQV8UC3+H+knUdz3FiwpX8RIuDNFijDImhESkVKvUFIogTvPX79fFC/
N80CEYXpnpUWVFTiurx5M0+eIz40+r42613moRUnfxnorA8QFCWeAWj6tRdBVieeYxbhLaYyW2gc
RXsLTDhVgo0WjQ/ppcUnz0fgXcQnqYkqEHfFZ1lPlfOAGzpEfV2D4knkfVpFmaMOeXC6PlEfsgYY
hSZuJooDHk+Qe2lUyMD4hmKVnCsgEXf1FgnMvNUW18jFzy+ukVDuK3Dq/Lw0PhjjS/+GfnXx0JnO
VmL/T03o0hJZCPp1ACOR+ybHdDkQo0q9XAni5Dwm060f3avjrVQZ9157V57LSd33+bdivOkcYoud
oHpfrk/jygOFt/Pct4UQDbn9JbNfKgvIUwVecK6kXSXbUW/HIx2fhy65z6rITqujuNW78nG/XJpc
HK5kNAVP6qzgPAWFE8voCSsSDVjfpkn7JZBkuj7CjwkfIOeGQc0LUh3oCxcHakjzgeq0EZ6VoE92
QTvVtpiLjtAbsXPd0seiPqkyfOusoqDgNZaRfV7W/iAZUXSGlWzUn/xugh6HXjP5Fxkd7XvX7ZNs
X8Iia/d3uvloNYfpHh4bu63tTHbjrQruSjhKjhSi1dndI5O5pIY0miKKZCGJzo1w3880DLKTCs/a
k3cQJrvITumjSUlytOtPytnSP1XDjV+Q5htsI9uYmo91JaYGAVFSszB9kjdZnKdCHNIqh1PqXKlv
RfGlq55q4ZOSas4Y7H1UvDya+qMzKgAKtWL1FjJ9m/BSbmVbzvfXl2lt+80OA/wltR8um8sDF+fl
0EtiD0xKUQiHrDY7VkrUgMvNp5vIKJMdQcLW+2XNKCRGcN+wFtwsC6NaXAdSGoTxOQlM80btavHU
t9+kpnNBIU088SJr48W0kgH5w5/AyqNNMXNFXI5zLL2w9kZmdVJ/quNpNCQEk3lvoGKWfh4Ixutw
L7V7cwsWvHbg4D6dibPgcSbXemlX7tsi4hEenQ29m+4lmEDilF6Xppo2fNfH0IqEMURNEgkWeRYV
vTSktL04GmYQk+AIbFEJcV4bl8yac74wMS/ru6vNwzfT5R/F56CWbGlmEJ+I298UoAsvYvZtVGyf
9tb4DlL+YaM0tbZj3o9uEQzpvmIRDpXx2Sw048HIBsGJEglIUmHw3DVyE3qmND3++7MBqefcu4T0
B9fB5XinIJAm0arjczNGNMx+8ZRyFyi+Ew0F53FLx/6Pruzi7pMNWnQo/IIT4ia/NOflXRxMOWOk
XVU65L0p2002lLeTND0LIaztbWvEO59Y9UZqC5BhEa26atCGu0aooEIwpwxtQ204tLX+ZkSjAgWU
ELqIv2y2tM8O6sOnUm6aFeiRoF8yVzUQYxTpJLEcqdtqpF1p1bNN5QFxVmW6pTVVrI/xJq/N7BaW
VtnkEBFaJA9Jp11OkJhro6KOWny20nrnj/WNVX4WJifNvpDrVqpDywt9MN1a3NHzK/pbUdB8VD+Y
n69PYiFINZZsM43oycUkF8lZzLvwXshNWqjNJPkUqcE59kLxMZvy6aiZXuqMRf/tX+9F8hfU3UBo
wuH/J0Z/d/Y0xY+LoWiScxvGdNu6irbry72KdFrx13VLH1vH2YLvTS08iTBklhcrdXKW7+m5PH01
kkPj7V/br6EDgcA+OdCEeVvEjuFk+/Qxiu3xxn/UN6vRs5nFdIMzxpkh7Q1Rw1KGufNSZYrDJD2T
nq53uSzBzBXbiDFcH+6KZ7kws3DQpYn2TtTH6TmdIrqUb+FkCmQX9phhK9e58o4CQ/3PiJbBrVz6
gdiamFI+y8cJHeNX8xv6quZOMJxmTwosPAy9Te3r8/UhfizasqJw1xP7QFfDDl7EG4EiRF0VFukZ
uNmehPv38VzfR4df0WNtH6KdCbik39WfdBda89Hl/tgKvlYup4sPmHPS73fvqIdgCLP0XImZZY+6
lez9eMwO18e5kk25HOcirvDVHOR+kafnYqd7n9p+B8WavDczOCMPgnxTf5GrWz272bC6uoPeze48
+HeD08260lSLwRmPb9XP1KY2Fe/Ur4NDJvhUOcqtsx9/PF03+vFFNo/UhJAXVD6Scguboi8jgYD0
1VmIeVFCIfqDSyM7em0XO2EXCse2lwdHzfItQOmfQGl5LNnFMLqL4CB5nF+OlgqOT6GoTc4JLHaP
UTMUElexr7aOqMclTJxiQzKxb8dYdtouUvMvcx7uxRfjsbEHtCu0uyLPm9wJxzh9Cfyoe4sFq+7e
ugBBQzJPvtKcfHR6ZyGcVoCpwzKrgK6SEiJWq6DbwYmUYIicKJP07OBrEyQjYVUXuhNYufY2qEmg
HIY4V3PyjZa2l5Ih+KEMoR/u2iGq4vuuTobMyTOd60LVmqzfXV+b1XM+M4RxhXM7UnG6nCI57zSt
LMrkTJqhEbqdWduSD3eC92RYTn+nUc02nTiEKqqHvdmh7fX6B8grN5Xy/gMW5x0wURYlcKKcx+im
1dCdOrahbqfxbe3biuLE0Lb+hOJxOJhgT6mbHILa1lyhPRTH5nclfA1emOukeW585p1ZTz+X+j2l
mP/wmeCgZ+UdXgEfaKN6umLHIpoSqMV+hd/Fm+gOVWGYbatD2O66/qBXdmfavKCc0kfzUvsqeA8p
MO3OsarEGYjc45Pn7alhsimq+NQNpyokHLBLwxajLxtfu3bMEXcm9pgFpHm2Xa5qS/ZcmAYpOefj
Tam7LSpYcXAgeajQ6Bwpv9o+3Dck/rtIsrv465jZsXcbygMfZ+tUN8uTqbxYo6P3tLq9jtHzCPYh
3VWlYPdbFfk198ADi1c+j/35XXf5rUJQhf0YWcmZkn+3Q9G+2JXpiMo8U76n1qrbCYpzN1UlbFFn
rbx3ZhghIBYa+3QI5S8tJ1XulbGuMku66N/Ug1KDQhinBy0ti42bey1AoCqJmgmhOYRmi3i5MEpf
q6YQb69IKqTQ7biPrPyFGtCtGJdbtZTVy4WIVwbuR34I5prLkQkEn2ELyctZTOmBkqxD1NoNnFnN
F308UCwIX+NpNwZbd9rsLJb+9r3ZxdXpmUHoRWWbnkvd1stPhnbfiq554IAKsVsMx7E6bmz0+Rc/
WJwvFlBlOuiyxRIOWllLQTCl5xFZbBXYke3VP2SQ7LXdyq9USsxPAaFStBfGXVc7xkHkmgXxb0EI
Pf2WRtRGNz5pzZ8BpoErdtYKRorkcurFUhLCVhAInBDjuYXMFVxJo32WhVq7R/8hcKW89B1RSEOn
hTN54+25ljtA+hoKHJ1cFlmLhT+PDS+AGDzOzkKNRkH01Rgp/ak3gnGrKMdsaI6J/4Q63j5sthz5
PLAPS0FqBvJ9cqLmMgZWpRSIUYflXrOH8qkWsx1qgr0X7eMudSoxd2r9tWvuaPS3/fSg6TWukYdi
sacHf5Ko8gWHxIJ07GEIX8xkJ3oOFH3X98vKMVQhTJ5TOTzNyD5cLo4wNlokpVJ2brzEEZSTX3cQ
ZtxbW+Cbj3hRFXgTz3Frzl3qH7RkyrLVzSJWsnNyV30WTqldOz5w9udn6flnZctbRI9rCcMLe4td
109Z11QB9nL7Pjiov+eOjudf08On+E63Xwtbcc519P9we6+c+Au7i4smy6TanCI5O3c/eSTEqpsF
3zPjqOUFfBrhUa1M29PuIfASh8+14Hp8TrFL4v1AX1Hr5sU+T+6vL/HK+bv4onkLvItwhUnVPd6k
2ZkK+txCUOw6MWXXD7YU/KqHTSaRVXvg2ETIK+n4XFIPjWMSGnWBvXGgt/KGTKx9yo/B54E1B3bv
iLZT3M8tNHu0AZ2b3t69pa5X2y/Xh/0HRrE4fnNs8n+/YxHrph39yIHFDnDhKLEtW6FabMP1yr77
1X471rs7dMIOhX17/tz/eHrays2u5Ykv7C+u8TrrlFIq53m3wbpCUFjd8aTJo+NwmyOBbAe8GMPd
k//j+rjXyiDv7S5picKxhYIiZNytM2o2Hfi8wJ3E2wfTcaecrhub3cOVOV52H0DzHyZmwBhNw+2g
iI2aT974Mvi/NlEza/nLi2HNF9+7bZyasZqPCsNSHlN6b0jT0DbcuXXPu9eu1Iforx784r23le5e
91z/7KNl1UXzfYKKgBM9Sjd5abe5I96LL+J0G/8CtjPFOwFOlnxffpb1jWTOqnN+Z3nhw9g+fZ9M
zK6oPOkSOLvoMAyOvBkcr/qsOc8NA+wsprnwWVWvC6ruA/jUBHcGRGqHVKITAhr5k5BXtjEXfuJD
9V1+FTVeiubBih5IXqZUEK1qiwJ8jsQ+bql/PmbhrrJWSoJBYp2j4r4L9gPvGsFBuoAe+QRQj5vu
hK2k2fou/sfk4hKcX8QwzzDPinYnRYcG0lT1K6BjaZNnZCW0ZxP/Y2nhk2R5qiIrYy8dsh09j6ij
PDqTd3P9UK4V7+CwBBU+F+/AmS2msBeTQooLNTu/HHI7egx29X042E1qO7ez24Hi5Ka/+ezA87tV
HFvB2HLNvzO9mEpLMFD2MGanuzu0vyjJ0VKaHWbG8lN2g6C08zu5z3/0xd4/xLWzuz7w9Uv/nfXF
9Opt38dZw8Crn/W+CO1A41L94igv4u4W3YXq8NTbT2Thd1tc5utOggI+IFFSOx/IzENFCNKw5zmT
KD+h1h6UfKeXXHITbfDPpvlSQ7rYJHRNnfBSVQK9arRxcFbgFiZPRsgNgMhSfV9i5Qw16cdMrNLz
0NmReQSJ09T3/h5gF8fXGX+l8WGMdmJ8nNSTdYzvYQkuneyoHnTzlN1Jv6Z0T5atcaPwJtvqUlvz
ZFATkHTCnVFxWGyLPvI7uY/F9GxJDS2kOfmLcswwHRXQgDRb6MWVd6yKKgfnTIUmDorgy7tirCS1
hL6YtPAw3kxpguBqVT3RwX68vuEWET76THA7qHS/E+uQKlpS4AR6IkOrUcpuVhjxQdS8/OAHqLn+
FysoRKHiI8oI1lyOBgiyR+2okrnrmuEoh/pvPQu3ymXLvNffY6Hld7YAVcUf5vR39+sQR1PbqK3s
IsnbQRTfRNMnttP4Sa2Leh/kUnzwUm3vFyYS4R6FQiFPejsaomlPQq92Ar8EVyJOui16m1SLSzzV
/3wdxWYT7QsaYxcn2wyHqSrlXnZ529qVIdPlyB7WUVSSIPFPXE9Lv7dh69YV9axjVhqoIL5U6ZEy
XJ4bGxH1vFvfXVF/PgZCGxAmPChRrFxEdoIgRqmg6ZKb0wNZf7dSulQApo8jrOkbptZ2GKwK9F8r
swjnsooZ+JNW57IgubWgoY/KXkOneCg2fMdSzObPiIB5kC5gj5GSWUQASVYVKTonbLE0kW/ySVZv
gLB1N1A7ZbvQzMTnSUV4Jjf9V1JEyq0W9MDvlfakevEXfFF7as1+OFRU5vdSU6JpJE++U/XdDPBO
8UcVAb6VVcLObBL5MPYesi0eeFvTzIWdpUzI22gF0n6ISe6aXnjRlDg9BZ2EZtgofq3bQT3EbRrs
r5+sedcsFxK5D2kWAp1Z6BYxZWnkEP9OquyWXhTctKbouWpRxD/VoP7Wpx2Sk1KFXnJSKb//g2Gw
8zQW0PPDPro80kFsKXnjW5SqBP1QwaGeBdmhqKtHAxpuxYcdNpE26khrO4mWM5Cbc5vwh0ZUcjDV
EKiJ4gYAf2w/vB3qMXCuD2uZbPmzj5BNof/UICdMfflyXKWmFuBGFNkFiTLWB1oMX+pvJD1gK+3f
9B9c+RsG56LQcgXfG5z//s5rNY0otbKHQYjISKLspR8CZcbv+mcy9Mp3/5NPOIt6w+G/mAXAj84m
kDe6Ci/NqkVsSFVnyG7vferQjHiMaSvv1IPY2tKDdrRe2k9Vs3ENLGOMvyd3ViwD+EwheQm8qTN1
GEjIc0jb1vGn+yjc5f1eE1/NaD8Q2eXzG/clEgU7iX7rmwiH+Zr5MNXcPkhdqRoJ/0UiDbJGOZ56
T3YFwaQvIlKrV5TjjMlRTT89pXkB0k6Eymoypfpn5QvlofSN/DZHhWynUezPEJ+0dakBmR1m1V1d
DZ+vr8ri1v97fuhvpa8CBnf82OWihJZAXluIFFcqzOk5T+t2LyuNdsyVPtm4+NccBw+l/zEFL8yl
qXgcMwsWE8WdlL0e0u1GSAXNcJvkJ4KCO2jsrg9tmb9ejA1G50uDfTzqlRwztlYtbseyux9T8dAL
5YMka4eoyp1CdiUlOcDP6AR96cDUf/0LVkc8A2noxCCqWkLNkB6mLqaEiqvWJt1fZf21EMWdbEx/
FXrcEOj6xyz8t2ys87CpxDHRIioPJA4X95IueoPgR6bohsptjPaWp8FKM8oP1vTWvPpPZaPslOHe
NwoX4Mdu4kNKoz+OHTqXm8dvZXtx3rmEiUEgVP+A8PEtLwumRHKNND2E2heP9F0Z6tD/Jt3D2NID
X4g0xj768Hulz3rmffLNv0TP37g6VoIPok5ovlgD6lnLSlZg+HWiqL3kevkDK437oSENhRrB/xVb
4da+Wzn0c9GEpjvEYSxtCUzLhr7sCzruXROVXw06vTQbjyRyX3tds+X+pHjFLmySfQL2lce5Yfi7
LPWfhqr+FGbAIsYtaZy1K8ZAllWnFWGGAi7j1G7UgzQX6A+rxPJlks+B6tlekn62unSvjYldDfQb
gPc/NcqrnG1x5K7NvjJ3080xPyim+ZZ9d9+0MdqmFi26bicIhxR8cx3vsz6xx/5Fsp6vH7k5CFg4
XHhk/9cWIMRLW0qVB2ZTYUuqb8eXJrN7EDyv+p3e3Ib1hkNbu1xoqSCynrUT5x7oS2MRS28mNJO7
qtLZUgeNm+zbwdtTVH0BN2j3OsQpdLSMDXnMbl96T6O6xTk0z91yvJQdQWeBIJdhFbv8BEtvo1ht
LQ6YbzY7AYlOxzISf+Pu/tMi+cEMLQmSRfskYcrCd8vqEIqmH/Jo67yj5P+ADeeLAvRer2CKVAKI
+Su3o6+uiU9iSXf74JbtdCiK4ncwSkcLD5T0oRP6b3nWObThnGBzPHaleIr8rSL7R6c7B1EgQul8
U2dytcsZSRAAMs24lt2manteXfvSP4fNvlZO9AaGvvHr+oZbMUcsSscrPa8mYOvFHlD0SJCqgUdW
4XdgHUartCv6QzTgHp2pOU01coH3W9wCy8wuTh5vSiMkADmyAxSgL0cpWUGGq5NkN/Gtfab/SL3C
Sa2dpUX3bXurGy/R9DMp31R/T0UtteNm2PJys4XLLTF/AQylM4kqAiaLeTYDzxJ6YZTdIewpjk75
KSq8O4TOf4/mj1T6HQjRZ7/XToZQ//JCtEWTjK7rbuMMfjzv81dAhqrQ7g0vyMK3DEGS+YiUy65+
TjWIMWjQGdNDGwHFsbSbMn4CYH59wVec6aXJhYvJKgjcu5QHkCZAZR7GSnkwpkl5RvKxB04NwkGN
1OytVtv0UCVK4jRpiBhRW4g3179kNvRxBf4Z+3wPvfOreWTqEJoxdkuAgH5I0J4brSk5qFUnPl03
teIAGDTgnjkPxbN66Vd1ete6nPYVtwrUQ6SS3YYa4CWydlmnOUL9GFrordnoc+yLuc80f0hI8780
Oi2njymwm+Gn0dojwCmgUjpIXjPeWpaPt+7lFy5mw/eDuKkaWXb93HtTg9Cmm1OxOlqAbc8bbovk
syyph1B89cxTmt4R/vnSQ8g7q5W2PmVRG/j7cL6brPlCfLcwUwUhwcTf3dZwjM8dYAnRQSel725Q
jU6LXRVtcLUsk7h/W4R+A2ppQhzg25cWgyKxGkTgZdoJ6t7u+0e9t6f+ripMO9Kkk2y+lVFxg3wy
7Ph21hwq6csYlscmMAhLD6PvzpwS/sZXLbOrf76Kz0G5bs7CkDy8/KpSLspcKHg+122XfJERANtn
fjfsRHTFK08RHictCu1Gk4znqKstHFgm7v1GepI8pFPpKftmtE2/szyaUcs8gFPQMrubALUM/hO8
8Lr4Cd7ir1JjxDCDJ9lTHsvpQ9sk7W6AG8JRp3Q8dW29lcJcczpUCWDltQwAEn+qie/Wd77y9a4T
/qRA+s4mPzg+5ZJFs+Is3ZGbCAFYPrCDHClk2+g0c8P3rt05EGNgm4ctKdTF/lLNtJGVCft6p+7K
ygkU3abTzw7o8xt1u7LQrL9+/pdQ/XkpZ+aEuY2HMIP1vFxK3RAMrwwyxU31tkXhUKw+D52Z79ow
CX5qmTHeKWpH00AI48qNlsNmVUzKnR9L1Y2chNCEVL71vS8aiQbwMvllwYpPg0EZ3Amlp2ycvxVP
wNVP1mYm9SWBvriZ4sFPolLqFFf0p2OpyhDZla0MFhJpBjn0+n+dbgQrw+6mqw0MEVH25dRkQydF
bdOprtB8lUEp5eW/v+NwGChbmuKcnrcWy92FfqX6Sa+6XlbbUV7uStO0Ff1JDz3HT9qbJLbr1+vr
Pf/k4mqBO4UeXMoPFvytizHlad4ZtGup7gQ+6CZVxOg+aSvFVgKTFqI2ivYFELvDdaPLKvyfTYZm
D7AnIG7ENAurQpAJZAJCzaXn4atn0RPV9hxl77NRx68KjeKW6O9bVbenqNrY4CtHiocqlHk8Esl4
LPNEg5VZpdaZqmtVsnVq1CnYR7k27K1u0A9hLOglbfvhL3g7ttBnsxNcTPV8VaAkCgs9ceQigPQM
vTU9nqxu0ll2DKIlKF+qceP+/vhMmEmoDAvV9TmduQQpmoVEJopChhvPsvL+GBq2JZRb/Sprk0jD
ITUXyCdUunouT8KQCnkUjZrmIuHr9qriGMH3wTsFfrAvYH8q6i2c/0qKh9eICFJM5HE59xJdWuwE
SUfmydTcwYcRZK6y4HhEe/LtZrRLAGN//YbQ4Po2XTkbhEBwspsK+msfGOi4FuoWyL3uWuE5Sw8U
B8OpO45wM2XxsFFkWLNF7pLmTZp/Zknky/HJ4Nxbqki6a7TyMdSFPeAYxzKFo0LfqBV8vT6ytQP4
J8CDLoJsNNCzS3OtVJdCo0qGS8eoOt1qDUQ0x5z+ZLAMT11r3lnqjrb4jQn9uG1AjP/peAfVSn5/
sYhVaYaBNnqGm3r93s8A8XUaDwYLNLQ49DtdSSNAfkO4cU18PBOYhSjTIG6ipWvZ3USX/ZTzYIVK
q4rHA5KaN1Uc+aeNKf14vC+tLC7OUaDlO1czE/h0APNLbE9S+Mwh3HlmflBqb1cK5af+VfH3CbDO
2hPsLnjronAP0vX6p3zcS3wJTp2U1NyGutxLhlBGgtj6pluU4j4N78l5F/CwyFZAHXJjSWdPfenU
Lm3NEdS7CMmz6rLTuSxA8kWfJnPgHa7vleSxSLbF3z9G27Mt8qtERNqceLu0lQy9WmpVZbqwjeUH
oQu/h3E9OGJcxLvWr2Inyyv51k/1YYefNe71Mu5fr0/t2lZSiMNIb9EtZy3TI/RejF7X16YrBOD3
xQb5NKVQt0DBK8eTxjBAsercr69/YCute18Vp6w1XT/6PBSIkqcazfOPaUlDDPBEaG3xfOYuCn9e
H97aauJnyaaRcIAIc95Z71ZTNrqhLXxmOC/T8jT1w/Ck+eK9EQzivaL34saZWTMH/NfkNkQmhwvl
0lws1FbWxZP550YUhMe++isMeL1IW1mUtWV7b2hx9VogTsayHE23S4FUiE+RWW6EFVsWFqdfC0EW
9ikWRNWVrZdxCzi6dqapK0HJRVEUFMJs/93KDG1fqUJDN+pAy7r35hEXTscGLrutrNrHJw9MZYS5
isU+4NZbrEmWxlo6QCTrWvk3j0YPRM78XTLunWywe22Ds2Ft1tjhBGIEYxSaF94jNCvmLNFNN41h
mVFzr3IKqdQ2fNSKZwZhrhLnzg0j+hLz2TV6O1RVbbiZcM4H0RnN3EnGjaFsGVnMWxFbXiKGjeHO
Oq11R2eSdP//bWS5j5U2M72iZSSJ78jFg64Zu3ALwLEyEiItXoBsNl70S7iDJfF0l8dAdMfQv+kT
z6U53SnVLZamlWBg7sQgkUGuGSTSYkdXct9roZCKrh6GO8vPHwv/LlZ3VaK+Toli6/WwoQS14m0U
QlaTGEvG4yx7rMdsSicctugWxlHXvhhOrlS2tZWhWZs9OBHoGyBopIFx/op3BzUT/aEd00l0CZ07
RMOTXSxkxiEAd3bdV68ZAvYC5RRUrGTsFreh4Qui2MjMX6Tlf0Gu62SB9amr+uN/MENJFfQLfvdD
3pWCpy7nHmYUGN4C4z6IPrfa+bqNta0wh/dzPou9sHRuQRGLhWrVopuWjY3CHKKe+6741WWvZmNv
VadXPCmOjT7wP/yCPIUWC8SbyKQOKrr+Q+PdN2W+K3WdZN1tu5EVW3FusywpiEvcDvmUxU6IZH8S
I6MRXUH/oXq/+/xfpyPUi99fXNa1JMdq0PP70/hg5t//2+8TZs0JoZmifVEKUgYpSvSyE93WLGuc
Ju3wsVXdXF/6tV1MfgvONA0+CmhjLlej1NKgKiJJdOP8VwJNC2BjBNc2wprVJX9nZOGbPU0SgPPI
jKQL95bXPbKPfS34riBs3W9l0NbczPsRLXy0XCMe1zWi6DZdfVTk79nQ2rEe7zRh42SunRpcNJQJ
UHeLNG5eTh3EZWrUsXSuSpqdRraXYXpWMakfIHO6vkqrWxkvM1Ps8qhQFve01/i8W2sLX11TEZxs
XdkCM6zNGuR57DMQBPyzWCJV66WJF77oZmn6XW7UZ3Esb+liTvwtpc5VS3jov7sAKa1dTlsgaJMR
UPh0deUAMaFW8hq1826LEXhtdWbvTDkeyDGFqUszZtz1QUrk42pwZ7YPjbQXyBFLneGIIopj6kYo
vXaOqIaD/eRpDZXNwqsVYYyEOBkE1/AEiCtkIB+IxcXfru+DlTTMH0Avtw2hIfiCxaWdRsCINCOc
K/zlPTolbhhryLugoNhotzpkTk3o0xnQPje5fzeIyW6z42RtXuEhhyYFlktixoXD8GAHCCspltyx
aWy1fcnNT1aMqfFY6bs8ebo+4C1ri80y6YVeeHEKwjQN7EotoOkVe5ukmukfJmHclw00fNdNrjkr
MjIoeMyJGaBslxtHzOKkogWUMMU7qmFkm313lK1f9Lw7nTr8uG5sbXy0UfOeZj+AIVocbLGMYlQW
gRD1Bcs4WG5LCsb0x11Uov/i21r4L6WNSf2ScLIskqCSRBJ2aVGPfEUacjaqDDBYTlGKykpbSW/I
OhNkbqEm1o4FkF08JBcx0exi/Uw9migV1pJbhM+Ffit793DbXp/ClTIx4cQ7G4uTnk5hbmnA9N2B
yB+8F8dPdRrzSy9Ju1GVbTW7oR7WhT+bLaX3ta0yx37EM/TufihPcaO2ct1X0pzFm4Jyl/s/6VZy
hvFIuHm4Psy1mZzF3cBzkhj4QMIlBZ3Sjj629NLbe7EG13DhNHW6sfvXzcAbRz0PFvpl0MQVpI2x
1FL0y5+U1q7ZIH1SbBhZuwLYDFQqQTWTD5zn9V2MThqyFAhEJbf3S6ePjz5cAZX5aRo23oQr1yad
JmCKAecR3C6ft5mO2oU6vwWGBG3ZgXLdjZzX8v76yqyMZnYTc66IhJG6TNpMqjQOeTbQOt+mw95X
1HqvTBA1wOrqmwi4Xre2skC8bcgtQtvKXb0EMed9rkGwSCylRp9hKZ3q52LaiDbWTSBGzs6GvnZ5
Q3s8mFqv5YZOgJPBdqXfZ2PdOUFZb6zPlqHFyR3MOi5KBuvqxe82dIvgadQ2gvRVExRi5pwhVEVL
FZuGmrcczmOZSYBNCAQAjmVbE7a6zyCmQMid6gEYncv9nAqQoQV9ILmK5DX36WipJ6qmr9cXfnWb
8UynYDBrPIqLyerpb9FiqZDcREVaoPC02BFUzbtppqB+Cy2gtdftrfnVOdpEAkj+84haGJxqq9fy
NpNccSrbUy8I007Vysgh1SOSKxKCPSzCGmTWJRu9i2irkGTat4V+CwG1NvI53Qw7yszvvNzyjRUS
8wgRIQfNa758X1veS5ftdKF93hjySoabpwPcR6AnwZUuVeTlXtTHbCwld0IpdKpvG+UmSOxj/IWQ
cUtgaeXygCh6RpTN2T58+uWmGagcdEaPLZBftlbceCMBRizZRlEcVPV8fWQrccaMKAC9qMAzQ/31
0ljh9+Mg1qxlnrpp5qJTZQv6X1M7i0G8tOaGj1q3Rm0L7y6DDZz//s6/S5Ssy6BiaHDdjul+oCDp
qG8lLPy6fX1ca1uDS+r/WlqcvKaJcP4pljqkYYwfRfpXr/WOnv0HL/LOzDLoTXorRO2UoKk2Xzsd
QaDge2ptTNr8qYtKzpyk+N+hLLvV/YH20Lqb94NtHnN4lYz9QzM57Vu/xbmwtvPmbkxQpggpQjl0
uTyTZZZdnA+EEkqBch0NXHsNRukT+cDEztLCf5yaYOuW/DA8MJJEm2BnwdJQDlxs9zqMRCMCA+HK
02TLnn/q/e5r0x4Gyzp1amGH01sfBy/Xt8cH7z/TDeKWiTGAzAHSvxypWIVqV3Wy4App/iiUp0hM
ny2t3opAP7iNP6yGElsdFRz2/PLJkBSpYKke/elpuZPQ7HtTS+QIbnFXlX9ow/I0ZBvJ1JWRcRUA
9qJhibaa5Xs9iyeaGlQxuIPz1Y7qY9NBO9BvbMktI4sbYMT5d2UsB3eheApCePV2ivn1X6/QxTgW
U+d5HfJEGiYCvYad+HfPCS42wowP1/P8UH43V4utJ5QWj7p+DO702+xQ/es7g18HU8JpIuU8d+td
7rEuTPh5g5Xoswdy+rb2ahnfkuHgD7dN/ttPR8fs/v22nvP2s+4SdWYSUJcmS10t8iZFR2PsQT9b
lU2HrzN0G07vg2+dB0Zeae4r4cPFhW/t/YBSUKMHd8TYjiDGQD5gm0tvx+739T3wwR9dGlomOsXM
1IVaVoK7LoJI339NwztPP9J4iPDa8bqpjzuaTBANhjOQmTF9uHQ9Qcn1SkvvQo5NSQUv8VGp2pi4
LSOL5elqlQTJhBEh8G5FCwtCfUjTf304GQrdsHNYC2ncEpDtjVrUQYKY3k3md3VATCS5zYKNlfmT
trq4lJij90YWQ2m6ICZdqKR3hg9eKu33XWrsqgIOOrODhymVYIyqbLlV98EIClGpaDEsyjtwirCm
FTQjbaUv1uYW0gja/JQ55brMhAZBkw9dFoZ3VnBXaAZlqmO51dK+YWMpeaBOoxoFUhDeDdZflWg5
8xku26089ZYV6fIQqzGcknXFSCr9rNXIfEufW3kLbbdlZOHB+6wei3A2YvnPyDE60tjstHBLmXDJ
6QF2kSQ4SAkgPhwucoOXY6nlMMyrVEQfokvs2AxuRg8mX9UGL2G28b0Ia1je5vb/Ie28euPGli38
iwgwh1eyo8RWdnwhxh6ZOWf++vtRFxdHzW404XPnwTAgj4o71a5dtWotmAFcKf8W6u9KUu26OgWv
jTBb8s7mOYi1epTDwp6qNdbMS0fG+5yyM19I/hzO3/Ovs8SgL4Bx5W6h1kCHDSHetZKeOmGT1ttR
acMVJ3N535zbW6ysERe+FBtB7pagj9Sp3njt/9PCYlnjpA2mpo9zd4h9R9ffw7X3wmW0dj6ExbXc
id4YaBpDoJ7ZtZVdRdgR3iX9ucr1DWnRrT6sXKRrs7a4pes45klZJLmr5NpG0k6dIa7M2pXDcLYP
5p9/epZYfV7lrRflbivth8m6n7Q7LQ5XgIRXjSAAhL7qnBNcdu2PWhj4CSIx7khNxaFw+70r8CFe
Vr3fvsquzdd8//NE58BRVT8fTRyKOQ2uZe6mwaRl9MyH6gPdYWtYqCuHh3IQwQ2ZIA1M1OJoSzU4
boHWYTd9UTzDMb/3Nb2W/UqIds0KQQY0B7CfA/BebOi6Saw2JKpxY2GbFuJzmYt/1PoIZn0NjHJl
2lgZ2uag+qOGsWyUzXoakTs9y11ryvJ7Tw/knRXWX2+vzZVNMJc7JXIIBEcAX87XRqRDpFBTNXcj
0a+Pg1T5v4Shj+yG9N2ai782dZ9tLaauN2OZ1DC2wumLWFZHTfsxcCeraBTdHtQlKo5HIxnbOQ1D
VAiJ5/momm4kc9LpnFBD2CVEBM4Ut/uigohaSTadmDpwZT4mgX6sm6fbtq/4ozPTiwklqZTOzBCc
KqriNntf3iSEokEO79a/FiB1Q0jcNhzX+NWuTq6M9IWsESyisnE+ZCn2aimu8tyt7cF8TkQ7CA5G
d7w9uKu75T9Glq9UCCLgEuk4yWJvbrziSxsFpp0Z3Vpl69rWJ78wi8uaKvn9xSQCExVVigjsyiZQ
75Q8R38vKQf79mgMpmQRMpJCgzxkbg2BSHz++ScvK5uVFqueXxA9URcU0vvBaB/IhP2GJhussSqv
vL6vzh7NIOxHiSrQMi+q5K2aUfHKXTPMUakYp3wrJJW5y8VAXhnatQlEKmQuwkASSmb0fGh13Gp6
pcSFa5XeHvkw2l49rQUjc3sGr40IWBHOAwQqLRLLTddKKV+QF25tPo06wiC8hGpUum9buTIYkgcz
9AucFP59sU4N3IiTUjaFq4p75Nmw8F/EXSRGCAlREYXSZXkVBk0kJEHVlW4cFk+IIUD/P72rcvCu
ZcpfX+3QXdBEw8sA0hOqt+cr0yZpnElWmLpR9I+Qf+NVoBrPt+frclXOTSwWv0lpkenyKHUp9g2z
bPT0CinfbRuXbg4btDuQqAVneiG0PUHI3FU6NpKuPHr6fRl8KfuT6b8oyV6En0Zc2WnztJyf1XN7
i2nTPY+ymYw9i3yFeBqdmQ/YPIrW5va4rs0d0RCyYOTUScXMP//sE2L+I4OfukVt2Zmv3yfhSYWc
4W+tEA6hp0M+DCYYDJ1bMaPc14VsSN1hULfD+NKp2WY1mXS5RBhB5MmCaoM20GUqGJbzJih1Hvd9
OTn5YNhqT6tB9ycMBodmy3xf58nKuC4voXOTC7/djHJjtKitupEmOFL/1QClx4bo19L2l6uEHQv0
MfphwIGX9xDAolAfRBk7vbpNaZCyYBpYxdBeGQ3Ig9nOB02FtjhHY8ElFOtG6qJ34xiexKsMMstC
fF1dqnm9z3c3XvqTpYUfHadULBoNS1b7LRxOVr/GOnRpAEQWcggEB9TjgGKebzjZFCQSSqN3X6aH
LK53Y7gGz7ucrLkbaQZ/EnsB/pTPLcRZoEhFnVsoKFTbWPjqwy47StldJq8pO1yS2JESm9nu4W6Z
qbCXVd9xkopKUUoPGMW/WUMH4FcKHrvJ8Gx5tIVJPnTCHc3Ogjn+KsgkFI3rV0elCbfaWv/M5T4k
n4VyxywiDjR92ahXRFY7Kd0E3dlo9m5hdMl26ikTVJaYHm67jMvTDK/cTJNFfRikpbVwGUEVAX2N
G49SSLMvTBIRcejoQfaPnNFxkY57Gp2fK/nbbatXBshEz3UJ9MmBDi/cbg+9Ws3LRrgvlG4jK27o
f8n8tfzSpW/nUUhTOCER9zyVv/OtM+SWovQNWdVS9XaWjnDa+OKP1m4MfrbKP389IDYnxY8ZM6Dz
TDy3ZWpVqRSdH7rwNP5KjJ+Z9Bxn2tfbRq6cNpwG1yP3It2bS2LDrMk6Ksyx73YmNJ0TBGeOEIR/
KZo5s4Ci5c0dTOWS/bD07zLaM9NIQhqE3QkmlgelfojUZynt7tTx1+0BzZ7u3D/x0qWqbczNsPiR
hSeU0wDCGk8gOWd2mzSojySkPaXeIRvnJMUfhFFu27vcdtijkX5eJU7Vkq6xDQiTp8AKXdUbD2ow
uVoh3FuQZ9w2s9x4c0aalASd2jMhF3893wyhOkxGGLckNsO0uy9roaRslGY7MReIl+EKdSJm4y/T
LnTbkWyhqwCsD38qi4RVGvkJ6jx65NbZnSB9mctIzZ/b41ruP0zQ/kpbljSzMl4UE2svNDI5DmM3
MGjJyQf/1dfStdbsy8lDsGbmF2Kjzwo/8xp+ipTC3ows5Ixi1wO2ZoKn8Aw4crv+dw5LYdSvIbGW
W2IeEyAiKMMASKGLu3ASYadkogZ3m2vUpGUjm4RlaPy4PW9LH/thA6J7xBUUtvqyjmS0ZhhV1hC7
WVYgXwcMJ/9HH57gL7CH9i1Fiaf6+fcWaebl/iDU5MG22AxTKodpYcaJW1TS76oNJ5Tn1f7R1DNx
U9ZVdAw8fdwPZY+UYIng5G3ry2M9j5erROM+QQoepOX5EooDxLSVGCWuasFZETXmoWi1743Zb9p+
2CNiuBroXJthcIH6PMc6/JmLW2yooNSXoRdzzUmuNzT5Ko7XNztVLA07QcbL0RIlRyFa9OwU/o+V
834ROTBg3t7gkXFj5O+WiFmhFVpz0JLMnVqTADUsq70mJZ2jBmRyjbov9mJTlNtYLtqDVCAuZvtD
ZB2zYWgVO9OzcStrWveSo/JxHyJf+5KkYriSQLpyeGnJN2aE9gcObOFrO1/zolSREndIjHibCGr1
M9GEaiUXccEW9TEVIOdYBah7YLo+X3uowzJTKs3E9b7kxZ/oEYxjvtffIF/0TihJFYNTvCvC4faG
u+IzZkEdgI7EMByxxSG2FM+UJ4nlL6Q/VfcePMjCXfoafblt5cq2PrOyCEXV1shTajyJG2f3fo0O
VWFLxhscWKWGXsgatc88UZ/vxv+dyP+MaXGENaUx/CJSErdJtcHp5cqHr0YTt16iTFu/bvzN7dFd
cYTgQ6D84OhC9LIMLjo/jmfOn8Qdcxgaue/vUnXl+r22TAwLdqeZK4Xfdr43tCRua05Q4uZtETia
GFknHkLBXSYlxlMuJ0hFV2u869cWDZI2nCGhNBnvhU2yRmETp+zH1nsat5Y92dL0Oyj/RO+3p++K
B5LxAXPARGqRlqvzsY1mUIpGxdO77lCmU31ffdF1vT4VXlZux17QjqRYg4cxF36BlF0rh121Dv8m
DQkcAwjmz60LMQ3pUOGkbjnEuwCmebsofxglmOxq2wnV61QHP7N4Zcdc26EE1+QcLdJjtH2cG+3V
vgS7qpNt8NAppd45BM9e9Wpub8/stY3JDU39hWAeas35558CgizUGqOvMJM0dzUENIp/KtbK/Nd2
Ju2SH8XbWQ51cX/0itb2ozjbCG3jAGBhkByjsvt8xVF9tKcsT7VKopZgjakDMX0+mLDz1d5Ki8wd
i6cwDEkFiQ6021H9rIi2mMGxl+/SFhzBz8prbKF4zK2NJ1jbSvftPkIewlMAVjfIww7hY91/l4KD
1wV3xbT2Gr42658/dJ6xT7PeFnx+F9WZq0CcS5HanpTdFKcra3u5hXjMwPWEdChBCire51bEthz7
MQYbJndf4heFd/YkJQfoyNeupcvhzMr03D7gWiE4WbqBpmxBMBZi5g4p+nLwNAnSr7KNbHHKnZkG
ROvBEDXBFyl+NUWBt30MInWyO8RWAuHf2xv6SrgwS3yqtA8hBEGT7uKxmPU0gI26BwYHXeVs6z0k
1r6Z/g3TOwKEXdD0B3Sl4clW7s3h30ILn0ulckb9Tx/ubn/JBWyBY3v2JYv5n/SyEGSBL9GNjTpu
QTk9tttu1+2SY/Bk3nVH5SXv7Liz62RX5A9oBNNzcfsbLopqy29YXKuFAgYEPmrSypvv/TZw4q3d
fm8e1o7eBzDm/Oidj3XhI8OqQeWusfCR23Yr7Tq3Oapb6c3a5XfcdXfxc3g33Xf3zcHYPsEYuxP2
MAXvOVt7//HPIX2tEIUyD90+3yDNvAt3xoo7vbyp+D7eO5yF+f2mL/xcOVRRCflp5pZxXO1iZeL8
m0blSEnb7kUtUrZ1oHvbLGvWluDKKcTynCOReTMYyyeXMiWRLkdR5saTYDfFvkQQNLHr5nh7pa+Z
gbBJpvRMrxdJzvPDngqEBeJQZq6oJWgFtShFqPmpSgInXEvHXJtLpM1IxGg8WNUPEsNP3svCl5tW
gfdCuXIzaABE285VvHvY08DglD+0eM3BzB+/3F1z9DTz49KfsOyAmMxkBDYVZG5SHjWx3An9u8HA
op8ejeueRBN5AjOs72rSoV9p877oU5hP0Cfby4wNDZBeAxI2c6vptxXsa4mktf8jKZuNF9pl/twO
v/Nu57crL4pVuwvv4U1FFEc5di1T3xm9tUnrpzw4SncW+yhXnKmF83H8mRtrZchr3nzW+p5T2ypD
X0QekZyjHzhWHBWhipwgziKK7+SMpDpfq6td20mUZGfmE0IrBLjON22gjj1NkmrmhhrUvlYQIP8M
MY5teP20y60m2ka60UJBmJUrx+UjZFxuqU+mrcU10afllIBdz1xf1xwlVr9Y+s+m30lWtOvU5ig1
ug3scIJb89UaN7wv+wFN3G9DlZw8vdqPzRPJ+YP8pJe8Mm8f5Ys23HnLff62xdIbKNgZcI2w9Nad
bGxq6eAHtKbM9F07f3yytiih9Vxf1spt8VEou5yUuZsN6glEXBaGe70prTJjUtIXEinHR3jPva96
7rxXtuSQWbEbJ9nKdmF/+4HCiRNvaC1xCifcoWjF3yH229A9uBLGXIbfzAa5I1LoMxBaW3i2pmp0
S4h7HGiGGnTu5OPjlO7yJNsHdgm3YDWtMcNdngC6A+dFAJ1Kym9ZIUe/ZZBbCNvcKJk026j8ew/G
QlsIysPtlb502p8NkbI/3/9RpdSyGjdA+ToTOUzjmw+DV6WaCKSuTOIcY5+v7GxphibPjNM0vZ1b
QpaoJ4sCOMNqg19kl1qnS9Jg5ZK9snHPrSz2T93qbdDoHWguwyIIbBy5eEe52eFF54z5hCZZtZVa
BA2ELVIKtV1o6kpu7urSkfWe+dzp5vr4wk93k6b2kzDMM2pYX0jUVtJJlL/cXrRLp8Ug6TfGXylk
EJY3bViadeaJfe72z0ZzVzpI90yB432PgxU/cPluOjc0r+mnsZhymUUGGHy3sWiFR/pv3+k77U2s
Vo79VTsf533OcDOicztjrKhl1IrMWaNxmr5J0atVt05Y3Zl/q7lLZMKYPtma1+/TmAKvKc3Cx1YD
I5CyHaXA8cvtajLk0mecm5kP3iczUVsJqmcOALoMx9dt2qXBPPnbfuM320He3d4Qa/O3eM2Zvlml
6Sjlrh7+MRGYVoOXhPyfgFb5/raltWEtruaxjdOsSGSgXG1OB1d2ioyhsmWk2mUQzl2280bpcVT8
lW6gtQHOn/VpNusejaxEZ4DVpJ4STz0YUbfR+gM5CttQVrCa18eI00Wofm6sWixdLQ0+mGkNY8Mf
L/xXkxsbJUM2o4RItvE0oAV6e1Kvj+4/BhfLl01APcaSSZW0X5Fn12bp1EdPfdRfbtu57h1hVP2/
kS1WT+8IrQK46twodNuvmmC+jc22j36OVbef+oNF3G7F7ZF3Om1RK3v0o/Xk4gL4ZHyxhnpiJRJv
8MIFrp7ZYVHHtqDFZPIroJa2r4/fDWmkWAHu0thGsQV/pVKG3zxdjzZ6GmV3ZiPA6inA3r0yLfPV
c/FlOmSLvJLIIiwVO1Pf6gSvB2GXPoT3pSMYtvAlfmpf5dSenv4bW3Of9iwjBQhh4eo0Ja2tcOR6
CMx9qH5HFhkBVEd/rXunEX/IJjFOsXJmrzzB8UWsOn2xEMXwZjo/PVbCLVJr+KJmN4ra1rO+d+Wr
bO515UXov/jT+1Cu3FDzKJYzCrMbgGpSh7SMLa7hQpJqr0txslORPQWWdWqkcXt7Jq+dUupf4Dnm
nPMFXwQyq3AWZiZ72Tg0uIE+vQ/a3unFp9RL7KD5WaorJdgLizBGgOMko0INAiox+XwakaUL6iqv
GjdJdlp5+DnGe+9QKw5gonCNV2T2MWcTiK0ZFwMVEkUJrqtzW1o+NQPPvtaNZ0ExyXKglXbSneqv
dcFfrBRFWEhPKfsqyJCD9jk35A21rEeS3LpN2331TSQvLEtYo8f8iFcXw0FCimohzMoQSSxZN1p5
LHK/rScXOROhc3RlhF8wyTr1V+IlBS07kZApD4Ngdsl9FEXtiwXlKxKTnZ4Yp9zLVXqGK8WcbI5V
0G5qddD/VZpCK7YebEE/TS2S3nJPlErbGqwGKoy6VR8UGo5bWHGl8iWtsrgk95FbX/MhUP7kY17+
1hp5ekwiM37LYrl6TppR2Ca+B0EN5DnFaycPnWK3Sp7km2Jq+5dobNPHPo3I3ESGJZBJU/ryt5zl
8a909MK3yENDxNayIn/24gmqmWLS9JNSiGVAhbuiaFlWYfA9iGWxtGF5FQ07D/pxJ091Z+3Z6QnS
z10eh29qngU4hsQaT5VKILELQkpeA8/YX7oXiY0d5I0inqQyTJ67VJiyhywUJODq4kh4EZSeKtpJ
2gtvvhjG3yeQ1j97ozZoDy7H7wAi48TuijTPHWUUEIYPGWK6qaFqlzaClyezplbbvvql3Im7wVQi
aZNqEswITZPloZ0E0LLYEOHrX+pJGdptnUVoqktAPv8JwlyLD+0wRrSEtJPwXBU4bBKtelhvfK0y
QHnxZPJAFGr9jzDz8+nYMnm6rXW90hzHwU/XcP0f+YLF7ptZOWGh1+EGoE/7fI+HchTUcj/0Lu/N
bKBHrMtrW831PtiJk9VDIhUZ4ktb5VFgp4kVvjZ5Y4TbOlUylU/PWQuptNBxV0Yp/ccrkgExhjiS
XbmMmHVNyiqIxAJgKRu50M1um4gm7BWFHqaGTadUczJjQ2SeR1GWHE8xutJRRVk8UfJOt1Uxlb9b
b6rKjSVNzbtQ+NRyss4MoUfSPE3bClUjvSVBW+/1um/fq1xqhYMEJrjdGXVXDfvGqtpxoyTJkNlo
PRgvQ92jDyeMmp9su2Eac35V7VNFaEse9k4GyfG4kiK74rFAjVMTpg0ed6IvHEk0dkWQ6WPv9jq8
PT2XS7Drynchydau6/k3LZYTyg4AnIBvcCdLAL4pgJNqocF0zciXXtDwHGzLqnX0lQtxm6Ulvfbt
0EQ055miYwj4i9ajoSM3xhKFDYsgnNfGGqb9ih81AbUAz6fzBsrZRXQzKEOsN2o6uMpYjg4NJImT
6Pqf23feRaBILWVOsIK9oGmZcOV8I8NdWOe0EU3k87WdSf9EwPuvrVGbzMd3y1sTFL1mjgTrjNNB
aBekx7m5aUIVJJ980c2RUX1sPTXaGQU7OK3G7ilPJ8NRwmEtT3C5j7iIRFJyoNwp2S2visSsjb6G
hNgNwUlutbZND9y67Z1Wq/kmp/NpJfieb9Lz3TTbY8kIxoAWGIt929VDzqIGohtEIU81Xy1OhIO8
LkbwoLeX7+LdzvJRTwVKC1n8TBxyPp9GryiIQkQiGXJvPGo6KExQM/shtLhyvGl6yHQyFomEeOdt
w5ewDSyD+YMCdaZzBEF+blkUstDPUXoBOV46VilvRbhj+9Z6bqPcoRt4Iw9vMNg7k3IM83qArMKC
asyLnm9/x8fiLSabIgDhDLBXuvuXOwo0Z211TSa5MD6gZJQTZNlGr4MiGqijB+SPtm1R6Q7+cnDG
KSwca8bzpGEb878Mvp323XsZGqrTSk12n7YiIEZxmr40fd3v5CCtNnRRJcesGqxDVgbFK2w3UL5m
iEZkaVQ+mH7evN4e1OXJn4ETcKhTeaQUsSSDEYtQLmq5FV1lGB8KufzWFIr695uUvl5ADhT/OZDL
Dt8C4HVLXDO4k980J57b3ob9HP4y5NY63B7O5Xkg+UqDwcwND+vXsraSKl2YB/CmuHlconioNeOh
TqfUUYdmjb7smikqRvR30mzHjbF4joqZnkcDIYRraVu9d2pvv4pgv4zZmTIufd4H3K0XrUZgwQOm
1VLcSgzLe7mpqYJ2mv6SpUp9T1ig23qrN4426L5jTWO3lkG7fHJzUeEdNWJ4sgngvs9PXmUllaZ4
iuKi3qlB0mGjRrPp41+Cqm6scVvz2qOD2i5E9Ht9itXj8fZyXv+AmeUKD8Bwl/QdZgoSOOXx61Zq
inKRv43bwUnE8s5Qp6+S+KWUymNmKG4kmI9iD+4JLsHbn3BlmWXeupwPgwy6smTGKVvsj52E28vT
joSomt9FRmKqTuB50lq36JUFn6VJeeXOxwUyqPP57hUjQm2oEd1URMKTQB02HrNT1Z0R1/3XXgi9
bS138S4zotRRJitfGezl9UV9F6yDNlObwxiw8LRmMAgeu0l0u1qy7rUx7Lbs8prAVk9+ZpmQr3if
yztlrifPsMSZ6AjhqPPxepIgTiWJaDfMIv1gSFl253tmsjN9uXtKYi99ILWhPpq5Ua4488u0Auzj
8zyDrpURDl1GI3Limb3ZMdREJvucW89jNH7NBQrpvMO1yHoO8uCtjjRngi3o9pa6MmpM09BBiYSF
Xt6koa8Ggykw6lLM5qDA8bofeQSRCyQuBuWgVYHWednOL655rP8xOO/xTwlIJfRkWW0xaJW0iJQ/
YjPe1Ur6CP+hrUb1XRiEd1mJYGlvrGnEXTk+UNTQAc04CR2W/Z9TnCiBLpSyq6dmuqE/QHJiZCPZ
1Vq8kim6vMpg5wI8z74FBX5BwzyGYdAqZSa7O7B6zu0luwSjkK359MuXd1gIadrAu192YWflKW7D
W31nZvpp8pJ/xbB+aMZsI8TlsSjDlx7VLPlX33ffIqve+qIAIyi9yeKEYNcfuRy3fq8/3f6+Kwf3
Q/WFaSbo5Ao8X2Fz1I0iGhrZhX7SoQncCcufUdY7cbXmoi7DaiYCI/9nabGX2slPvazHkoGaFeAw
0o1PQXL/5f83nnm8n3asmIe6WGq97MZxtxG7U6M3O087FtYasOXqxKEei4efWdaXAYNelFZNQ77s
ZrX1gMJKhGqI2Wu2Jq0AIa4ceopeM1sTBUSF5ovzETXAZ6J2NGW3Td817T21JLI93SYMtjQCbadm
pZB37TDwvuRBBxH1zBt+bs7yDKPTVF9xtajJDr6RfiGY6A63V+nK9TyL3qIcwuQxpiUxhIQgnOQn
seSi4OQ7vdn2xzqRfMAzOqLeeahNW10f6kNlGsVxLNp2OxKLnnrTar4AVu1W5vhy0KRsZ3eOBCqX
5zKYbQJB7YIqFt26lsHH1VO9lyHT29we9aVLI2ELvoMnHtybEEOfTy29slyhwyC5aRcdJx2VhKY9
+vpfP7eIYvGXoEvhoUSq5NxKM6ZCLAaT5MZyvW3SfFcWGgm96X4Uh3+8Un5W1hr7Lo8CfVvkvU3g
ssTfS4xXSkOE1QFAddUsm55pbOw2cebpd6beTq7Q68OKT72yWsCtkcdD5FBmlIukg8iFoDQkRl01
hrC8Co3icUyoX63ctpdm5uYLeJnn0wBId7FciVDFXVAPqhuoqbaJBxIueZuaK4O53BRYmVUaZk42
gmX5fLkmI828oVFU1xy8EvlnIJycSuu5rOs1Xc9LD8wGwxppOH0GVS+Odp1KUxglkeYKSFPutSLl
QhEz8ZAmsrIfo278Ggjt2uV6bXwKj3CuQVLhMB+cj2/wDC/N8kYDFqp26SZA+3K0RdLAqq3Wua/9
F4s2N5niknFfvD3OzeXZ2BZTX2rulCJ4ZHZTu2vrRtj97Uk22OoEuryweEYtn3BWEXdTCWwG/jRU
aqdHK/YPUiSv+Itr6zV3ktKQjh47OPzzsaQqbc5yk+puaIa103VqctQTpT+YXh4crIaMfWl2/vav
h2Yxb4TWlH00WibPjeaqPnRWq2purBfdxgyC4Z4HXEF7stWsmLoSSgN1o3eH9xGvBzRaz20poxZX
qmdpbmkayT5PR6g2s1g/6FLVui34n2NG/vcwCrriqL0c3afDKK2xvV+5i2ZdTwpqKukilB4WJzAc
Ol/svEx3IXwkaIffEdV3NfuhJ66eSXYuNZRpKS9Ap/9qrMb0V87HLPlAowENDqQF5p9/ClgKup99
bxI1N4iNEMrPYNiowRjYhMbFynxfNcVTmCIbdVGeEOem/EEwUFw3ddfUA7QJNKUe+qdoDBP4W4Ru
UFbQC5f+E94g8tU0ntPxSL/eubk0QVBdrRXdFXLPe6PcXb8Xg/e37F/wGGKFexsiCroPxEXAV0+6
gHcVdVeuzOofubOUXaJQk7IRMWxXDuTVERGGoT0CtJik6/mIckMA4yskhms1QY+4Jlrh+a7Pabxf
uRSuGgLpO3d9za1Li0MolaaW1R0rxTWafU08Iz2IglisdC5dYjFRAvhI29PNC3GQuRhPHVGUyVFB
djXfyr9bRWrZZlQLj1VfdXdtj1iGP0zSXTYgyQEgVNnFMO3u6zRtX0opOapRlCAT6SVbI4I5xxQ6
9afYxM23qBiLRyPo9U1XNfG/BvW/FTd/uZU/yI5gTiA5SJPiIsiZW2dELaw910h9z8l9sp16qr1q
ybiy5Fd8FJbYXdxdhN/aEnXWGgNlUk323IbrS6JpJAi+69zVCZh1Ifxd5nr5pgZt2W0UvQuynRn3
+dcu1qS1IV+QdrLTCR0JVNkR1K2XtZY8kSFHgUPK9cwo2hSROLxVQmA1GxMxnzIyvEMnCd4mRqjT
qXqh2jaj9xCmVvXYB318SmLzq1pFyn2C4195RV5ZDsIXKt00f7BhzcVRF6W2sxqkUV2z1cc33ad0
mKd+8TyRC1k5GpeXIo8tREcgHzLIli/Zh5p2TkJlRXyi48jR098KcipVi1RTYdneGobkclzgsMkJ
0GFKRM2f5wceRFfdarmRnnLzQYeQV0KjyVh5cF2xQbhC8o4kN35qCXplKBS/Yjk+TRnV03SQ/lWl
bnJ0n5TS7av9Ik6nF4ny4aycQTkNp3w+GiW2MiXwc4DUXKaPSRzOmdHAcBJPi+44OmvaJhdJyRkt
MgMbmUGipWX/ciAaad6WTX7KUlF9HcmCbDr6TUFt9u+T12hASJppIwWK9SLTXr0So80+8ix3hXUC
d/LQMx0WOpXno21Lr1GqpstPXeyrpyibpm0hD8O+Dpr3GIaJxzwA0RlYsfR6e5ovduhsmEBXIZrg
rliW1pQ2VfwptfLTUHbWZCuKX6gADDxfskdaOocdeonVe1QM49+eQgzjoLgQeYVRllmcwlCI6i6T
guIElh8wCBHllu0U2mbSN/vbY7x0i7MtdJBhncMDgw06n91IyyI5UdLipJW9t8mqwnKbgTBNyiXp
aQrE4I8Ji/Gd1wxRArYtlJ8ka8gOK19xbY253ElVGCQLzQvGFdMPgBsUxWmSKv1VFcCWiBqiuvxL
hQlop1PUj1BUiHn7mmqthsZUEo/PY94k9mTF+l0jaMau8axfqApmu8kad4NeCY4XN8U/t7/14pjP
EwYOfK6LkAdbeu8i7DQLzt7iFHuRuk1k8yEjyt4Xman8um3pInjAEn54Ji9CHMfQ5qTup4iSqkws
6YKWnyZLClFhhLuXp/+aotClM5lPFxA6WEFoT1/GraFZe2WolzzCNa+JN2WXgRs06Wh9bmoxmsUa
Gm043h7Z5RzOrYWIzM006SQcFpE6b/Ex4VTrcN9M/vSalfEQ2BkgoPKxGPJoDWt3aU6lagu7BSpA
dCMsJS21Vumnpk1MN+5hSt0YFFXNEzwlomaHYkC3+op/vlw4EjecqFnYiFtsmYUq1Ar5+NE0XF+O
ldD2RDPqdpluBWu44msDoy4GHR33J6iNxeFly0xVnIWmO4DDc+hsD+jZzeP4tfcCLXRuL9q1UX02
Nv/803YktxZoWUds0AK/oU9NgjB6iMy/9vY83UDagWUCHEPP3bkVs4aEMO0Eww3LToaNo+pwtprU
2aFKC0/fGwQLWqPmdqXoa21ylw5/JsT8qJPMQAd5nu5PI6y9aKx6LbCgbB82RYey7xBSvK/fpk7a
l8LbX88nOFr6AGWaIei0WLwN/GbM+4gI0W3LZDTsURMTwWlMPbZWtuPFLqHjnzcOzIUgJeeU0fmw
VLOUeINA3ivq8SE0uK/lVhK2lrxW1loztLip9dJUvEyDjTXR4c3K/uT9s1GEK3fFxTZkNLwQZxIX
laz9ssXK88YaGkbQwLneRLsoz98ysU1Xcq9XjXygoUhp05G92OtVICSCZxpQUXchaEPNb8MH0c+y
7G/P1DwYmrNmVknecBeeyUpIGVmggAc/9I59aoUOZd+1dqzlvuZWp/ZHGAPmCia1ZQkuaFKzanka
3SNCVUix09Ja7kXbyoBkx/9L144tUHQ0msJkReZpmSbs9dHQCmB/94n4ZDaDU26MptncPjkfNZnP
IeGHEfoaAQSQAAHlcb6jx2ScMxWWfu8rfrIRg8jfKrnlbSfVyL52vIvuytHyvzc8WO8mcHR7X5lC
x1Rq9ZvY6v6zThfiPutNeSNGwLK0wUAVMFV/55CyIXMSqb6+EjUsA5z5i6HgJ0M0a1uA+j7/Yh55
XmROGV/81Si2O2S5tt2p+3F7Xj4c1GJeyHQTm9Cmxhos8wCFMo2VmSbmPQC81IGiKj9KgSU4lGSq
PVW7YZONVblthtLcRGYYP+h1PeyFRs988oKtd5fLZrn1jDx4MOraOxlCmL81Yt68WN3QHbAsHqcp
8KJNhdDnpmkkJE31sdXqrWqAxLYDeIXW8nrLAIWpo1EMdkUDXCbJ04VXAQadTsOkm/dqMvI63Esy
xOPtz5gkx+3pWzO0XCNxBHtRG+Z9N90DP3CUXrHT8PF/SPuy5shxnNtfpAjtyysl5aq0nS7vLwq7
bGvfd/36e+i5U53J1JeM6unuepipiIRAgiAIHBwkvPEwi3LQyIA0IVLbKDye28Is520bqZBjYDas
MOuulUdvpVq5IGZbXVdp4eTjjfiPKMb1T3oH2pXQNPet1d35mf5kVKt2OrSaiKYnHkk8TxizUYKR
dJ1cQK8EagXOQajvNy2vt3dp8SzcimB2wXMBuarzxQP/X6T0gGfv037O7UHJ8m1T1ObGnCiL9SQ9
XV9A9iKgxgeIBpo0sFUIsRhxYq+EvlRA3ACKNMypzjunlqOcY3mXBxcFCIrwxrxNaugsxihB4iu2
jApDijBio7IjLfBLtw/b/rkJeiMHI98gvzdDQx3qlILKdmwmTAIXR7kFKXBhdQ+dKeahUwcDiCqR
XFcChUxFoiogpJnmj1IOi4ehkGPZndMI2EW9mmcfJLJSWu47NVO+WrmMMsGRJxCUr4ooVmTOVXfh
AcGNA3o5gH2AJwMMkDldmQLeQQ0MuXsA7qvHHqNhNqJkC/Ha542WvnjTIipArAtSMtquYSBxcW4j
ZaNj4rLZBZ5Zk3ZV3VQk/5hqZ5fd8iiNL7rCIAqE+8jCgLoRtQf2NShNXeQb6LjzrBjgmR4c9Fa0
UWstBF0O2Cqkt74CFyEGdatN9jzj/4px5tWudyeBB7K8OH7nn2IwWmd0UlQRDQEIsHeZGCPIq9ap
vDYGE+z7+fr6uVgWBgoLsBIBK8YiYYe2mLSwnQIvSp9pN3I/fffhQwoS8X58uS6KjSp/lpiWsECc
B5olFmIgtIkC3PgceFJcObK/G9GVMIWc5qgLt6IjkEBhE5NBECUjuDw3GUsrelksDJBiZuah8598
KVljQDm2itNncIEjgjqQBF0spJQQDDBesrcs3w+zEWgvSdhrRjG4Cl4cbaUUv4ZKmdbJWIxuKmnB
SseYmrsxNEFcHJqY8xua/RrtM/JRHIAvLyQE2ZUaNHc+AvzbLqdkOJZxDyTxwOOqveAEwkeDUBuR
MHqs6BbQDOHJy0j10ekRDVHshWiUUbcShpdrW1R+sztrJyWO9t58+r6z8o/5F775+v7T3z4Lan5k
4y0NJ0z7xRnZeu6HjYQSBXAzyL7ZDbryjgWwM/F6HEjFAZBcFBH/o+l/pYFQ9FzTKQLWvFIgrYo/
w6DaRuXkyLO6hptZGRb6hqZ9n5hO/pylx9Tg9lfKC8pS3nJAQKE2MjPn4is069Rocow9MNoStSqA
HvNRyNR6gsYiUokj7gbtDjNEgvq5a1QnjAGlu77eC0fbOv0E5igUUpJoiQaq1m56D+InY2qJLzh9
K9rK30Ki6GJjS4HNQMWPPvjPtQ1HQy3x4o49EN4O1ffozyTo3zI0JcrBo5Z0nCvo8pBjxCpWltYC
ED6wUwiGXGnTWu5CT4pAUqzbtRk5OcDbWvZxfQkXbiBIkvEQAvwKmHr2gWL6USDHCKO9fqUR2a4O
KansUCel03AM9tI7In8GAAOy8oCDoJJyvoSDUIpmoYJGOhlk2hpBMuEx4wm54NLBhY16EGJVbBLS
dWxxNpaaGbVEEEgP7uj5O92+11U3cASndmLOzbK0SaeiqHmeuJo4zduuTyGqKr4EwQ6OubVva85z
7KKjhCoE5K8Jp4bA62L2hR5PDcaRNJEnr6t75UV00TtHamN1rD7SEYBG3uSIpW06lcdsU1JNmhx3
kFdIDcijHQzeINLES3ReuspzrZjzBKqlJhYaSIlmN3JXQDtJbn20vlQOImAh7AEQXkFjApYOqVw2
CheMQDF8XYvQNPKM8YN3YlCsCyO8N+tkVc6WHeUNaFherKAcidnWt/MkfFdoGxU6TjZowV/jGYXX
Id7XAChA/XNzqRBLl0aWxZ5xK93qT+an7vwuHHFT2wH+vX6sl0zzVBbzmprHqcSg4fSHxLqU0Xlk
fNRVR4Yx4bjgJWvBeUaEgFcHHVN1rlQaVWGVmkPs6UJs50NEOg2kvDzy0YtCND0E6GlA6t/AP3h+
nIuhwIAgb+YY3HbmMb7Td8BtZvfZff8geZXtOwUooKdNx/FYS6sIQKMB3D8KAEh+nksN6WjyWVVj
LxA7IiBWQXcyQaKmVzmh1qLXosg/dPEDQKawQaqBx7wEM428F22lg7xxP9yhrdFttorLi4cX7fBU
FnNrlnM8SmAsgYe0LWKRt4Y8I0ogeIDYPL4NukDnARHKNSdq0RjixEM2tSi3yBNHXuNq7r/6cUCo
UFsGFge31/mPi1Ivh4GPZoQmbu8KKRsIDcycvz9IwM3+EcJogNehpM9gFPRCkN/pZQsmm4Ik1jGo
TY4NLK4V+h7AnQrOCgB4ztWR1Wq0wAkSg2Yhw7RnAZTPwsCr9yxe94BhIagAbz8S+oyUsSrKuk5x
Xie5H9d1KOGatGbNqQHiRaHC/D0JiojqqZa6bT5aLtg6Yo7LuIza0K8DsB+YHXCU8YY5V1SV/RGD
BUT4wUgLHcEy9zWaxt1QVL6nptScUcXb4vouLnkpcPqjdozqPCIPxh36s1qDW5ce5NhaI2Mzb/D4
Tew4jnqOcgsuA9ENAA9A9qFpmi2I66XYVUMeJGCY+S6wfggJFDqnAB2vf63SmSBmI4Ow60o1FmJP
k1MXOPKdP2ge+Cvc62IW7mn61kSfikSTPawLDNBT32dRknjRYFUuSJiDgUyz9YHRUo2NsmRIYhOs
jG1uDoEjlwMXDLWwdWcfwGzdLEQ1HjdF4jWS+CIL4roTtdt0Eja+iBkyo6nexLryXAXVZuqagKDY
CSRlXKV2FnehM4IAnkTAKDvXl2Xpq5Bog9tBwRtNtsxX5QVQeeBiwASHGqxxY+ym871RapzazpIx
ofCG+jNye0gSMe/JKlbCDmg2qntzqKr3ULmV5GhjIVHz9+pgaANSUcBowmEzRxIUQXokWinUUcDa
pqKP1/hoqr8u7mCMwqkU1mF3ijH4TZZ4nasDDRHmj1LzVaAZ+vG6NtT0mVsHtSpMEqDz4oCkYrQZ
lN6Kh3pOPUG2crvuywJP0sG9LmTJAk6FMMpMWluqQQES+zC1FVfOyb843wbSdUiFoVkb4c+5l8wC
EAY2WonroHmR06dY3tTx93UVlsyLjldElzMwfqhRnYuQqswH80MFEcFN5t+PybbzQQC1vS5laTcA
h8VlA3gBuHaYhao6X6vBHJtgGu9cfqHLrLE1DQ3JHMe79E6iVE9/5DA3dd2UmAojhYlXvqSIBoWQ
+FIO9hefiEFr15W49rN0l5YVmScvNcKbXFI553Xpdj37BmbTiibtSkPENyAJln+idKV/ma/lvjYd
zBcNj9cXduEeRZcxkvAAfQGFwIbeeBVGjTbEiVcI3hRlt2Pa2nqzGZLQDUte+9SCuSOBilQBaoK4
RFmMfldHamDEUuJl40xa/TtocpIaGudQLVgk2myAo6Xs+wpGGJxbZC9UIabAT9hD80NMwdscrMAa
g03kIVsX1UEyGB1cwK5huvK5oDgwu6oZMa1G6moiF4E9z7sp56EfF0yfVlJphxJtQ1QYdYYqj5rY
MOBWTR3WGNhiU/+LFcPWo3pNKceAsz9XJB2aOGgbPfGq+nc0H3uMk5zmiiT1r+vGtrQzaJ5DfzNM
DYEbs2B67Kt0fDRUQRysDCFYfQIbowPBrMU5yEtbA0dBUZx48Ems49MCpR4B7E09DQzznfpsgVLH
iP/+ZUddBUX0UkYSFu2e9FXvZ30DIXpEAtO1glspPFQpD2dCl4W5ilBKopguWkwC1vZ8ezT0l4xN
BjlN4pMoSty6jrYJJrG2jdcXwS7szB1aItbXN2vpiQd56HGBWeBGv+gjy7p6mgfMqAk9+YjegY6I
6/zWBA2K0332GDLBG/95WTKjSIp/BDLmUYoxWq0SKvBBdlNHeJzd3FW219VaEkJxasDF4ZGE1r/z
xUy0WcyyHtNpZukuGYlhyyWQf6tPtXy+LmjJj2NQIjK9wL+j2fZnfU/erXFsFgAxYmYMzm3mmvl9
ssLADONp/goSe+LVLJbO1qk05tbIxbISkDeFMfYB8OUfatCRXmxsfnKU/hJrjqeSqMM60WsuAinU
BBUr2O1nI92Mb7ga88FtdbtI7D7ZR/GqKZ2u2vFIKamruyaZnvoTyaWuKNloYSqOjqEj3ug2n01H
zI/r+8YTwpy2PpjnKDCwbWOzfovfk1cMpfDvr8tYck9oVsbTGcE/cCusDLEOO2tKMZ+mjT8LtOE0
M/qa9Mb538RQVU/WS2jEMZyEjM651TZ5Hm7ndHoz1JgXNi2pgxDwB7aOVwbrCAF685Uc80i8AZ3K
pEOjzSoZAlpo0HjZtKXbEPcH4E6UBhGh+blKgI4ACiXlGKKqxLot+SBKwfBWzu2xcJYAvseLDIhS
JIbYCGIMassaZvgI5JbtUEPHfyPbKI0CHceRtJRZ1oGKBOICxXsUaZhja5iYzgWi7dSLu13XhERr
b+T0uQJbbwn4xW+x303RRxa8o/RcSZo9tbzwYlFXyraDZA4lvGEi69ivC2UcYO6FuDHwaCuj1eBH
dsALlhZqqngSoqaC8A8QNnRPnu9c2ICKEX8yD1SJK9WenY9sN5IvoiBvnbsayOEFjvkvL+6JSMZY
5iSYEnXAGG553a/E3eCKbgSuUXIn7artuM5tjSNx4SBQvnTEMHROrMgW+CSp0KxehGv002xdgLgL
1SkhvLt+qhccFIhU6MCan/1iKYI6vUQHCIbTeeDhRhPvek4lu1aOrf8kNByYwMJlibCWTkFBJwoI
mRiH21YA6WgJTlsOlhrSZ0EM7r44W2eTOm7LDu/JDN2Yhwi9mP9iJdGVBQo0pGWRUGCuaSRrZDnD
P56hen3/1Xlx//cAEjSeAbmOGj/sEgxn5wap9H5RhkEYel37UQKQL2poiux2GZpYLRSir2/agmUg
IwvgCEBwtNGMOecgG2t0YZ4ibw5LO692TaCSeuI85hbOMqJDhNCA8uI5zuZlQcmZyYmmoh6mHrO5
c0TtW7dQ0/h79Ajt+PpHDmMWkREiMFRRDjO0e903nE54j4t7wLs53nHB0uHjkfynrhE2yASEpqSN
NVhmIw8Epa6JB4MTaRJK8xKCzyx5m/vyb+f8oUR0IhHo4XObUBtJKdEUEGHMc2qreP7L8X1eZUQX
U45uiwbxRze8iM4lhWkZ51Luo6TY+IBSDSIU1N/HzuA8UnhyGB9oddVIuf0iL6tQwVNiR8vwjOSR
dyzV1hDJIG+iAkCIDB1zmNDK5ieamcfejLRJW5k3EtCrXRKthEa1kzBz+3wCrA+squgQafRvCxNS
Rn/8HIPxsZ54gc+C4eBrAGREgw9lCme2MRkaTRxi5L1Qr22mI3gvX6bmiB6I29YcORu54CPPZDEb
2QdB0qUSZCVi46bqu5LXdi0aG0E6gPXAwXPQvu5KlgTi9YxK/k9agLWczorRQKxDYC3MmGmEIVTg
VgAyCu/1ioRW6ljVzNHx0ogwVh4j2+ggEOo0mXgVBD/+KGW4B4TStIswIW37MfLqK5d6USHggUM+
BSZ5ERQ3RjJ3yLV7RemvUku7iZXHSFf34TjehlkLWhZjc30lL/0lGgVwyaAejGMPv3x+BmtfUC2A
wTMPLd+kx2U23gXmQx+7/5sY5giqnZW2QldgrttkS61rdDdzeaPzkHY8ZZgbJir9NqzzEne17qap
FpGoQZYyq1JSW1/XFbo8Xlg3WpxCBdBAqZlRSLaE1IzFIQOq6NaPyqe2qEk5NlCLjp3UOaHAkl2A
uABJeATjKKIyxueLnYDIEtF4GAMdECHBJoxPldraVd1+o3uKn9i5MHfqOVB2Q0RMWx5ZqjwhMNpR
nMvOU9O4dhrAPB3QchUbpcMgpetLuSAK8QedO4gsAeqZdKlPnmgG8FnFFEq9l0S+esjG9GWMA3k1
GxpvKin1wGePZ4QFgFZQwhDaGMVmK2tfl4Wq6nsPZVlHMEonTDmpFXodX5HA4itA5K83dQldcFoF
0nVi50JivZrzpN0AABjbgljLK1VrLGdMRunx+lJeJqyohggTUHsFeFZjeUJCs5ByBLK91/9W5aNq
byWDgIqFDk3sI4yfajj6XhjmjzykQvBuQ4GI7Zoys0JPKhP6jo1dfIVAVIF6vnMwbu26YhfHjZFD
bejERvrKx+CzVIaccRVoGKEiPwROrdxg0sl1QZe3OCOJOWpKp8ayb0EjWHz1BBbZbfRluS2p3ch+
/BadZMXZM55qjPkHQRRWvQiBh/n3XehIu7/GMFGNQPWN7Ckqz7jCztcOUX/QDBXWbsbIenu2C9lx
ry/ahd9lJDDOsCiRtcyoFTT6PgWHqd9o4DEFHfLv63IuX7OMIMbBoxe8kytNwfGK7uPGieo7VSXt
xvN7UoKz/yl4HpV1on3ySKO4gpnYrtSqYE4DCNZuZaskoj2swsp+HlaKuNF2r/V7SThrSi36wpOc
7Br9+xOLn9sqkUIJu9aKT4lyUIOnVOGQyPBEMKZe+JE4RbGK1VTu+vFjMA+FwmHIuMwAMzvGWDew
j3OWUeNDAOyARMwKbfWlbDD3Dh1m+dqXOed3ycWD+RDt7QjB8a5ldAIleqyAaLX3xGgkIp0Brfzt
JGJ4VXRX/iOCUakJ0ZwdB9HgYYbUsNX3Eeey56lAfe7JzmP8Qg4ZUKGN3+T2Nu7v/8UpOlWAeVOG
iiQ0lRoOno8MRrlF80EV3ijvw0N/MG/E/WN0G9vp8brQJVs7kcnyuadtAPitEQxemldOIVV2AYxj
rnOwX4tSwN4BQkOasTGZQ1NGYDJIc2wNJhTJBGAC3ty3pfsOlFV/BDDmBUqeIW3aZPDyT+A/7Fh7
aLJ137t1tMbr4/qSLTodPN4wCQQTzfHQYfcpT30ZvESDN0lvIuUcXyHLRULyndqmrb5hkziR2FL0
8kcg7bg+t7ywT8a2NqhAu1RsEbPDPlpwvgyYJoMsG8fMl5fy/2sHYRfXUpcMZlwMSIZO3xYh4/f7
31sDaJXw+kVPB8JjNkY3O2NAVxxsrqyPeYx5JIcpfri+RwtKnIlgLqSiKEsjAampJ0uvRfqJ41oV
tw3YBO6kgnNsFy7ZM1HUbZy4BbkrO8HEUBcvSxskS94V83XEuBCJ9wZdloOCMcq5PwMtzuVQ5zb0
Cs4QTMAaTDs3kQzELBjV4lnAQuQDjf6RxDg6yqchTQYOU1vEdoIJPWouuJivJvgj0Tmrt+BUwRBt
IiuDTmwLeKBzrQJxkiezTAfg5DuSqzMZkEG7bguLC4dpPT/PaLAjMs5Hk5S5TUoY9CDusipYgYCR
qPpGHbPNdUFL6wYYM6rS6KRBbZ+xBLMatUFNuxEUAh2Jxm1aPpv5K83RSd3fx/dIsaPET4dFUCzJ
+bKlRTxEkVKMwNr3D41AcsktMesvJ8lfw5tAy3cqiVFKjotgENVm9DDeALxWShzaXZ3zHtJL8cgP
ARkydKg+IjA+VwjkUYGhRf3otYqNwX6uX6xFYTPqZE7X1bbgtfku+QfKd/ZfcYzZDWZmFMKIrQqV
ZK9/CnLgRNOzHLiStAZSmdOksXD9nSnH7NaE3KY1JlBO62MnK0SS+ce+c65bH3cJmZ2qx3GwJqUd
Qdt4gwY13TYsu78Rs0PYEKF3BU729uf9z0TCZ1ox52rwJX0YNKxh4farxo5vi0fjpnJ80hIJYPiQ
fIKb9mBxDtnFUxqpFoCc/xnXx4R5ylypcpz5mEHYvYjowpZqH1O2pXIvW+GuyERbxoAw1SpIHt2b
zX04+TVnpVnjYb+A/v2Jx7eCKgJrgABKEgyDaHdo0gtREEXsbGT7PlDxyl5f31rWfv4jEJUZCkyi
qdVzgaoIlgDdh8pquul63w6zjY8o57oQ1k1SIZTcCjwooCcBtPtcyDjnuTn2MQhQtE9l3PsUNKaT
QOPoctEK8iOHKgJiVkkF/ORcjtgH4ZzQuZUWCENM+cWyU6mwJY1ItiWv5Y+++NWCPOm6chclXiqV
FrFRfwJn2MUwGnFCe6Mwq4UXPAnCDj0VGYkfRH2V5bkDpmYwXVeffrSqqjWGbo2q03Qrzhewt8N/
vkDFQx+VewoVZfSe1dJXBBDZDLtbTBck9I+ysshLQVZyTNpd+R69VM/XpS6ZKnJ3qJ0D+gAKJ7rp
J6aKrKAySAZGpWL0A2nT26hTSVoWdhatZeVQBhNnnZfk0YQorkEVvYmsEWWobvRCoJSg3m4fi/pR
LaJDnr7kZYjOd2szNu1fvl/oqqLlEpAI2ncJvuFzBaVSwyjGIqwoV21/M8hTt00HY5fWk7S5vpQ/
XI6n/u5HFCpdGN+O6x1sQIyoBE0EtRFVHt23YNNug02wqbeDK62ChvjrfFtuzV2wb7fJRrX9TR0e
gPITndEdwHfOWegLb89+DXOMpBrVLDONK8COXwv0pvnmS+wfYt9Yo5q7KittF+ctpu8+Xl+FxYOE
hqQ/q8DcMo1qzv6kQe6IlB8GAfWgbxfAEzo+Yo/BaGRWggPCnyBdSff9ZOvFbQ0MVsc7TgunCa8H
BKkgkgNnOJtQ7QHYzMsBn5FYAwZfHOJ6JNLYEUULbIwFuq70D/k4s/WSCFYomuQHao7tr7GQdVcF
zKfw9gY9uU+th7FupF4VGw3/++1DIhgI7wRuuPrPv4n91SOjN6Hp0yeBrdmiI9mji/51IhKFA7pY
uhFRc0P6GITXFBTEPA+Tqc+mZsRaqN1MMO7cInP0OmvjXWPMWzEW0NZ3EMxuOySTO2nppq0MzgIt
7AYadxHB43UPEnwWPZuoaZ6ZQ9Z4GG5Kjzr4Y6dtKN3GOQ//tOBgcM7hX2hJAhUy5hCCek6cByBb
vcG8aYURoyoPjQiM37yrx00bcsLshTsR0sBhgnsK8xhYrC7lein7fm68JiXyenZQ0cl4aavLkwwb
BtgTzURIKICri/HRGnj28MgCajAN3uQUgx42pmlbaeekskGiyunL8sbnVSTYlAJ6/IE/x6gh2icH
oAkTUkRCgnb7dgg9MRETd+7l3BMmgPiNvk5ALouW2kZWwE+mNLdNMkec2PHCXtAdZ6FKBxgN2PCA
eD13pWHq63MxzqEHoGHsYdIRMFZq5rtWZdQ7EOfoJMGIXE7YRj3T2SFGkRjU6ehBRQ8DyNeYeDUe
S9VMQdfrFbJoV770OmLkKcctX5gnlUHHlsJgYKTsfeurTTfizRZ6YejmmisCVGut/JWavgUl5z5a
WMMzUfTvT6/2xDRns9RDD6byK1IqsH/daf29UKl3Un5/3QHyZDH7Vchd1oEdNfRysF+Uv+SX4NPv
MUads3pLRwGJB1q7RSkQdTLmUus7cQJNuwS7iJ/rTrdVsJ+BOmcfJE66z9p5M5Zf1zW7aKvBQTgT
ydxnYBcTFCDFYBXleC8p4j7FdRWNmqNPrW0GnR1F7arzx6OIoZF4Ac/qV5bwJnosru+J3oxp9g3S
e5oAvQvDKZpVsslA+HbHmxpKf+XiACAMRg4eFJQqm5/om3guJxkW04QTpjoDoWEc54QHyLi8juiK
nohhlJmSNs+RXoRhYuRPUa+juSCWIqyl6Bg5B6lz8uK+Rns7D8Z54awZuYwfLWTMqbZ8yA3lr9Cc
3XlUbSSzs7rleK//Q0PMsUUvD7JK7Ex1a0bHVT5HkZeYmGsRlSqaUqQxwtzH4pcUS5GdJfmrVE6/
izbCbMDCKu0pzB+UrvjrWWPQmY6xAp4Tt9MFSU1ShyModKFzIpc7LXJNzIwGPhi0GdePyZLvBL05
KKbA0YGwi1nbzgIxcVOYoaclZbPuCvnZwOxjjoNecp6nQhiPFoMDLcYAEyhTJ18Y41n8LtXEDqQY
Ke/S0QHqtK9rtWQxuILweEDtAM9rJpjoGnACjzK0ssS7ZHq1MPDP0O1W/nVdzOWTF7sE5BCiFcq1
gAfLuas2tUA3Y2sA5UjvhMZaQjtCHO96kC5Mv9DMNMm2cCdzAdxLy0kZnYFQRbECObVzqYEa5Tla
E2Gl4iYcV1GBskHt22JBhoLXB7RkH6eyGPsYutAH9z1kSUVpDxn+lJwQkyeBMQ5wL8nTOEGCJcVE
iGuSdpyy67IEMKiAi4YODmBSkCaCPTltZkBUie8InEhyyfeCEuXPjzOmloIo0ZyoCYhVbY/6m6YB
a9v8bVWXXmanUpj7E6hUTE7vqQo1mZ8jt9/8NlepqxNO7MHThi7lSewhyrUmiAI2IwweVZDbUUIZ
TIFzr58b3oYwBpz6VppPKgUmJ6AH746Z+j/uOGO1aPkrUOnCcvkygP7hsZF4UFqeCozVYlpCCx2g
QmfgnINqoo04xbQlHwYSEoSctHyCsPp8KwQJLcGyia2oJMOu5MnNY7T7NW8Vb9TRojuh2TPAqynD
D6NKr/WNWmU5jripbrU4erKU20a5x92E172EkRATx8gWr1mwAvyRSL/oxMpmJOK1MoDE8E5AVkVN
Sfkr3U8Oul4kkOETjK2/bnCLZn0ikFnLQZyMWEfKypOMxyDJ3Ko+DJjfeV3I5YggHFLkEOjQKIzG
wvvrXK2kzpu6akQQXh11nUh74LfVx8DV152b7LM37aiuUjI8xO/GLg7ItopXvHL8BZiK+gk8gwC1
o/kMsGGdfwI48bNRBieCl06r4Tj/zhy92lv+bi6PWqp6k/LUIIt1K/zGMAhi8MglqKWwceipdGYB
mjANhkkx4Aubd6U37QiEdmJ1MIevbPo3FxPS5nhrUpaPi+KfhWk5Wu6j7wC8iRYpkgFQFxBYOdf3
dOmYI/pCjlUEj4jKMjJoPnostVKJPF0FfYUV76aJl1ldOucAIWMICtpOaJb+fMvyFmNzwHwI1y6K
aE5eBS/69DSOnHQqtXB2awD5pCM1wZaB1vtzKYOpRHIbAPofmc4MmAbihlbt7FYj6aCCWABUzOCD
uL54i6++U6GMaomCY67qEJpNb6jbDL5I6rX2rEtfejCt9C7c+jzi5yU9MVoJYEyAuTGjnrmOWx/z
PPwYrQeIugQkcwN39sy7Klv9K+VofhJD6Wl95econjixRPPNomhCsAFhUE40r9PcNqaI6MjHC+Ex
HBUSRwEZePnRn5kF7E7qiP2QKZPwHzvHpWiaSi9aHDIFt06kNgnpMtk2tAIU+nYV3EzPgnRb+dVO
9o+Tassf2bavVhiioz8AU8952F9QrVKHgxZYlH3o2AMM8Tm3K8G00mYUsN6TO/5Sn/Kj+TGvuvvg
ONzrW1TRNlgYJ/H6Y43+vg8UKK6b2A9NwMVqnMhnrpLINGYLPchweEBBHjRH+z3ejU5EhmObk+hN
Ws97yxVccGz1/k1gT/t8m270x+tfsWh0Jx/BXC9yg55NsYKdy8NjpQsuMnSknu0628jGCsNPSBrw
sA9LlzZu6x/yZQDG2ZxXGcRJJMfgUE1nZafLdmd0hz53qtBaBXc8rs0lv34qjAmnLFAohUECYdMu
2sS/OhlHi+cGF99S6LDF9CtAH0AexFhSJHWdUHRg/uuVgKBhyNb09jsA0HRSlV2ZVHc0LFWs5BD4
rxEIk65v4fKxQgFRs9CYisoDk2svyqD2mzqBjjb8Y3IsYif/Fb/MLRnWw10drKJb0bZei1/Cq/A6
WJx7Zll79HEC6ohRhkhKn58jQ+6kOdCQM9WP4zZKHP8pSUj14t/5pMpfPjnKUi94cWqQxaTFBcBZ
WFBG2JSJMAYN2nnacSMOx+Fg/o468ImYYAt8bGs0qT7yuqgXDwkMVYG5osmBBSRidoFS5lYPztt3
Y9M9JnZxm0Z2s+cNG188GSdymNceKK/yso9BFKdpT9aMah04Ai1PVd+FbV/zWikWrzj6Bv+vVsx9
gwncQhHlkNY630hLPfhO5803KFhyU6jUAi73DKcDNQsUu9lqAgahod1NwPoVWWqP4apSiWZX4SYy
XX3bPwGHDaaH4qkxDjLKpD4vAb4UpmCo3x/xzPHMhXnwywSKrsYPZd3CmV+3yWXz+Of3GUeeGJY/
axF+Xz6oE7H0jFj5wTAe8OIpdY1UHHH/x8b9I4/x2fFoApAGWARm0itfcWys0ca0bc07v9BtX9v6
4w3o/eWU99ji7CJb0uulEchJzDT3MCDU2+nu9UVcvg7/2SV2OkmRozevqbCK/Wpy/fd2pYIDd9s8
CS+WgxEtuzAlqUim3/6r8aZKRDxMqxTsydX6+nfwtGROhdz35dw3+IwgiYgovPX9bV3xciI0erw4
EAibUXICDwQidPz9SQAmxCFcJj16sxPsXo3NZGv79jmy/X19jH5VLo81edGxnMhjHIuoFqIZRBOa
Lot1ph5n1ICs5l4ZDtp0W8jc+JL+3DX1mDXUhBrzeU2Ic2aZxD3Jjup6Lp3KMxJbK+/qgZMzWSyY
0KHj/11P5olQoslTVAOs52Bn7nREILFrvM/ZBqQffK4+J3JbPO8n0pi3QaHoPe6IH2mlB6YLeyT9
t2Z/XzfERa91IoUa6omNKJ0RTGaNSQDZxrybHHVfbK4LuIRN0AD4RAITG2EcFEhOFEjo3sc9YvHD
uM/c0o0BPkpW7bpzxvV0j/7k62J/2M2vWQfjjucsx7M4hHWoa6m3kzeV5E7jAKoGXEKys9ymJNXD
5ITOs7AWN8praFfrYiNiMkiy0RxQzNnTquVYEO9AMi4co+T1/IdS2VczyNGMGk+TjgcUWJKCmAWo
iJ84iS1wN2UI5FMI/tAoDe3QL5Fh4HivxcWlQ+tBd4GipcqyUCHFg/pEZOFpt+oFxH/qbthV6/4z
XYOh51ewzz0LmRzQb28ar1y338VLs84eFLd1u23nlDfB73LNTe3Q887u+OlHMReW4stRkI74KMyc
XskuaO7tlkRu+K7Zpa2urtvXojM4kaYwznXCjJwmxUsaF4lqR3YEVNvvnGQ2yPPWGD3kXBf3Q0Vx
RTmWzH+WUb7UMyjXubkzbMaXT2kVwqDDW+Dub0W3/ZifazfbYajXxr8tcW3FGNJMZDJsgnX7aJJx
I6wzwHY437VsbH8sgS0kRWnUKb6I73LEg3ArbFVb2SqdnaHBuSDzQ7RJdtOTssnf8ejb6XvgY4xj
6Bp2+aWXpMEz9CH4jcaOO9HDOLibkGOoFw0r9PV9ukuMy0arlyYUGJLqKUArPVX0P8N+nZFF3X0l
nD1azNqeCqNrdeJLzaBMKzWGMHFnkYgo69WLRFQSu++8t+BS+HAqifHamhYAhkHPX6p+demdUn5n
vFTlot8+lcH47U7AWLrEpAYOrxneCqQnMQlX0ypwRvACIXuzfvq+bk2Lb8xTmYzTLpRa0CyMwPQC
c1qVXQkOf0DN/HSNZq1N6c87oWs20dAex6S7Na3wph/8VZmODlhcQFhYuYFkPs7drcCrZnBXg3Hd
49SB33TCl1m/MGqGTK6y6dxsnZLCFmxAzJ3pJd9xJztRJ3Lt1DMurRsG0GbO2GdxHd3PG0AyjqqT
rUAyyIkVl4KNk4VnR75g5I6vix3UG1zNm/cqsdYxRbJzkqyLdguiKdTTwVyE4QLnJ6RJGhHUZ2CM
TaLaqaU1ehHseOQc+p/b52LV/pHy87I5OYdqj25f8PuDArTeRvG3NIYbw9xYeDWNU383RiUJdcuW
+9KO887uQdQRSnbmT3YLiFs6Zw+DYJC8a9eKX6zmskWRT90kleAGce22hnJrifXB/3+kfVeP3LDS
7B86ApTDKxUmbvZs8IvgsFaiApWlX39L+91jz3CFIexj+MGAgWmRbJLN7uoqRp8cUD/2DfOv74Jl
Y3GfD+SdjpgJXewmeOgvJ6lSBqB68zY+6tXsVuAWg7LKokVTDILVWHviQeYWOR1kJ4Gt5/uD8nbU
xzGzAIVr2ba06V1TB2CydOSNmp06zWvAWqhSUf5hxQkQOoCZG0KUoKf7FJ9M0L8xcwiERAC/1X0c
aCai51IkYyQww+erpkjPmi5vkfhs9zG6TyYldlv5bymxcMEAv4jw1jIXeT6eXAwL2SmpjsRbA//x
O/ldWKpdcYcLC8s4z7yZSU7Z6g0KqXQuDkNp7HN7DOp6ep47ObjuecshxnkeJGAhDQYYEzL3n0g9
6pnNk4qqMIjnsz7x7EnRfDrOXpf6o9nQTR/bAkTRcqJ/NomSHHpjgUzkBeOSAcLuEHOHZMXoF2hf
rrPBTzuTUKfYAu8geFOt+QSYqn9b416oitWM0KcDFkEfvNb8loXfQ1FEJBoQ9yoFltNuwI2SHFtr
HjdhZDmelDu9a+Tje2fEFkl1XZTkX7UJaZGl1wGKOLxyoxLXjSRRlPqU1pXjm6CzNmwOClFFceWS
QF3sjxnOE5tKr9SoRO2U1epjMcSBEoWu1KJZbVZ8VknJgu2RRhED7eoGgFIdgkycGJ8Igaia16HR
gNhsTocfozFvHDX2hoyWboY2ln/YAchwA62E0xf8FJebzSwbdWAthpgoO+ZCo5KhKW8mLAgrwS21
utfOLHGuKOnmpDUF6jJooVKiUw2BA+2Y+lN7EMnCrHrHmSXOI9GW0Jadgvrp0qxV+E2ytws3zE5D
KAiAV3fXmSEu2JaBudLtbDGUypu03Ldz5udMgIZai7JBVP5nibgoe2C9I2UzlijWu02iQij0W9xv
TPuoaF9B8FhYKKeZMYmayW1qwaItv/3ptELrn4PWWXRE8I8+E7IcpsFQhNDm9zl6GEU9JqLf55zC
0sKm7Qf8fpT8MuSvwrtk7fehVi2jOArJLBDDXbp3bzeWM7U5bquKfctjbd6PqtML9tDafj03woXK
rZHTEvIGH3sIeK8MHUCpfm93v65v1TVvQ0vgAi5EAuJTOUyf2iExlQxqmc5Nlr3X6t8y/CxXOxKI
kAhCvRz8atw4JsNuCtphspC7MutpI0cSwelAlHwvpcIHxurSnFnjQuM4s7rQzoDASeNhyIgSlq03
xRHaaGjrkKxTez+Xs/ZLmTYPs1X3S7vRcNt1heENSt54QzGc7GymgsUUfJbBHYj2XENSbViwT0kk
uYMu60FWy7XAyupaImEFbngAupBUuvTLumFT25sMgE1tdHEUihdz7e5Ce95vC9zO6rtibNsOFoBZ
fippFkgjaNvVgZjdrgdlT6Xq+zYRHBcrJy+YHqBNhxcPqFr5pI3SxqBe1gCOmU3JbUHC3TTVPSi4
QDi39ArF0favt8SFPe6kt+x8ZIzBHvyIxGjxsKKbif3DfXxhhTvm45jigaLASuXc6OMN7X7R5KYz
BS/SFZcAMRSqhmiLx8zxXLO6o2uZzBDTFHa4pUa6QwOZLXC7FecGKxlIeSyI/djoT71wu+tzv5YQ
vPgxbvI7AN/MTMe91KRdGhRRsmukOLpv2tKf0kQhSVaUQWmVv7Ieuj+pyYA706KXqdbmXTN2olbt
T03qOL4WyjUwbaKfBM/Iy8H9x4yMRM8pbuPIoYfCZHs5+lZl4Qu0CgInNiF5hgS8htbNmaQl7kt7
IjYNygxqzVl2oPrwJqfm9+uTtLohFtZ9vDDQWvaR/zl7y2iR0+ZUwxxJkgd5SOPA+i/IXMWiVJzI
DneYpiGrWnlCcBVX5b6n6laee8JiY6eUyqFOS8E+Nz+HBQgGfg+Lf7HL1MyNoQPiCDymgNn1oReG
e6HIksgKt6CNZVWgQcaC5qCRun/NrOdQExwg6yZ0sCuiMW5Bn15siP8oqdGGY415U1OkZsf94FHt
VesfrnuByMqyemdewGIrznrItB0Ti4ClD8D2zBeeUqt7G92FUJREpAapFs5IA3XHbgb6jEGFnaSj
Afa3bBTBu5YYgAsIsfJ/rHAxAnAydqGr0hKE7C17cPVG24TzfSOnxAgNt00E0e+6Y/+xxzm2ZkFb
1SkTFOWN9pCa1SmjXyt6L5sNUNx/Sy31cYL8d3DqJ/KlXKl15GKBako1lShWRhJKifzalXeZGkNc
QuAWqyf+whW5NEiiNZObSySLLKSGMLahcnFPNm9DerruePqyRT4tF3rsEAFDkRNojUun6HV7LGuG
ETltlPhpbjEvsmNQMLNMIlMPSqaukA0IrmfUZynLgshmr6PWDMSREp0oVRO6iF5Sorfs1zQCZAWq
cs2dkz4H81bruPM4fDNo05FWKZ7jeMo8SD6GB4BbbQIKtQh8wFMI9MacTM9OV4Vur0Tx3TxEileW
6DqtILlKCtZDq80ZS1cfzfGoxKCM0OXC8pVoAOGNXpugatC04PrkrE//n7nhpj+2WTZXaZQeqxj0
WnHvSZHAeVf3PRrHFgZXCA7wXXg4dewOaVlks40HqLdr05bKPTFEUddaWhP3yx87y0jPzhezo1Za
yrBj7nPHpyGRDDfUESvvkx/STisFE7d60pyZW4Z9Zq6cU1QiLDhVfE86AX+OaMo4h5UNvVVDBb9d
AjGq39X7+e36qosMcKtu9m1tlhPmKgJnda2d6sFyI/V+TJ//NzvcwVVQTatAIAmVdbpv640NRHBz
I6uCDS4YDS+225WdrOQapis8dbf2ffJlFFTwl+n4fID8di0uYvyPJfUlZUB6ogyrgDJdRp/sNv4+
tL4jmrDVk/6PV32iirNiTZ1zWFJogDbSzvbxLkK7pSzqpl7f93+GxIXzaqRNKJ3DkIW67JiQPr7B
5iHXl391NChlGIj8QJPAB6N6M3RY/WX560cHACvJhOyyYRPr3RRRVqyOZ3mu4w/yHHwM00hRURYj
SO91eYPwl2hjDkoo/x/GA923Bf4AvCEvU0HBZiAlBgQW7cHT0PhXNBbJrZig+Y+Zgntx1eeQ/ETW
2oYSnLoM+Ox8cVgY5mWJpFCT+2nij30ABF6Zo7HWr0QYp9Wz7MzWssHObCEdP6RSB1t2TYBMiwU3
gOjnueNMnfs81AdAmLsOWaEGPIVeF4Wn62uz6gBnY+CONIlpeW3JGEMx3rbGu1HuqyQWFBJW/RmE
I/rS2Qrh4WWgZ/MUocSAVysSQ8i4xzNaDqlCahqTUj4OIqLS1ftMVUG8AyFPPFd55vMINIvdjLDl
qKJY4k/9fGsNEL2EUKPiRVOXuGhOu9HtSfembqygnKtUgtN7bUo/VLFkqKSgMslNaWosIuZWiSmd
f6bRl/EfekRBSQfFhv//+9ztYNpxVWQ14NYsar0iM4lVfGeawC/Wer8ctJ4trajgBsdWulw0jYGr
JdZQEayGA5UZc5GtPrbt/dhRkquMFBb4RUsgWLCgWf6QdnYwGC0ZjXsrEamorM0oIkW0XoGKZDlG
Lr+lK1MzHGN8yyJU5yEnBP5ZSu/6RvQUXjW0kKwAsg8VMJ6XqimdULXphH6fWX2fw8LxtUTqvAT7
zr++75ZF4u9GE3yWUOcF1fFnYpWyHePK6tBwVmanHkT91XRXyLt4Vt2meS3Ryjjngm24djRiBhXk
iGwg5nk2FWPssrFuRrwksyjItzV0deIUMn6qG0LLLxTRH6yFF+fmODcFg36p1oqC/Fpi7RQn/0Kh
7KDUCiO1nOz+YTb/DI1HZPRqCUaAHkOzy2e065N4qEnhzGR81NQHLZ49WdR/sNZiAfIRPI5Q/QI1
De+TRcuSdE7QnlmMgaFkhxJsSfTRVkbfdnJCUy8+mMkdSwZBcLB2K0B0z4BsvWosLAGXe6EA8Wtv
6khsxCyJfiEf37rSUCr/cIadW1nehmdHtpw6M243jA5UlNtKwxMnDea2Cq4v25qLnFvhsoA5dSa5
o7BiqdNXtSEI4vagJXMTXQRzWdvY6MYB8dWiiwFq3MvxNHCOWJfxXA6RLthC3u87GpVlN4nHf6gB
gN8Kzzb0dyKwMTm3H5md9+HyRjBnu/XzOYs92jDtX7zgjxUeCaBOkSVpOhI2kvau400OWhiBhdWU
KJAnIC4B3mURO76csrZA86PWojJlMN8B2r8NypMs3bKIlNrBad+7cTf9RDe8Mb2mUeHS2c3Lndrc
X3eRtdjBRk8kek3RMguU7uVXaLPUtRar0ASc7ZIhCuJyx5Lb3pwCTSjTsuaOaDvECQnaOpCXcEsn
WXXdVjUQHRDF3fSN+5bTyE16UzCza+fwmRl+7WLFzitLXnAVpy4j5kDsn/JbmN5loiaf5Xv5O+bc
ELeJx14zWN/hNst+1W8wBbHYx1nyzdATtResbS+UmXEqQQpyuaQvV8lOmiUUwll/Vz+BQO7vYS+g
Fv7z69yjqwbGgIYGfj0HxmWWj5bxmtWo1xhvdbi97m5rAwF5HxrvFQSrnxSccikHy9rSoV2M9aPJ
jMe4bLeG9P4PVlBpQMvch0QntzBTjF9tQQB0zNsU1KlEH56sqRe42WqNBTVfoK0gVA4qUz5qGjK5
GSnANWPtMxQtNNZ5hvMlM203LxxCp62Tb8x4A5YTUmh7Sbb+4XiHwKOJv4tmIM85kcl1qvYTJtOq
0w5N4k5QAZvlZTkEkCIpiv86/YO0K7rRP3r40dXGzercSWFeOXjKtCNz+xZEj2zYLokToxKEG58P
CljCxQWnhLIfCMgu3X3uHCtiNdqu8ABMwDADmhk5qX1I/SF1tvlbX7m0xR2Ac6N0TZXCVv5sUjJj
GVWBhfXRLAKqaD9f5NEuR5PbUlU0Bp5n2QC0Z6po6bYo84b0ZuIQ28rs/9Eet51nDZui6TvgQiR0
uDi/tOIXdpiQ8eTzVl4mbpH+RHSGS59z/7ZmUdnrE17nUvUN2NX7oqG3UkQT0T5b5ufymFXBjwF8
C5pBIbv1cZGexUphYed2EWE8Ci2IGsWulcvExNuERSnC+JaYTrqlDVpLmm9dtWsry7/uImsLeP4B
3EilXB3MecaDMHVOinGTSTeaP4igeisBL4aJV9HCJm9qkFO/dBO5aHSICMMRaeK3dUVQAo2H1IvA
W68xtADpsdsbBdGZb/x9sePCNB/zlpFmh83SS1agF49uAN5QRMmWlfcuytpQsv4g7bVA4nk5PMPC
qlVji0nsJN+ot/ZbhT54VDpADOLF049x8pjRu+Dt1rCiXQaysXCf5urL9bVcQfVffge3O0xaDayG
qPYxe35vXHNfe8bxe/gWB9Wzs2eBtDfv8ycL8lkCu8vpyHvx+fi59z5jkzIZBZwoeo4Kv9DdBecB
qaRdpe7l1kfPWSHKc67kajBW5INAerGQwsqcTdnJyyEssHOiokUXPkTERwKMtb9g4cxw3/WMaN0x
ngUP4ZX+hEu73Plt1m0/5wrmuCRSSe56cxN7+j07AY2JaK99ZDYxIwKRyOFl+i6Y57XTAsViG/kw
EwwtvMxolWSg4ZBw2uqSQeT6h9PFfhyPG9UZgy4ub9K2uKdJoEKOK57pV6OYRGGhtbbSkNFDcL9g
e3mqkbrqQ5bGMvJH03Ar12j/cprviLFeWCPdNL3+JhjxqmchGQsYIkRUNZU7ODooOM5ONoMeQC49
IN33iTREZKrsR+Nkp24jv9TjzgCnK8lkwWyvnYzwrUXn18I9wLPh1BZDUbtTUcK8gy8Xd1rhU0GR
Y3U2z0xwvmQhjglDS8HpH3t2npGiBv+USaSkc5kILPj57Q+/PbPFxQK5OWvRZOlIbnf2j9bRSaJI
j9dXa1mMT8cAlCo1IE6wXnyufirqHskuOMeMqFBrJR/Fp7IHr5rynkg3ttSRUnSzrF3UEBwHW9FC
Soc9cXnyauY8yfFsIpoysP3Nr+B4UlSR7MXqMp0ZWf7/7JJO67ICs76FB3PulH7qmJHfOzKZmywl
ldXGpGZ5LDhTV70PnSIfvBhIunH3cp3auD9yIz2O6nMhx8TOnq3xawkQ4vU1WxsbCJoXTW4TLEU8
g2MC4rhKrbHBRozEA0qzP06h0Xv6DNFIdch+gu1BEdhcPbuXwjR40JbY41MMHMb9BDktABDMA3sZ
p3szRkNCErla4bgj3dvsIbcEe21tQhf1LpDqw03gnZeLmBVp30NrG8Vj0DFJbpgiBS3d66UiuCBW
J/TMDucsc2aOBjVhpx/r73L51GTxxnkBeWUwSaFDrq/e2qYGyS7Qlks6GAHI5aDYXJWZ1CbZ0XpR
QK8g4g1fnIzf0Oc/z51PWqWqYzHk2ZHNX4coJBUY8CvpqZP2ahu70/h+fTRrm/ncHLdEFaIngF8L
tJMNBimHBxtUbUKSz7VD6twItz6N08aM1gswsHfAU3UfDtRTxgdj9BzbzyJAvoRA+iWtem0aub1c
SO041gVMRuWmqLdp9AxSXdIjxyzVL22zUYzXdNYfrk/mqr+fuQZ3c1agthzzlmZIfICPS3lERw5R
lLsZuZzrhlYjIiRuLAhJO8ho8wn0rlGzsJ3LDLRxm9oE71hLSTQ4EB/p4rtJSjaJYfrjULp1tuvl
MFDy2S+fDFCFzXJ5kMNOsAPX3AiUkDYepWiwQi33clOMCm0Nyaiz4yTfWPoJT0Rh+8Da5H6kFFFK
U5Gd4hLpuuToyUiN7IicBFH6XwvTddSYRBUqi625K0ppSIBBzcYEZ97lYGS1cCQ2mxk0aYke76Je
ObRFdKBL33ex1+bsS18LAMFrhwrqA8hNIIELmm3uFdFb2iQ3mp4da20kKd6kQgDaSrf4Qn+7hAoA
oeE45g6WunbCIWEoCtrRHbrt3VS6WbpEB2/Iv84HpUJ3FbTg8FQzZL8Zgs786/I47CNu+FAHWJr+
LmeVxdJY5cujMOvsIogr6VQ44d8nNi+NcDtQj5MpAj8eXoVhEWh1RmprdMX8r2vufjaWj8v2LDqJ
Gua0toaHEG3UXTQ+IDcJuWnRLl+1ApDlQkiOjhY+tqsq6AEuiJ9jOqNRo1AAwGWF8k1yOhG909ql
g1QSmmVBkrw02l2uTeV0KHzaiHwqiboDdTaxg1q7DtphglNo0zWRDIGA+O76Kba6o8G0DhpPuKMh
c1ajxECJSl7Cg3o3SdaBofmjw3KxfxreIt4AOkoZDDfq5fA0LFddLMMD6H6batYWHFpGisdNogV5
OUGPQBRurS7dmUVuP0PUEVUeAzEyy6adxjbdBMkWQxBera6ahQcGms0husE3bBk108K2h39k5it6
Z5rACHfK8MwqXD61oK6zekAtlSUNGWobx+LlFLYxrXOUfZDSsYb2PspV6a7MWedf94jVEUE5G/Uj
HIawdGnFMEsLKC3EVh2yjEv9YxrIbdeAQ+e6ndXlObPDOYTcWFky2WiiV/03mQjuwlW3RhPJQkOK
a4qH0fVG1JUstpHXVtFlqc5uO+qQybovc0G4oa1dVOD61VC2X9p/TN7LsGtnFY+Wo90M9lsrZYY3
haMDwUjk28KlWTWdI6QNovmYslR1QawBjUy9Mw9VL/nIvZueTHN9y0blFEsKRJAKlQaVk9KdMmno
lQ+r2WvqtHlJ2tEIwFMhEztBhrSc6WOf1wOxsg6pmFit7voU3xGNnQLBkirZjnRI3NIE5E4uzckH
+ifb9GUeHyL8MtFSgKOgeGQKpn45Mfiob9GOwrMbFHmIiy79ByTPzC6NOTuOUvY0tfoTUhnmA800
iMtXUfwWS7UhMLl6rwLhDJgGHleQLuKunDoyKzPRRsQlE6k9BaQorvOifLFesnf5R/5Tsby0doGg
u+7B6yP9bZUvSia5kslaCquVVzrNfrTeovpd0qLdYJyuW1rb+SB5d9BSifw8CBUu5zQz0O/dlJhT
nQFwWMvZlzpkoklcC9dRNv4gGwAxBB8/IsdVK500ZWiIUrdj+5I59b0MeJIzbpizzYuByJSRLvly
fWwrNTfca2d2ucVL8KtS7yDuikupIoOcnWYlYXeVEcqHfIyKh6iIUrS9DJM32Ia0C1XltYgUzRun
vNoBMiBSO1l9p599Ec9rZwMFxyS0h0FDiVRH63ukBOqP/ptMutKzG4EXrR1VqL9BdxM1YLzRueFL
TaO0HbRSAZBGy169ozmaf3O/w1xfn+h1Q0D8IAmAUgRfs0pifcocnLpHSO3IqD4obUusb/H7dSur
mwKYRdB9QP4KcpCXrtpMDdg/a5xDFvkOQjl3TzfXDaxv9jML3MUxdXXXFwBmobqnQYPmod2CxWSr
+T9jMnmSZ4M/6H+0yJ3x1LCytB96kChbP2ofST6qd29S0W6VeAvoNFKXk31j9CXRoA9gUdIXIuWf
tUt5QYL+d1a5Q5VGnTGNy6yCvMIDneou2yRfYpGHfKSVP53dZ2aWO/sspp4klodpAzMjTlFiQHkR
2lebhERfkeInQXNEw1bivSAP6KMM4LFddNf7p/fZF0H91saLpBsK0gho0LbBjbfXelCiqCFuVTa7
KVhzarCJV+x50v28MfEyKwWbYy0aQQiMJBmY4PHq5GIrpAkTXclTijZkKGI4cvITDZa3eSZKk63a
MRAnANuN9nj+dpxqwAgAMIGd5mGs9rq9A73qdXddMbHQCmPWzCUdwGcZrWamlJUD9DF944UeYhHj
7soOVxDBG1C0RVM8bqNLJ0HJq6uScqRL3kMHamDLemhEumr490tyYYdbkkbvrcJ0enrMq1/AWIMO
QYhGXzkSASdBBz4Ggk5gXjA3SrLMlsyJHitqBVN/s7StNvK7EGG9uiSms4CPUe2GAvzllMWRI8m0
M+lxUDZGczOkPoA4/7DqZya4czeyqT3WKUwAudIUe5gAB/51EyvMGOqC8QIsRl3oo/gmC+R4W4l2
wOCEG+MQBmmA65q07rT9eRK9u9eiggtb3CmPNHqvxQ1spenJGvbaAFZwgEQdrSRy7EElHdTVdekP
9FGjP0QpDG3VMc5Gyp34SdQVEltGKsXE+WFTMh2i2/4on+YAKVqXHr4r29YbD62fBJ3XPaUu3TKv
PHUbaB4fpkDf1j4KCclC3PoEpjnhSb0SrF1MD3dAFmZdafkyPc+KJ/sjmXcqrFmuSWo39F7Kexk0
L88Oif3rPrDqyWcTw21+iO7MaYX47EiHcFMb/iCrG3sOrhtZPWHOjHA7f+ygX21WMGJUXxBe59Kj
PL4o7uQIHPoDTcXddxezuHzI2X03JnapG8toFK8j7LbbK4G9M10N74fSjd10p2yz2yqYPetgesxV
br82+3oXg5Fvo3mgTvdkTw9A4eZ2T9D+UgP6oECbNt5OxMTMayTzkkDMibmsLf/VS6lxST3jfuSz
iJUTTkxdgKzQEa+30+xdn/011AqgfLh0kWY0QAHMbb04lDuLShBTqNDQr5E5D8IMncftc0P9iJGK
EsvM73JLcG+t7blzs9yeU02poUaCYVmpFbQjml2yUT0qZvfN7GORYulKgIExQk17yd4vhO6XK2/C
jSPNwBgz1dylzQZZNqWIArp1jKCxBCHrmj/jbYqkHiIMw/noGj5zMz0JQ6Na+lKbunZTuTggt+03
5UMij+Cx/vuM1NKv8NsYt3o5hXJD2AO2rcXTrWE1N1H3Zlq9l9SMyEoWDLpITGx14aAUDcqMBRth
c2eCHSHnVxVoukobQPumioF02US/UlHrCknRG7K97qDr9pCQNSBWAUA/t2udFFRkTo92pUjZfd2l
KeK1sRK9hhdv4zcZUhgopqBOi0QSdwbJyRipzdKRVCnPclUFPdI2avKkstdY3w3dLlJjQtH6a2Xv
TN/m9cv1Ma6ds+fmuTFORTLNNKygoRCagO2WyF6F81PE6sfrdpbX5edhogK+pJ2R7eE2XQXuowjI
WrR+aW+6bBy0tN3W+ZNqf2PKPU1zv28bwdSuD+2PSW7rRUALAwAC1BT6JRoPFGvveguMX24ywdjW
th1KEb/HxvllpOXSrORYwimtN63peNXUP7R2FbuayYgEjYHrc7l2Lp/b41xmTqQQTWGLX4LJKNEf
O/vndQOimeOcQh46RwkXA9UXo4vdqnzSDcEhLPKH5dw8O6pYihaNnsHvig7yZBR0sB1uOfkexHta
RqGr9EsDxuv6sFbXSUGLCbayDLVQbp0mZDclVQMIubofEcVEbjZsM4201bfrdlanDwlCpIPxMvrE
YhgyOQvnBcKWNtb3KewzN1TCm3EUUXau+oGG98RC4rb0JF/OocGoYRftAlcbT2a3lYynfxgH6CVk
3YbmAmS3L38/ibsSKTHgjQZQTeUGkCvAlcq9iHZgrcCNzqg/dhZfOfOFUJ4yyRxQ25AUmAqDPAPT
JJr3fyENtxksFbAZpru0tt/QXdWSork3MqC61fGYYzEjdMdeH/faua/iMEZWWV1Q19y4NWlkUzYs
FTLkCo0d0vlzRmyRENC6FUSfEDADDR+vAyRBU1gyZowayOCm+t7iSagP93omiD1XnRHUcv81wx0W
eWQOLWiVUDgCYyIEjrMR/UBUhFv8qD+dne/2cksiVpTRCwQtQqBlLteQsiQvxzacTwYgECQMfXuP
jBV9osd+O79KbNM8I+L1lENuu+ZNc5Pqm3H0LKR+oo3d7FtMcOU/x0FukPShE1zky4J9+jgkQcCU
ssjvGdyCRuUo44jp5VPIzNodcO64pYLm3KqKwYQ3hhXJwEFLkhHh0nVX4iHDH/OiAhdlgYMIuVce
uuzMLCsGZZBPcUrUh9l+HBuVfJu+W/s62zhKkEAO49e4AVMMuJHbWyTbROqinAP83xcAaoB7V0Ym
5eMJera7dJUBjZNY8okadPDQuD4RdREarcI+FlxMfMr0wxbaLZESQpEXNRLuypUN1sVjU8onryRf
Gfn62vlfm9eK7EWkozw19idL3NkHkCWqGHIun3LSg8Ycekhk+Vfnj160NTcOXlbgPCWaFyQ92Rfk
3th0CekglPHrH1b4fMzcBksoskegipRPr+XHR9woZLe5JzNebcd96hauoONK4a7OT0PnbueqjVhb
aP9nsPUs4vU9waNxGV/vR667wDwENyePwP9kk9tBaROpGkqd8ulwE3z/7txu9pHnyuRpKxrcck7w
W/V8Nrm7IBmsrhvZYqgPvPlQBfrOBRHZjSc4Fldd1VgwMgtQRgbY+/LAMpDstXu0Z51KEiXu17j2
65f5MSuJGRIX7ROd9zN9v+4qa8cQOhghOof+YBz63MLRNETXdTPKp8CQXOVRmt39g/qXGfyPlTo3
wq2UqfbYhRRG6M4h4xGprN6VCyK6vT46Z/iFOrfDLRS1pGYEEF4+MWQmXuibvrOfU+chvmOEWT49
lCUBCwFN/db2QRat/4ujmHhS60ijO8DscwfAUDq1lk+DcvJy0kIJRydMJxMN7Nfbk5tpgpONC7U+
ZtVeyJRxqCGT63AHGzgObXsI9ekklcqubA5KLqIs/2A/4Sf03AQ3IIZchzFL2nSan8KMPGffvgYK
CXb1oSfzY0soAUllRwpy62+3D3JEfl53zo+b6Jp97hwD0BWU1SmGaJ8MCLAQ7+uXxC83tpdssmGP
NkSCw2Ur4WwJfeNnJzhhRBPM7Q1ZGQdwPBrTCSIYt7ZZbjtkaQQ2lhFcGyG3NZoK23Koremkole5
aX1Z3tkVC5qQfbk+l6uGwKZiIoVtLQhz7mypY0NHZDejFeqUQrAFukFzoOsCn/yQpOHHsxQTkDlQ
8QTgUweQrBnz0g6n07NGcA8or5P7Wr96r3cK+TJCwUeJyOPwlri+XxEXRcvD06m5d0VH9uKX176C
WzmWgRgOD6vpZFUPsXEjmYdBxHa/Np/nA+UWjiZKDmYYLJyO7GdmTS6y9KSG/KKquddXjs9Jfmz0
pXQC5CLqJyaP8GgTTS3HIplP6c54zbcg2WxJCmHdRVADPR3fr5tbDZvPzPHQDoMNQCZlmLy+I517
uBljb/SCwtuV7sZyj/7g+ae38O7lBwI23//29NARR+CsPAqBH7KlXHrrkCdRrs/xfFKnG2b1JK4e
ZNuLypkMQPgYzbek86UsEc30it+glR/9/LiDkWRWufMmNeWki1tpPnX7xn8dA6+cNlTy3ZS4T14/
kNK/PtdrB9yFQc5R56mYRxuCQ6eRGaTSItIOboliup154/cum8Ea69YFWk76H1G0qapbqCtLmmci
ojQ3g76pE9/piA7MFTC7179tMc3tIfAn4yEP0I2pWBp39pslMOxS3uLTFPIVVSDzW5MJOrBXTUAD
FtVa6Naj2+ZylesWWtnoH1oCZskh89Y5jc/0dH0Ya1E5uub+GOHWNKNx10IoVT4ZgEepqG0k+3wD
VzZdL5iD6ljsjGMwmHjbexqu7U2LW/sp3qOGdIP61vb61/BlxMWxAdwFayqaR3FE8o6tKVWvRlYl
nyJL/5F2ia82u3rIfIn+0sMv5hCk0nuXBJYyEGHfD19X/DC+pI1RwwQHKNIJl/Ntgbot1WYmn4ZR
ImP3CnAc+LKB6cjovhtngscYiQslKGO0KVTPNBWAONcCNPB1LyAc8JCjw45z9w76P3YRYy3C9Kkz
X6vqwdx0z3bkxnGgf9GftHEiOoj/pmbTxGQuvLa706RIcOcuVx3v2QaSbah/4O35iakESwTEHDXl
k4qWNfmePdeOB0JpAAmhmzQJYOfLnH42hhc+WtVApc+r+Vl2M4OULVJOig2OV+wjTSddI4g8Vy4j
FNb/GOEu94kxdUx7GHGazWg+g19AAetW/ypwXq7w+uE/Z2Z4wG/Ws0bVJQn+M1mu5by1/XOeHuL4
wTZu6Oj3QKYogoBidfrA9OtARgkzyDeDlpCUkegcKydN9Z3bPhL8vL46c39+nx9Sm7F+7ORSPYE+
1pwAgNCTB8AQKzWIZBP9+Uk0FxMp0mL+pgwoDkiQfNJJ1EcF81IE5yNBOUaWiB4liRMMU0X91AhH
StAMgynJ0Bt/wIUqYatRR2vIlCpND/KsDpHkrCCGIrLNCo1UaKeJIRQvZT/HnHZfY9ScBjJCNMhA
c40xR8QeaK+5xdw6qltEYAwiSTMoBTqJ+qF1K0R30ASU8AJxoSVs3Ml9k4NPSKP6c6kUoEGbAJxp
SG4kbbmppjkOUnM2KAkNJr3WQz2Owb94y9nUcnd4A7itk3dYOq9t8O4D6n2TIx0wg1uRiGRY1l4q
yO789hNeKlEetAlIylQ51ahnB43be3Q3B8nWfg9Ut72bH1XS3k5HO5BBtNV9SYmor/eDh/zTRj/7
Au7x3sn6ZBps8VT53pZ8Cb3hzZ2hHRn1q/k+AlCh2tqF7dE6kNmrjpJM//9I+67lxpFl2y9CBLx5
rYKhlUhRkNR6QUjqbnjv8fVnQfueGbKEIOLsO+ZlOoaJcllZmSvXUjNT9s5jYMdNZ2X6yYCo5P1F
mKPQex81P3GuEm3oARDLXIVjSGoL/oefaOK9iqRcudaWLvLr2WculrFupmIsYMYfSSTNZKed4Uh4
4qf1yoH9bn76OSKARuf69cyGdzsiY1K7LBGw0AoBvUKIdNo+fOm2LYrJpI1IeeAP8gblyk2yi879
Z0GBJUWqbzX7NO/ee9/BzGxcBFnOe6ngpp3ZnJoCgBgdDI7EovpaPXQp0wUiDTAMoSkecC32pc8H
ydCOeSa4PJDsjp9sILqbC6Zx9t923lf9CCm79LKypIuRyrVRZk29qUzHUc2BzN8iOKtJps5TDJ7c
2tQfO7cq7CS27u/WRWcMmRZJA8wK/85/frVbwYXiKXpTCEg3iLs8M9vaQqX5vo3FE3FlgwlBfL+o
00KADQ7KqGc1s/jMzc1cJ+O4Et0uXl0o7OHSAk0+8CS3o8GaZUqN9glXTxwv+VTUPb9Gxzvf6z82
4dyLKAOyooJ3/dZEk0+9NKBq5Oa5VSagZ0Tv3gGQXP6kDNtwrca7Zo2ZOgjmtImUw1rlOYNGxEdv
fn/GDb2sIRAW/cnVuOZFvNoI/NTEvtjBkp6YDSLh4FRGVtd9RmtYsqXdADgqGlgFqDoDmXprSKxG
P2gQPbnh39gnttqERIh+5Tz6ZtfUz5betHM35z+2mEGBZLjqs7YS3emRR0xhoCdd+JJACW7kNAf7
eLH2nF3agNcG5/W8mkW1DRVtNGAwliEvm20k5S35c/80LW2JKxNsrkCfhC6XPJhoqZxa0+G922cv
umAGK6X5RW90bYgJJop+6EbFhyGlnLacr4MY+MUTe1J9TFiz0n8Y5Et7KYOWDKG6vT/ItZXTxNuJ
hK6B3yV5JrqBsZs8E4tXAzKF9OM5o2Gx8mBYHSpzw6GHu647EUOFYGjSgLl26xcnrt4VhzB/mviB
Jo0dtpu6WPG+i9cM0tcoy6L0jY6+eT9d7Re5lstUREepmwZ04uxBMnXN9AHnLB6H58RWsu3Q+JZe
mAlyr/bUmyvTPF+ZrDdDOyEPyl48l6CjdmtfrHPOwxnl3a6hVXPJCjpCDVmxpHwnRA6vHmp5O8im
cTLClffTUtpSvTbNHBVOHIHuxLvVVb5sSNTb0xbHszpwZDIT2wZ1REZLGhfU22pneQNyvGQn7kWe
iPibczhHPgAHGSB7cH9Kli7Efz9L4JkrBNTQaY+sIO/OCtvIe521lTlfOr+AFBggVQJUCPXY2yn3
ubIYvL4SXBDgjk4B6UdQXAfUf/ZIsILNW8w+AFABWh0kYwA7ZJZ3zJUm8eUBsagpfHrmQ0N3SN2f
PeqtZK6WBoXLA2URAxTiAAPeDmoYqyT2e0FwUfLv427jGbk5iLWFLhazAhIwbE5J8X/tw/t+HEPV
Ei144MUXgBK/tVp4Gt+BpAhv8E0K3r0HY7QACnnxSHqy4ss+36/F9kt5YXAlghYSERPa49hceydJ
3YS2JgEA9H11OPZOokFMk/qm/HR/Gy56BtSB5t4NDO4HY0w5VHEQlJ7ghuN7z/3htG3v/4awcGYV
ThVRSIbyvAV8Z/gr6velsBKyLa7nlXVmZjkQLhhePltX923uyB+l/xrr28p/VAzLW1NgW3phoLED
2SEINSEJzBI9DGGNPxpD0R2deKLiWFCDlNMbuKAErwWvPtJFVnXM4k36BXnqi5xYOfJmebGBAhZn
Dv7fzEeFfU1LZME5AiuhzDjFubOMxdHWEyiYcl0Y3TmLMJWhbSRr9a6lE3pjg7nn2jHtVDGDDa6W
7Z5LbZmTD2rt9u1mqI6Rfxw4M6h0gO96Oy8fher/+wuYo5tVo9hOMQqO+WiFdeeApYgktWwNiM4E
bt94/r4rJZJ7Dan7wZaNdFvWK1CrxZkGNAlSpABIIzF9e5DR7Q7FuIEf3VHq3gdPo1wU/bp/oMR5
HMxVB/TavzaYuFPX8gJcY5jp0RkdEBBsg21tvT9C8oj4Dljxn5Bj2sqPKvm1u7RkjQBqqewA8zM8
b/aQONe3Q4xaRRiSAZXNt+P7JwiaAepPnWYTUwcVVRf3Lnpb6k3gnPUV17xwoV0bZrUoxwYFcggY
jW47ObX6oLUfffaWqCsvrzUrTLCo51PedxV2EdRYU2qU7alO9c0UIefGt5y9spbzqfi5lgYS2yDm
hyNmTk0R/O9ktrQxj8fHzK6d0JrIE8Fs/tJJuy3ty/l3sXJ1L21TPPwAB4GiF8B07BoOvDJ2yoiC
rrqL/SdRzVbc7rejYwd2ZYEN7gVIcFTIak0oz6ADST+qTgcM1eMzNmdCohfjaBwH2pCvlA7YtyHJ
TNEa0CHyjOrKn1fC7RpHoQLacsDrIhFw+K1M/MK9gDfbPzPA1lI4cP74M1Z8Rjkhv4isX4K+rNzJ
j97J26bUsR7cyIrtykntxEIWl/aEszOKoOP+lyzdxDdfwmyBVO8N1JunyQXQCxIXIXnPzPw4PYzR
f7PZrsfMOEhVqwSwiQzzmsxJGUw6hqxvA7MjQEP88lGqvCBK7NEBtdoYtrLj2P7NGN4kNdRv2+/P
E2yXwLcF25Qg7CBY9IGcvlq7sDrSbP4cXtG4Si5I9dLk6Jv1fhWesXhdoY4jCAj1UKlkkX0y9AAl
L5hGzEX1nMeb/KybffUgS5dUENB9lLU6FOGotl1Z7YUyCPjt/7XLvJMyVWn1JoFd0UmBcKj/gOON
pvZm5YAvPTtv7Mxu7uo91oW91Psx7MSksfmdqUyEuj35vTKcJW85k+WjBR8M48CIM2Y8KRRLtedh
Rvl6fHwuna1P+MicXvIM98DGe1h5bS0el2uLzMAmH+UeoYfFsjhBaxEoKZD+IJ24VUywmB4N5cFb
g2ssTuaMsgfBEDQQkYi5HSUHyudSHoBBO0J8T6LvYez4W0MlYObV1x7SSxvk2hbz0gmRF9bFeMSz
rSXHt143IbgwHU1L6VYsfTMKsC5aw4hEsI7IYG5n3IEejJ5R9gLArbxOW6fUDgZOobBLtw558smE
vnWb/s2Ouk8S57yXnl/khxfDzGu4wrVVXXIP6CxA1wwar8FWyz5W62nKBBmjPkZv/lmjwo42DlS7
yF8c/pVN+80I9XPg/xpjrvheS7zer+bl3E/257v93jq9o+9sbN2nJ4N2JNmfnv9Yr9ZHSV8rZ3AT
ukksw/Qv6+/NJfSrjoGDrRavPxBcMieoH/Q4MTjUAppOzvZjnJqVkehY80m1akCad4oImhpjGvJH
nvNxWXmjto8zNX8JVYj4KCjNORE/aQ9dHib434rekSZZe6zxF4GYkLHiwRbjP10XgeyQICiAz2YO
wxQGxcR5c17B9ByNB8qferwZbcAhcTa25/zzL2du9sq2JTpdA73MJ41dOnQfSlARm0EfLMq1zAo9
6HNk4OvJmoRPSXgeOTsghTKuBJtrhuYNe+U/9SiVAlD8C26nue9yW0Cb41xgQos1YoPFcP56SMx8
RqqUY0hIo2gZMd/2iEegetVb1a9AJ+gTLogCOPhJ3xeU48jvzcuKB186eeA0wdscdZOfy5lWHZqG
U5gvKp8m2lGByEsErvwwpDL31+MqynNU7kpUHEld7ATfiuXp+f5HLO4p5AcEEUIVIlCLjFNvssJL
9LgR3Mx34v1EjI/X2nYan5wcy/J/Pex2Z+0XvM4qY6mwcIGBXgD9KmhZRPKFjYT1lJO0qdJn1FZM
jki79NY0Yr4rJJjO0qklK+He0nIbSLog7TJPOpg6bjfWEOuJHM7zvZegSjeQ1+pvBnB9QR4ISiEZ
Ncxyn1Fp+7LZ3J/khYgXJNzzQwMaGaAyZNx9OcD/SJXIu1lvG9l76X81/QGKjy2AzVJkduJafWQe
CXNWbwwyR0gRM0UfkGhzoy8hP2pCZar6mnLQwjHFQxttpjKe1ioc0u1spiLPqXkJG2l3HDtrouFk
Zs0K198S9OjGCrM9ZTWviyCElamm/u4xPMcbHl3qwpdoQPrTVDe4Ezdpj35Xa2W7LMH650wCUnQa
+m1wTdwOMFQDOTQ6eFs9A52MfjGEQ55aaWwBX1IOrVlxJRn+aGDS4WhSu/nn/U2zMHQ4B3Rfzo0F
iFoVZhHDAuwu3dSIrnwUz9rXDMWILUfQHvg3LyQboBBqkNhMp/tmFwARt2aZdZ3kgMv0HGahwqCO
vilmwNYdDVvvN1UHHjfwS2m2YeIT0uBDeeKR51BM+dC9GJDCqFaik58+Ah8jgsID40chXWdOTuf3
dYy3rIjwbwvpzf1a0Wb+/28Pyu3vM3OMFLrUJ+2EwXKQe9C2MlQxkVqkyrTPqosMkTK+PhqRWY7b
fDo23doe+3lQb+0zk40kxNCl8/jEkeSvw6lWnr3Y9NKn2PuYPmL1Ueup9jsnIwGM9f5CL4TWt7aZ
o1VAi0gqFYw9SShqVl1dQCbhNEAfYFNlRLPkeq2U8NNlwKIMoB4qF4Aysl0rrdiMsVIi1y7FTQLQ
Jt+lGtHaBJ1rWq/KFy6WUgjTdtOk0D4LFImA/llFM2PJA10YB0kXOIABREeIABcFGYN++IynfvzI
+XT6nUOtJ7XuT9LaFzNPgmkME4i/AR1UoZeer9WNND3lcbBXhpqCJmDF2sJuAFJ8hu7OcE+Ik916
HEFoCj1Hh4obKq9yudWj57S17w/o51VkgAYHhKaAc4LrkMWktIneS9nYzfiXFIDGBDLv9RYC5KZW
vIDusE9Smudr6Y/5FDGnbFZpxeWLuBEQKWYWNaM12hZkcu4UV5ETpMnH0AXcSti4EE8goSaingLO
MQg2smy0WS+nvhcGoqvW4aZMdnVFQvnYBiJwsp7dgX2B1NVk6q0dpm9V4rTpOc1KokRfa7iqhcIL
PgWUp1A9QTYarRu3C+nXcavGXSq63rF4LmlpKtY23BX72rR0MkF2hUjP99d1ofwMkzPoG60iuDDY
dAAX6GPLKyjTjeec1MgLp1Q2hYeBPsSmssY2vzjXOrpgUX1ENzcW9naAeDBpWtgnABAkuIVmQrnf
/IdIUxpSXSBeQNo3Ff/xqX+NnJWBLu1gPNiAAwaRBijVmLkNR5XzOAQebpAT1LBGEm68bbPXHhok
bsFutPtTboG8d/Fs3N43PQ+K3cZXlr9vzquHCXrhoBQoFpIroA+fKxy+J2kP2KY1Jaa3xlq08DpF
xfXfcbLMVZw49TkH4WaX/1uY5YNkbv1dStGC5z1WloyeHA/Jw8aJA1Ku1dIWl/faNpMYbfRJTr0Y
tkFv0JCZIcrfS2h0onxggeybtHvML01f/4t0z+2gmfu+QfTexhoMa4UZf6BT/1EZDgrlnxFcJNFK
cLF0AyKnBGJzpAXRoaMxWylrZuVXYwA6ZdgPHe0M8ttXQGRrAh7dBx/TGs3dol+4MsiydIqTYExB
1+HKBbB4JANwCIhhD+grVnb94cN73SV4f6y93JeulWurTCCLJPfQlAOsDumBz2jdgutmDeizaAO9
+lBthpNHHunWIXC92DZxJAFrI740nLyVhMlshIgooltKROe2Ka+/C9nf2rMT0RajDedt+jWalgXX
oMwi1iD8QHoENPy3H5EEcV7wYSa5PR22yScYb2zM51rcNG9+xg1cW2EXsQCPIJq+YEU+pkR+H8zW
Ed7Lt3yLEv5a8n6h6R/3PR6tc28xxKTY57kXcEEaqDCmkMF+a0Jb7XfDiPYTeuY2AircVkzA5QvK
22d1JRpZcHc3pufY6MrdDfWkxLkC0zEabwwahidp5+Wk/4QQ7X3HunR53Zhidk9UCXzCSTC1B9zj
fNYuOeI/Kn+horkKv1jYqegdwcMKyjJAD37jCK6G1Yqqn4OST3IrO3sWKSSyn0IHhDG2lf/C+pkr
Q1uIIG/MzZ9zZW6URk8bPQzNNCvzqL35oDqk3oF/bC8bxVSeN9NlxeLi/gStlYaMOdjQ2MJmC6rL
Mi1aDNDPSCdZon6MPsMzCC2IfOqqJ3461Flu1qu3xuKGmXVF4AQAeZCZDdOCiEfo4150zTdxN+EJ
EdGHgAxuf0FC57y2kAvgrzl3BA8t8/hLkJm3W6PH7Rg0BQAfqVXwZmxQrw3NhE8sESTkfgLOWS9x
vfRQFCHpwW4fSGdBQ3AU9FY3ugJ4RqddkkOJPd80AGcUIFYzteDSC1SuqPouBXj2mXz3O0F9Y5US
eGmyBGT/wcGO5AKEy273RVAAzdwrrei+mJNIus02Bi0pD8eFl1dZmdmTuDdB/61TMIzc3yALrXWY
uCvT7GnrSyVOfdwH41k8owhnNqZ37kxo7IREeuUry/qFnBiVQ/Lrl/PQHTfZaqfv4olHkC6icoW2
NoTtt8MHUxn0K0RcvRIBAZufg9cItJxo1zyvqUouXbrze+AfU8xMq14I/O4EUy+m+SbvoGwdc0Q4
8gieNht5BYXyzejD3g5o1ZYgZ6OiUY194yIrpvlVjGtPeas/+BdtP5jds/QQW88adQ4CODUCEpwr
93KRXLcixHrNNgeCPOvl7Nsrzmche6Jcfwuz0NowwqdyOmDS6AMFR42tyFhueS2TsLSVReQ1ob6K
eVbZZqxOKbV41CfJbZSnyCBp5vjWgLAts8LYvb93l6Ji5doWE8uM3CB6Y87DuZloWjEuMp0+Q5ez
RvuQfehkt9sU9C9dsbqUE7uxysTDHaoQddSLkjun5iEjdPB26q57Jqp5sg6HCjSaH9NMoqnQ+vf9
AS/dViD4wIt9Fo4Byvb2nIRek0EHSsUrQKdd55P+EvW/7ptY2iXSd2epCEiK8n1+rm4oKKELoVhj
cMkIsKxREYhxRukuWIm2F3q95ifFTI+Nyj+yP8xuFBtf11IOQ+nR5jW++K/o7D3V6FDvNoSkhy9s
UDxXvzryh7M+pZoEoyOszKa6NJ3X38BEiLUiB74Q6pKbKzl4csUY/J1OJk3Gq1EGpdvE+fjsQ8zg
j+oZamvmrYdmbpkLtOPgT+jRAxF2k1pNP2YCOjdKaFIoMaIMohYQtRRTGYCZvEOxh5QlVytU8rkA
xx2qQmiLFSLwg/K+kn0lqpwmtuqlmlVx7eeEVpCHMWiLjvTVBJp2X2+3kzC0pZmC2MvVxFp9zkFX
eRLzqkM6oRGLkmYjyG0gw6dKCCmANJol+YLxV5RrFXKYQlFsODmt0ZquGQCCB5F+jBUp2YA2etoE
her/FhXUYmkrKyAHzppMAGtq1+z0TOS2SZFpULwWCq2jhZi0GbrZE763sgpdkqTrBECas6D64JO+
gghy37ceRR9t/JliqmqCnAG/qnO+FNb8u3QqC6ruww4dl5AsdqPnUgf4WLkYI/inQOq+DfaeZfi2
H6wkyxZKANdbFvHi7ekbdbUeM5RC3eCg0uDyCB3ks+AIVCSJlTjKykFcqMXBHCq76G/Gaf+B5Eer
aGZEmYfdaQUHs7OPx3gDbTZwQb0pj6CE+sgLKpemmlDK5Y65clssj1ZF3hG1DnBWsE27CkhfR3VI
ZVfuzI47T/k5fpHRwAOCvC32lCaBwaU+tsPDuIZZm48de2lCKOR/LbM3iJ+LaTEpoewab2JBYyJV
jpgf8s6pu9NKyn3RAyC2kFDyxzORhV6gVzOt/CGT8Rh+M8Zj26GYv1JVWPZ0Vzbk222TFqMYKjxs
VPZxD/oykKgE5tMfz/YPHSXWbnP5u9G2L/rq23RxcIAyQoIONSv+2/1duXJOmrhR8CfZ3Ycwc/+a
WHrIzDDJ//1tJmJrkdbVpPm3R9fauQGAefd/fzEkvDbAxGkatOlVA/KtUAveeGA3ptxb3qHUJqPM
phVkks55qxIjP/TNStD2HW3+2H9XY2OuplJLsQFLmM6t4/H90QaKivQlcDigXzscyu3Dw04k5kWL
iG+uXYtL0dP1sJkrafCjAsp9vDy3AxzHv+94jxDZQuPO9inZO8Xf11/p88POBbLjvJEK8l8d+n+H
zqJFOaHgpR6alm73Jhwe5weAZz5pdHy8NEAlOtHKLlp0MniwIe7H+xTgd2aqhymvBSGES42BQjyO
NFXMxhqfdxff/O2tEdwtze21MWZujaGP/GlUJPcoW/FOo8nTRlhx2guoOES+wE4YoMmWkHdnzkXW
xX7jtYnsHpE63PM23Zx/b9aEMhewC7AC4A3SW+D3/EFw3uFc6IoGDxmCLP+v/VmSzMO98GnsH7e/
Oit40ivzgUoxcTs3NldSCksRIgB46DTiDcXAF9z6s0RrU6nsRNmN1M9y/Bjz55T7GEXrvgP47lpi
T+G1GSbK5iQpS1TIWbr7t9lrBrQ7RUAyleTzGTLtOA8yIQfurJP+QBuqxmDzC+0Roi6GCTKjFtWA
+x+0uHuA2QCaUwDSgb0Pi0AseXGELin/zj0mvaO221w00dmgrtTclw1B7hiYcGGOxG/nVxNLwcj1
QHEbU1dt6ZP3NllmdfGmMP7eH5IkLdy0oFvQFBUaNeg8Zt4THHieizSFqdyqLY1wl8meJJps3482
1GouaKb94891lIQI5+SvBTW9Z3ALpid0C4cmuM7c+9+zVGlAHRg0RZqEtC2INm+H7qWcIfgBtpZ5
7OmxOuQE5XZaQQQmPSi7QKUtXTux32Tr7D67tslcz7qCrGqTwCYCDWQ/NDgiMIwOFxvbjDhf5GA1
JbU2Myfl2XxZGfDSAqAZCLASoJAAa2XcRd3IMwMB/C13KRLDlpI3PXiSwOIzZFbpmRFo4fXSQfjF
YXevJcgX79hr68wdK4fdlMv6OA/9aFYn41Xj0ZJL9Ij+BR3YZmWs82b6MdFIB874XeSu2QzdpHuD
wIWq7KZoU2m2peNXNAs0E9JU6NfWzSEym+DrvtHFuxyhyD9G5xjpKgZqwzGrC4S3iNlf3rwjIFbk
+FiT7Z/+dDq95oeDRB/oZkNf1tzFQoCEXn7U7hG/K+DHZU5xXEZepNap4op/QR7S905rgkpm4Jz7
A1yI8W7MMCcml/0kboYCzkKZCmeKdMwpF0Z09ORmLThYiMsBuUYkCxEvsI2yT3ZfjQtl6krFRS6S
zBSST87JoRUJyAU405WjMR+7m92Cyw3WcC74Gff0fdFeLVw88WWfKH7vZnrim0GLgbV9sKYV+rOi
MpvReAC9UZmHY2cOYA+ic6Xy9c4dHuMHwZQ26RGZ8T9g03JCqhxfG0s2a9PozivDM36cBsYwc/aU
UIkyMM30rq8+eNWeuzRbKd2GgQ20add8aOLvdISCi3pAM0xux4H9aXwkEA/D89z4JdY1acz0qTTD
Y+mO7TYOX8EbkYg0OQRO5ZG6Q9dEbaK4wFn+c/6YJ7Q7GK4QveopDczUJ1XyOBSOUtI6BFvXprio
5akSGlKhcYwj0Sb7KMFNUhu2L+KdK28KtN/uQoAzIwiTm71opjRG/ZBkQN4putVLgIqIDYkfhrmr
/lgqKUHDDgrhDfcKlhHkBWQrOMqfUb3acj4fpR9b5WoN5wv1aqsYXohCsa51roJG+5caeqkN+GEP
Arj28DHaWeGsOrD0p/sn78c1/b2AsgjQ6sxYxCq86XEwdtq8gIIdPGrIVXk+WWOaW7PBeK8uR+G9
KmBjLzvoSiv24tqZXt6G/46C2f/DUIx66eOYgb3bzB4bwAheYmwRUu69j/sT9jP1zswYs+X7scyU
TphtETTxKflGSizl/OCRggi0tPu9QC9GutJGuDiFaJDEGxjBGzTfbjdHOqpl3fAxjDZ1a7deAiks
IR6svN9WKdBAQzO8ZAG/xiT1E685DxbFDPQgw40B58TYzaNUyzosXRS98xP6yER0qTxkoTDjfFFt
k0AIOTjq71A8FH/4x0o3wbNO5PZ0f9J/+GzmM5g5B55xzPgs6udKfGZzKFFXGLJnhajnlJBAkuz7
9r4Lpj8O49W4mcMYKfkkDw3mWy7tJiCKgZptGG0r2Wy+coVoUDwAgzM0MtSTHlrpNtY2+Zfwp+tN
qEFOFv9bAMIvf73/VaurwTz96iBscy1M5q2XJ5u4fVIEGnz6xbNB05zI2/ath5ISpiQjtWrG3D4c
V9zFzzobVkIDawJCPSgZoL56uyEyMa3btFB6t1b3oYoc8Sk7GRJtcrjcX4qXkWGjZCTZlgrI5tHK
ERHjSQhfB8kedXh2a0BTioJcbg/hY0fqj6q8VVYxMEuudL4HZ35JBOFs9n9EdUwWMxUfWRF1Fw1Y
QPWcyVu1cfzBScJdrLzXxkmRLisLtHTdo4V5ZrCQNIi5Mwsk4VVZc2ozQM4ACpZP9TTQaQAfbxme
Iul9UHlQ7ewq0RY86AKG+DjjvWpXEKnsUwDNhyBshxI6JJPQVgPpydslijlPq5UWzU9vsvOGHaJH
RP+Fh6WTO6kTthQosnET22jPOHpPQD2Z6jEDzAOFe/x9f0Jm93B1jH58CjMfHOBeQNlPvMsDbi7F
PYn5B4CsvXRlzOwbgDUkMP5RAjVCF3MwVIF5MBR+D95JLwsCzjlLqSDXndJ0L7UNSGzexzZb8RaM
d/phnEkl+OHUyXnN826TP+cfXnqZ+F3YbULBFBpb5VaSa8xV8MPavPmv4gSB5/SGG7G8MYo56nPY
99ARac20ekzjtZ6L1XlljruXGPyQK2iPzLa85dd2yW+ylg4gwoloA++/Uaxhlfbie7XYbQO8BQgP
BMjLQPSVGWJYjdokYjVRDu10B3oVdqSDpP8cABkpfK4xzyyOcqYagquYVca+c99XU9pGEMuJAJF3
I9lSEqo0m2hrSJtyPCGIDJK/teFUuHEF7+v+8WArv99rieuVR9oQLDHA1t4OdIpLLfJGtIVJbeC9
qO3YO4OIilqe+SKR0mB8H8MufeF0CRqIvDZucjHqadGVEMCukgq98NMxFtLeqTU5PydAqz1OuZhb
cBAfxRjlm/vfu3ScUQ5HnxFEc2WDRSMPKR/kUEMD+0ltt7gTA8HJTUnP6H0zbNLse1rmeAM4EpVH
o8jsZq/Wo+u8ukdRA3SdlYlqEY1O4NA8pWfVin73TgP2b85SrINmh1soIJnplrdLFMxAPXqOTWML
LndE7aHNrXgzNi3647uYQLbNoYUsSfguTfyjpsmms5s6tAYkd3z/XYMGqylldM2HMm9jwDXBgXWl
UMTEPtogj1mQQwhJSrrRDDn13IYZmlbav/dnnfFi/7GDRkyoWeG9isTo7aQD0+JNE1TF0BDkGfto
NFDKSQfFLOM0pHnbV05l1DqyhaXJCaB9v2+duTn/n3UwMYH+CVuM5ZSJxzT2fJyGAx54n0j53v91
xmd+//rcIIcAFh4FPYG3Y4sCMfakdIoOSTJaldaAkLChfd3ZafEs1k6urkBHl9bs2h5zro3B10uN
gz1Ul1Bqj2kOqJZarMSD84pcuckfo2KOSV7UQsYJAkQD1QErZByn2nhUm2bXGcUmildi8KUVkuam
ThlZeQX0n7dziE4IY4zwz6GSJ57mqT9QaQAi9v5Ksb7/P4OCKLfOA06B9m3GTJHnaZPwUFUrldyW
+Q2Xm5VIK713JnSHjUmCtj+UbKM17hTGt/2wO//5lc+B1pXESSqWTE0fjM5p0to2ilNbrA1wcRqv
xsccMwVuTczLWTVuIOOlX/HQixvv6tfng3A1Cs7os6abZ0/E2zTiPniQ/erxGgvWohUoBAKAjd4n
KPbcWukLJUL/J4fDaoDOVqyJCjrWfo19cHF7X1lhD5GhBBo/+fFBEV5Ur6CNGJM+4a18/FNL7v1t
t2jLQHpFwN2GOjMbqPI13GzFQ+ieFxUiKbGHcDXkTbHyIwfilQr0VOPauW90aRpRHpgdLnp3he/k
2tVi+ZknYJuF8UGQ/zQQkky6nP5XAncyWq/ALo9I44fmmIfhQsopiw+DLDx0Cv/gN8rDMBpP98ey
NIHIEaMIA2FAtOwwi9WlaTeKcRkftNGOqw9NPmRos1QkM17L9y/O2pUlxuv1Haj2OBHag9h3WyCR
yrXOrkUDiibOEdnc28eG8700tEUDAyWfWvrg8KNmGv5KzXjJ3aDR6B8jzBFSEw56B20eHwo0vMZW
7u+0zJm6lXfR4lBwpaKtSDQ07IHbgyp1sjTFfI/Fryy+fIjSjAa4ze8v/dJQUE2cgcuGPj89b43E
U+4B46/Ehyqw5OFoeOg2PcdrlVQWr/jtoK/NMEeUH2u51qQwOfBVgQxDN/W0moRfApCTADp7qgdV
zDQxSxVZ0sFrwUHSaBAylLmW8I23S3Ow50namDmR3HNWU6kGlM0G3+ykqaNoWZWtcZTWqAiWFuDq
o9nSZAXIGgSbMTd9dxBKUGlYwv+x0PqfecH6ghERwRuKcLfT33RR5HcV5FR9UBK20BsLH8W6I0an
kaz900uVdX+5F4eEToM5XwzMI5teKHk/z1uhRwLdaNDn3yj8XqqymBjA0a04yKW7EtjNf0wxQ6sq
ORqiqIVgt6WtYnOWx2HM7K6qDgwAc+FPCeR7qnneEqiF1alGwUOCvNT5/mwtHg7hXyuz37zy8WB+
86dEhpVazEw9LnbKmFCj/ZjU9nLf0uJ4sA3QKolLBffYraUaWPFihO7AoQk/FO08+ec++W8GM0uY
4rZC6YytBqpJW45JgxBQidyxhxY2GiJU47waPs/ryga2ypUdxm3JRh2jVRCxWNpKlgIyapkDQpQb
aT2AbXnkAQUN6BCsTOBi6An8HPinNGW+k5mbZQx9pR57BE+jUtAgeUQnveMXdOh6EBOENPC+oJdD
9bpdg4kt7nO8S8BUBFw00uy3S1fgVT9IPQKBJIpo6f01wOr7X2yOKwvz5rnahoqsyFVQ43E3eG4/
7DxhgHrVy30b8wb7sWoaiMt5UOoC68msWhCqaq9GeMLpmcOH1OOIJFhGbUcjHdY6ZpfCDbTp/mOL
mbEa/LljyMFWXOg2KBbJID9CKleTK1uEksj9gS0uD0AsoJNC8gN55dvJC9QpHP0RIZTu8zzh0+yU
58lKgYdNBX27cfw03jzg0IfPY4xog1r1TRXFB185G3pNvIrU4c4e9A9OtJr8Rb5E0GxNXr3Kikai
1BKRsDWH/yHtupYjx5XsFzGC3rzSlBNLpiW1uvWCaCORoPfu6/dQd3eahcYWYnQ1ETMPE1HJBBKZ
QJpz/GpM3VQVpTR564sMHA6Diqqjxj6Ye6lb5inL03CQi6DIH9Sh9GcHLMT5wwiGr+vry/NcJmBu
NVtFpzDGvS/XtySaqVMZd8fsCNADt3bOOaYsr8vguZT1YKNoAaKOv9qQZ8WpyFTOadh30ilJcmTX
QIaCRu90UBqolYFxq0O+WJoEgnnGA6iVFe4D64jBqEvlOhM4RLWM9I08Fo8F9myc0uN13bibtRHB
HLy0181eIuCwxjwF5nceFeOcaJgErJGptUQUgCJhzMnL0aWiSAbYv7Vsl45V2ETobKY7oGmHgy7C
aOW5lO3iMW5L6ielTQiEpdV8Z2SLb1IAfo55YJHbNiuCTBVeM7nGiLZHkHUDQQ49Ppf7lYM4NVYr
8MvlLfIcbjHnZe+1Uo67pByr0kthYmDAzey8KFy5V5zaBY1SB3a+Uv2p550FTO8Yo4ourqH9r7yx
2vt8TmkSGONMd9WSLV5JmvEtchowEFktkZ/iyaLENfuU3PeZYhMc7qGhZynNJkEKh6+bg1eNDMAm
TIdf6qbYU5r21epjMuSHFDfqDiOaJa5bI1cIhoXRq40/gEBdCiHREskz0nmhBJ5WddmXQ+3K+o/r
QrinCpQwKysgXjcfHbmbeJZLGaAv0xSPwJHQG2otc1BOhogng3d5g7/HamH+W3PYcl5iL31jK3ik
1Y3bj4CwCRbj1Il4xbi6mEBMA/QEIC9Z+BIwgheA+Yb7W6jreP3T9ZXibgdYVtcRJaDrG0xlLLGd
lLY2ft1wntPk1oobt4sFkZ+rwUYG48BlXSr1guLF3I65cSSga3Rrarf+dU3YNuv/hEjsNpqCTd0A
ifqlZS2dRBZjWd/My27O3G/2GeWhyFOXQ4PBnvSLcZDzxJP7vfF8XTLP51kq5CJwIP3Jos1O8xzP
ZmYiQNEcmG5RD3hfqwD5BzoPb6RRDlWjcILrMnn7tpXJKKv06HdAYyVsDwBri1ydc6Su22YSLCpf
Nczio2CNOsNHL+vmICm0bZtxtNIw1jWf2ECFSnRflVHU72U3F0FfsRWUjy38aGNUcLnQMM99uYWF
PA56FQ2wdZBIDLex5tenpghM6dSb++7bQcTeyltFZJI1dMehNxjdAJfyrKmIoqxD0qAu7zNTRUrU
CKREBEbBW0R7HROVzQ8wPkZKRbXCyAcJe2XMPuDh5zZHR9nNIGNOG8C1/94wwDmGshCQYtZiyaVK
5ULxlFy0NCTJ4COn0I2W24twErgabYQwtxbJNAmyLSquS+XkJZiWyih6qtEdRtDh0z98RiPQCaBt
Yj3YTFgq5yIZ6hg2OMiNW44PEzojhkmQcONagv5HCGN5Semko1xASAo8zGQhezqg30GmgvMkEsO8
wh0tK7tawrHtQP8T71MJvRX/3WoxF5QhX+Y2ataUkpGgFGzg8gqQd0uQOeS5dPvPcrGJqzkypkjD
DHRoG2Aw7Fu3WT5RI1svWEhaoYoA73Npx8ZIjJJY66FJTNdyfiZJ6hegkvzEamEuAO236yDwx2j7
1r8VdedoEvQw5PeiOUfof8ED7r8UwmxJRbOe2EAcDWmLQWrjnM+1uBzCu4zYfzRhuUDSio7o01x3
RDnVPzJyo2RBJLBergxAiWJuEbMLuCZe7klCdIRtoCSFefyi9e+Fth/jsNYFOy+SwngwZbZpHI8x
nLJyLvwmUXCdvh9EOIR8KWA3tlU8+UCgcqlLA0KaSU2SLGyN4qDGp7RbJxP2TvnjuoWtm8umPQAy
/Y8cxo4jm+ZWXaVZCMQwR3U8uWrxRJldG5N1VPuZDbInvHCJdGPu2JgZNPUuzZELf02c5/7WAv6D
LiI1YNtiPoI1Evq4FKzD7Zg5u1zBLtcRLrEW4JK8X2z1MGlgmGqPIALTACyJ+0Grv1XLU700bq3p
wfVl5TlSB3UxC3UFnFuWrFhfCrzSnQntCNUeRZi6OVv063UR3IQfcm7oY9RRukDe6lJBE2PurZOg
6lfpJPZUOdvrdL61hjbIsy/afNcbkVtkAHxqC8FB4zxsMe+GAIu0kooiNxONRqA9ZH0E57eU3yXg
DwGyLzt1sofy9vt1JTmmAm4VBbkyiEI3IGOe4CuO52mqszAZjQNSf3pfA97+UIgycnw50MQG3LqO
SYTLtawXqUpqpclCW5eeJ739MYzWsZijU4nn6L/3t9Dpj6z1WzZOPZLLOk+LLgut7mTQAFrFg8BH
cS5AFyKYDVLr1JiBOpCFmBQB8iDtBlfVknvQeT2kU3Zw6lwQ1jkBd8XDAubPWndEr8qlTrmm1W2p
wxbl+GWxMCIoKmty/NSFAEajzM5abepwb1wkXBiDWp33UX6076My3plNu9er/XXL42uE1DKQk1Av
YGkOqqYzlExdLyqR+Sapxj1YtZ+ui+AaHfo9QK2G+vlfk3+Ts1gSAGHW25ZX/K66m8g5RP+S3WZ1
g+sQo63I63A9+ocud2ZqZVJLMhx8MeWHwTZ28fTvL1sXEtaV3NjzIkcOqWmGsxObLmo3HRGBW3K8
6YUE5nQiN6/l8wIJpvpQo30na36jmPqJY4mqkAn8MZSgYMaXahiJpZRRhniRWzfVz945kuD6dvMs
aiuA0cIcq1lPCwjQSpeAxicVnEHeEUFda4XfQklQ0ZgzKDcyGnnBmx7m8lC5uhF5y+wcMhWAvjPm
i8YHZZYfDTU+XFeLZ8VbsczJnOYuGwtAoYQxOcvtmwQMPuSkl0hUZuLFO7wb/+jHPE4mpKASU4V+
SWbTkAAVxeu6MfMHg95nxl02K3czdV6BOmuimE7yf9e5/HGQtuKZa3KkDL2uVhDfkLslexrQuby4
/VwFM+BaWiKQxl/VD+iRtWzzMX2+OVR0aOOs0iBNT914aVdUSik7YVpNYPVcOaq2SjABj8tWDfFS
VmLdwe6hx2LpT0Z5KrKTI+Kj5h1gxG8VLTwfiRpm6yRLT5poQRiHCDI+QBNhqVokgtmeDCg3VrTe
FHS9R/xJrRcLWXe7EMUF/oL9owo7y5RajhTJaF8O02JtfQHc7FLvnE85I/AT4MaDd+xfHBByhSbC
uhmysLOf7cj24Y7GqhY4DK5DWjOC6Js1sf3M5UqZpYZIHZZMk6TCz2sUQ6TEELHhruefeWHgori+
XsHzgLo04/bmrlBLpYKUVjF9bD6R72vl1IDtXVWC666IpxACBWo4gEVQ/wJ5zqWxsPJOyUKnKhvf
sTLZQ/5bxIbCszRMpwDGDej38AhMRJUW1RiAywM/RLPJ1cj3RQXIoSOLqt48S8PrBccStY4Vvfoy
IFVDZ5dGpsGi0e+zx/iJrXnU+vfZqxXsEM37qEas1+xLIZlSNl2kqjiZuIYMX1vZt1uBK+MZwEYE
i2cya5kZdyp2JVdOVZMc5uFsRnsMBHhOKspl8ixAWzs8gIOt4dHHqqPRtF6MIQ/bOtrh4bWmnf+9
jQFKcGU+ADkLuIqYBVOBBUZj3EU0KXWlCmR4n2iuA/vhHwnM0z+vhsnQPp7H7Y82zU9F/y5nz5GV
CQI3N6BuBTHnP44squoFVEGzI4lOc+JrD8Yz8szzsNNnvxGhEvIOzlYeY9BJrzlAU/vfpVv7OJqH
3BK8fHiHRgfkC269ytqMwmzPikAKcD48rjDrsJcazJC38W7pXknZfCJyAoIEPf/A7ccrnIlpdV42
Vq/ARWvy17LGGGGHhAlqYCBQuG5xvGXT0VqB1xXqhcjUXFpc7HQEjGXTx3uxpdoRxpAKwxrv4GyF
MAcHXiCtkg5OLTINZA1ObWd+Rg0NFAr4w4vHWtXc3GgSvSdDP0DCmGNwHjXJ1niTDcFbhLtWGyGr
eWyEaJEimWqOtQKtkO/07+sBdUbRtLtICnPlHfUhSlsKKVURlX422JY32XXrkSQRdZes685GT2B4
w0Gv87xIulwqVM96AdwF+Ofhm/mePRYY3T1IK23Ci6jYxHPTwL4FygPan/AmZfYnk4kjFUuSh06z
mP5SNOPvNqpsN45l6WEuih+D2asCm+CeVtg0eBLQtw78t0vtMIcOKGHgvyGUEpQ+J69JW8zlDb45
vl0/RDxJBsaxYH9gvkdi7lISlWKpLossDxUjbKvCr+IHxzBcqRHQI/FMA61dSNU7JiAzZGa/prGp
wCFW5GEfkNr7iZHy63qIfp9ZsaoYJLvJoYdsgcI7RNt1NNxfF8Ezua0KzBnCnNZUVEYOEfHLNN6k
P8rxBj26Xq+9oTTgCScleK4Hc85ozFwBuzDFeLk1CkpChWbXOc7s7C6m7vaf6O3DbXBNlaIzBpcd
JiiobdNOUQON0poAAaAOCvMb/d40O9BHe3kqYrHjBlY0/qwtOJgpgMe71ChfcPOs8hLySAvG5Pih
RIkgkrubJDEld8p+RsX7SDFHvQi2jmflW8HMUjYDUZW8heA2bvYSuNswgLkj+UMmagzmmaGpYloC
rZd4pLLAGx01jGJ2YOZSv7fKE+n3nyl5ogvnjwjG0nO5WqYW81Thx2JRb+5PQ/R+3dRFajCmbtZa
Ek0yDENpH8YkyOjZmvb/nQjG8ZhZTJzGhgisFOYksFJ6efqMiLU7BplyDRtyaW6akcQ2ZhrzUAUa
5A7PMMVrNOsdbJhRcF0SzzXgnYh0ASIFSp/MLSGJikopgLcb2lM3YiZDGfCQw7Q+2ucn2bOkqDv3
xKwPS90pr8ugigr73P36I59tB6oyaiaGBVdhyq/YL5I+f26/MLyNZDbqN3+d3S6SsrWOiSNkA/er
9Jpy8XTRaAD3nG6EMOdUskeEYMvOQxqN+yia/HF4oLZ6X42fuA+hN+sfbdRL08gIiCbn3IAnKoJ1
Ag2ZF0vEocK7OJhA2cIkuI4eY7avPksBxlgbJA+1WHab5tzajVvIkhsIQt96z2WvQogReOCj0xit
vYyZ02JxrFbSPnSRVFCQufGj/TTEZ2FE4mm0lcQEcaMz28IedERAFbBXxTOp3/VsHZcGTM4geoWt
e/2XWsAyR+sIxs/Qc3i5RSM6vnU4WKj1XmYumCDUG82/t3vAh7nZq5kLrlwsAtBHHtPayGOUG3I6
UCWBSWhLH1qDObl1U3p2ATiUDhiyGB9AR/G0H523tE138aieut745qiTV6ciXF7uQiPDAfY5IH38
hSAgk2Hs1SQuwl4+jbG261viWaCMMh7JqB+v+y6OLDwM1nklpNSwCoze1JiAsiQnNJQqx7yrZ9l0
tQjkdtKIgSyrzUtfX0oRfxwLerOutra2xK/XAKCUs0CSRm51VIsaGmK4xSNfS2OXm+4Elhj1bq7q
wNHovZKcM2lw5ex1GpFRVl6Usg+6+F0rRFRzHLeDj1kTvbK1YpcybsccHak3hoqGqtPtip3Rxq4p
7WldCmyML2fNJiFEIIQz95/CMGK5UHuKeY2k3mHqBvi5Op0CzGONB4y51QLPsG4dc4SQu5bXf3DB
x0zU5RGSpHaEb+iwyD0m1ZeUFH4/GSKcLk7wuZDCrJ5q6RTcsJCiYfK5aHYx3RVmJrBSrhBgVa3d
S5h6ZIs4Y2W1sd4ACKlrir2l3ueVdATmzPWjwN2fjZD1qGxeyVVe4HlvDyiiYDY0eSLaG0A7tH+f
iUFGEfaP1/5KZsyEnlTKl0qxoMmgaqdUDt6W2bObVJBc/Hgd/LX3GzGM+6SzMasLmWgYpbGXKicw
dFJd2lcgwR47/RFMJ64KiPjieZaPTmt6Tjv5pG59Xb3t8JhuAmcKreQHgOst+9BoB5zlUErbYzkm
6I2/M47ong36SgpIe7ZFNzeeT0IjKUb4QCWB+Q7mPjWoY13GikbDDAhU0k19TL8Pb9Unushw6v+R
wqYs81KNhk6HFFxBcbfz0hRvrE73rhsVVxfkKdDdiVEYmU3zTrmCKvMqpdA8ggIP6Deie9K96NbT
JwStUIOY3cezUV6te2O9ymRJfdejBGignfo+s6PfTUdVfwFy7d6IZmSwK4SR6zJ5xxIh6h+ZzIlZ
YmnM2h7KIWR4Zv5jUoDDGFyXwTuVmKbHCBXylgZGfS71MrppRCKeJiGKP26Xn1vrZ2nto911KR/w
M+yBwbwSIgDycEiUMqooSVapUQ4xdaDvh1A6AGuh8MmxugfF1x6IeJFrAVkUGJeAoYl3afD9+aXx
tNPzEBiHCFzgreqOR2tfgBWg8dJj6n8FAiWAybPj8Cb4Vmh87VOZzOcwA1eIWkAjo4DWztqfsba/
LoDXJKZtF4M5gNI0tJlKsBiame5Rj9uZYFcc5KdMrYMpB01ecmqMB7AvWKCpKkQD7izW8sftYCP+
Y2p8Y8pkTKNC76Gg+mB9A79Hv7jtK9ov02f7bvhBvnU/ptt6ZSdCyu+65ryQiZTIx9Q7Sr9s9jrS
m0FOshIYLzU4ybKsqPzYUgzBsWGhXf+jILrzV+oFDKI4TMw0SVEjYDdJCMQTI3klIw0sMzlUPRAJ
daCeAjHSRUGwmP1uyr7oILSOXPC07jDhGcWxPwuLHjwvhazCPx/EHDInn0gbRZhotuLCbTD3MCne
pFqeTpB7mgTBnK/+Cl2Bkwa6cJNxVUYcA3SqL2Be7exV4JFe1NhNyTfgy6b9WTsXPyfQpWjDTh2S
3XRWvsjzLlLuS2RsBlGLFlfzzbcw575OZikqTey4afrW8muUqDuXhxIcP6moes2bdcHUIyCKUfHV
1mvgpSvLUGl0jBFT9kR+KBIbMztApVXOUn0is7UjEUD0Ot9ynirgT1WHGUzO6jgIMrHcq/f2I1jb
qyiqAQpGyvGCH28GeC1vac+RS0s3eurenclXXhN3xsDDU/skmv3jBYytcMbOYvS/6LmG4f85yv3J
fEXJymsbgftavdNf/hHZc5AaA1IEfc+Xy+wAaa6eFmjYgB+odFX11BanMf8pa+Ew/EBrxyciFOZQ
0GsK9kugf6xOZeOugG5dOIWBbUXnYk1RmUTXJy2R9xF1JvAyqBrehWCDRNIWzwLmVgcGDiKhBS8J
i3QAQPmXWrG8tZpHaOU5A4Y44KXxSPxy3SnyBnw09E7hEoMyCBKbjN3mWppYeYxx16lydvWSeUu2
I83vsXGVME2cs7M8K8VySgRXZWVV56+NxE0Gjc+4p6EacrmwihxXWjaqSeiovxJ1QiGxDAxw/43l
TRFHfhODVA031C4y3WxZXJO2B7yxBJkI3v0DVvTPRzDWNJGCJq0BAAHZekHHnTcCpgAjn8fEEpgR
z2xhQmhTQ6eogj2+1FabcsPu1SiFtr7d7ZYfXeZGg0d/2TiLgvcBL86hpIDJmZU4GKh8l7KUycyl
ZTHx1KHGW1k1oxdLiSUIc+sHs9tnIYZiyA5JDMyhXQpp03HJEVNgNkagTg9xHWg/yjjsbbcXFYN5
XnwrivEraIBDnbaCqBEw20qYPVboGnU/cQy2QpjTp5fxkqYjhFiq/9qPbpWD5DpZXDXxMBUbP1wX
x109G1VhQC+pICJjpFlJaSd2BGnEko+zvpaf3ekhmhQgdAwuaQVmzvPMAAC21mktHHX2NWTZNFl7
hOA0R416RU3OTpa9k4aIgj9vq0C97GBwb4397N1nNqPISWXgjXRaczCUwc/zm6Xb97WnxDfZHEYA
Oqbmrep8TcC7NwKf3Ty0A8gfwHcn6lniHQN7ZdjCH25ibHF3Kke5AfoVMM+0Kj3aVpcENGoVwWHj
HWwcMnTQ2vDdOtsFXpSLNleTnoTLALqoTAoKinb9GNj9E3W74tTWw0NiVYJAz9tQDPuoQHxYYYvZ
kW1A4WD4A0WQMB5sD2gPVpX6wlDLW8CtECb0KUoJJl300IdL81AtX3VQdFw/BSzw8cdVeSuBiQFk
QcLGKLF4sXNXAhyXYFDfyMuTDFCJwlrcPFqf1XkvneL8LknPEm6sqeEmdbqv8m7EiJvu4pUfjECI
NkrrNhnBuLvsdG3fKm6hNIdO3VlUNC/PM/LtVzNBI50bCcPT65an4VwG0WS7JHulmdelItfH32cL
uNBr6MCpuvSyAIkA+7WDIAkkAPQrUVdCSjFTdtf3gbvRaJZH1QS3AAw0XEpZgJ8wpARS4sZGozn1
pPT+ugSuHhsJzEZLrbJMU4clKxU0qo6mZ8dhWYjak/hSgOWNTMz60GP06CM9y/sWp8KaLH9A6WfN
YU3z/rouPN/tKH+kMLrklNQxwAeAdbScVWL4zviGot/QZLiM+oUcCWjheFcUsNZoYPLFEw5zOpeb
U47zpOcOsEJocYt8Xj6l5x4om+jUiwTHkbt8aKtC+lrFRKHBKEYbkhYtmf4DRTnjxuCMz6oiQnbl
6rORwugDVZfSWpFdQTUaZP38YA9rFfW0tKL3Ps81rylGGXjEqNmzTOCWmTadRbBRmUnhTkqvNjwj
+4ZRjUpPA2UIkCG9bhpcz7CRuJrO5rFACwtUqxQHqS0Hn6jqbnZA9GwP0aHs4peGiEotXFM00FmG
5kn0Xvy1Y2Wa1+kCDdOicTC93BiHyWyPRZFWbp1F1B9hT/tsSkSPFa6pbAQzmxgDCXOiBeK8uY6Y
92dVf8Og1Wfs0VyZSAEaso41MquJpjmyEKDlEkfboyM0RRalNQU3Me6WATkMNVx4P5MdgYlI3GJW
DD4DBVC3B2r39OIMC6JKuXdSEYEerxCpyzrKNSsgxjrffKmSXpCh7ST4QRts8LGyHIBXCa5jZUBF
PHPj0ovP8il3gz7L9pYZWPWX6wbKOXzoFEULNzTFC5pNvsWRJilGlqXITSH9rkXVNxAOe1U5WqCR
KQWXFK4wJFsxgYWktWwzwcvqmylLJUC+jPJc+FOTDV7Z5ZpvAzgtwIVUBNzElWejPXkF/UC1nPVf
qW2MxtgBAmHSMOA6KKd8bj15KQKVxr+uLyTnAKDT2gSoHtiAAa63mtXmpOe1rVYyDh/K5ZgeiLIJ
aSUMx/t6RUSMXiJRjFNp5zKJJUDnhApBBoD2rjIlbqOI5lV4iVlYJnzJCqkL5FnmTI8RrWaUFzBb
a36hLhDE/fQpPcouuSvDyht2xknyyqN0vL6QnPN3IZVZSFwLEimX15sUWKcs983ap/51CeuZYl6q
oPhE0WSFuUOFkZEgZfOQ9xbmNJtxAPyMbO8wlf/9ugxOqEFIw3TwB9GKw76G4zEqrMrA5KRex5ML
FJAbOUqDpQy0VglKmn8HdFQnvV8XyjMMdIbogOHAxDzqzpc2OI9ZUpaajXso5rLS5jVDHl8S7Q8n
xKC4hQk0ZGkwMME24+ZmYyUdHlBhF7XgZVd3cvQFlIiWJ0vPQvRbnjGg4xfOAshHGloXLjXK596U
5AXCyuJr7hg7+qolxB2T3END3ycWD1NA6JhfcVj/QnmrqkYGvAj0SkrNjYgk79GElXtVM88CA+Rq
tRHFPPalJcMbp8IBpmgKkLvXcfwy23cN8iR1JQrMPGPH4AmcLbJaKF4w2bx+qPosH6GWE30ZTHR6
lrogKvPylAhdK9qnjfQP5pwuNylJx9gaNcQQTBG7kVPjzjujn2b20kxyabvsaf7bQPLbkT8xE7ti
LeIpr4MtB9e6S8maZKZjlGB4uNLc9js46PGkv24VvBCiARTIhsNYyYHXI7dx66jdxwkyasDFmrOn
rJ/AGVWeaOIEVFQG5x3erSTG2w4xnfvEBOxM1IH6DlzElZuQSfVsI5MF9icSxThAbbGTqSyBQ1LH
71X+PjSvti5ox+SvGxw5ji6S8yZzcBszd7LSgjaynnillHtokC3KaEd7Qbjg64KmsfVFjIlf1r7r
KluaCrqMUzCUhwyXF0Fimq/KHwmMKrZWRa0OSwvt2fuJniFy85npFnQk/RHBXGzJ0td9tMInEfV7
XLnN8GMRBT3ROjE+B1AqRQwsQ2AHVEd9ZziBiFaV59QAULeClIOV+K+ygVnNsTNToH2AVaLpK5fU
55QcR/vh9/UTyXNoWznMdjRa2idpATkDiASAryol+f7fSwAoNhIsDrKjcGuXZ94mhlNaE5CzGsVH
P8ysfb3++x9NmuwFZCuAucA51SipJF1hFTK31dpADcrSQ4EuOljL40jfl+KYoPyeL8E4VF710gGj
efHq7HXOHTc5JdGx8oEvLIkAQHg2AuBpjI3ivoc2L0bxeZa6prXxXZYNRFrpbYoehM24vO1DNQsF
NICMINYybm6stckaLAexr5hRdVXQVyw4r7yCM25ef0QwapBIzZ1SijA3nCeHSD3PIFwyJx+d+nck
Qfe5BrorBU2PU/3UNbZbP6alb8zWvlRSX4u/GPSmqUR9Lbxb09rTArNaKdlZBIpZA7nZ0OObIqs8
q+ZjPP9WkvpGLbTbRtOPIGwRtamvWv5lZGhvWd8966wZs9CZvKgDAB2BF1HeK0q9q6zf/ZqRzm/M
/Pm6QfP6z/S1GR6nRTNhPcwNoCJLWVYq0LPss3kqQvlgnzW/2xk3w0H1jQcw1wXmIz13d8tPwBT6
ugtuV19CW0/n6X6+s/ZgZRXNqPPq79uPYuvvk5QrZpTio4iKQ6QnB1y7vcHRD1S29+nc+h1AKPX+
PM26Z1P6ULTTvd3ZL+j03V1fH+GnMD4LlZGOtDpCiHSXH6RDepufyE55IQfgTobJvj/Sx+sS181l
Nx+7joFMTLUDLZkRqJO0Uqc1ZvWYZo1HV51ehgqw4YLsAc+qt2KYuJXD0lUpxhJPw6Nae7QMEITT
A/xTJ5DEq0rrKG4AWhp5O9yTVt+1vYg1+qAlFmqYfa0/Okbz24m6Gz0zOpAFPtm6n6ZBgbYG0li+
0piH68vJc4x42uMhghcdGM1Wp7YR3vZSrtbA+A1TbU8Wy6u7eDeVoq503olFazZaGdAIiRQls5qR
NmtGnaCnD67CNZNaQjcmSBcdjEhUg/4rbkU8hFyBqNcCuBuWgsmzS7XQctB1k4k1jY/20aC73Gse
ClEagbt2GyHM2inqGAGoWUfXIGo1A2AIa+dVtQUnjBdVMGr4jyaMdSzxgAZs06DhzhVs/Qc0A3uU
tj/N+NG+aq20Wn96DjI/d9MbbZ9U6FADj2wov7UPxf1yo3zTdslR9/BavAcawl6Znjt6skWtJx+s
ide+hYlsjtzgsePgW5zYj27i37FnfDN26JpCJTwLyEkLlR0CW7Ebw7i7mfboKUrv9Zv8O2iG78iv
/K67TXepOz07aDbwr58R7q1mu1Crs9gckiFeZBJHsCa4twCosPAHQQRUu2CmHni+7VP13elcGwbt
zUd6nKTb8XcX0M6TD5bgUSAybCYeWeqs0mU17Bwpquwr9ZNjLBgq4nnYP9oizl5qK8lVF4OFCmbt
92dz15wFy3ndolGDu/x9amSlbEjYajkIIu/6Vl1fHswLXP52oZOxNNadwq3yV+kvnuyLmL+un3qD
7V1ypJTggofPN80bOT+N5kGxBSVE0Qqt/39jb5K59GO2tiNLwwln1G0VEWuEaJ3+8iokRgVnXafM
HTTggoI94XcK9B7kN67vCK/wDcD1/3Ng8FWXyigIe9FgQ5RPylvVe0ej7ffET2/V4Cm6GZ9p7b4B
o1HdpffqzYzX9D79NjxnB9HUrmhNGQeTyETXU7SEhIt9Lifc0mLR5Xy12//fheHycKnooshRU/cI
Bzr6rTU39ZWv3R4VzDtpdK27Yn99XUVmyDiCEWxqWpMhcBfhbnrpBfUMbvVms2ts8kEz47aJVmW6
3/Ot5E2P6T5DJmp2Va96xOOOHprqdizPs+iqwM3NbyUz7kGNm3JWaihWupXv4F9hMrjRQf3eHuvj
uHduMco2gjBOYKfrel3ZvY9W8s2Z04cYo6EEZroAG9l2S7prDXfwi/ldsx/jXmAsImnM/aS2JkkC
4DMNwSHrSt+GQ3qMPPClB/+VkbDdDlMs6RNVV0ci+XVc7VItC2pTEC+4uoA9BDNAKPRhjOLS7kEr
7lRIvEEXhO74hG4yLYgnL3+Zb0SwaXyz3MhijKOJi9iMEqwbiKZd5BBdZ1HdabL2g4N2mWYGSco3
pQQtcv5AewuN0NnetI29beaD26WiBnCuT9l8DRNt7EmNu9lGKLDokHjLZH3RK03Ybb3+yl+WuZHC
2IqlzyORV8sk58xfdtZB3mmhHeK6QXfDTjTQzo0MG2lM7LFnbTKRLUb0p26OmY+jNfqV9ZlL7UYI
E37KMVWcSV7PeKEEc/0855LA8kVbw0SdXje6OncgwSle8/GmlEUdF/xn20YHJqBgCik2xh4SJO1r
0usBSY5z0u/yNEAvCR1PSjz4JSgfbGQMr59q0YFjAk2ZmYncrgaRv9NTvq8C5UZ61pH5OV6X8/+c
to8ex7W9lvWJDZ2ayYl6dKOqKfB/i94wVY/2aU+9asoLxbflcjbwoEvn0QX58/iQKDYIhdOqNjDc
JCv3vaoUdE+K3MQwbEcRDZ1CEyGprfr+fUD+fCZzQOIBRV7kS+CAyE6fcB1vKjeI1PtpFCwI92aM
x+RKWIJpIbbiZCqLamrrOFGTEg8DNi6Zd2Ss/UF6E6w898xvJDF+Th6oZkdzhGbtNvMSE1MzzjmR
nqYvHQYZn3XwU5hwaODa0pTH66K5OoJj29DxUgdWKmPWRutkUqHlYGxUc5cmmgKSeycwiXbCNouu
69yd2whjLFlb5HLoJwytxHR5ncdIO1rFtFbXYtmrB0xKzaA329lzI8oHc48Q6HJBbetgJI+lBQX5
aWPEObqEO/LTQXKUjnezGkbjronuEjQToSfl+rJyNd0IXD9oc73IDEUi8QCBczvuAXaMdqXbCWA4
sYIikmH48XK6LnB1oX8dChtTFuj1wZgVu49LDeIPdPbg7L4nWnGalfarqWAc6LoUbrQAraqmA+J4
xeS7VKuk4NWzpzYJdxYo9aY9KK8S3Y1EMIbcQix6NdYNw6A9OL4v5YxoF5ytEtoUADRYMLio/irp
fpYyV2nuMZfqljU6aUUtqR9jcuwignkG9oG5V1TgGPVoH5cD+FLWAb4pnA/mKd6P5+h1/GKNbv+Q
P5hHBOGfquQuN9WheJh3JbK//WPdu80zMu970WOK65G3H8SsQzcmdhqtHzR71s4J0sDyyn1zk+zS
Z32X3mnfk4dFGOlW/3ltFZhYGmezNhICoTL0T+5/Er8JpP3iKeGv/F70ruFZ1FZDxv9YALqxGulj
yYvdG2bL3CK4brMf/IDX9GG8ztLqBqUjRKDWdOuApPnWab0QidYb9b75Uh8qrz/ACe2UE/keHZtT
f5Rfrn8C3543hsW6gxzEsWaPT8iOhq/v01PnNi7Bo1f0AuC5881ysu840qgkTx0IAopP0z1U1Qkw
2OAL+3pdIZ632Yph4hX6CheQncG9IU8uu5on6jbVBGbBXkWGaGlss4Ae2l196IMJNRjiVd/1k2vd
lrf6MQqW07TXHg1v3M0+3WeFqwfFz2S33M7+dBuH4wv+e1Ld9Gd8KDxDcDPgjXihx/AfT8FOuSRL
EiOFie+bi68N+v7OulfFLs3AuOTR28KXrZ/EuTHxSrm+8Nxr6FYw46KmNjJzwGjBRXn/Q9qX9caN
a93+IgGUKIrSq6aqsl3yEDux80I4HUfzTI2//lty4+K4VIUS0vcMfYI+QO8iRW7uYe21BofYicNv
ddt084NmmxsX59Ib9tXUyvnMRV/nebWcJY8dmgdUBbyl4LmxoK2jtPI2oS4ppJZg5Tj+fkgPo93a
vdfjTH1AZeNg3ecbpY6tVa0cTq/KqY4j2JOu4Vl+5y7r2hKF2LqGK5ejk8qMrR5GZtVWgvkmhY3r
+/aJZ73i1dZYJQbaHywDw8iY3kRRugJbulPeaJ7hsu/VPTl0vdMfi2D8XsJ9d7/foQBz/RdcXCNm
OpeuLFBLdHU8rDkmCZ/xRlvNI0ZirfFnS194t1FtuOgIwJ6C6UJMxYJI5TQSmDDnFIpcAnfO7Lro
HKizJZY7h86moPTlxxbzAVB+RcQBROWpqRJEkkVOMSRAv3GQ35v+gMEXM/4+qqrfm5qDDqzdYfSC
dzpohjA7d2T5ew4Ckuv7erHHink9DG9ifg5KrUuy8CV2TEhujInAklXpDNXv0PDryushKvEak58N
mJSMebStJPdydjfTmy1Y5CUWBehYAsKNGE9dqKVO7cO5ZyYbF3B6pTtd+o8+jbYOqshi2A9/8sQf
oEQ6HNTxZrR+byz94tcG9dgyNwio6ZrwmZgR06sIIHLN7G341bF8i8GYgFEkRd+XHfFlvkMPepnt
R9joSP2RyNqep8pexFG2pLSWV/nsigFwAFkwEESDYeN0IwoIqLEqW0bR0sK0s0b51pXWt1hCTs/C
RKWXZElkDwB/g2ErfdvYiuUJvWZ89cSmsmoapcLABXTI3KhRn3X61od3GHE5zIketB0I0/LQK/9E
/0FEQMdIJRq4gJszcGyeLhtFjrCUHcZyoPwizWNs3g3V/bhF1nhpc5f5FXOhwsWNW53yoowbQxoW
Xpemvw3j4karOqysfq4jDdmSfJ8b9RX8cP9c39dLJ+yr2VXxQLQzxotmmNV2EnMJYZV7iihsweuj
nLqNq3zpbQNmHyfZAlstwPSnOzkZVKnkjJ1Mqz/QEiwxbrspHHXpPQPtEZhWlzurrVPbVs+iSEG9
CycjdEr6hqhPLws3TbypAzlQqW64/YsFe/Cxo9WO8i8GBVZukmh1+e9kTsXQGG3fwxrc/3VrF82j
te8yxa8iNJkwNE0sNBDifa2hbitnz6zM9yoiG72zi1uMQRrwrkD0AECR0y3uFJLpSoTvSfXGVtSX
lGIgl2+N310Mu0Dmw1AIAi8i8utTM8OUVFpqKrgToHWhh06mNkk5xiJ7t088cK7olRMXDlo/14/r
xeWBbmUh0wVM/bNV/eUtEPPM8kgmEMHrzUVugY2GO4iNY3pxdSCcYFAUwjkC4P50dZoqtYxWHcDp
cVzemgWhTkrbyLMESQ5y1qSP8ie9nSr8rdJ8o0Nt3HYotm/Uoi5xfAB8BaDtgtwDTH4VC8qmTywF
Bce7fnoIU7eJB1stapuyPedeOXtMoUfoRNVz64ZF9Kbpe6EfFRQhykXKWob7v9/8rz9nddIhjc0a
zNsAacqTfQfOl3l8KZSts3XJEYIGExPsIGvAyPzK0UNJuBiGGq9M3nKPWz+nsbktOWaDDXA4tmHA
tdquyy0S5VX0ZmK4YkHKMADpzYXIcPXJB5bybmg6/ZiY77S7CWtrX1i5nwttI95eLe/TEE4WZm/A
aIJBi9UFnQQNUSdv9WNXTYWng6HJzrhi2E2VlTtGqsSr6jHzlUxGYB2mW1Rf62jqX/scd3YBj6E8
tnrEQ6VKGrUf9WMZs1u9jO2EJA+TbPcjiW/DNHd7etDjd0TTdq1LJ2SqW+UP/fyXb8Hn71hQ5Jhs
R33uTG2YCzZ2eG71I7cyv+7UHDqj8S0isOfrh/bSh4WsAC4RGCoXneHTu2yRVDaJVrEjIkTQ4827
iWRA34Y2iTcsrXzTvyv6Ymn1lGpxY5YhRE2OadO4mfwR5/FNS96vL2f1Xn8aAXsLdgY1OXDSrlxC
U1WChXJkRwaCKZcN4+CMbHpJeY+IDNKTzqR2zYY/vLQwSMVhqGohMD+riWOUsUWoZrLjONT6fpj4
6GpmpvsV1HX868u78LXweEF/ZgH8I9xaXf4sokaLv+jHsKoeDCt35ojcARNYQ0XzuqVVnLBsJGIQ
TJtiwAAEVmsU7VTFkVXWNTtmzLhR+E1FYxe8nnat/qLNR6FtLGxddfvXHvh+kLthlBCmT88h3lEM
7MgJArRsJp3bh2B2xJFXp53azWPjjBg1vw2hhPxqorVkLWQH2o4rRQKshl6X7X5QJxbUqhUTuzf6
dHYyRpvINsWM5zZnMvqta3mUugPPhtJWwpncTZxX4IFFw/jX9c1b50T/rgaxDmI4tL3PwN5UqAYA
Oho7ksnR6tjmgABmCrgawrfRJE6iNm5F7rtUtadhtLHyja+3fqI/fwAK+9Dbwo8A++zqsukUepZm
Y7AjDxNHL8UTRuTsqv1BoySQPzhGa8HsIiX4OQBf3Vj88qm+pCL/2kbnBCosWD20HU4/5VinkP6e
OTtq43s8M0drxM+0fUDO7lTxaING1TG0sbJ5u7tu+cLbgUI8VPbAO7ZMSqzejjxt+ZgwIBhEj4BL
jGHvRblU9kVvzXtQlZae2ZjAMinVGNqZNVLvuv0LjgDTosj9kAxDZ0Bf/v8v0VdN59miWq8duw7J
aDiWmcsSq3LqmLYbm/y5ltUm422wLBVyRxg6WYfVIpoZnSKuHVFb9Kiiu4n1VsfiPq0wgUKBX2q9
tOzsIex9o3lG2cxW+v1U7CsWVOFHNu2sCAR8AvUzoMcyUNJR1efSsRJ6uL4p62L2chxAQgHCYR0j
FkAwr46DQBqCv5vRo66+QSrSrVvrd1OkrqlBFCx3u6r3ETbt27Td8Cnr1AOW4bsg4IkmHgY2sVWn
3wPgfMVMktE4VgYQQjTcCQDPdfZqVhjVz2zDvCN1ttdTtuNUuqLbR7Hci2L00f3bZ5HxdH0nzt+m
5ecAG4lXHT/qs6D05XjEGKLO0S0xjgl0X01XCQJt+lH+peLav4te6l/It0D8sT6EmHSaWdQQ40hY
WILCS4lv0qTRvXyph4RA6DhtZ/710w4ks8W5qmF8Bj589SxNNDErAbLOY9nOw060onITDQ3ivJ+S
jSD7/I6DUB4jLp+zjxiBXDm2hlSG0UjdQBRhOVVGH5u4dYa8DOaR+mbYOU1mILqQG3nj+cMLsyAC
WfSOwfaw7jBWEYs+A/KjUjxPzUM0/pOFR+iKbPjti6v7Ymb5GV+OiKYU2URC0zjSpPRRYfxQUREG
Ffh9goYwsqsH4IzdQdloBm8tbnVDcXGLvEMIcMS7mu5HfuQ3YKX568OPDURhFjErJuXWreA+6pqa
Gxk/1s3AdxpwWrfRWNUHkI/mrom6BxL+NtrwkucOeflq/zO6csgyAq1SlIb82GPEwgU3w2zrffka
1kJ615d3wcvB1EJ+TFASZghBT79cIcXEhhTnsrDeYyGeuLWHZ3K0jOwL7TZtbvpoH1Vb5+XiAr9Y
1U6t1lXPcrAJGUc4c2TJiHUBhpw3iL0WN3n61CxLY6YK3Q9MOK4LfJVqKFGYM+No5C6IOuotTOfl
Rfzvn7869EalG+3U45+PFM/OJAjQvhtiq/2wZWR1xrWsaQulW27WqLoNB5lkwqCd7l4/BhetLPpz
8IEgW1t3WUILEj9GacH5WmHotfWkOl1e/DYR3frXLV38KAs3BShM4LTXQVbYV2ONESR+TBgk0Q3M
1DlVqvwlH9bymGCgEJVdjqIk5kKXLOGLP4JkQpMC8MSPQ6GWB3NQKxcUbFu8Hue5BhpCQPoj8l/Y
KdatodSYmREJ1I4Lkrdek9cQebYy0x4Vq73hljWDCrP+BZHXrdL1JcMWED64tUuUsK5q5NzA6CcZ
zaMYIJekG7kBWaYyd3kYz96YgH8Ypa52xyDc7F3/fJ88GKtLtcwoUo6QAKERXe0spUNBwCtuHln1
PJPvEQar8njYzzn4uOOfo5V4qbrXmeL17KYXHYqUxDaNxk506O205T4y2xvT5LuYxBB1UVGMyDac
58WfqELCCiEbwDEgVjr9+CEAUBUHbu8IRcXkYwjL6rlTiEDgJup7XdGhG1JTTI7Cb+wqY76rId/l
JmYdOb1QFdeMaOfX6sDul96V0yS6+ZJYYDwLDaN2O1X5NeZz+hQTZdi4Gxde0UULSV2SH+TlfOUV
q67SzWyCV+Sz6iQTc0nhlv2PiBzm8h9ZP6js7frXvHAZEZEsNDgYdUXhaJW8TvFkVZMo+HFiSuep
Gf8pZM42fMsabrRcRgz7g5iW4YnBsVn5SV73ZdnWwjhmU30sLS/nt7F2lHmE4awZ/BOQupx+GeKj
QJspj+7DPpgEZOWNgIoqUIvBj83htkU61NjoRjXmc2ei2n5Xti6YsNMojpE4Nxtx0yed6+qcY1Og
ZYwZQg3ssovH/OJBFL1qWwGveCSzCoWbImvEN9VorOdYGjJ3xpSSndbxPneTXMcF17UIjQlZA1mP
+YK+s2t0nmZfJWOcQ42wLt9EY8VgqdcEqW2DZ8XB0AdFtcEioElXy5U6iFgu/xlnNivoPKYxddV0
1v9JOotFLuDuBXFaxOGtCyHfHgh7dK8yD7xCOaDMUdLlDm2SlED6Z7J+srrlps2UvD4K06pAeh8K
FFi1jGWQaam0OXMx/d/eIGYUT2aVqa96lGLMum8xigW4eap28GVC4XaXqWniFGlu7TJz0H+EM20G
2xpZ8yJBFA4io74tfmRcIlUL2zJE0sKszs7UEIyW1dDQl1JAftZRrBiPYwtCp86dhiELb4yeI79s
UH5OPdaVRrzLw8aoDq1su5+kV1TNU8DUrO8MNtU/S8g0vxlhnxc+tkiEDu+KediHJYSkwC+sgcQJ
xf3iG+lowzfC23UGBHAeOEOgRbEoD0CGZ3WC45Zbcm4VVMpiUmHsXFoHtRoTzHH04jYeNOmJiPxt
5PmvUYiPoxqDNhRfZQykUWPgSGPjOKX77rtZ6i7YiNTWhzTPhlNfv/6LJWsRHgahBfAA6wvakGgZ
g6iMo2JRW0TGd6vuDii0/GW4rpLF1yARAaYStPrm6unI40oH4xZBfUXBDWCuJsAiOewobTc8zlkV
abGEOwv/jOQOhBArRwpdADH3vWRgEvg9tu09Terd0IPBILdlz+5Hk+5I8ShT6z0d4o2zsnbisK2h
+A1IAc4KVrqyzWprVmaBUEpMchdpid9QKIsV7IYnoImL8d/GNrZo6ZYD+NVbrY2uzgrFcGCageT2
SKP3KHtRMGca/21SstjA6ce2ovmOP6xsZJbRpgmekmNXJzaadW6jtE4IZPr1N+ns+YYdsLRDFRB1
BSTla2W2DvIZqtao5lEtCxOgYpMEGAujjhJqqq91UnPDzAgdbazbAzQE59fWaCvf7K3XlGsdhu0G
9TgJhB5Zwyp/YpIeFcNIbEWmGPnt8+ZWsMLwhQqpho2fvq4gLj/dXDp6C2gYEcgqWI/nrqR6m4hj
nIU2TefCjpT8pQ+JT8SdMHe1fms1IN7i7cJXdTdMjVdA67cgnVPlLlO+8SH0mlC1mwj4eHPr952V
d1FPRd0N3Wz8NIqEb/X7ZJOGBAVqcVTVjwgfETpXavuYenodggNq9hqMwBkUj4Xa3pXN1pddRxuL
dQNOBl0qVELYGvCjyQIfvM3EMe+ZhVE0hdiRMDZCmotrXDA9IMLDHYRu6urhViNeNSHDwz3Ufyiv
PCvR9uJDEQ5VjrFonxnw8CxU/QRiFSFoW66fgXNfiuEZi0JHF6UekGyt4oao1NBNQWx4NPXCDknu
kygBsXPq/P+ZWb1I1MDkttlPylGLwbDPdkr1W423GOLPigP4YuiSL+QNyAsRvq32ss0MPUyhsHxs
zHSnDb3d57YxCEewt6aHAF0GySKzkk4Ggezr6/vMOE89Gsja0MdBZgXCfX1Nt58nUum1IgkDoe5A
F+UqOt/DOjMeBPBik2jsmbJfGe2/QVfpocv1f4YQjQEdMQ/wsAUks5KHBdc2PV3/YWfR7LIn+MSI
lvE/yJdXexKh5pwadR4GfevRIeBt6lAjDurSz9gBwjCQzEPX/inXKptlvrQSWyuf9KR1ekAb1Hyv
NrndJS9J6VnWU9f4WlJ41bhPMA5qmI0TVzdmq28wEJ+/SYi/kbXhVcRennFdlr1MKEhV8JsVfyJW
DEvoJXWg/yhBEmwSbB00sxUBcp3ru3X+Li2G8QxrCCvQD15vVpToDLiKMLBiLRgwXjDxOtB0w0vz
6PC3pj4bp+ZSzEK9ni/e50vAnqk8VLOoT4NamKYreeK3ujoDs/Jzamb/uq01ggPUdYsxfdE2R8CE
4OnUmNLMVFGQaAbNmMwS4j8hyKMFqJgqR9MS6AClHTrrVCrlCEJHxDp6ZGUPXAHljh3N1nRb1qIA
samp+bQfQE+h9urw22qy8Huel+3GZTr/CmxhhNYQkSzUQmuAX4bKhZrrcxbUFWAJ6O/twf57g16f
o7N8436cH7VTW6t6IteyqgYVZRbMUyZwzsTgluBjtPTW9IvIfE0UffYjksaHkCRbKgkXFwpi90WV
Du2ZdZxeC5x+VC6yAAgmEvpGeQcudNfqtrpYFwJMhvsPpwhpTgZ9juWHfDlsqGY3OcYP8gC5mQPW
crtsXir9DwoP3oxOL6CSQ7SrC8UFp/1GFH3+igKquESYiMmRU6+5IKg5Qh9XhnmAXya/ZbWu3uYs
pY/XT/i6woQDDtHxRYAEpF9QPVkd8HoWwuRjmgesF/HNiA6dE/W8chmmg6HwEhH6kqOOGNpjg/HE
v7e9iN3DXYA2H72w083NREmKUWnzQOTAnSYe0et0EUBx+gEVA40+VrR6/Q8mQRgEKQZwHQMSemqy
VjtNsTqaB6EsnXjGmaU7nrxin/20lU7af79u7zyhBGYFHVcQcMFdAVV+as/UprKgI8uDok8oQdlj
wJy+W5XjUDw0mBzUQF1tzs0eaKPU/H3d9qUDBM4v0Ezh4y7c6qe25VRmddvOeTDnUwRQsUT3lILc
4e+toK+Gq4F0H6HQ4ie+3BBNSUtgkkgepLLI4YqJem9V6rSRuV6I9oBdARUjELYakPPmyt2E+UDy
VIo8QGfR5ixy5LCbsn6P2T4nikZfYaEnDUCIzW8KWM4zcysQWw8oLE8BKqFALkL/EAWC9WklHC0G
i015EIdQRSNGIv2a5wHh+bvGOuF34wxSn5LDHY1SOIU+v/Na7pMGqmmibY1dIbPnEVfNSZE72j1X
QyeUWudxmut+jNbr3z+UQMegBI+6AsGBX21ZPTdFnKb4wdJSfCON70cEJG3z0Iho4yJfegsW2S0k
HZCJBqPt6RmoiZVatb5sTeMb6k27Cz1MkCfFrvDKrVGUSw5rEawDsNAAR/S62ZO0AvlvOuSBXnaJ
z7RauTE7S7hlxsaHsB/U+4qP0g3TbOM6XbrKyPJxmcHXuwCUTxfJO2oVRo7rRLIPywJetnNzBCHD
TRFukb18AkNPg2Ko0xmL01+Evs/4oo2IF7U+K9jQWKke0z4abrVQJXsWWvldlACc0EswU5JcgUJs
rsBdZ13hAuSc7BKjKX1Kc+sOGUriDNAkdqBz27tZ2CiPeRhC3FBtQZ5pSe62IAG4DRlEWtDHvQ9r
iHDoSVHthoSGN4QOhq3Juv/QzWhCWl1mTkma2q5QGTxMWosEveSmj/Ke2IdxKvfXPcvFLw24DORB
rCUEX2VYfRYPBWqLRdAp8weSlueICFtVUx+XydHb0JnI5iz+8p6fbfwCJUUlDhIe60J5rphCa8am
CGJLvW1UqC4qd3pUHLl8u76489MEVwbHjByZAJO7vjKplDFwsngYSkRPRPq5mrkSXiSd+X3ez8/X
rZ1fULzu4DDSUF5EuWWNKhczcmHLqIqAGv/0fA8GsDRv7Gb4o4fZLYbpn3T95brFM7wcUE7oHqkm
GKABlrXOOo2jjAeigmWHRX2J79ZNsgR1aWz9llGJdkCp4tg4glqQd0etBBJBQ5sp9zQayx8kLdmL
xmsTbAF9BUYbXhq0syuS0sMsC+2t7ET1zYpY/R4CTtK7SUahHZQXRvRHS2bRbmQ3lz4W6P8AvfkE
razfuD4saoDjhiJQpDMXFbFRFAdYbXpOzcFhXbJl79LnQuaJhh+2D/9auZoxCtsU6WIJRIVxmI6N
cQyLyc8slJkE2Vs09cFDsbHG89tmwBWA4xB4LQ1vrHbq3qbe0AZzCovA6DIb+oKF8bOGojSwCW0E
mPymZvGF0BoGIXePiSyk/5hIOjVo5lrMAdPOg4goEg2JuhWv0PeYbsKhEi8L83fvQPIQ7EVQ8TYQ
qGUo4Y59GdVuxEYAn68f2IvrNxboDHYA0gOrSG2eMwvJXV0EWpemjg7CbzRYeoxs9WmBPqJVPoY6
GPxUoVgblhc/dupzsBEGmnJwOyiarS13aJUQkuJymqPu9oYCBewdjchflwawzYhh0I3C1uFNOd1u
oY7d2IqpCAZ1PxDgGJKnHv2eAezGnAw7wLI8lGL+EpmxOAHE9hbkSwB1xkk+NapZKbigpxl+Z2Co
7Nwjo98IPy9t3kIAjyoy1BVQjz21UBehJUKrLIIm9QfwQ0TpMdvs/1+6/2BMYZiYgRrx2eBcxIVK
EbgVQVjPThpj5F55GsU3AThSOD9dP4fnL5CBg6AuNVQcawTupwuS4VjTaaTYMpBdzb2OKLdzaDF7
Wt/+vG7qQtkPFT+UikxkQujZrjHNdTw1MqrrMkiV8laE30j1QnRbh3gZwrfifTJ/tlbjXTe6fJD1
aQdEbTkZEEICGPZ0fXmvtYBElrCZD8JvOZvdZCD1RkR6eWkc+MKlQUQQuJ+amfqxxWRQWwZqVDkp
EM79Q1TUjpieiz0nlVuZzE6j/3CTjaUmhVbe8tSuXFpPISs3ayYG+vltlT9n7KYhWyWJS37qq43V
24BiTtFHvVUGLehzSHSYqx34ukPMbEbU6baqoJdO/ldry6/5kt21M0RFaBNWgcUyr0s1B+IpNq2+
J63cM7qltHDpbABjs4gegR8ZQLxTa2TokkTpkeQxBsRIIhHjmaG51TW8cMMw5c0Bu0OAAkzdak3Z
qNZyhu5WEBpF4bUzpzXw7522m8Y83heZTjeu9IVlYU1IkTXUHFCeWz8tFkTti6yrAqWsIj9E89uO
QWu3cfguWFlkPPUlZwCX+foyjyakQyezbwJ91MR93xkLYlHh7vXre6EiaqAxrmGOG3rpsLS6vwqQ
7WlZj01QpKgkD8/VGN2l5FmHRCjGTB6gYOZKOh2W/42S2aPG0hyVuxDjjGXe+2g/uCLaErVY82ss
XSCAuDFSiIkLRLhrwXgknz1rseag5934lk1pnDhV0qOHOEx6uZc1jYkDyZUicWmcKhhyZMZOp6U+
uWqX18weheDvKQAS73IS2k0f1lKzcQqb1pmSSX9M5rjBoEJjRZ4gQ8k9XUbD6NRNC8zmxGpIZPVM
038rnaaHviISaTho1g4fSWeOo58ZYuieysKQEJGvGmia13XatjYfLA1kvLxfypeFSPHHcIKMslpp
myMXi8s78bzLHqHOhhI9Dj1AZae3S0shb2BVkYEotqYHI68OguSo1LcDORSANjp8lnyy4yhqNRv0
mdTvLTI7szXEd2ZZZxtMCOcBIF7tZSQJuBug61A7Of09SR0hDwX0JsBnknaZ0UOZS5daOzWjLtfC
m2xW/RkTX2EKWqBBbAREZ5HDp3lUvJBaAha7HjSOi0w1O54ZwdCGflEbKnKU2IlEGTvXr8yZx14M
oWKAo7l0C411daQGWU4/V0ZQmgUQMbk9ZQ0yiByENr46ybvN+dcNg2tGS6u2KLBepRFg3MPuVDSg
qiNvK3dhGuDph2J9v77Ai18SxeMldUCpCTTpp18yNnkkB4LbB3R476GSVt7SWP8zdxjuwESBvqja
z/pzW2NsoS9o6VfDYOwURur/8E0B3cZHBZ5gqdid/pA8j/Q+LScgyqAQ0lk7XfVQsdv4npcODooD
qKihw46MYblnX95EBGi5IUdsrwS6sUVXFn18+P0Nd75lZbWnuYVyTSgKWGlvJCqbvNhtCnKcHxQc
fVTD0dxErQN/PF2JzrMImD2dBgJzoxgI1NS9SA9Vkzk0+67G5tbbcfbyYuKKYsYErZTlNqyLHhGR
cdEwsD0ghModgIHnCtNxjHh5/KilD5P+RrTvoL53iF44EjWrpp98YybHUMcMEQh8r5/bS8v/8nPW
KZE0wpGGLX4OpXe6qN3SuJPWdwgRj8ntUGw0Ws4jUkCrEHQA+oATin7H6tjg7KcJZwoPckmMuzEt
ONgagIkEr57lA3LaBFoe4i3Ak/LYs2pyai4S//qKz2IE/AYTyR96tVg40GCnH1yjUQp4KOdBhvcR
7S43zV//3gLaAHiDgZ8DB+Oy518uh5noPLHm1gwqouhOisvukqwiG1fwwpdDiQIYU9RjDFz11Tra
su2g5m3CpXaDr9APoIDvlPioHzRQViFN/2u3gooI2igIMwDPo+Yq5u5jJdV6JcW2meSGaaijF2zE
1KKxxeJ8funR6kNOhr8CPgsg7enuFVpaqVrU8oBM/W3RyhiYgvhRFdbGTbxwEU/srC++1qJbQWAn
HWbbzCIktd+BSPY2RYUuPA3LigCTQQcCf/rs63w5DzGOuNmrEw8KOAXf7Fpqk0VAFaTLkysyoRx6
OYM5To0ZiCBGxe+6gsH9FFvsX2s6JHw79HGBZsc3hPgJMCene0sSCZRrKIygnRR7SKWT598jzSty
/Vlg5rTe8dmtq/E+YcW3ahyf0SRcUK9ZWnvXr8hZdW8ZD8NjuYQecILryQgjrAGLbTUrQI6CprJa
gBk84wPkrCDxgcC7xwSqUP1ahvwgJm2LFveSeUyDg4ADX4SizHC6D5FRV4lVwLwyWCDuDFu34ggD
i4TfgcjiMBPFNgpbU9jGss9SyU8sGFwgCpsLam7l/9oGsgkJZVbQvdepDdSMuAULer5Rcbq4Ouzp
/7OyejZjXP44XKyQR+L0D90LmK3RI/mot3o0F64qoG3/M7S42i8HWx01qeczDNHSRqnwe/Zx/ZSc
bxcaA0iDUcAALBgogNN/foKHGTMfrAv06V7Er1CVRb/6wywOgm0ADc63bJEXxggq4HoU79LKu4lJ
SVk3N2MwW6WjKp3dpaOjiB8osdYDFJhqxTHIVon73APB6II2g3AQBcph+VFftm8aaDSwUBsDlT0B
44bo48izh8KYNl6KC9uIXHixBQlnDr6KUzttR9qJRHwMaoxgylq1O7PArD7w+eo3Na43KmqfTuQ0
x9JR20KhEwVPNKnXPXdrjCDwRNIp6F140zeztkHGr0HPXLfBspYajuL09u7t5Vv3o9kpN9lPQPHl
LvYhRVt9jB/VY3VTOFuZ3/lRxY/CQQI3Cup8Z2WVKiRdK4ZkguBBDS7s2K6UaRcWxX/YatQuMdQD
1aDzfG40k0ZBW3IK2hYj7MNDBCkmIGNl41R/zx+w5LJfja1esM7EFIYxFlPA5wjH0yFl41okPNIs
/1Po70171yvVXVntY2VjmZd2E0HHQqSxQBbXs8REIXovUjkFEehzuXIoUtsADOmvbz8AFf8zsrr9
c1FikJjUU4Dq7Y7rsZ0N0213F0berGx9twtXEYhx/Af1sGX4exWyQYZ+snjazAFNANSN32irOYT8
4nQj6LgQAYM8A1EAdEcB2QJW5PQuNhz3rjC6OVAaYOL4znwlEkNtbokY35WZV2Qbcds5agRcy18t
rt66FMTvIAqBRd7NvqmXT93DXNumg3pUqYKN7240QXw82lq/YfkzCVw5AoATKGCDJpLRsyQRAzld
TLRhDl5fj7HtHx9vS/vnfWzfW3Zu13ZsH0cXIb4dObUTeofUS5c/2JH/61cNylDVxsCU9/D04+65
fHVMUIi+CfsFzIG2Zjc7JNC7yENd245dzX7c47q53P3m2U+7u7ubP4+3kf3n95/rJ/JzyPHailYv
a2OZI28HrIjZpX3v3972vuZNHkDPjuW3x/kWWJd7yxN3hmv9bO/kjjEnvpePzn6wbwDXt/fU3njs
L3/fL7u8eoSTtIFKWrj8pnuQ9HtNtctRyvJR2zfS9+YR2Lx2ftoKMZZ/6GojQBmuL5OtIBM4i9/S
RBmmWs1IkCSoiceKl1bpxpO8VspEsLpInKI9AroO5GNnDXtpklSwkgSqXTq/ctvCvxM3djL7x8t7
ZBM70J82vu8FN3BicvF7X17kPNb7ebBgUqdvhpPuMzDJoqfuPL8uB/YnyDjs1s9fKbY4cP6YAT0A
tGcbXmdrLvFB0mGUNt4WzX8bpH39t30WItZb/nU7Vt5enZI05ip+G8koWNOqgOTm47RMYw/fmzl0
NaVzBJQ+uujdanemtW9rIGbYbZMk9jz4HVcAeo4RXAPCawUgKLIBabHR8nY0+FawwHtV32/86PNj
siA38RgibQR87zMz+rKfjSBpkdb1HBgKGN/NGFwM5kjj/fWtOf9qp1ZWD0WZWwbaGLgBfZ+NYPML
wZMYC3w3zVQOltC3NCTOM28cTIDLoUFLMbyzBpWhuKP3ACySoExueN89QNm5yA+t+atuj/okNoom
56EpZpAxeA9+MTwbUHg8PZPApDZTk4RqQHq3lXdW1dt5FVDFnbTeKVTq8fb39f38hA6fHjUMelPK
DVAKAAqw5u/IZz2TamrA5G60bH3O7aRVwTv5o/2IZGiDsKi4Nbobc/apAJ0f6n8M0Y3Iy40PeyFz
XibOMYCFcj2qHGucO2WdiQIDU4PiTjH3s66iczF54/RPD732wpXFt9ooPJV71zfgPGBezCJQBLwO
Xcx1DzOBcBvROlMNkhYpWnqbKj9lL+34PlZer1s6P0qnllaheV9pUk1Gjp2Wid29k/BZI9//j7Qr
241bV7ZfJEDz8KqhJ8vtIbGT+EXIYGugRM3j159F596TblpXRHKx87ABA10iWSSLVavWojXxk1PU
i+AdK8EHswYMj8WgXWhPvHYlebC61MgwrnYOljsH2x4MO5Exuk2muBWNQBz2K8b58PdjxHyhko8a
u478w7XV1AFTnaFT9Wxb6IB1dkl3bykeWAH79LskCyZ0bYzwWYAUZGQYwCjEHeGNnJIls0v1XKA/
YRz9tHV1tBzUdlAg5KhvpYG4OciFt8f48Qhi7AiM4wkZZA2xzvUYIbdozkuWq+davgUqtydtQOfP
cT8KAu8Vf4EdNjyEjiivc5dAHQHkVZuNep6q1rPL74liuVlaAaKIm9ExTrkhMLhy7bCR/bHIrV5O
p2ExrBarV0J2O3eTEup/w1cgkCTNq6d6P0i+3jqemlguUqIuiFvRCOSX+N9u+tka9U3k7LvCHevW
I3CzNrX2NDb3uWp5hoYOJhEQd9UDgInFcYE7B1kDbi3KrFB7s6/VcyXtMtDzqlnj0x3g+9CZjiFI
E1kgRYgEDrB2VCGkdxhmBWcnMGTXHpDMSgX4zwC/S4xfUZx7k5MGsuZXSCbIv/DKdx30w/Zgdkc3
xWHb+z5es+hlhr8DQoaXNzhNrm0rRjMufdOreL3YBgiX2nK3RDnZbVtZuYgglYlIHoxxYAdyuIto
bOrFLpIInpDRT9G0nOtF88oUbPsmBZGEjOXUUDZoBYfx2syCuQrVbdZRjeXkRmcmzdhIKCmcy+Hn
JHkjLMySnxuuhueD7abU1V5bSfW3R7tqlrFzvW8zQKu4qCIZarVqGwmFGnQwzc2ulaA+YRYIYI6m
8rUi1ZMp7VTI2JFOENKvLeelZe6VUaLhhFgkNs7lVDdgSxhbD+jAReCxa8uJawC8KgpCGYC6r51G
y1ONZlFinLMIUAUCmoPuba6PUql78TAE40OdWXvBnLLXLRdYABfEuBYB7UavHPf6lRcD5XRs2XPc
unLQzZ/UuPPqbD+WT3Ju7caFuMr9ts2Pk4lXNpR/WN0CgBpe1WMGZ4S02GQ552qmBX2fmsdWsprj
31sBaAexEqPG/LAD50RftDKplrO64CE0p4qKp7ZpCnbgx1sG9RCAMyHFip2IfOX1kk1QSswjQpRz
lGnmS2k4804ZbFykRpQ0LoBKmWATsMvyer0QAr4zpv4OBrktD8Yfp8FLD+EJsGxo3oi6BH2n4IeU
yroTPRaYw10bg0IChL4BzlThkHyFKaETwKfSYJ2bQnatGYmACU/97NGIXxf7RhPph32czGtznP9P
tTQWDqDmQE1mnpHPHlzTa42n5u8xHteGuFVTUczSu1i2gIgrf+ZVDqW0bHF71VWtxJWsG0kyMs/p
+zs9+jZqIoYgdj9/mFVWYgGjB94qPEGQZVemQxARngvQCPya46P5rcpfCcgo/3YHIFnHmsrQhY4e
L9438zZNaiki9nlp4h8F+m5wJUSF4C746I8wgo5XwCuQEEBS+3oDKKU1TXZZ2GcnL1IPWGGMCeVr
tBx147+M58IUF/eYBbXNCgRXqEjb1LX0igbpBI7rf5i1CyucE47xkg3ljAHZUbHrusVdIO20bWLN
AS7njHM/2tgtHWIsTGH5VKqoVwBc0FufbTMH31P2tG1tbVddWOMrjIxmqDTRnoSaRt7unD7q/Xjp
Ps1OHJJmXgT+sFJrgEOgDA66DmQaP9DY6kvbpINW2+d5pr4K3sWoa29bRwnkzPaX4eR0/Z4MzVFX
e08+kRmqx72yV8r+xcmir9UjGaxXh0Sutuw1Bc8EVB8TotwVmunOkW+BSg1esJ/R21Pq7kAGBG+P
2xO2Eq4yR1aR4sIdjMtDvfbppUn1eQZC7zyVhl+m2jFtix1JcBuqfjf5enTs20+kg07etuF3yOX1
yWBbyMugAopgDq9czsObPDNnUC9p525uwEX1JXMO6Msvyk9F9V0GrVBsPOjJL7V6o113O2qPg/Np
IF8sO78ZJGPX/lrISSWo6RxiG62qmfxz+/s+XtzA5wEsg0AB1zeqSdfz0koM7y5V2nkA362PAj0S
VpksAqatTD/aPWz0UOM+RgzNd6fGtSShSzA1z7VWubT1dSnAO8p6Vndt83m8o0kjeFF93CEowoHP
zgbtCwjdeUEEp0SrWRw1wGcNioy0Rv2lKpDZkck3qXYGQSj5EaqKngCE66DpQNkfs8gdMHpPQOmV
mgA8EjWo6QJYgUr3QJ3hzeioP4DczKBfYiMnOOTHIsIO6jqyN1CIi9KjplYamGXy5qQrw3yaG+PH
9hqvZJp+y2AgOQj6YcRo14ts9wq6+aLEOse2cjNKZth00SdQTril86ziaWHai2+2/SFq8x2Ykgs9
NLRTq9iBMtypIuj6eyx4vSPY17BWZcDvGUTp+mtGaRqdKALGRX2eEIJAntn85oC+3UOzq9H/SH8q
o+fcW/1hexY+nNAgbwQmDPONexicOtwJ3ZtEbcFm5pyXgQZz8rUsQABU3lvLZxBwb5v66O7Xtvjz
uQaGFLUg2NJA7/ccvTV3U+m3fqLua6hxC1ydOdfVfDJj6BkD1gCwF0BOrucTHRw61Mw6GNPMoC0/
dRNy0BS03ijslF9F2fsPG4uzxgUHmjLEFc55pi7/1s2ti9ZScDJ8W5Df2p7ED1EIDGmMEwOc7YDu
8mJaSmNCtdRJonNuzpDxiF01eXF6EQ/b2nBYJgkWMHMwcz155hhnUL9II4iF+MTx0QdQJDd2JQhz
Vh0C0FxAut5ZuPl+gwbDG3MLZhZAHR6WQ9e4ceFlqKcNuRd/+vuZQ5YM6C7A0wHp4Dxdzno9q6Qs
wgOmAR+Rr9AfWiE4Uz7cG0iLsfYTMJ4iDMWL7HreVDSfmHIVS2fDLFp/NErJ1Ua1OG6P5IMGCesj
ZawoaDWAJbREXZvpslwnfZJL5+ipuVc+6woqbl7/usTuPO9O5qMxBOhEBrP+tl1uSwG9wRjJ/ijL
qNdm89wEsH+EskxlvRUoAIB+w1uerUlzi2LxoIIlsMd54f/YA0QFyrlMOoybzbmd7C5WLSgCkifc
LrssOzHy0N5+2B4Xt6d+2wEtH0p9qL4j33g9rjhto9ieofkk6W+JZPs9tA07VSQpv2oFGWg8hVCS
RgGTs6KTEYl8ClGkNr81+tc4s3bx8ro9FO44/z2UCyPsIy6KXnNd1HWPNECoI989129y6bX6/VL4
dBSpmnC+/sEU54QSKC+ndsJ44Ke+HfZyKTge2Ia8OME/GOCWhbYk7eWsJKE5al+URHYLE8qtjX60
8spLZP1oR1OQZkJxrlW3u5hDLmyJptKZgM4hYdxGvzqLuEY6/VpM6WaRIQa2vV58EPJ7kDhoGV0b
YnHexxskVa3YhrGhC/TkQZ482bwHkYc93NH4u61krr3cWnisgzUylr/GxeCWEIucclFKYtU9Lz6E
i4aMylFHfcSHVIAmK+qTahIQDey3h7vqM6yfDU2caIPh0WAOqUoITsA9lTj2LbDOJCDj3zaxunoX
JrjVm5dhNqUBXhO3ybkBI5TVtLvE0n8VYC3YNrU6ZRemuBslqkt9HNho0vZNhqxGlbxWonLgug3w
q6MCi3wYHzMZla6M8tiRsJHRBi29QiMJWed/GsgfI9za505XVD32W2gvD8ijuPJwO8wikrvVowls
BP87Eu72GIt51lMHRtTC8cpqX0mfFXBoLEPplfG3f1kZGxBAxPasx+L6GFTlYY67Bk7QgAS0BmWU
pbsNEXja6tLYADbiH64fXt19SItxSJjKnQV0HxDp43CwpzLadRVCpn8Yz4Up9ikXx/pY5gp4xzF3
EX2mfeGP9cNMRB0vq5sT8QmLjkCsaHFG5ialfaSNJGwb62lc7FdJTDqwOmeMUQX0T0xBTbseSGEl
pl60M/QHLUaEkgxnRS9uaJH7cdfv0qK777BN1SG7lSogsobApOjJQH7PJ1ocjmYkSJCKvofNycXE
qgoZwMM7sTHPLiQ1W+O1Is/bi7dyIqFChpQ5enzQfiJz91hDB4yzh5/QvodKnJ3tTbUq/SRHsx9Y
lUSvbjaF3LV5ZY47ACsVZMnxhGUsqnFHGxwX4w9lkZ/APviFNiAjzY/EOkqt5mpFAVpU6qcibPZK
oIhiP+hVZAyYqfdcz6o0RbpJ5wGhDqh45RZsksAHNeA9TdBllE0PyfT398qVQW4ZiZnIs9MsJOzQ
A+ROtTUHegRS2+2FXDnBrqxwG6TVilynaHAL5/LNzvxqpxj70QSlIwm2DfG4OhYVXFnizi/EGX3W
lVjDuX9MzIcqBbRKu10OxLgn2Ct66UbNbUf9qRcVQv4P0yAqBJQAbGJ8TkqX0WNDWg2XmvmJ4HaO
qx00SmWyJ0oa2MbsGWV0C7bPyUS5uRZR167sRwzcRErwvbvI5kJ+OmXyTIkKiUwQvpPuRHrUe/LH
7eldCSxRwgIrF4BNTL6Au7fRZIwOeLvPwvStgHDkQ6Tf5EaCzECoItorzNdtc7wU1+/V/GOPfxXW
IGtv5GGA7nOxG+kR/dqH5KHP/X68g3wGxLVca3pp1c8zzV10i8b6a9P+UgCpzD1q+PHoVlOg3El7
RRGcFcIv4y5+cAIqHZoPstDM3UV1tW/RHldZekhC51P1GTwU/d5+UJIAnCty7eVgWk0CWb6nUeEd
wLr7zTluT9XKFcS6IEAyh5ZdJo97fXBMFhI2gzXjham/QQO+tAVLsbqDAQNCSV8FlkBn7ndx3EtZ
D+dLmLjxpNwk43M6IH/ix8YbqIAEOqU8hPT3qoNPFzB5vNVxo17bqkAY1qmAPIWKAt6lLyO0cfRn
FWWWuUF+qPjMuFhy3UJrd+wN5o5Od4mxqxtAGhD+m+bLJChGr38QXrc6QhUwL/IEeik+NJkcfFAv
n5xhb1Y+OZdVs4vVl54+5vlNbYEWz/bBP5bqT6pf9S+LfkigC+hAdOQfFhrAQmTXUVFzeIYlS07I
MqdLFk5m6RnGNycVXLqre/zCAHcLLo2mUGeCJ0Xtc2/P+7Gejpp9MuqfjW5/m7Tn3BEJ766eXRcm
uWNFAWe7XUHQLKT5k56eYhQ0UnTSb08cnzP77VYomoABD1lNJIKu3Qop5FLJChtWKlAb590Cjl9Q
Ju5UGWV42YFkY5RS5DjlifipLkX7QUkHwUW4OrmQzANzDapGKL1ef0NhjvUIlXAcoNV37Qu8KMC7
lcrEbbXFs62H7SGvRhOMMIG1ZGJ/cg+HQdaiuIgw4lk37nBa+dM8u+14MAZ6IveT3In6dVZPoQuD
3M6N5DJpNCjs4E1+Gy94QABcvT2k1QlkMvXoYGMIds5VSFopBrFTEmoScbP8ewH9ntajP0wSRLTy
JEMU268bRNs3S6aBK5S7V7Mqw0NJw95n1J15pYfZtIBqMA/iQvIy0CbLQYKC9vYoeRjTb1/F8wgV
cwwU9YVrP6m7LOmzOCEh6Alyvy6U1LOmyvR7QEn2RQ98b7doiy/l1r4xnAwsrHPziHJtKvDXtZ0J
eADTL5YVXC9ceKhRp0uRMEVIDKSpi7r9l+2B8kDF94FeGuA2ZaxJowJKNKSq9ppffI+Dca98LQ7W
LvkJarX959IDFcscGvvkEc21IB8JyDk7kspt73JR6wJbSj7+v/wWLna05LzNswTfgpDGRLlZDhTt
bTDGXdE8NP2LEoVJLjhsV4PGS5vcQk/LIFHoPJDwFlXu6uvt0viot9PUH/Gew7GQsH/bc762SYGR
Zk9v5JJQNLv2rRHczPok58hZEMtN6jdVKHAgssBt0rKRNBOqRyTsPXTSHXu/I54SaukuPaUHJ4Ai
aeSmsxAovW0WVdrrgXWz3AM2QZCIGyDmRb+rYzDdyP3wjZbDceru1NyNp+eYPsV56y6yHLSm4MBd
X04QpSDpDo1iPNSvP0GvW1wxSGOEZle9koFCindWdnlWAgs43eVWvo9BeZqkkAo5tLEKGQD1sL26
q0cHeDHQvYU6lAPuputPmLN8quIWuX9JSZ5pBjmEDGfjInmFqR7UBg2HQLUatPH6TNpN+r+cl5fm
Oe/KBxkTYOMKQFurp0eQ6DUg6vRLSXRP1jy58TXrL/Fuv8+QixFz7qZkUCaeUKAK0/47TS2/RCIu
lmfBtlm7CNCDisZ31hoDXOL1vKa0K+VZibIwXnK3k1EoSoJm/KrFL3IZFka903QhCG3tRIIKigF7
aDsHSfG1TUIcYiQAGYTAciNE+NpNjk+yr2kR+QtQAXjKQl7voRhEgPW1nQTGA9DiwI3QXMnZtZJB
rWfLQiqYmIDOIqoVPVfZWcqftYz3CqkOBNUyn50dRmVuiYRDqHJuNSlzi/S5n9BzHL9tbwfm7Vt2
+IArUbtEipGcp/oE8dooBZRCQ+Cs9rhWcMPiPQEQ7bbNtbDrcmzq9ap1S9XIdoUc6kJ2dv08/bLL
l95XoUmWDyJSvbWVQngAOJCNpqYPVOlxU2jymDU4ass3KWKiVYLG8LUIAO8e/GfjwYGa6fVgnGlq
JNBrYTCfsvZWmmI/7UQt9TxD+fsOhgIqU/hGdR4juTaSyTSOnRzJiy7t1EMa2bM/p2UH9bxB8lpJ
Uw7zGEvBRFPH04a8962xU7zGqA1XtZvqJR/IA3Fsv4wjqACANBrREpSLprKxvaiVCs/JY00Qo61N
DIIixIT4agbFuv5m0kPwHSo6CI26ySPt0baBxhEhDVeNgHwPhR/sEUCnro1IEBEdUlLnIer8VYGn
7osu0l9e8yBcWNiD4GuAlAG3Q9I+QidykuZhjoy/MrxRdIz8/X7AKx4niYIllvk0LuTNKj2BHniI
XJEn4e1RABbRmrc4rnsVtbLx71PTLA//X3ucN+kU71cbKaEwVh8aMNSDjwIKroLIbW2TI/KH66Is
g5Za7qZPjMGgqtXmYaYCdUhwpEDKxZCnwJGbXV9mBx1SotvzuLZSlya5lTIGqS2zocnDKv6OPLUv
26XAp1fjl0sTnFM7cm50TTTmYV8P1t5sRtVLZXC4O3Ud7yledl5Tdsu+kq3yJKUVki8a3AVMacpD
3TmySL5WNGLuPZkvudRbBkac4LVHbOKOIgTD2q3O1L7AsIHMFgQHrjeYAb3I2iq7POzKB1w/ka9k
t2ZYhpLh/SVt3/shh5AQ5J1oowD1E7sSL1JoHZRm8mIAktwYblT1QekTcNU8bbvI2rWKhlNA14GP
BEKZTeiFDZIYEDtR2PqVjjfQ0c20Y684ULkU7LHVecOlA+0MC8UK/vTrG62aB6rnIbaIt0zLXpdf
MuMlgYpglJR+M1uA5Ioe/6vuiWsCTVOIG0DKxA0PaFxJqhQrD1WoBMmj8VDS0Utz/VRqn8cBnJ3z
l8IiHoi8vDIZ/cipRY+ntXgC2hSMcwIdFh+I4HANQYEXbVoYd7K4rFzkmgvNvG6yT7NFA6kVyZSs
HDRMTwG8ygqE+6DicL2kiz6W0EMoUJGVFq/ObyBxM+h380I8M39JRdf9yvjAdo3bBpzRoPFQuddD
RPs6GXOsa6KGKvlCp5/N96o8L6Ljc82OxQBRUPuD5B4vf40GcwtlYDMPR3qjRyExjbu5bZ9A5+Oi
bfz79q5YexMhsABRIOBDIF3gpXKJA6LHgVlrrUJ1lwEIcZDgVwFpMgflbedz7hTDCYi6zish0+LJ
iT7uSd5I++0PWdme4NLVAbUH0A1hDreWdaU0Mlhbi1Bqam+ofkKBy0Y02ot031d2J7CBqARoUHtE
QYoLGzqlJHSaqiJsmJAZWA1a+1gfNcdTFlfXXykRhfOry/nHIP/uHcuWghSVGax9aLahwr58kbuT
kgfbE7iWimfK0zjiIEONEil3B2KvQ1g4wgy22YGCs+Gtuo90v0s8W3Xzxxiphi/LfnozU9fwDnnm
i2oBqyt4YZ+7IKssLabUgP3MxNtB/iRVqa84g9uhOWh7qGv7Hur12PWQocBZzvmKFiujRQcjD8so
kORsRzKVQlwwAVm8c6BZXSBnrYo2CrtQueeSiUsQEnUI1UzIFV0fNiqVINoIhe3QUsbsPLXyNyUy
AZ5wosRxx7ysIKZIih1aRYxzH4PBW7Un+gRKyMR3snEJKk3B43t7IlZiYHD8oFME9DsAAPJoc32M
qGqD5zOkkFbeQca999IEB5IF9UVB/LPmxghS3w8/hJA8yqohVZMlmZOH1vJqNvNpkE+jj8cc2qVF
wJQ1/BruEHRJgJkRQQHPxlQpWqoM0PsNlaYZzwOo+sHPLCvAHiZxAJL29FDS0g5SIAK8WRmB+cAt
EUxjDxXpsWkDZaQDoBDyeAOuqmknt3UpmPjV2UCzKdqi0aaDusm1M3QaLeR5bqDbU5TlnpSVtjco
GsVJaYLg39DTez2K6HF7tdc2GICeDE8Hno4PKQ8wR2pLBzRmuFj9Oba0+3n+2piQfZAj0fhWokto
TIHsHr1voMnkaZyVPE3jkcLZq+ZkmA95KdrCK2OxIE0CSgqAVnF1s79fRGNUi+1uibHElfE4pI9S
5I6KAka1w/aUrawTmuYRUjIxDjAvck+RLo2RSFFmrFOC+9QG1+fiGgDtz2p3rKef28ZWJs0CmE5G
iAk4/QdtLoWC39dMFOxGepd1twUVyWStGQC/JB7WON1x0nKTNrWU5EqG0bRlZQdEUyS3a0FYvD2M
taVh9FYQyMSbF1WW66UhZkbB0QIrL0DSOYUbgy9T1Fy5ti6XNriRmLRK43piIwFaCCkuEhTUa4ED
EBGSr5yQIHX7Mxhuo85wY2htwFCPkoE2LZ4yPSGB+ffHwZUV7kKS22EuIrQ9hlK/n6pTE4OK6LhA
jFAkpiCaNy56iVQTXb4QZYP69H6RPe2tehln3xTtzlVHA5QFVO4Ka7Jlf7/YncNcQz+K2kXo6KjU
N3gkBqiiqYJZW3M0AycAxLZxiKIscG2lLaa+RLm+DOU2+u5E92ib2o3EPsR5JXDpFS8ALAfZVDwT
0NDL9+10WpNq9aJjfaraumn0FiT9iV4cUj3Wgr/ePUAgwARD/SMvxb3L68aeEio5RWhLuT/XT1Xx
prWZOzSC5OPagw/FXsb/yPRrAKy6nj2joJVFKrUIWd7xUdKfe/NHs4QUTUKjdGN74LIYu3up87fH
t4YVsAGkwuENxleMkQszkyli0YVWhHLZHeYE+uPDo0PHmxGEJOYU30aVAlHiW8uUBJZX3AVoVbyM
wISCxjKeazuGICBKWHBK9sLtdA0tV9+myZXVp+0RrtpB7yoIP5HoV/n3VyU15lQrWMG4ztxxcsv2
1De3aKTdNrPmk2AHMMA2iV7VD1dT3AKaXfUpDXP1rR5vnelFSQRl23UTwDhA4hDJCF5sr18Qr0LK
koaT9EKtlwS4sDF/2B7GylGBBj/WPwaNapTBOTdMislOMrN8H4aBMmJb/MtyXBjgTvCykqfGzGoa
Ns4tEN4LKDXq5lZYDVlb9XfqZmwpxmbPuXUVK9AR0Soa1sotMLua5eOFFokOojUryCGAIhcdcKAN
YSt2cbBSUIA3ppLRUBluKrRj6uTHEH9Ny6/bi7JqBmle5OCRVQZW7NqMNKuQdATpdgj08L4I2hhz
pkIpthac4Hw3LkvcoZ/vv4beD4uL8cwWIY1UDvCw3nE1G+o0urbLSfqAoLEdbti7Jx1rNzc+Z7mf
7pbYDO3WOS1T5w6vsvP5r4cNOM97eAwcEwKx62Ebi1LNXYLKGaUv+vAtMh8l8z41/v4yubLCXfZx
1Y+lQlHIzp3x5AQGgaBkJQsOu7Vjlom8giwSjYxQXOTuEXSWQUpPR/UKiItyttxxj7msZdmL8pNh
7JcUMp4aFTDUrhwYMGpDuAVpGCR9Ob/JikqpMxVg5FTeJ1XtZtK90gkurhXfdMCiiiwF2L6YTAy3
SFZrWbSf0eIFnZ5hhOJnWe4IGq4ikggmkX0u92S/MsXtNqcBPB16k0A8y7dmNtykeYdg5oiclyfR
16Slh1gJtl2QudiWSTb6iw0RaVRupw7Yf3t6qn1a3oCc122hh6YIKdpEo+O8PWkWWZUg840nVBA9
z3V5n5k3tH9pzPuafIscYWctOwL5sSHBjEonPAO6N+r12LApwNyoABC/tA+ZDM5aCdy1VR0suubP
SeKCfm8sPdXCg6EAg8X2xK655qVxbj/gjVooaoW1VOnbqEKcRXsw+1/bNtZiKrAJ/hkh55tWlxiJ
bbMRIn+W+eZ3SfGsGMksCLGBoNGFyADN97Uhao1mv7s1s5yj4pEczyPF4JSh9IcKFCOmSEWHnUpb
JjjHnCHIEMugLw3bxBv3ACCaXuu3R1GBXzQSzimh7wycWKyQcDztJkE4s/7biJfwAmaqK9zphA7K
towczBJytGooujzW7jIs/n9/nleOKVtzUCJWac+P85O+L16Lk+Pln4BguWuCUyl5c+AcO0+UWBOM
imehy4q+rUYdmUSpa9pzG0dtECmSdRS49gpe5mp03OYtnBa8FwVGB5y42/mTm4OEWHfzQMTPtHYs
Mfwu1CBBWInq4fUpIVG5U2JiIDN6i4KPdJNA+7T1Uf5H9sXbHpTIFHcTo0yj0aaHqRF8FpozenFi
+wpU1xT1a9sdSf9IZ1FmTGST/f3igJfkuWnaGjZL1LKhjwdQG9hGd+3cH6hz08uvjnTcHuWqg/yZ
UD6HFauJhCNLxyiVPen2aNTd/v21dCtg0Ag08BBhJNXcNCZV2UY0QneOpXlO+FjdkJMUWD/Kfev+
1Gq3e5QP0LL3t62unucXRrl5tOko9YMFo40fB4+dYExr17DDpEgB1GLEfJwTqilezpLuAGyoflPK
W6h2H8ziCY+fPLvfHsdaOHNpiZu8yEoUJcmAdbGgNQUiuR8g33H1YrdtZdXrLsbDzRYeWAOuhohd
TBNIYCtvMm6W9iYmTypV0LfFcBaipNZHv0Muk8X3TFsKpMTcyKgap7ZkAP3SAvCwU5TxYQQZrcAN
VuqPzApys9CNZjgb7t1lznk9aXmeozw2QSMRDKeDV2vGXh1ArRr/nHt0wU7pzfAcGYJ99XHlYBlp
9PdkKiDs3JwivjahGwLszQDJ352KiokGeUsBGEBg5B3edXFcmG2VIp4GskFXb8c8Z0/XVnuKdIGZ
d4jl9fV+NRi++JdPqZwvKoA9eS0fyvhr1ld4XEKBALDSpvui1k8KsibOFM6fs2I/UAv4B6U6zFIl
aP9a9Rpk9FCTh9QNZKKvz0dbajSzKTBgszhrKD4ay9P2VhAY4BvftMJpqjovgeOwQH1LXzJR3+fK
0wtzychBGMSTlcWvh0BsrS8aC3OpJvqBtMauau+pfDvQ+2zu3YaecpApxXMmeEyz/fRhCRnuHGl3
3Jz8MTwbDotAJpjNAzzBml+qdF+kRdDJti/ELq7OIsjrGGSEbT9u200ZmOGGiRkDzbEl3eMxLRjO
xwMes8iKL2hUw5OSF8jNIkNNlgQWSGIigp5BFUzcshSlIERm2EAvNhgSaIB5MjPQ9fIYYUJLb2ej
/6fBMOQqGFdZCvLaStagt7aPFtSQipa1dKOdUooF4S3P1oUHMXhr4XLQGUK+Dr2ynBFQYUMJmGAo
Z50JirpOi2fjOev3uvpitJoXR52XzAT8JDGg6oJ9tXqEXJrnZpIAeJyC8j4P7dnDG/1cmJ/UFKSU
8q2UKy4o3aQKdCn9i50ZQafWB6tM3EJCv4kppPT4eH1jJqDrxIC1YFFzuOvbbkvQR+rYgfq+bn7G
aYN28tcMneXiSf8YF1+b4m65Kc4NKasx6qyh+6jeJfF5TsmuHGevSP0STIDgSKM///4Muxwfd8JU
kdkN81zkLDFr6U/lILq72Q/wZwlwEehyQPSDO5wbVd3IpSwvQAfKIBi0raBOH+P4KdYP5n56kiTB
7lg7uaAxhvPeQdsZ2p+vHTdf5IrqM6yl8ZDslArsGxAgm2G4JUcTerzu0KNB37Jyf3seBYZ5bI3V
aNSwYxguWL3jEI9+rvycjL1BPiVAgW4bY/7/YU7/jJI/Mu1GrTKTwNiY/rKL22gW/P5aqHAxizyc
PMsBJG0LFo+UtmvoT7EB6i1KweEpCCbXDxpwczJ8NuoPPHrBAnuNJU9DHs7IIo7dWxF35yq5bX+W
0knVfkraXtWiQE4rb9BOpgiru7poGov2kDrWkTW69haG2iv6Hie2hl7W+IhkivLY+qDNHl+3F2z1
FLkwxJ0iQybpFTGA+Gym10H3zDCDMnzv5mhB//8Z4nZbVsxTv3QYUfYt2SWzO/spmlAET5q1iw5g
DNwSKGQ6H9SD1NrKKq3CaKbiBW3saXtLk7ftcax6IIqWDFKPC4inabDLZKqcQkXEH0gQCVI8UYiz
uiIXBtgWu7isB4BlyKTCQHVU/AFNk6knC+LP9/aYD9v0wgZ3VUuylU+lBhvlyXSfoM93AlD7dO8E
1eG1cXMvcnu3DRrvF8Xr1vNs76u2q4M3/SAJvmR1wS4+hPNzGfIZmTbjQzTjmHVnedzJ9aftBXt/
o2wNlnNxUF81WVvCRhOq6F++qW/I9+Sn9tZO7hQ0QbUbPKNxq0fpk30AP6aAjuCdWWfLPOf4PbGT
QgGHe9gH1g5+7y1ucQIpQVF5y43uSq7llTsg5mI3e66CBspmqd/4yl26U/b0+/Ks/ih+KIFyVPGX
7ZlZPWQAwWE0AIAw8FwAfUG0rJc0HNbfNd8A5DFUDubREik1icxwE2BmcqzGNcyQ/FQkt9r4Bp7h
iR60+hdQtf9yAlyMibtml6mxl4gBy40pdrvIHVKkcjVBeWbVay104RsQlQSfEue1euTkkt3DiJU8
oW0PMojPbTPstldnJdGOqOvCCue3SoG27UwFWt3C2oAWt48Omh6OxrfBekHpte5sD7R4BLDVRFQU
Wj3kHMgnoLamAz3JvXy0MqKpFGHJUqWf9vGi6e5sQ1leKZqaurWtiQDAPLPm77geJXi8ht/vW+7U
0+24G1Nq422uL35fo5PIzX3S+4Z2O1a9i+jTaxDsGw8kRvEGypOTLvCcVTe9+ALuTFRAkhZLPb5A
9kbjS0OwH+k+PwG8YWWiYHB9fv+MlnMgx0xGvCQiHEkLOEqS14l8kiJwgGTP2z60FuIyFRVG6sPw
IPxusAxg+7qsCA1o9xxLy2+tLzSd7434Tu26QK2l3bbBlYZ80K/iVmRpKoOxbl3fXpNqgCcpTwBA
cRr91I5a4XZalwXpMIygEyMF+KHMZYcnfnrs5zIJ0LwnHZyu7e9GAuJppRyq0wjF6s+lE32nVtGj
XI6MtVHP4GlAX6lLQewQDEWP/iLa2yeSNDowSpNzayupcwMYa3zcHtPaYkF9A3RFADWrH5gi87iU
WkBIc9B2tztkY92qS71OJkFj/z2TCSOvNZBvwJsEr1z1evYGIx2JCbbX0MDlpDZBTGtXkgVrtJq7
YchI1uXzLsxybYU1BUZtgoNl+tm/oLe+3KNAOSHCBKdsKzgqVyfvjy2eV6rsMj0lKnYVEvO0Phnl
yVCOsiFK7a29UAGRRUyG9xya1jlHl/XFtGKGq19iNfKWcY79yh6+6XRJPaccv2ekz3dKk3u6XoCQ
cpiDbR9ZTdFefMCHcVZQcx8UoMwrH2kc9L98Vj3ny/AjHqAI7A//ktEBtdF/SPuy3riRpdlfRID7
8lpce5PUasqS/UJYtsV93/nrb5TO+e6oq4kmPAcaYMb2wMnasrIyIyNARQyNReAEGGcl6rVchjzG
m2ceEKizoxhbI1qdUmCowceCttobKupYVqu2Hjn4KChp6S5kTnMHYtWRdNZf04IM3+/P4FrYSyHb
/2eOue2SCdJEeFHhvVWXv5vsRQgGNxQrW80TsNNvBGV0O7AxGbrc0NMDRhb1huRg6rqqgfRvDhoY
cykc7lfWTg+JvlP05BEo1VeoMmwcutXhoU0W9TZgmxDxXp+5OdDqoY2G/JjmnRXWUFJEexlaQFD9
i9KNm4wu/s3oADhCqxHltP9MYn15QTR9Ks5CCgx8WTdOzVU2Xxr7stq6s9eH9I8ZevS/mNEWZKXy
pKdm0CFURu4AnhMgiywxWPbxAnmB+ztk9YxRxBJtGtRoyeraIB8F4PrU0CUklt8miO6CwLIpGk8O
gVfnzaYoXRSvovqta+UN02uxwVfL7HHLIpRQ1TI/DqHVKpnF55YSTm7XcnssjGmM5/tDXVtB8LFR
OUMERDf6VULGJWIto3VCaM+FGptFfIrLLQrktfX7aoSZTnWCTIUWYJtkmheVAkmS0hp700jdPt/C
9K0OCNenjF49dBqw3SqC2pRyHylA/Kq5bA7CXJgLB/pLTeG3hrVqSgXb/CcN5g39m7a0gtYPI7al
NKiHRFhmq+T1nQjA/saZXrvb0MZAOxDxEkB1+Ho/ltKsLnMVAOWrV4TrJ6jwfuNBQZZW9t9vB2x6
jAV7AV5LujZUFVnUo7MpP87pHpI0gGfF/2YoXywwe6Hri06fJQClo/ZUpvbQmHmwK7ay92vH6Os4
6NJ98RhJyg+ghsQ4YsXhltQah2deJvWLHhS23g/+/VlbXZ4vY6J//sVaBEb4XqOAdjwFJ3uJJTRK
9po5VVrkyBoeVPfNrQwO+wB6hQKaeyHowZhTk1EpEhl3ShtNZF72o/oOkkux2xf1Q55uOIiVsSHp
D/wmsHtIXbMkTEbZl9XYU4dUe3N7RD94pAbmoP/9xkMlB7c/8JWf3uh6ClO0P4QFUGVHHt3Qim7W
/V7htg7sih+6MsJMHIoLkyLRboC0sPvGnIcTqLaLGpQrG158zRDqbCqI30DfB06S69FIs7LM0H3C
pIEYLZRtbvqhQmGpV38AbbyxG9YWCCBbAL5R3EPnNbPVRXHOIXnBoQlFcIPUTso9CB6XYSPu3bLC
TJ1WKanQLrCSC3ulAK0QEetzshVsroBfaJ0ETZ0i3A+aSunW/3KSeq4GV0qTFsdcRFFX8nUdGate
xq2vlUejlY9S+8EBcMajlh3K+gek59zIhczwEAkHqdgqAqxlRsAlA7wFyIUo6QLzTOqKuStkNDCi
HmVHU0R0HTBSrjkJkGWJwic5MyXD6oe30Cggdiz8uX/QP+lkmPgK5oHLBQ4Y/dgK4yxlrpunsAWg
u0hjtwr247iruUMTcSj5DWfcOk7YzsjPQPh46qGQWryMfA31gNOkglThoHB/As3pU3fsHwpgekdh
P0h/CiQ1OPEQi27e7fQtnp8VihzQOVCwATojeWCKmSmDuiLXR0sL6L5mZTFqJ2roZYZsosEnMrXf
uUKqcLY5YTE1biD4qoEnZfyQjidhSqAyqbl4rj6O7daLl87VzVyKEur5aMsGVRSztfhJHfDmBUib
E8vQnhAku5Vcdxtl45WTr/PI16OVXaKNHvTPv2zgcJKbyKhiANKyPQ9iY+kn3kuG9rRVAl/pLwfO
H4kz+o6h/NuMoV4IWllpwLZgXKJxP0S/tOJ7AWKcUkrMjLcg2XuY2vDR+Jk0f7r8TxQPl16EQvDg
a3zqoTV94ymw4iBoIQQtyQAPoa2L+Z4RW0EDlJzy8adml/Uf/SK6S6I9j9WWG18zBYZH9MOiZAYp
SMa7DkG8BDXVMsjjFDKQO1FJSDlB5LLYQk2sW8LDBg07WFKWqC+Ul1iXK8D+3zrDHeuHSn2bt4BP
a1UDMHb+Y4QJ7lDC5YqxrwHzF3UrCwyTy945vTAVSPRq0+/WTRRkE+bB0aXuEgVQ0wq8ThqcEPlg
LCeQYNyx+3sgnQRsBe2FQt837n5mORNOV5tqASBwad6EwInHvVp9n7ba11bO5JUV5kwWfKV06BFE
S4BbeRsbkn4hc96h9gosDdrxkGhiW+QVYWiXLgDEtmv3aATN94pxaPTDx30XTW9X1grYK9B6jjsC
5XZm8WbQK6G2DwI61AH1pSLAcpHg+V/YwHVIFSh1IK2ZoFxtgPSHXg1y5KKvLMc8RBfwVjvB2k6n
3aX/Z4O5aWY+y4O6gQ0kdwGYlM0kdXDWwX5pWPdHs7bm2FaIXoHoAq6K2VlwFEMF4V9s9/JBjsE/
Hm6x76zEx/pXC8yuCgzg93OI7x7nxeMnAKoMByxQaBtAY4SibAxndeLQlg26FjS1oo/m2uFLU4OJ
GwATip+V2J5lJFP30UZwvLaVwTKAv59mu0Hwe20DqJ5GnAPYEN40/b1+1vqXOkTH50bUujpvX8ww
qU2twNNT6ynS7gcHtCdRA7DB8z6vPbdbUcJKWgwxAoSPKO4GmE9mu5ViEepLAdx2kbWPmtxejJCH
3h3qL3qi+gLHu+jdRwNLPm2c15XlujLMRMscmEGyuILHEcPJamUR+f2WgIOWyPyWEufaGBHGQlJe
QOAIcuvrVcPloYXQm06OC2LGRdgZ4+/qEaISwovEt2amis79g7XSMgHui38Msq8OaDyigCih4U7s
pGPTT4vXpwIaJQLIPaUKSh6tUaPfYInyfdjoM4mrEupu0EXz4oFXTL3TxtTijCJPHPzRryWMJQ8E
5dNu4zvpkWB85tV3skcGrKuSHoJ5Vc+lY2S8RHX8lASg2w0OsUFaFG2SPLR6yHPryvm+7bXlpz4H
OxlorBtdiBQtiakYIWpS8ATshJkMwrvOo66qchtOW6Re+WaUVFgRrxj4BYNZ/qAoaq0SEaVILbiF
a1tPOjIpOpVi9aT2IOWHECJ0KAaarV64SUQEzSnqX0XsdYFh8ZVrqGY5IW8MdvK5I4lRvUn91pFf
e+BQcaP/fuUNLSeELMMsKHs0ouT20H5HqgwCg4+D1Dsc2HGBAH+NxuWtaHbt8CD16dP95VjxOACz
Q3IQuCOQd7OIMXGpuDpKEV9llDLsrAaFyVUmxGBJGEgW8Kz/oz1m52XVmHLLiDXp4iOai4g0yrvQ
2FVdTgZU/bh/ZQ4wPFCjo3j/+dr98hiIuUifUg2TC25SwukvnNQSVRsJB7UPTvT7sN24jD6B5Teb
7pPxhPbl40K/9jkVvFihzFCVUUaUe4cUvYhJTCKp2zecalXg2ZMKby5emqTxspF34kAz9Xp5yedg
FwjP+XKsJAlsyMljVzql4YSS/u3+kq+dQAn5JEQAqE7cKAbrah1q0KSGkxoGADM4dPSLWudU4myr
izRv9Cmu+WBMPZ1+xNgAn1zPR1RpvVhCJ+GYlqUtZxI0vHDY0UwmhU91q5C2Ff8sherdH+NKUEjX
HMhkZMxoEeHaatcVoGECNBiMST6nFWSZPG15u29jdR7Rr0sbuwCKZzMlJV+jEb9G4KklP7tOpa0M
lKM03pJmWLODFwC44ChABCjB67EEedj8hz1WTPaVMRNeCs2id9RwK4+15gu+GmL8JSe2UhGqiEDb
qHfyOvQn/QzpkkHu3KkJbKkN3fszuBJVgcwKeBA0qVPkPbM3gGoph+4T9hu8TKF8KuQTP5iVru1z
cYvnbtUW6FdRCgfDEljLrmex5Mch7AT0YeixDHL3sbdL8JRWxkOXxh4ku7aIitcqWDT78P8NMluw
CbpszlUAqeP898I5WSS/CPw7pBqssjen8LwkshXgmIOG+F/MqoraI+WhgHoJ81gpMmNopx69UXJh
ZUSWzDmy8q03xBpm1sCzC1kcNNuBqJRZO3AwK20iA+PZaEboDRzFw7f1YmlLL6OupHNuoQbZoUjr
8KCq9WQn+nCOoAZ+iWtROQkgRdhwvWtnHkLHNA8LLBU6Rq5XuNWGyKizESD5Fs0VxofenKdwK6Rc
XVbU6WgWC/9Cp9u1lbrT1KGXBECH5PFhhBJhOWmWMuR7AdLqytC5YgwtZ07eK/057Rbn/tquTzto
dGjjBbwp201aLFKhTaOGF0KYQfItEAernuPM5qsIr8axHky4vs6U0yKwkn7S0ew0FWan4sU69BV3
5BdoCt//ptV5B3gNySUVyW/2OcnnU5nFCgWQ9RlJE40s84+036K3Xju/WFldANMgVfljzq9uFG1f
jpRttK2tBagPm08qg0DsPHHrPn9o8/P9Ya0ZRHYL+4jyt+Imv15oQwVL8TCgEa9N1FM+fhd49Dyf
5KXZq3G6EZDTj2eDhq+2mE21GGowLbTDqo2oIqwYcHY4y9rGpbi6dyEIiTcIHv54LtOb5ks0VMp6
NoYGzmxi1JUDpprEjiI9cEAGBwnXeZw8he9nW5qEwlazxRBIUQTNcdZz1b0/uWtXDe2FgnAAyk1Y
z+svkcpmVgc0YB/lpQIB7wCkYQhGbGcI08nMpKiDdoHhj3E3bDiJtcsUYSCYr9AEq+EVcm24COtI
TgLM9CB9NMjUG/Kp7RNL/xdgZyS+DJhBUkK9kYCoxLSd5AADBFYIQY4upx4KBLXVzeHWS351SEix
qcAYQhKd1UCbB1wCbYWbTZGA6226UypB8zf9wLt/w/usnXRkSYFBorpU8PrXkydXcjC2tFMhb57R
nU9iyHuJ+fwv/AkUmyC6ToXQkWS+toJecjDEDiiulojST3guvHRSpHmLEQbk/i5cmznEiEhii59Y
POaIi2VkhIqOympC3XlNtPJhyn4p0d8D35G+/ccMc7rnpRjiTAe3I0q3YvwRjgoxtsrtq0Oh6X9U
faAwwLYcAeGfdp/ARaM5R0FlgW9Pg6BclP+8P2WrW+AfO+x7EVW6otELXH9x21AF6wiqH1W64R3W
3CGe7KjfUmykwtLTwTFVKS4SuENBAkdSbgXYbPfHsT5f/5igf/7FFY4zV3BdAfRlFbhFoFuy+IQO
Qv5foMfxMPjHDLOXdcR/jdhgJBkgFsJLb+ya4M/9kWxNFuNKp6bpyxCtZEch0glX12bIaxtOc33R
/xkFc+4DQFI4uaac2IIGEscmsnR0mYEw/t84GAPBDa5cFb2OrLgHYOdGqAUw1MupI4k/pRSNMfrH
/QlbW3pE5iALBJUj0h50Qr8sfalGRZiOwELhOBraj1bhCPp8rCnpNrYxnRb2Vqd0Y3j8GoBIs+4y
Vqs5WAwwA6qIDLNzPPxEY30JiZGIe22m0Bamvw5ZAAAHFAqIOfxzA0SoU8A7tBGHM53Q2zE/LXpL
+BAgfjHdjc33v51GdKyBzv+TqxLJI2bfpVMNppECQIG2gMLlx1weq/FHCJKs+2ZuIwVwOSNVQYmF
BawW4zy5TFwWsUGCSnRjG5vbrmzBzDbO0O1KwQjCefQ/QLxGZilF+FLLDaMBVGQEsYfKWzqfO81Q
4YKbwXekmrhBIK88e/eHthKPUZ5qUDiCj1VD2pg5V4o0zmMeIQcPztokdhXpQxqDhADVZnLgvknl
lExxaabLfOSDvz7TsI3EI041phbt2tenIM54ZIEylGhwue4qCfzQ44Se0a0zcHvYrs0wflYu407W
K/oYReI7yZ0OyX5VeFZ15/5cUkd6fdau7TCOVlVqoVjQfX3Ux9xOa+Bux9ModeY0+yO/pQ966w+p
MSpziA2D2IF5YQv1kiTcGCHiKh6z7FFoO9AfbFDPMVsSCXK4DuqjgOtVcREyxyuPJCGMRkW4tOHi
h/JeKJcT5H3A7y2Btw0p64K3uaS1708js1w3VpkdmaRxobYlrI5Z7+DV6ARBbKWF6KA/e8MUM4ms
qc/OhS9ueOLKxICzEi6dgDKTvLxp7cMig8Pi/ojYF/ONHSbIgyT0qIPiUrjw+UeuvUEUZ98LOlkg
Ah2XIqkzzos6mfAoepScTCDta6qbqM6N1fwsAnwZrNKWQxkOsnDhcniVUdnrU/Mgg59OwQtHqftd
ljV2J23NMVtc+O/gDTRaIcVPe7yuT3lYpzKnxZxwodABIoBlkizmfnCLcwXu001gP+vRbuwxx71O
BrXG4xOLGuleBQnZKpbsMh+AxKxMNBOZy1KSXAEyU+JRDNuCtrKcDf+xT70azRHAszG3hQERvK4e
dOFSgCcHGtencQYLhjQ8LC3wWMboKvNi9rN6aBekidLLnMhkiT2VW0gv/V3jwc23MF6imYRuEhJs
PClzRpBxAKku4JVtg0QXdHrTViVn9egC8ITZpRK07ND5kKuzVsVSz9P3GlzHiyPIpOg3UIgincEv
jva/o/rHDDOqVtDbYtRK8YK6cQOJhTgHQV/Tge2QTwaO9BUgmWYytigjtklg5soECpKuGm1oKiMx
BjLBvdhOgYuQcrIHcf4ea1N90Iw22Od9LtuLuHRES8vFilt5eAjzKtnd9whMwPw5AgBqwCUK1QtM
FuPjkAEZgFoPxUsa1I9dU17CXt9q+ltzbhBORbsJRWPdZLZjPQGZl5BgltQZxV0p1IDzE0pTC8Bl
cH84qw4OqZRP3C5kllheKjBzyK0QV+JFS6UfaaI6auaO4oMoJUQxLmksWhn/ExVeM0tbW5mghF6U
Wx1EzPWLFw7iXKotiOHSJzsTU0NweAlirW19XqkIPwAtFQdWADp2NbRC8fn+iJmQkBoTQZQKyAf0
TiBLyxjjYm6WBW5ofRBJXbhaPMdT6YQVJKorftlxS4V9z4/8RjR/61uoWQS6YANAMRn5CdaXcuOS
S1Prt8vs6N3gIuXSpGccNK5dnA7aE3hN8n7Y2eAmc8d2t4yurGwBttge88/Rg+8RjKPIngkKG6um
bRKNs260/hK/LI+FZE4xxCJdrScBMBT27EL9UCuO/QcAsnN1iFUnF+z+XFV2pOy72eNHUh8jwY0l
groolDKEHJX+A+S3e+6xvWxJsnwGsVcOA9OGplSUItA/jXiGccmRVkttWgetX+209/xPbIPPzMzt
xQus7sA/NbaE+6j1GqdzRq8/NnZ+GQ+dtTzyD7OXbAQdLNTvP7P35WsY98WVcsrpMWZPdHu7tluz
t0MCdW4L9wCoEH79ma2EfITWRqi/cj7Q7gwOfIRySMexBD55v9QAKPOdL8TWpELGSXzVFEx9CY8J
33n/fNx6BPDt84KG9y3S1ti0zE6t23kMug47NRkqTysav0i/gyXMTaPO7cLwWKaCtQhUunr86Lg/
vf46ZsLG++I29KAfgUKbIaJHGD/MKU0CAKS5Sm391BjMUm12Up2cw7NSWoksmnNnlVxIamOwg3rU
SMoLbxuzsDLnKJQAAg3mMhAasnWJIC5iXi/izpeT1wDCVtyUv7TSyVAhdlA9Vmm0m9DKvxurU5WF
XhN1ZgtqBLCPAz5bifJGNMB2vdOdRztGoNAOtTTgrpg4lBvBmFXnUudLrUAaCXyZUHZ2J0SiAF2X
hmJN/Uc8uWryVAO2rOeQHJPEjUwknXPmLIItFtSCILWksE/mG9SxaJDsSno/LGs0gRmzRPRRnMyN
mad/zY0ZZIhRFEKGALj5a085NNEMkrWh9+XIhH4n1ExS/VssPWi1k41+UFp8afX97w2r1JFcWwWh
qwJtHvRiINJl88aDkfQpn0TKRV+8JXfmh3ky5WkginJA1RzRAFHJNHnL5kvm9ryh/InCl67gShKQ
rGCdSjIBbFGL+sXiPGf3HtupjWDbNNXDhhu5df6MJeZQZaLSKUIDS4DrHptdAd7aPwVBtwkBvN/s
rNl0BBI5nTeYkTfYsQuqPGsyBTu2on3u8IfQWZ62AJifWopXM898FfPKKBWpB8xE0C+9OZuTlfzW
98WuOA4OuB2IdBC8zMms0vxDQDdut9aIH95SHc4VHc0VCXqo3dSpQMBwf0fcPLqYz2IeI0sGlB9t
KrmMpgDzml0Q9O5ZW9lRthEAuMLr5We2u9CWRlkmn3bKb7xpYNCF5Yfk1+tPsLiT9hgQnmzsdrbJ
4z9GP0UsaCEGYPzrM2bw3JgrYPu6LM6IOZc8xVu82BT2ycNs5VZjJuYjRwZrj3l178/rjWOlDTEA
F4CGm94ubCm2EOtOnOIBbQ+lr4unGn1VSfM9rk4ZkE73Ta0sIXB7lNAC9yZOFxuro8EmapKKu8Qz
QVPshJYk9NlViFmIkgOiZ903RyeN2chfzbFKvYsQLdjKNXfRxIjUyXve/vXU4T5EcwoEvuAYb0RX
FXC7Ck0zxL7UVURSWqJXDsQBTAQPphD2G474dqFAYoztAbwyaH8RMF7vEZkL2wTJD1gDXXsghaT8
Lr7K7WH+S3ANNiMMUWcPhDQuFja8ydAbURadFPsgKyBLbud+paPz3avjjVv0dj9gzoDmR4ULDU6Y
wesR9ahzKRoXJ752yVSVRHJml0FHas7MShLzIrqKNubw9sGLsYEwCS2/aGVGbY05aHoKNbskDRO/
c2a7P73L+9n84EjymJvAEbmpOdjfeatzK/xE9ibOhsZq11uS9pjiWSeh84DyD1+PWJc7vgMhcOKr
L7W5WIFTea1j9q/3N/5nuveeGeYKG6FzAT3DPPFzErgKUchs1yQy3xci7sBN4sokeujBVRVbaLgj
318qM7S27pHPttl7H8FMdUalJtsYH1G9hR4HuizRHEgP170QSMNYk/0EPi1ztCpSuTqBc81M5ZEn
W8xya8fm65Qz15ma5MDy8JhyjczCo6SZckIisIA3l/uTfvOOxc5CFwawmKCwE292VivPqlqkXeIr
SArqRURaEy2mRBPO4y7beod9vgvZyf1qjRlV3fdxOQZt4rc/U5DcD45BsJ1M3RZN0dQcgI9J76C4
QiZrsd6fO29xVTKYsVseFbOBOAJaQL+rpN/xpHF5F+8n8wM1QI+zgG0nhjVZncXt9I3j94lJufls
4MvA3QGsKqA41/s/SiBjnopy4g+OZA2H3UJCTyP9eXFEW7RLcKzx+86qdrWbOOH5uXdGRyXljnek
DHfvz9wq9hDFusQW9xRtOPPV9cPtROnUQPbBElROY4fbIqafBrGfRPe6frG6GrxqiDMSieT88/39
cpPhowUwGTOB+ijg4jLjCkQ9NXJuqFMf0gy7YsnMMtipnAaRvY0k320al7HEeIOmr/Ggm2AJ/DaS
E9ZO3TuBdshqV7Y45BXe+HL3v42NOfpRY1QSBxEhv4SscxI99dPDAPb4bmtkt3MIEgd6+aK+DKw9
y2Ud52kBxWMu8UXNavpDnvkgSUXWKALXkzSgF0pGPLocBs6DqvNFSEj1p93y6avfgL44tKkiJ4/G
xustzS9jpAhcnPrq7DXaYxAfgvokCu/3Z5Tt5MalDGwyUCd4e0DJAMx/12YmccKrm09Tf3KMR+l7
bedQQE4scQeWM7fzGhu66CWpNxD3G2Zvkg8jOujCcobZ7gii5nN5bq3eMexl3zu8U+01C57nUdwY
7K3LRoBI4ZD0WcuD6up6rFkWjlkqTqkfcU5wkh/a1JsDpBeEDTQ72w9OJxWRB04f8FZg9mXBA3ws
K1IV8pm/HNvzm0ZqgkA/thNnIRN5dp+Ox1f3z9OfP8Hb+Jg+cmhH/EvO0M8vUNFFTdFz6J9hCeXR
VpdosloXfvADbEY/BTvdvIhvs2QYpQpJS8rrRhHuzNaZIXsF7eyp8Oe9/K3/ET2GP6ILiice9zz/
7uzxErzCsZ5S9I1XVrJ1RuliXbt8WAcrHFK86NpC2f96MRvUbfM6kgofoIwjKgKH0H2FhiIpcNNn
p60q/Gfe9p45xq0KczpkYL+AuV3u5edJMHOT3xkPzUHdgZfQk6z6RXlonc423M6NL8WL4YMN2Otf
0T2kP3Dfs5etSGglo3A9Bcx+5o044SqDfpPFg7VUNWs3chR7tESrdIKHYuMmuw2rr80x3reqhriJ
S63wOa4ji36WspMyP8ogCGpepNGEOPp930Q93L0pZzxghaa8CZCIwueDB3HILKk+xBCwvG+EfjRj
BDKSgESC+IhSfzPrGqvhLGkNH/lt884Lr9VWmmtlEGjIQNgGuVY8glmU2lAY5QAuwchXtN8TlEUL
Nw62SAZW/BqiflQy0XWMOJHlfpmU3JhktUz8R8mS7WeRtBsPqtuqBt4WXy0wRx1pyYILKlgQwudy
ytD9+SRkJ352S+W3LjqlL4eH6UdpQtQUBK6o4N5fpJXkyVf7N9cF6lE5CFRgX/4R1ub4Lf2jOMsh
ex+t8EQkb05seRdXu+pFImqyYXzlIsa8Qt6MxzZBswSTJ5eLQuqlpsajJycjnjtec1a3mMzYXYgg
A5l4GBEhHg6ELnOS22WMW7UMSz+EWFqqPIDhcmMUN96aNcGc3qIPtC7MYaI4jh/cLwznW/1N/Jnv
o0uM15KyTwOyfGQP+dPo8xsZyZs0/3+MA0GLmcQY2RzD0IxNqc8JjPvSoXqNzOiiHjObe8JxiMjW
3cCeOdYaPS9fcBRpOdXVRK2VS2ZN3TEPFpLFG1lyNq6nRhBnA7RNa8WgYLg2kgzGUvcyX8L56qpT
v6S5OS1kPowbdj7311cPxRqi+/PLaOqxy/OqXkpfIsFshofyJTsI++pB97YuuU1TzMSpkCTQxQVj
4g7Bqdplj6EbHqNnSJlv3N5rK/R18ujkfh2TkcLxqjBEmYzl4Het7pItfPDqpkNhR0YNmBKvsEkR
QeWkNBCE0h/3MloYyPBevRoviZe9aE+gIsm3FootaGChkO4ERR5SkUjdycxCNQjKKhqU+NKjmJHx
uT3rj4g1D9JH/LjllFZ235UtZqW6hevDiMtqPz3E+44EXu30r1uaA+y9wg6IWaVI1ScwycBItMue
JI9/FI9bW251HBCIUYBrpFpqzDjiYEjFtKprf/kFzvGH6F1qiPga/Lx/f7D9tvQRh0seBWb0BKHl
jS2Hg4M4Q5tWWfvZW2ROh2fXcaYDQaz4EJBX8+wlpPfum1yZO1hEMyu8Ha3mMu4hN8a0D/m29vPn
sCbiY+di222g/1ZOETrYwHiDfjbgKthCXVhwaV1yXOPzwinJDMLnZhiGGxfHmhHkbIGzBnaDB/PI
9VFNpSwXhipq/VjYJcCGpZGrA0Zwf7Zu7z88mGj+HuVA2qPC7DQlM5q6AlcQSCwqlBwzlTPLPsvs
/80KMxS+B4FPycOKHF3ALgUyonljHDeBEqYJA6Ei1Sh+4EnEXORKqccJdAFbvxf2i/yT5wxHFYEM
RkLqqQLXv9OZ0HlBYwcnkRrlry0t4tWJhNQnNhzEoxS26iKkaqpIYd7609AZJNfq3OwhP7s1zHUz
oANAiw+qqSzKRYn6YJ5DgGtAAc8rBNpH5QIyblNsCQCS4huf/hiWHz04kAZLUDZ2JBuQ0TkGxoY6
djC+AbZ4vSPBbgdgXwB0RjU36EV7DdTEnsVvbbK1K2+3/rUhJmRCG4M4J6PW+l2B+rQskKF6Urau
qZu6KDsc+hVf7kJOEdBsUAICoRCNvDvtaXoP/xStieydB4wSqoKxVbke+Agmp7HOItlHEONQLJp/
D5Fqv/T45d8fFPCaQ+6RdgndlKqjpQRztlB1fqvF0TOlkUMzZdRuuMibosnnyGmrGHrs0MTDemVt
mRcIB3Mdygn6Xjjkz5bDm4UjHDTknoBAzTz1gKqvaJnGbuOy/oR/XUdVWNsvtpn0QV8P6KU3YLsk
3OsJ5Wizspqduh8eWwc5Yafc/QSlofUNMH8nsy+/70/wTSWFHbp4vejZUElCH4a9DwCmo7vVo4Ik
Ee9WO3AkIsvuKC64CMzRQRnjWTxOD5DP26h736AE2E9gjxFIewB6xwyEull279rr1O4D7a2LHO01
kU0hwjOvddKatCBq5xawEIL6xeKL37NUQ7L62ENzAWyPccpZZZuYTWmqHFrI8bvLcx+65fRHmQcy
imZfesbfUtbTvh9gRCEsBRQrIG5s460yJiAe6oEeCSszro5taKvcgfPa1+JkHLcu8zV3h5sPhUsk
vKjvuV6tqhf4pub43uf7nwP6LYRxqy19zachLEHpgra6AhN6bSFOYlmbwEnvR22S7aeuLHZNoTcm
3xsGAQC+tu5vwJvkPZ0/JLclYL9ACi6wgLt2TrWMy/IezxeFnJKLcvIuALR93DfzWW1gj9lXM+wm
0zKt4KDW7M9uchT3ykX5JRwc5yRY6lPjBUdX+UFcQp4H8rwz7OSnze3OZ55EP849EB+XypzJx8bQ
PzUT7n0TXe0vDpdv2kUxwPyLzDpJ9UOiAVj2zEeOgToG6onIJZ7zF9S1Kn9RnP6tgAAjSjVkhMKK
B5YEubW7Fyk5CB+dsGvFd8MSFdIcoWwWbWXAbmqd7Coxd0OTt13RtVnvi+mhHU5SZXqYkNApTMMy
RzIe8KuZ4AVtJ3bjmuKzdc4E5/4afuIZ7s0XszfFaeA5EeRD/pi7c+oCll7y70BsgTbB8Djj3Cp7
Iz/n42NdLaDqOWTVLubfKzUzM42gYpLnpsS9LbqZnrTGMlRrNp4HoN1TW8aDWd6PopOPJjd+VLtm
hHAbETi3SR/BOj3pIImwhf4hqh6m4An0G2PVQiVPJfgfs5YMf9Lc7Y96ZS+qI+3iX0kYH/QQiGYS
Tlt9wJ/5bGYe0H+F0gEUspFqYwGTrdEO0aL2rf/24/EdsBmOdDuojzxx5D0mLYrPtACN/D4H6YzQ
Tiz6U5r4b/wmB1jRw8Pe3vNk/zPzXiSbJwmu9ktkR4BdzUha/+dn9MCttDvfX8KVpzCa43DKlU91
VnD6XW/5vmnyfNJmhIXaLuP5XxDxPcmvyU+N81TDKZrO53qPB6o1abZ2D/7mm0mTRcBZEA0jImV2
sFTGWYDEXeePyrCANrb+ISfGG5+EJyNe+I2jvZLAQLACBCXqK/CmAIBcj1NKmrjoVQrclbJDPvut
0loVL1sa0tPqWyI95gNp66305FowcWWWOSG1VPMNGD1a33j8ZpDqSa5Jdkn34YtqjQCvSWhGFAm3
4y0BmTZu1x4Kt/a2RJNvygFwFqjp0CwzBdlgj14PftTiSuYG4DZFfh8TQ3dE0Mh0L/OljsgkAaVg
4434KG8x+dO/ll1hNCbKwPYb4HNkE2H5nORywyOU4ZRTKYak3WTlWR/ZFxPM/HJRjbTUFHR+LbgV
ljKC2ogIeYnQSbl9ZZYVIuDxHfIg47f7B2clcYA5/WKZyU+oVQKy8wiDwzvGaXa83eIw/xnIr18A
OWA5BbPBPRVaBn62wBj/j7TvWnIcWZb8IphBi1dIClCApesF1tXVDa11fv06au7eIZNYws7Zeejp
sRqrQKrIyAgP97si6c+CXhmnwg5eDHLShSEQsgdx1z+VoL+wgl0ItwJAPP+O5qzRqexpjU33DjVI
26XeyYPi14HKYLqh+Ae8RmjIBgfcINjKAIOHfhM4tPXCzr3E1IB+4Veqp3cYaMo8/SzQMj/oCwHm
mX3pMkflqF3GN+WoHEan+9LO4WEtc/f/WGVkcWeSh5lC6/bk1AHfy8GIk+OPevaaXMqn0CYbUI78
DjF4CPZGOvMhPD81FhvoIBo4rtHqLzpo1Kb/9wuopWYFwAoyEUtdCpYCuUWnQSZ+k7D7LNZ9XvdP
bGWxw/fj3b1QE5h3NzjQ8I5GywrNWKsyrJ8LDSIh6L9u5/7zQBc/WUsUbEiMJobPnrnJVfG+fBLT
564BLJY32mRlvWeffO8//v0I2m1BPoUNZUy+mnaDFXLw1UMkoJYkl2+Px7voqWaqCDwXQBF0h4YN
Ro0vSgn9FeQPXxzYul3JTMyrdDeUKwPU9aMJZafECts+jy7zLm0kvIX25EVembDFWw6dxf87Dsod
cqTOFWHg2ufkL3Rn35M/2ovqik/VKS9WBrS8L69MUSeDTHkJnQyYIp3OfxIchUMaGhUww3vWHQ/a
oLcfjxeJpkedX3YAyOMPGTRzSNZS3kdhCZdVGY5/Gen1B8BLH+CElnaDOb4mIJ7fK8/ZG+gK0KCx
Ynh+i9Crd2WY5isXG5ZBWKGhFQTv8NqVHe1d21cHsI8yfzM7OifmY4NLbmfOYuHSRFyETUmtY5yj
DTXn8ehrqwPe1aFcO1L8UosvdUU27WgVKC6BfCgFcnXSR3YjitA0EvQQnUHFDnzGBogVNkVuF2tk
QUsX7s2XUcveDbXA+RPeHWK84au9hBaU/hzyH3liiuToM3b10R7ILo2/Hk/JvLY3S8ChcQ5IZBQD
5kfpT3r16mlWq+HQdginPDSkaUD7ywYuwUs3nSu/trjBN6ZpDTx+n7IFsJL/ZwUgkIWcEL7pymYU
NCKq52XjhcwpmDxfY8xRPOUtYDv1bnoLZUOQ3aKzhUFHHiyeHLb783jU94kwfAKwAWh9g6YGOvqp
6S5KNQwjSB56UKPpsN1aY2I/U761woK1OYkxoGVnBMdo2qbVVgnNKjvzzF8yTejdqk6ak9ffAaML
qtExKwty59HmL0MbEhRh0U4IYvPbySFS29VoHG08sOOavehWzN+2eR6m91bWNgKuy8czcXcXzOZk
kG4hgocf+DkxV2vRFhkDqsKh8eQgMcRwr42RITdr4LO7g05Z4W8HVUhqlk7y2HhD9ldpe71tFVPr
K7NhkURiL0lix/wm9zOo22xy8jJG0YpbXV7wq3FS08pC+UoK0P/sdZURh7mjMK0VVzmkNqZtQwqT
i0DOV+oEVcrk42OsXDH5bNuXVmosPzT9Yicqja7FZzSgcUG++S8WAflYbEiQB4Joh5oePmcjOSaN
R4BC6ILN6IMGu9/+50aQ70LnFxDz4MmgjHSqGtWt4jderzJfTRPVm0QhqYOy+hq3w32iE8sNPS68
2OfDBRz17XgaoQvbruRar2fbTznyrWA8kAhQZdHhwbMGOom5/UjY5JnZCJe+uwgjeBk30bnaxz5a
qLLWJelTyNshegk+IyO2BjTEZv6ph4Jq7xSKPnAGSDeqag20sbhP5tBsRoFCIIGlAopiTGSVaErr
JQy3TwbJYoZen8LpEqHDRSxEI1PPTPPXx0KFYILPlC+8w/UmOkM6Vy9B7ZWkNv/e4X3SlmYqsiaD
Xf14Ie9DBEyvBsJZBZ0+KMb85LCuzqw4TXGVSUPrVYMZcoDCFbmLNnLf6sGI/aR8A8c5rdycC9fE
jUnKX7ZcHEhyDZOh0WeHDpAjZrwIk9fjoZL/GlabBufNSF1LM04WtSYN1VaRLndFcJBIOgWd1/2F
SK40yrp2yfzLdB5AGI04dRNJK9n5BUcIlgYOVJbSnBGmM86jAKgqtA1HDwkdAmXwAU0jAZ8YDauE
K6bmKIMa3OzdkUZH7zFaDaj4G1KQdchNZPQAuzLB76yDXssoqk0XfD7eKYtjujJEbWau54O6bNnR
61tHSUu9jXfdxK/cIHcxPgKI69FQMZXaNLhjG4xmSN6C+Kv0Xx8P4j5xThmg9t7kc3IUBzAgcTqn
bPrOCCcbvRGofMpmRY79a78S798vEIgMZg/G8iiOY3C3/kvkuzRR/HD0iiIqnFAqk307IFmnkqkA
PJ0PVk7X/Z2PCge6aJCwQwOwSvdpEV+KgcqoRy+IlE17SsVA9/3GyqbOJAk2fBCvtYHfLxowDIBn
QLsWTJhwJbcj7EVh4lCPG71U1ZA5jdDzneTKmpX7lwWoEH4eFmCmhNOiL4IplbpQjSRMZF8p2zrN
VBtQBt4Y2DIxuzorNyPDJJu0xtuimfK/vQqe02hUej3IwMTGhpAAR58JJH0mJrDUZEwdIajX8szz
YG/PI74SZLKQMpubEFRqB0fQfNYqIZw8rRx0TYsMqPqi4qSa6mDHUIh9vJ+Xpv7aGjX1jaY1Ej8h
7u2rwgwaaSM2+Qp6dGlA/Ez/jO52aO8I1P6dkJbsBjGZPAF4L/8lkrCNDrLwynKXx2Ph7wM7eGcc
FHQ0sIhdaLL1JPUjScy6yQvLwg7TT7a2VaDrYzB8neqzEqDHQX0L1cGsgN8Op88ovmSBE2t7UB2U
aEDuf0sfeaTo6kzKMX49/rp79wcijp+COlQtkI6npmFQQB83VcPkVUkAvUugQbRq0qswT1du5KUl
BSRexcMSKVkc4dvTJBedwg+QpPOguHuE+tSGz8KXx2NZNIEmSkwzSgowdGtCYcSuEQeMJeRCPFly
DmSlFUtWBrIQWmDKAIfFpTR3w9LosKmQuaqWpckr/JyAxRlUCIHCtWYtFa0BBdTpTYqafpMzIeRJ
p6mxZGChd21dN0bWxrz5eNBLC4j3mQKtLUwvis+3g07ToSjrmJs8qVFOEjZO2mUn8Bs5j80suHu8
fMEHDDouFLdpVFeaKtgbMjt50RBectBiJCS36vrXtCYiu3QuoU+Ksjbev8i0UCE4kRqZr4SEeE0f
/6kTzczxh45SkckT7blqm7XyzH3Yhjf9lUHqBLQtD52KIYDBrnUGLja48reYP6dQry11Xv0t9Nbj
qVzcQDKqTyBVAfQeTv92yUgsqFkGrJKXxTuuE0ye24E4FJRm4OLDszoQv6dOtCcSnBQ23jZ5sPKU
WjonP/LeaENG/z2tLTTEXAUW65p4gFESoxaC0mF4YU136j5hj4tNAeQMjg+C9wKdNpmgNJlVkYLk
hZJsuNLsJ7OOdL41fQjOxk+C4qBzGTRcTsloTgmCaYFAWFLQG1Rno+RzkDdxVu3qVnhamf/7wBkf
huYcec64zif5dv4zvmkhdIIPG5mTDCQLL4DW1OKrE8SVSjuSPoe1HO/SIcVEAFMEdDban6hNzYuo
lieiQHB6AovxBRuwim2err1Alg7p3JYLKVcooWp00YvnczCks4R449iDQFmMQWGhVtAsCcGgNITf
j+dxISJD8A0yJzQ6YSPL87139cRqwzLRxjZgPa5oWaeIkhc1ZSSDDQSA2/M4c7KaU6xeHNe6VxZO
LAzP9LfgBoD4IRWLAFarilMTwvATv6ufB4cfDJLv2r9c9/F4iAvrdmOJikMyNhO4MsYQtSzfVhJ4
P8AtGU7K+bGZpQGh2DEzoc1NlbRDEDMQ1rd5MXnqITVwRqrXSyEZQmgU7EpgtbRm15ao22LKVUH0
C1iqE1uT/wBJaNSsl6CJm1WfmzXl8aVxATiETQ/s+T21WhCW7BBr9eQpbGopYQAsFmcKqglWfp1l
L3mJAqn//Hgul0aIR8mMxgQvzl3rFF+TYNAyHiNEU4LoTejrBnUc9LoEu49X8HprtqgTkAaq6qca
7l7WYI8FoPzgquD3xYqVJUeKbgHAqXkWfAogCro9aGILjl+1Eidv0oBB7IpTMeSmNMa2H8tbCPvF
jFUDhDKcpWhwctK+Msg4+N+afIQwW4T0vDep3x35/XiiF5zNzVdRp3BkuIFhIoRBY4C2Z7Xf8jHY
cUAQlsTSf7FrryeAOoa+ikPIdkilBDwEcJocVR8++EZNTtewc+MBS7xGsr4QhqDkKoOHU5DhZOh4
ZwLPdpySCB67ZT0fajs+a2nhtk+/JNl6PJFLTmZmWuThtOG7adCbz5Gkr4WCeMDXdZvBVycblOXK
NhZItX1saqGsAAQtxsQBkTK7T2rHFpMMv0lK4iXpU82/ZsmfVPndzsKCETm29Ssk2/Jy32YmYJWg
soudx/aXhjqr582BHWSp6eCOVZkG3MMTZlUcEyfLm99qRAKLNMmajOeS60FyFbfD/FxF4eb2zPDg
7tMmDjcuqKGzi/BUTCdhT/gILAd2EK5t0MVxXVmjNmg9kjJgCpl4UoXaYw+csArG7y5YebPeI+/m
bAQudnRV4EWJJo7bUbUTAvRAZIgn9mZGDBbp9tLTtI+8LvWsAdartGIJika1McTfdWP6yI4kZ1/Q
42RXNduKj/XYDdLS4MlRGp+jUtWTQTnI/6Ecl6riO5F9BSgN/atoAqHiHX+sxFGVfOIBtA3l1Fo4
d3GCJoOk5gwtjHqzyaCYWajtf5ElQpsBMjbIi0IflE77VlNTNgrI8zzlPal1kW9MNQBKfJtVo5m9
/cebGVEWSt6IJQFHp9sHEzQ7TXj8sV4IJkGLCzNOL9sisuouLTePTf1kI6j0C8pckggvgRI0GCBu
Fz6OtWGQlYHzVCV4llM2MwsfkXM6crxBppq1JAa9yGPNoJufyKColAhndzWbbQI4sksdjbmbyFGt
k05O9iqiX1vp+8EWoijQwaXeHWIemltqytVumRSqldddmSJ56HPvQj92FrLNggUsRHZOJza8jGGg
6mzaF2aKlq8VL7Vws/zU21U8jdCiLFK7vOzaKg67XPCKzs3a+pBNZ7VByUBVV97OS+7w2hLtj7Iw
KirSp4KXKTbwC8CQEkRCtRXmxYaLjkoKerA+MpJQL8TAjj8nf9/lk66MzMfjBV54kuFDZLwJoW2E
rNT886tYukPtr9Y0fAjL5WYjIsG+Boi7x23hWFybmH3YlYmWycio5YngJdJeLo5KjR4DxBJDxzvK
6I7NUQESEEnVdHJbeTIg957GlgDUT3z5b8aK5xBCGlx6dFsVlzRJ08qV4EksA4XS3lCS6OmxiZ+I
mTovGOy/NqgtFNcdy7VtKXiTkQtmKjuZUaSG4tS7pLYq30zfHxtcXr//tUdvJL5Hh1WaYUwRUu8S
kFlAYT+2cI+vATYIXSk4EuDsQTcaNSRoRZdEzRnRa8btKP9txLdWF6c/nW9nvyveYuzH9u6vNJhD
1xjKL7PXYakLtGl5Uodg6fOwM+0oP43Zhk2bFSP30yagjASOF8gco9OG5jmAhlIjJ6Dy9IYQ3etT
3oKWG1Ul8/FQ5pm53QzgH4DznGtJ+EOm8i1MkylBwciS19pyBR554jIGE3m19P7CxWv4yIV5Q2cl
2kDQhI1sp0KFAmnSB00SBZInQ6alAnSMMXOhX+lUvofCQPBDQfIIZQkVtxy93+pRYQdBaTAkHzKX
DdfWFyluQQXLQjg0H8PIkkWi2lUycJuhVMD31inhURHawqn4oNgMUhKvrOU8MHqW0XiHhBIufVyJ
1BVVkxj0RH0peY2lKu8Mq1fi7wFwM8Z5vJrzxru1gxY77AwZhMTg07ujkmqJDE7yhvNIaELlUS9+
y6MtTWtdDvfrKPIQwES2BhlPtNdQwwlnDiSIYHJ4QVapA061AuLsgmYhn1ZvHo/ojmcaBSbYms+1
gDogoDa3rlnDFcpKjcR5HHkrhxxvOrMOx60wxhb5Yjo7SVhzaKxeiYyueu7Li8rZ6GFsVQIQlpP3
pamBvjIFn46oF8U2Yr4j7jhVVi2aSWgy4Wu1Evr8EITQiwDiCfDEzzgJNCDdfnElgxE+QlXLG8Cx
1fp6Vu8HprAZfJGa/S6rd9GAUK/D1eOmbzkD2pYQz02QLAcjHQ90LkGvyikcvsfoTxNgVHbdnerq
jY+REYi+oZ7myNOxcivATUoh2iflAXVIIyy0X+C1ejz7994B8CoR8w7nisIB7YO4fhhqkCfyHsfs
lKzQh6nQ0eio1qFdkNeR0ctp5bK477PDeiNwZIGhwAbDRXU7e+MQ5FyMn3jZpWQ+1DI0stTMJUCo
yItG2C+kZMr+kg9uglcZC+AVG6t6f+Qu+avUECMsx204WKwUG36vbIvJiGMz6NaQgAuXKFiUQEc8
d5iBCpk+aWpVJP0whaI31BBY55Uksyufw4pOVeMVYsnqZcH4wKWJve6rhbxhgA1H0+vQ/328RAsZ
c3wJHAsHzR+gc+hna1I3mRwwkegp3KhLoaUwHy3avRsVGuggLE6PmKJ9FdulYj22fL85bg1TcRnb
JorQiJiCRCtBYTkVaK/J8GY2Mm3HJOcmXHnhLY4UCTMkpcH6jQM2u6WrKM1XGQ5wq1r2QrcIn7tp
ANe4w3gxkp0MzlCb69KgN5pgs+UK4mIhzQQG6lm2ECEormIad50Imc8EfSd7ghLpUSZAYPJz8AGX
gfdhw8iIUrBa2nVpCY0e/FYavaitMt1ofrmZxEMUb4MgtTR1XPmu+3tl/ixcK6BpmSVNqSXg1ajN
Y3GQPUbiN0KzLQMwcBPOzAvJ9v9zuC0nCbPGJvr+IW8FcNPt/PchJw6CNCkeBGH9yq1ByzrnLePJ
juOnCUjjUz0cCnEbxtNe4dbC1vu7TRIA6GGRo8H63yWCuyFHMUbrFa8VrAGsmrL/1Mdu3D2l/Xda
XZTXEezc+Rg7ZG46ewNGbBpX6Bvme+3Ws99+ApUhZtH0XY/RoHhyaXCMzSevQLkiTXtQ230MSvLH
5+v+lr21RuWjIEBKcoYhioeHtmwMJdShlHICakUt1lIDCzETbIH8AP/M9Gx0u9mQtyRsM1HxxhAd
nOVriCKfvOcIUONi0W6RB4kB8VDM1D8k3fnxOBcX9so2NauQEYpBhisonqY4UXku/EuQusOK8/g5
odTaAUMi4JiAMhlt5JTzAFhCyptUiC8iw2KHVKkvRiZUCXuQLuRNXCFMgNSY3lYC0CNRC3rgQ9Vw
41tUBmUFTUSm9Tcj20S/KmjjvDGaBgEblHPyY5yNoI7oiwmySBr+58DM2RQdIH0U5v6mTWJWNUqS
EhW6HEANm30wKH/QBx2VBsiBi8yIRq5+UaUhexfDiflVkDnvgFNAoB4nZIgOpIEo8g7sJAh3RLFE
QpKLgD40mFycf2nLpMaQtOmvljSQQQK9CLhRBR+KTGkNyJMcJuPbwHb+YOaR3KMnVOAyI48F9AUV
baXkRiJnxXusQFzcTKWCOWdgDwMlGUqxkjFF/qSexxqvhD9gRBewCYYRuRJgzaevOhuaXB8zX8qP
BL7urWu6FJz1aBBxEy5NK6Os/cwE0dkANsNOTUfwcbWMS6B1D50q5PIaU8bcJOYgkeFLlsMmM5qs
R5mn4/lCcxgiicGvTCvhcdhOKio7KkTQeU5Z0QsvUwPd6MkHFm6lqrBw8lQEPZASmvk1kVO6dXS4
gZqQz+LoAsLgc4x0ZZD8YpTx+/G+n50ztSNRr8Dvh+iNDOQu9fTKpKzSkkCLL4wkvaF566gO0Zq8
9sLZQtkMwBoZjeo42vPPr69MgesDcWSQ5cpiow/32bBTtdGs++fHY1m0A0sQkAK3BForb+0waP4C
y2uaXNoYqbYgtNVoL/qAvkcrS0MFHWi4wkAAtMQzEm4K5GS3hhCN4g3Z1qM7gVsQzjfvA12tPupK
F/xvNbXFbg1vRd2xs0WgZpCyxUMfyUwa6k+qOkm7fBjd1qwOpf5r9x+if+4MUHPXCHKPYtE4uoNw
KKDeUvubx4uzMGc3I5h/frUJhEJNWQC6RldORmtIYqMrdT+wwDujp3hwgAw3WGPcp04QPaafhM2V
yXGoSNIxMAk4haFJhzA2ciAbHo+LvrXurFAnaApSXyvFfnRr9HoK74LdfrnSDq0Olq/7RrHysKOf
Jv9jDkcVqW1Aimjm3bYWcUUOHRbKCM+D028lqHKIuuQ0YP8QTbiJfePUVuEeyWigEXIvbZGLtlfc
Bp3soj4DLIe3yxmj60MtO+yXJN72U6ATATyiNZ7AnawnsYnGXl0hBvqNXx9PNxX93NmlZztl6wQx
8Oim2/J5sPyPzi0vq8SDlFe8s0JFA8iJxiTTmtFVGzdtTA71THB3JEn/WXXvQlRY7ChBV+dLTEBm
36u6yuvDqq7j8vb9vyuNas3tFPsoflZSh6E+n401qp6VbYSXLvXLi7wGWA2/HBVbnRnUg5jwphwe
IHTGx4zR1NAOUgAEulShJYzPJLcbvPTRoK4ZbGpWndNXdtH7W/SbQHfRUSFSph0RqqycrmW/B6Yf
SHwhpUpfHRDi6adWwxHuWKcZzSLYQfyvzS2fsx7vqzVD88+vfEUtx2pdDgjWa3tg9O2u20jbxxbo
BuX/2VT/joVysczI90MS4si06IeNcWo5W4FqY/hrhgJ54FNZY/tbPqTorUB2BG9ygLVuB6VC9UP0
Y3Z0I9BjjMDO19A6T/s/XSYZyqj3/jFu7S7SVhaNuof/GeiVWcrVE5DjSlmIuRzZJy1ABPgWiL7O
rKHk6OIQZQfU9bfDCyGtwdYi7AjaLzV10jPTO9NL0vzs4PCjDz5B49ALOml5/Bt0pSvjXLzSAD9C
ixC0ScB0d2ufL9GMlcqYXjViXSFirKH8i2Y4mzCNwUe9zYwvjL+2i+ZTfxWw/TPoK6OUA0SzcxsO
KYzmfOapTGFI4WjExQ6SBBCjCnpD5V9FJd2yOK9hbqG+uxL80GmIf74A7l2YYywwR1CugyNqNfCE
g+uXstwR2udOQIrHbz65yhbZ3uqUaVsNlR4IZoiaMkrfAEo/9SFj8GGxTYJ9TT4V7dClUOUMVq4H
OiV293GzU706x0MdBwxgHPBrsmRLiPtb7ex3jjCafn0YMCUXbtqW/tozefFaQi/MzC6FSI2up+dZ
AbbYYTbrBwYJnFYw0iw41Iz2i4ySBbqyle6O5YFeWaT2gTCFQFJ1sCg9MZtn/8ztxh1/xgtyG62E
HMuO68oUfRtmURoC+j66TWZx9rMP2S/JOVqyTpz06PornnjZa12Zo+69vIryGLlgNMNzJp6SHDFl
l/nLZGbp5caazgZddf1nw1xZo3ZzqIJUFs0Ho1vm0paQbgOmaDAf6JIrx04YHhqRw49eBbYwci7R
0TBbJ9ue4Dqq/1Pp758gHzlF7CL8FcCM270rE4UpyoDHp3QO3x8kHrQOK9vmfp8CIw5kD0omyKDh
KXFromhK9IgVoGd4T8E5D4+4Fljc+0QYAMh9zpz/oApvDZCpESJQ/E+uEoDxHdIuox1kYDgSrapC
2l784Mv++/HFujimuTUHPhhtTnRG0J/YviWBMLnC+zDqYwzyL+bcnVYLh3SfCLYKhnRliFofnm1F
dppgCKcbjBZfwTiTiL8KJqdHO8UarWjb2H9qS5FB0qmDs+o8fD2t0Tgsj1aVgJ0EaBNlj9sJBtE4
uhVqTDAvGwG0c8Q9A6WdxzN6f4FjoDPwGuXlmSWWOoGaXzW5nMqTm6koYHSmWllcbDbjWil2cSxX
dqizlwgDIbUoTW78zMp6XjtMptdvKK50/BolBQ3Q+WfxrmxRFwPDpRG6CJXJHe1EV63Wbk3RQf5n
pxrTEfqskoXSoaUZNSi3FCNxSvi3Xa7vIHaHlKO/GoHP9m7v8ds5ntfg6qKqEg1KqZmK78FTKQVU
FN1jytqol42oKvB8cxHwRwDp2ghQ5mgJhRFZtCEKV00Eq9iaj3fLgsOeh/KvFSp21khRlTIDKxBD
zZULIK6ZLSIGSoVPoOk1FLeFcY3N9T5eRx12LgmCZwD4h7vuxlCd0BgKmwra7rXfQ+wo7bHUDA1l
kcfDW9ikSMDhsOE9BAo0GtYxcZkolE01un6i188+WM33/qneaSsJ6IWlAiRBRmMUEOYKate3+6Hl
1EkD8Ia4QNJizrpTqbkkqqzHg1kIG5C0Au5yvmNghL4AurJtx4HExFWAUr4AS4ZRoYNR6KBwd4Jg
bAu4T4r/WjF7v1wz5AJtbNiEnKzSoAsFAaOS5BidemD0U75tbdYqLLCYguLuD0gyQmNyQTS24sfu
l+7W6vzzq+2PjDIZSglWG1Ey+GKfx7o4IuH9HMSx0UablUHObvH2SN+aoy5XdGCgatjCHElsPzyI
Nejc6+d+2PmXJHU6hbFEwWLECXSQI3KGX/9/5ukdFCQygxJKRtz2t/oyyHgUbBjF3rRG7QR2O+oR
AnCysrAr66pSV2JbEfRM5jlxc1QSRPa9kt+md5TujGH4+3h4y5YkpEPAZwD4CuUvRST1cVsw2Cbd
U8y8sP5nWP8V/D+Arz42tJDQwzKCIR0Q6LnUSBPiqdpcFplCgrIeuDtjKO5WkY4Ll0EiER0YVWGU
fmr2jDtxjFd+9m2zUuHj7u/f+QvQR41q6pxopsaKOg1fTm1K3HBbWG1oFuGmBGWc5T+FF23nG0/d
U+6Ff5K3xyO/j91ms8jQA/cNBgH6tuAztmW1APsXTJkyiOp4hyOo9YDoJDUqZcdfHptbuDdu7c1L
fnU8+axrs1qFL5rYA0Oeml+Fgfwp1HsjVS/JFvmSFX+wPLGY0JmkBP3iNGaoVISsUMqCQD64t2Xr
UJ8SA3VzI9qKIKf7jg1owK7cjos+6Mok5RTUThibYCiJyxrcHpSSO2kL5o+VPUszfmCvYCr/tUJT
TaAyloBlFFY6Kz/xxjOBvibZnC5fvf4RgHAQ73QjdQrwfgvGSvi9uFmvTFMuQJnYtE1YuICWVGhm
AfEzqXVeOIXTdmW/3F+Rt4Pkqf2iyS0nFbAkso4I/gI5I6ZE7IR9LtL33H8uQ8mqe4dnA6MsuS1e
CsbUbNvu6/F3zFHpnZu/GjAVHddNrjajhk2k+R+R9pWMK+di0dNd/f7Z/tWxUIkQt2FYzWuZAUnm
v6ZQBqnMRFx7+y5kckAPA43QmU4HPQAyNaF5LflNCtQqYuLQEF/JZtTLTbtJTcU+5bqw4ww4Ajvf
QfakeVu1vnRdXlun5nEIuqZnYliXd9KsQgZptNCODvVGsSJjNPABhm/UpniID8xW3CPFrq+ksmgm
w59jI8xIRYjygDKB5qzIcp8rggZT3dqNxZxGW7UCWzIbq9zOjCamPBgg9ELKmQfxsA6evNVkx5J7
QJ+ICH7gmciLZspC+WsCPzAQr8Vr2xnJpX7Oz/wvpTfz4/DG71tDgAYwxOn2w2mNdvCngkxv5Gvb
1EZTpFTNRbYjbgU93gmqq/W2Po9b/28P/UGkXUQTOtJOYPz6KI1XyAyYnfE9gTT6xTm+vKh6ZGjG
JdV/BcaH89zo25nNmIHOrPXLDYzRco/1kbclo3WeXoa9fFmLKZf8zvXXz97i6ph0JFV4wDaIC7lu
t91nbirqjw86jfX6Z3uoM94fBO54/VPxY9mgAzhtCHx3ANG6IsyMVmjUDcOiW7LkCXPIBtBbCnnT
G4VcWqlSVNus7mKUhwLBfvwxS14HCiF4gQB1BKQVFRO0bM9NVcQTN6p+K+EpT1e8673XwSCB4AO4
bEbO0jFHCpwh+KAk1W1F45y4nQvtgDVQ9IIN0LOhqQ3bHdknOsCIeGAllCH2XfWlemUt4DcNvBLt
0WBtfjuZsm6FemoNb49nbsHNAWuDrjZ+7txFXzJ1Q0kh2+cNX/uuXYYWecsqfdt/ic8IqdLGcEp9
2opvU6uzvgnmNOY8rrzsFi5n2J8bkHDA4WZEaumYLBCGLmt9d6+lhrzjX5lj8pl/j5C/1j61AxCE
z9W5deJNs0FT8Zk9rolO3zsZTQUiG4A5AL8x7fO6XB0VNeR8v+Rl3w2yxFQZ5AHOEnNGggwJzYFf
eWL+pClv3cqtNerUcG3JaYWk+KhQo4PlFP1iIEECOi9nsCQ7ujR6aieObI4/xOfPF9kM9PPxTdbf
jlDHPA/b0WJN3u6dmeqcWNCsNh/vh/uTBCA3UmfogFOgt0rn6rWQJEqRBL4b5pUutttuWrnAFwpT
txaoDRexZeq3I6O5osPY0nvjFC+l1bz00BGrj8VT7nDncC2XthBN3xqlLnM/y/wiGjGs5tLuCeTi
iQVUFRji12AVC6cY6ZCZYwRZBHDw0btpKMNsVPH+GXlApKpjZgmJJ3IJPP3jhVo6uADyoIkCElKg
TfgJ56/2rV+0Q6uEHONmk+4fwnO/FfbpU3EAsFncslt/Ex4nV3oR98HJPzJutRIe0ANFRREacFDX
4IEowvmllpHL5B6SgALjMkjRBdF3XvZ6Wkx6LTRgOlsZ7JIxBAHI0mGsSGVTxnx24uWCgOC+bbb5
GbfLJkPbtppXZkhWALu0O5jHdW2K2intVNd8mSbBQfD9bTSCqZmpwM3aIFEXBJkeI0vABmtPFPpx
SRulor1xCso6zzC++vmnm/mAznh4W2zRr8e75i6o+8eSOLt71CjRTnTr7ZCKFPIyZLAfUr13eaO0
U3Cf13ukdFMELbI+WjWIyLOTdl7TJro7hLTteZWvdqzcdGLcdbCtCaPeoROUOMOwCQ7Rdiz/BgQN
qNH34+EuzivCd/Rhop4D4uNbi1PB+0rDYF651uElUFSxOvseQ0ddAdPgOvRteXZnuCCosOf2pvl7
rkZYJAOfkgSbh0TpUzoWZtVDegO6HpKwFV7C7ImPXgJfH9V9VZzi1EuV0mh6pwdYOpwghfWHhxLI
4ymgGdrgxbGh//0mkcqdptxYg3JlFocIdSQYT/6uOyQv0wAvkbiFGx/TY7ctDxGrMysugpaY/TEN
aA7KdQiQ5pzq7XSE7ZB3YVIGB0nn6kP8u3zzP8pT5yhG4I47IthNqKOJ8gWUAdu1Zn2aCfrOOLX2
3FB1k1rCeGXhrWiN+/9D2Jc114lzXf8iqpiHW8GZbB8PsWM7vqESO5FASEKAhMSvf9fp7+LruJ9K
qrp6SmJA495r77XWcie+5zUUHs7dTcZqBOf+2u7Cx9vg3gZkFX8Z+MtO+vdNj3EH1SspQUKEwCDI
lb9/vEpxPEKjjZ6pPAhzN7MH2K3EUL7+8/z+7TGfNnQiVx9pg8fMv+wVDL7+/NM/hwP/fER+0ee6
uCAD7/v9IyAw2EkESDh4S/ut7aYTiDp/AfT+gV8+DxR0z6Aji2sEwg6fDncGEhvybMvO/QmuXfvy
CuKcV/M5O56DXf4xnxXIYVdwSzuPDxDuv2uB0hyPKDegSDWcYRLxl1j/f20Y1Ez+//vEv3/zIEtt
8siguj092/INdUCiTLP49+lbqdHS3GDxTOsumD7mG26I1aCbfM2A7fx56P/HRfTba3wa+rLqiqCL
MSxD25IKdrtV8pAGDTdXCT/8VaTkP/VbzDQEvdAGBfkD6M58ZsxOApoTVLnuzEAiq3kdvYCtg4Z5
6NN3KdkEWci4S+/cDoDDL38dNkwTdQ0Z4+OfP/s/RZj/9yKAd+GiAPjln7jnX2foWgw+YfnanSv3
GGdEJrcrXJGKzsEmmt8B/Dxnf0sB/tdBBUE82A7DoA4x1eeabuSgo+Iq353FfFPstVOk2E/FVZ/u
uwcnj0m1T3WTt09D90H3grDyBvmQKv8y4/8B1y+f/u/XuOzGf306vMP4SvOtOyf0+xrN9Yh+0Xa+
E/etQPX+2oxP8diMEuxYUwfZy58H/n/clRAduvRQQysTNbZP56WbGMVRXfRnnr+UrCBtVmdRS/ib
KnrSRe1Ojn9T/PrnAvht66MvAUcLtEMhK4YU+9MFAW1HjZ507c4gOgAggUFjPRMI1O/sfV5vr/jf
bz/uv/mGY0Fu5GUivGEEypO7i4nZhmjlZ1Bb8rLVW42G4qMhVbMiMaqbEMH9NW1GAGVwGSN/yyc+
g61IlSEFeWkyADAF04hP772NFTcGLbBnOz5BRIOMEzrN/rIR/nP0Xp6BCB9EVXjylf+s2X8thoEx
S1tl3dkUI7mwODjopX+ecuiKYEV9ngBgeyGIc2Dvorjx+4ozS7AOFWP+7Ou387VtjvXr1GzvZkeP
QD3j+ocjLx15ExjB13RH7vayOeQn9PXWd093FYkIOb09nd4tYc2LJdPu8eEhIc3Vja2//RLkat2n
JCf3gIaQwA718dJUcxsd8K9T88vW33+ZHScZATum/pXfpSDoJfjPD7vP8Gfraf9YEldD5eU0kFuA
bNkdIPrDTXJ4WZtvkny9GcjO1H8ek/9sAwz7v0fkUwhXTiE6USHeevagqT1lQRO+O4mlGZKhOFXy
L3jAP7SLP0zA57pkYNVq0gKPuz6/ncMahkfPipzOH2+nw5dzc747TTv8dbO7uvp+uPk5HV6PzZ+/
9x/Bij+9wafrV3SuF2uEN8jfoAJ6k9ent7v9z/3+fteArjeSx50lh5wcyO64u72pn483O0LuyRU5
fG/gjvCXJXnZOX96m/j3BZn7NKXFhrfhRO9ei3r+y+f+N0T/fX4/80Qtg9R0teIBywQaJBlwyf0y
P4P33OwUbJiw6E/bbr5O74buIYCcSiNfIdb85zH/b4jx6SUu2/Jfe3uGUj8MWfASarwP0ZyLXueY
Q1OXIEbP/RP7CNprBRv3Obim6P1B6ZhLYv7GmU3/NtifQlRp25bKFK+xf5bY1OfXO0XC+pqTc4Ud
/kSw+Wqsgdf9/suC+//msLu/Otw8viR1ff31ATvw42/T/9+bGAohYJaj3ABgGe5Nn+a/tbbyY2eH
s4jRH3Oa56+zko1+6+RLhEti7hsR3tCukf4M65JwRrf9TBbAZjPogX+T4fpscwD5fUiWXNyrQnQe
Qo7r094ogqJfs2Abzq9w52ma5USvZRPcDneukSXJjj1uJt1Eh+lYnjBAy6GEBA0OywaK3o3e/+rP
y1f5t7b//zFGcFSBdAaQbmguQIr199UDPELOkWTzuZMKTcxK0zMuI960kHk7VHG77OKM6kPk3bJb
pm2BIGxcnWSlxC0cSodm8JLtZRl3O1l5cVhnFZzDIoeSWRf+jS3y35sS7wp9gvICrwKt+rTSXQyS
pIr7+TyqbyaZGysee/c3b53LLfX7oXF5CGYKsruAiP6Zxn9tJ11UTNsKD8kvqO1TtZFN1aiT5+ov
pwesXC9h9+dnodIKPiAaXy/r4/fBdypWOpkC94SohqUgcKbZRkzbxQ+podF3mtr+fWMQMq3B07bn
NgiWn96X+XAANallEGgQ8mZaYU7RdJOI3iapoXbhg+6XGnieQZRgrZAaJ87shxHh+Fqp9m4D1Pc8
yXWEiDvET0BdnSy6KO0UWHpMUFQ5rEFM3SEym3xiJumzGl6+Dn7o7YBGmyzk5uA3rCXSOhVEpyGz
w4u2aymbIZkczE7XdPnQri+fJ6VZchplkJg6WmzXNzF0dp9DPc8zr2F+rvx4k42z05RIiGj0v1hS
tBQcv7KtCosW03mFX3maSUh5mEr4fcfLNe4JM6b/4U2QIZhLkmlperhXIpLoPCQicrpACIx4noC5
akeeziTKWa6bYe767DZVpRKnuZIgxEVjB5c+CVQStQF09UXI3k2u6wIjOZBE81IcYniKdke8BBpv
AqqWj4Vi3aA/OYWOEuq6ERrsoY5KygI/ktg+X15U2Tps52zp8ut0DbazFHPETiyS7ose+CSIUdl4
w4Z8sY0dYd/jREhftl4sP6ZUxGGt1ik7xz2vQHK3W/moi7jShz4MIbsw+HRZm8hbeIxDl4LXdJz7
+eDGktO6hzfUTwcjiajJCjUNDTQ3NK6mxPf93ncJb5H1hdlpXET8U2dVC9WUVAaoPMuA7zpVum0v
i8tEu8QUsI4fxMLq2QQLPcDPUzy1RQgmklmyZSA5D/NDIaeoakBEmeEfiuoLdEt40cu9Tmh0HuYK
x9g68fFOSjY84k+pgdC0S7q9mMZ2IZsfJuiHd1F/vbF0woeNbDl069hGtQrC2B+hX7hcry70Ue3A
tPnJc9UFp0S1AqDqtMQz1EkWLAqvwuyjV1OhyLKqATodQTIkZHJh8jAla9vXzGatO5rJFIZMeg6j
pko5e1eiNO9VYsFH6oN50cRkDmwaJUsIiM6R7YnLN0wapYsJa5rHYCy7crNiN4zMoGs+tRWA6pRP
XzmH0yrRqPz5JoAOYdJMVU4tMbZrwQxajX5YXRK/ZrNODz0L2a8MTElah5PPDmPPoqjO1CxfMj/N
2AYdpmU/QvaUNUmRBjFJtsj4q7WbTACzXiSh5zkAdW0XyU4BxMi2NK5RjLHf3TpVT64N84cVQ/lg
wqU6DJgpqID11n1Y6ueexB1Q8jqCTjKyMrUkz1va9V9FwIAsZjlrSewqwFnGUoyBarHWIPhm8pdQ
rAVmNSr0T9AjJNKkKdmuaN9h9y+4ADlJFtCW0MAPc+R6g8zuQoBgwSmtmAcF2pBb+XMELjuvAVdP
P5x07hQFwndwcsjYtSxYpXdjaWlVX+hqx7WXPR4IRg6tq65FRlZkDNobPmjj23iBWgJo/bIMdlsr
2C7U0+V+V1lw9n0E6IFzob+OYybMjS1jqHgtvAtwoFWx+BiWVUN2xxi8Y7flQ1kvmYC/UzB2Ma1T
FVYevZpl+4S+Do1ySAvqADEmuwgkpCL7yKZ2nRu5sgrfm+fw9IFSSPS1AHnRNwAg8h9TsSDq22bF
IVgTdvxJdsJ9H1fNWV12PoGng+9LfR6qDhXJoh9nItaJJZc1hkOhipfpKmjBQYHpRo7jaokHqPhu
BXj1xx4szR/GjVUB2lcbZrsk0rS7QfvrfBVy36Jyg2xwJXCS51Gdph5zYNdqzXdR1PsMguvViiw5
3ZaxDluRvObRAtuiKTHKEugVh9VOOgoFvK6bywfTQ+zg0HNqTjJn/TMTuggOhZHipZJJMJ3KalaH
LXRmPIhMq4j07Rbw/aBEVZ4Zq7r+IQ0zGjdQIosNNAb79doZ2l/QIRC5oL+YD+d50yo/bC5YHquR
B7cAhKHRusbB3N/A5F1B3EmnyQG8KQqSHc78V5SjV0+SaFt+zKaolh0Agu67Q1PqI7yN54RAlS57
MKZYdF3KYnralgE1kWR0WVaDU5yAvVSI0B5KhIwbbHgN8OSOOiNOadrOGWaCjvIQdENuSU+1epo4
yu7HKDdBfpgz3965CPdMnXOLjw5SUfxws9T8bsu0XaBpBIbBY5hNqFWkSavHs5vH8jzCvhZ9+LrA
9g4ntMzV09xGvInXjPrrYFmhH8HCyOZk9omUO0mXCqX0Fm8PQRJcXXWO/iUMY98P7b1xbfGEOGON
yNCV2XYtmPZ43pSWHszvhULFJAaGXLNkmr+hDbr4omBh8A0Z2wqpf2zYDsbcnZtu5rWFsxoXgXvg
aNHs97oLEQENWaVQ09l8sAtDs8D+7/Iw6HOVMbY3L7NTTBfY/yZxH1bPIIpsASlpbGmTQUPTkjJY
tjcKoTIHjSRrCxIGa/o9sWOQ1BLc/zOzo4CLlwSKS9oobN0p0xMMFlAchMVbOBtPHwHCV7wRZmYr
FA6g3oMTSeXDFfWcFg+2q7CKRhEWkFgdQ4sj4tKbDY0ClaHFCeZMElw9LO66rebxuaR5ONZ8dgEa
pAcKkd90GVMJF9mJ/nIZd+NO9BnMJECPBW6SFBC2GNZgWMicrxobtEOvWNMCCp2aYFUwAiJjEYRL
TRM85WCoRrdDHCCgcdPElivMRXgXQEKnvZ4jI9gxM/jVg2srmx8sxOOfiq6UkG5oxznc61xwfU27
LrgOWjp+yD4bvvjMetcsbEBTwcbAAdrBjy5JgCmqdD5VW5qKGxX4izYClUWFFekAfKokttGeusg+
DOli6aNKuJ7uynFm9ClblvirWFRZkRmVs/k6X2IPM/DJR0UCjp0Ou2e5uBBYbtqiyIToA8fN4jQk
mdIAMWrtl21BW8cymhe1RuEvCImOsvbgvazHkeaw5YGG2Bjv20UPiPQQgaKPRySWIUdWud0bHnVX
SxbKaqcKXcJ6Si4QzKNxrOmXTVYxa8pRS2Rq3ETDY+vaiDahb/uvIJqotaFhO6Q3hS22vtlmM9LD
xiaF/s8UP/KEdAYpcOS4ld8DWhX0scUeEgReQlnSrKZcQ0RZHDEUgoWyWP2j4srGtxJvpRpbuORl
wep4i9s8Gvfthr+tbKHiQXVIMEmFZt7XJAocqxPQab7MAd3esyUs2S5qS/EgUDe8UrZEpmK7gT9S
+Dfp02RE+CVx8M0ml/sWoeUQlx+AE9gbylzew7+Ml3QvBdWWrGbK2D5kchthqxJBgSobFe3rTlp4
h6tgDs8VDd17OtiyhGzcrOF2vXQwhQpynCtY+FCWJGuAowBtKFR8sDYCrVwoM/0Sg2q/6sJG807j
aBzqpMvKBW4JYOuh1jTRbteKImEQixQo8nppxR4HWTjXXV/Q2x69RhHkB3R8jzskh6Nd6eW3izwO
nNwri5TCdyv2kePb5omgGGUC5RNWIfsYrP8ZLUX/EPF2A9VvEe8VTrV2p+F4IkjXa9zxiDKql1hm
Oe7/IIfgeeoSD3N6aLYQGyab2MU9boNxYdWDcYV4Hl3UHriMUc8JquzAt7B8oQEXNzaQ9iGcwrat
h7SN0l1ip+itYiFwG2Z0j+lYyrQJ+yzlxzJhBSZUmZwdChpqeH1q4+RVbMLRQgN4bUNYvsL+m6DK
n6bNnC7TeoshQgzelRNA9aGaAtSa9Bhc0Qxp8S5zXD+3MSyIAfoj1CfbAClQEjAHNt28xCUkrRyH
sD2fFENyp4UF+S27KBdlRoWqQSqzSYTvG8pEgNPB4RoKBsm8oC8q/dOvBcY8mSkz9dR3oj/YvpoX
HFu4fs5IvtR0mPpMnDI6dfwIudk0buJwGueHAp2ZAhsTd9ZwSClM6huwve1+LgbI3srQ9HfKpgBS
QmhyAV5KBoRnoUsKsNsnpNFERaXrCO7O/NVImb0kS4+kY0zXWJOg7DVyrMWut4GZKkHWnPMMFQA0
2qHb37qp9oqWA1F03HYZTuoIkrsot0PLKJMI9VaNUDiPE3NNM/CtoaSDr6rSVd3EphMVIquovNKd
gRdplaPNFpJZwbgRHlYOpcaueKUx/Kohlu8N2m6dF4ixU1nduQTKfWTQFA7inck4HBtnwXldDl3s
EBMZ/97SYoBqt62GvmFLbhW4HqN8UJwHH2EJIVGSV1b4xi7TIGuTl7LCohzQv1p1HXsEfzB9mId1
KXfpPBXQoQqog8q0iItzwKqsq32KMgkBZRvVEb10iERXNLH/mlC4gQpEatNrjV+DvrnNhjswzJC0
i4SLnzZe+W3EGVQGy3HCluxzWcLVEVETrYeOJ0VDQXwAg6KXeKcstf4+DFk/7cMYBw1OFF08YeWx
R7uyEkhdyGjQRNWg0Bgo4+nOOUWn3bCBj9w4hQHAz1DrvaBp2O+o5h0yKFv2V3Cq4UMd5qNc63w1
8tbAKpzQqIc4HwK3DVaFq7MZYXYNGUEEvrwsydB/ga57DpSpQzgcKh6qg0ApMSZsDGG6FWM3dKRN
IwyWiEf+s4eBSrhPM4pjkNmy8rsq39i7N/P2ZenW1DdJC4ADf6TvrzGyE0U0CGlnkSFxxagXwaOP
h/R7pBIV7sKpz8GyjHiSNzE6DiiBbtL2jNPaiYZT6LMf24L5vCmR2H0roR0W7tY+F3ei21y+q4KB
ffNIVgEKmWzJiB4RDpGBDeUdaLkSegSDx6kbT0FXfVkzk6hD2nE2NCDChGa3mqzbpTGO4KNAHRV9
9ZMaIhKnJf0GM1Yrr5BMKNiDKAPUsisDZKtoq9xipGCDVrvCRzTa0STnx3HtfbFb14G968GKewU0
msERmif6qMWsx8exogMaqz3veF3ZsULErIWgTyqSU7cv2bakTam4sKclEtOrg+I5bsY5q56pEONW
X67QgqRbOCILhg8fq6lI4cW2DU7zg2ozuIlA8L34UULYbKgVJGM2XB7wQKrnIIructrj5HYynO+m
OFIIrnkQY98L3LGkVUEMdccpmsx1NhnkiiAIojqC9tgKsT7g+2O+Lq2H4NnkLidlDI7syFKJIHYR
yUhyLEEA7a5vMVxxOkJOn7m0hHMM8oAGyPAzfpw7gGoDvInRzLxATk+5etGTQjIWoFB5J4JwBgqz
AIwilQO34yrJItcholqmsolg6gJGF1ZCXEdTSiMyc7ASSFH0syIUmbPGCTXH8jrv4zZsVLgOt0kF
ETOC5Ain3RbKNKnXhKZ9nRQU3e58pqrYtWrjUFgRUoO0DXeCCEdfB61D6DBvj3JViCXlhdJCfNIG
up6HHBUE4Oso25dIT36Gmwq+bTpbon2O6HrBpQlfJdJirYP+nZuluhsZrVpA/by4Gye6VgAJXSQR
XXJ8hkpgaQ3hShqXxyHJxFsV6e05DmA22ECiyv2KoZKOXCYxyEhSmBjUZevbL5UOsOLXmOP+KxKK
a9ygn+AlgO0J8ouMAwKrAFtp7GTp92OJI5pUkL/BqbeBZblHPj2iNWxI5/xsIO/VHowfioEEcYcz
1nDM6G7ogx4Vel+YGe4NDop6fQv1j5q5fPmWzNKpHevplBKk1wB72Gq27+Vqkg/pkxzojcziRwsD
hJWwGbFRXcgUm1kVTCXE54rjDq0S8W55Xsk6v0T4gAYngQN8psmlGUMZWS9LBC7AUEGRL1w7JE+t
8EGAvMsW4PfEXN21qy+3XRk6iAAOvUiSu8i1bqk5joOfAyyhQmLTUJ0VTOEBD3ZqfomjbEgOMtyW
cwlR2Q4yqoBoSMfmUJ4rznN2zAs7R/vYr0m87wOLajDjQmKTRW1i96j0rFAiyZIFqiDxFNImsFHS
Hy3O9vsq64egibu8Q/wWFNBI1lumurvMB313vSa9pGSOIuinTLDKiwn3JTxxvDbLe8IW+JJlYyjK
XRWjHbQeI9GVO6vT+EcJmivmZuPa1h2inXi3JXSeajvF60tpC3srvLK4BeJRmTqmenoLTFAhep1N
ZhorBwgeS9YPuN2iMX9dswsM6dAHeVJVoNbTqEIG9UC4lKhdIE12rIq29w1cwHEuSiqiY2GQgOzg
CyC6g/RCwHIhzSucpTQobyEyWBk4NSKqgvWQw9HQFODjgB3qcWEHHviModPwRQto1mG3qhxai0vC
qrpHYAU9YV/CNjXiKnF7H4adIn7DlqgjQUNAywJ11X2lJ7DyNfIy1gy0Ap9NZwFv0MopfA2Dt/R6
hlPNBJOJS2qhucMWa3FFoNUdeCa65QoxLXWkXaEbI2P31mOVqdoOA0fQO5YdcM+Kjc1q4/4KGLQI
0CoTJABhMIj8aua4ARFmpeO1shxQjgNWegtB6nWqK2RtxwkmKXPDlQtXIN9C3SzMhHiFzKCdABIS
EOfZVPdeshJnIPXhM0Ad7ptI+QQBkwTlE6GMVj2BVwww9LhF1AakaCl/RV2VTyRQdg4P8Vjgau09
Gv3hJWJCeUQgIlQdYY2+W0wXogKfsuJQ+KRnryaZ2u+IyDzsr3vXMUFGPcbzUbmo64DrhiK4gg6n
XvebxT8I6kiowJWJ0TG0fYBNXdRuSsBC3viiQW9/Oe2h65k/ch3xq5UOOUjGY6qzAYA0Ti9qHR8f
gsHSKCTrFnYxKfuKo0mSo31aO+c9Clamve43oCo18JUkg3eHslsz8daNTQGE+NV3DhGSgozlF5qL
9jVjW/au236Tr1wizLyfcYVkTzEubX/aWh6xe7ylY80WzlDgjKBSF1+HWRu3b6uaNkyY1ONNNK7C
1rIaqKqxvyykzZJC84ZCJ+TbBNoUFkMqyye9liALtKEVCE5C18pHP/IVx5oQM+DVePa0XOthUQLS
CeWcA4ZvYf0D+4rUzepE40VFkLlSuZaPg4eG8qEYbd7d8b7vgyZDmIuZnlT3ZRhUhx4sZEtQ1JX9
UgIfR8EAaT5aPER+MyUyc6BXb6HYty0Lqhr33gptEWMzaq6WPihiHNgSsv4BotX1CuIg0VeA48tZ
F0jgDhxRBNvRyfbZ2W/r9IMO5eRBB5fpcpsMITQSYKMrAF4jW0TqXakSNXr8JHES3Fp9XHLnhsbM
hbNXFrUqHNMXdQlEbpE5i3mCcu3s86ED8qBykHcBwIP3OY/pcXAGhi+LVehOhreHZHGDswo4vEiC
AL9zNCUSSQgmsKuRb5g0Y4PwGyLeHLZAJYcjT1rCM73J4Zt0ebMUk0Y5QzKECkdeXAOxm+dda/rN
N5SXAbiYAFXnY1VuEl7zi4WZIrxk9LDrShykDQRQW73P+oi2B9BDkq9pgTAF41Z2QdMtg39jcVYh
iDRj29rdhhay5RCtduhPSzWn8tpFpckb1hfQN8/5IroXqMSa5dS3iG9agHw+YhEw8GTJfiYws0BT
3Rblp4WmC8zQVVJ+A8k3ehXBPPqPboES7jugOlc84H5NkIV4eWlMnASiJBbpqy1VqkABqxsQxkpA
NYjtWXCc01QB6ZqYuon6FtgWKgLoVfQO6NiUVtsRR9UU1lsFB79fk1WbuA4yJtY9Gwt5N3eR7s5t
7tcQIQxHxSalJkJ9g03xUHd6lNsXjnDkOegR59U+z4cnVNJR0Kl5oHxwVXWVLV/GIYYckt4QUmxQ
xxpOfsP81GMZihEOyaEqDrlYVXZXrVEHQZGRzz+iLsnRluvXgZMxSsP8WJphuSvWuc+Jn5dol/fp
dm7jTsa7sUXkt0N2Jq4nnWuU+tqqz0gqp/4jZjwszlZpg28YgYchVs1dXuPcmdlVktgJ9hMqdqh0
KBGCZdlzxLyUixTItCuhxFsuJUNGEoNaYaXYTrEu+yfWYdnuhiBHD6ixw/JFG+W/WATZ3Ql9DUAZ
JK7InIyjQmLE2jB+xpCW90g03Jkva/5mK0wZvHmYPRTd1pakyMX8bcuqJSEiGxB5MQ23CKyFQqNT
f+wW4KQr1NUjwJkCsEFegPqhdekIsAAI/0drHjxxIO8BQStni1NftrgSVoD/DsrHvhDAprt0wtso
UFIKXNXYRjr2uwKH9tPqR/l9Aop339sF4VgQTqpOty07dQMgqN3okfDVEV/wTl06TLoRqQ1/SREl
MHMZdfQ6sEB9pzHMpchonfiSIs5KG4Pc2+3meJoeYG6YtAR6qtuLGSQithFuTruNee1qdYkzUcbI
+TPLN+TmImeo+OQxa5/5MGdod7jg9Qvy751D50OHkFbDtY85262N5UNeYVek02OFQjSgqqXzaCcE
niLrmY3Vq2dorzwNyAFuNzAJH2lnUcVrIx1ALHm1/m4IJiDRkWf2O20LRP2sG9C9EQFAu5plz/P9
Gsn+1M6rR1ENpSEIVQDRxDwin8caDdLqiEpQhrimF/k9hJTbH3Yw5gXNPigQlSiJo8rWbulT0OOS
R+JkxucEAwnpZIGrnQSTCDyQ9y7+npu5vJ0HPaKQEWnN66BcLI7aJJ6elypsH6IUIgzlAldhX7Y8
RIXH+oBE3QS8f4DGswfSHU0P4LZlPXzVcW0DyaPZi4lX1h104diBQca9IxPKUTdulRuez313lbhq
QZFGpb2d6hyB4MlVKZwlNhRpPmiBUggBBiq+5jSSwMOAHX6BHoRcd+j/n6uaKx9C2y4Czl1nA2Jp
pBK2xUwzn1wV0H3riXadfWehBJkSdzPw2ihb9XpEKGlTYPWoategzAvUzsYUPpHj3Ib3utVhQVYH
uKsulcP8mjRcl8M0KiAVSwdikFuhCA3F0cF95bbtf61jpWVN5VKgmNQv+ZMMpEqg05aoZxT+N0mq
FalwDdHxUh3w1fEtZWmHivjaVRD2RuCAUkQL9rPoui+T3mJ40PEFiyrtPDJh2AMPl03u1XHUPSSy
hW/5I9PzJpqIVU7uMgOlqDpMfPkO22Swz4xo1y/oFeD3Aq95Z2i2YkXMl+IGcuPlVQWLugE+QD+8
ZTMySARv3yF4vp0Fj4HklD6/EtGFwGKXKntMGMtA25BD/ku6La52tje5fHQJKm5Yg348mQXLagrT
+AUpxgU5twUazSyV6lobNlyk6uMZYVEYn+Bs2Ba7Ock82tFyzr5Xg1se+Ah4gSxImv0eMKVra7cm
7nuQSin33kzjKxomEPyUNOvyBtFlkKFJwMxXa+yhq7niAtdAIzutT1z4ddz3iHwfC5Zs+hv6Tk0A
xhiq5+KQBGikrUUR6H3g6KSvzVyh1pwn8FUiyNjtBlwhZukRZYuYoWAeCnEyo/Vy73KXJAe2BFt8
7IdK/B9H57ElKY6F4SfiHOFhGz69z6zKDadc4wUIIQmefr6YXc90d3VmBEj3/var4VWLAGxVHP4G
ktX+B87aUP1kxCwRWliifICY+Te3pm3cnoPb/wkOL5OzdnMtjt1gNR+gconHNsV/Gkw/RWG2LD7x
Deigdfws6LNhKqyLcbqNNwbaQ7CMzc9EQo7TXBiN4ii7lsLPEoIfPTlLSH1hPSvsPnO2yGm608Qz
RS0o1Zlk+27CZLZOYBWpHf5lOTwUAFyjP1N2M0Lko4QP0qBebPe8EPpPl1HDjUJ8w9OUL9bzbydG
fHUK+wUsfNc3k/yQJVzNn4y/nd6NtfDqvRrDnIsTDcECK1H24WFT9eiR1w4Dkh7Uxh94z5kW5Xdj
MTcf3QKMznlSpM/xmkT/LdMqiqPO/NGHya/T70z6JAAMYhGQwhDypyRuPHtpKswiaKLZS1E0CXKQ
iYI3LcwpdbDdLqtaj15b6zhknQdKecKjnNA131aAA1DWEWK6bZW46o3HiypXr38Oh7aun+Z4ACJN
AFHQQkQIbW4ZXyNSwuqhILW1jpARFVy5lEbFUS33oQpWBtgpi9+En28G7nhlo0TM0XoPXZ9SeVlU
eQWiFoq2O4WtxSq/RuiOID9T2YIXZv5HG/hXuqMjaOfGrbZId0NmEp9zO4/1vqtydqCFwT7beSlI
qc2heveg8tlv3mOnd824aIhJp+fycO0LWT+CVnHjZ73V3hH91NjcqvpalFNtFeyYQUiRHE3C8rrn
QE0XrFLlGh4IT2fVXdamHw5tH4TuqbSzD9GroOm2oxfMzXZcxn6taAQoE6KNZoio5zhE/Vdxnpp0
ebaAajQNxMNW3Q6j6dsnlYhKnE3UBfYmVxbUvp8b4T1vjXPVpU66PGXrdPIhm4dSk6jt5ab5AMdr
DfvOqIbXUK21WCF+orF+94u4zW+yIYV7WSjVjvmEQZu/aFT2p7P0e6B6ioLse8iWluwqX63XBN5q
Jph+ze16zoshBcZrPCzotCm5vwjGQMVE2KTmBKSfqp+t2Ag+NqG3LCffK+RAo0q2ur23qaLa22hA
lbfyc3DLTt10gXBlSsJ4z2pgyG7lVpK2cHdo7nS/R54HWFTFBixCgD8BW/ZW5vuFXqFsz9RhsSD1
ARa5Xm84+jKtxvG17Ctgeq5Xux39NsYyMdX5VVQkbLKe2ynTP1lxypfUlZAhQVrPwX5GxDABe5C8
ddStNA8Kkn879d5UluQnME78kG0xgF8lVe+d+GrRwMkO6nfX487Qh9GOQ46kItjyE9o0Sl7ypqrb
XZSFtjnWbuAR6nXoYBQMsyKLcJ/ySSCNWz55t8fpxVyZWFL4o3D6WPJ6rc/IcOvtvFRsUQfX5MF2
4GgJp5vMdb15UvgGHiavr/WXH2y0dQ3o8njTDBfvvphq0mNLfybLdiwJJ83pnRib+q3vIWn2RYS/
gLxs+F1wrWorHlY5RDBGaUorJVRGIm8QS7roVs7obI9g1rU7jUuOGRTg29ECOpE8dwTHkXgM2nYr
bta6VE8ePNZwWfGzNG9LDp71KSiiCm4l1071d5EpfS/+im9516QidpfVtsm9P6S6OpeFo3xWVqtP
TGmCFuWhcB0mbWSVhFUt2wZAV1EFxsoNr1B/eIISpfsAiVr+qHMvW35GY8itQV2UDW43ZhwSX4tI
qb3il+0Pm7YNjCSakYVgqM7nxmqLNLtHK5Lm58VBMV66TuctcCmN6sVez7w7Z8jgedmFfRD5J3Is
m/U4hXGR86zpFE1GTI/Trcwsz6ZFYuXO0yAS+c+fxFaj1gqRuukxz3tosXlw3kcWtX18bBavaM4I
NVx78GLjj0+cyN3z2PtcgYOfjva549fLL1K5rviUi+fMqyDgnR+dq4oqGUtDH/0hpvzjexiz7/02
5VROgKm9OwhEego6IF+UmGPlN3+tSwJaH2ghUcfSDREEKlB8cdPUYAOINjYHKcWh7brj5mznnwTn
sn73YHX0lbmB8mPWzFAlglMX1c1SBuUfwAgrKTIDrl0PUq1FsjPQeN3NAhkAoZz3Kjh5MvfsKRYx
Gexr0GTlbeINOjjTJLu9p7Koye9p+bHPsasCDDs8Ol+k0c3uuGA77yBKuLKHHXAM2C6qFxYNNuQF
n1XqjcsBchw5vmd0wtWRc1GjT1PBVU0yp/riDYun7njZ0TJkWx+1v2XHLrZbg8mPjzY3QXKIzBKD
FPnBmJCb5mRDjWlq7nLKYgnm1h65TDraIndjXOPz/veRV5+8tUUzEsZDFO2DOUbyyw3JlSrGlZVA
FczRUwsRex4QHzt67GKQQWEy7R3Q1pF6vRQB8rsa3AcmA40WFpsc9vPYyClpfraDFt8ymswE6qCK
7YD0ArZJ2TT9CUkcpec4G/w3diNCjtapiTgAm3mqH+FNent2ErbnppHh9V3WwvHuN71LdnpJHFe0
ilDlTq1S8Z23CaFZ2rCA33qlF/AQbDH4dkCR47Ybo+tupZYgXElUlWtyE6BQERdvGxpY2b5kGPOi
mDYcpWf2UPzXcX6QBcoJVsAuI49o2cpoV4/z/F8/BNt/ZdI0ybGHXnnZhgS8Jl+kwAdcpNsnJwdW
o4kd9CXM4UPPUzG7D+tVOPzzQc6vYPrjU55NdcH6M69vNYke9lxPUm2njsWe+pxiCv/JJqjiHUAP
U03th2sEa7ol8IuJ9REY5Zn+L/bmNbqUyeLzyxP60YIPrTXBHWns/YJH0TXCuzF5nVfItv2SN6rf
F1IHfLWlMA+EZBjiV5hO/Iu/5jlhhXpdp13rdPUl6jz4yWY2Ppoekfdusblo9wbRsX9R/hL/9YKo
GVGOJ73aizVuywPU64ypMG2mB1KOS7fPqqYueUoH/ZGiBRwu6YpM6LcC8V5QB6Y8tgjI+/oWiCKa
iL7sjdgtbsgQlpU880dkY1Yz/QU8cK2aBMjCnLh/qem2CVPcPHonXRqEFa6a/e2MmEzcG96e9iDz
2DK+8l1APlGap05qroMzCaA56gCZ9cFRhqBrhwXRLvdMFK71pRCDGoAeWi3PcqgJ/+N1xVqdJroB
zskqcbOFGU1zFNZ3hryGLL4TIkeqqEaaSLgLuLQQGVCKdkqWJgv2JmDg4AWb5XjUIkCR6BI4XNar
q4QwCRaHN23gwoRYsP5KdUfBA16YlWWHuUi4y9w35rFCMC4B45gjSMNqiMJQoMuUHC6iudBE5Y8P
sOj5e44EoDum0eIhlKcVMN4vXreFNw2KVHcLecDb4G0Iq499bZkIbDhR2KwbIKF9UpcTasMxdR9Z
wm60B+L0y7NNOmj8ds5VfVRJH/l7sRkB0dcv06tqBONGnGbyp03iEVXtaorkEiwZP7OiNTnUbfYv
HhrvDVVO+mwKhdxgnBH83fLDgH25Jui6/ZhYg+h8yghzYgVY/+h0iuUPp0Yx7lK5BvOuTZoyfoav
CCuS9HqvD2BaysgPbjpoOh47+GUKsVDvtUcl5nj7qDKw2x3oU00mtQ6JOW0jaqROc7LFjz7fTk7v
K10pR3LY0odmzjTtiShrfgGQ992+36Z63odyKF+LRjHY9zxkt9AmvAZhzGp5kvU8v1UU9tAAs0It
nrUugX3XWRQ/klLSMMskuhWHvhhB6NTMy75PN9mKB5mG6yXc5hLl7aolE3etgZn5EFrvR5rSLbwn
GR0DjbFhVHxreKHLtVAiRrbB07yeY9HPqP5V6948L9Lr3mQgH99Sh4q1ZZwI4yPT1vNJ4udQBtFo
15e+WCWKr0TRRZGOeExOoR8od9tz2r3DymR/VIzW8abL5uV7QlFB4yYdZNMuQG1sL7VKe+zS6bya
l4HKIncfVOtcfaWRreyJj1lyIurQ+zTzlCbHpuRIptpUx+7WDmWhUpQeUXhvcXYYpFkqxO5Ib3pO
rdewmVPaFnlyMnU7XNGZNv9ORz/7LZfAjWiCZfju9Wr+EU2ewK4FTdUcZVIs636pt+xlHtumQi3J
bnzqksb3MLOX5E0h5xiv5apZGxaPyDPr+aBNRmwZE0g8vcGtJOTtDdhr9qmlQ5OLbwTe1msvvpfI
VM/NXIX+bgpXEMeuY2t7DPJtVIexrB3aGOtNJI1LnQWHq/djAshw6jOwMsAvUq3Fu7UFHKqqKHTj
duBMO7Ig93d9qjPut6gEjGbEwpLhBtF9STHqv9h+WvcwtAroJrVmyY6eCobqpuZb+KfjsW2/I4FB
BGiKQ+hgFgtoESrFbZqP3uYOc1xW+kiTGp1lfIEVQm0W1eXgsMOThMvFTCFbGLW/Rm7KJ2GF+0aR
28b7bItRM02+ief9Novk1+LCKT5pDtGa/TCZvA/qyeePGSKaC1sORb7+DjE0PLUjyrPfSjXOu5nR
SIsD6r16umvIGNzethJic18nDeACnC+w8LFxbd/dACoX818mokicdJa44LZ1To5Pnq8UR5zb7HWb
spAlsVKhj+7BL9rwTq/xXByQCy4JWTnaRK/x6CIiPhrOgwsK2IQijtLWKPPGwFRntc22PVXRPHWX
eC779NZwW3s3QMXQof4wwconfqT9AxdlJU5lEMOWl2xnQB9ZqV/rOWdpF3E0fdpqTNbdmGTwvz4K
qrck17V/4F7sCFANsLgjtKggR3WfTZzzWzI+jquHsjyBiTInBNk+P3WxIpKnkcMht9tCDg2ocSPP
k/KG6J7HMS2PTrPO70sfPHw3YbmIzhyJ27Lv8dJ6l1z4aPo0GjE+3nZc9qWw3jeBDtNbp7RaXvK5
C6PjYEXxO5nRn9Rd3BUHK4vqb+miItyVOqzrB5euHrgM9qzqPiAe+TcAR/7bDCmbcOtEnL12LP0C
4Qn6tvbcQp4hOIY3XN4Kg4fw2FX9zCQax453cUsLcZprvVY3NkYMzDklKouQPZzWU2fnrLgXomA+
DmwWjM9UpVT1YVHzVc3XJOmcfUceawMPabd+2UG3/tn3lSYEvxhz/94kGySQk9saPhQRcpiTnwYb
MwehfSYdjxLLxbSg9+mQuwGGSXcdyOs1HpE3DP4ILBDFKUmPcHT8lzwkx7LPI+/B90FnS95eP8aS
DC09vvcQkPLUgwts+2kuAs6GvG//1jxv1T6Dex4/VZzWhAlgi2ADEY0Nf8WNMd27nGA19xVNLZDp
MaOYtUb9HiHC/uVrJDERBgQbvnpulWW1G72sA8EYV/XeNlrkzOBe4A13WrQtx1JXjl8K0xu8kRHD
z2105p0e8yV8zV1JFRS8pfwRqH6J9qbXVuxiKf3kB80CI9rRGj3vLqhcz0O32QkUsWGWCvbWxWt2
CjOCMDDqpNtwcuvs7oJIsf0gVNuqJwtI5R/pCiTYaKEQsv4TjRuYsc4G3dFFBQPYH2ebbZ9rlWfP
PU4lmlCDoEkfBEhlf1tEhS7vTcDef0THVbcPkVCyfHGh3ELF9JTXPVoGpisqmqHPs5cVkbP5gBr3
f84CcuhIhofXHSuN2oWjuUq5XLeEdKxSLuSGSD+u3kmba83F+OisYXic65/CIrg6bnDeWfY/ujKO
RedxUxRd1fyBWhcge8gGlvw5UYTFvXUZgZF7nj7uFATW2U89N/17m0Lv4KXpexBZ1lf/NLd5whNU
VDrYI4XV94NNWV7nIeofUUBfrdVuDuwu8Nf4p0rF1j9DgDI8OYKWy0Pqz/03kFXIzQUNifqHOku8
Ez6Yu0mavNnFW53gmpBXibOofZvdo0iAZaOdfkYfxQ7WwTjXbc5dPML+FzF/9z+Q37K8SYCShlOd
IFZi0kBqz8ml/emA8dPvHwq/q/xjzcCLDCbrDLLIToS9fSoZGOsbmzbbchZCqu9mZI0/JFu4GtZ+
n6bNtKmmfy52yXclppGjgXbufWOylp5Wm/3wMYN8p16jkCKWuJ0PfprN8UEuA/ZQ5Q/tt7KL59/V
sY9TAjF7bY5Bmc83rdVxtitQy8X3obb18qNR8UJZei1TOj3gUdUhTWo0zkvkof8d85BE/kZ2IWT4
5LIvpupB7RJsCaQ8FSWmNDT/KCLzYnV8Q+lSuKtrg1piPnpmLNPqeNpj/9aCGT1W62Gce9/+XOYQ
ZLDrB1desmiM8IxS7Qp1zprCfejBHlW4INc+wByXqZdYmfABsEIvwKud/iNdluK4iQFBQZsw0mz/
mJHcp4NnW07lODKNnsoUBa3csUrZQ5BUdKQK1jt276h1C5avgvqJeRpkcCgqhdFCRlX/NuRJNSIe
6RO116aZiO33jTeg2CjkC+5NHrY8MOKWOb3IDsKbqjcaDiLvbgt6Xx0a+lzXxxmkj9FXjXl0yMH3
S8auZO53vBTIO5Ty9RdVWnOyX1LIvoKoGgM5l7mvol4q+7W5DRxaBUm9IO66Pqa2bKN/oDV8Dw0G
zOIilmVi9Oa15ltyWxjs4Q1jvsnI0CoSoc06pFPkkbVhr/hGsV3Ho6kMcerOOYQmkvpa3K11jrU9
6OvofSqnif7GLECKk5Qlpe6y9LyFQqJleYfzlahyOlwIQP91URzSQNk76mEasFE+ySeW8/Yp0QWm
IoAo+nVjVLPLMdsagetyvrqkY0/A5tb4PaMdjGZwBzSyfJvWN3bnTLM+9Ox8NZdeUbizNFfRJgS0
eHGCD+XRaMiKGxg1MxISOMs/yOdHtvSYFlw+wMYB0qFuhQGpQ3Xy83aAYjCRj8UIYSMuiWFTz7O3
jN2h7AYWfi/nhzjGkcp+heGC4QAkFB16HwUL43dJ+CzNnRueb16HfkKYcBV3Wq9nexSZFJh4kQnu
QTXzryTNk99SNAP/G0D7S3dC3LPF1tt+gHD6LAvG5H1ktwHzwFK0LzM2Nn+XoVsE6gWbozobaA3F
e4zqdwRr/sPpO5UntPSYBvlKXHhydeH8XRx2K+97mRMFzoS0pA/1JvRzWXvrcxX4UhxQMPXTOelz
918/4UnZNbGGOszYUD+gMMYPTEhcU1nYtfHFn9Hh3ylIyz99W+Bb2NrQxMeK+uJXYlUNG/8ULo/x
CEN/VQIs8B3z1L9FTnXBkZQ0tJPl5prbgp42PHlSkOuSjHHK7u+HhZQcwfWYP3AGe8i/CkrekRH4
Xj1+RyiSSMDB5zM3v2o0kUgWeSL6Wz/yJntQcZxjHSnpW3gRgjX8OZpkpm45u8x/pA5E0z3L1VKd
pz6WX44WtBiFVzPM780YDd6pll32WANPcrfWgi+WXwRZnREgI0QJhKgQxiaCy2NL1dGdjytywvDU
ucgeewmQ+bn1cflsHZzePUineG1F1qm7Jk8AtXU4hvWjTedY3RUyvEqzl9yvjp1jYseK1G5/8BBD
HbHbMMyw+sE5wxGXP7OZeYl/ooj/C1Ng3Z0nOuwGGf9OBxaG7PCiNpvle9kFxRPhUvVyNC6fX6zn
/PAmhij2fxSqCN8j3cy/tsi3E0KlZax2UTeypqJVyHWKdqJvvYqi6pwewjRF7nOjRCe2O/wwQ/aC
wXp9C2WLFsI102IP12FM385jWjm+xg6jH34PiDTXNZl3aEY1IaGsbVgcA9FzWaCkKi4wBeZDBzL8
Anlp6A1adEOw+pxk2b6sSvW9ZVmIzNuIVeywfdS/1Jbrn7lsPV5AF2FIcchP/wZMSDCIMzDOHoG0
M1/WaxdYvIVT8QQJFEb3s+/YhXEV6fsO+ysmubzkOGJxbw/5OrhoV2Y9omkDDjFwJ2ywgwsF0Pgm
SMdMTpFgtn/Jrc3z5xTfEDq/1JavHqCheXKJzQlnCFlnJKC7h+QWS2dBLJUn0dP02FT1XkyDCi9R
WKFCa9kj0sMKp5fvp6ic32UbGxx0C0YhSN+0OJooFNHNNA8jaQAV9NaovHk+m77DzVotS3fwVZ0k
nN6FnNDn0yfIuCV+jmYTUNFyHMBbm7C/+MC9VyOb6o+gEfHM++O2fm+agN1tiYLqYjsOi1sM8QUK
97r17A+mnZ7YJRiv+rFFO6P/sbpJQjS6gnCgHRBpl3KvV+vjiI/g0wYa+azUzBK7MAjs9LZGeYSi
b0NVyo+bxd1nnadLfUO2l/nbVliUdmiVJs6HMQ1/xtJbH1ux8hAO9TC2JzMt44drXP+W1t0GDGGn
9Xvhsv5rUKgkV6vU8iyr2hsPZHSvAfp+ga43zVz8FhcrKsJYZeFXV43Xo2BNi36P7U52fB+Mens7
oq7c1ZMmSUdHKMIOOT9nuls5iz5jsiYQW6m6/NRF1dZvIVIuqH/O1e5tClz10faZW1Er6uUZcFiN
PIobdpqlFJm5wAeBw8el7uOT8DHs7kbwx3/pypx5mMOtedRrgUd3W6oZsQvmuPeODLoClW5AdAtV
oys2m7XuvvU2ZuVusB6CVa7GX4LXWx2QkcrvFPid9CnciOaAnYMgA2lFuoedtl8kxK0RbsSmeSKv
P6d8LxOeOGtGzAdkEdUXQiQ09fG4NcSrEt3xhcnLqBMRxeV0LhA8lUjF53b6tXGPM4OJNnxjt8yq
fR9K1P2intULshNX3yJZKvm/E+vkTUK4zHC/df1ymTaleEpglGqe3ShBCg0v8EVyP19BOmvz2G5D
9K0CZKe7FDyPEF1lQbq9HEsPWqIEwRTI8PwesZj/wevR63NfKP8/0jum4OjoflovK/Q8rZmmvH4b
S1CjsSfUbFsg+MQWYxcZR7jeaQyGcJ+240p8Or+A95iqbfgEFAuuxJ+VXxy68tExE4g9MG3GtDTX
i9qlUVX/4QRY/B22MJffr8RW4MkLmvwWuBi/P2LYvn2NyAUw/JoDCKBadMaYmLf2IY0QZnHkjaSI
1hMj1a5uOw4c08Vz8mHIZat+YVwpq7NMTHOPcirMwRRJNuKhRZYxAlK6C4DKBFVdLWQqxA36yX0S
NHRqrZFIg/02phZ3QCzzv1dx1YOBRBDnbc5szMA+reruCiX/qgNKG1EnpOFHGwc50LnDLfY0+Hae
XiGrcJn12TXcwKtbXz12odTtcUll/EM35UroMNPZUwHxxCyP5unH6K/YWkwgt/JivHqVVByvrMi5
aQ0EwFB2ErToKtsAhOdB4FWYMDkKo5j302n1H+W8lU8k9zT3i5/gxN5xwKn2rce4lz8mqZU+U5pu
8H7vRSQ8XzwSxcIacRqaKS6yPVqVeP699fTxqQOILXrZXZ9FqXUn+l4Jf3lBkO9P/nO2Ljiszn4V
1D2uHhyBffmar2QsTHdZiCqYTZF9KyyPCZ76OMWigj+8vqHNL/PobY79zmNOVdX0KxmTTbABIng6
tLUZsabLJC1OdUF9jjwMKgiIJW0ypm8SoIyQ/41zOSHKhLS29sEb8ih/Q6W+ZcdgsJbJS9QEKYSD
TovdEvrrv5AEl+F2Kxg4YBiiUb7buujH24qTkIWe9onvnPAm8TxD6l/92hzy2V/P9LZ8DtI1h7jJ
gjYnodLV3XLTevD8Zxla+p+vYSKALbbsy1/bmqj+Zh1tFV40OGf5kNtAJLek/nFmBvNW9QcrmtS9
ad5piohlmiS4M8hE+JyWoNnu5qyNiwc8RjiuAhZUfFxQoigifN5+HezQ4mHM2knerpi5FRPJEeRD
ea+AJ5h3XAt/e+sRsel2ghAY3p6NlAJyjDp0OaXOV/5YmHSzY/O2V3Bvog/T9hI1XO77z4T4tmjr
F+dvmIlzWALEF81HbFTyK8BGw30x2vzVHzdJoXEAzLnCL2IX6vqGyYZ7R7KI50W8a9NifY6KODJP
8FPcYbyR0cccZlRwlrzjj8YzhsgDvu781otV/sdVU/m75QPYjhXKcAHQALJzXFQy/+kry/hooxrw
M+0hkYrQ8mfWxWbxzkXB9nPcSq+4BO3oqQscnvs0MrUnmSTBfNZz4cyjdIrclQxRwZvJAffQTuAF
vrhixHdKBpDlWUlb0k8NT+DjNnDD3lUp2h90k5wOxAY1xRG2W122ftPTcdDT8Lqu/7/vQt99TCFM
HCr6CioTC41M9hX/3XRf2dx3oONxi9tkWiJ3KYa2+iJ2pGZrWPr8HkMrmSc26oZjF/lxukNugUy1
jlGj7wBtl+HC8T5yZkWG+J+tql4Au3y1Y20HopsFG9gVuPLD44wX8w0eH346nDrvaa0qwFpV9pjX
C5Mv/1mbaNZTXqDx2CCqYFUHIx4ABnGmPZaYRAuiHwZ/uXFgKHfZplFNOzraKVAlxCe4W8IxQ2dd
zggoBPzsxAvVu+ZYhePMr1YWersPUgBQ7OmqMHs7g0fvAuNvLCQz8cPPnQpdfc7mrLoataZJ3AcG
ZwGkgQduNypn3EH0bFx79l+BgGJtEGOlw4ylpDRELUDLNbtyDsLhELSl/Yfsht2vQHFKSGaVLtF5
mNMSKwn39XkgWnQ7kg4Wv1YTqQkHsjvMi7AZPPdSFCxOCPR4zjoEbx+6mCIY43yeD2kEyox2TqgX
ImBq8CzSGtR9StDY5zpYVzwOtM5+ZWJVhzYIFvNzDeG9QdDXvGHuhbTn/YasxTBLICgCR2XyHYSO
kHtCMYl48RugyCPCE0SuISEDqC5YzXw8myr+Gq9rz6GIyQnmJ07G/iaPtuJDiRTfM+xt/JaOYj1g
LjdPk1HdaUPpWiKkT/RfbPwIeHCIgLyT08eysQH4iiNbvHgicCa/OpYhS3cgkC2edUzc/tHD50R4
B0JkRIQIJ7CXjhtse9Cr7qvtbVfcZV3nOUTenTj0TUJgQO5n/HU+xqSc2dhuDxNL+58BnwFmdc82
r9Wm4gAzHfaYHRLkJYSsRFx8anxofp6zfL4bhF8ENJ/kSr6OUQmOIoWc/5O+GX8PQMP8BEpmLOkg
ButvE/cqBYed3FMPtGV3tSzC/F8iPMijEIL+XPptTn3T6us3YiSScWeqrGcr0qPskQtM4a2LFOzJ
LOOqvBmSOdsOOeTTeMyWgF6dDNn9nX+NGjquQ2WeOFhNe4RiQpDmcxx452tzW/g49stq77AC4Jiw
ZJD4N1ONRyxnqUYIKOb598LZv9wvcKLF8zB7dcyesgUHAQ3Q7ZB2khyH27DymkvSL5jB6iitfmEZ
aJAEz7nVT1Xpkpmvx6H3auYlOekRW+4TQe+BfRCmcFAlOFrq9oSYIePBtS3WQB8X8J8aDPgXOTrL
byIB5/bIQGFSgoJyPI/8dTA8pHgbvBu2FhPgD9ZDd5zgnwYyIXDSAErUBrlRwSzl7XM6xtqT6lic
eLNq+MB9rUIvOCRdkRW3nHIkecahd1USEa5HHo3Z7PKMOZ8gcx78MSPUpNwQ/+l9XEdL+FTOnkTH
gqO4tlxqFeYMtfc5rPtXMKANjybVY/HJ6rwcLnncYlCEZlvC00Y2Z3S3Wui2KxIc8Olw/R5YTbdq
X3e+/muXKXzuI3Ktu32+gPI8rBQNEkYlE1FwZJarnu5Q2vTRD59ICejf2PPsCxBVpT6RS1Yl3nak
BNGhQfOCJCaAGAQbJFlFftapSf50HDRIQEI4inQzEUyPTQh/RNeWdger0KEjB4dyPfVjq4ubzqKh
PJPWo+ZzbhlYuBARcuR70ah2ROyc5CRqOtUst4PscSVXRoUPzpWizEGpKz/8vclI3QcSdP9HiqrL
f9aoEMVebavOXptRT8V9jlkS9GL0PHLSUWva84Tx1vvhR7MZ6PPlT3vrUvD+Sz4paHzsLwEaPGzi
bdQfgqKcXrSnZXCzgC1khDAFwVsT1CVR8CJguJ5ai7zHu1oiJ7/U4tZDaNPeOFzb5YkDGUmAVj5r
Zq40aQN9mlXfbJhuPpObuTybIJ3mY22TxSBU1l55g7m4FPvRDCuuLmwIvneXgd6T21XkVfFStGPw
pxm9croZs2nM0KbnrCF4fJNvzhRNxJCGpyPQqcxMC9qQhhm82YwwZvoxbNyAI0a6vmpvq6oR+jsT
DNyAA1jhj/8j7bx2G8eaaP1EBJjDLYOSrWC3O94IHSkmMZMSn/589H8wI23piGdm0ED3hdEu1g6V
dtVaeXQutY0BPt1hkcc0IcBQAYCUa1DJgyE4jcPkM1gtfTh26Rrya17WRb6FBBiOiUrT63pXOyVN
bwN7Ji+ZFAoJ2lXJ0Mo3vS1MXqfbmqpH18fRyc/qg57tqJufTivNpPlH6jSTWQBLz/eMs7WdTqh4
Mvo1qNPDL93ujIjG3Cb+MYGCO2J/ilCa9HVDkCCr+F9VQFdNukyx6X9q1nQOt9EHNc2CjE48BNLi
JLuDFL6FQzprc2VpLxrPY6cm4JeVe/CktkqTkQw7CDQhwieU5tEqTg6fAK3dGbzrMABLxKclZJ0t
YazwwtkkvcCIznqjtabCsARJCPOKAiKqhFpdaoXtuk/Lc9BVUKBUNGLxFNzDL8gkAf0UUHTOk1PZ
ziTT+npkaG0pdwd1GzKksHcf78INf4SiOvSUQnhvyWCoilDmRgugziHP2zXvH0F3XsTZbyf8AlLX
YzHKLdbwKAe0dxYb+B9bWOmhV1qV6aR2bb+cmrfcO5+W1tqQgsazlLfouK58LZxnIDJ4OXSO22yK
i+TOTl/JF0BzqYAcVGAWGEL9TkpdNFCaGgEDfedfxrqf0Vy+4OnkoMwOzsQC39ecKqYDPbaK7qLm
VgQXn9y0ELAU3tBuBoAzyHZCeQ4IgYOnNApmCv6Qd1J3Doqx8bhZnrU/ai/NijyZOPK360AFTpbH
7R6ppt+p4C+wcquGQc8O8LI1zzvbsJzxhraOy9fHu31XiAJ7A+fbMhXxUPFIq51SRhjWip690NH3
pLWvsf7hXwghV+UdgNBMFbnHk2OoNaa+79ag2X5yTOU34+sv9kGboEARdeFaEIMwEGg5FBYNW7iv
puTUsm0UwClFnyvlVbU+2uWECPFuIEKR6SsxFcUgaFQEih6l6ByoxdV4Szdq0QQVA6XmokoXNFY8
XjLxsouChKNIDG00NmHZNi5emuQ12f9RnR9Vu30s5c6KXakjXLUI0oIhrZR4W1c/1OiX7WyHKZau
qRUbUZovTrFxSFIeK1mxVPfqdqvhvM4BbeBmNWE3pnQRdr+QTvvDKdLirRV93Bubvf5LzyeIHqY2
ZfyEC11AYzvpTsdy9fudEW7YFDl+Pdf/8LaIWy/wBB06jTErGSmACXqpkgP480U3X/7bzo/bdqFK
xLQAwZcRbzXGUBLpt03TPJv0WMi45JcO9H+aEFlqiqxycwRNaBAopEI24+0IR+bycraSG0ZxHwu5
uyk2r/EGTtGkwe1aEzI5upphRNkeiq0NqGwM6qgS/ar6YkLQjXsY1VENDIxmUUnRNOG2WN1RkQ/n
JN1GzTPljah+ZtA+iGgdHIqvZ4OyHQ9dAGXOBnW7t74kIHxrme2deJo50HbpgAf2WHURTV38IOFu
nZpBB6OXDzoMapCCgxYZKm+9oV9JBUN1sKl8fizw3lpfroBwx+DA2Js1VaFt58zV70cgJjObh83J
lR73TDw4l3KEizZYJVVTer+2CUCmGZ3LzNrRHgTumzMHV89h+DI5zSwmIB7r934iRcG2ZuH1NIVm
b/HEtnaiyEyHpFvnKG0ZnaSZbgfKHvMAIPhJH5JX6wepYvecrcznDNwm6uBTRCP31tjW7ZHOgGBP
N4U1jrWD0Z5p29sW/qENDhJkKsz2G8cpVUcPcqOqoZgqcwaGamnCGp8Ve0+/YZNuy+aVmq8LbFpK
lqZ83bvWiz4DWYsuvtSbWGCRtMVSoW4inDFlAixTNQWTkNDjVVFhOu9U2JpkEtkaXAgYmuPu1ezf
lPyJymBMxaa15rb641Smu3Ev6IA5gxNWLKg0zowum/iqGx8lfJRgDJsoOp/AfjvvWkYvz6e3CCgE
B4yxlvKFks8eL8GNURyFEVtrIOw4KuQZ1/aqAAbUyPasgBW+Uvpxq+r3Pxdg8vtHbiiQmMRMiZol
PUZGcd71PONpGljd0tfHEt7DnKuzgw6XIgQdpO5k2KTm5x3xkGvazwf9Fzpv9CTowe/mXXwJCEhX
OhP79P+QSyZmWQYBmCPcDYq+gCAeu/MuOW664iu4iL40Du85W8kGD+nHqQV3core7eZCoizLaEER
CNMJIez1htUMtJQ86g87CVTpJmNAgjtJ68paP0zcyXuS4MZWyDbhyIA55FqSXe73VR+W8k4PVbL7
ytvHSwDE6ZSaoLCeEiSuo3M8JXqYyrsWfIENY6YS9UogdLm46bI5O7b/+MDclWepFOjfkxlb8NFn
aBLIiE/yTq0TN20+OMRPIOSX2fKxnBuHqJpjjUBXVZOjr6rCVhkhzUk0vsiMwFvbxkjmTfkWlhXY
SjrvM+quy+UPjyWqt7YDkRaxDVUJkg7RoGVMt9d6f5Z3Vg7AaqpLP+q9aX/MBt56MoC/ngxdy1c1
73YrvR6UX2p3Os/MxrHBK47rTRbzpjUozAq7+zDOnk4NDe7AuBkrsETctim+NQy7MJxtNIsOaAq3
4e3Dk3ppk9lGvATc8/CVIfPDxE27t5AaAzAgY3HiVUM4iXTT5MyeqPJO6T8cv8agWyre0PlNtSkm
juKdO01uC1gkdRbMoSIysVL+k/K6cLhewIcnhTIrTDOIhpVmn7wCfJ0T4zn9AL7TcA4e793t1o1m
BFJzGyNpEdhdX7e8TlTYO07DzjKlGfgH4H9Isy5bHWhgq7Vvj4W9syFe28xracKSMuiv4Pm6YVf9
pDO9+Tr8Uj7IK2cWz/a+vlSXXQgUout8z57Dt/atWFWzxx/wzndz8wEq6Td5q2GY7wxzFyG/LgHe
QzfqsOtX4avu0Uisu9LGeDX9YV582kS7DHJXZ1kv4jUtWRPCb6INFe11zTYcx+AvdbQQF8ITgJFo
EbaGXVgD38RY1dPBhJohzr4oGY+/AD4DEtf8yJmXZlzMb7Thy7/5AodCK+da1SgSXH/BSTVohwd5
ZFfXEper+kTddrk/+X1sLBlX/8awNM34pp24LXHtY+H3ThoRD9zbhjLCswp2qY3CIa559t9px/rN
XtWW5xyPH7Lhj13M/5Ok91N4sc4Hnt2ZWTHfz3Tu6kzO8yC/yoZ0KfUMN9nHT4/l3Vr2sWxErE6h
08A9Cvt61Oh7cpJQ3qHhqjX3M9CgQYUoXu1uQtJdQ0H5l6lfnDHOXxBF0fkw6HKGTdqWZs7kx8+4
foMYLmbOTdoXbpnKQZlbU/bproYXYoVzA8igliUVYiWrnlXdPGoqTzKLdRrv3/Z7laby4BDWa3jB
AYv2wflqpX4VOUlQUJ2vpvjHx6hcvMR4GyqUlgE8mymcpJOadzlArfLu2KfR3OlOf2Ad6pmYBybg
8c7eO7NkQIbsKPAZGeJJytSjQTsreus8wCUDSM0LOieL/qPBDPNjUe+lTFGrS1lCtWuoTkWpp4m8
642WUS/IZTzenxe6dPxIV8WmVzXJi/XT81BWL7xqPWWD/iFLh+cYPCsPqOk4qDO6oQ1w9l3LAUnk
qGjMccnbELzow9C8hJECkKFUDX5OBRGECx5m9sqvg23MVfobvVLdB2bX05Wt1hOGX7kN+C0LJ2rS
7KtS/XQE5awyjug/rQhKVANoY63ZtEn7WTaG2MvSI2xP2vEHmMjLvNS/8Ti4juzDKq1ylTlibUFj
9jDh2+9+j4YHoFgKi7AjBGOEnlTA9628a4gl3N5QY4/mWn1Cyp3rahMgGDaNDKR71Cqv7W3ROtBu
JZKyy12gXVf9PO+DeEtDcFzOgL17fIJuL+m1MCGZrZjklzQtVHd2xQBFoT5n1maAY43WbXnxWNR9
xeAOMHkX0mTVEQyCBhikVjDRs2MwpDdnsW99O2yA4mJg/uPpXylmaI6qygTPjiwoRkf0ELVUpLkZ
5KPgKR6AUKXTgFmcx2rdGhZWkBAWS+7w4iVGfMAKpYN5RtDQ1qC2qOUwb+C2moe5Fk5E6XdFmTIv
5w6wKaY6Bp8XPkpSzlnRkgDtKh7A/zAzFnlh1B9/mpH587FStzYMpcZ0gF4/1ZFtcatApjacEElH
OjLo2QBqZ2XuAPiEziydeBpQxgDu2oghzLEN2zFthUREMM1Jqic1zCXqruD1iEFfOj4+wi+10K23
xvqW0UUQRZ8YfQRzdZEw3KkdJvjZby82vaImWQjm2uaJUDgrxwMjhGUPV4h9ppedECfzj3Jm/ouD
QhZn6YQyCs2bghTgzRSepnt1R1Av0xqj01CoHj319fHW3bvRl2IEb69XTOHD3azu8hQjuJKiF3Bd
aQZ7LEW5jUtZszGEQSPOvfjGW9RDIe2Bo9vF2u8zzZFS8tYAqXrMFkn6m44lV8+gV6fJ++Wx4Ht3
4FKusIrngvq7Zp3VXcgDrp7pT1a/UIpm9liKot45k5dihFXUzELrh0xRd8ccOAN7r0HESEdbXVH9
H9tCIfVouiVZULUBzztaAT6ZrRMriZ7P4BJMfM0oTLggcNY7uo7vwS2IHOJ6c2TWvw+t3ZnWHWoN
ZL6g7LhhZWkBKMRt8Fj58b4J4hyL3NzB/bCzorg9zyhmogMA2MXfNIDFqZV54elFLTixDaM9Yft0
KOuJO3gr1JGZsjd026S8R5rBR13YNmZpOubYEmsXlcpCOrrDh1Tb9WflOYlfbXPlmBPy7uwwMBW6
QyiokcjC23otUNvHJ5oqe2enKm1QggBSRy9lsgTLHTi6yi072k7aj7qmeBZDvxiPiVW+k9fSpWwz
kzlaPuLS8QheaOwwQ2PH+vnwkrXfDWfLzKqrx3OFnrjk5LXd4nACgZElh+hAyl5oYBzOa4uxKQCh
SsDDWjODmvKXY5T+4+2/tzKWTVbiaJptkvMKZz9ndJpWHmW/S5i5oZdKrokfV3Smd3TGH6BWpTDE
tPEXcxZN8TXfdKuMjgBccGXMtImnRLb2btAaWm/D8KVv1U9FtSwSr2lnFBgBwl9b7SlwAGetJECo
nGGeZ2sj2inSIozqiSt3xynRwEEQT3JGyEISfr07jN8wJaUk4QtDk75mfJIHqirVh/ynSu/Gmg5e
OQ89sHb8vvhqhRPu97aKdC1ccPTF0Wg6ADPCl+Roz8ozSOcgLTj6N3DfvYK2P2U/Rfs7nvbrO89i
g7ev4Z9kRzeF2xCdZdpiDS18AcKJycOItjagJJ0FSClT7zR3bvoYXHDtaC3ULfGdBgqv4WydrfDF
XAMsqUfL42lj9Y6bmkmQl18le+KiTckTVNNj6FRgawtfinZ8jAJS5vjcwtXHOL8PjOjjy3Nb1tRo
PKHXiGIN+TZR7vW5oZlPNQE/iV+G8yZcpPryHK71+E/HBibxW6vzyg40fjE7m+Em7Skhe8rpZ+yD
zSR5qjR3pKcaQOQ9GKplIXllP2dU8ACmeRpHU4nGzZ5ff6om5DOwKgLRn7TxS/7p8JUNt3fl7/Ij
cHHLdEU32sc9veoTy3MTaQkiBSvfQx0LgWEfv9T9Vw1O7/b34+W/8ZTC7xdsKuByVm3u+f16B9KI
XXpMCpfR9679+s/l2KpJldfEP2piyGp3VXM8D+f4pek/61W9sQtMUmaeX6Kwlyb26SYWRydb574Q
OOKXZWGbjqXRN1KyRycrO87lU54CP1qSAw9FvqjPbbdk8HMiyrrN1TTagYg2MAdYY0r018dYPpOY
AiA3rFsPOpOgn3M6lww/RJNtazfXE0kUV7UxoaZAI4bFmcGkYtSF8pqKtX9aShumf2fyIprwarcn
41qM4NTOjnXIYgnS63Z18pMFzavqVH57e7hHEQ6PGnRVjPHT9Zo5kZXJkh7J62ZJddpnesmt/Z/h
zluBM/X865+ewCth4ssQ9Uqo8waWLVkcfMdTn5XlYwG3x+5agHBV0zE+Osvv+9IH4M080z4wsSfq
rQW6liFc11J2wEXqD/La+sBgSMZUCwM4r6dnlu/zfht5ezTr/WhH0XvT/3Re9m6/ZAhlZj23E5fs
xuO+n8K/9s7Wrveugf23zPpYXteBw7uC4zmryLcm9L1NmgQp4wm6CPl6xmtqgEY5IX4fgFo3s339
p6u61LIm9Ll/q/7WR3B6oJ1lbRejDwNoT7EvedaLupD8KTF37cTFmbeFawV8MePGR3awDujm8SkI
YieO37v51HFUpnZIsEgAY4Ao3CFp/+Is2mC8xAyYvCQfiydnoy41r5ypn6H/cnxtwmlN3QQhGoPH
HvA0Fcmqd/CKJy0Ip9dxSjvBdgxll5QMdMnrYebMstNC+0H47R2fdFfxgCv1zI2zA7DVaf1wUr/7
x5KKJgEZzaxELdfHsjzGemQc0vFYAkW4Sn11Wfr0kcygf5qwKrfJxXgFLmQJZkVV93ARQtawHjfx
HCQLa7H3j4vDQgtyPw0e27C79uVCmGBfjoatDePk1Hr5upjykOP/vYqYBUUEi1FRtCo1WgHWHScx
CjLOfe+fAo+83I8+P9bj/jUzTYvuEYoAvIRd7xCAOJkkHUuZHvJkAWRLUDwlu2K99+IJuzEpSTBR
ugQa/UFD0njBanfvAwC2Oq723tStmpQkmCgFsGO5HHXqg25Zu1FAPOjrz9U8n2hwvWsLLxZPsFEF
vDRpeC5GG3XydW90l9aK4a7/unSihTq259w2UAhIxOVpGfuNq/zxQPR6/Y+nQTBIAII4SqyhUDUD
yMGtXWeTeIoHwdSESlMrJ1ilFt774z5BoxavmDI0QgzoNS/yhEJ3jd/fGyQ+rOwLqdVMB31O/uh8
1SWP+N6U5bljxekKJGBXMHK8ZQu7Q6s+z6NMOCPk4MUIOT9n/+KaXskQNmaI4YJt7fcjDdCQ7zau
my+l5ZTXvbNeV2KEbSkcKLAYNBm3BfJeT8b5wUcxsfe3z2802l0smCl4hRAQhGiIIPEuXeb3veYZ
qlE/xlZHwI8zTJJ69pRI7damXokUnAM0Xbqutiimbc2X0a5K3hEkebf1ZX/1Z8ou3PN7PAc7ZDfU
POgaE9ZRARwwzjtr9HunZfG1eDpxi6zvkQ9x34Rqt9W+cTX/liV2W/fQj1pF8y4r23QgN7/2WKOa
cgQ8Ys/qh/1W8fJfqpuu5Kf966SxHc224K2uxAsrC0tfxXDku/jRrKc+7aPvt7mcwdDgHcjzJozU
+BtvJNLsSKcm60trMD+/iHVVxVRSMPpY3MhlwPypCHT35MH67gFsPGHh755VslX6QikgGrohOPqm
pvze1ImyzjKmrA8jEP6LQQr2ZehfjHBVZy8qHUraGyy5bs/MtyWZU/reSTDHhPmvTxjP9oW+yqGM
EgBmFdyZ6qW+szn+YMK6/7pf8K7q2Rvpee/lP2R5Qu77CKG4zpdyBYc9nAwJTAzk1oG0BVm88iPf
9obnfoNffVY/RV4GhDbEdf5+23wHlMqvpx7w7rgJHs4ck7yXp9CbagjgL6w9vZ7k1gb0vv7hLXqN
XkcrC9vSLHuGtw3WscPrcVO5iT9lqO5erQvxovuQ6pSCG+yj68OzsW38dfWsr5rnaDGbKZs5/Lzf
YXT7M3D0jvOJM37vVhmOqTPiyXAD/wp7bvS5Kp9r9vylDYxFvT7g8/eL0Yyorvo0nSe81+RudvtC
omCyZLM7h1rUKGvA9aAqDnrP+tDPx5DmuKi9c0BiScEG2Kqn07Kfj4nsfjF4DoDuP+FWZAJ+Np0f
qXdCYVpd/loGQ/AUsRQxXDywDM7C2NovvO6/tKthBhcMwRZM9ccf9U/Y6OeFB68FCX1JYjGxE3ci
/atPEOxbv49iwNH4hJOf+nAT+Pl6v1OXgxcvjmu4qT3pbSqguJfKXMkUjA7pWm1KUGSzDUXhJgvt
PdFmaN6nXaX/4CwmdByX8cHei50GVqUZvWZXyvqb9nQgLj9xyArP8ScFTe2nYFIa6OKzVEYxjeuU
b2pP8gCF9UBH6X3otJcTek3cIkNIBCrQWPbDqFcfjHn9niAjW3Wol+322IvwXyWhVzsnZATkWVaV
xePOcVnGNPT0XHvW63Fx9ulNn4qiJw+KEHqO/DC6tOdwHp47P9tAa/S+e70PGNGqmHIIU8spGKVT
M0LFW5iIFkfULRlTg4nNb3zAqgJ1uV/sMQLSi0GIXXgWhweacGpdk7t61ylcGAXBUtkhOAaVya5C
yvteFwJmyuu2o7HSffCuvXo32gHHlyaLedroax/cFDF0NWEtdLLxZtov+1W5wRQGsGxuws+NT5s0
q76lzLel5W3hwCzrdqv0k1n5gwddfedaq9ZPN+kG8tZ/WQO8PHumYKlgSrcdo+Mw5MGnOqipce7m
xovsTrnFu9EtXcOOYjLvQVgtHHKm7JO4TXplba6Hn9a7xYCwOIAjZDFZyL0X7F3KEk54JbW9WQN/
8l4GVD6cZv28W3b+aP+Pi3DXuNY83YxuMeZCgxnjPjYh45G+3e+/VRWOPODhLfQGiG9XAGF6FI5x
evFUQ+uUksKJjk1tH4Hvjp3yiNy94zZ6Gc0i3AXbf5UJXSyo6FKx9Qog88ji1Z26ave297vRe7J9
qqv/u2SPNktGFmiRpblMOJWpllJgOiv/u63xs70efKqrAZu37LgP9uwQPN6yu1EbIaMJHoMOqKUp
7FnWW2F2hNRxDXHin5OvftKa5VvpK/PyWToH4C0tinU+O6xzEk1pbkzFrPc2E+sENISlgswnLnB7
Bgcpg09t7XAzbE4ofa8eYFk+UfpUdnLPcV/KEha3bG05bQCfWp/nZOxrxzu9Nu5x9f+RB433TLwI
l5KEkARUwFOtx2hlbUGL/969WYsYh2o/N3+q78dNOdN5BNh759fHm3nbtjEO5V2sppD8YGdAze3Q
EGLQl3zTEZMaT3u/+mOtQk/7LbsNSCMTMu/uIH10Y1cUlJ6ikd/v90pSGa2Kn5PcbpuvwoBdnDMn
LT/9GwPjXMgSdlABQiYqh4bTshgfQ6Pf9ZKG9okg9p7HvBQibF5nGJWSgEj4fudH00lYPzcI8B4v
3JQYYa+Mqu5HGphx3RJq790KOHiXLu6JC37X/1yqM8YpFwlxdS5UHqw7lYfdblu/aE9hkFOp6ub6
52hiXn5KJSGCbNRetQYIvN/fkKHVrn24kjntUzs0qZPgUyN8nM1zvIpPHeP9MBjN8snbu8q6/Px4
m+7Vx5mx+vt8Cz41gTEzV0KUqnyGbTZRcOB54bAgePuPB0KwxPlxAGlpPNzg9T+PNanR7qPUlBkc
d+HGOF0oJPjPPFdqc2SUxEuPPi1Z6N/PmzFJBU3RB1rfH/K58+u/raIl5KZat1ea+oDQ8clVpjCT
ecMKCD9vP2GP3sfABPWAapE1StU2vABiz7SVAYGc6meVZ8J+kyxoZnjW/J8NXQC9z2z4949ctKD8
8CH0X16mlvZOAHQlW9jCGmTNjMEIdf30pdipQfI0uIBye52HYMMDvjbIZul8am1HS/FIY2FDG6vU
CvWExsMzz74A5lK8h/vmOdudNiZBpvY2sZl3amyXaoqVnhpkO9VIUdNy14ofPhWz7XIXFJt693Hx
a2JN79iUK1mCyY8H+p/1GOXaQKeSFVGljd12YUxcvntx0JUcweo7p1MEIC86fQE9/KvsSbQFDMvl
bxp93a9f1Rlwm5D7cVynWtX0O7unvDf5mBad/mKbZx0ljeqcShZTbzdZWX1M0mQ+sWF3fLSq0L2k
M63AtJs+fsOFD4jo+1G0cz1e+f89uyTr4qnZjK/0k80V9/X5W5bgBID41sBZHmV57yXYgwv29RjZ
jaUn3mR9R5pMsu4dSHpVx0Zph34/WdCvjc5V2yqVuo7NmhHIQJK/Wtkf05oEnbgnSJVpjaVrUhth
1a4Xss3aJFNiXV3r845MnldMimvLV7pjA3VGrdGXceETm3fPqFzKFJQzEh0KmBSZynb/kr22n45L
OdD8NxiTvCo4fko32Vuz0YJ+8VjwvY28lCtsJKlILkE1pK6BGYWxYVYbvx8LuBeuMhf092oKbhzK
mNDSEyRIgDGOgMiWvy+e5D3cLHlw7DZ1N6+KH+1RWhbGZ7v0KyiAp/rP79mXy28Q3DsImsqxYcJg
LXv7VfL0IwnCQF6P/gn0Tsxo7/OMAe0m3SZTN/9eL82V/oK76NQWJrlOU9cQxgbJpltqzwojzZ3b
uakLiPDZN2daUHmYu7eJpZ86VILP0JVCZYhg9FQ/1j9ApnXfXufzHQ8Dp/mH3p16hbr3OnKp6bv1
vTBAWc5BglyG1Msz54P/o3S331J/CSYKztHEM1djPv3Uu7/+6yK/f9qF6EMDNLVyZpFhc+KdVnKH
5fZtvhurIN8hUKJ4+zJVNpg4U++F+guReqVaJ55PR3PbIzKegSxKtX0qg7gFdAKIFLSNEQOAUSNN
RDq0KimCKMoYzw9UEvFzN9vOtpH7+3cVVAFcTd9D78/EuRndoBhrXIoU3KTWAIQehawmb7W0V+Sr
kjJPs6pezUXhTb5o3TVBFwoK5hZGtKY9lCh4OFCRnq3fwveroX6RfxoryS/8x9pNiRt/frFvqi5Z
URYhzkhyd5A3eh5PSHj35o/WTzCqThdDO7H/v6dR9/QgCnKP/RpvQLqovD8QEU3IvHvVmWJ14FvT
GS4QLJxEiQXcAFNdH7+EGcQWfvGZtttSC6AQfrx+d8/9hSTBniVt3jtaiSQNcprBMw1qHhE+8Wf7
K5pyxXc98YUswYDJZlVVoALjnYB/f37twWueyGYn1k1MWeo6HHRGOtU1nJoM+5wTF5Qgxw3B9Jwy
UhMLJwJ3GlGYGtbBGvPZKHPrNYwQxdnVQu+8gIzy8SbdS2gxG7bpOABzKjeDzVoKMHFuxNo6i/ez
7vDMRJHTHWf7IYcV7pcTbWy58bUim03IvZemXMoVjr5Z90cns5Fbl7yLm8B3h17JVPvM5g8l6y0k
MxNH/96Tj0pfrMx4GRN0IPld32gDcp1CSQ7auj8H2aLH0+hETfVP+K11oA/WztcpkXe3EnTb98Ep
RpaEc1nHZaW3caKtQbC3Uxco7aPhRr/ObzHMQ1NbeS+uB3eGXlGDCJ4p4Wv18qi20/ZYaOv2T/ia
LbqFtNE2p0/JWzLTrQlhdxX7SxbDENey4B8eDKg0WUoDnH9XeTNhjn0Lf+W+/ePxSRkN0o2NvJAk
pHxSqIPj1CMJvi6jm9U/T38KaEbVqQM5HrhHctRrjRK9AgZ8lAOj6zr6RpoCSxDsfZ2X7M6L6mP9
w4IQ0zU/PlZvaiGFM1lX8t4etAxencyLoyMkCL+hzWvsZXl4luKnMv/83+QJXu2g6nKxT1ETjkxA
4OViZtH/sYtfq5W0+2+ihCsuR05anmLO4wg1mFAJ3sNV/8boVB78N0Gjd7jw1HupkwFiz991sj8p
n+klAopOelFCT/nnRWcSc3oVwSuhrsQs4rWsQz8k6YhDsT41thcnEGSlRaAW2zSCrLmEB7icOpi3
lpLalU6PHSPqdMW9lz8vtEvKuLAVsCrXBmyiUsVz6N5eHhXL7c+tf+TeWccVZDeuFCeuUgGCJsHu
qkcTF/72elx/hXA9GKVqw3zI9mtL/X1O5vlxW1rzx9s4JUK4CpJqQe10TvdrCONmcbp0+lWvTyUf
d4XQbgrAqgxAhIhwxpjzGWyKbr+uw9rtil1TPrfOP65SWQpOVTXG2WkFrNjrM6IbZ0lJh+GwsZOV
8UXZFlogx79qZ5seTbeuJpLW8cZeG65raYKBPOfVwNu2ctiEWuh4bQZrp1RDIvF4c+6kp+MMMM9J
1FJRSSzzHXpGtQorglpuOC6z/AN4WynPcql7Ls9wL37KqtCFkjOAwK8alr1WwrdVjHxkWyi2gtjk
lfQ8lVqNF/ta9etvElQv1UJqkj6MN7HurMrjB613lmH60h2nTv/t5DHz6CNsiaxb1HqYybje0rRl
uEzvk3hjR41fWp+LY+4dCDJDnoPoEzhs1Mg9/XaMCRN6p7XMVmjUHMczmKd2DEFDjV7fBmbRdEND
zPzsZYFLR4wfz8J5GCi+FNS+7dME5FZz2GH8gxvNzVniN7OPyi978/gEaHdW++pbBBMwOHET2xCZ
b1IVKpndQAMhzWumBqh8+9QpP5Tk6B1/acY8tqEJpFzDhKyULuBhV6UvNJwm3yCtstsnSQp65qzi
zymoYQfIf5ge21ZQkJdbaAnTb1oFhJlny58d6JAf63B7V4CiHYFnNBn4RmZFr7cxBhZCLSsz3ZRp
/ssGDVWHgeyxiFsDcy1C2LFDwSR3k1q0qoA5mzNzYPrnauqh/NYnXAsRtkK3uhDmDITIc+NnOx8a
F25IMGi19RDAvQePiFoE56mgb0o1wUBrXWSc1TNSDclP5Kc6ClR1Is2685iHkdF4/yc7JUMVbafc
h6Gxr+t8I1XlrLaAJfqgM/wOZSgken5qLCH4cfs6mR+m4ONvA81rycLG7ftTqw15k4NF+eGblgOA
Ro8Dx7dXJw7hnZzrWpKwezWAgscibPMNLKQWTyZ2UMZuBDCkPW/WZ7c/TIQQdzWjnZ4XMFCKMSXX
p77Qsix2YC/bZPpXqanczpI4H19LSMIidSpAumMldEKkv4QJllI+6RnU8gXKQXADp6PWfrfyOXQj
/zybYxVpEgFYmpTuBnzZimEATVr269CXwKYtzcOKoN1qgLaO18r+w8ncVQlY5VzCCUt4fwPBwaDB
gnqUagulDWc4tkrOS/BmPyyrg+RnH2morXLo9T5a8q7aP5/iCUdwp7pHvjpSNYBLyGOmiBcIc1XR
2wez2ETfh9lx90Py+p0OUU9gY/fVJ6rC6UfLn4qs73n9K7Hj0boIPuU6sgFktYrNuf2u/846pi33
KfFFUEvPQ74w+2D/U43nur3ut+fE+diBEH/6anWBaYbBY8N65y33egmEVW9OwDMVplZspIXsaUCN
Jh/VZTQ/PTlBknpNTO1x4NX/EFQuBGAQ7bo09ttB/lmvp27wbdZ2/SlCqj2ci/AsF+xGvBxm5Qao
JWpcdHt3nvzFWZfP8eLP4uhJOzuYauG8rUMhWTUB/VSJLZlqv96QWIXMyjoei01eQGZjkJ2eQw/4
+FilOFS4oXae0PWuQJNSIR2QgEsZgsD+3IQHkIF4zzW+QOviyf063od+bG7qvAfOfkLcHfMB+wG5
DuAKgKuKBfrSGiQo09ViA8QsnBTHuQS2TE5u3P5z/G1AfoBRABAbkGXnZkJi0OSMga2o3HwbRyqT
OcUZ92O4VSdaFO/FcJdyxMg5NGEuG2LkdLP0rXkbeFNW3HgrBaXfPdF2GxDMrQ+Mne9nJ+/72Q0/
HAJ7kc2O8/ZH+MFZTmHn3gmC+B7Q6nTGQqBVFe+0eQRktMzKDYSmXp7HXl9PJAv3JJD4gFiDiQTP
afz5hdVQixYyWe1YbuooU55OMKAFkGlPubX3lxMh/Dd47tDABAOBgwmjazFOXnRKVTblpliCgulq
s2QhB3pgPJ3c59AzFwAmvhbex56x6Y+pN1Xbu6/k39IFR5c7Ul4c1Rbpdl0F2bFQdjCeTsE633kW
BY7qQklht3Sjz6q2Qkl1dXyTvkQM2Es0JvtzZkufmQaP3fzrRP56VzPwfcfrzrXQhO0D2DlLx9kh
GLQLv8qenGQSqW5KhLB1RmiUdgPV2MZZqKv45xlWiq+mXwX1sxLsn8wfoZ/9eOw+7npQsCD/0krY
L0Zh9Civ0eqwNH5qX1jQT7Ff/Tg+RUuIr50VkGY01DK58TYheEwqbo6pDm4X9V+6eGVhB6MwjuqD
w/03jtDfgLi/Tfe+3Myd+TFcK2QJdlxOXMB7EQpYXSN+vIGPANL4+moYx/pgJ5SfNw3D1Wow26W8
5q7aCWN9f01hqeHyaQzZyYIfTE/tXtLOfbmhk3/OEPxMCoiEDnuvftZoK2+ftF+9e3D/xFNIovcS
clpM/5L8vgAXJqbKjudMGZBsbE9+xdux8Zo+6dvB++747ZM1sYfjcl1toS4zpQzGHuZypGoQttAo
wF+rj5hMaNZyr7IO7cI0zmlQkYn5j4+LepPbCbIEh3vYK058DJNyk53esvjX7/O3A4ySvtQ8nR3g
a/RtzVNJ8bI/+lnjGs02/sa/5x/VafV/OPuy3cZxrtsnEqCRlG4pSx6jOM5cN0KSSmmeZz39WfLF
+W1asNAfCt1AdQPeIrm5uce12ldvWw127MlL6rS0fu6cu7LxpELHNxHlo8fsD9360rPgfxbgGhV9
FoHDcg3aay8xhWE9Yv5Nsu/vym1ceLUrSN5dK7RiKD04LfAFdfcP4zLuP5Bep8XjqHSrarQ1+paN
b1JhWPfFTud6de5T1kXDTUKeSYYHxJ07xvnroCVN4+hdYuUYf5Z2Mk3NuM9AJ/P3vqybPQbyIcWz
DNhxgCCiiH+9woAqTVEQUjpFEn/kkWenOYb1mubtvpjJzHFLAvPdGeEcZTBksK/FpCDYRLcexFQD
en+V50DL112Gkli2oDRz67kUxNnbqMLWJg0EAZT5JcwwbpsYD6OaLWzbzHrwPk7JMRA8IkfNhe1U
BTRbUgZYT+7kPfrL/Fea2xlYCe7v24wqQBHgZ8DJRfqYt+JSoEYhqDFKZ3hTY/R6lcdCtRrDvi9l
ZtOupHCXPyddq2fqWDoU2JJVeAysETnj+zJu75IGnYbvi3QipksA5X+tAnUY54omga9DwqjkQ9YW
CqA9pRL9v0O+ykKNmFHlRmYO+BvTkL1iYq0A8XMdLVWB5/YU8IaolwCq2UAR+vpDxAQ0pDnIYh2R
oslJU9di8IMGN9OlwUo1lpK4t5YV68aToU4UlCil8LFFmIadHOse0GHzz9H7yQqgZ/krRUahDTVo
pcs2Qn6MM/+1z23jT1d76zpZDZLjixtNbk3UIghtGDiB4vbR6OkSNc9t1+n5+5CenOhXALTJqXJU
Rm0qAiDPaUpjU6epSX58JQbr0R9pF1Zm9JJT5isbQdzFUWDryjbvHyofmECuNagPpcH8+O2+qqi3
xgK8qUiVqkDSBrAepylNA6rqXqfwcYfiHTRmJjiSF5zNGY0Hlw64QQlcCOAEcDoA6jK/T7uidnJp
XMnBrvcIi8iCkZhRtImrC9QoCgbiby4vWIhpMUZV7WTRThr/FYaxCkMAtPng6VaWsLNnLNKVMO4O
x5knkZSUtaOVuik3oPL7afPfgPy5fzbTz3CGHGeCZ0kBf5+BF+r68qDC0relnzUOqb8FJWI6COQk
T2boWJLFV1BVWvfl3YZbCAbASojMnoKKBBTiWqDSebmikq5xfH2t1CHqD16y0qqPupaZYjjVNgVQ
HLWGn+xF3Efb7MVoX41oB011yL5SN/c/51ZvJkBaOJ7gewVytzap7oUDGCfxIMRqgC7p9FiTXz05
hDRbsJRzMpBeRLM0iDpQy+PU31ezWEiUtHHKEMUO7zHNkGdqF1Let7qJgTfkO3CIKNMhdXq9kDwV
SRU2OQh6beDtwRR76APDROFSuHyrL9dypsVebJikS1ql1pADQjrFFi09XIfJuh2ZvkReems1Jkm4
0whb0YZyVqQLSb7SqTmKRY0DBCHfrKX+UU6zJWs+sxykskH4CpgYBFU8EUVVeN4ILsDWSVf2NFQB
Au+FNO+kz9cXTL2SwJ1+Qwoj9DVIQIuLXZiZGWx1+2kpX34mC+LFIJWs4x02gFfBG8CAGlnZKGHr
xGry0L2QDh48wCrLwvSD18R/Gpv8Q+yT7VABBW60BvfB7VUbUzvg2rC8Fz+3OiVg8UOWmkrxnAXZ
gYC93MiYsIRxNXOuMgVMMHxU0BCA0u1ag3QMbyM4KVrH1SthW8dtYLXV8Hv/Xt82ReK9uZTCvYJ5
WfZlPlStkwAX1DNT1Yx9vM/ql39Uk97UHr0uLZiRHXsxfcv/Ed8OR8uT4wX7MrNYEIbh3k8Fb3BJ
c5/RZsTNAX4+OKFMmNE2bKnh/exucAcPCbCp8ChFEJVw9rQFQoyYJ+2AhEQKC/oRnYBF/NYf6mNl
Jmuyipl3DI46Rg6Bcb+V2d+lacAZ86aJcJpFEH+ARJE3b4IfdZFQyYNTpajdJ74Jxsq4qlf3D/T2
OVTxuCO4wUAxnt6zV3ZhDUicJdnYu4Mjpf2GhKhZdNRM03d5KSF3W6yYQIawlqmtA41+/GBLV6dE
rKtydAZzBHiUss+fJ3SFHugmqTXsBxYc0QMdrsfn+yuc28dLuZxlRZdwk4pCMTofq+NCEDXjq1+v
adrdi91T5RB00yV+22Dq+rvdA3Qaw2NPkb3UdTrjHV9Lmt6pC0lDSQXwHUDSYH4n6xBgLfpW3aab
cV19VKuvajOsBZs4yEqzzsRIsbVESD1zIeCWg6se1QZQ58HAXH/BqI80LYDe4/RDB5xNGjBXeA9F
QFX9aqKVNCaKlyZ1OxafMvmtrOys9O0o7R4DF7ARSFLmZNy02QHcevISgdTtczMNMU18XSroEUHv
dP1tpZ+g+deTVGcU4tHMRkldjTLxN3Gft6xUE2ILRAR8eaiQ9X3tmpcMHxmjbZjL53MQVM+QoUXy
0inRY9Kh9yLVEyb2a2+bVR+BLi1o3K3dQ4OLAhxt9PrA9+etkk7FUBjDUHWCEljwQm7XwtJk8Iwn
CchMoPiDGBhegqZwqiYNNEFN0VCd2rfyYwiO3no76kxfJ7+YXzrkjiywSGbdAaQvimoDR4qBoGhC
PjXbxUzirX26/hhO60LXSJPI1VVneBILsyB7STUxKwYen6DfVs1Gt5PiZXwD0d9Qb2TbaLb3z/c2
iToBiOIdAIcVOLDhXF+rVqYX3QC+A9UpVAENn6YiPQV7l6aveSgz0uxi/0FudpG+0yRGR93UYzvU
vsPm1H3f/5LbStX5S/DAyyLYDXETr79E0ApakDHUHPqjx+j6Zmp9irxHwQyOGkDGNasR1knxUOzl
nb9TnfCJPJa7+DT+gjZOZvK7RDdovTLAzAcYm2xceEhu/TEg14GCawLElRRMuFx/XVRWcpaH+Lqh
/mlysE4aT4ny75/arspCQFj+fn83bvHrJlrgC3nc+yyoMEYkgby+XdNdd3CMnctev5znvwsLO7Mk
X3sCkDSxAep4IlEm4IyLB2pVOY0izVEeAbYNzpH62I+2dwqsSLMJZkHWHQaW+xP6+8qMefvizZBs
+aH9HP/Q9kGwR9WSa3ukTxrZpAI4MbzRwkj6OlCXyO1un7rrL+V84joq65aSREOTTMtI0bFx3Gnq
cWHnp/Xe7AdqTyhgwEyA9uT6pGVf6j1adZrjDmZUjsxQEUWcAlljvV8yoEGpas2MKLKXPKLbEYHp
zOF96hjnVFFh5yQbWpUNidBqTlD8aHsBKMjSKq1WbcKUYVMHjwOawhvxNAYLS57d1wu5nA3QBldq
tKrWYPneyuAlxYnn/9PZ6ZgRw/Imp5Nz38u6E4YoGzWnCWpnpNGm1eu1ovULCZ3JeN8c3oUYTplR
LPQJBqg1R4u1tdbFxKRD/lMiKRsbbWIFcbOErjXzQk4PFXLmODtZVTizJSWFG6NHSHPi/DMq90Ft
V5F2KvGudEIAyh7Buq+fcysESA44BQjyIQCYvFbPjERUGT2iOV2fgnnpXZO7deg+p1nE+nKJzn06
eX47p4ZbpODgPN9SMgdlHwDpUHMw00WYMBrUylLQu95f0oz3h6ZWJB0RSsPCIgK7XpPfCFqTghrG
IXEAD6MzteiUxG+qhpkc1SJQFND8iKy3utZK6YiCU5TahbGtG1MPbEP5DNFsVYsaaxJrMaEw6zCc
WbYQkE/TNNyOa00wNnJEVCcN411d6MwFpqiA88WAhk9kRn0Ehq5gAn8mM8evGGRcTbVOJFNRXjxj
g4FhQ2XusxGytjnEwVJqbOb2wi8ERzdadRF58An1sATAMRo/iaOjB7k8hfI2DhaSEbMiNFQekO2b
upA5He/SPiEC0keOOj523vOIjsFOf7mvBDOqBh7W/5PB7bLhVZghrVXi5GP300v1D7isF67ObTsD
DCxoSijqNRTeDt+zUQ5jrQBsTXUk8HlpiimDtLOsAHnT5OwL4EQea7RTcOwEfTWIr9XSvNvs1b0Q
zy2xV5HahGGAG98nBav9obOCsChWlYdRO+gdukiMQVlY9My+EvToUyCxos0IHeTXd0sExHBHBzzv
rlxVa6QCw5U6GLF9//To9O28pQDcATwWxNsYQOAML81Bpxh1CrzqF8RCFqB9T4Z5OHnM/mMw+2cd
MIy1b/FX6ggr07IOu3frl30dvl6fm705sL8+222erfXhc7N52mw+Xv49Pb9lbLVfec7HHmjz+6el
5rK547j8ZM6dANVbW1cD7nU91mYfvtJh31GgH0uPEhpb7u/PrD93KYx7293EGyt9UFVHwTBCXu7Q
GirTVzW1pW8BIFyqlbwqO/0Q5ntXX+qUmLm+ALD8v7OZVOQiuEYNTKnCFGejxJ8q0rxduWqW/OMz
1eg9BeBshOeKeV73VHX2HxnrbYwLACQcJMFMXsdbygoGEBqrZzrQrY8ek+tddUAiga60RTCDOVdd
p+AgnJCHRZAkXS83UhtFAQOy5njDn6zftJNH47F6fAyqvajZZZosHO7cFUP1COOPeCcnkq9rgUWt
F0IZoCmxANuIhmEzf6Haco7C+M1FOhu2S0IshmjtWgJ6L1I0vMXEsbdbwdy+jOyXrFT2Qy1q/rqr
32NgFivCrBD9Ls8buo0/3hIGlIHT36WRwbl7fvklnA3Th16Vx3Zaq7YfHFfpEKv+QcvI6v59OR/S
vRVzLkEFyrQhpVhxwoZdwj4+DPb9+A1iA1YePr7tl62++k1MD72Thnn86T5S5rKcIRUPDFz7y2e1
GdlP+8xq9m8gsV74urkLBaRCUFMZwMu5oWofC19Pg7whTusqrBl2rbLJknZBq2Z3+kIItwOCVpeG
L1fE6WErdPSiSjprAkazr4Wthu7c7PSFHO6BqCjy6nWNxTRen5oNrTBSU0TDQmZnfsvoNMKkTbMV
nA0SSz01xrYnjqLJCKkO7bCRlKV0ypwvDsxP1GTgTRJMLV5fky7JWs9PU+IMOppL3zC9kb9SEEmL
SONk3/e3bfZ4LmRxBl0Go7tahgkwZI39+COCsA8kmFK1FF7MGTNQLp+L83i9eShkqW26kvgF3CJA
x4fKtqpEMFYXq75/gtvZo+xqGKf7K5t5F3FOSATgGQcJMw8Tq+dp6OWxAoIhbRj2OnDsrTqQ1mNO
Hirk00D5HixInDGgwNwE8qcqYsINndfX52YMILLzBBgVpZTepRC5sLZ6ub+omeO6EsHlU2iQyakI
+hJHilSmoAFaRYJptJPkP/NmaihSoWorYkH4h28/jsfAqyMJgoriL3poQALAhn5h6nLmMl3J4J6D
sRapR0vIqKM/WEtDN1K/0Dg+u19I+6rA0ceh8n3aBhnauB6g3n1MUtaOwwshSIaowNZnEQZe7p/O
nMphLA5hjEaoiCDrWgFkL02yauyII8iZb7V+BnbXUY+YW/kYMksCf91k/sIFPhNscIbvKnDiUhJN
Dg5VKUHg1NsJA4AcZW/h+g1Y9dbEoQNcEvPRY7/UWp+Ox8+jvjqxwU7ZAUj+K7NjMtv869hSIWR2
Iy6COW4jEgHtl0DFgPYY9Usd9LoZ6U0KgtL0XTUG1mr5EgEnkW/t/1Xgxb0ztSKWDTL5GKnYDTsA
UCOmNmvsCKJp/IlY+bHXzWb3obDShmv38psBkQ7bFWHDMLyQmaff7QlKsSUYCApMFUBK1HR94CCr
rLSibfhG8DK/t2ZlM5EBLu/pf9k0AtghJEU0NKPwutpW6tAPGUUErHmqLXsxWXtJ9pEPZCs3cvJI
MDO14AHMXQ/kTPWpWwrlWZXbNHifYJ+jMXU0+jrEW/j1WRiachb992cT4/5gFNWnuX7KF0QAWT50
pRRQPM4YYRBTBZRoLarvXaV37L/fwf8ThWLp9R2MU60sNE1AkF+Vz6Havqm9/E4DqWbEGzTTb/rW
vi/xnNfhbyDK29LU4XXOeV6L9GIdMoOEOh8ThlOJMOEN6RyQ7YDLlE3cejEg2QHla9crHcQWH7Il
MaSkNygG3P+SOYMKlwG828j63g42pZpW9LFaUscQdgJ5EsVfAy/6fRlzVxu4L6ggINOOkJx7gQQa
aUPrZdQp/DE0UQM7VhlumKYhp6wcx3B9X9zskkDgh5o3uK2Qcb3eWzQXjHLg1tRRk5BpmEfL9K96
fL0vRJ69B6jYgIBOQRsl4ewVHXxVCIaGOqU7ML/bdzUGPDcS8LvroxizVrcNHcOR4rEgyNCp66Ix
Y3cPfFkG1ijh1LcRQ52D9YLHBrd78HyAJ4GKqDmKS63Ht1MJeJjRoguXTUbD3w2ffNfXZVXWA3Vc
P0GruGL79b5D+OJt5XqlSSbBeIZZycb/cA4Uh6BOs16oN047eBF8lyDoAGqHQh2pa+G90/oJvH3J
2kUib6GX61yZ4K/TpSjOKJUd5gSEEKIas7V7/NFQLB/MjCEIx4gSushO6bZfJQiigHqHx61nkekd
WmvE7GLMjt7617PYIcAuMB88CLunJ5CM/w++C6C/gOGAWQYArU96e7EfSKCnWgwEEScYyQue9hdS
0sJ0e1lcuG9np+FmO+DCEjRqobLFJ0b9Mc7jITFgo/FSxduIteB6mID3HlHG2kirCZ+uZT8xO2Tb
HKC8E5R+hxEg2DqGhd+/KWev+d7X8PexSHM/9/A1MRmY2qyMjyH7KwAVvV676Z4kTuhXpkKQiTIw
n/MtgA6jyVhZbYfMUjvwdoy9DZAlJhVoyxb2hrJF3/IqJ/uh2ijhXg8RJAL8s46YAtgPf5f0AaAy
H6vGrgQz7xDTmURnohMQVLCSatURF7BeWy0HDmK7tFic4b21qtdnLIR93Y89hVVoMWwYAFdoqVFg
zu6gVIx69RSpIOt4LaGKohx33NMd2h/rESRpwYuupGbWLDxRc3kIDG0pKLfgDqMBg7tTKFp4gZ/i
2Ercm4x9AJNpReEboSbH8CoBFsPA7B8xoUwn9+BZvz86+/lRGWEFLlZtmeLP5P4MTLeeohXiawa6
q6UCykzcS9G1gqcL5UOi8MwJbSHXVPFD3VG8L3H4SvsKiGZfRfplaIWl6ol1X5dvwThgSi/lcU9Z
WPSFUueQR/Vv0XtwQakeb4Cq5lAfr3ZeMPQyJB1TQXq2D8LONHrbTbc+nEIQotdyBBya3owlSxkU
KOAeEafpIheYPFfFKpY+B8kcXc9MBJYXp7h909vnCKjVI0i6haXJirkXbCo7oa8GE+6o9nL2SG/i
VsjaWgeICvrgStlukvFZRRRSx8+h8ii7D7JneeFPnfzTlJew2w4/I9B7NLxS4acYDGafM0mpWClr
eMoqJsl/68/kuacLmz77fk0HPE2boHmF7zntmy7zCi3RnXir958uwP98VMW26qYFuLfq9AtF4bmM
Nb2UN8UNF4bapxEx/ALy2ro2xyx514x3sQHJ2KOWmZ7xlOt4UoDiMAYWiZ6As+hqS4gpZ5+INySX
38AbTR+ICtPYhNO7j6JvuukzldFJVzIgVxjGGmMqsvoEV8tUqD0mpt/1FhW/xKA8lf4m94HCvzhe
POn2zSdNgyvoEIDGnAshF9tSi75YBhF0v4OiOkqBBEz2k4PIjOxib1P8d1IL3DU4gxgBVOCYItl4
fQxFladC5uW6k2iY37S0o4YmOcfrPwuzTio2Aqgk296/33MVz0uZfLEeSe7cJV6GbUerNrCGbN/s
N4IFlCF21Nl7CoM28fYNzHUwMb5aJG+cjvV2j///mvl0wECKyq8m+Vpv1xXZt3mPFtHWxLwdqdb+
UJl19agAwh502PKqypYmWCejfk8+p/pN74U1mPx0ROH5ThE+dMWk4lZUMOgJcqj7mz2rT3DRVaAq
6JhW51Q8VH1t0N0S13qQGGCuTKMCQ17MQroXyFFWCjNaqtXMm5ILmdz7HCu5UiroMHYUxVLXHU1M
is1FxRotGozU7/mr5P67v8zJjN5sKcquOookgI/ge1t0LSwUQe90J9DEVZ1+iGgbyqKX+0Jmzw2p
UhlOPmJmmVsXoNclNSt16oRhYgbyxu3iFXWtGjzpgrcAg3QO8W9WBB1FnzYSZAjPry8mEVo01lcw
BBhTX4XbcCuaGJlkI/OYiiKNx14MOAw+4KpQBBtXAvtGEWpDDsfscKZ/eP1yWbI9vAJpOjZT+JxA
cUERQ7Zf/97flVkNQ9CJDAk25iaw9wG4W6UdDLnmp47uQoOHaB+BwokCrmvo/0Rlwbz0477QOZdE
xxGg02fq8Ob9JlHKGpSjIVSvFJZGcJsOyboxgBGXwXmSXu9Lm9WuC2ncWRR1CbohDQpNYBJz+VuV
/w4IK+8LmXMV0CUFFBKgsaFd+TwWfmH6ByOJUlnwYfqFt6QBZy75bqtt07143kdcb+KaNehAFAO8
Rg9h6iTSptcoUEqAIE+/Q+NhmBANGuBlDblVKvl77dXrMljn+jpfQsyfveJTPx9wxiQkxsRpxy6+
1ZPGusiFVnckz/I1K8vWwOsvTQ3JAB/tzNKpWnqp5k78UiIX6NJE9cLQn254gPjaG4VPL42szK0x
l/VTRt1Hh9f5/oksieSc88bNmjAeIHKIImtU4YvXL338mGGy2Is7SxWWSMKWBHJ6lmB5Y9X2k8Cd
u0uq4BC5fwvvRAOySoN2c395cxcXtR+EOKhiTzCc12eoNbJSlci6OAlBwqLcS/qmExhB5yFAb/WP
RlgI22bzcZianpDPpkG7s0t4oTRd2aWo46O3bOIg0EHQQREo50fFBtof+6NaBSOAkYdw9hIB8Khl
L5U5UoSrVhovHO1MgKcjrWRg2ZhJBcjK9dolrx0MWUJOF4psUe9bzqtNTXWWwcW+v8szj8aVJO5M
YyGPgY8BSbH7pxZLNsUvkg7GxwgZLWHhSGeXpUqYgAdWPoCSuSP1Wt8rwtanDsogcCZCW5U9VpHM
lMSlfO655YZ7oPTJTiHVNaGBGpwJiPJ29IoioFMfRBBu0bw/0i3JfkAeKHxGvRX5+Sp6bQRWfw/S
IagGE9gNaMxotkr/MpC1HC3VxuasEj4JTVjI/yCC4buEisgoUyFBwjfpEpTfXkvppOqWT/7kQrKl
2VHxsjdFef8fDvhCKOfNRagHkD6F0DYCUG3/i27DVZ39NpjtQCVtQZumA7zZdLwNKP3h8UO291pv
RUEhadBAmBgkYP2O0fUnxMUSTsesGl1I4W5HMwax2I45kmjSbkhQE0IFp8XkehexYFgq3c+MAQG8
D3VATDuiNx9P+vWaOgUAfnjFkLr6qMXV9+gxxQVQDkghT95bvNDrMrs0bB3uCIJdem5Xv7BBo1SE
cRpWSMWHn3oNI65+V9W7LCy1V8wdFIFzghaOaX75xlekQay0yUCdXn8JRkev//53rZu6Ys+uoa7y
0+slbd0aEw3UAX4y04rPHsANRvpWqB7rtK/7siYTxSsdZmOm7cL4zM0YewG29zDEaBqmOK1RLlkm
P8cj6iZPFVLOS5Z5LiWGJsb/L43HMUUNI5bR80ydtNK3SvYgZkCDCj9LYSulXz6AsFyz1GDZ/Hgf
xv4qLyXg8oy7Pi4tQ6ZsjN77qjPFaqv7b7RPmGs8ut2Tn1mtawpAqO+RmA72UbGTxO00ujtWO2BF
bIFPrre4uCeM9QLRg6UCpj3SA4Cnm4EJyYl6AZOH1f2dnXmCr9bK5RkB1+wGAKygTiX7p65e60Qw
0caO6ac9xnS6bS0tlYnm9FLHTZtQRVDk58twnRGXSoRKp5PQ0AxT8UEX8u39Rc1dMZAtYMgNtxo5
hWnRF1fMcJsGxK4adaJMVVkby4ZJFQzviwmSK7nn0YVH75Z9GZUP3UCxFOwAAOfk+3Ko6EdJU7vU
efjQ2ApdF2gKfJuy8h9/Hr7D1XeGhOoH/u0xlJHNKRev4s+axGb7en/pM2Oa+BLMOSEuQbEYWNzX
a/cBJa10Mj5F7S2lYQldJWQf+RvSbMVx2/aR2Tl1BXTunYi2qxGMS+gYRMfIwOolyI05xwM2Dk80
UstgQuMKrpGqjH43IETyqoGR/lN1T4AhYVF3LMMl9NzzungTYcA8YNIH/p3Bl10igw4ZVAtpBlQN
kDssNr6/HulmwOLC3sfAIx7DaBWh4t+yfsR/lMEv8qJ1LwsHMHkd9z6EOwBDDxRP0gvdEYoNqYON
UFgECx9OGWBojTXyHWn4z1XMEvHVL1BPhqWS+i16F7Txciu4x7OQ+j5WBmyFH//JqF1VzbYNAGyn
2VRjbfc0DamMv3kcsSTb9ku99Nz9RkSmGSh+ocscaBb4DO7y9b2XSm4eRiex/nbT17Fc0PCF3+e1
qg1yQsYhi04Gjb4NUWAGaRaeaD41zK9B5axirg0Z5tYTECsw/aFsUajH+PbetwnMOjCnMSNcqIAg
XdCc6T5caM6NVM6PcwstFhQBKyN/0F/86x7VbXRoDu77+HlfEqeiN4I4f8dDaodUahyder2yxVgf
WR00dm+IS0iE01nfrgjofCK6FTEXxe0jIne1dtsSs/cxckcAEJY7VsIxPqTrcbEDfX5V/yeM277W
19JwxKDMKdcfk6/OQcl9KrcYAB7Vdig7PqTrga2aBdu/JJXfywD8p51QRKdGzQ/DWGzyRC5Y1Ljb
+2fGuUDnM8NoNGLCs33ne4DcIid+7lL9KXbl44gSk5ujgUkhu6F+qpPPQFpqOpq7Z2jxA/gLXDwi
8U5xAL4UN25QB1G6Z0nfAYfwv0US5xWBG4lO4AzAZOMBL2T0QGLouzWeKuOg6o8jjPZ/3zJ9Ko+j
S+SMyHX9FDZaDZeMuqDnrmXTlR6FEaWVKrEbIHr0r2ohLrQU8rPG5xWh9QJPHWAhp1foWqCUp6Mi
F77w1MQswZMXq6smeCu7t7wdtknDerAcNs9GZuvDG4KzTJ18Q1srcvh7C1byVi3R8YyuI6TcYY4x
1XT9KVnWRlmR98IThnBNpeytZILhDBfmpvinBiuehvQA+wmAG/R/8DniWEAE4KKd9rT/Hk7hh0Z2
41rrwXod/KjAqcxx4+6f6a1FAYQfgJJQyqRYFZ+ipOoAhk4tDk6kVlcRbEkxrtNj/M8PJNtL7WAp
3OUjeqwQJXB0wSGFAmfqpquGCmLfp1EYnDJFMys/WavGu/Gj+VNHTSPFu5H6D2O81Og9JxYdY+gU
RYIIyDV8FS6kSpaRpg1OFfLdK6KPiZ0YLbVcpexOYVKkW2p0PTPyzt9GQSEBCyrV7ft7fatDGLqD
G40pAExGYiz8WoeENkGKuEIzdB6AXEQRKK5PnU0MoW6xui+KcxWxywi+KTIKMlpyUdzg1JW2Q9dK
Ypie6DNqz3YPvNhqoS/nVnOuRXCrURoNzEztJEJiumDVDaOVhmHMp3GM96hsIl1o3V/UnESYzokK
B52UMNzX+9di6k0PxDg9lfJK99hosFQ5eMYqQ/sS4hKy5AMvyZv+/0XYg8YjSYnQe4SU0yoRRyT6
LFmzRoCywY2JX+TT/eXx04bnQ7tYH8806sb5GEQB5KGXR6+/MEqvNXt/TK063ySZiWi3Dbb1hLlQ
gr33qQ7MJF/YYj4HOH0DUhCY3NVQYZTRyn295qRCniiibnoiBfBaD+XgtMKXC+Tf5iXJ9k3+U+Xf
RsL0f730VGe6laOG0X1GBTDupxg8y1jsJbuxFBfuzsxbMH0YDh8WEkUKvj7RlEARxAuBD8MsrXcg
+iH5lL4U06dMBPB4lYBVRnvotpUtH5DKuH80M5oA4ai1opYDYrzzLNuFJoR1LCHhG2YnqTEwGLZq
YP7XPbgU3ehQxA9LzL5TSHPt5mGtZ/QUcOkAwJO7WmnThKRUhPTkq+lLdJJ1OELJq5cvkmvPmAn0
CAN7SERki6VNPsvFuqqpvzGU4wyZii9V7Zjh7rsVblZiff4rLONf4D7E+kulHTAOwWoQvC1M39+q
GzAUEWBi/AGnCkpY7gOGRhEDUonqqbDyQ4ZOFfWJPAFje+vt9O34ZPxBEuVFW7u2uipNY7uIoDDt
5NVOc/I5ddf0vi8SIqmnlCCEr54DTF946JKTUMhojxQdPiR8NIaUkXaJHJuvDiJFer12LrAtcy/t
YcPVk2ym29yOdsm63qebehPa/b7fBMDMIXa48R61rfykHCM7s0GbsI7Xi1BUN4HS9CVoUJkg8EGp
x3cKdYU4+gLggk5EelDzL1VGDwPA/cStJqyV7FRrdofmwPtXigevOC8fA/xT6Qid+EjzXOteQfK8
L4JCO2lM/pdnDAjRD94hOXhHl2WP8XpB3M1Jw9WAJwkXB36Oiq7ta3HioJOqkQVy+ogfvT+AbW3A
mfiYPyBYG8OVuODI3VysCfEFeRoM2AONzdC4xUUqlVFGiIyTbFhNu40BlaNiaFlQtKVtnJUEABBg
7kwOHH+DqraoyiaLjVO7affte/pcPMifrt0d9E30GK4ryz+kv4ucIktSuXsTDTFYP1xIHfx/7pPQ
/eu9ktVr6i/RP9w+itNOXqyPuyVJU3pVX2Enc6B4Ze+eYGmbgrDmVIqHXjWN4U32//hIgynipklY
BEK5+5pzEygi2JYwc4DBJg0TgnzM7eZiSAeld08NUs0bZY8OaG/tLI3JTht2ZYg4KfK1ekqxmyfd
2LmnhNnv/zkRwv04F1PrTSaI4oAfbxxwltHHl+7ogqyZyTiy+5t1G8BMoiauIQxooL2f76Eu4lDu
hU5xT+KTWDLhx7DTZ/dT3ELxw8B0343jeFwQefNaKogk0MOqwC9Ak905mXzxiLmD6KmNJnnPwsbb
B+0KFDuG1e8S+7nZiN/lg+5k7xrGxhfE3hhNiIU+EGRiEcugw+P6xLSu0EZf9f3nRLURr1RmF6Id
1ET3Sgk4o2rhpZzRwgnSFQOPExQZQEWupRUlwO66NPCf00OzpgnrFFY9uhiZX0jV3W7m2fdD5Cmh
OHRTGSJZlAajEEUIG4AP8zdrnwcB/Sf1UhfbraJgdA+9McrEFygDvIjzccrMJYVX+TEaLwClRn5L
MDG8+++o58iHwPZ/tb/9wrjDzRZyErkD62UXeWTDi5+lnzRn7fs4gPghRZf/UiH9xjhygrjrpnZ9
4YkelhZMExPaiVZMVjb31e/GXnAyeMdJbmks4Yl5bo+GtUjqvXg6nLr1taoXoYKf918ypzLDFWo/
ZNN8rIChjPp/yKR6yUhNX3xlAbkVcYYek/GuV40Q2Vnf3Wssm2Sl/T/SvqS5bWDn9hexivOwbQ6a
bdmSFScblmPHnOeZv/4d+n11TbV41XWTTTZOCWw0gEajgXOebL0GlMfHkysxAtVNRk9Jm/ZwFjQM
vIZr5bTAAuYXE/cYNg6yvfFgHGXNub9XS7IMRAo8pAA6GRPS17IEsTEKoRKxV5isAeEbiizvA6Ym
11wHOlzGcXWrRh1tIihyKCCZA/wQZeV+L0Vj50XdSed8TPqGXWWJhcaalbmVgtCAwduJLRxJHD2k
xHWV5g1eKp9Aqmny+qPLGr++tW8ImKhg0JSJo5en7BustHEcco180qK9ADpO9C4F+s/7+0L3KeBJ
81oItTFJMspF0fXy6TV6gx0Ez74T/0gv6nv7Fv24L+v2pvMlC7CyeEXF1tABPMVru6EKo3yqnT76
Jf9KW4I7tSG9J+4xijDV0JM42nWJqaLcLTyJaPMpL1W5MRSiNqTax6xn+dsoNS3++4Mof+uUEYPz
sSCfiksy2MAqJKG8B2Knw0sbxtonm7t2bYiaoMfQ3oJqI13VlPKxqfhIkU87zGQaaBFDa9iIQWDf
CgC/8bM6v719DuTUYETmvuTbkH8tePLMmZd7hZpGtS/JJ/0lUgElE755G58RiW8vMtPO/md1mA25
FsLL6ahpowghh/yUb367m2hlbLmNsQrtgBFKbtNhShh1bKL4j8os0t1TW6551IQetWfJIytSb4O9
Cgjm9kF1LY6lx2VPma2RiipxNhoj0GLlU3SRzqIpm4EtPGkH7oBaqn1/zya7++/Ggla+a3UaeREL
IaLCySqeNu2FY5Qt6Yft/+/0s6VQkUUT+iaqXdi9+JQUZgge4uOQAN8IDdiaXcErgeK6Vd8By8uk
JV9SI04B4PGi/o1uNpqBKpe4Ds+5vnIq9xzRdu6+tt1H2Mmq2g2MA44li36xCI0sKVTFlU/8qt+H
Fnk/KmZpZ3vm3M+Ck80X9fUhMyer/GDETK+GUH0qz45Uk3rH/5SP6a6y0DNO8DL/AqaynHDHymP4
90Kegrrct0K/fHMmuy16aZATQz6Vvu3t3OORjCvul7IaPyXT8wlTIGutlHEWvuFFUQmlKmTEqEu7
NlbTYMt9D7h9LpevV0WZKPhoh6ToOfnUmeEmPRYHD4xzVgmFSmhw8bfNj4oRxBYOgys9UichiMTK
1C1gmPoqI/veZvj09MFXPg3oeNwFweADLCoMJk1qnW2TDF4WqQ9l9YQhMSLkP7yY5dU3R8wkYaKW
nyLxdMJeSwiMOJmuhtopf+U/NQcs3ZrNVQDgAJIXOlctn/Wce2MJAIIG+AwuZChQoIuOWlIZZJhF
lgTvXMmqcC4z1AhLOLeZ+lro6CWaHBQMBTy3hs8KxjcBcpKMJA+EWMDXBs729VJ9KfDaMem9s5Zt
dFxxC+SsXfPBsMGb6+2XFNSERfR8oQpNKdR1MVofhlifUviOFNilHpC6Qs/BSq7GDbD7rHglgHTo
vtglrWJWDo+RKCKAy4SSKtVpXgOz0jsnSmKO6gEPZibghUjmr4TwXWJSrC/ocnqQB2QGFormy+nv
M8MsJckvpUH0z+KKt72tjAvA/QXdPjziJV6G7aPuOJGL0I9+CdcHRtDK/tnfyNt+3+/UTbWXndAe
1gxJi2uZSaJ050rFoEWy4p9Lh1tza3TbbotDuQY1lu2ugdK9AS/TtmQ1BdymP9QCqZAY8WHQdCPE
dlv/GKxlMz0KTz/DhwL8Ixwjk2Rqk7L91G9GjstU/xw9nL2IyKfRhC4PxZoF789cFhURC5H33MjF
sri1vtIcb+t+KLayFWx+7QPE+v7e3YRfSoeUGWLWSvLjFMsKHh6FH+lb5vzzeqZPmFm62vYGHFfy
z+E+39d7deut+7W0ch+5p2ITMmbd6K5J4FYAcxDPh+gYxblyY/Wo+AN3WAU2dGaPjghYx9hSdu1O
taLNaE5km5kVOB1p1pf7ilwwEPRmw5ENjGbjvZ++azcZkFTcXAy/nMB7VvCMEn9qK3nHml5iSqL2
TO6F0otbSKqtdjMS18ntH5JdAUKQsaTbw/N6SdTO+V0WuOO0JAlXp4df7fEd7MvKYXD8Z+8nXsVY
R+lt5L+WR51s+RCOXA4ej/OAeMWZmt04jYVyKgvDa1mDwInmQVQqA3OGEhTEiVyAkzk8o6aJ13VL
eNAfBdsnxUl+vq/DLy6A6wQEa5qJoi6CWTBqMTpuwnNhl/sY/Eix9atFW3GyDux+3QFv4Sg+6o/F
RjF5wGEOz/37RwGISEaRi/UddCt8mOBkL2p8R7eNN0DFN+u9/oTHL2D02akD3IBVsOmc5jXaxJfw
Ad2t5oRLqW2YRjVZ5x2F0Dg8PhpqkWXiQ3KrtjCEioHX5/rH+8+QlIdyFTiY17BD1ll4G+ZkwP6g
BIYhCsy60KdtlIhZq3SwrBagTETa++a4G11Tt/jHYl+/bc3wKT8UP4Sc3N9+llzKg5I4BYGIAbne
m7wVdqKAx2SeYWKTBdEKna+NMuY+9wO0WX15DYeZ3t+q5Z4Sh3VQTKfOjRTQx6GICMR/ZLTXUZwT
g3qoahkuo+wBFjgoH+7AymzF6UfuCaEO2dwV8rIZIIRfyVt3xW+7rwf5ygnQXdGs3FW1KtfCdrS1
lepkVuZ0a1bJaCnm4VEHdT8QyaDjnQqug1F7UhBX8VlNB9JLLYlYXd3TftCLnEugbCJuwrAIxTI+
t4ANHHJQRKRmO9gc4HDaZwmgx/dNcOFElPHcIQBvboKGAXHQ9c6FohY2lSJH50p66huz5tBpZ3vd
Myft5RQYQug/cBN+kzXiqlScEB3+KUB/svKpz/eqn5E8c+5/0ZIp4RaBubppRBm0WtcfVIpJA1cU
oWI3byzUWEcriePIjtry7b6k21LEBD+CPk5czvgJioQS1Y26nqlAvz83n6Bx3SXm3tsU78JLeBCO
DFFLhoPmV6DsYR4VKJSUmvMorPM6KJLzGI+DaA5Awvgjd03AmY3PZX+0us40CyghYFDVtOp1EPtB
NWMPUGKqUGciOtkM4A+VFRe/V4raFCvG9y351vz7KFUEajh4XlEn5yjb9emwN1yO+KO88fjAEuOP
DGeCrKRk8ApLevF7dGF0T/c/YVFDKpAV0CEMYg26TVjhA65Lxjg557qyNfr2xFXgKPmfZRjIvtDS
A5oLXCCpkmieJI2HWnBy1gHyvUKLkWcaWcuiH76tkyAQTmM56B+akNLoVwhMS4BjbUzSc2mBDtjC
+Pwa4HGWjA51sN88g/ac0dZxW2+aJKJ9BEguaO0AnvO106RCInOikKbnCmifge3ZAJO23/LVWjuy
EsyFfYIo4AegXDhNHU5/nyXsitYWee1maAAzj6wa67LmZj9OrcNwey0dyjw9u1XTPRpcKb4qQ1g+
cXnTmP60s0TgW+B/ib2WwybzSvCJiL5YyexV1AVWtZ4IMRqS46kV3DcqFv/n7XsJQLrQd4GSDfqk
0KJPfSGGvwaA2GjtmQcXN5pL/DLogCT8VHh/6tDp0AtlPHftJhQDULsDn67xraE6A/TSHNqV51oS
ZxuY18qLfdkznPjLfK/PDnwbKll4KkcjIh7BrreGH/kiVrmyO2MkqfAEJ3d/NzxCdPjs+Z3pjush
rUCGVGBazAm4YOO2aNoSSAoSBy4zk9feeK25PXpWsthRFdtP1rH/CajuTn/UG9nG/27KQwhgVExj
GmMO3CZTHWqQRtkcqlo8XvTyVw6smsqhyCuLd99TQEb4D8GfpF2V0W81fDU6UqEb/r5X3x6ZiqHK
X+3iAKQU6diKIFqHrYAJrwStCCRVW9UGQjLvyGHwWclFb7ei/tE2YN++L5eGwpt8GwVRCXMHE4uu
IlJntRC4alDzOjoB+x+u0m963slAKJc+D9kzHxwljQTuxegvAYd82Se5Idj5o/QbaK7cNtnzp1Cz
Ql03Q1D1gW3KVIRHH6xV40beybqjqJZwGALNEvonbbBzOziKhqOFNclL0h8yddUCLF96Mf6IhnV/
YV8dvZQhGWgJh4/rE8k53dGcKlWnuSXXnfnIR39vQ0r50ZDXFViI5JUPRtEiJ2pggSrLVHeKd1K1
Q1H2RAtXgHfyiR+xGl2l23sB3nVnX0SZdl/KfTT4bndugxREsl3hRMUxMszKq83cSFaDuh88Cy8j
IG4FTudbewFIW8kdFd5M6lcOWHeZ6eprGONh8G1gPYjJIZVxrFoC+pbddRQXsBxzqHeeVfus0396
/brSJ7rrARIA0CtDBmbk141zFjPBEJr3o9hHZ0yNuoM99Li52qeBKEefcZeZws89SdQ7XCRqgZyn
XXQOXU7Z9MBGN8ux160OdEUMt7u5WUyLQlPV/7Ga69RBULh6GxfjGJ0jYmmD004zzyUgIZ/vG+PN
eTOJURDPQCKLUvqXZcx0V+mARkH7NcQYaKhHhtSYol6zTrWvGwqtOIQObJOGZ1OA013HTjEOEykT
quzsyXHyjmmvKCQ5H7jRSijUTDGzQcMoT1zL5WqMGyDQxHIc6GYXDVFJ2oJH4xM3BnpupkBtHczU
HfqQuL7WtVZSc5q/CtR0IkjxpRrZnMsBvajH3I4AYnpXPBW5ZMBAFXS5m4k6AJs8b8YhNTFw3CHW
lq6BspSvdm+xwYWu04ypL5ljyrW/giwsONM3dJ9F0HV7GEPzEhpTUa1CC5tBIwrycgm0JUOIzwAv
2xQPkgXIMifAY1348CaDsxOo2ve3+jaNoSRS1yu1bdqxBQvxuXby/SGQtkkHvmiEObB6m5zlPjNb
jG/y3unABPimiMr+NNMtXm97M5RRLqEnCreNh9rpKgcNxgDTBdgoQC/Ti7yrPnzMMyAbZiz1ppoF
wRqKS6D4xuEBYoRrwUKuu4MAgKFzZWtE3h6AR7ip7eHMCOXTEUSZ9ZUYSqOx5g9J3SCrbszk5efp
k9VTdlsso9ZBnYGVkfsxWBaSs7vSwKu7f5BA3sIkKmGKocoYgIgd87ya1mEXJESw0ckDKGJY6LZL
FnilL+qcUYLRrYwE24J2GAdLcpwJBU0nnqltQ6CfMqxg4WAASP4EOo20Hc3uVAxtS14vA2kSB7T+
eiP+qSzSXkqi/vi4L+kmR5q2aSaIMje/H8Ohy4Pk/FqQcecRYA46DFO7fZqYZODqhlCN8jqs+tqk
kSnhoWfIIMN5hNo2+2h/emJWZ5c8di6F8thQLwoMlkEKig9AURfWGPJEk8nLS25+Pv3vSkMvFrpA
cd3BpDtlDL2gR7EQeOmZ88lr1pvaKvTIen1fyMIxihofplwAnjAxm1HryUpDKmSpwX2KuL+kx3TT
Er5emRXr6WMp4MzlUAdcgwQYgN2Q8zq6xDgQ71zHZHvSWbPgS5Y2l0OZdBZLvWSAy/vsPgFGECir
eFaxGaZ2kw3C0uYyKGuWC79pcrVOzztXATZh/NGnjLvUbW2IEkHFNa7SUBhoKqgr3uAR1uRs7pdk
nhjt00tn7NVK6Lg21pICaoL0HG7UrVPup0nFjVY+yyk5+S+sEurSaTDXG2XQgtAKxlBhURhIeIsC
Yn4yNmYh/Zwvx6AKLDFKhmqp4v5eb2Qr3DJ+fTE6z76fHgjKUxn4LBJ+Xt26OVg6VPJQmuuPwZRI
8eO+W7IMgC6MaqXqtaVfpOfBRNpJki0HarIErCkDaLQZshi+aVC+afR822ZtOe0LEgFHDEnkBA5n
MayN4Zp06Sbs1J4rRxgbWCpOLcJZaQYWi/HsthXw2nPoCkkWg3h+iKC44hPgSZs/xm6DyUzFjk7D
WtyJuGBd7quPtSwqx+lCTvHyAQKt4PlPst+uWUtiuA1NHp+5Me9KPAS8yqawlt9jk/WuwJJAhYEu
L7hm5OGY+mE3Oj3BlZvl+4xzhj7MfNkb40jB5neA6ChWpb3FRZ0wTszFHODbQzFEd50DDE3MiVrV
TpY8mO2+IMNH52zXusltPu7vOiMYAGjqWlTpjXJSSnAaCzhaxtPefuF5ArD2H5VPUpM16LKYgc5X
Rp3TjVR5As9Noc2xFOA3mvlbYsXb3GSpcCnBmQuigoEneoLr5V/BADA+lm6Wzmgp63InY8bXNGOT
ocdJT/QVYS5PvtajV+nAGpYm94nIL2kXWqq1f4keWU50/8zGZO+1mNotwq4eoD8UD+VNtQGFEmMh
96OozFNxgO/4XgxK2B4uqvVJP/o70zZ11vQ90xAmX54VJNK8Agc4MEDO/CchlTOagDwG4AxjMfcj
Aih9rqW0qSSkg4o0qjPx2Kmb6AV+9IFVCpyztxT3U+2z2XOr1GZd6JblTl2LqFdhHIBSYuSVvcdx
PqK3XVoH8C8E5HJ/acuB6FsCpb9ECTqez+L0LJyyZ86stxKea1msQaxlUOoTCqUreQBBIKv+hYK8
s5YYZzZLAJVK8WoPAHAdAsCSHRNwlryHL/f19F8M7T+KopsyjAYTM8MAEYdOt1RzfLCl1N6aoEC6
L2jSxW0A+JZDBVLXb5FXpVGKGgF/CS398SW2Gb7J2PMv7raZz8DWdLmoYVXg0JiIsH709jY/MIT8
l5TteyFU5AzzVhlKLUSIcfRVgk5ojkSrygof4jXLPadof09nVNCMuzKRkhpXw3C/a2zF0SXSmj/H
Q2quWVWx5cD5vSoqcApF3XahEuBtb/saEPXEWMpt789Xvvb9+5THp0YVCGWDvRGqrUYE0RIUIjxw
D3jBIYlTEjtGD9Tzc/QHfHg9EZFdMQLCsqFLeCudMOXQ00tFBFEBHaDfTE+K4HfqNwLR1mg5AoSY
yTrrJgu42baZJCosYOCziXMFL7Pin8IzS5R0fGJYu/6Qm2tGsr18tZvJoiKElqRxErRY1YABGM/s
9m+mHa+3nxcJWYrIsP3Fi9e3MBq1ALWxDuVgCPM3/sksnPsRYjHYzX6dihB6YWQuAkR6vvwaffKc
vJ/u//5ieEApdEJdmErw1LYU6BAGCATSX7DnWcl6eAkTgszqvpDpR272fiaE2o8cvLa50CPP0Vc4
SFcvmP74Nwk03UjJYRjJ95Bi+69gGIVp1St+zUgPFzf6exU0pYiUN/+X9T6vnhgWu7jLs5+mMlxx
CNDNWUFB4gV0XluRyGvGPrMkSNii2TGQ17kRYb4VoQwddrV9cp//cQlUWHbR64ZOGQiIj63ZWTbz
Cr0cq2ZKoqIxYNK6wddgqsDaef6dmcfO4velyVgHw1bpR6/YKIE3JUPK8PT623hDhvnxT85Ah1zf
4GqhAZ3G2T+P62i1z5xydV/C4rE1UxTl08NQJxmYpbEVG++FJwGz3Lx4b5kJoPxZz3KuiKd7kjyR
3Uo73Z9iRgBasn9aCB1aNbkbw6iAWxQPHonOqcm6mS9sNpqOwL2C1g2AztDvbEnh4kJRSxnSFtzM
M3NwSOqxLGopObqSQh3zOabKDfyT4cFJcn4LZBNtejzVDKz0fsHHr+RMf5/5uJAVac9Pq8H9fzMp
bGDZ7oJlKWhxQiM9sHNUge6lB95w6qPRLsNN3BFjNLX2LN6kpRrWlQhKWeOQA3CFgwj3V2N3l8fc
qV5ym7eEixl9+ITh7QvH35U0SmVGngljnavZ+dU9OHxhygDRaJH9lH/uWzJLDuWSpah3dQySBjzQ
FGZPpAfTfWBdvFgyKK/EGcIpagvNgY5x5T5NfLjooC9Jcb6/loVzcK4zutIc1VqnRZMcq2xJ1jKL
CQvRRRF0XIDRHoqmOp7SlVF3gsCN0FVw6UC1qW+CDZGQL7Ldf6mQdSWKUpnLdYBwEyFKwTyshksL
aMoSExbg2wPhf7AKPos79L2yrxNu5qBVKDVROK1MIYbDma35EDmfjONlOdrMhFAZoyh7fdP0EBKR
cLMb7PEBdZIXRi7ElEJlLINSG5rPQwrYIVeHaFeY3ovw+TL8YAhiqYzKW/p8jNAm8aWy5k1Yqyc7
/fV5355ve650gKqpgCAFrBRADumn4KwTQFujydMV2T1ED/lm2CYP7ursWsEhOKAVYv+zvwz7zEIf
hH1f9tdvU6nxlWwqqfHQtMz3KmQnoKr+KK3AqnK7tUp/ldievG7KHajp2sey27YWGsKr3molk7dB
yYsp1p9ZMsGFBDsMa8ifyVazi63kxBnRS5Ic9IO4jWTi/SnAwB6S5HcpEXkg4Wu3Tz3Lc9eNl5jS
IU4MIqz5N1dfcTFquKCA9fs39B4G5bkeV21qh/GmVknLoj9bOHyBbwEOG+DbopuTjiNtmgIFvBRw
+xWsfDcq5CWwrPvqZYmgfKHVcLWVjG6qiYumo+7fTqzxi6Ws9GoVlCNInKgOYs2n56wkr4UtmpJH
UhBy/3hiTfkuRasrUZQvNLWc6SoIlpBHhJs8Nl8BiFiaRWxO7y7ahsWhuBDnr8TJ1+mE4YtC6yUQ
t+P/oBVK+Hl/b5ZCyNXvU6Yv63Jcj+gbPY+PeOXX0NcFDgGyvmRr8fm+qIXE6EoSlVMU6FwAYwAk
DSvRPFQr/X39bwKoNEKOlDKU1HF6ROLN3+qxZCxgIQpeLYA6Ent0x6VpCFdBaXgj22VM3tafjFSI
5SvTN8wOp6ILxK6JYMgBJu+cobEHac2qN93fCPQOXssoI7dUMw0yms9DtpKt/OIy+vHvawoI3dcS
ImmsdZfHTrgvGWnPnUHMzDIZZyxrGZTPu4Xagn8Cy9i1KNS/dP8rLBk6X74D480cTixUvVTweE3J
yCEgofVsgGiL/IvF4kZ7rSdA6adeXw2o+0yck7FVWC2jH3bhrnC1Csq9XS5VOyGewkewRbewI7Ka
zxkBRKVfnfooqETXhQRux28P06sJ0LR658WzWBOw931D5Sn/5lGjHysNO1IUYJYxPXQiFGtmfF94
RbvSGOXleaYpUlRjT15xtxJxymtmsdcuW0ZKdT+ug0bteusxiJZJqYzFnDc1YV1CGJqiU1wc97IR
xvhxvrWckSR/gkNdMIvJDE19WcYsVmVJIledj3jYmZLza5quVElwDFnXXUYw+Xpyn4lxZc1X3AwG
phDH4U/mR2Yzgu6iBBGAaWA0AE/DzV1H1YGV0EpwEg3dVNlIlCfSfTCyoC9kDirJxHTGtxRqx6tU
GgPPEOEoa41YVQyOaeCg1ADYBWZ2BsbY2mxXPJqKMyQW0YO6WtcYyG9+fNpv/OOWVUddjJ7fX0Ob
CHLxQOJ4rDki2a/C+on+aoZWF41wJoE6BDIxA8+5Cwl1TQyTO+46uOv9+LkY3WYiqCMAI5F5KqYQ
ccG2qZCSuYwIzVoEle2FeBzi5Bo2HpeWExB976skNxmmwbC/r5eUmYXHjV+IXQchCvFbUuHmYTw6
GI7JzvfVxZJDHQZyo1dBUUNdg/mrHB0DoxGmrbzcF8LSGJXmlb0eVCp25bwr9w56E63yUjIqkizb
pQ6CoO36KOsgQnt02l24ZkU2lllNS5ztR6VqmVFU2A+MG/dWDXzh030dsQRQocBIR7xrI/6fx9Or
8tw4zL7qxdD87Rhfl+3ZCmQwgUXJhFIP+P2NQV6jh57gWTPees79lTC24mtccCao6SWM9XIQlL5n
5BGeHnwwfPyLxe5O3BQpJ6+4plEbAbtd2LUlOLyp4F0pNTk8NAeYLG1LU3uyS3L6YDXDMyz5ax5/
tjZF9ptpEnJSomBVIfmx7YjycV9/DJekYcJBpJQPeQEZ4aaz9cu7sNJW459/iy9fL+CzhfR6Y+Sp
BiGdqWQA4LIE82f58I9CKL+X3GKIAb4Cvy8uCGAPyQajVyarPWfpVXl+itIzhzhg66GdDM7qjRWG
YltzU5+L18iRf+/kNUvcLebCdAuYORIVCsLKbbu2gvG9tntBtYP94YxZxCNYdz1gWUsX0+x7C+sU
IvsTM6R/WdmYfQAVKsLGixXAAUxGePDWgMI66eSkWfrf3Ni+xdBPt3Lbd6k/Hdav/GoH/m00qWCe
MPt939qX6zQzMVROMPpamhcudq/H0YA+uI8310xXDJ9aer2YbxqNkQYa5XTQfOgMvaSdDQ4jV7dQ
RsTDki8eMNaG6MFCkGGujEoUAjfQMCIHBVp1SkCB+IY6WuCswX/yjyqUrw8nvwuLQQ6gQtxKk5dg
9eMtNbUjq6LGiH30m1zMc66WCMpXy29PvE1rs4BZmBqjAoYGGr5E6SHikKwdJ/xIK8eMX+9ra3EZ
GGecOmt0sDhT7qsHRtGXmY5MAbjOP7ONYKvr4G8C30wG5aF5FKicEEMG6I8i4OYKW/l12LGKqIsH
xbeUmxO9UBQ8WKtT7hb+lJ7Qhz81+2qMtSzf5mdiKAdVdWBQaMjfztZg+keDyGZNhG39sL6/L18d
LTeH+kwOdaiDvEH36gxyonyl2dovl0zYY8S0gaa52T5U51244Rx9WxENN6IckL2Yq2ZcwZdLubOP
oHw2A2qommMu9WyJ2c57AoeQesIZ8sMn3CqxWGfJssHPxFGeO/ouBl4HGMruAG7n1gKfNJpkxBVr
WYvJ30wOleYHSdYlWaVNVzu8TJBX8MRux8/P+zvI8KwvFp1ZTlEmbRx4PIRgDK247MSO4GaEYZT7
UqYYcM9M6Ey/N3wXMM5oyQHcEOnARvNXuf5MWVSEGNLEH4p2MkSVyBZGnD/+bQVUdAjEGuNNHX6/
xyzIQ8psa5gc5Y6G6IMbo+DDECnQ0NczrfPbs4ON+RbaLEyEpckGgD38J5TSjVd+J6IqxmEhU1+D
aD6OBF2/4Hxj9v8zLIs+vdtedTPXw4oSAghosyH+06XBkDD36B/zTcmvWrwKY2xHO9/fKUaEpSfg
Ob1Lp2fo6RZunLjH9gzUAEf1LYZJLy4PkGNTrx+azGk9Yv6sRHw1EHSaS72LNi+RxYziixFgJoOK
rkMXRFzXQcZOXaV7fitYPRkk8+3v7pk65neNCdMHOCDXyQjAs6LAC4IMe3WJz4BevngkAHIKjqb7
m7N4z5wJomKa2iZNVfDhJEgDpQumA1ltxssGPhNB5SOgcx6FeIymNiQB2elgV+af3sRZbvmEVWVe
tLWZLCqu9XU/gGYLemsj8wHYfrhBBJbByhmWT5yZGCq4GaM+5loIMa+jNe6P6mOzf8oYZb5lvYG6
E1P8sGYQF1zbQNWOAygh0qnVoXWyt+4NealZWUNGZEe0mCY3ZSA3Ae9bnDbZ/uzgqUIwhnF8nuEy
OzrDBViF5Dia7qtgM064Ze3NJFG5UGGkRhsqkMSDFvvRt2SSkwQLYhnDom3P5FDeCt7VhpPAH3m2
QMLA4Zzj/mL2GawggLIAsQRmuelH/qaT26hLSpgbMCVVc8o7pnIzu5N96byeC6JUlrpuryZuPblp
9BCANKstrXr/uyeFJb7DIqp9ca7Nv9mouVRKgTxXu/I4QIESGV8T3CtrwM23qAmxBE0/RNveXBCV
MPZCy/VD0mRnDXXB+KdsVuQ5JaNdPuRbRolw0a3msqjQGoe8l9YF9qx2kMENtjB5lVNZOaIFi75i
KRzNZVHRVRkaGKGKbWsnzNw1JjkyC8D91v0YLrCsY/r7zHW1SjLA7g0xOd47J+xhoJs+grMCJt+a
tQ0iMg9hkAkOxxJLBVv0yApabVRTgBqdcgOoQ0t+k230Ltd2/ND/Ei4qm+R+yannKqVCbxSjfTkC
qiE8YcxIcxlszdEc47V7800PD2WabvKKnRyZo0ZMw6HicdBKva6UWG4JLWOAzcx3gJABgmy+YoJR
TEb43x3ihmNFSmJVjOXJcBxxQlHfO8JeNRPFJsOJZT1LSc23Ro2bpgJgNHI1xmRgpPGHaHvkvbOa
jbtjXZ+WDpi5HCqadF3e1WoMOUAh+p3YvvOnttMHEXQSzJyatSQqnhhjlHtdBlGjI+P5H1RDeNhO
0fX4V8nNfFFUNFE4WeT9Ahul6SFRutaRpD+D/GTg8THlrRJ5dWl54slo3oq8/Z+Rq1FEBWGq/AWl
BsBnyiJjLQhKvxqmjksND0ISTlI7x3U/Ne8HmGWf+4+crwN9Fl+Qbiuc13zJqX51jmCnq79oHgVy
JkCygKGuAweSWgqny1wda/1khBh8nDaMOyhvbBbDJSME56uGh3pexEwYFT68zuAqD3C3gCrgTSeF
aRyV1UvkfNzX2GKwmMuh1qMI1eC3GuQAUP8dVLsk2AyOsRLw8uxZrEb/rw2gw8VMGr1BfSDLiStC
GkiFye9+9z5etiwCyK8nk3tCqBxkdLuy8KeY1IGiLiHSO+5yljoQABlZj8+j5eDqevQ2smz3n+F6
a2xYpC2LbxTzZVIRJA54MWl5fMHYbpVs97J78h4awpOHboOcS2dY/dLxNpdGBRF3bCKNGyFNAeQA
qhjNa/1230qW/GougQoevTz0MFKcKN4bGuta39Q29wXcci4jQswlUAmIJg58rVRYQ2mJE6LNaKVo
AteIsknI68F7CsyYdM5R9qz+xbbetqn5yQqRS/fy+SdQyUnDacboKVO+BbCBCFVckXyy4N1ZMqhM
RAsSULpMeVZz2eR2bb95FmsZi0XN+TqoyFFUaT3oypc5aGA/PaOF2HatFq0mL/zOON7fONaCqPDh
x7yQJVP4kB6dSUxvDnj1uC9j+o07/kxXvmsvc6uhxiGJKpD4JpMEDG6gV2CkFwwbpx+yxWEUgz6A
lA5mB3zn0TcfPv9tIVRYSOW+0jkOyrICZLokMkczQrsUq6lwMR4AMlJXgVsIEh1qT4wwF7Ks5bPz
L8kZN9FRXt9fhrCoqm8B9A0850DmHBQj1pH6tqNuVbMHAkRIxIyUONUf0tJksqZNIebGCGYyqaAe
SrEXagXOXYDCmxlRMak9pbaq1Zq8YxaP/7pGaq/EIsvLKIESkbzLJgduRPEldiJTPbfmm29zG36a
bm1XDCtcPiGBry+K8GFJoo297XIJeJsCag6r1gp/VqbPk+y8DXvm48dS7gl02/9IojTKyQhGgwRJ
igiLrx2FHPrMGleNyJwlYomilNlpatYLvjidUE5oRYf9Fij67CfY6WdubeR7RdRBCPzcQE8k7FkV
rVErBvezTOR3wTa70WHZB0sWdSQioU3zMMaSRqcF6HjoA09OMqvHpwDzKawC0eKD9nyvqOOx6pQ0
AYwm5nwAvyTZyd4oUQWoV9OVBP2Cu2yNtzLTX9139MXAO7MQ6kQEJGuf8S2kSvqqqi55c9TrlfLC
xy984yQ8uS9t8ekRtUrwuQN2GZVxSqVRrvEcH0m4ojxuHPTadYd9j9axv3munYuhdAkmvBy4hvJ0
MTdIIxNhl/9Sf7P8ePKeW1v8Xgylu6gGerzgYTFo6CuI/zpNgu5dol0AbXhfb8u79C2JyikavubG
ysClh7cT+09M9tP9kZVjMjdnSgRmV6vSyBuvmDbHiveH1ALIPk56yWa51fLZ9b0Y6uzyXU3mVB9i
0qPl9FZjVy/Fhj/1bx0JzdJqGLXr6avv7BL9eMbFYJ3IXHjx65iS/CFHa2fKBJj6itk3UmRwmAOB
dKKZnsLjTHcCB+RRv4DFTTh6gvMaWOalCcxoLa19RzyjLX/TPse2yzLCRcuYyaUiPHofZDWPIbfE
c8av4uVYHJ/u296i/mYSqMCeo4UxVCpI2LkHTB6aiOuMHWKtgYrpA0jv/x9p37Ucu5Fs+0MXEfDm
tWDbkuymf0GQmyS89/j6u8A5Z3aziOmKowkppFBI6kRVZWVmpVkLtTJIAPFK5gXH0Qc23M3QeMHw
T0Z3kR//e06UAVLyOpgqHrIwvWcJJ57k7h1r1HCxLj91ATjeMgbEBdBeab/G7WQ5aNPCkLt7a8Ny
s8vnXfvpn8d9/WB/h3g/P5M6WGXupjCYpQ5wKo2THQbHZFVbWRtBHewA/OchkLER76dbVlMq67ep
g1THNlM7Db+dmUyqsJX31c+tof1HYHAdkLS7e8k6NRaweux9AOd7/jg/Xj+DlYGBn5IoH1LCEnL9
skUJ2QCyeCA7GIyzahHHPJ9yd/dq4b7Zlo25Q5vRDvhdhb6mTJRX8TFOmdQ9FODgvA4P0YNuZ+Yn
kKcPVn9zCi2wvm9MLzrbZmedvWNm+WbgGJuP6zvAOkfK6YA8Nub7Gh/hnJAYZfjN367m5+5Srqbr
9YmfdPz4SD5Zt3wlrXb5479G7PROUZogULr7x8TmjplbvqcEAO7xg8WxSNSuX3t61u6/2XBwlv70
VKLgz7UiLht+yzhK1ldS173iGt+PKujyf/3Li+QL79rPnWT4i6kCcDSrq/O6Aqo0ZuPE8Vk0TPhq
hRDCyIqv5Cl/6gh1vfMkayNj0RFA358awxaLh7v01DpIKVv7j30H0NBpt5ceW8XUDuF7OJJ4H7Nw
+L+75//zRf81VDcI/qTpyx0Dp7UpkQTEi85+yWs3JPcq5/lhIq5nf/2X6kDd7EnT8p7jsbEjMRk/
LbFUjbrYY4muz0TFb+NRllQkuSvcrX2zn8jJtO46svfezI9ztzNdawF220qxVbHiWMYnUHnu63fy
N+MSSFv/hgzqd2h+oeBRKGCWY8Z6dq8dQXk7tpyDv6mJSOxPUABclwaqvathhPpt2i7EDaIxa0MK
tazIxjLIZrS494R8JKiXNh5HNrWDmcKMFBWRZSs5HtAdo2w4exM6u82E9LYYEOn9Rjk+t7nZibv7
EYj+oM3N7INC+IBUdlDa3ux17nPj3ui8Lf1R7wRQgrgyuHxdYy+BUo+EOonAPzluK8BaEP0gnAAJ
QoIQPanppktJe6t+CWih3AB7Af/BbEW7EWSdYP9y0/3TlxSjPq8fa0s4N7kV3/Y++DtO+b5s7eJR
cwqzxedyf/Q3Jf5uh4hzMriSA3rRxiz2PpJLmSuA7ONwWyxgaZ8HftM6bul8GkTBeOsG5TKT31b2
YYDQKPFGK+5Q0EZKQ3nn7Xk33lSkP9/odmgikQ0yMtUMrdKJdfK8qQiYpuHNCnO8QQOvw7Vk4ygu
NNXITDxHTWAGS+Rt73oAgjhpbmTbmo2M9MG4C3ZljjLGnb7NbOB6Dk6Junn6roBEbyaTNQqm8ant
xI3cEiVDufd4G1rFSDZqtDRNqTsk6O5aMGwOvvWhYDRDJ9Vg7t/498zdPlW7Y2Upjzdib/fkDAa1
3MoA9iRtOOvO35YP2r1SEsCtAs8YvEE2h9DYBdqwgLqGeuwHa/J4e9NtH4r3rDEVN7RMvQNoTORo
R/g+uzW1EjBeGGpDfwZ0BEwCyYzsnb+xS+88EAmAuPnXx2CJN97Hw/CkSISEW0vdThv9hGkLcICH
Hqk/1YG4WxXKP3OkPZgkR+RhyjBdf8DSdK9JxKnBWxF/aqaxiY/oc7kh9rkmqV1ZiQWYrx40x0+9
2YPKaZtYX50ADCivJputdDDnu2Pk8EQ41Q8hLOA9Al+cR388bvA/OwMpR2waMlc9vsUKTOy+p34c
FbQFmTp+FDvBmc+hlb/PrgNo9hz/KNi7jDigW3riUOn/8O3ifQC+dYrOXJkMVlTaRmofvScz/ZTd
m2J37EysFGgSGurBbgRylPvSNW4FYZeSzkoePuHlJmj+3t8DObY8fGBKlMgl+eA9kTTerDlbN90W
5GR8BDkJvyJrevadB+0W3NXlQ4ea67bAvLGFi8aT0Ua+3iOSu91wueUH0MrQ7sz8gGq3ayofb4kJ
6FjptGD+bDuraUzipQRb+weZUG5zTFsy3TS71K4TQryNXQEh3rAwMB3Y4i2HeCe5KYk3mT725gu2
CmCkpN09fDxnN4+ZM96Fh/jNykdn9nhchi49bFWs/7pBY5nin4HHf/dbi6wL0zhKhRj3JSyxdfKu
//LvZ+5PG089KsKgEWowVy2BhkESWzkqQCcfCIttXGTJoWIO4CwVXJNCzrMD1ChCDjec+Xq4D2xc
aeKBUeZxZ/Pk/OixQOQYkdR3TeFi64KkqYRsidKQtGdFaSyPT095aPpYDtwSpj3uescJrfsY9fKc
PN3D0Don4tkbxd0+hsQEHvbHZG4Di9UW8N3oeiWMovsCfFlMq3bE+p4t63D6uLnxKvICF+rsCpLZ
6BRzHMC0FybI1n0LfDoAuQqINaMIZH65d6Npn+2tvDvjCpDbyDp9wShttp/e55HHTXySyOEQwtV4
un1d777H5a58N11v4Iy+wVQ6vL3g3PjWYXOwBnzqq6N4DcIjTORkjkT2IGsrbliVSsbN/I57LlQi
ngXw7i7P28y0Weom/y45/LhQ9NCoOoT5WC1Bk3UfkMNm2WnXtN/vUfoPCdxRbnWW9REh5p3wdl28
kmKZcCEqQYjIyGF9Y5Vf2+SfNuj/SaWacomIjwG4vLV5Pj0Fd/Lm2T1Ym8rUb1tie65Jzvg7xgNQ
PlVtGx9out4ZfILAAvBY2sq4jHSmnQs1Xe2XQwds3ON1hVoNHw2kOSXwQqIvXKbWKoZTkLUZ+EER
mNUCzP3wrHuYheOsZsc65TVrdimLssdKiP4Z4Hb1sJqR3Xt/fHJezpKxot+pfAWsvH9XRNnmyY+y
ZFQVwNiYh+T0npnpG1q2mTDXK3POP+VQttlI9aYwFMjRENgO9qv0XoP3AJCeOdCZOfQdg9CR2A9f
tXN9gaxdpFI9XROjkpV+7yJvB68afM9ZGwir+YclhnryhbExzVGJ5VmpT6SM+H8yKEWKG3h9Oasv
WkwjgC5RNL4Z5n56aSXUksIf9f7++SBgQgX+oPY4RNYhmiBqREuZFYAZXdukn8sYecW47GuZ00vp
lP4LpVROUbVI706nZpPbH9eXt5pauhRAKf2UNrXQSBAgZE42WYVmi775Emz4xjYeJ9/C0bHYWf6D
TIDgaSKo0jXawfKzn3CTgUt9MIDBom5jJABbe7bN/OEfre6vpEWLLpwCB2LKToqxOst/jGersRCk
J1bn8TgwjpGB+Q+26t/CaOcHnOS87iMsq7QUMoBYTyD+hsc4BnDKNUCvsCqca05pGaD6n22kPV4i
j3OQCVhc+jJ7ytE1RRScwm1wvr6Jq5mlSzlUGk/ww8aXI6O/x4Ox8GRL6h3OLncoGYu7DCxE6cFH
XIH3yzZGrVA9VhphGZWVRobFmv1dK3UPQlBcNOFykBMexondevpesM/V+3+9qdR98GOOwwguDnEC
UQia5MEX4jzox38wrvxzQZQbiEWxMvrpe0ELVFeGafLBAYWQy1zRYgnpcOFy6yhHEKm6PKUjVrSQ
IhrAB+oxg4sRoeMyIuQjVorxHoswNcaUzFJQyhXkPFcbhrDccwf4fLeqxbkBJAq31xV03RX81Q3K
FcRymHNhEICwGo3xiZsCWPYtYnZNiIuKXdtHypZ0km6AVwYnJt8NyByB2NQESioKKSUCW8P0nQh4
im4P67lND9wmuGk8Vt8S4yjpAnPKNZnoy/Ctk9k8dB2AMdSgtNTQ7v2v//OeAsQTNOAiAi8geVJH
lw1TWRccFts7zw2QkGp0WJ9ZvnVlggNj5hdSqJNTO2OeAxAf3z8aJDSTkYyApQwImM/RDJDakROc
p3em1JWD/CGVOkg5SyU5k6GWvfMdU+KtKtjIuThbJr3AyoFdiPo10ND4YhRUy93LCI8BQMUWrTOr
1VBiCflZqf1/gqpWQQAkOzSRG7v8JXeibevJdnVnnOa7VF/mNNHXY5YIVArvq74TvT2sd062D8gF
WRbm7CxAdFi8ZzCbidei0B8bQPuOIpvyfDlh7DWvm5VpoGfh3d/ffpa7pxKdTkT1JsJtJh/Vgusq
vOYzFAFNb4aMIQEwXVOyc4UPkjiGXZhMDDz5+/1byQwPV4iuocIXQijHlA3xgL43CKns7Ggc5Zvu
Idiqm8pV7OguweDi4hOPue3tRqT8vjo0nnzldxxShWRCQzkrebHSWfPzeyj/ZSTKWDUavqd2DqLN
y8Qd7f7YohGFNUPL3F/KhWWcVnZqA1GWv+SbEwC9PpyNF9aLacW8/9hhyn/x6CtMlRBiDu/B9laH
ygxEta/ryuoVujhFytyJXcVX8gQZ5a2/r23ZucMbnhHKs9ZBGbtEFeKAb314w/g2sv9wbo0n2D/x
uT92izJuGFcQ45rHSiq7sQu7s9FsCveesVlj18L4S1F0424aCKMCxzvcYxCTaDtpF6C0cCyc9qE8
sNa1lvT4IYwycsaMnk+Zw+4JN8IzD0Ny2Gio8giWg4mqV3k7HYJtaqmwJ9ZLtzHzN8UrTM7c25JM
YNp8YlabbXiQkG9Hst/2nePW61+ua9Fa+uvHR9IWJ+zFMl12RB/RlP0USUjyY6BTG5yi90LV7SRS
SFYEznuFxMJNNJFZMcPZrHkzzWw/RpIcDcJTacehFc/burxrKpcvz4zPXD6DimR+fCZls2LspNq2
XI9JZH+rPAW78bvC49r8DiioHgjHsUHvHxVQHyLnkSF8/aqpmoRmcpDF69RBjqo6KUWIg5zM4e0Z
NZmBtCgM5la0HQ6pjjrGbJYzsaN7+Qaeq8O/TciwMywWWf33++jXNoDoUkWYo4u/OAF5kZMCDvR5
CIzjHolyAeU+VKk+q83t6EUY2XhBjeEcE3mHaR+LNbyxbqnRUq/JkgysUJ6y1LlU+0bY41kldWby
CXbFbINLerau7/eq1bmQQhnpIClVIQ+w3bxZf3Bm8oKsPAv8c90TXAihTHQK3BtRjyEEkcSjimGE
CK/B4Z4nd9cXs5INUUAh8e8to8x0x1d8LZeQA2DVk3iW8AL0rktYN2oXIigrPdeZnrWLesKp9Tef
L6lXWIzYmrldlI2WFIww1jlkTKAHELxy12+bDzN2WWDvq1ft71q+v+Mi+xGEPWKFbw2Ddo8b7qQ6
PXJU13dsLT1weSjfen4hRQ1jjeMirGZ0JAfF8JG8RscJ88mp1WZEv1GdhRXZ2KB4uY1w2z/+S/mU
0RXmRqpTGffo8VXITGEX3d8jAkYR24Gdvy02JXrJpFsDjQX5gWHMWHf4OyV0ufYsjPlch+xqIq/3
BkC9I9Mn6NtnqeVyg37ZqoujpIwFzwca0JFhsp+tyD6ABEI6Vs8I6RQLeJXsl/tihK+Jo62G3qaz
WuNMy5I8vQiPMdkJDkrCrGUtv/NbjmQIPNL76u/0ftmHYu/DYRoE868576BnAMjSxS2gn2LQw1S3
TEKl/3D7/sqktjKp4i4LdMhEBS0PYaoeQHPlfA2Mta0HA4omySoSxzJqF1j7hW5EMh/lXZkMKCcA
WMR/NBJT2qFXBM9N3Uk982XJU4jozpKRPVMea/fDun4z1h9fF19AnaIcpkE7S+Fw/zzmBDiCwbbf
GehcWMbqYsLv8oN+BAglaJdzl/nKXg0yLoRTPmEyJJkbEwgfOwxpb3Li723S2zYjmFlra0X/s6Yq
MlhPDUOmFhnFYSeFSj3A98joVOgj2DogaZhjDiK2Q+TJ24oos9U+dTFp7kEhuCsruHM+BlKk+pSc
8VevZHWNrXrdi4+iFo8SqDaraY/3BAib0sSU7x+A9t88MQ54JcEGEEJBwoCLIEvCNxHNhYqBaCaP
UrCH3E/bGRXWF/OBWYBbvaE6wiOeVzFtQPOc+2BEGEN/XFaSP6uvO/kuvVE342nMSA6i3tc7ViPt
Wp5NwUi8hONEwlfWqAMtML+ucH463EdfyeNCOrtUXCJz7zz9OaK6GRDtINzN6Ls5h24ZE8aWLrEv
bZGAKIr6nC6qiiRRIcZU8MUY89mAEGPCfEV9n9gArNzzYG4d3TNrUllYjMA1cYsLvzjBqBDKSE+q
AVgzIIaojs4I/H4f3Vcm5yosLLTViFcUQaqgaBquCw3cE+T1UOU69KW2Rie+bzMz0EwV0lLPNvcv
LzMeScULj4noD8a2rqnRpWQq6m/92S+ivhn+hYmPjqr9kvED/+2H6IikQuabESqu3cBLgVRUEEyS
X3Adlhr65CDtU6KkhHdaVvCzZuWgqoakaYvWqJS69Mk8pzXQw9HNphMJXIBVbjbyXVaCwJh/G3VH
5QwTo3amgD7c6cZPXzLOm7S3OBRJX24LAe2Ned8TtfCEEMP8POMDV2b9FLRY//1ASsEasYikcrlN
uEqak2wDEhw+fUBmvAQm76UVG/NzWfIvlb6QSEW3apz3kh5g5yXA3lXbtIFVbqSlC5Hzn1V1c5wP
Bgqlodnj7Qs8Ciak7VrwIsIm8oaqGoqqUR8QRpykTTE+QAFY5f5kYKhgNI8cM0pat1R/BemLeb64
vPpQT3O76NgjYN0xFPWcENk2nPwsALh8K0MTrOObuCvNLifx1rhtD6zc71p1Gsf777XSr2mpF/uE
r/AJuwXMvN8Mn9WhfMp3s5tt3jBFCm57z45tL3b9IyvBuqjOr4OWVRXTlYIm/kLDnVNfTNNyQqqp
WrLJ6PVj9nmtDIdDfS9kUGcp66khCgVkHNrbPDGXHOMWgYv7gHw9QWsZZ7FSges35q9IuozrC1U5
TMM8oEFD2WXITizNsvYt0NrDA2cJm+qdWRBfdToXIinr6PtJOfkxnKy1cJo1d6DrBuAYRo2hNWww
mFVpigSGVEWVDVmn9pSf0x4UJTJc+saJeDO3gH2k3gz79jXeToyk5+oLCTWk/xVGuxy/y4Cf0kDY
o4YcJHomBHA3iUAlSlmR4Go16VIUtYtqlCYAqhWHe99tP4AeFR5FbdMUDv6o7BBl6vFBcWek44eO
UYH8fuf9ugoXq6S8jdGlkzpkEN06GrmJRbttCfqH0rsWvUroCmcFSauPmMu1Lmd8YXqyvMoSkJUs
uddYQOodBg4Ya4TDQ+2feG5FXdj8JF0TVSqUTZCrmDJDWQJAQJmgzXB5Q4zmH9HyQpvdb7OagEGI
IotLaVBRFEo7pUTlOCDQwKqMEhqB9Y7rZ8LXyXyjZiBAJn1XGK1VZhoQSHu/iirSprVQgwVR71Tb
78T2S+I04c/1bZAWsb9OGCO3+kKRbIjfrbAXG87PCVcIQzLep3iyyabQPU/iNpXI2A3ECAtHB6ZM
+soDfVXAZI1+iuc/XUIq6S5F6TR9Vt6MFD3tSvWeCndiTsTpCSltu6kPhfSViZWZ4hEqviclSXg0
hpMkN9XanZoNoBo0ldGpsmq4AZCDKBuYUAa9lkKJeW2Q4vEefIOx+tmf8wKYpG/JWXq4vmvrh/lX
El2wrjQhqEURkuKNAexvTGIE79O4TUCEhdN7jUI3RrZ32DDErr2LULX+3wV+jyNeHNYSrQVAJhsx
6iig9xT1a8nctswK2Fqks3Amo4XJADmrRsVW8SjNPIfeivsILKbzsbll5Yi/Xxu01l1KoC6DLnFF
gvGZ8V4r0MfN+USd7Mmuc4yDRNt5Pxqk3+Q3pWwqz2K4SUPXLzHXAmaWiHSjB2y2xhQli5fAKzoc
eOSZY2jrbE7lRg9cbgsGyF49prrVlZ7BfEqtxcawiRIvyQI6DRXaKEoDn2QlHGltZV+HnjPVTQmy
FdssP/sDO+xb0+pLcZRJnHN5qDl5WGzw8nI73OeABNPsp6VeqNtfZxQTmEmONQ24lEnleCZfGRvk
5QaQpiO/fgM0sALkLuomA3jHPrEKC7Gfp7AgeVYDz0ux1BM5L7ssmmeILQBkDTyIG0AowBQReUB0
L1tLZMR7Axp9q12xq634UNio/jPSS2sWcUm6oDdS1cAdTulmoXR+pjf80nbznlqaPZtvqcuat1jN
YV1IoXPYeYxHXFBJA65yRd5vOILSogmevpa052Qf77SKlVBeDQAvRVJxRNGKKSCisLDJlj/ne8t5
tfq9bAW3vSt7yZ/QZlirtXjsUh51T0Yu59HhDHmHEuRKUWl+zscELN8oVC7vsw9WWWDtLa4AyUkQ
cDF5sHL/jB1aLimzqUdIJvd+aoUaXqhj1KYmNwO78fra1nXkryjqeTxMPi8KnY5SkCs9NwqpNEvD
kBYHJF/RmWWGtFV3owDiUNaAHK2jteznyoJWjfxQxsoshLbNqdj6FtzLSd3FzL7Z9U38K4qy/V0/
ccIQIyyaQLU5bqaK+Ba6blByyG2rOXMbNNOwFGXtYXu5POrG8dU8Rmj8Xx62vNkdA/tPZ81oKcqZ
bS3yogO047kQRT+C6mpoJE6CqDSDXrSmIIdWqpoC+hPnbdJZZZ7a6ceYHYoiMrvOau1hfo71mQzA
IMu3knwwBmvwkSHcRs1GCQKosll3jt+Zxmtn3KfFzlftPv3Ths9NeTDCjxkAJrk3JU4IjLHALvDy
qn1lP8g3fHOMR89PGVymq0H78rrUJVHXNajMT21Rmk4vjNjH2xn9BAHpjiGmmEQnwNRafTe6X9ev
wtpY0eIE/y2OuuYtP/O5WkHcsCCOjeSgYmwPfZi2ZAqP/N4WX441eA1rYu41035YShIkcxILXULX
v+S7v/rX4V58CeUpi6LIlWFCiH3QNetV/0zuDAdIKCet3JkPX+3btMdoJauDgymV8pVG2rV9VkKq
FZww8dt4C8CkaIcIZr6IFJtiD4SU8KAxgt11Z3mx2uUmXwSDfarUFQ94kPvpQQLKGrdRt1xEEt0c
kXbjn4vbEfBDL+1j+1VNgYnh1sgx7mf5KT6qKdqm6vj9+vav2sSL76HML8qlYdI02AeAiebE5R0d
9YeSxeQhL9t57ZApW9gYvNr0NcT0VjKb+Ybfah0JjijlvfX2wneg3Azoazgt1msmmqm9Rm52EJ+P
vOO+GG9ABHPRNGP2X7wzWMcX3pHMOxa46uozdnnjAetfFRVVpTTRT7MkyflgCdR7lOOAZW33yEEH
TEhQpiRK+yIfJDblBEmzY+E5gmm05LY1E4f1XF610RcrorRNk0FY6cfReN/V5LXflDuZNBHB2IHH
moBhLolSJGlqulJJsST1kBy7Y3eYj4aLnkpEYeS6yn6b+9/K9PecKGWqVTUz4hqrKi1OsX2NJ33Q
k1HcCBrGrM9j6OUVKbdZZo41qTAIrm4Av15vg9jRCofxMetbjJEwZD5VNBBRH2PkiGzEJUNQ7g/6
DDTF5iSgU+dwq02kcL50D+1LeDjv6sPgsSKM1VhN+Subcvvq3PGaXGEjxtrS38ZuV9/WslkBPc9W
74s7xWlDRxb7fyRWFTVDEAVe5Omq1JioUt8kiKOSxGuCO609xx9ZILlSZuc9eov3SvhHSk1ZKTfD
3fXtXn1WXYimVqyXeVTL0+K2jCMH2jNgIUyWoeym0hJixjrXZakixoJ0mUdW+6epVgLkK8YeJ9s6
3RaI/i2pNpn18U8W9FcI5fZlwwddSo0FiQtABAbh0d+QMRayfjfVv0IoZ590RaHOi/VFig6+bUzM
9kae3DbbTtNeKx70gHFFl8v+64ZeCKQs6WzUwLnrsKrKLj+krWBKrOhzLakCE/3vw5F/Hk47G2Kd
tpCgEKs6oXUbNhQj/27CuN90HlfTFFCKoKCtIMvGq0A1+ymok7mgD6pGP/rGs6KRIAPecJ0BWb4+
KFNm6nJCjHiXtUDvkFBJKn1vmq26HSwhYuBWLUu62NR/fQleuIAuwsXTaffUB0IWlYOgH4cZLjLf
psXTdV2k0+P/IwG/LAqKgTI7ZcNDYDqWaqPox1Z3O80yPK69E5RD3JhJdVeqwG5odlHNcFKLD/q9
rL9CKQM6dFFT+bmsH0HppBjvgwr2Fol1ipSl/NfKNPR5KhrMpfodn1yEXbWo9KWOEZJjwMeVpavA
FOkjBcnTkg/dvPU1sw/H2JkNSSRS0nKOamTajo87/U7VOJUIpVGZ13d7Wdevdeu8oOFENVn4ZhG8
+KRGrPJMaHGcLXcQKte/5ZRditxgdrouhzJj30sXeF7TNeDygfqc2t+mrWK5SrC/SdYQPiwtMdl1
jZcbJJgDEg7318WtHeelOMpCT6iP+U0t6Uc9OrTiWxkdlIgVbLCWRN1JAzmDbp6wJCDTtKCX10tH
qCUiVra2j1nujrJl/9o/CcckAKkIXoCyNLrYpkknFyD97TmSCGiQBUs699whTX595+iEwS9JVLQm
D6VSJHluHBuxfEqVUzThxVrLbuM72tDsCoNo1VvToYXballYWat2TlAUDBWjcwD9YZQjEgqpMbqo
Mo6iK89uktym2inHA1kSbxLBIGW1UbpTa2xL6Z4LrDh+kJIE5dzrW7C214uFEzBFyoOCgjpYeZKl
qFEaA5g78FFdYM5KTvQ6MBudQRu1dvtAUMcriipJKDxSkvJCjNp45oyjL+aWEuzBfETaeCNEd/rw
eH1RazfiryiFp+KIPG7j0egD/5jx28YHMbBsao3O8Lj0gxbKA8OG3j4FbUpAOqN7Pwo/iicuhvJE
6blSrDw1le5ZaABaHh2CYYNediHaDNmrBpA+H830vud3boFd5jzWI/f3KRqyIKCnHn+DJ/luM7qw
bOmgpW2v4sakJf9SCNUzF0sd4TB4kEoNE1qZigSWhcOEYjAQcF4qQlLKvvGVELXyIOAkBcVsMXWM
gQbNA2sk0ZG9nFKHJ3Jp/1+PdAFNQO1NMYxFLBVQDYnEi2Mb+8e2Rfse4kMxNIeb6zLoqO1fC7sQ
QgVRTQviiEgP/WOTfsXxCa0cOZncWd3U8x9O4q187hlK9NuuAkdcMAyUpHRVQ5vdz1hHE6SJ9/HI
OYbSKRb9lyJSj3Ugu334keb7hmMYvN8XA+KwfaIiayJMDmVZe7kMZV2IjSOfbttp3gINuYoZ0cXq
Ll4KoYxqI2kzIABDDMMpnS1I+yL1Gs0gYiu6eXw3Gk+q/zFxJePOr4RSWBv8hWpIKngv6F7sHP64
SWbcgSE/Allp6xsVRtUjUm+6DlQCmjOEvVsHaEHXGQ6Yrhh8682laGpbjaxoDR3Dzke0gpExebgb
RSIAxi3siB9jpkT/MFpAjvZ4DNucwpJOvYf/RzoeTIoE2qVfPWiaHOldGi77LeQdyYfPuHOagyR6
+QxvNpsCb0pB8NDMMkOb6N7bb8kyqCFkWTSQLdapS6kqZVtHOZxHG5ETgCcFUph/0FFo6UB0GAki
Po+zA/I6A7psBMa3W5+sCaM8A6awJs9MdOf6BV67TZffQ93fuMqkPli+R31QBtmGNxORZB4yIogv
MhP9alndz3ASfd3Lcwjg8ohWaFLzIGq6QtVbXCZ9sP2ogblX3Ip/HnzDqevQ1AEdJ8NYCbpZg5B6
BOewdNDGGTzKSmNOkcV3H3ztaCmHbMqfonG16Pb6fix69/sLVQEvKUE18Jj6aV3QOZwEajgbx1xV
b0PM6pG6Dk7XZfx269gFCdZXRv+x+ouztRDSthkmOAMj5UlTcVjoqSkAU7/pI5GhcGsuF9iVyIDI
vCTpqLv/XBCv8oUOIFxctEYyE2GDJ2EwoKNeR4shuiririQSd8MnbsSB91IcTV11i3K+C8fEbnSN
yPp9MLE4RFecryarEppD0Eohot//50fJaQ3koMiHO5QcVdn5gAAQxE3UsJpNWXIoX9GJdTNXPAIo
rpMPTZR7RihuZbzdYsazlyVouWYX0QTY1RQhriFoGm3FIG3mhsDLZLiJVd282DUqHIzA9FMaDXyt
2idvepiAtrFtHq7r5qorujgaGisfNJ5yMpdYyYxR68E0ZDeA3jz80WIr6G4nzbkuj641/MsggnAC
/MUyQsJfJSUt5lNhyvxjQrgzb6LHGYCl6Ogj95sRNKIy0VwVaI17bXvsj+eP69LXbqKC162M6FqA
YaKscSqPclApEK6h4yBH7NdFqDA88Y1Iwp5RPFsLJC5lUZa2bSaB67Mc4djgavJrld1VCkPEmjFH
uCdoiPdQLlGpux41fuobLZYTjmdNtAz0uXXjzpc2grRVWSe3aBttKRUeTTwgFTR4g+4ZVqtcCMu5
8Y9Txu8RnJhaqllcyH2qUW7XurgXhz/1wHgRMYTS6c42aqNSnUr/2E05EarQU41dzePlZ2BcZ04z
MmmGGYrg/LiuKKtyBRF7q2A2STGWq3lxv31ciSKpa/9YYmSmLXHByQxYTcFqtgrrfbmqKBeyqGCw
k/Myi3lsbJB/lcm9Ln9UHMOSrN5yNAv+ez2UAc78JuDkGOtRVLA4bcUNJvjRDjO9xskhnu0CDVHX
N3Alb4Bn34VEyhRLUqsZhQiJqj/e9O1BjjXCI6cbjYegOJXTqeB3GPjfj0Pm1GLoMcQvt+uXtmLa
SZQUgVfFX603mVrOUwbxehzHRFDtKXsvhTcpuDPKs5B5RisRXiJpsk0mycr/gcdHt/f/Sv8+jgv1
mec4BQVJ6x8HDiPTfGEro+Zpg5Ud8E5mePw1LwGgJPyJRjLEWZSqxrWcJ0KAZ1+KiXjN+j9yEn3b
awUg9+g1xbAAIoufNwEgZIbSKTBjoJ1vTK1trDFSNLPoMfzb2+NzW6CmIriM41vzr3hCG2gk5bEl
dMDQDJWhl5kA7Ylas8hcpHkTzhtR8Cghr3pudacMzSh4jVqiOnFhVtVTB8gmxmes7u3FZ1BKDEgt
LVGB2H5MFlwCgCep57m0A3sCfvRoVYXpo5lN5JCCtkaOoUNrxl3TUE0AtwXokxRKdqNHwVhEMO5T
7P1/0r5sx3Ec2PKLBGilpFdK8m45F+f6IlRVVmrfd339HOW9mLZpjYnuqUK/dAEOkQwGYzlxook/
TOT5lZoWSUVrAMRBN81Z69KN0Q1R1PTZFzbZ4DAK9CzqRRy0JmK+HElfOnVbojPHI1aeHZomBCAV
oaIYO4UOdI26zdr/8JwhxoeLqMIVRx7sWtWyYoxEYYKxJ5poSdHKLNYF2XuYZC4fjILzsixZ3Uth
zNtpyF3ba9IsbHrpAQqsjo3PQyEuGsFLIfL1ioxkAjknJjG4cDc8DPyN5c9Ead1Kegs9NGL3/iYN
CpG2mJdWZCBmTnj3aOlQ59lbBNPu4fWwj7bXKnUSpLrnRshdJqo1+WgfRniVg5LLS/dNt2qT30Zx
zEJzI4M5XHi9r1VL7+iFfPb9jpCHkPSEeK4Air8aweaQPJXWKK7AS/ksIvgPM54eL91ZQwVaCTqE
CVCsgzmKUSR0sol705N1Grua/Geq3ipvL+bJ2lMBLep0O04sqfld+pHTxPGRmNzM9VLGAT4uXAf0
Z6KSwjy4ciM2hTikAszm4Jjjc9BujRKc8UaH1Fxh5UDW6Bh3XSqRm+fS8/1dZyGhs9FGTUDCLUZ/
piES5k2Qjb6sYdMFNzqEv6bVAMytgHQLDgD0Um68NrahI6SO3K/QZrbhxS1L3oYBVwMJbEygRtzL
3K2g7esKKDxhVnuSxHYQrlL1qXPikwkUi+PJnCD+/yFQxQuINAuoWRhbOXh6msSJLLi1LlpNKThS
R9vx2KG4ZHhrvfgWzd5SuLdr4ZCxzn/EMlGglEpqgdMT3Dx5HqQHuY1XMcbMCxWVErISBgt+a21X
QcjT8dkSMt6NIWJeJdoW5/lmbDJbCsJAmYoWb74MRr0QHIwgB3Aag44xCIBbVaYk5byFCy8yRGrG
jHBRCJ6Ia1MW4qoNRgWRo4DBCYoVBWAR9LV9mwfb+9q78PAZ8NnQ1iwqaJ3TGUlN3vYYPI9Ht8uN
rYEshRHu09TYGASMM8qb3nPLFAtWChJBtAisL1KEbNWziIa6HFUZZhp9K8ix07F30BQ7kC3mW1qT
9yhLnTVinoCUAwSpg0+iRx8jMjjwqu1Ifs/8Z9l/UXgewNLzYUiqiCw0brSosa2Lga+FMga+CW6X
BB/Qai3Df4dIgeFCzAeu3Xps1369llNwqWI+yP1zmC8Nq2SX0plz0CTfb+s2EFzdmwBGrDGyQ3NJ
QctOA7Njbt+XtnjqGjANqJcQBF2MwQyTSu6NsoA09F0HEdQ6bTejEsLNiFOaFAFFVp4XFi28FQbc
K5SniD4nzJjQK2taocV5Cq4cjhiSIbd2djLRp+qdMq+geWtSUETTGhMm6nwvl6cs3ecD54lcXDgB
lgPsASDhY8s2StwnrRBmgjuQtVGiO64E0yhKxrjNlfIlo2R0f6MXHB+0owLRCzShpqvqfBkuYpOa
TEIyIOPjFjERbbNAAScUJHCe6rnKEbVol9H0Q8BkhXuMNNO1rGYQPT/2a8hCrgJ9NtlGCMRh22G+
jm0k+RGj3TCVJMm1XZ8HoxVIhPcQL+7uPOMbMQSuOJsOFcYgGdtAFFwPmmsmyBoEKFntWxOtLs1H
kLzd39zFFUOaJKFQpc+cstcrnsx+HLwUp1mney+K7fpbJZbWaCeg/3Qtpgi/RV61cemiXspkTjQG
L0WrSJCZVpRMmKnptEAeJr95qOilvQQOHHYIDjhOlFlbX3VdI2im4FbE+8hKzDdJ1MiuJpp81pGl
Nj4Hl7wkD8VwVN4Re+KxY+KBPJbkNo1xdq1uRU24Fk71WmrRGFeeh3Rz/+CWLMGlLMZlicNQ9PJZ
T/phomELZmqeOV16QC8lMOa0zBo9a4pRcF+DRnaIVYeCI0Q8FMrSUwawBF4LJDiRqWNuHKlII6Um
XC9SkuNgbIB9NbxtUaLNTyrxgDjB4/2NW1wWYGiqpKCygZrDtcJrah7VM2jBzSbTjtAoA/5GN1HE
tRis7ktaMlwoqKMzEWkORSSM+pWtVMhZCiev0F57csj094DH6bv44l7KYK5SmUAbKyRuXS9Z955T
v07GRo8tbGEGGohQ+Wv+NXglOc66WJLIAUxS3tRBpil/J+23YZ4KHu3iolm6WBdrBokiIJFCoN4K
bJCY7CV9ooorehvki6u//ttU8QDRSxcKrfO6KoqGiD5sxiU3y74JW0P0T3rSi/akaGByzDJu89vS
5iFJC6QzEgZzM/S1+qWhJ/tVUQCcY6PLz0KFEdOudKdwPsBZFa/EDU/ikr5fCpz//eL5LGuv8CQF
kJYyM9ep5HTm766SrEYyORdrqWRuAPKviDqy7sAEMTtoFEFjGCFBqdbEICoSr8LpV7nLdTdDU2pS
7OLqGJirCY/MKCED7x1I9JFOT/cvHUsv8RNKXn4Fc+tARGlOmF8CCFb6t/WP3q55r8wXhB9WhEln
XeqIK4HYQ+4O4HWTD/gSoT1Mse7c/46lbSemKoJxiMgAKDIXMxGBu+3lATT6ikGLGDjQ6FhOaO6N
G57TMlss1u+9EMU+O8SfjDQxJkBcRt8xVBoCl7DLSLSJSjSEmB3SUU9oyaCDIR019alqORibpZtD
5uoYzp6QG7ACpoPUWpYh/qnF4yiA8H74uL+XC/4CLuaMMpsxZnhgr1W4I3quG1MG+nUTPUWhD4OA
Ny/+DEqEdDXXCVw4OhNhnAibDeiFzAbnSSHVfqskwSn9VgFZF07J9mee3nF4ykPqPftbA1xrhby6
v8qblxBDYLGNQA4B8wX3ntEYf0wipez04IRO70GxZ9SBWlMVPK7hodBXZc/xVjjyfkzwpWEYp6zH
dPPgJIXZsTI/A/mHz8isXw1ZsqtsV0WctMfNOWKFOpJ7WB9IfJDzuj7HVmr8vPdU/9TVmLaXqZuq
XyfxY2mqL55g39/Nm0OcZQE3BFQUoN4KO8EoLYv/lQUUFqAy6zIHNFEX1lzMCE8QY9CNIW39KDb8
U+s9lL1CPQRgTQoCrPj8H1aEcAsKOeOQDVYQMlQVIgb/NHSKHcUeUPMP0WRuc/n3fUFsFyUykdg7
XIGZsENESm6+8BeagZnKfpD1QQB6DrfqI0eKMEWm7W01zXeDEu6TBNg2kF0RAa10D2L+yV3rkm5e
fgGzVhE5urwF1eAJ+IvBi7cC6FRJuDXU1I7r2OqS1Jb8v/eXvXSQBvpwJISYqF6whSNdKepEMdPg
JCK4bLJ3tS8tgrGgvNrmshxMyQGOHCgjFsHT1V7eakMRnNRkI/p/G+T88vgcmJyHcOmyITz/v2IY
oxmVfheQBmI6f3SKEM2BMUbYxLVVl6IDgfc379Zhg84gbJ0T2AQKxN63oiy0FFEYxDWjJcGGfURh
T73A9Y3O0V5G4T2OJM4dv8UHzkLRM4bYASHsDYI0G8eySUZY6txR18Kmf4wOwTaoXWVNeKW12TZd
PbKzKAKyRFScpDlDfn0nyqLphkDqg5Ogokvl4OMiHL3wRZDXAU8RzZsHfZY16wbm48yQXObowGBt
dGPTBaf9+6dOa+d0kujJpF+r1Wm7Qp/taXWiT87T1qf06QnDfv9igh0qimBVPP91Hs6fD+7b34Z2
9OCOdOdaH67zMFlu4Hx9P76a28f9aG10NAPvDpL1sXl+/MLkpEfr+dFydpwDWtTBi4UwBj/JCwRH
80J8VwXPYzU30/MSJvPG3xzMhQzm2YyVKVS6fIAMP4LvQ1oCR8/nOQVsu+SPTQQKCAHxzBSEkO76
/GvZJFXst3gt54nA+a9ODWkQA303/hHE3aSGlpwO665wkJcr+00zVRbxR0uMzxV5Amms1QtgMu0V
G5iv9f27NxvD2x3459MY1UQLDPBWQgXDtZPs7Bcn57i4vwYAO3i4YRnZdB8RhiSMpCk4xdmexBiI
XXAM1ZIAE1BbEYQyYPdjc5ptH6tdn5u4WYkG017CVAVjVdr3N2nB6qJxZy5AEAJ4Jxu0kjwGvN0z
4NQ90QfNkjlO+JJ+XP0+m4/xQuTzmvn39ciaArBkZ5KjNycUDKi++VvoZwMsMuGrkCZuE9NBtYuR
xsVWlL6DJIHX8B+goqiYXS5ZvlbZrmm10hixsV2Xqiej0KSt4vWf9/d1yfCjBoFKBNanzsXwaylB
l3Uhilx4qkGHK5fogN8EGEClPCoxJgQi6hqt+xJvIcrzui4kMlex1xU9kUC0f5r+AI5Mz4Z9/n16
mJkEa+sdszHAmtPRZvd2+ACpmfNlWDv6a6MMnFv3k+Bnrt3VZzDXrjemJg4ULzgp8UE0BgQmmEKB
ROZcbyoTAmz4UR3RUYkefb019pISrAe0p0t7wfhqQB+qjb8L+SPwz/1wkgFOiewWhKZREFqwErBA
HOd74QG7+lzGpYrSvu98IkBBy71RiJhHDkIpsUKO+S0HJ41n8piuFoz/lcD5Rl54kXHq12KqYn9Q
4nsITM+uxb3pBbaQc1RwwVmEIIyeQMXJAP6EeQGUvpbDoI3D0yh+lJiEpma2Io24UnaqYIi39qFN
7/dV8KdeeXP20HfQ2aFfXSFMplclVRZVeRKelOpdMmDZpaZDhVFeywJGlHjmVgB+3BQGDFZ/UQUQ
1zcPkwxgUM+jJF8wnmjzAlcnRm/MPUuMEtZhJda5j7UPugQ6F2n0qJYWNce6LR7lhRRGd5pMHLOm
9sNTF32q60hbt8Frk4Hq7vn+vi6dJAY74X6jj0UFB+q1yoQtYpKmHaNTM6HLy839nddlMa2731ka
UDMFzxninvsyl+7FpUxGezzihUIqQKYJ/xFdr47q+O0xDzQrIRwQ9pIoIGzRmwcebPRCz9t8cSNI
ibmfvZJHJ6mxunGVNA6QmqX64DVHgZsWWjSTmow8hoqyDjAGzMK6rpNMr20gLRUdQQ1oF821wf4s
FGvPl45hh2nsGHhKHoVgVQJjAQ660QzPQ4Qt73u37P72gvIn/a0eMNe9Gn7JIIEI31oUGgc4P1G9
DchGlw5hs43kT5CP/gelA0gQ+wWvG6EDYz9CEDNMQlRGp3Bq1iiEAchG0kMqlVbDq+Av3SKC1BVU
DpTrQB5dH4zXhHEimEl0ksMvJJgjXpp+Sa8JSrZACP6kyZjfr8tw1MwYR2HCMQX55TaajmVyKAOD
ApPYNz06qSrO9i14hWgQ0dFtj/o0HB7mXY70uvXyqYtOGUiJMqWjUbRDYpRzexZ37kIK8xariIhQ
E+qxcyTCwIfG+EKmPnbuX9HF7bsQwhg5bBr4Qcw2Oon5N/ipNNOWslfRwPglkInmHxGv+3rJVwQ5
/g+cA7D/n/js4p5KvYKRziq2TvLtID4kGPiqqx0VsolzRkt29VIQs7Bm0GpRkyFI1p9FrXYkHe//
KdTrVcYjUlsUhTIU/KY5hcpiFdElPITCVOM2NZUtd09mi0KvYJnVayT8vX9cS2E5CE0A3lMk4H2Q
/r6+TmJs6jmJESvJvvaAaYEboxIpkkiPXjw6sTfZiob5DZYhvIQhD8e9cHYzmQpiNPgEMHzMU6Um
ap8IMmR3ylNRbDKNqjDpZH1/iQu7eSWFsU3EHwQTmfzg1BpSTgsgT0l0UAawZ0zkKVa396Xd1jRm
tgosR0UtG81pJiNO6AxVasHactL6floPoLOmvtB5oOoZUkuWRtVOxrhZBUT3VuilylDXzPPXsUeo
OYgjUghZCyhhnJS2mOijlRdZ6/hikvz7eypLOG/gNED2C8DG9bnXxJc8OMVwxEx/XYPzAgn2r0ZN
6ZCiKVzxbKluPtVa+nV/e+YjZZwxGamSeXsAwAJq41osESK9UAc8q/1QgE0nfc5AZqQoPH92KdJR
EKfO3SvIzihswlyTa7+J9Dg5YRjDuAaDcknbKaqo5rsC4ARy48P1y2mWItWMHgmBs7sLy1RA8SjP
6BToAvsedhi3k5Zpl5yqKKPxYJGPqU84Bum2nkxA7XohZFb8C9MXT7ouNOC+nonEMAAppapAMzct
afQrt+s3ecWjyly4SRCINl90XaoqygPXAjFrKfQ8dMacqsrAEGg1FY+1IZkAz2XBuy7V5YOvpjpn
maxQJCqBQ0RvrQIYCmo8jIEKiOilIQgwTr3cAdG71n1XAxytJPo6Ujj5k5ts+iwMjSwElldGhwmL
X1KEgEyNAmG++FG0wwowV4qZgvC1Mss4mbrdSR9tZfepSD1dsmLCKc+xejPLn8m+iTqjTZHGud7h
gXjmkFVeclLA3Yi89gDASKz9FyEzDwuOEROCWBhHijKIGQM7fqq0mhLtbagaKoQ8/uHFpVxIYd5L
f0rhJcRhehpRyemxf/nM4jHWHKfmJrybtwz/AYQ+hyE4PmbL1L6O+kZKTnEsrWpjwMCa7AWtTqq3
kXa6tBa1bCulxkoVGhqYtWsg6OSxP900xv58BOYgAWGIlhKFxYVLUiV0rYEtBZbRsBvPHkAr2VjA
wVNh9/z19Z2eeu6oj6WbgZknmA4NqhYd1+N65Siw+qmRQFnyJngSwQvqt9BPbyUlTi7ysD+LVwNj
EhVE0Ejj42G7lqbHciAq1bzE6QTmO7uDo4X031wuT5CeqONhG5oDLRGdTGWyKYLvdOKVzxdXLCOA
njlMANpivkFLMq+svCA9iXhDLKOXMTETjpIz6uhC9ooalP/5EG7uP1k3RDE4XEVH5WLO76PHmC2X
gBMCY10NSNXAyyJ4n/m0kYf8I5EtswfLB9klvV1JT4r5W9RSm45NhPZFPGoaJ3dys/q5oP5DzIam
nXl8/fUJiG3uJQFQq4+YrIyBSL6pW7JqT+PkI1Olgdc3T+v1/bWzIYMBkZIIGCsea+RsfhpuL54Y
QQswREwxw8e8GQO7DmQJAHt54ryWt7o1i5HAZIBjBf8Hi+dRq5maS4UYMLg0/d+mKC1llFZZE65I
Ab6C/q1s9kHYuWbkhqXbJA3HJN6khH8WevEFrOEFtE3rGyN8JAkoaxJbGPddfNDU4gNlsbaTKOqM
CRy4Wv4zoLsBDb67tgDtGaGNfBS8DfpsFN43zc/ppa9k/OQf8NDCPcMcO7a/ppiETk9bnHefSvk2
zKN+HSeStFM8dGqXfqXQKaoloFulhsa9BhrKIm/spg7llVhF6YMaGHPTbtP0u6mRJmrGHlimixpl
YLzdmOHQvAaa+ltoQVpfmmHkBAGyYvcViHXxZ6YafD8KjbAZIIxkdDbIshKzOZLm2Epe62SqSOwO
D9A6GiLfTlXCdb8XBQIZBiuMniTozfUl0aYgEISmbI4B6lhZ+mQ0TzKco6566irMcug+q17aClm/
9t7qbR/sW+03rNcU6Jx36SdBdHl688pBCAJWDgnVQZiO6w/xzS4z+rxujjIRt760a/o3BXS2dovR
S74fOmpZU83bmx0o5IXGmroHP3C8h6T97WvdqvCPmUo2efWBJsQA/8NHQ09XnzDfVZDW/WjfP6ab
zvmfr8WwJnwMQhaQCl1/7YABolmTDM0RuZ3dkFOzVbeJjCFsCTgnm7Mft5ZU/yXoPkGeeKdkoPhs
NFuV7ZRsezCPVpWlpW5Qa1Y2uejzeNbGAe24PNTuT+jL7iqaFn6QWvDrTaZ0I1ZVI8p60h4THbMN
aNVrxWMm1bVoyVPQAkzliyEirIokJm19PdjLYxJ6tByMloohSt4GemdBYKhWcnguC+CpKWlVYxeV
3pA5bVpJbhS3aPYsvQjTKQPBSP9MkQ8ce+G30Z+y1HqfSkZVHAfEE59BXInI4spVNNhq1hjTKlNi
BVCBKeWxsrH+FCykgdTg7Hij+RcZ5OsT6mMv7jzDLNw4NkGplaSEklcv0cjqvirMlu5mh5Fgg1OB
JiA0bV7LUdUQPFca0py1qtLCw/yc7juTPptgBHvJweC1ZsyffSMO5C0qmkLRCPzzNFy8MNI0tsTX
IQ74MA+jIj17RaFT/3JN5uy3AMaELURMyDLaEWmYGjHIhaMfesc08aDl1U7Xpn0sHNUYozljT3q7
L/LGDkEkSpgSnFzwUCDmvd7GYPKVCiVk4UiiHYrL2745DohEQ/Xlvhz2hYZLoOBA5pXpgFZo83dc
7l/rd5iCF/lubHHHHN2uAQkoNKHB7YPxRqLg+rfbwSx1MiLgEqaKJka1qcqdlhpOV4wcH2tBua8k
Mdc6LfqsqhPiuxMYhWVhEqnQN19CYzzc360bbYObcbkixswlddn5KE1Bjtoe4M+CSN/fa36K3uPo
T1Lx6hWzP3ql3DCk8FVndkE4kaDHut7AsVBj3S+wgcUBTtNxwIyCdK29IATppH97bRlRjAPTKbnS
Bi1EBYm365+UErOYjnH6CUcSXgpHuW9sBCOM8cMFKddV1EmxjVm4MyYEAyDWLFINXdwAn9UTBW3q
vz64y51kU6LEbyewv0Gimj6HMUoyBmZLgG8B3b6B/31f1oLaX8lilLEjraDGhem7IpAgYW+p3SFD
QDMSzqO7oPRXchhlHMJa79QEcqb8A3AEK87llVRw9OImS4R340oKY4jgsw8gcYCUXngLifHWeelr
5sl7+Zw8lqot+OGTnKHpTptauyecRvhb63QtfP73C+s05YWpVJIHrdRfzP7vmP7LkOhncTPSGL2E
8JB/4vKL3ye5B2L5SfDdxARXxCBp4XNL5N7ypapYdWWRu2U78NLWS+cGFgPAKIDvlG5yi10qTGMf
NoHbJ2JPI0Dpd6k+Znj6RZ6oJQOCLM3sRCJRg/La9f4RUoUIPurAbdQyEhyQYcBrzusUQGMEbQ9J
nfrgPhfKfFiXU9k6nuhj0NO/vg5zVKYDR4UUC3r9r78hTWBa/DGMXb/vw3clhPeRgOnakYZGwCir
quZUXm9ytzhUBVhWAOvQZoRiB7PoXE/MaTCb2B26zJJlD2STyKBWg4Wppk48xevI86yWhK4Mlrf7
a12WDRQf2krgKQDmdL3Ysh5VbdKk2AWjcvIambm4HjFUdo/vxJQ/wM1BTiEJTmkK743U93ZZ5j7n
LVwwrggXkPREcl4Hlp5ZfqMXkSwMSuzmZlemq2GatOe6qwA8MjDpDrN6iSomlpKVWWh7YRzwWoaW
5OOZJOLM+YJWTua8G93LBJJNkSuOirruozJZa23dvYiyj64X5AH2YiA0a52kMq+vZ8HyotsGReTZ
sweDF+NwlJM4SnHbpm5TS/4pB2Xc2mwqz85yY9VVpbq+f9pL4hBd43KBTAGU58xOj1Er13pVZq4/
ZaA/Q9icp61VwhSjoUniqdaCLUTTJkHbBWSif3Pe9wtblXUiRj8HU+7KjWHrfkv7hGy9MNzE8jH1
Jws8Rr1g0FYiVioJJxXF7TpV9q3OexIWDthACQZ/UKhCLMbsclwHTaCSsnBLJLIKHSwGQb42Y2NX
VENrRVH7JAuhc3+rb+qMc/gCYCbqPkBRIxPACI3mDEQtt6Vb5cam838J5WOZvuneyZSsGhAFLWo2
4fjsyzFn3xesNQD4GJALND4KcmyB0xhz9LlLWelKavbd6L6DqVFoZY0SzkP780MXzp4BB3zuk5gf
I3QsIo9/fb7FkMhxGEXK2T6+i5iAN1rvvZPTT9H5TF+SvX9+hDuBkS6J+2E9Rxx6m58k5D3ps65f
aFffGqkn1iGk2++rz9X2PAFat11T6tCd9YKhq/jL8V/YJrKbFTOWotP9etJnma31Sna1aru7HYag
Puy/uNNW2ATdjSzm9uRjW0ZxESjnPSDRx5VAV6vtuqNrB4n23TNv0AhzRW6kMQ5uX/blGJmQZoOq
QXpsXjff3IT6bF3unBjr0oLiq5V9cV4RsP67Y+/U1rnYg4IpU7lTZHmyGJdWy8VpGCTIej2uCBpB
rM2zvxLOPPu9MOH+6g6wSa+xQSc8+Tml99Ei6+Pnb3qmD28fH739y7J4p8T6tuwxsUG2OQJqRuJZ
6SWw0BhfEbVCO7Hsx/vGi83l3chh3NjWDJJMrGPIeceQwM/fAt2CwZJu0Qy6pgb9FdGXgIJ6mz5u
Hv9d4PM/okGKqKGnDo0GonJ9rzUlDRRFzZUzoHXO9GjvOb/PeJg3v88sjSiDktZjoqCphWLiNs0a
Kn6NW56pmM37jbJfLIMxjmpQRB7auWcFjDf60XU2nvV1/5SWzdGFDMYEdpj8VMcmlpLSeQbp8bjC
fNW9EdrxOToG68IeHv4/JTIGcIh9z8/SbD4ced3Y7yZy7HSwqLXZ7F85suaDuLeDjAEM20aPYjNV
ztUKBWic1HCoEvvlefP4veft5LxT92Qx5s+Y/LSH/zsbdkybWQU2OTi4vo+8RXGUj0VpyKqoTirB
mqLCrs/P36BK+83ZNo7i/fglF++iVoCJtUgh4vWIQVEvHU1GqzRWXGvOOR7Wl5TjsjdQj1XO43r/
Ttaf6Q7kQpm72ZS8TWNdKfbKsilT06jS3NNwOsdjhGnVDryKnpZ4coXV/c1bfnT/uVE/tfeLzUs8
oUxbA5JK590+rVYDfcr2fxLqvOw21v6VS+k9P0N39O7nhl/IAwHsJHUFNlEBmuXdPq62T0+69dDQ
h8MHxukiRULvr3D5BblYIWMzYsz0bDAGTzmHKKys0YKw2Tya5/QNkz44opbfxgtRjLHIEzQ91Qo2
M6YafceE5NV2u37CiCGbOtYOFoPzarGghBs9YSxGiQkZo0AgUFyTz/3xtNo2FGOy/1ib78fH/7CT
yDiAKNic0923hCqdZ3papTZwZ9J4M61A9v0YlHYn7xrQ8bxxju3WcFwLY/wZsMWonRSXuNX79/fB
tuv1dr02Hy3cN2wkR9h8MNdaeS1sdq4utNIUEIZX+SwMcDw6HSrUhewtddwafXkWV9yt8b0Wx7z4
Za1W3dRDXF0dGhszOnfl3DFo68cDGtfO2uBgMKR9f408mbN1u1giQLtjHIWVcjalQ5o5uSrRXnwu
TY4YFhwJlbxeG+MGBFmYJoBEzo4UIqPetEKnHle7zHnebNBtyDu5W+N/LY653RIoY6S+xbL270eR
0OyXeMBFu791PFVkrnVWdaHfZy1sZG+v3gNLfcCg98biRLEszOlm55jLPFZDDjJILKW3MC83xhn5
NLVGpAmsVoLDwdu6WcvuKT3jAuhG1BABY63OtnI6VudYoNNx8/jItVIczWOjoHFCW3sl/xxR+rd6
4SncvC13lsECswq4GBMpcTrxSN+hBLjA8Jz+vHe26qTBk86RxzEVbPwjgHl2KuZdO76Gv4JV/5Dx
jDrnXNiQp/PjWipaLGh8fN9HZ7W3ibBKXgskFvYczV5wqK+uz89I5QurIGihnk4GZL0ebUx+p94W
jVPUeu7pI2ff2Lwrq95sY6keyA0xPGycYII7jbYPAeTYr/ev6g/a5J42MPYgSHO1yTEcBwt6b18/
R8dEp8qunWE8CByfHYvQj4RSV/jYH/fC6bi3rfJkbXq6sf9/30sWGUPCvNfDYVb8kNB2/TfeKnCs
NjZ3a3kaw1iOWEwMzI7Dw9xbKbX7aKtbQI5lhNqWzTlGji1kp5m1UuTXjd8pZ43u7aKjxmH8Ez/z
TBPnkqmz1b9Qy6lGb1Dfz2qp0aNtrE36+Xk60/U6IjSgHJ3hXQJ2TBzQuAFI8HBO74PvaLQ62Jgj
WFggy3zsguPG/rqvozxDrzLeRi3nYKzPsYdH+xSUu4NlZbplSw+m3fISeD/Y2Dv3QZ1V52InxVKu
xWTeSTwq3idc7pyCtoA+rf1tuD0U9IP7WnKXp16L1Fuv8csey7Nhjk9Hmh77rcV1fXkqwvgZfl0a
AKpDSmv1u3SkSHo1KaXCi7aGpUzWXIEcT4Pta6jH0Uw6BVoynV6Nx9K3Ny03FbQQ+F3ZY5VxNaog
x/zXvp4d+nd7QsZrsL31Mf6XMH/WFrPUP1Mm+01vzlYSgyn2mcNRcN5WMZ5FWgSV2HVYRfqao/N6
h5l1tbFFCSBfmR8m7w3jSGMxLFldj6ZW/exZZ4uv5kr+amUqb+pNZHEWNqvundukMUFJZCToslIg
yj7CuZXsFdojVuUHXjJeUnAh23+lCRpjJNqxCsGmDFHkiFtL0BmOv6d4M9Z06+/E5yrDZOAS1/eb
Gw7xjIbGGA0wWNTKWOA9UVDmOK5kJ7C24NfA/AndMddoqgdhw4vVWoWdHTnGmPO+sGRHchaDr3d+
ytCOq07WWbASA5TzvGiIZ6RY4j/Jg0vaVpAzzhctsBF+JSvkLOFicVbEgsvZy3aD36oxSUQZMGO0
sF+PJqZAPGnu9Ilkm2/DzeLmjjjOAIsilLsB0ewcgO33q2Px26CzM7dXOLkO7qoYnwMd1WkqahDT
W6/v+mlly07fOihGTY6zaTTezZt/7t7NY0xKJecjRmlA3Ksmwb/fg6dWXPeWPUhOXG0sGtHNRrcN
ntj5Qt8RyzIL+ImadqM8byZmBBWeZYk0tr/9Fc+FW37NMO4U7OGoA7Bl8TgfoqrHKJkzBsBjypvw
qNYWz6laXss/Mhjj1ZlSOwZNPxuv/fDmIMVBv3l1lJ8ekdsN+0cIY7ZKI60G9FLAl7I/wadpbVNr
+0Bd37J22XrzH+OXf8QxlkqPe0WsR3gB++P7MT1atW09I43I2brZl7i3KMajISRTyASugPMrpm14
PtcBnTfl3u8zvkzXyEYsVfj9mL4eFVtyXcRgmy+OIWIpUv7XEP2zWQSfceELlnk3eMPwowD1L1B/
7o8r/HlHQ8GXaWVuGdL+gKmReM2MlfUdvXAez+V3+h/xjG8z6qmnVi3Er04r1K2d1uZml3kHxRil
MCtJoGrzCt/xQE82gobzdvvgrx36gT193n2b9jdHOdjWlv/Z1plVFM0PM5/RvO6LbRVAZdQ0+oSQ
KKDRIXaTD/Gvemq3mYNZpd5ztJG2/34nwZdMFPA/KTrQ/MwyBy01fa+bxDPGkk8Octv+hx+DXA5I
NQw366dQPuSGOW5CU/btHFRtLnykigPiWthrgLcISODBEw2uKOamV0kmaYIgi+eifowSH4PwHCN/
u7/SBX9rhlvMdF8mGI3YdlTMfBzFvC7l8xCfwaoAZm3uhNWlZYBJDi0cmBkB+AizDEMbwKJbVjLc
+pi+J1tk7T+BuDslqDH67mkr7Z8Ea51tDm+E9nZBsVJ51R7qg+u8dOtnjjItLhiEWHPvNPw/FsoC
fGiogZ5MPqsBUgYKpu3UPO60pZdbE8GrDKYaNKKqGqM9SaqJut/48O4a632yI1C56BQDfeKeIlG7
2/wf0q5rt3VsyX4RAebwujeTsmVLtuwXwpE5Z379LPoC0xLNK869A3Q3DvoAKu5QtSuu1dpdoMv7
pU7pmY1Gyx/AHDEBhkZDafKCuyrvinXBQ6wIMqzGbrqS1ose+oz3A8Y2kIYDLROjdNNxtqprIjdP
NViAQ/7WvDhbZr3+EQIiPej3r+ac2t9ImjwKIcZEhsyDpMLcACjipBkhp4e6vanRpV+Y96XNhQPo
mgN7Co4NjanTSTFgQolwEGDZRhivXZ4YDeCtXCRGBHTJPDZUJKDzGPbMrpNJY51R4tIXruZcZh8d
Kxh+xZQFzmh6gL3bdYXoMHCZ1/z+o7Mrn/g2HHSFteIV9cEFpA+H1r6/8JnyHQhqAFKLZkkJLV5/
Qi6JrYYeE0knoVgFml23MmW3wM0MHjNLk7d1T2uF8It0ZjPO0jgWOc6FKmPj4OS2sm0YM4rDaSck
xo1mw6/yFfDUXo5Ltvx3oHXy9qMVE2vE0AowlacjnzETyEmXCxCk9z3V83fM9Xa0eI7IQQakJIid
Sfze4E/CjvPoS+CjTiSsWdITW1UI97D0hs7UFNWbD5qYh4DTMCbG8NqpNNz9LjL9dUnfXJshyh4N
qs0+MFKPHKUFdRp/9d42TPbbaT1HcllsA+CWtcdwC0V6WrhKMz721cL+tJ5ytdixEcAPTn2jJ57u
R5tuI658acHNmrOvN3ImfrZaayV6WyFnE6xqo9do05qgDifliRpRolMhJ2tQDt7Xk3F//v3+AaDk
1gkJMO7p1ui1PkHmYGg1aVg9dd4rkEhR6XRf1sIVAUbFrbDEDSUxz+TxzvLr9l3Q25IEZkwlmezX
AjXkS6ovpmnv3xCZndhbD0AywRBjW/VixQBKcJ9Qd+ESziijxvLgp8IQHrqUxWlfOlOWTARMbO0k
6AJJrGQbd/pgDdQ9M4dq1bxIVnkOEHlKRJF2bkjlxAxD6qJAtxoes7eIAGchjE6uZDnf9/f87+ox
BYZ2ecBWAZccHei3W85WnRunnuechlyXy22lxKtU1AgHKuw6ikxlaXLl730aB+pEUP+JaJIHjt+t
vC5h+SrNQ+d0YY0TiOdRubgsPdbyeGS3l/ZWyCQikNHyqWUFhDxfDt+muVHpBrkuk9O5hsR2au1M
fbPTR5xdfbdzbe/w8LpeG97+fb/fC+v4AdH4MUB33nrtm3S9fqLvS8mbKWwbnPvbTxzP5cq5d/3B
lR0Jn6jH5PnjQ0P2vNFTcml3OTlZ+zWapob1mqODYaNVwKX/KQfkvz4ASIoYEJHQIjh9dQffxexp
4TioBg5m0xDJHuz2FWilkZ0emNelHpbZI/lH3DSYiTGXGg6F5pxENaOBfJHyhbBhxjxiR68kTG6y
mwtV2jaQUJgJONzJW05YI1+DWZACnvoVcHbPBeUXbP9M7DuSTgOLFGqNYGI6NO7nmdolaSKeNmNf
Qk5EevCJ+Ugs9B1tcZ3O6JhZujwzzVUj7BWwiNEyM/KvjS7x9eUpIyco/VY8IajgdDSUoj0n153D
/r0lqVEbCny5p/f7huK3ZDtRqhuhE80FUI/DiRWEFjq0piQmSJO/HX1l7i6bL03/+kptvW3sPIXa
rBNKj3JMtIwc//Nn8HbxE+VWGa7BlD6+Q0QiyEzXke4f3aPzsCL9JTHkF8ASnO4vfcZG3qx8oqvA
bZH6IK/FU+KTt0wg8qpwzSUv+G+u5nZZE0fFDfgShGMQomuHN/n7cQDKmIUi2vH+Wv46KzdipsMU
XpkoXcE34km1vMPjg7Bmvu4LWLqcU5bN3s8Uh9UgYTiwbxUSQYKOiQLME4j6tlu3l4jQ8xKI5MwE
BZYlY+IIKJIYl53itod9nDJD1GP3dtw4w+Aap3J3IgwFTPDm0VKoRSX6xG76kdn15yisFhY9u61X
8icayYgd78VSNypHjAbEsYpj5vQE52W3CunDCzEysj8/eWvPQNZ84UxnkqO3q5+oJjy0xA9CrL65
+O/yGprZ2Wi4hFE3Hl626Wq/l6i31IYwZ/pu9nyiiIj18dfjngNHlOrmQbJPK5nB7MijYhhoKln/
9B/jjru6vljFmtWWq/2eqKTQlzLSGZCNdgwXpcDn6GlFhqNhxA/v4jZACppq/00/xO0+T3QURMaN
Mig45dIwE/0E42eJaMF8VZbu80xMDElIwYnwlJC1n07yycBUSVxgOpwaqM8Ht1lZEdkOlBqoR/h6
vwgINUXxGN2BG4ET1zv1XQVjVhC40XdvKAXiDj2q+qOsW2gx5UeflSIBsVjtmTWtV+sc3YarlyxF
uwKa+yEW/SW7zOQAHbLnt1/KaXOM3sahp6WCyJzjdbPQiaYqQ5wqWgeJNd3oZmjnVmN3LynVHr/R
PWRVqDS9n8/FDvRVBCwK0kFZqUZkiPsFgz+vPldLnygtX3kS54GqF+qDPTebFQBFMBhi+dvtVlhn
ZJ3q6Cxi/w912DlX6WYPJpqbB3LMSSFE58Yz+tkwV5FaRQ+Hl7WPi/NXMx7/jbCJqoqO0HRNyY7r
DB6a5FQDE10BYbsBCDx5aWRvJnt2e48nKsozApNm2SgNY5EYzbTZp9d1iTbH41gV1e+b/aWNnCKe
SJ7EuI4zQGt2CC8A84sKGyZ6xnmeFi2P96XNtIHfrE3lbpVFLdRiEAoYPXWXrwndE2JhmgjDbJ/Q
0cQAP+vCszbTW3crcRL9p14YAjIBEiUUkN5MK1zZ99e0ZOjUid0phwpAdC0kZLop2QDI2RvGfo1w
B57PUrJz/p38R+XUibXxBakQpATH1ejquiQ81U+//sGDqluMFdmxyeiMni3cknnn5ErsxOR4Whzw
XAixMdnsdhgmgT9kgl2MkE+ybXWEemvbNb/spWGcJROjTkxMJChq1KcQ/HzZwCUxTQ4WJj0zBrE+
twaiyvUToyc0ogFduqvjuf2JFq7WPDExQRWVrdhCdEq8B5lyBBMLeEy2aJM03g36hFTfUf0vQsBr
UzNlgo17NUAuG0LZcaQKZ3uK6ePKckxrz6OrauHqLi1xYmoCL4w0sYap2WzklhYoEI+V6P9mPOJG
CadD15UEyFQPgEsn79V74r9k1FCZ15ZsjksX9bf98c6hTSGyOo1jZDYUcF+8rXQI962x29XPxZbT
P1Y57SrwEOF93O550hl7mcCd3xqK9eqQwqeUfoUf/78dnqbNArflhnrUV97gCI6ThNTaYmrXM8TH
+6JmWpNuN3lih6oEEJ1djU2GhjKEfTdXHSHEp7iu587CjObxZ0lF/tatb0VOrFGDfq+ITSTELJkZ
HaRqz67Qz2BTRgdu4eYpstDIo70y23KpCCGOv3zvnCcGKQhcqYgqLDYsiK4QFjgg+qOJ5GRt5Q5B
fy/6lsd6ELpkoUcbffNkP9HX1xe4JgN4ptBidH/3Zzplb7diYqg8MS+8jMUrIO9y44NB5LLirMag
yJ7U5Ou+sCUPcFoZUdms9PoS+x7+pKQ2kHAzS3JY+RYXE/7zdRxXVLZIZug2fUc+GIby/geMu3tv
9ycOkeyFddIHIh7Vj89wiUZ9ptPzdisnVqkE5ErrtjjbAGpLPjHlvn837i9gIVjgpl1FgETzO3aA
5ZPcjZmTEFTbDx7FWAmDsiFD2tpCEFY9BgRoJzZLkvOC6ow79GcHAScjg22ZV1G6xN9fRQ2sU7t+
oGlQ1mQrfYifNNktSJiN568kTByfohdAEwwe4VPoHfl429R6z1CJIc/3d3LegbySMzE7QHdXwFmL
u8hS1B8N6+HlBWxtaL6Er7oUsM9fjSthE4MTV2nKj+HWqdJIkR3UnyY+cyN+CTheTv2mRkPtEgf8
qLj3TmpiaTS1b5KSwz76P5cyek6Zda0uHNW8C3m1rInxKLygdADTjEouuSD1chjxKx7PZzQ6LeUe
l+7dxKlhu8qVyx4buPETfdgAQVfV9UUvdenuTexDwodB5HHK6C5eMGvUsST66AzAY/j6T2truqs/
L/YjzssExAyIzFEMmsIjs4GGp0j0JMxs6RGoZAgeop92gyDG/los+I/K8/dS/K+w6eBWITVM2oaB
hKhC3+mRisygSiiwKxYlzT6xI3LOv5Y1neECLxrHAzFVQnSBQSSNpBd7KaEwH3FeyZiYir7QRFni
nd8UxlvjETRPWDxZ24weWUvmYmnnJuYiBRSO2juQpdk7XUBflsmvOiN+3ddL7b7CvOb+s3UTY4GW
kCRneQYWEIc0lqbeDrvayFZ6Sc3T4+OjpdHM2Frb13q7B4rF+ufnGNHFOZP5CPRqdycGpAOVmOsU
uJiamYxT5M7KrFf8ZqmJ8Bdi596dnBiR0BfrOnBcKMBmpGwHSAxaI1Yk2SAfhNrRmj4l9HjUl2jb
5z2fq/VNTArXNpEj9Fjf82V3Ucx6Nxz35/H60MXoaM56jW0+oCgCbweQlW9fzaZuchADRtKpXKMc
mhK5R3qEefZX4gWOFpzNr41+/3kbf3G6qYCgUwDEhtwoaNRuJbpsnhVFLEgnUU4JL4HweqmNZ/Rm
phIE0EaNlDeA8J+CrkmJ66QKO66JAGCtIPSd+156w2bdnWshk7vR1F7EqE0qYT6d6G/le7hn6WUT
/+wuPvqkkOrR+61NlwzLbEhyLXZyNUQxlZ1sGMXuKt3zx8H/ElPPzqkipW4BDMqo6BqX8uv+oc1m
Sa7lTt4fMQUhV9vHo9FUsN5fsKTvh4etcabL2cG5S3ktbOKusqlaVUWcSacBaNH5PnbWw7sXWZq+
hEgxq2n/SPrjtFal1ACAftzOC3qhhZdwu27OP8vjmbNpumtBE++0iUPJq0dBISpBeqObyKebGDJ8
wBQDb0rLWEbjD/57JUAf362aBaJaifV4YCExo7HLm/58LaNQLG7g5PEptKyJSgSsEFPoF9UC+jhR
0MaVbbxHNyC6vuSw/g593lvYxGIBm7gGOjokIld/2UlIVV8Ym83JoOnyJ9Xt50yPSb/Gv9YRk7bn
89oY6EsSoSmbAt5m6Xtmn/rrk508RoKQd00v4HtQdTJjI7W6x8awhXYxLJg7URED5oDxH3Ezp4mP
AnhwdRe3EMQkZKddeIaUpov6wNOSss85fteSJocqNoyqBTUkDU9wn5mIKkQzG1gatIHCnI6JbILL
tGBi5rT+WurkYDW+j5Uu76QT2OT6UI8ttkLqbHhAvWdEw+KR/f1aqreMvzm9TCCvVdGYDA4Sftrp
1NSYHy16STpdLhzgllI0PBKOeCZ45jI7L3SHGBIysUda27Gj21+9tbDopQ+YqGkjOnATeVE6oR/T
eY8zkz81NgtI//hdZCn6a1NMEvS5JfgLkmcfsOulTw45KDoG/M5YelLq+TMqtOyrRrfbGqlnuBpE
sV4oi75I7zgsUfnMBrjXoicnjYSsK0ceRGefvNEVJ5FfyWh1rx30wbU6/6q+ahplnQ1YhbVonWKm
bGHX5y446BzGHie0wgIL99Y4slqChYOkAYlogHodds/po3v0InI+ty/g4rC+7subAXzTEJv9I2+y
4DjGPEetQN4myOCfexwFbwVxMAiYvaCdGfnv3tyuW6JtpYcQ3TqeBYJo3Rb+i8k2DS2HPJDkZcCw
wwu7XbjbsuEI3qecIswtsSLxlGNrSmvQ2hO7t9uP41EcCBp3lvRsRrdv5E7ch7hQPAfTbQrC8Zai
6iBdcoy0nj4G6NqjuBJPnwkxjPXwtq52NrP6URZnxZa+YOJT5BUPeD8eX+Da0gvGkD8w03p8vojr
y6Zcf7lmby8c+twtHycDFAndWEhLTccr+gy4GiCtUk5t+OCfeB0FnX4Tm2Ma51huPEt6vX/LfrE6
JsbsRuBkiX2U+G7UMLhl6O3mYurRQ6f7NtsYzDleva+fnP3T2iDe8299CU0DaBmo9MACkyZd+JTx
0Zt8CsgKFMwMYTYTDDyTTylTRe20tmROqmuGHajkwIH+UTBW4T8AG9zhsnUrvILBi0jtT5yaYX0M
Wn3ke/LZjGT8e57tpKAgAUwgCHREOwy2rU/i5NCotOlWDGhEePVUMHtvMHKPRN/xUr/ozCwADu+f
JfzWRa7yiX2W9lUmF8yJeyp/hGoFnnMSr2pt53BGdmRWuUOb+nR/3+bcxBuhEzexH2SuVeOcOTGs
XsB3MoMvhjOkzQB3xgQjw4FyO/Z0ZtHLclzqxpwLq2+ET96iyIsVL9Kw4qRGs/FTGLG6+yALj32m
p3lBMgbI7gtp75nu7ttdnljiXFBzsVMz5iTxNC9NR6UcD7aY72bzIQeG8J0Xq/rTIZ+KRAYRNjEH
BdH9PZ9zYW+WPTHOA+h/kSvCngs8DXj6/XgYS5OZ0TEGxkhb8mTfF/g3hoNWYC4JHBtACsYc2GSG
T61VlmGLzjm5KjV36T57Eo3AVBQSoV64N2hjoKOHxocFpfy9sTdKOZE7uVxFpgYS4PudU8mtqpdi
446tJY8lFWwkUvTTjkVBLTKJVZrWKdFNy7UCuM+Bt3qKDE1G82ZiASj84f5u/E1A/34Vpm2wEQBn
mppJiU07WXZ455Q/AwpeLUPSfKD49JHHeqE9MWxN5GzB9/l70ycyJ+ZJbSon8UQBjdbKp7DRjhJd
n5cgr/6WlG6F/MlopsAOxeSdc0KSLLbx6CnksgG3hWfID6GFYRv1QXEMqScsYIFMvMAo8v0ARoJf
ohr+e8PHL0FrPegFJAF8TJPXV8v7JuITGcsVHBT8Dx+HEVA6KPXEwYTN2usWbtrf7PtE4GR/2Vwq
vLiRnFNX2FWFZuvmq94pu8Eo9vv4BJNtgh9yzdsLcv/6WbdylYlmJU2WONhx57QJfzYXQN6T2PBA
x/PmmC+hPzbLoctgjF60h+NTdHw6Ltzl0UL+0bB/NlqZaJgapREnlKpzSiXClqRiSWUwx/gBXg0M
9n1hf+dHxsViXlUE3LzMKdNGjtqttYoVPea0ES3nGDwkW8foSWCgp4mKa8CEo8+0I5hHHjAP9Bo3
Y30es1xPP/e/46+fM/mOiU8JEiY1TTnGAZyAFeYkVQx+S0Pd133zJzCqnPxsZOO+zF/8rj8bfbX2
yY1WPQbw+6rLnPQoBaJstzWjz5Pph+S02pH2TRTIu2za/GbdvxxtOzKU9/defz/Dy13ybMerPP0S
MCWhvVjgxnhi8npobu6WTg9PB7Mjz+B4ocOpOXiXeC/ScK1a7a7lyDoySoSSoq2tq7dgXdB1zhF9
aapt1qpdf8okE9ELXcE4NT6ljGypeulYKgmb9snlSNBh2p5Z3T8EblzaZOkjfSVil3HtGHTA3195
SJnaVkKrQsvhp9R72FGjW0OtgfWAAtHXfWF/IjawyI2vpaLII2fm1KGMWSVONRmXTKpoD3y6ZMOo
mIXaa6f7cv4mOn8FYUISFIMCTnWyqMoP6iJXAjgkRI8f67cmRHpVPkg/77weGc3ZRspfWQQT+JtF
uhU7bRpsQiVFyjNkkF/VQ+ylGJBtbsomnHb6fH+Jc4YDrJigSRfwHxBhTvy8sGu1NEghqxl7O46N
bQp2ew7fTqO9IGjmyQhnPIkv6QH1KrTVfEBt2k1NFf3+h8w9/TcfMnH+UjVX6jTBh+QyEfeBtpYd
g6edeqyVz4rGYINtF3gN/mYPx32+Wvt4p6/ubJj1bDeEEPm82XV69mWab2+7zWZjZ0CzKw8JtFim
h/77VILh+2zEJ27MCuSveJ6T5STtKO2PBqGcJkqgxOEwqXT7NRyXhijASMwpco06A37VhnUP2Ugs
bNaapUZU7vb+q9bRtrFKzVzY/j8h8bgXeEKQLkXTBOaPJ9IzTfTquoURVYizSzCj5FM30FuTB6bv
V4phP7IEcT67YIiVMYUMPupfk3K1/UnAhGFaK8wp5Q4NtpZNkyUf4E95Fz8vaUhyIPTURpq56aoc
t+vr2jvz6h5NBhT880J4zJiLLAL8NjEZGhsy4AAc9zkRXtWNMFBscJ+tJX4jBcagOQve5qy+YZ4c
jEsiUDTAYH77RbzGFamPno7zwBy9atXlR7E9d91LiexeRtWU8vkz31dEKC8NrweDYjQDGZ6D9l1R
aIMZZcVNdWEgWfTNtBSESXRIzVbeKYLeoMfQX6JFnnvRx00ESTpmU3mAN9x+sKtkjhj5jXsWTMUB
F0J0ERU4jCA2HEBvD6ZkwUgKK3dpjxAtfogWGdPmbiYAFSRZlHgAREx7DpWqjcsol7xznKCG96AC
gV+HH5es2vdK1Nt3MEEPevk8ZDsuf60yAGXIQJZXPtKUonUlyANdMmOgFJhqRWthzG2KRsq8D4/5
OdYo5xJWfhQ14htNb7CSESsmK1DOcraaSjWzC1fySzbQYe+vaodgAp3T9HTtyaaDCfUvB4mIU7Vz
qItae0wEhtS+7r23rh44X/dVdNZcgbIK9LOYYcKtnvhWXlk7EuvI3pkJqHfISXDhqbr2aKSbQISn
UCDdQD9iQh4OoCm1Q93IHteh+a6828pK0itTs1t3Mb0z80gqqJUBxWSM2YBlMjHcMe+JituL0LFh
x2XEH2j2UCssAaO1nee7ZufHlIlI+gR+z4SxJeep6EjzWMm0XiJd+gtWAa5ZRI0gmdU0ZPGnbnCP
Klcy9IF/rjCZnK16To/eccL5txSYfdiBUfwEnm2e0xlpPfpBLSmDhvQoKYA1l49MZqWBZTY0uOal
ZZa8w7/GCAnmkYpaEuC3oBp9q0lxFuRh2sb+2VsxF89MnYcysNmfEqH3HvSkGYaqUxIyn8N3HL4F
7E4LMCzA2vx/3ASNTeJEXCGMV4MWVZj4y2nXyUXVFv456h+0J6iPtI3PKDPU/ZEBX3E7mMW3jAz8
oLOqlT8pzcK7OxOZAWgGFRZufOZAOTvZCJ+Jh4LzmOAM8uSuoeVAU4Wm36Xzkhogx25zIIpsG1LU
e7irTPHYpWbuGq1K0g/3EEo7B9xwkVkGh+CxAjfwQhJitMC37/Dt1028gqLzykEYv67CuK5HAx8P
E0zwsNPSR4clTaXf1+uZAFnBi4CKgACCmxHZ5fZe5MVQ99XgxeeA32bgw3hnHaMO9JzdpDvHMWFi
/BNb2JxAvHMa0CEn7lIHw98EpwawEdANIkGNChg3dQOdpAjYRgiTc20lYLt5cF7R4gXrqrcv9So6
s+5Cou3v238rb3IFYjmrOieAvIT90fDcoXPy/q7+fTVGASAtHD0pWZqOjXRxwimuliRnoFeCPxSJ
9o//w3Ta6BVN7sqNlMld4RxMVcpukZwbdVUfu41gVhttjWS1W9ipLm6YekF3xrswFShooBxD0Wak
bp+8xuj3qBhB8NKzU/xUntlVz026vb9zM6EjsESvZExcwdQXtNrJISNbXSqesMFGPjEWuyl6VKXu
y5o7pZG/HeZaAe20Ntk/R4tdvmqq9Axfou4NZLsS4I6XBvfMLE4Szp3VtayJmmVNHkTSUKZn5bMt
YHcIu/G8bRg8M9VBvpQ1LRszSo37C5zJs8LxhH8rY/Ifr9IvEsWVkxvUuZBovpKdvYY2AxwI5RIm
q4Yxs4Z6wrYp9Tg02AfhJ48Ggnx2FZ7c2maOrrZlpDefCwjPkdy1VbRjtWCy0/mYRomtKJeKea7L
1VAaarlqfGRb1j08E4zo9fATA5rWT85SrvTv7UOOEo/XqFZwp6fxcJYIjee3bX72QN0tvaXJTqwX
ApG/1hcikENABkEemQzlW2MYJaXDONqQn4H2TbruqUCbgf/ItpLdr5Kj/Hj/eP6WHMDYDA2WgS4F
vwGZi1tx6IYTepYt8zOSoU1NFI42K6+wvHovr0q9eOQeJQxma2EIf/NLzi1mSdlGQ3er0PgAaLOG
7B38lSnsRRDEbcz5HdbbodkOkGggEQRAotiSZueUVHuo7UxceHFm3KRboRMronQti+5NCN11J/78
YX4ET9GgRxsOiDPrCoMdpkEVCyAnT9KKBo19f9PnjlgbownoPXjHpkqflY0jcG2Vn6VBzxzSdqoV
dugq1jQ9efcrKpUsvS/xF4n5zy7LPHYaACAccANvjznShMrJ6x4cTbrQmSnqiknCEY431J/8uQZU
UU40I2Gow+pRYnC+WaekFenwiD4b4m96mSaovL3nAXK4fK/DM4swalSANMijRUQHl5YP3XeS0Q4t
I/UqA/qtT+th13l2EdvyB1/ShrHzzMgQmywiZ/3lHkAgOYLOYWHKSO46SXVzHe+rQyMVZ08gbBXR
qHgJYurmZhH2VGjf/NRinWfNM8PXXnrsRF1sn4RvFJkkCaD9NNGA4GYKqqHFdoDyTomG62LVoI2K
11mEoiiFKbbW6Z6yqTk91Uz8Twn57PuH9Dt8Nzmkm1VMbiWXR5kMxvPijJF2X9MVNBwpOwGoXMO2
/Bk+0C2BEpBjJd9pRNzXQV0FgckpltNTRbXLgIbDmgelrg4ybRB+tomlDQ8RuxUZI81M8K97j5Jw
SB+UN/9RyAxfeHFbMEqisNwb7kH8rBxDSbfgSHReOmZTWIK8lrWjgqDuOw+sItYZ/znUrDI8hJw5
MLYTmrxEi32KmDvb90FmhE1ORY8MFgYlPPyKt2YkEshUgPhtmRtsYXIN7dsH76P29FzjkcrBPw8t
el89aWE7/852Ti7F+B5evTx+VQpyoYrFmV8Hqx1zOdRWnJMIuTSL1QHe6REZri0ZvjMaGYhejcQq
LN9cKv9L47FNj1XG0AC8SwChcL/RwNV35A3jAZhMLc7Cof1RPkGbva9WnskBBMI9xVszAdfMoaeD
CRZoouwkC+zAZIP0/DkiLxRol6AkYsFBhllDlj6H6OKzJYs3/UOwkJuZSUGq3PWXTgKjvkiFsGSU
4swqJU3Kn3FcW35KHiULpxqa3pK8v97PrbxJLijPOkEoXOwMdyjMEvUagaCyDVgQVfdMZ+WY3F48
RHZk1QsWeCapcyN5Wo4UEhYMyz4k88fw2d000uPwKu5alZYlkevXoV/B70j1IFynEq4G/3Rf1fmZ
V+96p4WJqreh7OD6Y6c1m6e+SzskndENdHGhCcQ3UZPThVW6Saj06tBynRrpRliNzSn3v+Pf3E0Z
YLIYBgMw3+QEJFRC2zgev2OTv8vHknabRC8Gk5cRfW6gLuzI9xitsoTUP+xL9tDleo5Ey776YgOq
fSp2HMdEWudW2hhBSBzClETLKQNko9ocb014aE8MZ7XD1qGVHuvN3uVJ/REcGxiRdag7ysKaZtx3
nK0ioKcA3RS88luKvtI3ru0jLVb88ty3utfBefyRU42qSWTX/JZlcxrkzL5Q/uOoGVLhQyGnoILx
+nenr6SqbBNLvuTgLouGE5H6ues8orx5G7d5kpcQXWeqTaM0BWlqFUGz8mv7rqTlIo+WHCYozx6y
O+W3B35tudoV6Qsag8TMHoJPqfFJJVg+GAtqmkT8gkcxq7pXHzDJxQVe7bVsGpZnMVxFaBKF272q
wpVabroFKzGT9rtd68QqyUNSeIKKtbLrHXMIToPJvh8AHQQqb7saR9mQ8avGsX36UgPKJ14hViMR
TWhlvGckN3+ilQ3mBDxV1DWXoqqZiODmICYKhIlBoY/F8ePCFZfZcSASuXu8r6W/PTDTF0RBehEB
AWZT/mipnMhIe1bu740OytdcOkWSLR3iEPirylnuN3ltMZmpAEmIQcfELq+QpzWq7rUDLmJvsf7h
/gfNZGzgRKKND5DCKhKev0Hf9fVT3ahvZJy+gie89vad2cLvg9dUgQOU2Q6g8JFYqmpo4iGM8xBR
6StaJ0sNnHN3EKElUBmBuglPehI8o1tZznKpwh0EZn+dm473PKSfTokGA6dbiFPmZGGOVlGUkS5Y
nOYu8ywM21b2qjP6satPODIMMtxIFqL+gMz3wvbyMx6DOnamokkF9OpT3gpPKZsuHfLqLLQblbuo
PwwwhxUF4D8kdC1BKqnqGnkZrvlwIb0yFw9y16Ines3JWZz5SVadi0/uIxQEKvS6KNG0UgEe5dOS
1KKePsmS1e3BLE8TdBmkxUZdCrRnSsDoCLvagonSp0mbgtS4rM5gFl6dgicJZu5VsZ5UJIsPis4v
qNisQb2WN9HjRszcjOUgz2HXIBsM+V0OjtksQMXlWLUrtaZcSFiOKo2tnLRmwZrOel4aJ4x9978P
yCTq14TBSZmqrs51jIJKtslEQ8yp0+2ySjIKLaAlhzGAnDjyaeGujb88tS3XkicH3ie1zJUYMToH
ZUvqBE6xEtN4MFwWlcDvsNSH6j3JP+P+qaw3vLZy+5e4ot3r/c/4iwAzlgLhIQuwKSwr/DpMVxYl
5LxOihRsQA8n+AEo6KLOJzTf9QHRztnbj7o/Sqjh+CZHz9Iq3qhGYNSktKUVv6QC44r/7AjKbCIy
wSNq5aidV5/ihX4t5ClMehO+9bsmN5BmVMfMSN+CTHN4Z9JNKK4Uj/oX7qC2eprZ9zfj1/v78wVA
HUWCQMXrrkzOhB9p1/kyLs/cJTWkhxYJwYqPiMgarL9BnIIWp9JCv3DZmf0G2CKWE6EkH3xXiLbW
RYE6mH8B4e7Oc6nUUcW30D7YtMf7XzlnEZHT+9+PnGho5uS8FkjYpiIlfU59vK7xJs9QpnUpvMb7
wma69nA/UKDHcAqL6zrN+0pcDH7TssATSAGQJZPVgHkBBJp6fwlP/cozkPpbqFfNasaVyMk9qJUk
BHpVWZ6rENlEBK6es08CPVAWgoGZAuLt2sZg4erCFXWQgnv8d20aoEaybY2xOEFH1t7AXMQKyKVb
AUBnkZEAUvr+vs4e4tjR+zvSDmDIW9FREjVKVjfl+X84u9LetpFl+4sIcF++cpFEyaItW3acfCGS
OObSJJv79uvfoXPxRmoRaszg3skdILgqdnd1VXXVqVPmXnocosypZ0hJu8fM4DjQxRnf6PSFJObF
I81DaWUxJLUFiOSHQtA2UVN9u7+clTLOspX/rIc5s0hJpV4FmdorUmqvwi/9M612BTAcyoNe2CL1
42MTcpKJKxEguOpVSdIlS5Mxl+N6C7shiVSj10BP3cZeCttIyu+awtGRrwcps31XUhiT0IWjmYAk
q3kd9pOjet2fauHCLt1uV3mtmz1FB+XXiKSc5Iib3knwp+IMfu+J/og+2DEgLzyE/IrqQGtA6LtU
y0z04F2v26o1ZG5ToXnNhm+JgVHb/alHW2qyUfCGHvrxv2zzhThGf4YkzqpZCJvXqvjTUQxXMX+V
JOFch9WzVNEQtBynDsrH6zUhAk/nFqN5XzvLIeFnrqCbgvAAwWtCJNOEZxElJPjZMWGlNHbClKbd
axR6kYqJuS3IznltZasKA9gP2rlQfpFN1ocIta4KiBS719rN/NGVXPVPDA7SGW2pNdokPdNPnNw3
H4mPJ2P8DJZx0Bs6yiOgFZ66k93a/rx/N1eQP4D4I88vItWAKi+bB7OG0LQqSrtXqbCrbfUq/RI7
N/Isp9m0yHEZDpLSaDhWRdB4uNrDAY1XxkZ1Dj0aw0a7OmQ8R7+mwZcfxJy2QWarK9SiezWk50R3
aHYQhn1CEtdM7UiNbMDRkM7Y5KYtK8N+fpe3OoZtvOkTxzSuOQAMMLLQFocCiH7zkBmlsTb7vu5e
DzkK7eAO8/vHeWc8T48TuqGRXM+83O4f3HIvHWuOG1+xy1eyF229cD6hUpk9EXEqI4rqs3RsR8rx
3SvxlIyRSQvQDdNLDIOxydOsNmU+d92rkgNoNh7b8hB2u6x5UsMNR8UWI3BpJa0Fh4MeRtQ4gOLD
v1wvJukl0+jUaHiNBrd9B5wJkKwtgBUFyB+PaOScHiKw0ZjO4O5QWLwv/CbvhPqDir4NIJOWcUYG
i1qdR6rOZVb1Z5r67zOuWPsrfATZ9/BAOd6AVdwvSTqqhBjKghyQyj5Wsi6kWSp35y6z5SHfl4N4
jFNMEovbUzr5QM5yNpZVkr8CQVa4wGbQvMd4Hz0R5bStze4syMgHo2+wVxuOfV8VseDGUXoHJocF
5WCUeFYQK+nPWY5Krxyj+eVfGvevRaD5EPAjzUIhnNk13YqFIk/q/izN+kawniqF2FFUcdZxU3ZY
xABCgqNZ+hxFS7nWwU7vpH5exNSuvq0fzK25N/fDm7mPdpJbuIJneAlm2lS+5Fhb6pdB58c72R5g
7zgKyTqa5UuAllNFFWUxsH4zC5Zms5kRLPVnFFqSHV5UJugI7FzAuKRDLO7EB5n63S96aFD9+Pei
Mb4BJV1dRWIG38FsgpilZm2R8ayjkpB405FiOnwadM9EfdGas9r5vXzU5Set8NIATHsc+azJwcoX
tmakRxU4ccwuYsRbZVyltBrPSRI7lQDco/mKalSj+o3Bebkqy3le25xFloLGDuA4gA9lztscVGGI
og6yDNGGa7XSk9ofVRTrBPQ0w56j+mX0uZviBacb21yNnb79CBtPV2p7qr/FzZ6Ub0NzyNDrrhyI
tKWFF6Z22Tq6tAcM90Vq9zr1JAK0Y6XyfM+tybz+fOaktDochNrAVrWGL6MHVrJR8YueifWZEdtS
7Mxysh//RTskgGpVgCmgoIxiJrEakjjuxzMx3bbZNZ7SHcpDv5dVr/xGpZcJPEmW35NA+94BHfhf
pGPKDB7XiEQsNnBFr39riHM7nrv6WR07p0b/8RTauM52CNijItlyuSvMGnkYX0g9iTp0eJPMkfMd
y8Ze642FXmi4RFgJRJsqo6M6EDN4WI7iWSyJ4JSymiPWnAqOEVheH1dSgOAA0BqM/yL6RFCFvL4J
QkSU0hBM8ZzOG9XL49JNxsaOhef7m3rTq4vbdiWH8bxQo5AkKNGfx0frhdZ2sx/9xkE5+Bw+mIJd
R3a/zx8evg/+dIj3icSx7TcX/ku8AccLINWSMr1eZm/0mKxHIV57iMZj3QBgK6GYKC1w3Nm7v9ab
4uHXWlXEsLCumgr85rWwqdNHvEUgTCrPlbQzql1TeLmCKUypnTSG087lLsYI5SYvj2nX/Uyq5iem
XznptK14Rn71fIGa1HWoEZ7xzFVSZlJQafmWsQZ18Zht5/RYC09E4a76JujAFgMcqegyuuxg3Jkt
nrVKRdk0kc7DJ0JEdToVZ7VwTOE5f5aX+n6MN0w9uVH3CEYFVXprIpC00uEw/1tk47L96EYCgEZG
wgKcAtfb32ck62aSSecpP1idAPr/3gDOvf2d1k/ywMNj3WQmF3HYXRONIZg1oN+4MjoVZAwNEWSD
4ESx3w7vC9Pbo3/2e9BTP3zrXAC+7ZcYjZS709t9VVs73UvZzJ7nSiNbUYzbm41B17zVhwrA/3be
3pdyg9H7WqKpAdqGAG+pM13vaJfmydAahXQ+Ym3vwL1u8dbBiDt7Q50tCP+3WwKWaP8s2cSbbTDa
vSoe/vtz6byf7E8ujdDN4/XvByGOArMPTppFSPVGmGaVHopntwetMnXOP44/3t+PxJmdbjNsKzcL
6u1h9/ISBCcwbn27vx83xYdFPOwlJpNaJsYf3nTODgAkj6SRzkbjNa/5CMus146CHHxaVBh5qNgy
oshTP3/PjWJvcSrJN7nOv+K/ojcQtt3wcOVTHyG8rKWzgrRmBoh3vavjDJilk9X/GIcczcqvo6x5
rYaBhcRVhnOVL9PQ7u/CYjlYz7Hwx8qwcYoKcMC1UhhoTSKxOkpnWd/QzKsGVLZ/lm8y2fTDa4KA
5r64r7I8Kw9wfJgytFGiosdYsrrTzKYkknTWaUAkTELdzqMFjxxgRnw7oAtg1nZK5o7hxgrdpnxN
31RMvdPJdtTPSm7r0YOuOSMGEKWzJ/YOZsTl9S/guzKfjse5Kewp90re8L+butFyVggwcVgwSHjD
y9e7NI0t2D1qXB3EC/H7fEhQGFN3Eli2Xj7Bhnh/j5brzmyRgWogsMnIg0s3JCrAvpFMwFzas/IO
dDp4qP/c//2VI7/6feYIZj2qCiVpwaP+gRSIhn5dvz+Y2nZ3X8yKs74Uw8YkFsoraT9hGT/wDnEn
t+PcX842seCa3JiiqhLw+5IbutZR+n7/82+KdTjzq+9nzrzVpl7Ue/z+whFp4J8hUPe9b8eJQzmy
VhzAlSjmcWEpQ2mUFkSFx1+Jpx3T0/218LZqCVIvsj9lEmrKtPy+/BlvUK/n9trwBCx/fyEgmUjX
aYtKERs9afb8YKLlyO0e0Hv/uXAP8JnhOEr8Rdt6IXEO42IAfk3FCKIGk94s+1Gy8QoDQOQ38HTe
tBmD3ScPSLUSHF2d06LyF0LRpqjUeY5lYoCF7gg/d+bzx/2TWnNKsDFIMSFFiFcT+84kgt6QcRmg
dRSPxYvk0H1vd08pBskdBk7la+WCXolitCJNktFQiwnj3L6Tg+GpiS0feGSrPBmMYlg9MhaxAhli
5TSOHQcdb8MWB8VYSxMvLDwK0P2Cdzlzd+LMEFshkxbVA6rOAXBgC5rayebJuXlBL21kF3KY3cI0
CFkV4EbPEUrX6k8/8pUteQKMNuAxPSy/dG9FzJ4JpAzrIsGKwMgfcp6jq+dxsQomBsQzSaMkxW/n
jQ187PDAzQnx9om5IyrV6rJZZiqdMdv1GfBxdaOgt6B45l3GFQtwdSDLZb24jDqg7fUcQ9Ahet78
Io7iDS4nOFq571cilk+4EBFp6FhIBfD76/tjdAjd3ht8keMmV2z/pQwWZJWCIVVPQYd4Tp67bfZm
ubzRnKsCEGKDbggxtsGGuUYaySHAVQgnbMmNAH6+b7F4P888kzG3qKRqjp9vPtMnup0njEe/L2Et
+gL+7J8VMJ7YDCW5DWEAlqZ9akOrnkf7z97avuwyzoHzFsMYE2OiRT8i23l2tWkzdA49c5ayejsw
ZBbVR/SE3CRqMpLHfSeB0x48rtRO7D+NK3Nnu6144yUB/v9CmCNpi6nqswFCYrf0rH+dSlwM4cWv
M6chGpVWTR1+neKlLDsbUO5oGFTFi4JvivyIv67kMGcRpUlPmgIc7y4mA5/eCl/bSDtp4BIir9qR
i/Uwhn2YlQFGC+tZYpccU+HP5dblHPuq2b2QwZh0nIdIkxRreXtDah7oD8QrmOfdRrb8cDqdeHDV
G3wfu3eLnl8YLktP2nCEdz8nO/9oPDuvL5iTdHgP3IfXz/tLWzWRFytjzD2dy3pIiIXQ8pRtVP9h
Bo8bbzm83WMsvRoTmpotVpP6jZ087D9P99ewFupfqRpj5ye0JmOULo7neIiCwj+fn1twPtgcMeuK
ZoEADfSQMrD414cyE7OoW01bppMW6JD8g+aYV8pj2lsTImnInMHJg1mORdj1YBpJTRqDXNcxt5Mn
4WUEJgC75sQRa4byUgx7aUp0mU0dpiKY22SHt/o24oCP1/TqUgBzY8ImMoR2hgAgYT6rV/n9d7qf
eNdyzRpfCmGuSUiHdhpFCBEzzGRsbOVEff1R2kdus6P/wc9fymIuSlqB70gfIUveSg/hjvq8cH79
SFAHNFAPA/qCsfrgPgKz84gZH7OFXlJb9dMZMRHnpqypF8gvNGQQkcGxvlr0LgxLq/cpqUNFwQvo
XXHrb8UB2RindJAThRU7YDTq23+RiJyLCfw5kvBszn8Wo6mlGK1wTmx6tKM9Hbfjvg+cHdCHJ839
EDadMz7yTutmDsZiQcHW8/9iGdWYaJiGQmoqmEfhaqKdvhRofwPDnft5Asfb5ye6D/GfZmcCn6qB
14wX3X5lY9lXwOUHMPoiYi5qb1B8AHZ63sAFvr21Ljkanv309PwsBS+fsRd7n7uP+/stL+77Ru4C
U0G77tJ5wtzsog+HXCzTxR1CMvor81cdvLkl6Jn3geNJOO7wnKJmBxyxzV312mvuC6jyP+nMtdd6
OUlbGdLf3iD9sJGIE/q6H22/79Eq9wLe28QttjyQ22qscSmWOW1MtpBavYHYENRg5kexx9DSZYrL
/b1dvTwXW8sc6ZiUqhjVkCLq7uPCRDraeEZKMSeIXc0hXK6G8ZdG03ZC1kNOswcvIrWPw3N31DIX
+KrTB8eGqmvO+VIY49VIS1pByyBMPS6JsiGzlV34ZD3/AsvYj8FLv4UuwvWl63vEivtDrj9RaeFh
Lp2kxCCn1haeij+gAY3cl8/9689XlBo4jldbQsUbnUYNFqVgFHg0nTGNbTjoGjGHvyHe+3vmG0hS
Gba5XThBx91yFGffV58mCTB00SG5Z//+TUBYjlHA9a70WkAuGzf1TKj/fvfxuSS0ok3hfJbbz88P
rs1bNz5I/gPWoAHVwQJxFDnK6JQjCdR48ql8GDEQ50y38Sb+VvubZtvYkR/+LraKs08ewbHoUhdt
2/59ZV2rT6Dv7J+PYLQoHXNK5gwfoTxmDwoaWrOX/EherWMFadEmPlRPPHrFxbbcnBOACqg8ouMN
T6TrCKkajFopqxkp3bIvnYUcykEgVXKu4Wq4p0iKiBgMI6lACXgtphxMika+CtOj3tEA68/+oAKi
4QJg5XE0bzUQvxTFGBZ5EBQ9N6h6Bkxt9rVvhR87UrW1fnwaKYCYsg2qnU9zE7k6h/5oLX66FMzY
mt4EKasyl+q5fkg83D5HR9MAz6DdguEkcA1IigyAmiUCD8W80eomTYA/MuZz2VS2Nn1L25cp3Vaq
tv02ZoAnS7WtFryS1crS0DKEKjhAePhfFr5bjOqU9m0vng+W5jXb8Deog+gjj6V7xRNdSWHsWqa2
ZS/j3XZOtc/op9A5PSa9zJts/Jg+WlBWGDG3ynTrenHbl34UMBdrmmwwN47kfWYoeI6eS4wcCTNl
Y81vTYx6O1ruosIp+/oFgOtGdULtNZY3nPt+u+Br6cyCy7bqxqqXhrPYuzM6IKpW2YQ0sUvVL1vV
0Y1dTeQDaJk4cm8dCOSaGujMFDAyiioTcAzZ1JmTSQFNmjZZvxeMxp7pDORm6akkiKfP2tqkESjE
xoOmYW6HZTwDzrttqRP2H23H8WcroQA+B0SAS1cxsKxfvuQiwlWjSDaIVY9n43ejnub6VM07Kvzo
P/Ue1Asv8KHdjkcRuWImroUye5CoiHslFfAsQWw9U2q8urP78aEyMKAy3U3Tu9CCKsg36fCLulP6
OEigJhQSey5+TuqxLV45Z7I4xGtDfP09jIUUq35IoP3jea7cqTgYBI6RenqBhs9TJD1NtpxSl4uV
+ootb8WCqAYUCkgxse2XczbQSuqH8Szu5cgx1GejGbeRrG2b8kdqfleMTaXnQZqBl//FQk/iSI9l
45PZV/qjkjl59TRKg93GZ2Xa6uqjmVSc0GpZ970PZM6pj9HW1ohAAaaD8l5aQrxNuvggFPLMuY03
zcBAx0IN/9kK5gQMMsUCKD3Hc1S/kfDFAOczsqDoxSflRtDPBhoIJ1cB+AlbkO/rypHDo9A8p9Kp
zl4keSNG3zk6sWadDED50DSBYjia1q69ppbMpalE0ni2ssQcvSIviROpRP1pTea8KbTqTwt8+GOt
VaEnSuNBSIGURBn755CZOScJuewzew6GuvTMQU0A8mMsZWoJY5E283jOSIHT1grVNzFfh2MLbh2N
pl5KYSwiGsOyRMmwYu09HbZ9eBgkW1QAbv0pDO+c3V3TrAtZbBlAT2slFxrIIsKDkH838z9z+EP/
IRcPieJEaLiOyS4N6PgiTwGwVhpnqStvBqwVCSOERZhggg7N69ONE7NS5kIbzy6oqKTZzXvPtmpb
89PjZKvm5u3+eleemdfymJtU6IWR4AqMZ3WbtS+gSOph5jaIp4stYPzbYTf9wj+7BENqJkzHybYu
r8y2AkW5/gRGoXvsh95o8ng2xe+Z+diKlY30v0fTHQYyDOnBwGDIQUoeO9K6Nf2utz8njCmaCx/5
EVDYYlTTH1p5er5Rx0Nbohl/fp6LLWm0wBTCXWMOTik8NW3lt0D4DurgTJwC7op+wmkiDQOAIqoj
X/37F66q7vJKnYRqAIJI8LQst0et2IRPahVuu4QERqFytHRFSa8ELh90IdBElSZN9W44p5MUjFLj
VznGN3W82JWJCAzkrhbyVxVkxkCbgjb5WkyaielYKbQKpibx8hpNAmiO0YZko2a460/3NZExJX+F
4bGhg6dY0zGB9FpYlHShkAgS2HqinJ4koSi2kdnyAJxrS0JKCYQhS5wDxbqWQtu8CQ0rqYMSvfaa
vMNA3m2VRkf0MA5gsru/JLZghjUhlAIYGK1nYDsH7PhaGvZXsAYrLQILfI2NLVi2uZ86DIVoH7Ut
qKDLH+H8UCTAPhs/UosXn9+uVQFNLorxgDvjT4252qI40ElX0jLIwK1lRD9EJQK/gA+kk2slvNrA
7fFdC2MucUeoMJGSlEGBtuik1uyh5L0EGK1fdlNBgx3AoZiyjhNkRAhgm86N3iTBBKJkupcOqg+m
3V0DxCI8oE17W4r3FY/gZjmjCxf3P6kLhS2mui5zc67PkJj6oNQypEpi5o2N5JCFObEJH3Kj5LxS
1xf4jyjG9ncLrAE8iCQoXTzoXNN4JhmPApMng1EKoU6FWjWSLCiGQm/svkyyo5bkpqvTtn27r/8r
CogD+2c9zIHlZjbkpWiRII9A7kb9KoMCmgdRQS+5yWkv5MlirlqNDE6RGDgm8UT1jTa+tb8iajpZ
bnj3F8U+TG4UYvmSC+OrjbNepjkk6emOzs6I2X1WBoz2pMQvcVy7iIlzjAzL0OAdlnBc5ub+B6yu
1AQqEajNhbyfOUGrDbsYfRZQyAEeOgL3XjNsRJBKZ1Hogtv0vrQltmLVX5Fx32DEMGeDjfBaA3PB
RgAhg6w6psWxK7cqcVttJxDwRZ5U8eO+uNXdvZTHxHpGJiPjpkEesQVb9Ar38fl3ac9ejjQfRxTz
uPo6yAtRbKgnzw0mjpEsg8fxRHrI48+x3XbWhIb8TVSXttK06CrC8DGQRt8XvXaECnqYdAQMCrI2
zMUg9WQiv5ADVj0KboLu18A0J7sufpOYoyxs9vDvIi9EMfciJpWh1hSixvnbDDZnKbRluUdC4ZBA
fcm0VQw3mgdbkEuUWkEsEW509HM0qMTdXzPbs3LzJcy9wRDGudN0CsvjV8Hg9a4A+ll38Lrn4jF+
lL9Hx+Gp9WbQnSU2KW2nGJ2KR2yxqs0Xu8FENKZKqkgxsRtq9A7/Mb8bYSCMTnfOf4sFx1/xZDGa
HGaEWINZZoERbYu4tGPE78Kmquz8Qzc2Ws8jtGQbZf5uMEZrAkiP3lH16wAuDNMy9iKUjC7Du2Qz
b9DJNQq/8mK2cyRx5meh+1D2/XxM9Le8y9259qZuw6dKY7JXXx+hgll5odVFZ/9XzvfiIxqxTqZU
xw7neAor2/GQv+eynYd29TGj8EDd+1rFZj7/ylu4jsFCAWQ4CzusBYHkRpvlQVbWimSDzmSMwOos
gdg1SnupcwfdAEGX0Xf0M08jzHTIRDFDSzy68N7uf8varUbLCsJG5E3wfmOuWpOOI94uUHBNbTZi
vpNxp6fskNPHMeO1sy0WgjXLl7KYy1SJqR4Z+H8EWnkCU1kmPAk8gNFyF25EIPUKtuAFrsZ2hRBF
xxDRBpbYIoOL+mMFGojYNO0JRMXjd8zz4xiINXlo48X+AZiBqicTaOmtqM5FX2VBOB8jIxCTPzoK
jj3YcH8M1u7+Ua26mWWmBeZbKODVY7sSE7yz6SQKENa8gfQIrIq9ZNlpP9oKmHpFwS4iAIsrDRzh
vyedYxnWVgoGSAU03dBfVMKw8xd3hCqAlcY9yQMBYxDyPD4K0SY3InvoiCOY3lRyQpY1eSBRE5eW
o0Xc4ggv5NWRoiRgPciDOhH3mnCQalAPh8+R6hqF5bRdx8slr5k+Q5eWe7DQXbMJdDXrxarL1RxO
vETRug1Pf6YY//4WNedI4bUfry0P3cCACWCyJZJRTEA0Gt1sipGVw+6BaoPYEqZJZCXIPDEbpC9e
aBxynqpsUnAxOuhHVBYyAHDXo9nzekONLJKkuhGKYJ6Tkx7Ch1ElAN0zGmtb5dxbwykzw+OgAKmg
eOJUOPJD1D9FuXgsZwygqDR3Tn4LyZ7XisFSW/z9MMxFwQ1C0tz4epBenLQVlXMYhRkNzCL1k147
1G31S7HKD63YmaBWHaBwWqhs1EbcVoLs1HiIggM8RvgqqXQT1roj1vOTkC5pfc6VWzGPKnhCkdPC
12HwBGMewQ48KADe0MDQ/4zh9DjLqLwJdk9nNxKei5S49Umfidv1sT2GOxUkcEKOqnTvz+FozyLv
JbTIY+wbOMFBl4+XMZoNv4AfF3uV5rUaopc8D0IzdDS1Kx3VKI7JkMpuGb3cX/zq2i9kMea67sGA
G87qEgu4GFUIILKDEUN2k7m5oXM2mreu5bpcrCuPksxsTAOuAQ1tYJ6eZEwybTcFj5FszfVC/ZEe
N8H+CgfMBDhArysmtWDG6kHeFgQ9+CLIJBKLuBMRnY6IbozaGTpEXCMn5/sbuuL/IBslanUZlIfs
8/UiwVg2pXmf5EHU1Q5NDJ9MYNUFJe59MWw69utCLeT1QPCh/RX25VqORDDTugmbPFASdPo2Iyjh
hocueumMXxk6blvdnsH0MITJLmqGn6r6moGO9/43LOaL1VNQsooYtgkKUOSsrj+h6mplnsMiDwpR
Asv7GGMKYQtywvtSVkw2iv2Y4Q2zje5DNs3RJw0VSYuFxrP+IUrVSzO1h7w9T+CfTybxqEXyd6XQ
NvelrukqvCA8IZit0PXIHKNc9ppaZVUeUNRVjVb1M/DoooBgN9HEMdprGgNFxazfrwK5yHgJuVBw
QkOLBTaiZJudJXhZY8meFE689vhVUV+uAWVL5IwYf9soICFI4m4RVXhjpCAMbJqHBJkCjmqsC1qO
DVy1mCzIrAnP16pNjCEPEkW1o/Y1GQy3JRwEw5oQ9J+DDAwFCYB3GGenCGqM+ZeIHgR5ML3ekD+G
moq23uqTe18b1jTdQqYUFGegfAW48VrTw5yWIsa/waBg1txsnmjCIwNb0fIFjAvQAu6ThFahawla
35vWWNEiqOeehvt8bFvJCVH+25bC1IZ+LCh4IAvhZKUuRnOLW3gnMffuL3NlQ5F+RulOQ2pdBTXX
9UdUSjrVcdsXQUqe0fq/oR1mDsS7+0LWQgHMuUHj2tJWjcZqxjrnNItNvapokOTuN8vr7T89SL+e
glc05QEv+NbZqa1zjMhawvtSKJtSsUoT7Mw5hJKmBkLAqeLdOEH9KSrpqd9azthjmoUXqruSvNXJ
XgDr6/11rwSDmNsH7gBApsDDwW5uTzMgCjBZKiC1qG+MJA69ulRHOx90D1lyUCfotbEBSwwv277m
KjQ0JSNJvTRxy2wYmicjlWP8EcBdlT8rETy2Oh1VRxTp4CetuWiUlG7LKRltLa/AymjJGKkopfmp
0CUM1FOKhmNe1zYDrd0GtAyWDx92rWmjkCpZaViYgSAQ81BTS/IaBEN7uazEfVRZkVcP5eRqaiw+
3z+GNR0HjmSBrxo6zmP5+4sgRIynPs/NogwEbd6EZb8rUmeqxO19KYt7YFwjSkUWpgNhw/FkZEyT
aMXz2M6UBl3oVdVPud99G7RPbg50TYyBCUR42ePOwzgxi6H5CO9YYxtLglPMUsSLo+ijY+WR9rPm
IvPQcNR4xVChcITQZnnTwFQwt3fOY4wUI7QM2kHZS8WjhMiqzYwjVSRXy3b9VrQKjsi1y3spk2VU
K0oF1dO+WmSC+PmYiD9687nLRD9HKi5THsG77jTy05yobl5gsCHdlrzk+ooHWOplOqbTYUQSXMD1
TltSKNR07jHfpJodYfzR0NN9jVl7+C8EQCICVw3xButjxEwcSFENZVARQJs8EawpJV6KXt+/Ddmb
NHV2lAHN4A2cPoqVSEcHghSjweHhwLXNXMV+0scwVPBk7DK58XK1/amQTnGIkYhgPjJLjitd0x9D
RRoKJKmAjt7cPwF8Evk0UQRWHaBioJQr7Sik8UnqUfTpLb8iuuzXfVrZRBJETqy1YncQqSKuA4gO
zQIs4xRFNttIEwGVR6sB9CR2yDEl2abG2A0B81cGnbO5K2pjLPRjCO7gUm8oPJRwIr1S1ig+dt+k
rrXT4d9nbBY6Pl1HuwVAgSzTYZphfkk/4zqmilrvoqmMbaqN01OjZCSwqBy5uSBHW7OKDE5da8WQ
LumphR0V5UeU469vxKCMA4bZzGUAoBKSVFb70HfTLp3/Q/0WtgYkF5hLhuHIbEOJKFkdRnkQ1Prn
0Ykj3Y64PSvLpzLWGr2vQH2jjrSUpNkrUJCcojmmCqJC2JswMv3cOpXhmiEGGPb0OTaA9yBG7w6V
aYcYqdrmNQepsaYo6JYBdApLhItmPmHS1cjqkqIKQJ+F2tm56f7cty88AcyDpm/MGYyIWRU0xWEU
v42U1zjOgqaXFyloG3G1wbuJ42KTh1opxEoe4qCKbFP029oHPwuQ581O3mi5K1W2ySuarLg/Yxm2
q8rIeoHWjHkDF3GVpwlIPoIc9DBZLB6N/BBiqLHiYlLqv98+zCWF4QfwFp3GjP3P51I0S9pUATVq
yaPNLDpRlnAu89p6EJtIy2RBvOlZJdBFItOmVKtALWtMTcPQMRrZ6DqxlXA4jRixdn9Ni06xar9M
CDbBnQV+o69hcRehUD2kozn1tA6aDBWvaNyDM3WriAKxY87C1mwF9g4PpyW3fFN7QSZZxKuG1AFJ
zcpTrepxIB3dFQlHydc2EP5zGUWCu4S8yLVNmoEUHptOrRHcZZtBiAMJXUnGgNp++SzyKpgrNwrT
T/CEkUHFA45Z5kbpZR2TVM+aQA/p24xx6UVa/TsU43KlkBlATID4HY8ljQm2SD5MAwqDVVA3fWYX
oMPy+i7j1TdW9GDpfMEqkE1C5MHYHiuE/cskoKnk2jz0aDsQ5tHXdcwKSLb/WuMQrAIig3FMXxWO
6/MRUGTNlJK2Qd6arpp8tPRNxKScijdi+vZo0AgI/64AH4bcFIsPk4W8LNS+pIE+i+bjqJnDj6hC
TvP+am5DGUhBTRNIEmTiYBeuVyMmcjpIEUKZIu4f1KEoXLkPJVeJWssP0xbTvEaztNOxETyznSzv
vvTbU4OpRUyK8WAwGBinfS19rNuSwmPSoBkwlavJUu2khkbmhphrvddGI+asdsW+L7YdOVXAO5DG
ZAPFUW4lK1bLMlCGqASXjtBKD42YmnYmCcbD2BTp49wgFDDrPAwdvQn1d70vpd4uBq3c3F/87UXH
4cLi44ugSDiG68Unej7EeohXXCJNb2DKeVCA0NQ3XVM5hsEzyysPaEjTTWRm0HmEYd2MWWkbEg+1
jNCcwEDnbtOU1XdYGG2w1T6TTyOlSGgLRaVhcKeQqO8mal7yw2AOcuwMpKZ2r/QC+OvG2eC1Kq1p
wcKGr2DMO2oFbA6ssXqMOKvEMtCJPUWnNj3ViVMPnFhvbbtBNAbAFAgX8ZpltjutIy3t8xCxXtPo
uymi4VYLE8nLSKq5Qpi8CGnFm7+yujI0DOEKA7oK5Oj1EfeTWKRqinCireONKAi5Q7V8b1Rp6VR6
8/O+Pt2+C5bkK8r0iL8QqCvMCUt5q9FChrCGgv4eRRArxSTGyZlCYnfE8pDm5jjfNeOBcB3D2/Dy
guFllkcRPiMGgNFtyIss/iglLzb2SmS3+0b9SHWejb/1wFjghTjmBIeusUSwhQPfkrZPRi3sRv07
oESJfX8f1xQF8y/QBIC52SBbWgzzRUihplFZGQXeO/jr7ZBFm2acjmOP94GcBSLq2f9BHPw9nlew
8zc5tW4Ukq6coP0m6JKTOJodUPn/mRXzlzj9jkseUmjVBOK5BSsA6nDkypmAUzJksVZVqQzqB0I+
O1fe1KZLfjedbUqO9Pp6f3VrZ4ZK7lJbQSUXjQbXm0lIJzSglysB8Bxto8GcOwwjsCaVs4lrF83A
kxwNVstIBlb34wgjKA2wNQRhpjpFI5bupEXfx1l9EVT97f6SVqBAKlYEx7WkkGC6l4t4oSBSY4Sx
QGQIQx5WNord/3H2Zb1x60yUv0iA9uWVknq12nbsduy8CLEda98oilp+/Rx5gBk3W2jhfsgFglwD
LpEsFms5dSruq82guhOmPWjuhDFFcb1RxxfLeZIznfQGnLf+XraCMdnc/pQlVYVVMb6RDkBeC1e+
xIADLW/s5tRg3rp5apNjS5+taGfIK4IWn4+fkgStyYw8rMLYapD5Jabldn5F8g8jIRiyta96EnZg
C/amaeVYF6qg2GqwPSDXibgMBE6XW52wKavhPjSnSTZdBUnfRCr2OQVBVWiAzhtjN8PhnNb5earX
shIL4D6UD0BdjUB2BpiLySxa6KWZp1Nz4kD1IbgoE482AaMgStVJlQY55omrf+V6AgTjCPIWryuk
h7FbizsWzhiOETQNLAXIrovvlprkDWpE2PkCs5AV8OmoPW6q5q24RgsXFUYc8AETb+QMvLjcaauy
pjwOpebUqdaJASWYqMc8Lp5vK+x8XpfhGozcDymCORirZlKTIqJob8sPpumi14Ig9+KzckVhF5eD
NAQ2bG61/i7g/LijfVQlhpE09GTzzpft/NDV6p5pw+ft9SyKmZllwWZl28CwX+6a1EXNEE5YTy5p
jkeRHHWzJmfbGLmFlbuw8NjOccD/EzXryY8VSXJt8ChDc0XMoQBZYKSRG6fSU8KkijROSrKmdKtw
rai3vEJUJzHsREWOTAjfEvAXU81I6cmBk5rvko9wLQZd1AmADFFBmTtRRRSAEVZwu5t4DnhTgrYK
v4L3q6eOn1UrIfySJNRxFUiBm4Qo8XILu6ZtxzGl9BQBTpHkpqdlh6lMNg37d1stluwWprYgvkA3
DHAwokvrtIoqDVFPT0qldI9ZNWJaeD1O76Whsi2tK4xEUPQjT9BrPcnqgSWVsnKfl8zGjNn8RjUA
EyRoZmpOHVV6fIGV5Z5ZgDcSXZbSJpH0TbPGK76kIz9lCappSkXYFYzjsm25+c++t/j77f1cOrh5
6DjiRFQu4GpeHpxU1RY4+Sd6KrNzlG/16g8AmaFyvi1lNj6icfp+ZHRr7ssSh1lFuVH3rabQ08S2
Vb3VtLfbv3/BQcdsDcC05nZ+DWnay1WYTiuZLIOToklxcR9jnW+FVB3kFP9q7MT2c5ZjOHrVmCu6
sHQ+SI7AUUf1FAiAeeE/TEfEW2kwe3R/5Z1fO29G/Gi3K0WJJev0U8T8CT9EUJ5j3qYhwz/IUfUo
LQDNUY0tx1+6w3xZfshlX222t/dzScXnVBxiORAzwARfyuxaZNzxs+aEG8QN7nH9TwNWKN65Oo1W
ctuLNxqTZ+DEItwBHES4TzKPEoXbJj3RWv0rJbKyAetr5FLdaDy0MSkbRcuYWxVR6bURUG5d3jsr
Ad7Seg10Dc5lEoSwYhOfU/BoSCNkBll7qBPnDgHMU5QkWyVS7pm5krZb0hkMn5hHeM0iTeHKpSiW
UJ4k7BQruY/XpkALTKisvGlL9/qnEMHpiFqwm0pqzE4sKdGMup2cB6kn9fQ/2H0Q8KP0ierSNV2c
hGFtcdjVcNidQQ5UBXRPo3VoU0f34kpLV27b0qLAFwI0D1AwumYJahmyEq0eA9LsUIMGzAacEabQ
3suNZofR12xF3MJBoeo51+W+8S5iVl9OLdSy87A9Ucage6bdgNqnygCbi6UVUUtRAIr0mAkmQykw
IUiMfLQwc2LasZMV1zW6Lb7KFGhuDI3UvHGYnBNDO9PGBqHdLu9kbdOqRXnfx1a5iYvYBvi15isn
u7B4FBpkXMyZSAGDLS5NQJPYY2sNaYtXDrCzyCYa7zxT2942NEuXHwUadCHPmRVEIkKiw1GHpotp
3J3MrdMcQttPmiMDhUfE91VVbVQLbOnF/rbQBTWaJ7ABQgu7OtfrL5fWWlaK7uC8O4EAw0aN+ZRX
f1fOc2H3kFeUEcaaQDXjhlyKKMNigJlp+bdL2Rm/akUjaSe7/30hP6UI96HNo0ajE+WnfiL1+NIx
r1IeelTKb4tZWgz8xxlPiqgcp3S5GHVIw5yVSX8yq88+PsSKq7GP2yIWjgRpY5TpZm1DpCTYRKqE
lYzaQn8qpiBNzjWw1GGm+k7Z+bcFfXOACK4I0uFA3yA1PwdkgtfdjvLQx1Lbn2RXnQ6JrH2OcX1H
m99Ijo8xxmRggEuObhukqnOvKnadkrqmPuy09KlOH3TnjUdup/4qu3fYbaN/LHJfqb2qTIkFYHTo
Ftkr1U916smyn4wEDo/JzyYGR0YOsiav2oNuBH2c+7Y8Hdn4fHt1S9sIeCDKTQ64jTAC4vKkksKw
nClU+pOVpF7peA1aeVrjnJjJin4v5brm7CssP6wWXAHB4xrHvM5Nq+sRnuVI8fduqB55o/2KkuqB
1V9KGAUD+FZAQEjsJFuxGrPCXZ0hImlMcJx5C0TDPEzyMGSZ1p/GbZTuQc62RQI2NXtCV/vDrz1L
w5BxhQ0TmTtMHxd0P+H5MMipgww6B8QGTw07pl4SfzTKVy193T49/WpZBqA2QJ7h9FC0Fr1kDXyN
E8pGCOENMG7B/A9rZAXXNxnERIBm2ciKIgMr6gedGjNqizmRnVPVQ/6N9HqCccB6v+LjXDutEDRz
1ILxBcgM8aUGt4oJvzFFaiU3GZHjFshl0OUlJno3C3fK5VN/z7N8xZVc2EAklIy53oFeQriUl+of
DlbeTiPiXXAhBTk1/yhOuWI/FhQfSBBEnuhJwi4CjHEpY5BbG4PX4a12wzR5+aRYbmUV9ybD7B2n
YanL9YR6IDkNXTW2W2+YCje0x7UGwqWlfmNxMUwQr6cj3PSuzmu7kpGFqTLFz6TS18P329q4cIQo
lCMzhnSsDgi1sJmouYQ8bpEdq+uaFAmG53QZR46MhkGtK8yLbP0rVAEHldc6B66vN6IA1NTmhSEv
Ys5r/xHxSBxjjQrdoqckyncGcjJmHEQz7i2L7jT96fYyr00mYHsy8ChIzSGpJWoqBuoNDK21/DQC
F7mvtVL3VDtOvZixcW9plezdlrewOGwn0JGAR8LrMQRHT+3iSil4BXkV2wFu9rsO1Q4DhMGmoY/8
AEKkzW2B1xYMC/whUNAUmo1FVIOJ7lQ61k5Fj1fceBaAWRM0NAvVLbrPtrclClsKPwHwOcTC81RN
tBGIj7miR1o/2G0VNKliESAIwb0OEidXV9LpmDNjrdYtWLVveTOFIFCn8BzQB3KpL7HS20YoV3Vg
oSNQR901QW2gsf7cXpUIwfwWo8MRBpPajMUW41RLb23wlKYQg6GhnoWbc1BCzNZlaV27k9VrH2zM
s1+8j0BWMo7WMVT0wVPLHhTUSbhGYSXo0fw182RIB7Qic2pZzCo7NUqdiaq2gaSP7UaZknNppc+m
AbIWJyr0vRTSfsX2LewznlsAClBMwz6LyY6yaKMp0bQ20KDBaFaW4gPr4/6oow1gRYXENoDv5eEF
RILZQG8kAqPLM9WrQuvqSWWBFCuZtRkNJwRst0PDq5MlEuKDxEQvkdFSjEatMm77klKXHak0KfoI
jcx47VouPWbdCPLDopswcdW0p1IjoBCpqE9pjtbmqCzlmKAjuV5J2Yh1rO+vxwxADaMQdby34g1A
xyCep8ZuA6rkdU+yKG12kTUVXlVZLCMt7yWUNqJy03Zmtc2kQf4LtCRTSdw10kZq0nJTylJ3SBOn
fdHDGvRWGOqycpxi7PX9lXMJBkB3lECukldZNsVjXFptYIEHBEQZKX1spQi4siGf3MjOm43Udrlr
mLGDCpEpkcgulZWD/r41P3w5fMQcXyMV8t11i6js8qCrMaytCHm0YAozW/EKNTQiTx2muaE4tAaE
aFXSvuB+h90mBk6x21DAShkpxyF673moAZvWswaemcKbe7sYDZcaRnoAiUsZodRijzXC16EsiR3H
ZvmejANnbpmXIUIMHmnPhu7A1ZK1ECNA86ELW9Ipg/x823hcXx2Q3oFaAEQkxgwmFUJOmkyjmfUj
CypVqfyStgramBFxcMNZzZDPrre4o3hX4B/DAqNwIuxo18zxrSxDlsQtL4xyVXNZm8bo4whtr4rC
8DxYFdCXUjzuqNbhIqjTW66hweX2omdB4ofAWoDwBRx7iPGFD4kqmtSSAf2qrMHxQcD1HJp5tiv7
BFkiDEE10/a/Pa7fyoRcNnpjQSCFt1ywGpjnZdBMn1hgTjXGi2Aei8cmPXWtzox86Fm/BYqO7W8v
U3CU/q9QQCQRHGCyLAgULjU4wRxG9F0pLCh5Qh9RcUxAg1RWntV0ow9vsN12Sqxv43GM3XAyy/9F
PLoCcI/nflYRVCGDcqnoOhy3WWP8pG4U/VsZNgqJHf0zK9pib+pS62acqi7SumtAFbGWO68elRj4
angRZyC7EAgaMirldijxwJTb5Ck325pQjGknjT2Y26QpE18bktEfuqpzI3jvGzDaSS7cnF8aMEMu
a9QG0XMf/bY4WyvsCa7P97chyAeAFWg/Fandy5MB0Sa6upS+DqIISQuboQEErH0uohOFNMj5Pdqo
wT3UuaO5t1Vi4bqjbDnHciBtgSMgaD7KUDVHVZEGPMVYWMw1btEn6khmJ29DHRd/RQWuHS60EgEL
ihwa8uE4ist1TlYX9xg3QIMK2InHXEe7mG62mOBh1GgMyWoj+X17ffMvFG42OjRgGdHWi+YiMY5M
ojROp8ShgaRiYrQ0Kx7S5muFtsVlzXknpGmQ8hWbpVHv6YFgi9qgG0IT024UrlHM6YL5lx6SMJ/g
6Umh1k8rUeSCWNTRMVB3JqoC+4ywm2YyAT44L04d/ygYDSoBN15I4P2J2EqItaCfcKMwkBNZX3XO
tl6em1UrDkU02QYNox7LDdcymW+OwDsA6lVb1bYt19gDFrxYOCXIMKB+g/42JE8uZdY9LTPedTyA
ZXJ+R0b+ezDzyq/zwvBiIxt9ZwAVLofbSrJUqlyk0lBTTXSjJgMPzc1/ViQDYDDYLfw1w4wuv2ZI
qzpsy4kH6ATWf8VDBIZs3q4l8hcsNLKKBpDl4ITEeGYhu1ijNtEkicqDTC/uOyfcZJbsjRLYjKZ9
RUFBZmnPvR6v5EAW9AhZIzQ5AxyK3RYN86BMZWn1lAc06sC/CiyPwoo/chvvGn13exsX3GV0Vcw8
Z6CzxVsrciYWFaLwNjR4ICssedJCqTN3hZRyjBNnYXpvph0G6IV27ZBYg5325LoF5JTRpvjUQMK7
6eXKIhmesfuoToYH5M3fGow23sHHbfc0k5QHrsXGipVc2iCMfkI21po5CsSqbQRoWTfUUR8wNNT0
hsMBWOF/taGp3Zrm29tbtHDXkPxEQ8M8xm5O511qWm32WkHL+Z0aKHcxsskieZ5/skj9E3PmtTXw
nDpb8/uWpIJSCp2syG0biPgvpaad2VldnfQBNY2ntribmg+eb7MQfgjzDTleaShbUHTYrDnl9t0s
KAaFdp/WEmYN90HLzd0QWaAifSnTfFNnvqOBGfcz7Edye1/FytX8yKLGgZgQE32QvRe7EOwRzUKZ
nPeBNdngyilGe89zk28ivBxbpst82+pJtYsw5NUrDPsVfibzFeQ6SeHEW2O011rIF9RqfgRh5ub/
roD3SmSFUVq0fdAjj3MEnyrbjshVb1UYhr2UT2vNP0vyQAALPAjuH97EWQd+pKumblCkDs98oOiT
VwFgT3Dz/kZa9QpflP33OwNgJLwZpORmzJqgUAVzmDmldAi6KH1rkMJxpq/aGM+R2ayguq8olnGw
yL0BzjqPkUa+U7gxKR6hVHaSLhhNdXwG/+a5a9M3cLvXnpxO0zFSc8eLqWY9o8WlcvO+pfeRNGW+
JSdJTJzESAsy1uU/szPHBu0OTv3UYmGbEBlcEmNoJUmrbNiCbUXd9Mg6rNz475rppZeCNw71vbkp
AUsR/Ye2kjB0u836INWtFGQFUpfvETrYT1GkbTLO011UMPoIOvJoF1tS4isqAOu9WSLSTQprU8fa
AHpMU/MYCilb2qTOpnMMtqt4ifkzmcI2GOkaEjm3f8VFKnmx0yHOQROcW8AKeVmdHxLOAVzlbI1C
Y+F0VLgNc4MROtvsq7b9Aa1gDi1YHzRZV3vAJCVPKW+j5wTlOr/vOS1I3GpndCWPLsNQiE1pjYOv
jjT1eNdPfjcCWTq0nB1oH4cHGwbKpaiNbR0jMrflaGBwuJzkaJdrZD/tKn1Fka9dSHw/UAOodyPA
vprVQmU160LD6INwqkN0vko1WJ3A+H7bOl3fTUiBA4lHH2bR+TZeP+6mjXZ0OSthC3QmMa/MlOku
Uqt+g6m/3LOGTl1Z1bW9Rzoe2Jg5Rwh3RmwtUsxWa6cpHgKz4Kqb2VZ/B8Krieixxn0rqzCkntnV
qc+NNdrGJclgp0IW5ZtdX2SGyzg4lcMaVqgd6nCbqNE5nUDx2nMDjNGyOt4xpm3rdljLZ18/OSi4
YNK0hRY0S0Wv+KX1M4vOlOyeTgFnW3hgHhiFhkfDbA+KtB1rt11jTZtDJ+FSQx6oTb4TkVezjSwU
lcYyTaagr/utmiREUzAyKnpsFN2dyjVmkMXVoQKCyXtwUfDKXa5u7OYNN7opADFE51GnAQTEkTTc
dMMhymidJGAvPcwyxOUxzWlFmxa0F4l09DDN0TXSiPNe/NDeAbkZ4Bixt726GYd9Ggec/rH/JyGI
stAlDkIqEQHIai2vyhEMm1Rhf1ql8JL8T2/+w/S4lbu4cHJYDQazQWHAQCfybqHnzVJ6uZ0CdArF
9F7GELjuLGejC0ax27d+IciZIaJYDHZ/hvaqlxsXD6FkyrkzBhiXhs4BQJX9JPbSzG2RhNBd9pux
nFAVmMrVQQhzxCLop4naLdDk0Jq5xfBSdBhWnKnRNAWotHIXaTrWu3iD7A20xTg6Q9wQCaPug8qI
C2+0wK0UNzxZCT3EKiWcMniAwPWjPAAGlSv+r1zv6NBa+IpS9bTf4TMyH55JVM8mLsDNt3d76Vx/
yhL8hKjtYrvRIatLJk/PyYSsjnIw8tjFG7NysgtWDmEy0kTIbeI+iJSQkzKow1DpcoC8yx0KAHYP
v87A3xpIAtmrWtMVj/o6k4O8CmzbjA7Hloq4LOTehyprRiVIjHwvIWp4LqoOQ41KaQ3neb2NkGQj
jEMtErw3Iq7erOO6bftQCVpQ36qPdvPJzYPMUM0ao5VdXFoUjDVyhvDqUMoRPFaVatTCFBY1KO2e
HUtqA8liS9qmq5n0dls5rp95DR3Q308hygyKSKnBGoVakTFqQcpLDJO2DEzbnOy1BV0bSkDUkFsH
EmW+9GJDyWCVZSH3shp0XH9S42orU4ckxuTSXN/eXtD1iwBRMClo8UKUBSTx5f1GZGGaY2KpAQjY
HjTZU+S7ZpI30ShvwdGwpcjaoFF+JSV1fWAz2hGhHYIsAHJt4RkCZVSfOYxroLwPQYGKYoaEcRYc
vJkrmrEQzUHSzJ6LhwCusAitKekU5WmB5dUmUwKDsz+coQ+wK816U1TRg6LXgBVJ4H3ilhJ5mdJM
BOYnJtPU3DcJ+4/cajBkKGIAfoMaJzwbZAIvtxupPt5roawFdVYSWvzTwpfb57mQwP4uk8w+NLYY
cIpLCbYRUXtqFS1odTlNidJpLQhRQrCM6yPsl9yq9CVpkr70EGcgrtEMmgOEDPAdc9tE6ga/79gg
ubFqVLGbyzEoo5yOFSsXaaFaBypcxDNoKMdME7RaX36n0wxxnQ6mFlh1q5M8y61tl1F+rCIHQ7bQ
A+IaE7Re08LOVRr7vZO6tYEx3xWbn48b+LHxB7uE2B31JbEpRxuzSucm5oWZtWu985pU0kOBrkPF
lV+Ut7Ah8r+2HtwWSOP6kO3RmivRzZS47GMYtmgdtFIvD33UQXP9ECU7RT1kv9U7/VejPrBkiw4b
9SsqfJCpxqusn/O9vPXps/n94UuFPUDkXdyVZ9v0+gG00L1rotOuD2SQaWDY1L5sSLXr76uVq3tV
4PzeM1gMGCb0x4Bj7VJwko3IR1hqeQ5N17pzFPKchV7CvYfK1V2DVOOWIVIDz3iybc9hSkbuq4wY
7gdQiGBf1PedsWLCrmJH8ZMEVcLDGsd8wCexjTf6uj/+2+zNh21JOPmov/TdrnaLjUzibeeqv25f
t++swdU5/NgO4ULHCrPiBqnRc7o3H7O/r/rXffLLOpr74g6t6ccIFL7+l9t67qF4SjbG/qS40b2r
ufj/G9VLVp73K0dp3gqEL4gnECCCilJw12SpGtnYFNVZj8EitE+tTuIuC7XilXNFfmFJO3JPS8aG
AuGYlE/dVMgvI7OL10pzMBfk9u6I79j314AxCUO0YIiQNb7UlTHGz0DFU507Fk8bua1KFynrj5bJ
xhNHdL5i7UWXA+IAboSt1zW8LGh8uBTnDEiLGK1VneeU095OUJ2r5UbxLMkxXK0BI0++/oBeDyuc
pcInneG3oDsUHzN1VDKl7sB2p6J9ygCM38eVpNVO+0UZCbcKOlu8BgnTo6bswIiQ0Y2+Wwt6vnGb
ghoiD4xBFt8eA+ogl0vXxnhUjbqrztLOVAKVAghJmrsm2xgjpni5nSfvW90vbV/tNlNN6o+1mt2S
5sGIqkh9YyQQStbCWetxpFqx0VTn9/fMb9ziT/UMWqlN8n5bpa6wKPMhgwkfqRaAwOA7CxeuLlVt
kmOsNKQ5wULb6blBEMKgTU2mujoGO5hoozDcLJJIRyMXOAjjJXM6UD0nK/p99dh+fwyY3FENQakC
HfGX2w5mO55HeomzpxtWHc6HJ8k76Hcx8SLv82XF9F45M9/SgAVABl42AcgSTC/l4LWE81mds3mi
fRbQI7JiKIEbpyYkHUH3RC0Rb2W/xQDwWyjMCToUAZVHgfByiTZHtaQDeSYGc9W9JzWjRdROAXOo
EY5EQqiNoQ5a5IPm9Ll3onA7cTld2earzCe+AZcLhw2gKlwoEXnBlSYNcfPxDWEo/x6SSPosB+QR
vVINNfg4tIodoud9/yxNU//BeFaHXojxfaoXZgbS8k3Is8zLMK0O2MQhB3VCg2mS6Z2jJW2GPFqV
vnbyFL9aAxLfLvC9fUswnknBw2FVyl3U5zJwaGofv4S1arzQElQFmBUg6WcNcYDt397zpQcNYGXE
MsBfwNvUhYAGYC6dhk5dn+GBpSYA+dhj5OIzwsCnLzXv6hs+RzqoGqke+qYCwsc13/vXZh4kAm6G
HkMhTHktUyUSU4LkewYA4HtmzxLvi2BeAWIqKCbDR2dHr7eWr5BM3SgnVCKG2GWHaN97vRWSfPAn
bYX7+DszdGnekP0A0xU85zn2EmHrTRfpdjaUydl7/TP65T6YPLaXyJ+K/MFGkPvWbfCncmMP1Rry
QYj75H09PrqHkPTe3R1socfdnLy5LibZPz7uRvL0VLpPtRsTDBJ2D4eD+7RbuTnXjx9uzcy8ijgO
3y4+fh2ri0ZzwvBZad4ACCEt22fxQzyseD/Xj96lmNlR/OEIxmFl2N0ohc+dbPhRfmqRIkKjkFtM
R1QIV17Yb8JK8SB+LkowQVHVINDKIA29A6NbY3I899qv+i4IAsxkd/f/PkaHDIfBJXfTV/ZgrHRx
LdyMy9UK1kjhjPbyLN8ztywhwea9ded59Xv94eG3vKmJCa9KxaF2pFuxQvOvvrV04eGxVaS/s1m0
FW50tIRk95mxNjRg3r5bMubD/nGYUVRHBcxK+Bzn5wboX3RV3jYtC88nNnDm9rPQbwI9EA5Q6ocQ
wPBKei524cO/7XDgh1NPnM9AI0fDW6umivmtuRaCKwtBsBigphD2TEZ/BkAunfQM/AYZ2L7RERBI
J6t5ZyY4gle838UTgm2a3ypwCoqEeKFK9UkaOaQZ6Hhqt4X1oo3VyhVYcHS+ocowgnPaHr7t5RmN
U4/e81KSnis/84utfWeTw1fk2e7a1IMlA4J9QYpERSUC0dalILPpbatF6vd5iIrNUB/SViPtDK75
734zVvRDkODFaK1eGUkNQQ5QMtWoEa7LRBssksgfOcYsrqjgksX6KU6wWC04C9uQOtLz0SDZr95X
H1GgJAiyPxTXL333YB4fb4tculbwS1FbhNOETiFhJ6nWaPmEMSPPucN9U0J6EMH7bRELugcvEIAc
FAEBQhYzuXXesm4mLDnnJv1NE3rXSHpH4mSNtX7hRgF6izZ2LAdxx3ep4IeFsNFUmPKpjc5lW2Eq
uHIPdPirUybvWjOSpuAb1M1WrtWC+wVQ8w+ZwoEN+hDHmDESnYPNfURSLyL4ayD//u3Jdk/w2LqH
XXjKEdg+rbi834ApwSBeiBbMlUJRemM9RL++yu6L6b9gbPC22hnE22z2jo9PeH+e7T+SDhQDx446
ygKd57LtY0/a3bH2vK/d7YNe0N6LLxJeIAv0LanBmuicJM7OnEKfG0iZDoB6UyTQWnVl8xfFwcjM
odXMyyeobqrUdqgWUXQGnZKl+klnuKa9y9ixrtYIZpceV8B50YmOzN/M/yAsTeVZywbdjs7dobHd
NsKGaqS0CUp19+wBCcPQbUPwn+OBjcAkExI9fK4IJpo3lFRvQJrf3umrshdej4vvEV4PRielwXik
6Ox1vvIK2IObbrRg+ErRL+GGKy/j7L2KmvZz8cLTO0TUyHjrROd22ja/+J2sHP8ayCYZwfhfR+jC
k8bCgNRBdWRmVNUFWcA0yUWT5fH5WJBgIorij5+fx5ccCarPfqdJKxu55LVdyBPiiTSMDQ7wQ3zu
0z1nR8U6Z8eYYywDScFEFu6QJEgm0nW5l8eap818M/eK/Fo4e5Ude1+WSS0drNK3DMkbyrsstNZ8
qyXz+XNHhNhijPMplHkanz3dbYiz2VSkIgaBe/kZHdyT8kdNPbAj+P+e7+83v+6kbX5ynx691+C4
e9Lfk/vEK91d6H9aXk96smt+31bF5avx/09MZA8uNaue9DiLz6pxTFXCfrepB1J19EGn1iE19tVh
jFOkI/aqlz+OZtA8twoZ/rJfUumO1mMdP9z+oIWs04UKiSUiJEiSpG9xpIYdsPBNkRTfcHZaWHs9
c85Gtala0mtIQMnUo9mhrT3Ns5x/1A5sjrls4VrJaiE6xAeB2hETxZCaQCXp0luRR3NoSrmIz7Jr
H3S/3U6/1YfElV971GoB7MpdeeXGLj2FPyUKz9JYqk7B4io+W3RnNi7axnKvHP8gPx+vJTKXtxsU
lWiBmnNctnCDOqR5uTFiuxt9o6FrtPD0JxBsofPD8dE0TkrPiu9bGRWB7eRXjKDjyHleOfJ5B68s
FPoiUOS04buLDXvdaNLCqTocOdtOJvUlWTuk0d8+chsVSV6MmsM45K0aAgkqt5gvt/LwLTm+ClJ7
QDbDv8FTJFgtg5scfUaQP24N0nxVBDMFK0ysc91ss/LuLyTWgGwFRmS2lDP7pPDs8SmOoE5jfC6k
YhO1LxlGD2OCGZcf1eSYmjpeexfN8Yb61mCiguTJlmtYLysbvmSUfn6EoNJT7cgAXE3xubOeOtt1
bIyquLMHYlfe+JjFjyNmcCpV4gFwPO5VhPgmVddM97xQ8dDBAgX2DTwX4FUTviGrJyWfGL4BVctN
kXsKI2+aW57K0/l8LjaZV21i8gWT9/i/LH5OJ6ugy0a2RwhzhtawWSSbsHhu4VsbDFxxw92W+/5f
w/2s3o39bXmLbxScnP8nTzjxpLX0ZkBvHpwPb7ijz+VD5rM7a1cFphf/pTvtNB2kLQj9Se3mh5h0
75GXu2tHvnTHgG5G3wni1Xlq2KUVoxHt1CJvk7PEn3LZSx4t6isVUaOD5ZyK7C76lA7aWpV60cv9
KVV4/ZLYSIHihtRYczevf4L4o9tiyAvZzO/gKyLzcj+6aD32zcR/MIlJxgQVtdP5ZO8ooeT8NP4+
diuat2RdwbWHrhg4nQCeCt/k1BlzCvCXnpN6G7Nn2h1L9c3SjvOQyrVdny21qOSzUUFuD/11MDGX
u56VGJiZazLSe72PwXOHMUiIzVz3pBLLcJX/5e2EYQH3JWpkyBsLfiVwpg3VMik5V13kG/pHZBFN
9euhJQ4QseaDXLlJ60vVF2v+NXcFmuelmTTFLeg2d9aC71mYsHbsLgBW6OWYQYDCPqMW1jRJpKZn
B9Qq+U6RH/twm671Jsy2+UoKGpBRaAfNCEhSL3d40FJNy0ctPQMgK6F/UvMyf4wf7Onz9jWef48g
BywqaEoBax3ghWJFXdU722aGlJ9nFO+AdlckfPRunwQYOgMQJ9H0/0iiNfvSM7Ub2EyAiQauQrQb
CjfjbHBy2Kl7dhg346/bK1qoulwKECwwbdMxLDsIqE7TEaz3/+pjTgn8PeJ4znP/Lm1uC1xQCCwI
mW54UmDlEC9eU8IFYDrk6SPh7W/DOpXTIS3/3pbyTewhnhSmZIO1zQZ0ShfnSitFQdW2SYvzS+tX
FCPgLZI+Y6zNXUOUO8TUE/nFSe0/lKTal6XPXhSkyZ9WfIo5fL/1EcLFj2u9jHiHj9A7zdcxmbyK
3m+vc2E3USgE3hUM+thNkQ+jVztL6dsmOysDHu5pn4Afpm8eI++2mIWF4NEAzg2CoIuiSaFlmNdj
hYVQXrxYMgM+ktK1AdJLHtiFFMED446ixzpLCow3vef8oN2FSe6mxWuuBGP1qk3bdgBp05ovNr/0
wiFdSBXexI7qNJ7quIBnn1lPxvTVTo+gwsHcHqVFPLRP+/3tzVwwIvBw5+GTcxshqFMujRWtEoeX
WVace4N04BfAgMZxeKMM1NkdqePHtXj8SkdgECEILO1IGiNymX/+I6eGWZp5U5lVeU7G1FWGvEbt
eAuUVeLmmbqiKFeGWJAlHKGOeRGDkmblGeTgHhraSCxvipZvk3DwOvnj9kZeaSWEwYme05IggcTi
LhdWoUeitRKAhMA/5kT8ndP287aE67BvFjGjHzB9A7l+sVRZK3nKFYWX5xegK2LUhPjrqxK6qbH5
P6RdV3PrRpP9RahCDq+DRBIMIimIkl5Qisg549fvgb7dMgliifKur+1y+dpqTOrp6T59jvvEWtaS
1sn9wwAwBxwv4CxAdQcp9claceAJ8cOIz1ADh8Nao42VIBtEfkQimYPaagiGH4/w/uk/sThZMRTj
xS6kuMy2ss76BAeD2ai++hMYDRl6XT3W5Hulhl9aqj82PDe1Y9IPlxoaiADumFw8qe/4YeD6uY3X
jfauWA5FHAPkBtpHZUIY9Xup3nB37DBQICoAT8RFitaLiT1QnYmy07W5zZsgG2B1zxA8dUAP3E+3
kNS8iy0nliYv9yBWkGaUYKn2v0GufK5pcu6XoJZLwxkPx9WpFgKKTZrRSAwmIjXhV6JCbNnRFh5K
S2amV5gIgv/CYXI7192YuAES0SCk9gjzJjz7SzT+98HIOHOQL0SRASQ5wHjeDgpxohDieOTY/uK7
/G7E70q5r9cfjXluSdQsbcG7wBzmQIQA5AUe/cBxTwYHFrCyyviisNHwJRHL/8hTo+S1i5iQswuy
aLIE9bhPtIwWwe0N8gUEknAstwOkHT4rfbctbFTXQDeI115k0CLxDhKyViQw+GdBHckoHLWJzhV1
in6GpYjyPu88+YbJzoGe+YAnYFXYO9w/7q6utSwmlaeqGYAC3VKLxTiHN9frxNpkjjNJaqBJ0RV2
YbiryIqW1nDmEriZ0YnHRIO2zKViWdi5v8a5JtrOkHPggN+6UFtxT9JzYSw4rjHkfjSiySYVylE5
CIrwdqLsBNFsXikWuwcCu7mzUUpgZ8lSKnBx20xilEDKhLDisG24dMdQ2jB2C154PYuN4CtjoVx0
SOMafQi5mgAdSBgKxAtvgMoIi0fmLlrCcgJRDMJKJG0QWU/u3KoNAUOk4tJm3FPcaZGcEInZjE0k
7SpojwNknxeme8YDoZ0DbyDQLOLs/12ZV44OMXxf+6FT2l3xGgITZ0cXASnJeN2iI3UvE2mXWG1L
ho1scEgUPbY+ruVkrdGJCn+ExnfA3aZ96DTdcEGkKKWd1a9BrTaa2JxjUBQtUQLMXBmQUB6hBICL
o7w/WWAg/mLIf8WVHQSngVtJtlvssJFa4nULGJM/OebpkPCaRF1GQXXmjrwVOZG8ppA7t2m9Rg7m
EzgjyXA3vv28Cwoik48Ni+yLCgkCkpjuIVFV/XQufqzXnGghaRcmeC7+QPMXclFg2AVcfoqhGPJe
EZxWrOyoVr3YoIw415Otb0ndL1Z2FZEabNhWWK2FYcWibQj5dkrj9/JvhIbtBWfCzhztm4+ZHG0Q
pgVNW8gVLtXmO7Q+W70B1pUMhoIwDBUPQkLg0jxdIq3latZS6mbGl6GlAXsAgeaouDQJUZgyExsK
JDB2IUKy3FG4QY0zfnGUM9fen8YsAI+AGyLAw6a/OlFFG6PrgBrNDAVhVhT7EhVr3wSjQxnrAaNK
Kw8q7hJxB51vzRyIaujrglak+ZDbiydbAW/VtZp6b4/P2l/W+3Zngo4Jtz5gDCApQpLg9rvwmA9q
KWY7u2CIeHIovTebQue+Qk1aRRQZXNPj0aKutvkWepoQyGC4QxSQmF5JidaGFhDhtdkzWlZ+OxpD
6byClnXdGb5DdqnX869x6NG3TuYwjkJQebp0Z5dkh12JBMM7qgYjcmAgyK/pz4mV7QX1HKmIJL4f
T9RfjuSR8ck2RZbRl6Eg0+HJ+h6pux4iRC8h6bTPMXn6vFPI+8Unbx+Cyai2ur98LNi/h2ML6HhD
JI2K/SjfMIXuUArfJXIudAjT2oiE+rCKAT8MCy0hruFqAgHBMH4tmB2ndDrqa6uT0xFzSiWD67Gz
q24PVSsNcp1aqqxiZumlwN2fw9vxTaI0Vhh4EIFhfEZMjIP23qudUeuDBoUjwC90dYss9ScIukhs
KmqBRs2CqLSlwluTpTz1fUPKZK7Hb706rEoSd2LOQN0pfkm23IUnjjasThFMefBHYIXBhnO/IXuj
HVE20PR8wUHfdTIpkw+YnMoBXFYsU+MD3PybQf+hRyp+G9Y8YZO3MMhG4GfkLt36s+cLbE5whCwq
ckjj3Q6b8t0UPNYUhk2YL8M7P72vqa9qHRgiyT4+OND4qs7B2XMkMmmXUMCnLZyx+xsZewCCAkhH
4tqHR7r9AMH1FRatj70N831EdgcfrUAbl5x++G/ztI7OZjKogsp+8vvv1a9aqEtF+fv2rXHiR75F
vFr5UXP89gsoCvylThz39ov1etj51idn5PsDSlU+OWWWaZp7/dyTzeajXO/tTaR7BKDf4+rl8USM
y3t36q6+YrL8TFSxqcNGmAdWbYrLqJ49ttQ+NjJ34LCc6JTDmwhir5OjDehBJhVl1tv+oDulpEfM
Euvs3HJeW5gc6aJ0UtEr8t4u41btBJAQcDi4oekykiaEeG727cKY/mjjpjN3bXKyfkwfdKDoT3s7
0152OxQLUmL1x9fX3bunHp7z3TOueC1h1FNH1gNZO2uXPHPWOlZNQnTdThliexvcdkR5Wp0DstGT
/SYg9m+ifmuPp3/Os6IPF4LfKGvcZwh5aizQxjhsbQxYhXAMhveM1/1YXpiSWTvAzOLtALgshBBv
d3QA0s4gHs9Uhlz4mPqUEVzRECd2qt/HI5rbtWNhHX00AHrdqXVlDpc1vRL2Nv6jloChWq1FtiUN
MqD/L0NTIo+yxdxF4yFV4jeQ6le0zTGvj03Mzto/Y1Emngg5njKr+aC3pRDEZO42xsOACS9utlSr
W5i0KcC4qQVXwW3a2zXf4YGV4BwmKbghQ2/9eERzx/1qdabEV0KV9lQvwZDT4k2loM6fLjEvzY0F
bTUIceE6wZw3uT9qiAimdFT0dhPWGhMBPOruhWChdvAHhp4e8Wsrk6Vppa5l8wRWkCraxuPj5HV3
oPWD8ZStGnLqrNOpUd8a/e2DZ8kHTTT0ZzyeytlY8PoTJq4T2InG4QtswEx7tVIiKXAzO8M4nHBV
mcP+iTsmZPuhp9p5BRxFpC64jrml/GucAfk8tOenR7oHTdd/9n/dASSegrc3XGDynl9J9Jn8t4XR
s18FQGUGyuegwwAhrot+bU10XzLQ+D+exv9lJf+xMslrZELMSmUEK36wisnLLh3RCYf1SUBG3D61
T1/QL0Xs0eittke0N84lejAW/OPCUP9CsauhSm2g0DRIke1q9I/Kj2BDdffxQOdMoIiHiii6KEGx
NDkXTAMFH8ntcS7Qwl0mguHk8jpXlvDiMy9pFAuB6QFhBdIa6Km5XTWISfNczTYD8C7QucGe7Nbo
QNfW4Y7oW1aDYNhG+sjU1VJz2Ux288bwtLrmgTlPFCoY5kjhmeKHH1rlO/2UN8RBoxy/Up7Sz8dT
OhdaIEgE6w+uT9T0JhuUZoqg4tJysGOAmHpoOwAUENQnvJPfw2AhezNO29ThwA4a+tGHCjKuia2k
z5O8bNnBlvuE1NG5hppNxhH6lQqOCpdt4nypZ2f2sXdtcrKSQZWkaVxyAx57Vv8neMuq7uqd054N
1wZbuwri7kXM0OyrA1k3SPWBUwK91eM+vjoKLZuEgdzIgz2EhhIZeUeTLky1mLv4FGnpbV3raFld
P17JmfoDg5DhH6vjVXxl1a2VLlFyZ7ChndeLJAELmE8kXm3qX0ZV4if/iQEPQPzqsKvHlmfX9crw
JDIqoian2QyGWeXJ3zAsGCPe6PTN48xiEycLbmb8YXeb6MrYZBOlkgPakmQ05h5byiXCT5aaUXdc
wpb8KZbeGwKXH7wApBim1Y4Q3bVuzAmDvduVqmUgi7RqnnOb0k10Maq+QWs2o371hv5xjOEi6lVm
/gZ6bR0XLqnZAUPPG4wc/MiNOJldJnc4v1WUwUamnpONasV5aqIuVlZmF/HKzHRey7TmlR5mkmzX
HPocSn4kSIiiyspLxS7B6mafyJBaGIkfEVDfSYqXNeMDWebRNkPWa0o/ufrz4fNdQNPo4XO9Pq1J
VRoutYhLvr/xQVWPjDwyQEgNAD55e0byuk7quqIamx5YmxIyVeCWvBx3f0uNNtBWCmoFBIpT3sy0
cL28qIPWRkSDm1hUlU/Gwk1MksP6J1l9XRIyAD+3KStyXtkO8VYfm1VLjpLmXh4fzJn8y+2njNNx
5RKAMMikyA1b+4Uj3AEMIIQx8IADhCg2gZRe02vz8oYeuX15OB/zJZzqPY4JR/F6JiZ+UAadddKH
MC/br/0vCADUA0OM0TjiO3H7deEPInnb7yu1J977L6r1j8c/v9r/rMTEIw4hX4phhZXI+ktcHXJp
oVY+s4tvBzg5m1XbRpLLY4CZVmiN8WqAGHDsvqpc8qQnKPNsN+pq9S3ryoLLnXH2t5Ynx1Wu6VYq
0qhFYFmSKqbxItUUV4uVUI3A5iKVKyUyPeZQCE9RYsXZYrfxeFJu3ePtB0xu1qGCqlwbYm458hru
31GM8bRnbrVeE14zddrYZJszPOJSlDkTm93YncaAkjd0ITPatRqEZkaiRcbzzym46A7ZqJ6+op5W
aJZ9vI9mkvu3RidPpZiSgphNYbRVhZponfa++2zOz+HxOd2s16agXyIkrxNCG28IDknNjCX4lmhL
kenMpXT7IZMHUy+0Ser/+ZZcH49zq7+/V88KacYEzU5UnwPtZCYWibfbt1TQ9/DhBOgDvJ3M74Ut
uHS6/7bolXNhlTpP0wSbn1q9vIL0IiesKqrG2tEqy9NOP5K+1SV0+bOEsTdHRTsunO7FDxiP/9UH
1F3Tx7GHVWF3lQbNMFQScH9gEnyy7oiZrZ4oSb3o+gYzEO2Onrnwgr6/mW8XY+Le+l4W4oaCfQ/t
hU5ryZnNgN9kFAjMF96Rf9RgD47bX+/41VgDWak7ZXSluR6jpLfj9cNaZ9dPOrPZqywuEm1p0y9O
78S5cWWW1XUGk0AlCAajrb2zS5oxLsC78gS403YLWknibdDRf/k+ct/iaamvfyaNfDvFEzcnhQ4F
Nv3xtIPUwBqBCkAr0Jtii4UOLfhaK1Ql9elyqcE3+abqXE/0CC0/xDlkBBB1LP1qtbDsfzRaj9Zi
4vrCJM7dohk/atfqB+Qacbcj/Xkyvwgcn/8En+9it3Prx17o79nwwO7fHrnaA4PiUXE42g0Jv4uJ
Vm13hoReW0c7nbrTllBHbAWg7PAuXThqCzv9zylfWXZArwPidVjm8nyNfJXRZ6nlV64ahIORNqz+
eKR3GgN4dV8HDlO4W1GUqRdnsFdor/nHjtsiHiQmiKWJ+4Qhnl1DW1jUmTfbrclJZJgqHktB9ny8
yp2dYwqGv3FW/MGx+iW/uRAfTlnaovh/brCxV2u3a7ZDSg6HRItVlzhb8wkpN5AL7zn9jG1kcf/6
/XQ7zonTqpSuTJXxRImxWZWmg477uFCjYU2FS7fVfXP6ZBkn8VcoO1lWKLDVm1rgk1dcUTkxUH7C
QNenJ0n9ks9vKfyYZv8eQW9gLWxbbnQPdydGAiuRAjpHAbxjtzeE3EdlECSIkvid9VojtZmrxinc
neRnv1VNDxmd49ozKos7oWqR4uj4hpocx8tqJQ8jZm8RyDkDGcH8X33S5NLKXR/qawE+qT/yIYhQ
dnDlZC0NwI86xhfZI0V3VvEWWJiK2RN8ZXay7GgNjPOYw1KAo0oT1Ux+i/1MdXIzZtTHh/cPRfVo
0iernkKHI2oU3BsC6Y/N1/g4phH8s+pngi5QLD3+YqznArtgjVO937Mair8pKoDo0jWKl+2FA4yX
BllQQ36KipzY9aU23sDhvNFBEqQd0SbA7qit2C9N0jj3j758cuOxkcd2PB+3du2w+zqkbYrhlurz
828ybMUR0E6PNdLbPZk7Se4r8hg2ISMljRELslEOTr+kD3sg0tDVoaOHZZWgeGa5n6t8sX3sfi/I
EC3742tGBycS4LdfMORs2UgVCpY1HWlBVa1rCDqptBPvIa8LKn6IxT3eEsw4ptuJvbE4LTTlScO0
gZf0tkaxJPwJAjXQeetIaYtitTMg9FtTk+ntwVMFsUEMrlVpUzhYlqxaO3BhIWbxtHzhVI1b+W5c
qPzCw4wpqSnCjmnSqmg6jMvxVD8n6HfVFk7TDHoS44HzGoG3Iw3wJOftl+j26wcUYkGvMTbdv7+7
K9ASDOTSH+Sa7NXjkBiPl2vGRwE5DxIxkPKivxDtlrcbREHNrgsqd8Ac1noLwNjn4TSsRK00gPNN
10S1oftAfgN1Kd6buYWBpufRGAGaILQtTPuYnRAvCqqGyEhQb/oWOnoiqIn2ZQVIF8hfpeoLhA0k
yZaSivf3xK3ZSZjZsKzH+jnMInOq46dTCDK3YC+nFkK4P0a+6Ya5Ht/k6AV5ITUeutXtFyTZEu2A
fEhoPYMsDz1/ilWqn6V58PVSZZBtjLRyd1hvddba+Jrdk8q0U0NcNeZm05j73DhXKv7cpMaZJjSB
SgiyKI83wtz2BsUR0mVjlzHIR273gVgFQ5QJ3mAz/Tmx8txWfCNsvYUtPvPQwOxfmRnd8lV0yfBl
rhQtthu7qY85jy6Or4iYur4fC1W/50hXV5WxOq8+Qm1JqmnOFSIfCFfMyyj3TGW82TyLs5hLBtt1
XLVSDg4HPFpgUZCghuM0H0/nzMMBLNeQJYDQDUriEM+6HajiBKhCpqgLJFvKykCShy1A4fFwktRP
1OguMlbRIdQO2ZPCXMJCjVtruvWujU8Wk3XKoqgjJHihdC2+ZCKCHQlZXva3hNsqwK3tVIvEE3N+
/9rmZGUbxYOoXowBM9sOLbzZSpJUnwIJcsGRHtXQSy4dH8/xnAdBA5IIhRCgNPAUmQQ6TJtEDQeB
Vlu6wOWD1zg1cl7jlV1jO/Ead/pjezOzemNuEuzURUzlbkc3Nr8JNPTEgXiTiVUw9rue6VQLrBoz
u/XG2Pj7VweFhw5hFZUYG69KlNEnWl685ofKXajTzc4hIoMRyYuSLRqTb+0oTSUGclq1dkdH0ZMo
hDu5TXPiOb2g13lBrVtoXRIeNNZx7SmmwPfUUsQw7ozJbh31O8B9Jo0NxNPWYSBURR6F2cb2O0hA
mUI2MllSm/jCntLP/JNrSfz5eCXFcWc8MjkZdeyLTNY4MMnTZla81Z8U88n7UJu06IQwueaHxGfW
XvdGY5k7Tch2eXLMQGabmJ2yi5yXuD9UgFMKIL79AYc+SF83cqd2/S51Tjz+byXSRUQlWDzhCL1H
kHR0hjdocaqWuerLZpSYdUba87DhUJWsvgNQ524SWs2rixd9icJX0p7EWuXatVCWauxsxUzvpLW/
yQMoDHmVCnZXsV/S95i5BLAScFZoakJvnzDxG01Xo0ZSoGTCZ9ZwLhmVMmr+APVGtFSl3qbuwOas
czII2p8StGBfuiUs2szlfPMBEyeCxEMfcYmPtEer8T2Jf3vvFyXquDFrcWHnz/QXgFeBRyc+mkMQ
dP3tkasTxtFZxVa4jGw2NwSSbRst23KaERwaozASM1pbsqd6xmDFtmMMEdKKnOoYMZ6wZ+m9gwYE
AQ8GtXBvzMWAN181cTJR1lEN0+OrQG/5CrWsHWCzI3yW0l8pEPWVvlV7pprZC750xt2MsuIQVUbH
DFT+JsFKLGYiOIWjzk4GEVuUVpMawRFSyjna9oLXx8dv5sBzjIRuWBTlRrKASQiGAqwcpW3e2VJF
+S8NXqeEFztnYTfPlA+gXQv5ZHDWAvwNcMetaxOU1GMdGTB9KUpJwfBG5GhQyoHgwi5rSCHZA8qr
qNI7iHChT8QBFNFCb05S+f4sFpuyBHddQa0yT2c44/EM3PN/gttNEhVAhXDW0OEycUCB7DJ9OEid
HaALqjOKeMtDCvWYez8suDBQrASjMN7SpeZQap6b7pKC2czT9PYDpkc9Dnw4ZEDH4xcwfBnvrf6q
uZ8hOf6uUFlZgdc1d1X2raFJ3Fv4N0s5uJmTDhaAETANLBaYnCb3G5s30Lwu8JwqgF1HtshptV24
Mg4DoQ/iod36T+U62KweT/sMCA2jvrI62RJVO4DPiQVwyaqMCIgJEu5zwhkH4/kUmz8V2bbG9ktS
AWtt15tuZ6sLHzD3Or75gMk5w1wgPOXH1zHuAcYApU+jdR+sC4jWeeFenZthFL6hUQe+aBGkmLfb
v09pSoR+DCJQ9J8JKFR0L8nwPMSrXllL8tJhm7lRobYrg90BSh7Y0xPPLSJUSEqI09perHKv9UcI
GAWSb09E1L4ul32joz0W1Ik/5yLESJemdcn6+PtXvlzyqByaTbBe5TtwcMJvcmj8IYozQGlRzRHK
gNglXEmeyj57+d7TH++rmRItmJmAoRbHQzWqHtzaj8JQDLOqB7RKMvKdxxDZ/QUQwPLwko2crSsc
hmblVqSnFyzPLPKN4enAi1YCX1OH91SwYpmNCzUueSvxDUlZ1UsXXm8z4QE6aSA4AlCqAOm6yd2k
5FlNyQWeFRW3bT555bfonhVpYUQzcHS8jMa0AGRfQRkyfafleCEyFXRpUG1+6dVWF16Db/G32zIG
KO9VwcjJ+2A0Gq0OW9lsPxhj92wC2jCo2Qdu6Xzb6Ns3tDlsdHO71T/6NaPznlauL4O6fdtsfo8L
nmxuBXgJjPwsyB3gyiaOVEoaug1Strej7Ai6SqjmKCE6bSqoziBofrzPZspC0BO5MjbZZwWaWmnJ
hzFrdxA/Ig106zaRTtXqyzR1dEWDQJIC5zp7aRcd9szr58b0ZKc1ClcDgsn0NmvmCIt88mlY3y+7
El1k0Ytibj6otbDgwea85Y3NyYZryyxxKgE2Y5K/SOQ1WO+YffYSLLiPucc6DwQ25OBBmQSg0sRO
xFclNTSY1hQJsERLVRFvDlBK02s8YEvEX45R6fJrrOUHai09fQvPoL14XtL0mSmFYXWvPmNyJzZO
4PRei88AYTwDHt99hcllN8Orzh8ou/lEr2WH5j1wvq7PDPoJhYXtNe6eyasIEHT8EtFiAbqByRLz
TgldVxYnr09/ymBfyqfH2/cPTHtvAI+LUS37HoE6BAOKqV3Z2YBzvDdrThu2/Iu8AXZfBJwg0lAu
MAs9XOeFJpn2GaURRfsdRQJArkY9NWhgrCAh1CN1snSK54f+z5dN7mU8gXM67qrO9iW6tEJXkPeC
HJ0fj3+cvwfD/8N2X91SVatUHJMVMOKwbyzr1i95gugSXUvJgsry7HDQ7gaoO2jY73Krbo/GhTrH
RHuBd85l9NpzSxf+konRL14NhhNKoQmcurNf6l6NIQCBJT1kxh8maBuv0X4ocurb5owa9eNZnD2t
wtXgpmvFdtTA/Fl+ZTc7g0OfWWqefBOBu5Zr+huL/bH6VdYRqipLmbXZJfzH9jRdLiac3OR109mN
KKxa+oVWPmlx0B+PcO6evRqgNInc6IrqwE+EzeimP5UDQeEL4xsBhD3/D2bQcjJSi4zSlxN305Ug
8Gm4rrOzzFXl6hPy1Q20tPH0fmxn7rGDeOEfQ5OtEg8heFTYvrNlptTjBN3aglNA8a5MSYLGbQ/A
4dBHMi1gf7lAUjMw7zUNylOOwBu51K1dln9RunhhB49W707j1VdNthEnAAyv0FjKAUXMZ7aUQ8OL
CgAlK+BPPC8Pj33DfxaUzC1ACWfe2pgOVD3QQ4i+TWE8WVcnJ4Y0iCNQ6Ious+rYsr6e58d+eBES
1qKVpYz7DCwe1R20GkBsWEJ76DQR3SUUXv058rJOCbCMr4kFSRQgxkkJJb3hm4d+NbOJLhWYXEDX
0f2KsTpwYD5cyGfO3uUjMcZYP8MdOz05gtAoEK4BCjj/jd1Xh+G1iNPTZhdwHxJvBB1EdKCqMyiv
C5tvLGBNl3kkMRuLajL0jicFLs9jG9ppXBpgD1pNkSbeUfuMxE/OxVvIoczlUkFjibyZCIkDYBAm
YUTSd42bsPFga8yFAanJp1mj2J2Q8lIv+MCZYAw3KIR4UCSEWPWU35ELxaGAXucAubsK0qdaCQRc
15PotPSyAXH0/fwBPY2OVwEsDKP+8O1urcOSr8IMQb8CxZKd0g2OqJcVksEG6I0ZmUR5xXpqPjh8
Z0SsRH3mHe+89mnXUCYtJ51I3PFhSEIPR0JNOU8AjWwjUulPx3lV+FwnUDdEj4TMu4R2AX5XU54N
k5MEpWOAjooceQg/SrNoK1eSL+pixiupnsbI3n6HUejQBiTlKBkJVjn1VZkX6F4r+IZODp0XC6Pu
GDqW9bGlNDGSGkhWwnIVSBcUiEJwxA373te61g3EdTu0ypGLm4g7pFLaRRbfp6y7Kzy/oDTRoxyO
xAyb0eaQoo5igViBDQ5xUgnFq5RKTfrUBH6hrHOqzSjTzcAsr5YN3zBqPbQRbyhdxDFWmvV9sWFj
0RlrCKwj7qD3nKM5pXU4xkii0n2GD/S6c9z7UbnzBMGT1AKc35C0E3IQzqaFH+CVp/AgPVdE3q+e
uioAaB9ioSm37yOnalR+yHq0ZvQxJPB8hwrBxMNGdK0LDst5K6aQOx+0Tjkd2ikfNcmXIMRAspOu
533/E/FxD2Kp0Ekpb4/6AJ8dxbhV+JXUgZj/KOW1h56yvuAowlZsnupRKUU9pr7o/EGV2ziN3xMw
Vom6j4RB+VXJrFt88WUdu2CvGkoqWdUpr7Qbl6KE4AWMNl6ge+iCjZ7TMGDDnBQlOumgaBAH4r5p
JMG3Ib/goo0NNSA00Sthl6HeUzQKkvKuW0u+2pRiwpzctK0HLcI/5xXJhRp/z5QksUOFCTO9zdzG
tcoCiZHfyGX8qN2UTSR4e6quReENPyYDPCKW2ua94qqqgoZdojxHQ9T3pIOiIavndRylmpODkFln
41TBFymB1O2rgvI8ve4DVjTdNPKDbc0qHnTCWN4JhS0SNJRvOYVDJzsqQkLMhAOR8UPRYW5xA19T
JG6atNN7P01cnU6dMo/VskiFUJVz9AOD/qpM+uLZhcQhF0A5RWmTc5Zl0rBNpByCIxHbRZTKU2iP
WnFJyHK6KGGSGJIhWdFq+JbKXVcQWU3A1p0kjF5TBRdbeUonmDyvrQRIpiKqYdD6VoVyR9AsqVCk
Kds4X8dxy+RPYCCIJMB7IUrfrxyfKumzIHeAzAyKWMjvbitJweeQFplguj0llih8iH6jNw700lWW
9RvPYEQ35LBUXMfvBxEsSaJf1PmG8XoRpBUZW9NmVBZRAsaWnFG+qCSGIALt1q6gDdB7+1GQ4vEM
SFm63sErMo/aM0XChHoUu3mlU7LfpQbjs3RWkIamokFz0Ywi/7ZJQumgaxkuHah9XKgetd3PwiUz
c6WDLhkVX3CloRdkyv3ED02IWzgdbL/yUVRWrCawaXot+TZqlEQRdl3y3sjPefgJPA7JPf+36zJN
cX78GDyvyu/C58zcef9hvoJSPZLL0/dsEQ8JgCZjqds1qIpAtI4xkU6WCSNocm4+tjYTraKqjuQf
akYY/bRJOlEYhwLvKm0nohwbHCW/CLJvJHQdaAHdx8ZjazPPDlx5kLFC1AJGj6ngAleMAXiDJsY+
EHItqXxXB27m7bERZtYKukEhogC4AoiHby89rqrlgPbQvhhRaDDHc7zO9kyN6auQnBeehQGNGBXB
w6vSIxeUGkqhpbKsiYv9qXOxMxwuS2PQ0LC7wwSh7O2GIYPwLd6LL+6YM643UmGlRjCs0U8E1D/V
qso2LMiinvvcQ2tsjB31VMGfgwf77SxIURSJQV7TduN+dOw5jS5+xRNUO/nhI/ahftA+eWW48UL+
XPnNOqAcMx951l5rFKriSpX9VQ60W/WRe6kmuL/CgOz+Elp+rJRM4jsRImDoaGUQCAGedfuRwyBG
bMgjA8rvdq8otL5bDiiGvjrDyUh0GU4p2H72KGVAixBI7ZeFjTJz0q6tT6Oj3oUYB3zzYHflpj61
EomlC00ZHXf0SwDmiyUNmZm2YbBFY0lGwnRuzBXdDjdJ5QYSwiLC+Y70UqB2rqI7vqP34Z6Gx+a9
HWp8G/o5ZnUWyJZ/OVwG8DQwcYH+DcRsaECd7Ah0wiHNz9HUni62gecZvYCVDt/xZmiqBDpEGptp
PPACj81OvSvgYegghkgeRL1AcjtFihVKTvlCxrkH3ClwZt9KVZKm/pSYV8FfktecvgphayR3wWsJ
+SnsqjEcvnqcobwehFQyeIc2+el85lmudzSYGRJ08EFvRWv5hUj+DoA3GgRBFYRE8DqTkUC+NVgX
XlkMYKo58B3igPKjVkP6kKPJx2+j/TBsK+GrTcEuV59KSSCxUiDFW1l1xZp+Q+LstRml22P8BhKG
RUMUfuHhNjP5eDmiZgaefrSk8pMNN/SD6Ch+6x9kZxtmrsH6gkGVP5nzSkGo6PFC35VsMRlIO2Jf
gcoQLZVTma1GKNvWyTj/kDTnIHlzWnvot72Annix1FvGHITvHCiqgQyRmiZfSXFgc8Lzlwa95ZUw
QC6PAUVoyIFF498mR8dPg9wLJJXB8ABvONkYdAUC+h6w6gPjh7FWJqB4jDpHWSix3PlcmBklrBFN
oEQOWeXJzTP0zuBEfB4eBBQF+6rSIjpcRzGwKUwBhZWnKgV5XAaFm4sDBQgx0FgPpEAcOs6B0ZCi
Cx0DkiRqTp/pfWBURaRyETgafEGL/aVzOX2Fjt+KB5UEsjOUsvFGvN26DOM7ktfT4aH21DI582lh
5GlNWvGzZtuVEytkqS9mZjNyYBxEbUgcK5rTJIKXsJBhkeTwUCgbr3hm6iff3VTltgNM4fFWvHO0
GJw4/oG8wZ9g4eRe8VyA6HPaSQ5e2hgQbiQ+iHAhvKu2iMcztzg4oYxt6Ghh/8I4yS7vmvXjT7gf
LOYW/AnAY8gynMTE2YJMVEIqLBf2FKWoft/rQalGuOUZNjLlf33KkXCUQeSFfgUQOk6X0hX7sGBl
n9r/F2lXths5rmS/SIB2Sq9S7rZTyrJd24tg1yKJ2klq/fo58gBzrQUp1B10oxuobmSIZDAYy4kT
Rm6IQ5yhVaTvDPUxKBTM3dC57mE0AN9Q9uUCR6EYTIque1RO5yQRQxoNWWwl0jUuFc3t9ai13NwO
lf2QNv1B7oF8EurmPKGlhQfAGohBlMVxnRc3TCnMRimRQ74OzGKDm5cx5scS/H/jZL8Ck/V4H9gI
nWKZy3tZkjN1Y9krqoXXG4MlEBIAAbKslZtKpivtgC8IwgiMI6la72WliR6RPGrdJsdFbdIMeNHA
QqYuS75mmclOVNiIHEW5RXY1T/CgSICxMhZBtAn0AUiopre4jeI8B/9m6kVyp+xzSe1cyARRUFlv
jT9ZEQWgJtCwwP4QNCPMbGjeIkZjkZ14vNMw+sSqJLdjau1UXb9FlLPookRGe6RQHwtqAHlB6HRZ
hdS3GtpnM6+0UDZKNQQ+HNQqzG0eTPgqsBtABuEeP8KINP0uZ+Qk0uxY8gMBNQFj3aHPqneeV666
cdcWaAF8GlRvNGAA3GuLHVe0Jo0ikWWeHGBsWYunXjmiv3UXlDc1+amwGsHzQUNRTBwFeUizLSdy
eQyIJEBVAscetgWV/OnWwLrqIMsjmRfIFz3XcefSXUaO/2i94KUCCGLjGKBg1twzDvV6HHki5fBr
9Eukqyik3uwOfQSGl3fNRlS4SL2CkHUibbYkQ0cSJ+zDwhus5mxVrSMH57LbvdKnGJxaknFF0m/r
hZgHiR8yMRPAAPMDDnFepoE7xhsQhhceb0EtE6FDZE/V/FY35RvTMQYPjxWGpDVxfUDiqN9pPacX
jE0W+0C2i10ZUOktyqVg47MWRhU7McJw4KYj2w0LMz3csNF60Td94QFfBS2KSXQeRAMi4IT+jNq0
2g96n26UUpYWbRSKKBGT4pDcB0v9VCizqMlbbhZe3hLhGlxXz6FOSqdqs/DAGQ9PVhji9ZIkZFKT
LHgwc+lHoZDq3FbC+ntf8xYx83gwQNXBJRn96cVgKdlqW8JLtfCMZ3LSHmi5Q7DeoLahuR2AvWcM
BhQHJd8y66OOfY5E/1csZvlYxAIc5KMS8yl0KOUu0UilF143FKcK7eHhjfXljjcYaKXETmJeavuA
4RyVsVHtXT3yMT4CmBKFlQ+f8pNgO+7BcDWEpSfX4pUjD7kPKo26Iz3skaLHyzHbIX+/v8kLG4I9
BskXbjiAQHjDZ6+GIRlEk4ah8GIW6wdJo5IbAR7kMp3Q/X1Ra/cMOSwkewh8PwQhU+Uyh57D11JK
jwQ/NfXVtF/v//7CIRiX8un3Z7ZDkSLDzKleeirZBV+pcBWCJgk3T49QlPuixnswUxFA/ACxIIgy
kSscl/rppNKBDTRISeklf8tz6YPP09oh+V+/gDD6/ydpPL9PklqFGVEKpi3PsD1inYtmJxK341/6
Z8nA9MIN+7uigZN1zYLEWB3MNh3XpafPRrxXjFv0FmYvw5YDsXJUSEWB+mp80cd/T1dV0YEmhtXj
qMxd34DI8G8Fj0kOn9VxWlBXbcSjK5o3ETcu+9MmWrbUwwmEuMF60+hLrfj/fkiajuH1IxwaTpg2
/X1bsqw8rnBIqcocib+Y/SUJ/gbVWalc0xjcJtwisF36HkhrIJxHhDlWKDHsbyoyKcJGhAmUnWOs
R/kUV2h6cLrH2DF/By957xTWGeUl0MrcX+naThpwAhBhIFNsz8WqZi/JnEBBrPwhksK9ron/4qw+
Sxi/4NNZ8Uguk9yChEYM0j5LMBo76eN6Q8qaAuKpxwRa9MfCe5vZCnhLcko0SDHCvfKS6meNgwLt
RPtjXW/cqVGX57YCrHKYvYrCAp4zdbogk6Ygho2LygvNQ2Q9KelNBVCiIxtv99rJfBYzU4gmUFnB
+SgGiiDyS7RFGbcmgCCnBq9kjKXntIOdMPsSAU/lWRaaHbOnfNvXH7ditlW4Qai8WIgiUROfmYU0
x+AG5KmYR5ActxxwfqOau0vg4mvkIIMMTz014EbfdydMyIgjfQ9ENCjhXVbvDOWA/DmGktzX95XD
m3zR3HLkaJzgHWFeJ4mTnMijLjp59Bdg0Q1JKw8xvPjR+wWaBKWKmd6HUgFHTyHc6w7Uek3bx5Jt
ODYrxn0iYfaU0KwWLS0hQWt7V27+mtZDDH9WoRhM397u79vqapBiM9ESgOki88JLJ5vp2KcpvFoT
kotcY4S4gaYnUIxvDZNeEwWlBGYdcGaU7mZuRWs28BwxWMkbWsXV1SeFIvHQH++vZ0UPMIR79MRB
W41LPHOTILe3BiKEl6HBIcnEMUqSN3BtX6q23PAC15xwHdZCQf8WGkrUuW2iLYeJVWvhRSJ6UPix
J1B+/VkjzyQx3Uynh0Qx3UDST1wyj1EaHP51rcCJIDuPEaoq1izPNlTPjCTPjYp7+BDXCv6k6kuA
QfUa39jT5cEhbkYxzAaT79hdO9PHuo5imhom9xQJYxdzMEEx9SgVWxnApalHZgQLQvYPSTHkY6f2
V7DQwOSyQXg5eFJb5aWgZ3Nwe812ij53K30j27ciDhkwtGGOiGdCPlpXPr1fndA0DC3SBBxq86tU
H0K6b7gr1y/MHSp5i5RxeadBqvsfafPSXtUF3RBRBUR5f8Mb168orL82YFO6rxErYflUzOy5VEQP
ikSlF56Z/+rRudiTB1b9UMhTE+ziGK5GoDuC/r4vdXnnIBQJLTzSyK9hDNT04NqCd7aU6cLTj9qO
fKkf6et9AUsvfipgdqkNUOHU4A0WnnrsgVvGEJiddix2W1PmVvR8so5ZUB0kKQMsB2IwY8LVm4cx
FxWUG5dpRRHQQALDhJAZtY15HKekWYmJqYHw0vKsxvwiWiRAg3wczhqQcsO6r5yMjogcIyoJRMnW
bONEgzyvFbe119P891DHLg25wwZlZ7RbMfGKozs2+Vvo7yQIVJGdmGqB6GWz1UO19qJzeC3PzS9Q
ib2ER3FJHsXf4HuzsY9rqj6RN7NKchZIHZWV2hMHcYbn8aKfy722N87i31/86crGXf5kKZRWpqXQ
ZEjSX+2weh/s5GcH+NZ9JV/dQAUFXwLTZ8DOzsTUhpkWcGNqr6VPAfUMLXxmxl6SLib7a7Zl6YYo
OdrKiQ6Za2vFlzw8bXzBygVA6hbJNQ3vJ1oGZl8wyMAZlXVRe7aVOgQMiLLmROGDWhwCwx8w5gZY
IYZ57GjpTH2BHFxpP6Ybzs+KWZ58w8yYqBgq0g9dU+MVQKpWPNbaCETkJ84qRybDj0HeSqatrhrz
dkeXAco7J2ArapW3Zo5LovanqP+DDgGnLA4bWzu+xVOPGdOQPglRpzrU5MSIrKSrvbR9aEjqMgXD
RgbHkr9o3TENz8z8Fj/flzme1kIkhldCp9BfvHDSC5VmZqZApECnvVZ5en7o8m+BsVVeWZVjAob7
kY0E/mK6tMG0oyw1tdqLqf3W9nxnRdJ7Rr/1+ha/2voV+SRqZmPqgaRtxPUafQ9wC8ROWE7JDkVx
qDFiKd3FzGFi1/3gWxdjPJ3FVpoaDBuIWkA8PHtWh4Yqg1xiiTYtHuPkSdT5vipiB6WcHWhq9+2A
cji+QWmCQ9li/FbONzDs48rufcFMfyTeMTOO8AVpw3yqilcj2jrH1XvwaZGzc6zBg9nmOgx4qBZ7
rmB0cvOomxvrWPDWITbSgTX4v62cHWFWA1ObSJCineKfvHLK3+9o34z3qgn8p5MlTvPQnFKkj5FF
/Y6SPD+Vf4r3vHNN4WTU4agBdy79s4lD2drg2XOiBVGM2Z1QrV7Nd42yJ+3W/q5rL1hTMFwB+GFl
jmhQhsEmhQYRFJM5QVnhoDeenX+p3aFuHPqWnNUv/4UF+CRwZs9jrVby2BzXdEnP3UF2W23DWi+r
fuNxfhIxM9d1G8sdhXuGJ0N/SdEMjM5qy40jtxQX1C3ORmpe8hgd/tU5p8E1sYzH0ASzfMfPcom6
Pjpndal3DA1mo93ItKy4jZNvm3k/aQV/rrWw/GpfigrpiZt5U5JXHhNAgf0erSf3t3slIET3NwJp
pKoAWMG4qqklBDav5poUNl4tvgCJ6Qg7fgriEaGlPg3dlxyJ+wE5wEzmR2bIpy4qtd39T1izxfAf
AKDUgEhfcC6ZaSn3pjq0ntSi4Sc8csw20gAGTzbOfc1WAJoDoj0NM+QXLTU5R086UN4tvBSkWZBa
fx8Ai76/ljVPwEL5AQlbWAzYjeluakmCIyK086qh2lP5kaj7DuD7LtiV3X6r9XVNV8CVr+ljkIaS
2sy+ZnYtBaqZdZ6UNG4bgRUnqnaw6JXIgS0mmHWUHNHocH+Fa7HAZ6Ezi8sklOHTLOkQrf2JkgMh
wFR9N4szArf7gj7qHLPnA04lGk1HNOE4VX26l21T2UVhQhIpQKIdcze32KmWxUupil2QvOv5jxwQ
/ph7MUidKOi5TOVHGb8VUvPTBH3O0EuOyfJ9hzbZUgsOVfvbrp8FYPOJnG159itKbOhjLyWQOAgm
5pGEYkRRgmp552GAZw1Gze+G7YTd3u5TN0vfxT77FduH6E9u7bvgV1Q5zUZiZ9yM+WZ9lj97CqzQ
6jhAZ9AFqp4rIj1bXbHlUYzKu5Chj4ES7AQS2zPTTFispEZVdd6ARyAI6p+WdsV4mqes8KLBcrgG
vF39F2O39mQwtjZ4VOa5cANUoSOKHDncRVWsNmpdC9reS2u7dVWrP8kdwBqGpAUvUty8y1p/bUMh
HeNKrfaRzHZJTeiuG5StKb8rdxzTPxBtGMi6I88/24YGfISmyCi+RJd/VMUf2a59YhhuK7l2/VO2
N7gDFgyWsCJAO6JKj8oF0j7z6JtbaHFsRdOj9Fi6Stid9HLfEAz+i1JniPYZUCqA9vXlW6Z/Y5Xt
sbc6DC7pJuf4Ssl8/BBLg4KjKokMxvRCWjm30pAPYLXKPdpdBzSuqdoDaY4W2ffi0BD7WLb9A/oZ
0SaVODJmophXofzJjXBD29derbGBDmBLZPJhG2amr8Hs5bCW+97jxUNdwrdCo0TjDABeXlXMuXka
rO9kkwZtTQVRt0H1AABnQAZmdyyQhr5NRDZ4JQHRlt45UX2qKkeuB5QKAK60kGAEnWk4OKUmHwNi
byXkVk4Ac18ACUNlScEJzPP4Zlx0jBja4FX0W1G3j/wNW/RQURscD+1IyFa6kuyWvWMJwMpPYY1B
z+HvJs9/R8n7ffO8NDhoA0T+WEcaFwyG87jb0vp6qFV58OoOcFqzGs7oNtuqCC6t6lTITOOUJEdn
GzoCvFRcivKYlahw7dtg46VZkwKsOnjtTBQ7UXyc6nXUtIbGBJM9AxSfBRqY0sz5mzYv/75h46hI
QLgBd0LCfyrFoi1pDakCc1HfP7QqiR0tszZyZysJJnDr4NVEvIlR2OCHnQqRGCCUmRCyF9WXoDuZ
yiWWngS9pgFHJVfbaXboRjrbuI5rugB+dlSoAaQb8+FTqWpJ1ZgEkBqarHfaoU/2mNe2hdZbO6aR
owgKjswAnLWplCghRjr2eHgFfp8lwRHwvWfwdLyVUbz/97P6LGq2oMHOU1mgC89T9GHf9E9JUbn/
Pwnjln7Kz1lBFGpVpUOC3ANaCL4OW0s3fPulw4scygdQ/oNmdE6SE9FYJczI5BETkwTRQa6eCmVr
ePiiZxskIJCCQsvIWYUrNHsO46LJ6pLg9qBdPHJtxES1o13UXX4RT/nP8p/3DSkp9KrroJ8FImeO
8yERbxQsSvVCvd8Jdkwba8MaLHcNPw0/AxlNoC0AQ52ejM0liVOO/l55AFYvZfvWAicj8Fn3FWCp
zfCkEHCNBW+8YPMCRMeQoi3EoHt9mTiJfBaYmDIYlzjZgsOsCIItQBcQWkixZ3NBRMrUpk0U3ctF
daBm7JeB9Vfj6CUR2bf7a1raAR1B3Dh8FxydeJ9mxT3Ebzm6ChPi4aV0IvlnCUN6X8KKtgHABkw0
yoeo/ZrW7A0WvW7kgygsjwCnlz2Kqr/xQIHVbm2H0xqDPkzpzYhbIC66JztDoeL+Byx3E+gUWCC0
u4wGYl6Bi8HL0A16bHsRf6prcHGyJ5MhhRdv4H835Mxrb13fhDxqItuTIuoGMXUaYH1V+9yk7/cX
tPRmxwWNXXGgGgQkcfYsdb2ssr5JbK+0n3r1gkSBEyjGlzp/U0LlHDfal/vyFlwTY5EbColJ6BYC
Jfiz0/tVmEaeMEmXPCMSupOoJ65c5KL1mYWhVVmDxl7ZZfZOD57s4Qb4v8Ol32ULBkSUgdDYHcUb
HJ8rvuT0g8aj+GSKbUuoJJUtyVNvFfg6vxsC86uFG77kl+aJPUmH+xuwsuFAc6EtFVV4tCLON1wL
A3TKWmrkkwIt99JbUmsnJlX7GFTBcQsI3iaUe6FLEKSNygphwNTPux8tow0DNaxMdIo9230mdlKI
lHNDpL9tu0XxvC5rtGkIjaBQ6nQzBQMDcmS15rW2jP4Sc/5q8ToFVJKRAzW0dGMzRwdwEhViaYC0
os4Pm41ejZkysVJDDZcZ5CqDmbW2rqV5bFjzrJvBV7NJtqQtEi4wahhQONZARzjrfD5wWJa64Epj
XWvy3STfmip8MJgjQJudU6SudMvV660NXa4QMuFb4YaivoZznG5oyoIC6ZjEurJmMHdFJXz4lkfW
BEg8p73hGjaazO5r6PKKjuvEpRgbzFBbmtvxNsmVsk6Eda1Yjk77SpwKYvJjEcrKCdiOB7C80cco
kcQxKfIfBVIOLmgcSgfU8OZzYVc/K4v7QCMFXmAOIKBrKN/f/8TxXKfnjlIf3rLx3HVEozOrRVrJ
jnW0I14pWtfDbNDcsM6+lVn2fF/OMv+tQ5BqwCUAWABZytmTlklKo4dpaF/NJ6z364CG5tzB7F9D
vKIlxomftb9gD2zxmG5lPBaPKSRjTPRI36JpmBs7i304s/WoqUv7KmE6zEFhaFxE15+14SMuutgR
wCFlBZZjKDSQBB8P7ifrZ9hhGbBUt69EZubPPqzx1iiRbn8n6sDfK5HBSPdtaH8f0FpdOXUQJ6Ej
wdaUh65vqbWr44ikp2gommPGrFb+V4dv/D4LYS+ooYDunud9rJDLGbhRgisbwuExJIBsRmrfHjfO
eWW3MfZ47EsAaBiFjpnXZxY6SGzUILgCiAVeazj/tqOwBLiaGj3i5mAWx4T01h7DHY2rogEqnZtg
xBJtVoNVgpJ9Wavp3s6SdmP9C5sDYCcYEzDkGhA9gJlmFo5XXYlJW0nmZaqa3vQ4Uo5hkIpbECrc
jWL0OqIzKHAqq+rRlyWSjY1ZXLQP8SDjAxOVAvjxuG+f1MOK6liuywhtSCSzd+CxBCnMEMRIalb/
DIcEoyCx4DmCSgj/JDNRfRWnFEiryLcH3v5OMzj4TaywU89TGe0zUf22ceaL+jYEjps7wvrHsHVm
RBIzN+o0DmPf5L/07qVV0l2H1q74tVRBCRtVB/AqSzrd3Re7eCExuwUmC0qGbgxY2JmmhVHD4iqx
Yj/XdHZSKzU8sEHo+8TkpRP3+db8pYW/MZM3e5HbAoqKsB2rJA9V+6WSviRoAjGQo3Uzdat3YTEB
9WMyDbJB4DoliAXmTyQXIko5MtF+64Ip7mTv012zU3borNulO8WR9okruQfMDOQ/1F+ZX4MBC4ON
tmDRi0fzg/oAXLsj2TB4aGZrlhTKRY0GaT8zkJTLExAbN7Y76MZ7FaTvSRRaG37IyqHCpSPoOAZ2
YdTe6TVRa12XqhrDEbT4URkCRx781553Ww/zisZOxMyMgVJxvYmlLPWjKDyiK4zk4YMSxsci2Rdh
4KaofteadSoV61+tEDb08/pmXgjIAdOOJFLiy3myM7oHmnpVd5UVHzUoJ0+vJi3396/J2hF+ljj+
90+Gp5USoeNypj7rrxKoU8QJWWSpPLBoq2a3cnbIaH/Ms1EIgtfZphKppI0aq5mvg65/aOJjFn/V
svY6qHzj6i/Tc2hKQe8VeioRiqsYhTxdlMWoLQY1Kfy+IG4mDBf7GHeuHR1oRk+gg8vRTWRQNMXd
38xljAPBgLl9ELQBezuvWbSsiNWWDIVPuPhZdW4/OBxpe/ugRnuRnZUUhFryEXxXJ1PSN1a93N+p
7Nmi7VSAe1pWILt7jkjkpPkpq0O3/7axxuXlGOWAWgfpKFQM5Zk5z2khLJpUhS8pPjc0t+DhEQMD
QLSEjDFyomBK8A3p132pH4H4xBP92Nn/SB3f7096Cma4juRFAWI3GLjklT0b78kN8yEedEwgjd3i
CFT1Y3GQH9C66/WP5ZXu0+Pgy1/UL/1RHIzz1lVd2vvJNnzo4KcPysbUgah54StC2kmJjeuquxk7
K5haIgaGwbT1j/t7sHBRplsw951Y1NFQHrDxDb+FGCGnDE85P1TxLm6vIWCitX68L3DhlMBLAxYF
l2hM2IMGZLrnIivzBh5L4TPZdBtF2oWWesryDdagNSl4PPAXXlBkArWpFJtXll0VQ+lrAZiWHenn
Jn5nmc0a3U3oK6ibkM4ChHEqIgi7HOF6VPlSAB5DFCGaXWuDfVDTuLYXFf6Md4m8A88gCLS1LvuG
fh+wvoWkPN/f0ZU7ioomSCzQ6/0RVE0/JO+DGF6LUfoxqOCqJjzk1QW9JA6jW4QVK7uK7ADqxwac
DsTSs7MrShRqkZYr/aLuMVuw8xlwaBSNI/cXNO7c7FoidgJSGO8xUh7zHhFbzxJjaLLKtzD/6VBF
suwa9VAd7ktZ0Xw0nKIoK8MAAIs5Mzk8GqqExX3lo2x9MIL2AqqKG8aFxf0PRbLe+nTAhIyN27Zm
yydCx4/6dMGjNuzrwuKV30vFOaFfK4asGLtkUuPkrHOIUQMIfu5KN5ek15DF/v01rx0gmmyhsgbK
r9q8H7FRCTgzG7D9gXX9UHfCbZp6L6Ri49VYFTPmWJAa/5iYMF1lMCCnZZd65UcSCroVcHaSsDBn
2Px9fzkr5hLI5f/Imb1OVhQbLfAOlW+Qs1oxNMO/KDm43B6L1ENf/ga8a/y1uVpaKJUgmPrgkJqd
XVjXGThOGfM7noubXlDza10ktouqIX9sCrXcU4UGG87bmpkZJ97itqFTcEkfRUBgKSo9Y75Bo5Ms
cLkrx1B+IbeaaF/AzoX4qh7yo5TGG5JXNhcEtCirAqCEyuccMaAAomCVYEXyB6NQ97n10lRWsevy
5GagoTUWFnFtCZXQ+0e6vPtjcUCFUMQhyKGMqvXpgiQAIWSpxLnfEwbEhJJGX7lp0tt9KSvOHLIm
iIvRSgWwFzABUzF5lclSnOlYXNYnJw6GyotR2fFOk8AoG6Mp+EsBFsmvVKrRv23W0iFB/Hva+Igx
WpwqFD4C+SEdAddYS5oplJlYIkkVm/saq1RHIzZybsx+Uzo9PA89kI0EI8xQMjcyt0hr8LCGzEY2
lv5zA+eYQkJ2EtE0ajOAbE03o+BCHpMm3K+RiQB3tyFOA822aCTXTvazlFns3FgMRasYyUWM2Wj3
iFlAutZzsb+/qctLOq4FD6+FDCKIGmZSAnRz8zjDnip19aCJgILKyfxF1egYhqHhRma9AfFZ2joI
BCEGRAJmjPsy3Ty1AsuwZEOgIff2UYmUX6oSFGhZZ2TDqo6/NFMXMIehGKgCuDSiEaaSkOEkaGFk
wufsd9N91eq3KntlwYZNXdnAiZRZ+J0j89tpVSF8pO7oDmyrqhNVBPN22kwFm3uCtpCcbBHWzHUD
7giKwigt4T02QE41W1rP0PFn1wbzgZtp3bKsGBLkkb5h0Ra2dC5mtjZVlPnQVRYA7RYHFxTIkLJd
2v4JGnBp8BuJ/vQ9P6PTZWvwx1xH5nJn3ujQll2KVDHzbfNrS4+if+3o1/t6P9qKz8rxIWLcQ3ii
KDXMDVqoozIMbmnuk+SnyjOHAU7a5Noe7SzOAHpBohvOADD7famLiSajWFgOgFVGjgOkvKc6WYHx
vSyDHuYaFO9e/Kr+MF/ip+YSPOZ/iRteCmSMdIe4/JyGF9od74uf6ypmq40cEaiQI1k0lnWm0vvc
rIMAdM0+poiPExWjMwUhdgUSXFO3N1ynBfJ8LmxmrUsMFMe0J0X4dook0kEGU0DlgBoUbWeNjgaC
QUr6S9fBOp30vCPmXlJzHrmiZoXkGMQI4mOg2M3YvV6q6SmoOLHcNInRHWfG4JTelQ2Xh5NqpsD5
aKXJU5CuN8Pf+1s2NyJYBQCgOCmgGlEVmbNmIa4MTZEOja/1DT1KKP8ckz56QBMSPQU9y7feuJUj
Gi82nlok84BgmF25uCxaLUvT1kdnoPoUZ0J65X1GzmbcYjCK1HCYl3JAYlHmjaslpbQrSxCPSyZt
wPVuqW4xqCdalsg1SpJ6phAG1yvb7LiZJyCwLyMhI8ZUoJoymvKpKoVSr3cxahU+rQPbMdXiwbAZ
/5EOCntMNao5HdKE+8os4jOadpQLw2TyDSTW8gqP6K+xvA74F17ZmRHM21wri0Jt/bjV2wvSPlcJ
VArfdVaKfSx1hVfHwSsJtatSNs3GRV4My/xYPwiV0CkzRrVz8Huq9inq6Frn01CtPJYG3cFQNUzi
aaPBhY8iHxINLYG1IjWPmPNQXM2siU6AeZf7LCzbN5rS/JoITXVpK4GeMzVaJDDkfKd1HFP42jzb
p1EFO1sycsGs2AqsTU1yBf1h6wpbDxwERCCZLQLDNeX+ixkP9qGRm/AkNeYzK6rGRcPnXoJ/6LSZ
0Bwjz4uNsHPleUA11oI5wdsKH38OwMvDhKWRHHd+ZL/XhboDz3nuRl+tIjlZiep3AdBY6gGO4DO+
8P61XLkmE9GzFwJF4kgH5r31c9W4GknwzEzle2cnV95cEgkp9/viFv7veNwovY9976iI63OXj5fg
vsNA4M5XKHWtQt+NQ4CBkHVTFXM6JOFqojhLJWAroX7YkL187KeyZ3qu501NGMk7vyG94vAKjTmD
umvSYy29ZQFxVTvY9Tn4O3SeHNv4QGTLBWRaS7egj2ub/hHdgI0WnSVz182m8tBUHcN509pBF6oM
P6BBT1/P/wJxseF8rK0aTxQ+FhPYUZSeOdmkt7nGmwEXjEqoPQaGcjKYzf5dj0DzOOZoNMRP6JWZ
mjFLizLbolbnm5lxAyW/OehoEPyt26B+ed04x5XtQxFOB6gT9gq2c/zvn0K1goQCRSSz92NRneII
8yusr1V/1tGY07eSo9jDxeC2lxPUOlF3xlp7G+NSyImTXzmA3znbmgC/9LMAYgROBlxL4I6HFZl+
Ud+xwCirePDDQEd0WnccrLmAH8c9HuL7q18e54iXRD8FFo/Hex4d24yGGDWfDX4SGK0Tw/nfB4WW
7+5LWXE6xtHFI/kLeqswa37m4RSNkUthzBQ/CRtQ0aexOJeyXjilhblKbS+ptx6Fe5BCYxBAWGlk
h554DFVDZLQzmqE5KmlAHmlmtwcrYMpjloExjsgYgRuxOge9vFJrNxtEvhtB0YpfiEQJTIuBVC+6
LObcGk2Z9lZjUc3vQwzVA4XzPtrV9l+9dszyYIB+rXepIzIHNBjxDgSL+fdhvHfMKbeSiSumbvop
40l+UlPUxYlkZPgU82K6+SHa+eyNOvFha3LYIrcHzwHFYR35ZpRPUfWfaZ9mt0mraLnm4/lzsj0G
X+zo4Zd2CR5yN3m+rxgrmg5ZiPhgSkF1O29nGOpCDk0FsgT8+7z8qpA9s7fgS0tfEQtCsQvwLKgf
wEHTnQNFahNxmmk+S17Br3egPd+nbepE0ZaXOJqlafQySkKxVx7xUkAWTiXFmlZZwiw0P/1hSiey
r449PebsgJyadBkKtz0ZipNtkU2v3GHkQUFxjQIB0DNzUkvaxlDSeDB8ZpgXzD3RXcNI7P0/nxTs
MOh68NKCi2jOeK6pbax3CbN8oTSYepiI1OkZexwEpsj8F5KghChQgvIInux0E3W1wZiYULV8akjx
ziCx2Om1nu3sArQ290Wt7Bw6Tsex26B6QzvZTNVlDQOiIkosX6p000HC2TqguYke70tZUXIEKLDl
oKAEgm4uhUhcExiXbvkZ19i5gRca4xWp6TeRIFz/R1nwe8EuBlFQhrEVYrp5RArLtIxT2+eqXNyS
ICy0g6RaHUwVmvM2qUQXS4PSoQ0IqKCxNQzonKm4GO1vVkmIBF8f42OqEpOMfxKtxUS8Y1tnjpYM
fl8ddPRpm6xyQhYc8Uf7BmOw4nADrbw4S3wK7h3eS3QEAUU8O0ultY0Yc5LCW1+A9mLg7G8yhFtD
BlaEgHUcpMSIANFvME/LWRWVAPuzopu337AdW78803pZshU8+/hleBzu1jO2sIAjDObTZ49269Pb
QURdZOhrjG59/A2W5GxgTuv3BPzZHJxy6XDQ9LORvJTRNQ8xBIk9har80Jkus+wNp3ntQ9BqAHVB
ZAL08Uw9ZSXjnMIY34ROT1GcoomGiRKtsWQcrbjVZb8iDXk4/I1AEOX4eVOVFChSCmYGequawcHF
BKgQ85gj0LZvGMdVQRinBy8cDwgwatP9hc0tk5oF9IYJWg/D0J7sbHinVuKScJMNYdyiyRujYaYV
UNQyQlw0os69fSNLdQtNtvQW08jvyh/ZcJSb5zo9Nt27AUdRNh2qeGqEVg6MmR6AFkWJwGHFKad/
TCn179ubBTgV1gYJGJwlXnE8svZs6XlWKz2XGwyhhPN3jDnNNce229Ip2+hiUzv/0nUEHZE2stZU
KdB7bCTRuW2M9gFbGbmhwTcboRfPMJ4NzMlDpgb1ubFZa3ocaHqMelQfklvQYlYbiGUTq973cuOo
LwXTXK045igrw3tsLDkC1/rgpFth0uKUEIti9AwCJZh8uJAzw6ilVVxLtNVv0UuMVnCQvoXa70w0
e1puXKmF4UDTPQYFIMwHlR1YYGeLVfWw162OmrcwGNi5BUbKoWnCNjR8ZT1IkY5N14jHgHiYmSfG
LNC9hwm5hXmtOlaDqExhbmGCiVUK6LsRh9/vK9biSmFZ2DsZjd6AJsARmJ4hKKExqp5m5Fbi6dlJ
ama4pDIe0iBJXKOXN6zvqjQgBaEwIPxfUGKLpOVFwSGtF0aE/E3IqbLrjLTD0Ep1sN7NWo62rNO4
gslFHlcI64R2RbwmuEXTFdZ1rPX6gDygVD1poeZiqqmUn2luXQvQWLH/4ezKdiXFle0XITEPr0CO
e4SqvWt4QTWCGQyYwcDX3+V977md6USJ+qjVrZZKqkibcIwrVqRsQ1GEItzIwxA3Bj+QXIJr41pe
CzSCVwGUFCUaD+36R5VNwTJt7cpYvckLKdJ3o0a/tG3tGZG+HI1R8ymmEXiNueh5Y2Zm6zjS9eVg
MbeA1TUizEcO+0qrf4DaufGdpN3KkW9mEYCSA8EVAPiix4nNrPLNGTyrhzw1I9pPB3OJlJm8tun4
QJG0lP2zZwT6jGXnBT0yd3yYLRCQYr4lQH6xVGUAuoItQqebEqv4QdhHgmAcGxhv2hVYv8HUpEmM
aPGeei/5O5eYfnjO7MOSRE1XcRQqt0jO1r4rGpIACqFRgQl86btOba0XdtVYUWnovqPS/Vhg9eef
rKP+/Ye/8l2xIQ1gJ8A6YL1lGCs6EQ4WSzM7mpVnVwHafDfaGxnGylmuRIifcBEO5cvc5IjJ7Shb
FnJwqX0q1GIME7B1YkkTFoTfP9GKhUYeLYYs0RREviFdXTqCF0V3EzPSa5I+eDO2YBk0qXf3pazd
G+ZkYLvEKCcWWlwfyoXHI/1YWFHa534qpvUY8Vto6H0xK44AG5SAaQaNPxJqOdns7GIh80hBnG7u
ckfblTRDy6hGN+hNndjhvrAVPYcwABxQgMGgv6x0FUqspVkyK8ISXYz+9IGYTWM/6fzWlZglBtig
eP8vJCKXwaiq4JiQA/zG4+mI/VBWNKf6mwFClfNQGW8d69H7m1z4oJJkp3HGeoildrZ4bVY8gphJ
RFsLftbGhN71J6RzkWLMsrYiWyC5fhihEqjDkQ/nfIsHf+0FIIER8zZwBSgaXEtqEdAlqtLjNaPJ
UenfJ/BoYD4/KLyNfHRVXTygp2A1QV0sj47ZHp9sc0msSOnLXa/+6bFFm8X9wPecb3y6NVGwGa4w
iNh9ZotnePGqvQ7FcZgocFX5xdOS+qA+88L72nFbhBMMAxcypC8EsFBeghHCjlwsfsp5+5baWJrB
/tS0AnMXtosp06FLk9ecbJn8tS8GSkIUEYAuQFNHirMHit3PtbfYUYWREX9BiVTnSWD13ourkb8b
x1yzWJfCJPXoUapdaD7bka0nNTmoxFbVXWWVzaOD8sUvbeH2kRjEfvWK8TxW4OZSuqH4PiOx32dY
AjpgftcAEXZX6N6X+79t9R5EcRLpBlo/8gPNM67xyS3tKGnrX3P/XU8Hn6bV9yrZImC47aPhY8PR
ojCE4iHoosVPuVCoPGnb/3UTNVicnCVUtDCh2L4Ewu9F8zOKSbS6+9NP1V7Xftw/5doHAN0OuHbA
1AFuZ+kDmITOdkMSO+LF7lDyDVexdoeXf7sUzFuJpWh2ib89xeq++YBu2XIo3+6fQLwEKdpEfwgt
erxEz0Oyen15vbt0s5tmTuTWz2mG16ifXWcDHb12SygjOPjrhbWUmxelVfYlVWsnSqqHGmcZ+o1W
9tpFAVyHtj+SbWyXlTw3mafU0drWiVi2s8ZgTjHW8kSGjcrV2lXB02BDITgfBLfx9VXNdlIX3TzZ
EQPbOQr6n/i/5mRBBAtqjH9ESKo8a7RypxEiVCU9OG57Kj2yS1wlKPKdjsX1bFJPhPEgb7SNMH3t
CjHZglQOjMp4RFJYwssEg2XCbtXJDqMnoYY2em+e9WGLq23NeV4IkmswXjmCgm7QYbOyzqdjoFmP
iub6hsJ8FU1hz/hvvppYdwjIushRpYMNBptdrfHsqAEfIxZl7VM38Qu2VWJdVY5/xMgkDFq/GDzH
7vIoY477UnWgEpv49KsjW1OWa48Jw8VALWKdLNZTSCZHAaa7NfrSiXon9as+Dzjbml1f0wXUrcAB
gAIt6u6S3ZkXY5oxQguboDSBzrtg0aNKRwONbgHxViQJAm8w9AACgt1i0sOdmylTkEXYkaO+c8Tb
C3tINH/BjvP7Vm4l5riSIylB0k/LUOU4UclOjhu7eeYPThU66Gc6w0azYkUT/pGFyXMpAvD4kHAq
FE4FbkSfjhj5BbToeP9AqxeHYA2kxKDWQjnz2hYtczZ6ag7XAENhhugEN36eYWJHYzMY0HVMX9+X
t6J1JgplUDeQu4v9FtfyvF5zE1dH4aXtf9XY+kC1T/cFrN7ahQDpQHm6gJ7bhACifSvK587IEC6c
7stYvTRUP3WUqxC3y/PRWJeRAolCncjqT5r1t1keSRN1GHu6L0b8VMml4q7+ESN+xkU8Yo6GprAB
RyltLNK2WF0cvKrCxEWtkaDr5h+gILdOwHZ5n7Ky2TB3a9EQZgYw7oQEBbQHMtTG8IYsWejkRhbW
u+rjfATXkrm8IeP0XYMds+yTXv0YrHhEc/z+uW870mAWvRQtmSa9VdqFOBBtQKZm9GfGFkCUixB7
xfkvamKjdDLtUsM8YkPkS5eUG2HA+tnFSnEg+lFblm0jVhKqejsWbtRX4Mye0vNcZmcUQXb9/MjN
5EG3M+DAmtzPXaBui6/3z7/2RuBkEIWCRVuMvFx/97Y0i7GGt4n0EZ3DEmvkA6JiCP6+FPHSZO0C
dl91EU2JSoUwdRfahRV5ZV21zI0QGfoT+5bX5Z6bcZ6jbU32fPh7X9wN6QNCEjCCo++KGBHDynIh
wcrtQgEUzY20NJymT4Ub1jWQlMdGTY5eqoS9zcLF/ayM2H6KyVAvC0dvi453zXwjncMmb2w1F3d7
feamG6CtfeVFT2m/T9TjyAJXCcutdeFrYoDKFERo6JIgYrgWU4DK00lnlOgVbu+4Nx5TpFNDumts
+5TqG1ZizRiBGApJPSSCMUEyeM7Q2kXHTTsqpwZwGaoNh7IzrFOlN/Zed6stF7hmYFFDcBDtA8QB
1OD14eZZSRW07pCYesCcqVZj+Kjpg0Mp1zfC/dWTobOD9BdMzTeLkNyxRC9nxMnmsT/2nYOlCrzW
sEL9MSP2hh+8RSxBPUVH+z/CJJtj9RjY6hDRRpNGLOzVmUv72Fi1W/gK6HDCBZg7f2zNLjRSUu+0
qdpZel77Ro8eU1KrPl3qec8NsM3zxNFe3a5pd1PZGmdkRfSozHn+aGCNyf1HtWYpxNWgLYgpKwzC
XH8LULFbKqtsO2rr+Q0A3RNua8MPrItAYAUSImzLlRtBRdbSGehAOyKl/afR2u+zOrMNg7/2XgBf
xb4AkBkLFMj1MfS06Ka+t3D3Fg/KRDu4w/AwuUmQauzQ69lGe3xNr1DTFkkKGmhI967FzWVRkRp4
lGipuPYEgig062aPH0w9m3+W0zRG97/SqjwstRBtXLhSeXrRG+bOHj0Ep5lh+9gHtwd3tN/VT51H
9/clrX0sqDB4BHEwhHSSElcKZix4LcLg0SH72cOztEGTuvG5Vs+DoB7wIFHpkz1H01lzbTcixKL8
UOj1qR/1YGmQhZXeRqS1eqALUVK46FqEaJONNqTSoxRMEoxDu5W9hSJfM2kIRsEEg2kWtDykSFvP
yainGXEAKWx0YPj7zs+cZdy7XrKVEm2Jkr4Q5+WIrqoI6mv7wCsbYxVkqUEcuGzEwWulSxC+YgE0
eliAX8jbyJKmnwrbzJF80dd8/Ks4fWiXh3LaE6fwLbB3eAR40/C+Aq6qBur32B2PuBUzgtLT0jwQ
A+cQajX1uRrMV+bWr2ZmPmAtWnxf1KpqIJpALAGQGtpi16KyFsTcY4lajWqWz0aGlqC6xT6+dhpk
xwh+sbYZXXfJtfZlajOvmpxobPsT99g+T9L3JlMfQUP58/5p1kzghSg52i65W7QLYFtRYXZny/5D
jC/60O49kGbk1YastWNhVgQIGUElDn7O65tDnDCiSOM6Ea93qfowYE3SuCuVw/0TbUmRNH3RVJ6j
pOtEmu43S4yl56hfby4MWpMCKB/IopAro8Yp/vwiisUZNSzxhMXTh+qRkLOeGv48tZjL2ZoZW9E3
NKVg8ZAkIx+Sc4LRAV5gNlCqmxiNLVBUPWbzTDfs3YoaIHBEWRDFOyieXGRKvNSYDZZ50dSRA12w
jn3BRwwwZIIN4cOfykjKjcBn7VhgrftfaBFIICXfS0HB0A5T7UVYq/UHQ6Gg2ZoUL7ivC+KhSLmG
BdcHVUOY6gI+dP2VugqUwFhS5UVsCHQwM56gEEm3W7DW5nu9xeKzYmLBjIBYAk1rxBMficiFSlQa
ggmXDF6k5Uvjq7lYjmOTz425xZa39rFQPwPeDIB68JFI7ygBicaSGcyLcu1PR88eU/Y2hJW1HjjG
l/s3uHoozOsKYdj0IZPpIBJvZo/NXpQO4EmNqfZUbJWlV56SSM/+X4Q47sW9FXlGgNAacW+eGaA/
sk8zCvZTCkqVrR1uazeHHEikLWJWXi6g6BOpwB2P04zOzzE3zvUbKxnIwn8gNtwIVtZUD/AUtJUF
oh/Y/utTlay2vRFNrGgkPsH8QLt7zs+gquef0Ei6/43WygbWpSzJX8yFy9KZqbhBbOA4Lz+13vdi
AkJbHxNgO3eLmmvtg/0jDgMt10cDJ0ddKxrEOeSRdQ96+zh9sdXf9w+1fn8A+sGUAhAm13A121U6
dza9iPPvHXnXzDdw8vFu8L30RTeLcCo2Eo5V3cDaif8IlAwSgIKWm+qLByBY6rt2uVO1r4AV1+rj
2G6NT669KhtzKsL8wX98gB0vVL4eVW1Gd8xDAz7q+OexfuVtv2H71r4SInLxaDHwi8bB9Vda7Gnu
qrFMolHngUYjq57CxPyr6z/uf6i1swALbiKI9VANkLtKlJRdr3VQ9CTri7D2hib2mIq11jo93Je0
eiLQsSDDQJcMbbLrE6U9uh6LmUDvjHcAtP2axCipZP9Fw0UYCLQOBGAf06nXYhqzr0FMxJKIJSEY
ygfPr5zP909yO+8DniXMUACrgIQJoAXhHS8UoALTqFaqahKBEDTf43a7k6v1XcBMmgd9m9FHrcy/
YCqR7VBCWwLsU1DOtHboYag05SWftTE0l2w5VJmh7oyxACTLUOcnPQMrTm9p9u7+DxbWSnakAr+B
GpYL+LuMkmxNZ556EG5E/aI+JSx9pcojTT6V43iw0JGavW/35a09xkt5kkVL8iytx1pJIo69Qt0u
QXe6S3+kTXhfzFqy8oFL+b9zySGpquC+NCtJoszSf3uJ5vhOXoVYwHQGosUnhYaMJdnnXeEzc6sc
sPZwgDsTPT0UXW8ejruUxVyApioi/IcOdVb6n26zVeJYezPg94cYpBIopkiK5vDSNUifJ1GFVVbH
UeHFQSuMb6DI6X30rbbI91a+G2ZcQIsPHBqoij3xcy70WuMYRgUrZhJZVqyTvy0GMvBKbZAr0HxD
JVccBJIwAc2AOgpasWtRXrMADNyUSlQoQwh2oUNWzYE2Ps4jKOrzwCySYKm3vPrKN0OpExNXmP7A
Zhr53SbULeeyccQ7mAEK8zMFS1Y3lHJNBjaBqShyolqN410frMXasRzj9UqUc/0w2pWfUH3vFRvX
dytFIARRK4b/Bv21vFwi1Vprmhooho73lWamb2CpkG5ulFKFel3bjWspN7YUFA4A8CQRFrgGiVmH
2bhxjlsFFxLQ7QW9LAyUnIglqkAjcppEZX/kxteEZ6GCNV3j631LsX5d/4gRin+h2APHPmOD1HhH
VGEPxDOXs5bQY029Ldqa2yd0fSApcCRTZ4JYAQfCqArmLLDL9+AdpmlDydakoK4KGKAq+IDluL4i
HQKQUfcil2OI3A1Ude8ASJV3OXiyNlK9lfgUATBmPDGWBleHmtD15TFj6isNvCeR3e8rzI3PY2CZ
jzOvAqXc28VrqX9OubIvvXqjTr3iZ4VkG8RGGM4BsFP6bMhcmq6xcJl191PL35jhUwcrq6o9yPN1
I16yfdcCWEfcl+QV85OqslMc35te1Kz4aibuZ1apGxd/a7bwi3AZGIMGNgHdoOu7yJIRKxlR2o9Y
/p2Ok0/A6lif4XymN33AmMqGOPHXSQ8QvVzMpoC9AEMzcksINUXWI8JOorSEUWSjkoV53WwxBa28
DhGmg5EUECYsZRJ/fvE6uKKmC+cdrhlbNeGsERL67fR+/wmu3Jxg+xAEYKDph+G6FlI7pOCKAoO/
tNPe64JyfM8AzoXnbOZwnn9Vzu/7AleiA/CdoawNjC4IAoDWvZaoGdzsac+UCDWYie1aBfxqvoIJ
mcJ3l376aY9MrIrVteqzgn7UELRA7fZ+1/Xev8cvCAX2wPeEGBv8/NLhrW5sFZdaSqRVFnrybftj
Aj3yRspwO2QlZtiEQ0BqjHbpTWY3j5M31wYOjAXjul6dTIeGYIP0jdkNvH5f0l3XP7lG8YJJhT3o
kL3x32MG8RMEgBc4MgyGy6mRRR07RT9Xibh+ztmXZDi4XWBtMSGtKeylFOk6GzYXVuI5SqQ0Xzv3
1ZgpaoWH++pzGzPjJKIShAAFjSr5UQxKzzSWFmmM0gkpDweHv2Fz3vyptjes3IoLRGcXAFI0XsSy
NUlNFz5ofNGqNM7TAzDDYdFgnUweDMW3+wdau7RLOVJw53T20PV2mcZZDrzb3J5bxnZus+EtVjzT
1Wkkk00WUMFaNq4tzxf0RM71eEws26cZxui2PtGqwjs6lmzCK6GYL+9dbae2GTS3S+Ol/lYauxLE
Lpp7NMCqbJmnrCnDnL1aIIyeok5vT8PUbsHuPoiSJAON+Zp/foH08ewqS5u069P4ndg+AAiGb/Ow
ioYHbEHOiqAhKB0FLAkeg6rd0Ju1m4ZXFvUBTNojFrw2b61eunBHYxpj2XUy7/Lu0KsBHtw0b7yE
NcUBeTFSHcFVif+5FrQoYOpQbCONS/bSNDt3OGR8QzfX3sClCKl6wxVLr5PFTGNRRFQM5tvGs1Nm
h9bewOiseSEX7JMgFhRQITmW8SrqOhlhWdy/zuTckT8Te+ibNiDpj4G9JCrZkLfqhC4EynkOXSxm
MrXPYmrb/rj8aZV8R8UBkyxY1Mcai+B1Ejdl3m2UFdfsF2aNAcQyUaRCAnn91US71RkWCC5Ys8di
cIRJXzi6x6CuI86TO2yRLK19wkt5kpbUfQW/6XRZ7A2gOZqjpUj8RAnnrfmNlTE7sVsXwa/w6vgf
6WAtiLpAScuzWC+O1vyl6R4y+xd3a585j0CaIRSu0ye981Hv1pbvE/3UKfu2GrFt9794F5c/RDqx
QzIVcyt6FrPxoUy/d/p7Nm2oz9rTAyEzJpsAUwXAXDIvpYcVbpluZHEDPekTPVCL2u/BqnffNazp
ClphoL5FIo7pVukk06AbuWenJO6zUKu/T037rlXHPO6d/kfhfr4vbE1RLoVJb93FUs+C926G8N1F
mGk+FNprxnx9kxx1S5AUJbSVBsBR52QxIUXYzH+0kgZmp6Fwou/uH0m+PwyewX+L4QIUfLwbai2n
x2s2kpxHLd2BZ2vfaWHT7gFsC7Nl5yUbLvbj6V46HVmc5GMHzcwxXVfwyITHQ59Pp6GW/VycX6kd
g8UpdOffM9lbZAMAIzscQIUMEONg6EsA/zxLuk+9sYhlJYYaLazdl1g345suj9mkgLC3K049Uf/e
v9Y1gci2UCMSTVpMVF2bsEpjbLSLSgNg1vNbah9L9d3p4e0sAuayLf6fNWlItlBkQ78KkxxCnS6y
IJ3XTsuNRoumgtDA6pyfCVX3CXO/DuMckRS83vePJ/si7CVHNoC5ReQDgsVUOp5bNXXXYPIhWlRQ
QIzWIzWWd1Wpz6hrB2k5vBptAmp9d6MWIj7TpfZIYmXMwEyc1J4LiEVg8ddDkOKp3fv9k22JkEx0
bjAokpWh/lvo56rs92h4bjw52TIK1APw52IjGGBsN4sVWJNmzeCQNPbSar9gnzfcxZGwL/cPcvuJ
rqUInbnQCdP2yJiUiM3VCcRTah1Qwwsq7VNZFqcMNYnee0Ij8tN9oVtHE9bmQmhJqkQfewg1Boyy
pgCA1juv1TZes2wdPy4Q0E8wrgG9iFbGtZS5MJdmsiDFpJ1vsDZwwPKCIdIy30JjbUmStCHxZgqy
WJrGvXJGdWFSdxNWlG211VdvTUMEgpXSaHTLgRa3KAjwGkixFiOkHshc2nDTH9+Ec7g1FCoFqAfP
FpV/6dZapVFdc0IszCcHaPpU8Ttsla/L125Pi+xj1LnA0FwIqojovlbcvilIhhIjbEU1DCT119+L
gqKmo4OH75XpYJKjeRZOuens70tZuUVUKRA1ItYA6YRcvbapmXYJvFns6fQE6gS/19JTYW9wj65o
xJUU8ecXGp4qmV5kAELEmuvuMvrW2Oesb/ZKuzHBf5Mgis+F/B0JIkpPKDuJ414ImowmN8wKgY2R
YHtptXczMAXSqJn+tuy56r4PKnhArROfMI0xHgA42d2/TtmnfMhHQRgoFlwqptuu5QNDD/xrSgm8
pBZmFgnp9DZ/AjB/K/pe+24C+C88swuIhPTG9LRyOy9DJpEny4GOzpM6glnO3HAda98N84fY0S2w
P8g9r48zATLoltlEYs0iIHQBeWny0qmAPTcbue2qIBe8tAjmAcmRFyT1NmXO4M4kxlK0rrRPsBmZ
2gTOtLVwYu1VuWLrCqYeBVeGfKK0TQuxKjBOjOx7klaFr6lpEd7XgpuADSV6UDEJVcTtQQulrwNu
AqpQ2hRxNbxVczQ4Tbho/ak0925R7wH/CJY295HCbM0CfXS0rp29gF/jH/AMfbzo6y+mD7PqpoaR
x4oz+1ZK/cU9gPrJYy+Tshxbhxwc0ByTB9Pp9mrfhqz8yvKttVq3lyw4phHjALQDIJe8d52RJGkU
khRxHdF4i6/mpgSDy8W8O6oT6MV/qOX1EanJGyV30jJOK4wwnDxsmkniaRgeyVgcPXWHlXo2eXaK
5uBmB49OL152rBs9gsXZKMDePkJMYAqmK1uYGlOTHDczCTh1xrmK5/KX0fwGPLLlGxZtTQQ0CTA/
gEsFse71YYm+aKMH6HnMvrbDi/b0r9FpuE3Q/vwjQPyAC4uZZSX2n7C6ihNsW1Hah8bXZgTcT6Ai
3wh/V48C8nAMwsGRGvLSqjlP+mrgbRXzYTrx5GjX9Lk0ldP9t3drSVxxVQjnBbkdimXX58G+StYN
plbFYumJif6GXv5Uk/a1mn/fF7QSGkAS3pioTCCJlgsuDmnUdE50fJqyCwj2cw9fewp+leJcD12g
zXlgmwgiky1U3NoDuBIsZe9LarszmO2r2G7ijLf+WL8R89xM5qGsmqAYBcl8AD6sbgkNOJ5h/ovQ
FUuSey++fwVyGix0B6sG0PwGIwFYYaXMHlxUwG4vdhW34+Cneeqn/HPNTzZMj+k8zeiF/xfyPuJ/
YJKB5JUO7mBlj4OiCN6bNr+ZTW8yv2woQ6l1sk/c0PJg0Wi5z2tz3EjBb/26mOKEQUd7CSGGjCIv
61GZQKBD48wcznaJTMAJXTUkrvllUqYNYWtGHBRgHhyhKHmB0+lah8Euz7A5a6F4KRWCFcBOXsy8
IeHQJCGYJhvsZyTYz4f94iEG4JRD7TrlI6jmsUmvrrJj2s9F6E7Yffnvrx/NWbwrWAwwMEmmgmPe
kc5tA5Pu0Uczsd4quzwZZXKam+S5pS8sB3zxvshVXcfuUrFFXfAAywGVpXXZNBCbxiALnL5m/DAa
MO9Te0Djt00PYwvK7fHVBum+1vkCJFO8l+dG39//GSsODW08zBwJ4j5gqiRFx7Kk0sW6wDpmKebY
FtD57rQxnzfcyZrp8mzLRq0alaUb1tReMysduVMduwe0g95LJ1Q3vuCaCb6UID0gw5qZvqiQkCEE
IfrvbIm2qFA/lFOKQFA4wrgP5jswcWZJTrHjvc5R3qHxomJPtXs0la/JTue/zIM79yBzDs3kqGeq
z+mO2eey/AFqNP6Q9EFW/Z3rr/QZrAzLtOP9gSPjsvT9oKLLcv97rtwDrhhrqQDIxuCuKd1Drww5
nTQM5dr5fJj77ndjaszPQDV+X87NiDIsJLrRGGNF08gFUZz0ZJbKGjRqjhSpvVn5TuOGJFexVLXd
DdZZ/dmQ9wbd8cYKiiRUNsELKwp1JV38+YVv9yg4R2mGurgKmir3eeHPinYuyI/7h1y9TJHteKiJ
YlZfKmsR2ytmABxhFrCUmmCxQd8WYZ5tZTwfDKaSYqFULZJw8ERgHlkKqlXqJYqSwRSky7FrMl9J
X0bU/jvPXwC34vkTaw75wpHB1oHnxpTsgUEE+1mgF5VP3HP+RshLOu37KdCawS+96UDdRy1hZ4Vv
pDMr9gKZEarDYLlBhOhIb4D0HJRTukPjsgb7k+ViFHJoii1Q0NrnBRYMPERYE445RSk2bLxpmUbb
pHHLf6STeiDJqa8XP3P/3v/At0Ux9MQFuyeGm8TyMUmNVK0sXBB713HrfPIAeCXdXzcpAtClp95P
XkY8sTfezYq7vZIoOcB86ss8Q+sjdkEj19KwzWnYFH/1tgpHsNbeP97qIxVs38gKAa9D2nb9TLTM
qIzF5HU8g7a/5vhU77Xz6nVdCBbiICX2ezGc2GiiZmFGLdmojawli4goBBcS/AvA87KNKIG4QxkG
sVzd+JRPvkqyp8TFalAQaPNm/k7r1AdX9udq6vxk6f4t27mwUXhVqIILNiAMLl0fP5tJMmaAScZU
TZR917f0y9wp6kYpYeVJCCJagLSRL8GZSq8XnL5lXrZFE4Mb3Nlxd5lOVc60jdBpRVVRFUHwhMxe
zK5Jd9kpdus5o9nEg/m1TJ8JVQ6Jqh01ou29xgkcDiTE+P2+/qydDMmumAxFlgaWhOv7Y21ts0Gr
27gqejewtdoIxtHcYhtdeRIQAO0AQQ6KdZp0snLJaKooXRuDF+WzWu5IOh6dlAfE/rOJNFix6Fey
pAffmLnb1qgOxNaM9uNiPmTdfLY8vqH5tx8LSg96fYEgQqFABjVatFJJ11IWY0PtMEzG0dRbc8+m
/JznzbNO2Hesxtb3jpttTWwKlb52JZAMrlsRakH3ZQhOiYcwaxoYB+fqXOdIkbxnVIKUvAgNL1aT
rYmf1YOCQQnNQoGRuoGttG1VA2fBYv4OuhxgtRaMA2AnT+bnxS77920mJNmCrRilCfS15Llrhl+h
eSXtY423D4DCvbjd94I8gEFyj2bf95rsjM1A5/YNiH0xKip3wOcj7JNsCGdcb50u73F5jbWfea4H
ygCo5v2XduvwPIzhG2IMEfWWmx7QaDNaaqU9xMz55XmKjzlErJh7p/pWqWLlg2mYxNEdbEoAzkiX
jRUvWuI01hDnhhaqREHcWmTnETvrztiW/bdoUmCPusP9060UrwFTxzYXjBegnoB/rw1JzandFUXf
x1ZlvNS9B/CicfLG1EcvqM2sx4UQvyjyr0ORhXZCwjF/zstuw06vlDXErwD6ANA0sUhP+pTVgmV9
yVD3MbOr0J528Jv+UO66+ZuJ3WyK6tf1GLQYEdg4/a3RuZYrvslFsKoUbsv51Pbx8Je7oWv6hRI3
oO5ZQus5e3d2c7ab0KwCjTwNnK2sZcUJX0l3pbJRlS4WfDCkq0T9wcbfnGOjqulPWreDUZ+7Iyi1
wIQTmvDB9w9+a9hFWwnLMgTmEGumJF2bUO108pFBMv1tWSedn4oGDc7BX7pud1/UR0FSsntXsvTr
OwYlaFEgIYCGCWamQ5O89OY75SAzqHwKfui5Vfzm5zeDv9AuRYHjsfJ+oSfJ+G7aULOtU0sZtTmj
zd9h6VOsZ+PJ8sAJMR1K60elu4+zSTaEraQO4o5RGYdtwn3KOWlvMAdUh1UfN3ap/3YNrp5RPvJm
7A5V2d9hGTjDWuSkX3YFKB4G301yVTsVjNF6b4582C1JXjWvbY+OVVpZ5s+O5k3pk6l0PtUV1RvQ
MxTc2i22TiIzZ3oXgqi+UA6aWjbVIautQT1NnZ0bD65CsxdiYBviRvXgwyjdfFxdNCtNhHTIC64/
bjd4xaRbMz6ur+7qw3TMX4yjc0zO6q45KT7RfT4c7IdP9U879a1T6GyUqlftF0pD//8DJE0mzJiY
RZc+7r82+d7000jfVcXDNP1a1GPeDr5zYm1YaBsHX/EKKCd/LJsR89WurNQNz4shw7kHMpRBYyeJ
P+i0Ok5OMn5xqiSNN16RuMibi74QKOtuQWvmgWwozidswiLtUQcsx9FPhVOHPYqQ1fRemUugbE1r
rThZdDwwg4D/ouAqUzjhnWJluab3Mal0IyjSgvvYgpbu7x9vzQ4DQA8HAEZ3wXh9rUaK1bNedcoh
bquHnnxL9D+6sRH4rVT1kG9cyJB8jJOkjpr2kGFbX9UxbsvzyHZ8V7ePHAwG3QNwMd2b7Q8PevfE
2h8p8Nj3D7lq7y9/geRtqM6XdODFgKD9nKXDE+uMsGB/sgIj0rv+wTX6B8aHz32xRde49hFRDoK6
ihF6sCVdX2+TdbqnsHaIlcVVP9W5VfsYFEje7p9vVQoqDCjMo2eE8um1FDDVpG2jsyG2rFo9lTpr
TxYGizfQiiuZM4p8iGfBBwGAJrot12ISNuZJUxhDjFG+vfnDPdhBHein5t0I+mdqbnhKXTws+eFd
ipPuLjPGfmiIPsRYOtadLDJhT1A+Dd9Nbmfh0uTDY8OU5QWThZjgNzT6YNgJykKaOwSg7SG7ZUn7
ECUO9RnT3Dka2pV7Kic67tVs4ftOwViuqSfte1t45XOtLiBZT8nWRNFtgAXcv4Cvo5kAoMANI/+M
TMjsiDvGldJkv422zALKsQOx5qn2uHRNgrFsowTRATY2gIanWfqzBk7ZX/c15OaZ41cg6/qYnAbf
npx8DYYzdnNecqDJjROpxErt9NT3W5xJN4ooxEANUbIzMJstd8KVbAZuSx84XrpVfk2xBm8CuwvH
6MP949w4gQ85qDaD9VnUqiSbbCi0SPnMeNyiKR2WRvWXjuAFNMvZ8hNSh/elrV4eqO3+I02c+iJW
1XPXoikCptj2aBJ4dqlgeRS43hnqJv/WHH8cDF0nMXSMCVrJqdKiZROWafMYHQi/1ZNzWY2hQ5YN
573+nf4RIznRFhig3AB7Vpy51mdMuidnffSyDbu/em3gAwCdsI4hCpm2hqgDb0g24tpydqDatLNb
duautrv/dVZ14R8xMmZr8MzCHTFlGvf6n348c28OxvxTq08bcjaOIy+VdoqlsRQLn8bF4LKD5kbe
YQFor2+YPWHVrqweykp4Q6hOAuyDWUTJyDZeoZMimXis5m32rXYS8JpmLBl9rtrjzgRkPEyIPodm
iTW0929y5YQgzUKzD8wUQDPJaX3ZYJeBU5VTPChd4JZIBG220zBEfV/M2glBowpLgR0X4FcTP+Pi
OWUawa1p9YTa1q4xY72bfVJOWsAyHG1wgRqvtgZ5VnREEOhjsBPoDcSs0qXqTQcmQX2ZACIxKr9l
Q+07av6HZDVGNaZ+Pv4PZ9+1IzeybPtDhwC9eaUr17bYrVbrhWgnukx6//Vnse+5W1VZ3JWQMMBo
AGEqmC4yMmLFWtdHyDPH3FxmrSh9qg/jcRgG3zLmxm5BJ2CXIR1dLTQ59/LKYUa/OzYMcB1o4b1A
U7VynSuxOB5zQreq2G9Q6/pbNCk25akJJsBQO3kAa5w8HnXyojaD2wi3mfoWhjyRnNUd+Gco35fp
ydbI6w4gbVkZjxl5gTSJJ2UV1Eimv3dM8K8IZKDKBiQHK8VjdalpNK2BDQgxGaX9lJrncD5e3wJr
Izm1wcxY2cXjkBfCeBybCU1imdNBc64Pf1y3suxb1lmANfsbGIWaAusscqEE0ruOpyMes2IQt1Ck
QQSYbqtSop5QJ/KdHk4DJwO+dn5BfYCsNCqAACQy57ey2q5Dl+qIsrKKdjjU6SjObFxNkz8nav0B
sVb1pSjG0h9iIWx214e8FlABDALsIHDy6J3RlsN3skcqYZ4FKmBmB6SNzXkrKDcaQZ6q3/UQeBzk
9NhpW2twrptdm2lUi1DL+C41sHkyXQO7TTqk01HtjqpAvA5MBt2vQd8P8dN1S2vOA9UMHd06ANOh
zfZ8fEmGolFsxePRsBArQunahzIEdGkLKjpKqPKK42urCd5jHdsIRE5IRJ6bM2g2DbmgTMcpUpqj
1QxjYmtprfe+FU/QjuxrUxntKZqgdBLqRcSrR61NLG4ccEihBwSrykQ8KpkzKe/l+TiX9c1QJa5J
rS0oCb6IML7Cj/JczIU9NJOqGrQNQNaH6g07vb2oolsMCKZjLGNYkDsH+aZT9+9C/JHnb3+5lIst
pFYh+IVCDoLi87mVlBlgMcHEwzcZ/Bw4lXiE2l4f7WSuIOhFlgKmQN8A3S8J9WGg5M9NFdnQGxAW
7o+63nn6cIvtulHD0e/CT2KUdtQhaRUnT53OE1lYxnDmglTUHpYUBYBCyJ9f4OIobrtsQKcQKSNn
TN7NeI/OOYfgDn/toQDc/XW8h4ZHXBHo8gS2BWRJTOxPwCU6F3kiHiEBX0LiI4zLR3lM/YLwaEUu
TuK3JejugFkJarXs0Ex0ktZZkYogy3kBBWw1bdIItJXcgGhlCsGkj6YGGQkC1IaZIxBJyTjGsyWi
l9O4K+XW02mKxKNdGbXdgiK6HNP3gnKihrXBnRqVzzeMFAGvju5q8Rg16HSId2L0ifM/Ke9/fQTQ
Uoz64sI4hKwBEwqleRt34PQTj/GnKHa2nP7Q5cqZeOrnF14MDgwoKhNPXODKcTOdj6aE9sIgZY10
LOP4VZ5Uuy1cqkp3atzfZLLTxTzOrcuUEvARaF1D+yaebIgjmIFFvRSJyqiqR5xGf24nCMpqG5NY
Tg4uy1SQQVU9OmJXBpWIpGjCec9f5tQgagJRKMiwolkFIh2Ma+mBvik0fTaPbdNtWmg2QwcirwGO
oV4hBlbyuxxf0/kx31TKNk0yT9d/CQ/m38oN4rpAWRVK9+heBfESexYBX4OGIdHDIxFqSGrouXAY
kIfAXEi8LOKl3wbJJQALUAhZIp7vpP/JtZ+Y01IMlOOAiqBDurGEexQcp6h0wuz5+pa9zGwvDUbY
SdiwuIAvHuEDGlioMXVJoDRE20dR9XMYEukOTU6yr+UCfbGILLmTqBCnIeK8qyT9voF47D7LWySh
BB7l/eK7z1wsUMfIBgCugjch8KiMb9dKBeVJCd/Tm/dN/zTkg5cZis8Z9cURWrDNwKwtteRF25fx
QpmE8xJ/jzpy6W/jvnffUVT4nTjDa5F6Y+mYNvEM10rt8SHksYdfRnXf1uHWRaSOgNJjyhmlLIWI
+/skGEGu381PBg3i7hGUrV4m/y7K2pPl3p54bYYXT6fFKoR3v1uicHcyd4koR0YhE8xsVkWeNqlO
q+UuZ16XeWNX79TG8g0nGxejyvspXlbvJ0Ir2Uldy0sKu/8NdexnblXmIg5gRsTsFSEhudyLbRJ0
3jB4qeDobudGjtRBJsU1vetj400f43VVTcgKoYMxkKLZofKZxBYnV/ANdLmcPeg5fqfQL/r+lNCi
XTRgXzR2ucsO0aPl9XuwG/Se6Na3w1Z4al2NV3q58DXLJALlD7YdcEngZjlfsqRoDT2TMa4UN/EC
H3RjA3oAVWseIbn1i8oRJx93cRkzBplVIyQG2jLCHolyyG5Z0T6V32v9p172HEPLD11MJ0IZEBvg
oAOjcj6yJqlJJmtjEiToMnd7PRSgeq53zmCKPHwzzxQziYDvywItYGoiwSSYUEcLbbw2eBtk9Xjh
6YCqx3IFsUGaTqNsnOUQx0v8igppo8ftY0OV2wTwAVLulLcB3DAgprrLDF4t//KiWJbtxDYTQ5FQ
qWUQbyaBajgzcRLTLX2pAyHMeyXcVlBIznZRb48aoCvu9ZO3smHA4Yv+yQX2hvIvs45RrSW61ONY
iAYaoqrpaKmjZZNcekRXMQ+Lu7KSQBcB5Q23DKArawyoViEbEqxkrZDIwWvxKGgk3/SmwhnVyrlD
sWRB4iA1vXS2ne/OfDAJPgRrKd1rXVCpHgRUk9qjM8fO6oAAeEHbEMqemL9zO0QzYiVPhCRARL4V
rGdIgqWmxMkyXUT1eJxALAoxNrBLAJ0x+7+LujruapIGIPCZ05ukraEdekwl9G9k9li2rsJrhrrs
JGFMLuM+uWoyCM3gnR6nQfEbbSNxYf/MXfP1S/6UDEe3ZcvWtw2vS+eyKvhtdOE+wwP3kl1EymeE
iDFNg1lx6O/ijv5SvWEz73SnzHa0d3i5yPV5/WOP2fpNqlWgboa9vttbLyV5RHcBGB3UypO1jfB5
/ZzxjDGLmNeT0KZoMw7S2PLKEK+/yHSM0TWEgFpoLDbxtIic6zYvnxbMjDLL2Gt12pEUI4xCwJPV
p0q0R1CcKJDBUUYvC7+iwa+Rq9EGzu3AXUvmQic6UcRxwp6VPqB1v+vR0CE8V9EUpO1NP0a4MAzH
7GPHSu+6pt9dH/cyl8zdhAPzZ2EX73Cye1XSVyKtMdegV809UvYz4iRQrly3shZp4sEG54kuZ5RC
2UizpuVU9GmeBqBxVnEqjA0pdoDLNLFXC/YwHwbOFbW6h04MMl6NgpyxsUQsp+7MW2hDFjiLWW5P
L5y9egkJWvbNiSHmOqrChWhcgqHkx/S7DIyD+QUxvsgePHIvUfuD2Mr+9UYGxnd0wJ7kSM+cqV0M
XKzgyQewR1NUx3QCmD8oJjs6TqOt3A6+6A9u9dRujJ3LMbecg2vm2MM5aPPcjzA3urHq/JK/HtT7
0lNiZ9zcWA9u+qVxLPJWkjmYZdxqNBOwderwdsF8a8GAVIOEpB74qoqnNE3860Ncu+YB7kULDKQV
0HfKGBSkvgATD1Z0KO/GwZfy3+RXXXCMrE/jHyPMoa+UKJ2iokmDsJKp3836eyzXEhBywDtdH85a
wIQdugj0LpR+MHl+xHO0FDYV3FvQApAhGfvJD3fKTdc8a/o+Sj+qejs91RkUFEeR41T/y+H4Y5oZ
pdHIWq6UbRqY431Ivhr9oLROU6GbFPLX4qGR3br60J+6t7Rz1OZHpMZ2+EHKyW6qR816UU0/LXPO
fKwv759vYjwepRAWgF4eHH0qhK5WZdArAirAFSw1EGYeeSd3CpiwBzliSJwZBS6zJvZrdUBcQnp0
Rr1HWv/QtgkuNnS7OmW5H3/HqbQbzO0o+Wm2nTu/LNBZNeOifVSUXUfifzpZf2ZiOXknvr9Ra7PW
ltUR6UHe685Id71tPUcPosiZ88UpXDqN/1hiiVY01P00vVgmQavBDjLViduoAHNwdvq6K/xjhnH6
hWrFZjlgQJb1LBtedgPi80yxqWu+pPv4i2NtJXcDdlEkBPG0W6S9mOkTYvCZRi1gDzr1ROsunMim
6J8KpbYn2a+sZ7JL62dILR/KT7M5TB34vXagSpNer3/H+g778x3s3YrewLETVbgSsHkVs6P5Xb5R
51uiTzjt91S/01O3LRtb1lxo+9ljAfXnPvJU4yZrHoVw2wlvaCNXj5zP4kwP+65I+7lUiI7p6fv4
VTD9vNlO8ZZU93isNaR4VLvKmfVyX5fbzPqQ01fo6SbSEQn/SQGfY6facbgtJz+vXKIlANjdRhQi
TLVxUAabmJNHE15ZZd1VnkzlssFOTsRAAPDIUdcI1OfiFwmyx+qWbtAo+6S+xI9ZIPDqgKu3wIk9
5u4myoRuJFMGciaMZn9qIEyjVmHttMbAU0q+IP5GzXjx/gvOBPfAheIqoTUAIAYOR65EdlpQJ6HR
DshQxXJLcdvGMxLnT8rs660zm70d0qcpWogqVOo0CPaN1qYRZ+uuhoWn38T4YgANNaFsK8y3KWya
+VUF712SJm4hzL7SfmTEtMv+F2oYnNt3daFPDTNeeVDkWa1anJk4OhR5oBSprST3RgXx0Psi8VGd
DPdD6ZbGTcKjx1l7b5+aZtxGOVSKkc4wXYrCC5ZCSKMbWkp2/NOUeSw5a373xNb3/J/sZ72srbTF
P0ENtVZVTOyRd2TWbtNTC4zLVdUU9AEdVpDK05ZM8o5CGmiG7pZoxJyO39Un2qJSBcGVpYX/++9P
RoMu0amURYymyT3cip7wZjjlpnTG2/524txY61vzxBjjCubZaOuqH2AMajIELG5ub5SH0gtl3Cnd
Vph/TjpPCHo1l3A6QsYfgBF4BkoaPlPuqT2VjtZua9mpn6x7c9oXUWIjkwGkbVU8GsKPhnJOxZo3
OrW+7KaT+c3HhhhyA+8XVmaxiZATcq1Rxb0FMd1/uapPbTFBaQxOkbyIlyisOOizQ8VbSQQ9AAWL
ri2MN/2QOFF9j3Y6XiiyHC82FDk1vGzok0FKozHO2QTDsbEdld8VUhiWM9pZG24S45Mna7R2CZ5a
YxxcJlhaXeLlGyT5XQ3V8rQbnEj5FfbIFEUzouF/COmAzgEoAZV6VFiYXduPgiyAmwROfqdVOyCu
e9Uphw1tXTNQam4udjndl5P5xxyzXyMlA4DaxPAscgMa6+hWOhqONtmIJyzVRRaa9zZbdWjIIKJE
uOhlWsx8oluoo3VowmAsWLYyJLM9a0giXI9d1gog6LX8Y4a5HuQE/Y5agns5JfexYkuzb1T3XbfH
AbXV0R60LzX0FcHTc7uYYluBzKDOSwutetaTb2DuibG0yKyl+IZB9OhGOUiSLX4VuVM2L/Wn8lC6
enZHpCez3DdCjtI7L8f4zTx3sbj/+QDQ7Z2flCjuE4F0Ei5nEUXWffTcQ37FfO5AfEM3Vemr2bbN
jtlwYz4WL6ACs4R9QkC5BlamXk431EjsRn5IqtfBPKaUx6DOWSPAWs8/Lyddh+QLPo+KG5L6fXcX
t5uufZ8zHxRRtenP4aOQ3bRivxOF2U3n3jYrXmPU6vk+mSPmvM0hNCcGWUf6bGPFLiVO/xgQDmhk
9d4DRSWoIbAjFxao85ESGfqzYiQngXXIUlQ85MlTk09q3OTtr7TuQKYgubXpaT0vPFu+nt0Bp4aZ
YzAPGSjGhikJwuxHF/+mT3eCbu/FFiLdnwJaut8fr5+7tS2vAA0NGRg0YOGiPx9o2U4xrfIGfkNL
wRlzL9JnKB84IJy0rxtacyOnhpiBJWRugeytUGscB7tMBkczf1y3sLYxTi0wpzfsK81oGwwl00qw
o3TOPNxk5H5I36vc13peD8iqOdCEmTr6iYHFYWaOSokqaMtKtVLlgD/KDTNi02ZyQ0NLnQJsba6S
/j1NIJ4UoN6BBO9CwIhq1fl6pZJglALkrILWbT+EAHKKWug+0MTut2hC/FQ8R+6d7fxwfWpXQ7MT
s2zzQTaWszhXMNshN2/X99Ev5Sj68y/xRfiX8PbUFONkpITmgz6gOJaS0NH7g2K4bfSoW0//NCRw
FwAmKRt49J3PJJAvaj8pS7o660S8QITRTeSkeK6T+kYGc+cj5Fkmm1aVdaNIpH1QMy3dXf+GZYuw
h11d6BP+7xOYwMhqTEWgXZoGhuSqdWvH3a7PJzs3DwKvy2zt+AHB+A17QQckm5HsxHbMxQrpoMis
zD0ta81G6ktwrw/oshUb29PAa2FJ0OugK2FOudH0BS5yvE2MKeij/VD9wLlT5t/VVw7IpvoodZmd
fM6an76HojtY27D0hnvz/fpnrA329CuYQ1JMEjo7Grz3okjUN3pRApUqEl5/x2oVCThUQLUAnISq
CLOD5k7vwyZF8E5iTzEEZ+xlTxMOQvEQIqugmU5l3kK4tf0cudm973PObp1T28zWaedxMGoLYaA+
3ueQ/g7BSt0VdEeh4CXue3GpSqZoOn2Vy4+kJ84k+RlkCdEwXe/65n3SwLOw1aRdU0D7DMiZ8E0o
010mpVsV9BMRFXYp+hCTfnN9Zf7LnOGRB/QuMN/snOk6yet2QrQ8UC9q3wvxdp61rQBmxdCef8TZ
ohdsQerD4FwOy1pczhc6R1SQ9EhA1p2f9na2rEZEjBQ0sQqIDbHQs67E1WYSFN2/PsbV3beIvf2f
KSZA0cmAdPMwo1yDDgIP/KzztpSkp+tGli18bTzMM6A3Q2A2WxHP1lLaotm3nhw9ghRkFAZh9BYO
pmdEPBjUalRknIxsGfnJQ65HP50sUiyeCTrtKNQcDbxZhoLnape4kQJhRaAj9fkGbBJiOrnXR7y2
gqYKRiLEfsCjsO8sogM+Pwx4h6jj2HlyoeW+kMWCm6X63wrRL3k7RH1gg4RaAy53ZpwC+rkKq7WW
VBWFTkm3T3oXhOme2OtelHMisNVxoZsZUEQwpKBQez6pyLBW+pTGWaCEcWMD1jM5ydCAFjOfeY9H
ninGL6r5BEALpVlQtUTfZHgOe1kWJb5ITV4yZ9VBAQzy/4fF6jOgZ4YoaOMgQZyVWuS3Zt0SO7Ia
o/PrpJ+r23CWBjrtBQ25LEccFLW0h2QAEzdkxDQvQxiUeCWYJ5StkoaZtKOlMeQgtSO95MpJGnWH
SMmVyukGQ6CPRlQk9W9JjCvkEXV53EzohS5sLa/16WAOMvj0In1sqm0tlk0NKiuxae15igvTCSPg
0TVOuLuWV0IXHiirTRNZATB9ni+rNVGSVLKSIWKqvPfZrtwv8OnaH5FT26nDyzquXbyICvEkA/gc
cG2Wb6WaM4ID35KgNj8lvd5DdsoLVbD0jpkYCMVXU6bQiUXqmcw33ZTfDomnZk/5EPqD8jUKQah9
Wknzef3IroTIClIx6IAE0lW7YEfLrYG0YxnRQF2UcUCyk4u5r5PJs0ofGot2yRPgWvNQsPjdL7Fk
3lnpXwSOZTMJCQ1av5XsHLx6jv2lvM3PXUC5jMXLncH4YAArEIuj6QXayCrjg9OOGhDphjFcqQHd
dOAsBk2rQ+/TfcVpTFw5uWemGI9UxLAl98u4oKvhxKbxFZfxmyZRnutb3Uing1q+5MTHa0MYQk0Q
lqb9kG27YoNKRDg9K0XhhsK2EG5zT8BjWPNC0E/+MMUXbdimvZuWz9f3zn/5EHSJQOJMFMGUe/4h
1MxLo6QVDcb6dpS9bHSICB3uIfGf5Z/1saq8/DHK3RRkJeJkk+SYy3Y8Qgn8eP1DVoL0BT7zn+9g
rvPaqOa0EgoagGnHtiZXqg4oEANaEvH425ZFvNxPfywx+0kvc30YLFjK/eSx4BXh16pRZwNh9pAR
JdOUh5jQZHLA6YJm9TR7Sok9HfKv6h20bf3XDEiCI75M2/zZvBuw8LyYea1yunQcLDQRIGm4aBVr
iQq+C73F9gof6p1u3pWdM7oi5G87u36te0caPtof0bjPwRSheEX3UPW2tDFqPDZzLmZ99Vj9P0ES
uCmghpg9ls89kSt8TbcfSenM4WsvHKiJQtRUblvhAExArL2q+v3YQTS4b2wiJHst5vAXr5XGwLoA
/SQ0JoJ9ga3btnM2CpLS0+CHpL7NObhTzNo2eo9oNk1dGdqTUqAKr2hFHhSDc1Gtrgg4VRBVgZF6
acY8n4OxCqvaNEfs7yNaPr2dupvfq02yoTvjsfeerU3riO8WSJuLbXPoOH5tbcv/MX6R8BTjvs5L
daZBaWZAKjQHCnrl6+d37cmBiBEN8QiuQHPNKmJpZGqg2itiy817vXQgV9Gg2HET6472o362oEhn
eLXmXLf6nRFhD/OpVSY9pKFJsa7FZWRu7w5e7iaZTfz2XnXCyR7tzs0ehL3ive7ae+1mfNrkx/5u
vIu32m/IswIakLxf/6DvfMa1D2LizFhX9cYs8EGaLe+bt9J/j53GST9vK3Qc9G7naYG1hT76V7V9
LA4WvrE+CMePxjW8aGM9my6wArt2G90S+1Xx2o2E/2+2jU33lNqEM3vfrF7XPpbZlG1RtZHc42MJ
WkmQVnuEQjUJWkdw5RdPOmpetw3vxJdu1zrb6/N0GbMAyYzgf0Fmo+jJ5rjlpjJSVZ3qgIAfUREz
24p9lIw7uCdk2aCj5l23t4zkfKRoecLuBKJ4AYux5ZVSgXBLVZdtYD5joP3uAxDN+gd1efnXlRQe
WHBRx1UW+kxQWjP3qTaoJkWHHAwluxgAgw7iSDfDoNrGWLpCtgOT2aRxsOFLFoIdHMg9EP8iMkXv
M3OjNaB5rIqiaAM11Q5Sio5dK/6se8Xv5fL39Xm89CSgGwbbMHJpeHfL3+HESdwSjlRNTECrgqgR
byCzgJdUwkleXEYC5yaYTWmmQ17qU9UGBhiMSFOixretKsglSMDIcO4EznBY2rt8yvROS2BrbNVj
RDJfCXkoaJ4JZkOIpZ4WUrcMB0TeWqTZafRyfU0uzxIWH091sJ/g36BKOr9a4iYsql4jWJNyCm0Z
zVkNlKtmEBdppPDSavhtiTWndMOzyVzpwNuo4PmhbUDD1FH0ajeBYSinD/AndtcDa6NyHMbaNIIs
AUQGYMQHk/tyBk42XqqkRq7mmEZtnnRvMlLNrnXx5/WZXLnElqn8Y4W5ToYI7+lKwvau7OYZbOhu
dgNZcnveO5Dj4tFYrs/hH2PL358MKWnzYtasvA0mZwJpzZv1q4XskvPj+pgug6/zITHHiVo1OMNC
WBn9+Cn+wbuB107rnxkDh8b5IKQBqxC18D1ao3rCHGhWjwAvQKdGp3KuqzU3d2qK2edDVgJwNi8+
vPkoIWvXEP9Z4OoyrVsxgHuE1CbcHONMJbWKmySBlXkUXFpuEknxayV9bzuewAPP0rLlT9bfsuJ0
LOS2DYrcyu1Qjo4JaOeAO/ohVAUnAlzdBQsrLwhqDDzYmVFpbTtmKfg9g6mK3DwGGk96nxGUXd9r
6+cHkbUM7sAFP7oM+WRIAzD0pTTDTFzfRg1A2XLtCVa+K83ENmJPNqK7OFScIlJ+auXsjdH4ev0L
Vse5hNdotgaFjckc4CSiIOnIxTYg2WthYZjkJop58GKeEebg6h1I22ksYZSW4MdDfCDC8EAFrhz4
ZdAC1nvE0+AhwD5Ered8NsPIEjpDDbFB6FeIzBK6Bx0gtkQ0ddYp1GqoTeYvSNGi9kPRN+ClPfW6
AvWIIr3XMpAp4glaJU/lHG+vz/JK4Hj+ZcwMAK1SJV1t4MrBI9IVajc81gC6/w5nj94Z20ECKtg1
no07rff1TzMww8bW1ID3rrl0PvgM1NTxxgX3NUq15xPUtWpuhmOP5r7McmL5YZSlA6F7CHdpOrfo
tlxp51HWkqnGaxqg6KWayIxZEARtatSyW9DIc2JPdFdnb4Xlab+i6o3msw2kp0C/wCbEObuXVx9Q
T+DUAeUL4i7IdZyP0ixHkIQYaGGMjV+afqgzzptlJZ0HAws/gYpyHtqUmcu8hg5XQdS0D9pm6HW7
riPzZTJro972Gcr9N7QzrWSD/7beJcHsFFel5mzYelYZW1kAWMu9vr0uzxc63BeZFjwM0CLKlsHF
bI4yM4zHAJlqKXFBxQEK4EkXSxc6OTzSiUsvDGMyWNyWl8FCPXM+u51ApUiu8jEQCNmpdGqcUoLj
GNMRD8icFz+vDk2xDJAEoPoOQr5za+E4F53ZlGMArIu4n/RQvxtVUdmBjTXloAlWTQExB71oJGkh
Vc2YSnQxg3wQBjaBvwoNqmQra4VyUEJ0HF5fsNU5BJ3GImy+vECYc1ibCbS0QnkM0iJp7EjeLtUI
dEOMXqdNs3fd2ErOfyGXQqoSeJClJYKZQ5TfB4TU5RSIo2A9WJHe9HahRaC3AquQNTuRMZXZAw4z
Ac9xVPsGbY16n1QGeS+7Hg8/owjJaBdt2T5nCRV5/LmXs4HvQ20eD07w/xus5I0iRWQeR3yfPmmt
3QuyBZz/UHmxYsxOCRmiv46L0M6vQtEOb+mFHYe52405MoRKEaagQn/XAU35016HFej5NMmTqA48
odxLfwR7yGOAygi1F9z1Zxvr+mJebtLz32JiOuSL5FCPVMzVo/Ke7fSX6z+/4trOf59xbWB4iUIh
we/LsZP9yg5xsLMaGz1h5TMly58ce5c30rk9Zi00mipdpsCeFd+Q9kCajfSS6r/GejMCOmqqxxE0
hK0t7so0dsSytofxsY4/K5XX0r+S7Tz/EsavzaWuReWooNk28pTuoL/p5a2M7Fz1lvpV7oi5ZpON
1d2/cWZgWf3za/LcLuMLwN0tzCjlTEFn/SyhEZttm9mnoY/S9Uv0wePiXjlrOhoZF9SstOQjGCen
9JIl0yafgySTUYwvkglQ6/DeSqrQ7uWi5hy11f0ELmJA9NFtAtILZn2TpiUTbss56BTZ1ZOvLLGr
p3D3OkvbrjcdSOuY/vUJXTttOmhlIIcLRAXeJGen7X8mS2oSZRBnvBL0xk/FtPQno+XlrZZfYVft
1AozjxWxYrDE9nNg1oVTS+GmKDfdLSgA7PBgWikne7B2SiB7C8EXvORx0zOnkrQkT6XSmgPLjOid
iGeDTVqj2klCo2watQj6NC12/zCPJzaZleulehjgrmFT7FNghspxQ6vC3P6LFVTkkR8DsPWiZQ2h
d2u0CYrBstreEnP+OQC6xDGytukXrkELqRCEg6zDHzMoTXYiKs5yO0a3kWT4cqgciWHm7pRoKmfi
1lw0vD3gV3jQgUqYuW6RzRSKsKRiMEOExB7Mrv3ANOd3Wt5VvKt9zXlAFFZd2A1BqMjKMUS9OqtN
aM4BUJDKboQMKSrrTeGoljk5eSZGP/oWZUhjKIu7qibT3hgsnRM3rc4uSulQ+dbwBxs3LX0qkjEg
lTEjjbpPM7O1E6WbwPCv4ZExm5//sGNMgHIB1dJgjdmXcyZTiE2AZc3ox8afqSTaZl0KHMe15kXQ
VgC+FWOhOVUYL6JRQa60IYZogDE85llWQbaqO/79SE5tsD7E6gQjIdj7GRUkO+nbyOktXmlzpWAN
SBuiHA0eEQlvlm7XyIzcVOgIK0jo79F82xwMc7J24bioeIjI02VmY3l1ZIDBRq0BN40m3ZbCaPIq
4L49LREsf2iG2paqaXY7QU+eolIlTkymhNPYtXZ0QAmDEge6E6Ecz9yFqKxXuUVlEXDQMHQh8QFe
oRb8T11KsuD65K+bguIU8E3gPWVpdCHpnEdNZolBI3STI5O4fy4aCCFpE4Ah102t7iXI6oLxeCEs
0pmYbdS0JCGNgr0kdtHdnKazp8qt+C+76cQKc0e0NVWMBB47kM1O9eOuLHY66dTN9bGsTpsFdnRA
epbsGLNnTZmMfaZHUgCiCxByQiPCK2c5vUOGSuccwZW+DuzcP7a087j5f0oVmJxUMMWAIsGAgpBZ
5/2NNE7FsI2UWexu+ilRJlto5r6GllxFp62SWGJjS+D8RgWfaB0yZtCfg8ij1kR2W2vohC7UFH0L
/zIrBphYRUimQefuPOboxKITWikU0S+XlXupNbSfkzg0j5D2sjgVmGWC2cAD4h/A9eH9AsA0c0SA
kDPK1sokgB3l53HW3utKPsZaEEnoB0H0vEBNWk5Itbbo4J5a7hgLTKIas7XqWJ2rsYHNoV6kYLWq
w7Msjn1gKXiCOGuRDrjBISaJtV+Ulc5nckI40EtFKQVxmtvJodXdMfT6xq8HTkywdihPDS1/f5J5
DcMwg7JEsWzk/IHGiUMiyslDrVyMuJ6A40D6C+yyLNfxoC6P7mVXRE20z9tmk4Lsw9YGCpzL8/UN
uBZno2ALlwliHcXA7jgfztTXsTX2GI4I6nNHjnpXb2PVT8Z6vDPVWnDapBhu2lpFoV8zb/XOnF6o
oJScWb0kRkVxxEJjEmJV7BWJzSeXBK3U0ZhKQE3odlSQ21FFq778o4YQIxoOnGqvtuD7iWR3KOMD
nfS7hnReR/p7WhQ7IY9GztFcOS9nH8Rc5GVdWMIgL+cldnQ18WVSHELMQjcNdjZMoBW+UXmY4JW9
BZvgh4OsIHja2XDdHEtVjJMGNiPqqumDCN2S6+u9Pqo/FphjMuLJZbU1LKh1HPoEBT5rDLohea77
GsmM5LEcw5vK4moQ8UbGbLMZWd6S1K0UTPmnnr0Id5GFXNI8PaWiuinSBEkit5wSx1IqDw22d1A0
TSwOAf5K0QSTC3U5qMwhzLZYzvR8zhFTC/ARAGkpgK2UwuBkhgZhHwnYzZwiDRnuU731Q2nU7TxV
bpSRR4O9bBvGDZ99A7OtjAY3ijXhHqyha/UmCiJefnnfdy9jj0hpBvf3zZD1sjvTvOF441W3cjJ8
5grWBzOXkmX4BpoTBPMD0aujGu8z4aWV153KH0vsBVzVVRoBwQwfGZDQhnSrcIc0dvqjehru1Xce
jcrKLYMpBUkWqlEKgiX2lgkTyNVApTjQ2xtVCYTGVydOK+3K7XJmgjk2fS8TMg0VvJP+gRGBdFCm
b9Fg4jrbXT+g64v0ZzDMQWnpoA26joNCZweAoa1mUrvQi3soL143tBbfn42JCQgQc05lJMIVdMjU
Vtmupr7eqI6ifskoWwrx4EqSI6TKw5xRfzQ3ZY/FS9xanfyp119Uqnxpifh5/atW/dPJWi7Tc3K7
SnibSVTDRJvSa5y4EKq11Xk/JL8a4T7/X9Kua7d1ZNl+kQCKQSRfu5mUrWBb9gvhvb3NnJOor7+L
OueMpTZHjZmL/eLBACp2dVV1xVXTreQfHtMbaSOCTUCZFkuGUf8ALv09wbQJgxA5CvgNLSkhqxJA
Ez5mn4lINDQu5fuK1xU7boVuKDI+X5JdhP488L3yXTMvCqJedDuPdkHv2fLkI4tWXSPaeSZkpGpf
lJqTEhq1xDfkGQPUJEXvz9xm6MDUS9vXpiGpvCI0OXwdVUpswkA2A2iaAJi856uanYGfl4LMTKPi
81yG9l+A2LUSCbI1wNqgvDBmVEVvCDLiXE+A9T3RoDgy1on0WMzWaKI5mb4luW/Ul9Pj4/FOx0iN
19R5cNFxh3mWv1dNnFItnE5JEsfRv3mwb47FSEun9mrXn0HpotRmouwizSwlp5qtsC8rzy8UySgO
xVELdEORERA96ZKwU0FRbVNbc52+PVUJZuha6zEPh9/58RLe0GGeI7kUp7FyvbAyIf6hC22hxjpS
2SNRUBjThLffm3NnbMYQc/ZhVCs413k2r7CiQXZTchE4rjuPCBOyJ9MscPsAUih2uonGnEi/EFd4
fsy5vzEhfykXm70TsbAv7AZvSthVH6lR2Hv3s3R+hxssLHL3j4mNiANq/5I45M0QubPBSNLpUuNi
ecMhK0tlpWOcYu9mivDLP5eh4XW68s+zgkPLAwatEPvoEttkJ4eSVvsF6LWq3SvLM2CHJmJq9RPV
eXywMdN/R4nxGzpdyEqkH6cAkDFn8bzQMWGTrkNDLt6qeIu+N+Sx/3lQgQykqmBD0BAPs/AE2AE6
PWfYan/I00s3F8o83qNjPLV0RLVm3QiX/aSTvSlATX1x7p1l3r6NMc9sWLAMyG0AQ2MdyyC/N++r
6PlhjXQT3IuX8LOoyPmobLpT8iSssAqUF0KNKMMdMcZKTtq4nmWgdqiCHJ3wpRnXETrwapNzkTw6
jI1MdDXLpQx00FRhKL63bQrN8LTLopAWeT2lEZDglESZEEzrbvNOn2tRtBD8yI4QTk577lAw+z2a
hrQgOCyqGLtE28zw/2+Y7OZShWlBtztqtiICZapPaYO1OiJZhEhJvnZEM3lG+0et/j80hxVC2EKo
y6xJSFAliVIXNDuqNtT9UgLiv0XmU/yRgvdGbHIcJ/a5ZelJ92fsfSFyWx/0auVzpnbP+XsKh/VZ
rwsOoR/1VZYS40n48NvQU+6fj6dfCPIz+iQbb7HTOZXD6xPlnYm5Nz0NQl8L9e5oKK9Y9eDuXVpx
EtU/jA57GkYnEJlmci1456PwFT37NUmJYGD00+AhYP/QdJYQqxTYb15jIPR8DL5OiZla8yIjvSGS
pcHRPraUdCUEHxr98IPgqcyJekHI3NTNzsfciDaes1Xpa4IZCo61/jHXw5JhztNKnlwj73Y+NgpB
SkaJrQnJ7NnxNfqEY3SqoN2rVQfgEHuy+ELDZbF0/2EGlf0CxjFqL6UIAH98AQZxAXVKKgtQauTD
4zF08BFuHSOWDuMYhaGX11qRDwz1aWi5T5ohz9/iXedMOW8tG20xlFiXaKpFoeSiSeqYmegXpXvX
QRhI/mnOiaXC+ERoeQvDpgQV6eAfZ1ikUhjAWvn64sjhYAcesI21gILvhvklAhn3j7TNSGMnf3RT
M1xrsovNfL3oOG/5uGH6Fnw25ZwleeXNEhBsLZVsszWGiWxpsemJPl9O549Px7spxgiiBt1NG7SZ
HHUn+gBSNlHMlXz6p8h27E0xBlDBxMkMJdLzUVxPGoIRc4Jq6Voj/3Qz80BnNiy+Q98hMBDY0mI3
rSu07kT9EdBakhkJbmm0QZDZLR5n3i2xYcZ/aCnoJgUMKvCUGG1KFcxECn5yPqrEW7ZP+VbPDfh4
mPSamplLXDKzfLLUXOq/c5ecjJlGIPH8jzbbXwlcGXQnxqBtAQRu6/pPrdm8CjoW+ri87spRB+CW
FqNlqFAFlZ6DVpMt5cs7slRxYPTNPDY1VESFp1lF42heGSK0j1fc4xJnXOnaVdNYr2IYki93vTRm
tLM9olI0FWCyDlPOu8fa8KNawFwqu9qkF8K4lbHy+FgaZ888BeaECnNlly6BsVSabx79ylzKzdyM
+XVoNQSunyKhHZoFHSo0N0BBeXiC9msLuIEy3c9QfqeicTh8cdugR4XnhhrzrgZSEk2rGtRio9/k
Ea1sz3bJ4tLzXJLBVWMN5+2xmJe1zLwwms3S89GQLgY2dhGROM6Xa842vBD8R+B6vbebMzFPaC4g
TRtUONMpXakk2sgfEqC1sRWKJyC8MzFaH80CH1YGhJaWT9tXdYlZz3fHcGlDeK73mGm+YR+LTJ56
3rTHborzES36mGZaTQyDyzceDUa5+8qPg7gDjZeOnpbR5l0yLN8InhUzyQk9HBry8ljDrmH2A6Fg
k+oXT0MTQAtzstxWNDJ//SrIfG29S755lI2wN5sVFZYHz3CAnUudlO6U+WdIH3/Ej0I+Iy7siJDr
J5HkYuX4cbnOrcij3hy94tRxPOvTaXnLxkc95tuLZN7YsiilsrngyD09qSTezgy0s9CQYHkex8Xj
XSf7zrpxLRQFKEXECDay4c018snrNLzOSfy4QoBqqcBCRMcF2x6tdXkcF+UUei1/1NtYNJu39hc2
p6wQgO4lMjMd41BtD7Rb+iSyetIR8JWTDxu/wpuPYIxLfS6nmerjI16Mdbnyn6aW1XwAWWS+fx2S
iv+4G/cqMjf0GAsTZW1ZqSHo5cbLqTUAZfh7Q+mOd65RrwLNRgry2/IA33Qf/iZ9X0l5ooC3cCzM
bu4TqnKEZJx1NzQY1gHwLOizeKCRfCSq2Tq6OTNW0+dFQ5brYfqIEw3Ig4D/EJgbggzvABFVntHx
gtj0/V3FVH3kWR7Z7/dA+6HeIrG386NvYKwtXxSHL0zV/9o5vkmfqXn+ak2PPjv0sIPt4wnycM5H
n8XY8jjSillcyHg0ZvZ52c85RmbwTR78/DViv8nWxH6mqEmOnwcsNyowh8XC2e12nMsc1fhv1l5t
zw2RpFWnRamBiJEUVDbKmFBI5eOTjF0fmg5R3cZ2ZaDRMXwSyqmEgbkLRN/fS9HUyLFB9zGFQapZ
VgHoBLgeSAjDd2ek3suiXA7PSQ+gpdDKAUStFACjnjlpyX3xxi5dxUI5tAIpMnphGFkM/UbT4naC
S1++A/0v6wiwQHe68QXEiz+Gw8MCHn3vbukxzHMFKataycUFndC/SLD00H3p1rEx388BSP1kvr6p
eHoUGjuL2gaOZkocb+to5udjDv/A2RjsF4ATNF1FtIK/mO/IIreYpVrXH08n7IG7GJJR0ePFQR/p
mSSUrIj5AVAbZDkOOZDrvzzDMzqy5EgS7yvYAn4rFk01Axrscf1LmtkYKcXqhj97IDVZuik/2TY1
D8LrV/ke/aaA3TG/OmzfurTmJ0drrqCzPwTumxsK4/c0td82RXsGN4x1RgqyjRYBCWSCT5kIlNi0
JAef9Pj3Fa87cm5NHitGQo2hQ1lEzn6YWpuxPkgXzvwWo6HdceKTeCUu2lViyhhrWQar2tQR3NS2
6PT/wqu8Jzso+43BcGdle+kUkFUIYOWJNl8Ne3x5jsgPhG5M/gG7Eqs8hu5ZgPUwajbtqlJy0dJ0
nNkK8JEWXmrqJD1A7mKqE/1X+FREBgDgV6luzNAJ+eH9xqpTwMDLxbp9Cc+8WOSnMb7/Hkb8J/Wl
FuJLiEAy0pXWyNRCn08bpfvKhRyIetVUPWeknBbFUe9bDRMN6F0lAgrmwDKRMzUlnZykvAfoOv97
L4bDV80UQRoaBdCbdX8ZiRqKLraidEeJZASo8dGiFIi0EbeVsflK6XO7PoTr7PWxKfjpYtwTHUKc
GwkAoBz2vKrT7ijaxXNludsDHFHnMY2BnezBMPF6BXwFPAyr5+jK6iazQh2krDcj0zcU26NIYHH0
eMS1xjbeGzqMHsdJHVQFAA+PDa2t4OVila/TTTLPSU15abkfwECDSN/SYi5rGgGzQkf3/bFbpKuj
npBtQTM48X5kSvMTzMdiiWZKYPw0S43WxmwhJkZvZvu57flG+IEea+tCzWClm6FrqLtuBawIQzVg
c9cGN0M0qPGjC2AuuTlHctxDviFZqECa66MGfCJxDoz03HYp5xrGJOqWM4xNAXyTEgP7b7jt4WVZ
f6SUe6AxBb6lwYQ2bthc9IkM7g/33JkV9czaUelkPVlg5zvHH+GJL+OPFGpf+Jhp+o9ebuula5me
UXFCmJ9Oz708MW443uMMBVUQKdZTm6rzf7qd8D/yqqqSguwk2j4ZjsVeV3d9MumOkFTvj/nxVS1f
/o2Wf1Ng2NRU50kPSLYOKdDeDI3c0bDQzDO4ZnIQ1p/C/E2H4VTfzNRyoqEmqFjbU0zhwFjaW/uS
WNzQaLAXjygxz5bn+kp5BhgETrQN7NBIKPyxlAK6kSNhI5nN4fa/z8Q8SJUghJgQAKXKDI8FQSjU
EfkwIzSnoe0ZxTLnKOlIhfCOIps07oskV0IdXHypdgX9c6GbZOsZvHON6+lf52LbLEJfBsrADHVI
hVwAnWYIb+5qSp8D3FXEeci4J2IscjBLfcEdbishjWmhHv65mRiN8+84h1wHHmjM/YssPNdMmHiV
IgZD7P/u7fA+50QjQFQWiMrpBx2JzXFJN6QYU9qlZ7WIpldSyBVZGfVfXSO00Nc8p6mdVLTgvNTj
T+gNRcZMVDNP9HIAyhzD+dn4Fa3Piwv1kbHZ8UKvUaN6Q4ixFqpbpZUcIbdemKezSkhkxJTXhzJY
gh/6e0ODtRSTtgxCbB1Et8IphjbFCw67eIdgDISSiaXq5shpL+P5xWlJNEddjod1dx3me3QMxjhM
pYvSTBqwKj2VVk/f/cO6oi28BNVIiLAQKGCeSWlkQCS8EPFTfhv2ecuWZplvswZ/VEb/FM0Xyrzj
Te8N53vwZWxSo5nO/KwoIC1reXFBWqM3Alzj42flByb29eX6vkU2qaGf66ZOZBB5wV6f9btLY/gs
ilEaa+3JlY0zFYhvbhZ7opuBLRyN9E9sc5Wec9PXksONm1yqgRtH+tWQ6URYr1G1jEjuvCXzzTPF
xIg12/M88xGSyPlhWQmaHTBqxOYm9PhchYLXdMfTxUJ5oXYqIztwvI4xCzNULIfxH4zDYGoON3xz
LhUDaIE7NBEBcchCMsdql3gL6MSOTZ98ufTz8WX+gNPFZWJGHMQG/GcMfDIuegEIk0mfQpaX1Ywm
CDnXVkZaAw6pBwwea0oTA+2ge4AG8zp35ZHX/I40c1S09wVKKsOYFl+tMUGy8bzSQmP4gpO/hi0v
ADQ+2RQEf/iGSjtLfJIPZ/oRHc4beUlptlpgLBWS51mxrT5xvKcfjfIsZwa35+YmRKUtlWQoNgq0
oFOEDhG+RjE7rC+yDtrG3LgbZc4r+I/0uwz3gb4/DKCr09nVMbmhmipVWaQBLJgEio05VMus2ADE
BFYUUJSvF4eOAD/eUEiOiI0nDcP7xdiPO+rMa6MkCLRLFxUKwRbttWhOHXjx5nmRE/U9tbNXHmza
SGVwGH0fmojgBWPYfqiG3hw3cvO2cWUcF3CD86nR2IgbiLKYLIY3jhc3iMMbxh4PoCpYz402SAkn
vadWxg2mUdGjjjdurS4tS7LEBQZUtuUyoOFmYuem6exS2ycmfQPQxTPXVR749+AD2OPCqcz8eqhs
1Yg9p/AcEjtfRmukOTeLtCBSR1B95djrUR6j5RPQ3wCDEIAdcH/q82WW+LmkIccpLnpTsiwk9jZP
qCl7vx8bk5HS07W59C9KjEZXClCWgiGbGjnABrZjPIEXC8jmFHOMWMt4TEn0dKFPgWlO3kPqGSKQ
1gDV7ajH6RO3M2IgxvL69tiM/iq90AOeqeyPytTHJIucfgDFU32RowJtoVV/tgF+tIqFaUNCvXKt
VkhKW85z2XG76MK5A/FnVf+eM4zjiJnPACCyuAPpEOpzDA7ULcGGxdZqFIAXWS7SzFQjDdZ5AzRX
B3KOpWgYg6FKO398R6MG/5YtjIo3oqRiAZ6K+lVhTFbymWaSrWaOHNGZIZwXa+Dm9P1G9eYB4HWo
aAu0/6VKBucrRjzBoQ35L0lhvM2yxmYz7CSCowKJNGZGa5KVC2zmls6W8CR2vCLX2Nt9S4/xPNOk
lEMtxalrI4Nn9PrWIpvPO9SI93V3KMb7TJG3RXSAQ0kiwX4xcYpdIK0ZYOyA9kB/TiIMNT1N9ddG
/wyB2xfsg/ooCEZR7xKl4WAWj+TQ7yWOsXURABOUOB20/pKRdUIuDX0PNuF8nc7DefnpmaqZq0Yw
B/S1kZI3xRYNU0uowctzjIs+ajnDfjksv2Q33kzcWnAVgEQcX86nd239jg4G/SO2NwaBVzx4xkCg
I/9GvG5oMrqfu6HaCiFoCjsAAtPpYR04sgkUxydMBTno7483JdJSvLTBmGsMDJDvszJqPun6/4o1
lucRtXImuqMe1PS91m35bDSlhf7VFq2qVhLRIl5qqSVppBSfpekCaxGl5HWG/u3K0jsiXJZqXpGi
XtfRPC+pd3jMolEFBKIjcD4A7iKyEASVMEOFpQj6o2TJdEL1xYaXreFRYLThkleo43V+f0yc0NBp
vKH65+MzjD3nAJL96wyMiE+Fpgfy8nAGIv2iZ5snRqNG46/fR+/X/cPphgLgY3ucwLiASfm2Jm/U
/fX4DGOZJkUATrswbO8blszcE4kL1GgQEPTHaiHasqmA0j5a6fTPDE2K7Y7rgoxcyx09xvJe5BoA
lRPQ07HTp7aQJQd8vjGbe3Zn6bZqC5aAppTj41OOWEZM+ANGFI02KDiwSKvRVOqVskdBrxF36QQL
KPSNXE5JUzuphzx7zhn5Hrm4O3KM6BWVl+k1ACaPEtRwoqlETncoLNNwmhE9eXV1AFIEL4+POOZm
3RFlpNGbFjMfjTc90lDZSwN0rwQh4u9qJT0H6Px8TGywI4xvc0vranNv3OZ+Uid6HKFQ63vlMcp8
o+x5GLQ8EozXKDe92IsxSCRNQNPyVxjP/8UZALmG2TLIPmTjXvAxvVN5zSATGkDeVBVjr/+83xg4
VzcUmFdAmwRqgLm8/uhhZMA3Oo7qjjjzdz8/cPDmEmIJUK1nCQcIxPeJGBk6HtpA5SnsmL7eHoKx
D4Abyj11uAclDg2tSYnoRrROdarHv5WK4zVc0Vh/CNYNyxjrEE9jNQBGVn9cLtfX0jty38f49zGj
ZE5+r1pzFa3IW2dsaGouDuU6pen6E7ljzgPOY+3AlBvWuhMRQG8BPkO4tFig87trFVIXvHhwVMRv
DsuYiSpW0lkRC/0RPeuoDHqddZ6JHCGRBjF+xFHGLIR60PQZYhE0M66tbh8QRPNE35xJeNjvpQpx
0SolC4I97yTZHr60/ddSP34ueZ0uY9n4G2nFBOQ9S9VJHbXnBNIq7Pyn8zzZt9upk3x6SJZnnNsb
5SsgRYYORAV+38CSm9vD6s0GiMC4PbdMiSZ9+g3X0Rp9UG5IMKqthFowS3qQgEuF4vx6e5kfU+t4
XiIHaNvmqjNy9DPXCOUP+vzrk2PrR8Xzhjqj+X7UFUqo4k718qQUr2lqJpX92DqOHhDcQyIQfVdY
333Pw3MfKuegDS5HUex/iyEWKerY1XWuPptCqM0pkFUrt+vpY6Kj58KGuxmSJDMZXsk9UblAu90l
iC7HEosNo01ZP00nJUc4eDSYgzVZPQ2yKr4cQ+1X1mBNqriYeDycWB4RRulkPXZjQQ9hurCLS5Lm
bT41C7j/j9k16rtNAd+FZRyKqgEu8p5fFzW/NFOglV6raUvNnhBMLVPXSsnEHvYf8Wo0YwksbCZG
bhDA3QMY9HDuG81CYqJXARd0gce7bpHO0Um7Ko/iy69ttrOwnHGlluSt3CdPJennh5Q6u8cnHsvw
3H0A8z7Iyrkukri6HJenc0A8eHJPvbn+lVtWQvcBLQyzMfKCph/mQjRKVKqCLYqzvNzOtTj+w6je
8IER1Eq+eDOpKi7Hl5d1vnqvyK8+ox6xJ9TGaKX3tBHRKhcZPpqbQ4QFHPUf1c0b6owIa5fJ5NwI
5eXY5jvZO3RpsRLyZ1fJTbGFU+vywIO4186I81nQ3V6ocdwlWjh6832rW7+q9ZnM/wTUNkPkokua
HQ67ibHjvcTSqCp9H1Zl3g2liZpE1Afay5Nmv4ef7zI2t2T2nNhma3bG2+LjsOicr4VA6Ftrms8h
4RVFRt+TYUnDsONuQJK/l/pa7jw/6VPwW/yTTfalfHws1bzfZ7TKCzp5krdQ4zB5j7Tn2T9dMIBK
ApDKgd4OSzGyA7IMxWp6rmeXozrLTpJfnvTs/C8sNzanAq9TR1MfdobeswjYUZdL4QuXo1sEWO84
b5SXrDces2msHw78/ybC3MNF1qswVC7QOsWaUSHGOGx5OL4mouE91WZnoSuzSYjKuZ2RgUsMXgGX
COV9wOyLbPAoqGEiZg3eekD9TkLa6ejCp56n1xmROxlA1KqQa2hNzLRIJkkHEEh71uv6Oginakzq
M/o4SRPksVXE2WXKeQPEwcYzpmiGrgP4VugTxbg9Y4qCWVemaKiY4g2YiNRHQ5dVrJP18YK6wuQZ
BdiQLPRFScqF4zTOi8O5k1HymP5HCxFWA840xjRI2HGaeOFligbmtUyDRWHAMf/acSzeWBsCfv0v
MjpjBQotKjXlglMWZkLQ4ZO8l6b3xu+7GT73Bzdv6DBRp6vEfp90oIMlrWS93v46E/RhX2wTJo4c
dg7vJRl7wtE4gqaO4VnTVXakUPK8oscOjukRTaQZ8bdzGyZ1JVjmgqOhPx8NFdKBmVD06OvA4mSU
R4tnIna6YPjVsCrSv60otpRyZGG4hHvm3ZNg7Jir9em5A2rzUVhclsRcLTYH3kLsEUG4p8E4AF4R
XCaFOszwok5c0DlZ9YbJYdVIKuWeCKNTYgAnwwcS/HE5IfLbBg0F1EDDC+9tG4mJ7ukwD/lEQMsi
fFGkptcSZobSPQ8lgXfpjHa6fZ3lTTlcerXrT4fZnmOSOb9/PeCNP6ifZ7D7GX6/QkCZElrbB45M
DQ/HA5limz0CqUV/QAsKChlQCQLqO47zybsJ3jkGK3dzDi+/JMOKvf4YfegfgfXFm8MZaau4u+nr
G3NDwA8nSX1BjzCicMXJbLBqAanqyc7h3MhIa/09JUbPsa4dWWkZlC7b9amhp9O7T51tRn9t11aO
waozJl+38NU4njlPZ9g8spB7ZaUMyj89vT+1hKxMMyTPHM38aZ6Hww2YrfBoYC0ZhUmBkhm4ZYYB
EbRmwDAjzCCXt8ciJ46L3DcRRmkueiFOqml6tZTP++0xNM7Ofu+tm9rYr3bRxdBzMgzAILfLocw5
nsy8cn47YBKIoOyvmj06YFZVQXwrsGtHA0un+xV5NbM5RqWf0XWqvn15wDfHCIjE1YeRotkdo6+9
Mzfymk9EVS8FMPpFe35Z48Ww5uRJpavSfDU3lCe0f2MI/2I5O/ZbAdHd81OQKwrUOFCQW+4MjmKM
q/g3ieHWb050lmeYMhzS40ZBsDvtlaY0lDkXOFLcvmcbo3x6DXTSrsYFrg3Lsv6IT/bTyhxG7kL6
woNr5t4R89yeVV/FJiQwDZm9i7W1prgku3RSZ4XKTY5+UD7e089g7P58zOvbCnHZ5aikHC/LxqL6
8bH8/42V/L4j5t1V2lRK+6TCiU7RZo0J8CMKtMR38o3B7UoZPvXnw/JNizElETrtQjED94z1Gcgc
oYURCErMQ4B+M93gPQAj5fB7zjFGJQux90KQIRnLZUKMNa5rPn9qqf2ndvbwLhcY9tYx7sF72P7G
X/rrmOyoTS9UmEya4JiJR5X3BURRQ9tY5XD6Bjnaxfb4ZAMcO0bmkQ/NsPxotjWcjtfeIA6+94Mb
Y2Hd+6QPSt0f5N04WRVFbysyLjODmCY95DamZ3lBB+9QjMlQer+L+qLoj7NnBbGmNU/oH9mwMRL3
hvFjHgu5V8UYD6zjqtVMgYhgdT0wDtfVaQGkg92Oc1UjjYV3oshC8k99Kfe8gQ7EEDYD1QD0ydom
NR19ruNB4bCR954qjNEI1eKiC3GOtyRBu+71LTn+Ib+RJUdMRR3PMD45dmQ8EPkWesaO6L4sBzNs
Sz5GZG1068rCm7I1OEQ4j7XCGJDQRUK2ySEdJwMdbUcyR+Yf49WY415qJk+PR1Jw95fG2I8qqsRu
quFIS5B7Bz3f2pM/rmWbKboFoddfu89PgQM9NmruRexiAZauAOQkRiIxUlXBv4ekqA3JTi7heHPj
Gn3z+8wLlnd96iotNFoiL5hneH/fzpHWkwlagjSw0nE4ojiSygEXbwgyongGgsMU6X+oGIpgQIwb
AntqaWb79lg4Bsb8MFU3dBgBjJGOU9oGjFMc2eheH//4SB7s/hSM5OXYTqtO4ivbDO0Dg9Gr6UKi
C0d/6gjXFRw1gjdHYQSvUftq1k4wfO/FSBugVMhLTIzbo28KbDOB13iTTA1xnBw5pC3M+p/BHCF5
AHgXnu0btQw3tJj8Tiv1aIV0cTG6FW5zBzVPn+w+ec4FR2+uObsbX7OO/3f90iGwFfvx9Y/UQO6u
/2pvb37dq4QW0M/g18vyP/2t75FjHQt7biMdv7rQzjA3m8RILAdRHu9oI/nGe+qMTcAuproWdXBw
iRbmyzzGDoNliVF4q6a0+gXoSufTOTwLS+6A0KAzD3SKHVhMsMchbobgKGxo7L7VpOy3rWj5Esfo
cQT+aolv2KunkzTyMlhadavNFWRNOTI47rffyCBjHMrpZRLV2cBBAxUNeLlbxFY1yhmdQRe9w6te
8MzFVZ5uDlS2qeBFEejVAAxcW9Z/jKxhKnRh/KsswM3ZGGuBdfcy9ncNUB2YGVDp1H6ji92u5pjX
8Xjxmww7rFgqsppHAwuDMxEgCh3QIzERL6q8gG40F3BDiLEXnV78V+iWhmAqjrvYFqfn9h1DTdwX
ftS9vSHF5KDOwTSbJsUgFgl5KUi9spQVvAoV6WCAbZnRacENu4effKBSbPK5j2t3pqOPYchKEQOw
zMvyoK8FtLzwBsPGI+Ob0zFmoyrEJlFCaBWinyH4+QNkOTgvJnW+ljsevsB4EuyGGuNYCFp4ERUX
BzNQK1hbiYkGovm+Muy3hbnoycFBeLL85NjlcVlBhUhSACIOTG1w+0bPxPY8q/MpolcJGJbb/HCc
Iz4R58TE9TkYEv766q4ZPw7Z8cfmmywjN7kvTXJNvJI9nbbArKEiYJGITpXN4NTTL3Tz5ug2FxyU
ZXilxZH6xfAcfFNnYqQArfyxWNYojtF6FR7f13NypqB/3Gx4SGl/4y5+02JkKJSi2lMuoLV8WdbG
0B8WEGtv1yg1wHaacLwfs/ZvhPabICNGhScXQjkEz0PECbMJSNyZYSP/tZttOLTGo6QbRjKuqZTo
FdDph1ddsE+Y8FsPzrBrvdrm5sOEN2waDud0wy/+1P7v0zHvUKthCyt2cA3ar5IEIoMGDvujtB2u
aRu3M9+UGIe1SIQqzycwbS/1b5VI0I65nToXePqvK1TXqGwBwotzvL95Zr+JMk+R6lf/TaZWZm0s
ffSpaCtiY/K1ofRTme884/OF1xfGUQdU2+9tQI0lZq0++LKlYZwEuladLbqpK+NsN5zz/c2z/r/z
qQJrbnw1SZIhlnnXt64xJzJy7vQaUfPazaSBVX8vKarAmJg66AB84A/Bp2EZ28FF3ye2FSzfkeRE
BgbnW61MZ0rpwTGAeecExi5+5qXQxrODf2mIys7Zw6SrSakODyR03zoGBPkYclkgf8Dl7fhb/M1b
xtK0E3UiqeUgsMApwNhl6iDA1jacF+O6SfMRXxn7okme1JUdyGgR0X3Mop16Kv1OSG3EAf5rGITF
+FpF5qmGz5j/tu3V22KBuOhgmmTuW67x+/crxlhO6IrVd9mKfroImhcLE+Fzk/HC9fEE1c0FMCZq
MnOr0B2y2wYgDvM5Zp4ncBt2HLM0HqJ9854xSwFmMs/ukHTIMIBLJ++CRXcOD+JrsDiPOM9YJHWa
Zpo3hNCXeWG4ZMCdfXyM8YTNDbMY89N6Yi1WZxwjIkge7k7oWBlwDPeYNSM1VHVj0uAJMJ+H3ZKL
GPzYE8Fw670VCnPF1YUhQlyDakV1U/hNFx5vi+jfhIJ/3dRVXm4cHuzhjcLzkJMCyObgY8FbtdsB
K84s6QEQEbwSDsekq9ca5A3BrD8j8g2Rclu+F8NgNhys/dMMeE4i+Vpgz8UhtB/fIk/k2bptk5/R
1HStBc4WbkemO9gBpUO8Yfw/CTEWp/aFvK+HsDqz3Tc899g04Ry4gvHYV8QCbEYwhHOkSWcIxssy
ByKKvhHegkNMd1ff8PGJrvH4AxW7ItzdXFY7Eb1AmQzS8bJeT/HkJ8CPtyOaOqgNH6gjvak8AeG8
U9cn84ZkpGjdVE/BxCXWqum0MrzjjmeeHntNWLVyz0IPWwXqKMGx1kbgIPWxTU5fxSsWnSCk4EIR
XzfzPGIiY0X8WurSaQqJP1vG+xLTk+vtcb4P1n+O8XaP3qReIn/+EEIrNJoDV0xfLQ/RoXccHmc5
rrDKJunCCtFpOqheaSxP71vr+NQmuEekmNR5TDnOME/trpHAzUX2UnCJi+HYE8fCCl/XAQrngBPM
uUzOK8Dm6ZQg9BTsERkitllryGstJ5fYEHi6zSPDxEhh4/634GJZioNCuk73hH4sUMOH7vFcUI4O
XEPjG9ZdvP8ZkuUalW73CfBxjxWb53iyibi2RpanmkHLettAQmk7D616+RtWfxh34HV8cywWm407
x7ly0c6QhGDxBwPjn5yz8K6GcTaUPJG8YqihG2jiHp4TNJHb5nAzqLy9cIgNP/ZAmdlEnH+OO7yW
OAtwCd6PyJu6q9W1zLFMfvFirr8pdfz1OLOwvH2uB1I+yHaTGIJC0pkTKk58XsX6QSog64Vsp/W+
x9hbRR+fk8NTNjmXttFUaKc45rL7Et/KzRdHa0emnG9zDioLItY0QRymg9ucfKzRgx5Re26tZduC
KO49G+VnsjExztSRLzRYcaSfS5yJhfIJOqDLCqfLzBPKFcd3y1jK62lhdPSSm26z07a0fzV2ztch
XocZzNby/2kd2bRd3YSzi4ZOCZgtAwDZ8JLR7hHjH+esf5Nm/UuGrtN6N7akTKXpuZKHmww+0Eam
UvGErjUOFZ64MD4JorowOw9xbJHR3JmR7NjzOsc5NlFiApfeV7VAiNC2gqg8WKi2w7NSvLif3bA3
TfVQ8SpQOK2TjUDfSY6cFMDZbd6iXl4UzLbANZJcN7MBVqSj2EKywtpKe28/bco9KveP9Zj3Cl/T
AjfX70VN1HV4To6G0c3IBT3k5AOZTJ/jZHMEQGailXhSNHVwwYkQTGYAuUWwInNqOpzsGiCV7702
aYIW/bhHkrSjgLkxtj6mdMgfxNMEs6Sb8NqGUGFFHg+wfzxkwTpJYCphlO7/SLuu5saZY/uLUIUc
XgeBYJJEUYHSC2q1WiESici//p6h7U/YWZhza22Xyw9bpWY3es70dDhtXh1nZkM5lAIjpDBs+S9e
6j7pzi8kalxU7Wm2hN9TvBiezuQxpykYhOiS5PhmGtkOvvWcftx2iuVH30wAc5YaDEhkmDOHp2MW
yHv/wKMPVceMkLc71MoO27/zwplA5orOFSM124BakKzXq8BD1xQJ3PHxtl6LccZMCnXS2Xcyy3M+
FDEN6ycHrHE8yF5Masz+PBvHh1kWWRU9SvohXmXkWhLgACnP19gYHds9/v1YOG3B2UWb43/hOb6z
a9s/IjPE02kxy/CtExuk95NiRj3Njke7D3wao7brrQ5GF8uR3i68StwihM+EMdcu3eosy/8S5uwz
T/zpOzx9KAb8EZ7NRDBheqanlhVfs5yqLT2+IsuPByovPL8+e29JUX93tDbrLudYgdUy5x2rlX4N
IMMiIOlBC09YuredmiuMQYMq7MdRMSHMOZ3q3Zlse1tFZ6invonmfbX2L63HkUh//i31WHiochmk
epCYgje/WBFkhwkKJr625nk773MxuID9ZwilaUMviugY1EFL1EpDyXmHYgmepda6x/jry23teE7I
gISA5pG8aOgpVmsipJg94ZacePZjgEKJrbKzqBPm63g/bC17QP/wFw3uEvyP4/LLOZpvl2dD9XYa
9MqyIO1lj7w+TAhGWecRNFj4LypPlGcBSwZaIqIkfduUyyXamWjmRk7lVEhGC45Sg7SU0pYayJP2
tnUs77Gw/eFn73WbaaPswxQhtO/flr48rTCTzsJJWhUdtmYjsn0//7p4Gjz0YLovPPKM5RBqJofB
FHUaQ7mYYGCFBCC4vzv3WIS08Y8xLxm7nKCZSWJwJZYbq09U6pt72h4IXvkUZ2GDuhrWhXCstxix
zWQxsKKelbMmRogBaufUuihz4WJuCBZTYEwOJSCONM6p+yN6L0Is46XQ76D18SNE4LZ+RCEErQOl
veXiM+emZiN5TdcCoRkhrbX3FQldaYVlQ5xztxzEzwzIAIkBhdqKZs7bTbbDEoQvZaudSYjliXfY
Z/TFjaF4SjGoMrSBKMYG5F1nqDPHehcebn8lXlzIRvFTqlClIMK7P7tIcnXkJ1p8TXKHVO/BV55u
i+P4BBvPY+I5N5WAKoRlOdJdTvRHbgaFevGNq4wdSmnjfpQbajR02ZHHX3QUwUW3snuoOZcmTxAD
EoVuXQyjhKA9tgmvYw6nDu+vM8BQJoqsmDRhvdXBbnpZ3/4QPCS97sWYBc6ZbJX5Rcafb+1+4wxO
1pCfWIG+tre8EH0ZdXS8pFSLLhtnMDvW0CFVJXjDmb9axy4cbHbgbb9czNAp3yKYLxEIulyYOUR4
0lZ+yIjMhReeEszXuEyY9z0HiFrQ8rzft++Jo4C24XUk+Qpb8dANhXwR5wstB0rfSjFobZppXysj
RMrvGVY67x7ct43t3xay/PZQsaAL5Lag0WXnTKTJjKSubGncdyajvUc8hn6ZhmD+CXOAuIY48cMi
AMzkMeGD1Cvnho46Pk0/MwzuKBvg5m2Vlm/UmQjG35S6i6vO6uinAqsA2sjuMSuxRrYR+TZcrCmv
GrEcjWHbj2IpFqiXWUYykMKqxURJQlv7TOILmXxKKkKjsvfIMeNt8HNzxIxG7OV7JdkeeA1si645
E884/6gHeddGEH8fHhCiYMnXbYMuJ2FmAhjfFyLd7KSA8pOSaLeP7HsvcdrnNXkUP9EJOKyOGL7K
nnkpmOUs5kws4/8wthGOkz48Dc5Ezs/xCn22lwZRLUe/RZecydF/f9nl1iCIZxN7DF9eDHw10xnv
q9fbJuTqwjx6aIthY1TQZesE4C1C+wvK3trbJ0cM/RJ/XH0zVairzEAdu3LrSKU7IKvHGKtbHq89
jChZHUeeQvQQ3ZJEjTqThHJVnxlnKJR0YCZrLjbx0l/hKtTWvKfVtVT030XJbG+WrJlRpU9wvy2a
QvVfqQz2azVe1SGy50VEsMeFcn5Hnnj36RyMBLPZW43jIsuB3z+GldmmrTxuLpdRgmEdJysJQYNf
TvLH45G7fIfjKTLbs1WCkSW1Aqx+3JbdFpWzM7DDN9YHjqcsRhczhRjQ6JOsF1Jwgz0lmRfmIbl0
GUlA5tutVZFI0iZ2FH0bNKdnYXpoFK83efHHbVf9k9dCaaIpT+hX3Yt2+XaJ7zLwj4wGcoSBa5S8
d+ty9XOmMIMmEwqGtWTBrmq8NsWcSKndruSf9Uur2KJKYmxMXG3kz2E7uVp00nnvvMUIZSaeARmr
NwK9V0GrfP6KUxI/bELeVb58781EMBgTYpG2cUngo5grBtlTusVVTrDSxtj8UNyjwx3K4qnEgE2q
5aFoZPQLOv0P7Hum6fHeGdya+DYH2GSeLAZuuhArdMwYsl4cuvWhcLEJxinu9u/tZJtHUqx3u9Jt
Pf1eq0FekDq8xANH/vXUzuAurnVQbV/gPbnTfNy5uIZun0eegteExExAe67K3krpJXQ6BZt17AK/
PXmNwh1NcTiFv/U3uufbDjfVQT3vBryyzVkDKK/jgh4MZ19+rgfy1P4KiVf6gWqDYNvXnm5ruvzw
+HZTtjXLTBN0GA1XeQXp3QhbMtKd7uVIk3Ek3b7YZbaGU8YaduhSjKNx2WhjHfCu9H9mhHbc3v0o
sIzc4US3y3mjmXIMyhSFXpRqjGNeuC/qV7MpM7LhznLdDvjka/Z45iuZFV9adULAhwl44adqD5tz
hx3dt63HuSCueDoTMnTmVCb0dHuPX7f/8nKLw8xIDHCUbZ9VJV1qUDut4YyxnT4a6qoO3K4i5Yu1
R1NU6xc8Njyu4zEYYlZCkXcNzBZFCPLICnCF3i8k9nhDM5wTxdZzWqUehpR+n/RHcpx++LfNx4Ei
tnyj5HqsiCM+zD5YeYZ35kAtx7nY3irTSKtYpVZC31+Kwv4bqNluK8DxLHYOUhsFKSwLKBCsMf1x
4eyE5bzGQIP6e2QqdW03Gj09Had9v6Hd2M0uj71LZoNWEq2mh6Ntu293j6tS4wHO4ov927HZDiss
JZItraGAszmZB7yUyt755M3CLj/ZZ1Ko+81Oplp2GP86Q0FwLUveOyU4WIFaGeUTbL+xuR2E1F43
7ofrzTUTB+qQuI9Tas/MqRtiywR2RLYYhUlumM0zIIMMkhBiDksAMrQ1wUbr87H0k5cpOEa8Nx8P
qNk2q1TQm7ql8FZ7l32AZEe94hNRLKZvv78UW6aRpSIIFbozZcTapddqX3XEPvDFcI4s21eVDxfZ
bGW8xfrNXrfNh9TuUL/DPNfowHJb5YHb38p7D7EMtmKqiNlZhUjDR8bYJZhm8O3Q++S1bfHuCrZn
ytLERLrQI9VrToGlunfHT+0TBTVaJ/wf30Rs25TWK+JUNfC+FAWt+KXDjr7O6bBYbATHW03MZuOK
3m0svMYgN07XlUZ1drrSOC3CIINMBfuEnMeM/GxA1QTqIc6twQFdthhTtIqsCglWLFkNiQNy4YH6
f3lfoYsE+1pMS2WnfKq463LZwuoUsIU4uSc8pvs3G1vgNsfYc7j8i8tlC1B7/kccg/KtUZgt9r3T
QgKdKDyk2ydzrf6MsbjQcvxNQvyjf+Bcjf/lY30LZaK7thQl60xXk0z3W2/tCfb0iNX2X1yEp4/v
P53iWw6D8Jfx3CmdQG25BTnn/Tpw0DJOGalq7G4Djx5X4HI251sgjTlmXtiAyrKMAgis0Q5J598w
oEkJNGmkjHsF1wrG6R2O6y8HMt9CGbAXMZPUKiZc8mULkd6+77F58yE4yo4IUn37UG15e0T/C+p/
i2RCwEqsmqgX8QFBMHMh5sOOUt2B5Iuj2fKV+Y8Y9rUYgVFvqunD4yXb7Ud78pAvKvZjTJcOc8dB
Oc5y1Xn27ayLoGhyItAVYZ73nj+pP9KUBN6PonU5evEOHftUDFOxyVW6qApzQ+FW8zyMnvtrskGv
wfH5rl0riAx47T3LwfS3Lan6M/WEUgpUs4CXnA0nwDLqKOZoxUMu9ploBFhEbXQUSrB5VSYndYXK
7ktvrnQP6XSHc8vwfIPBkMJKwx7FNwDxFqN+8ett17ve9Tegg30bdoES5ql2hSjnJG+wUxsrRz8o
5daAiZPYbjBevjuv0duTgX7LyVaY+7z9E7j2ZMCkbNQyTgdoWO7Odx+5Awy57HavO1wHPq+tdvGJ
bxgmdl6aWHvKBvsVlq7KZZmgP/QC/jLsU/BAaYIM8G2VFgOsmRTmm2VDr557GRyZQmNnmlsVroZV
YMk6KbfnhuOOi43qmq4YdOcRdq2xXP1gIqgifaTT8g4wqvsobNCXAf+tu1+684D25NBrt6Gn332G
IDw1Xc7nWzpvc/HM3ZNrlYk6F8Rjo2qBzqzo121bLlaT5gIY95CCeATlOCqA27334f3S141PG3pR
2szhjJ8vgndb4GJGfS6QuWck45zr/Rn1QPAUbVW39OMHf/tyW8iSh8xlMBfLMDSqJcaQcTp5zgB+
qqTivJoX0xczESyhftrUfaLQD7Pdl8fktfqJ/ozwYn9yVyQv3ctzQfSRNkPcrpU6M6Z0DRhTCDaB
84AGoYzsaEzq6y7HcNSdWLyaC6ORyUyYObSDEg8QdnExru3ybo/Fh4qhaBro/yXUt9lsiRS2Emin
RdrmYGAiW2qICeK1GrochJJg9IKjz5IjzOUx+nQy2rj7GPKUmCSvGYkOOXhRbzvb4hGaC2HuxFCq
+6GTIaT2TltEa637nr/Frvx2sUi8bjQk/Xvo9uUHop2sKi4xxPUWYb/a/AfQS2721fqwiXVNmAAS
KfIr+49qRfAMlFZkcn1f4rQocb8hA7+XXtBQ2IC6EObuHXC76080eTdCSw76LYb4hiqjtizphiKb
9Ek/00yRJWGqevr9oNhJ+jcIJndkfOVhxvX5/4cVZ7KYgzZiwOAcXCDrZWsQ7718MPzkfkAtzqlB
1+YcAxdNgEdb98ATiEuNm0deNuzsBzDOmqaYoOsl/ADn9B6ABxEvDB/RsMGLeZYO+dyojL/q4blQ
ziXkbMH9Ur6Gx9vnYfHMzdRgvLFIhSEYavz5DO8kcd06rl9zOZ6XcjlzHRgnbKOiAJmGBFuh2+t9
TeJVZ6vO7jXHNK3dEmndcwLFxdTHXCK16swVp7AoqqCARJqOOHme4F48cjxyZ6B4mjEX8hCrvYw9
MZTiCfPeFqTYG/Xx9idavL3myjCXsGqMg5Qhb02jGoxsYj29SuRXDjAuhp5zKcw13JfSFKKBAFJK
dCdPcIeznW9X7vPGDz0eVNDT8cfxRYyGpinTxJgQI0wvcsxZaQqENXSJhiuh8OkDEDmWo451Qwyb
RLQCK1FFSYUY2s90GhzjTiXoLkdt7q/M960Rm0i8DJkWmJNBNfL2uYNaeG0/2CRCSP05/D/68pfR
diaQAaAwklNZC2U63oURstOH4qhOhs7TL55qi23rxkwSA0HnTEysNIUVcZSQbYgeLmA1mNBCsn0Q
UbkGvsZHcQu5n7rLO8gcR2HzioVZXsyg0kGx7wQP02p33Phf2tq0eZ+P3he3PIWBKDDQW+nUQc62
31geRgJep4NkHzS0LN72yeUAZGZNBpriWE4vlQVrvqTI06PBzhswz2jZq9XqDmft6+Cb9m2RXFdh
UKrUm2KoUriKUzvatbFv8BRHXucvsrPhWXIREmf6MWilRHJoRg0OgtNRHgPlrjgJGlCe2+DNO9wM
hqiTXuWJCYwXkXTo1sJdtr38vPvqkbusuFtyeJ9NZYKbTpDK5DzAhtW78oq5L1UhjUue3VWJAL8B
FYZvqqsDEu2AmoqbIV68pr+NyvZ+l0OixlIN6S8XF4vFwztv366UM8HmqenwJr4eXnidx8u3zkwk
gy8BKEFzEUuEaesYQPPxDaj5hTUQL9wPyTnjKoMv2RmzotVFg2ldSu9aNkRw1Vf/8/YpWHqazVBM
VX8PCdASKRRBj3NXKau4WQmYp1yLr1azvy1mMV5DvzbWjmGfoyYyxxuBsWlOsonO49V05/NHQ5eN
9f33mbOcNqKsdzr+fuU64I+myzJab3Qwh3pbj+UAd6YIc45jkFB0gQVBaHK3nfQx3IT7SbT1ltT7
Ayr/d9rTwGnb/y9A9a0cc6SNrs4SSYFMDeTbRHSxzhlF6J8m2UQV+fzksgos+oSuwI1FCXYzGWOq
WOfcBdTzakSmH/n9+VnDXEWDVGzzXNohaKz5I5dUhz9uGt0yTXT0I/d2JUibhaYyxhIaK8CWUZAp
gP9bIJofSba8HmosyBlJ6vmHzJbFv7oDZmKZ4xzVU2fFcjIhUsUZkxL79dn2262vcIFZo+f1lobM
eVYa7OKRE4hy9PeCKF7uYPmI94ghiddfKLA+uK9voyfZAXnebDboOD3Rpw1CGFS/Pj/B5WbfveEt
dQDQcO7eZf+aGYHBgBAJ/9Qs8Mv2iq8B0e6wRhF0GdKac3bo37llASaaaEXQrIn0G0O1fbGXFRKu
7dL+Uh6Kre5yhC3egzOlGMTp1U6v5AxKIfI8YesRkgl3EgyY2bz09CIpIla2/eO7zHkJpqgz9ZGK
AguOuTop2EkRpm6w8ymzj+/bILdtiN5j0B+j/jQuxGIpjHe0W7zHufmpRaid/RoWoYwo1DIRq3NP
zvu0VVrPsq/Xf/SshoQ7sXQNNW99VAacGsFoJFmBOFqlnZzIWz+uo3szt5EVixPHBygGtin7JVgp
4MbHDd04dXjhRcSLocC31mwuU+yVSEpj+BY+Qe++X7AhLNgpK0zXo75J93h9/t0zaiaSBs8zyJou
iTlmIzQPUuJVGzEhAmKQlRtjW4evvbXcbgLOlzUYsAqDCOM2AgRu1RWCD+mMmstG3MbYQAW+ik9e
Nmk5XTBTkEEsNcG+0Kmj8tAmnxzHe98HmScHfTjAbzDgk5bxUGgGhKCAegaFKMq03PwzB3oNBniQ
qpeTtgnpsuKtZ3maaLu4yMD7yuPE4EGpwaBOK+DuFC7Q5gXxKHaqDCQEDz8deueY7ZpmvnHu2A3Z
597o0N0b0M6B3k52BuaSgDrI2Ep3Iqi7L+uvA0o5ga273MiUg+MGgzBa0F5EoYY5UyzrcOKD8kjn
LjF+YucC+d9g3GDgJVH1EAebyqrJ9rSXc1v8LFFixwpTojl/9yb8dnk2WVvmeWPkKb2k3y+r9Dnc
g4DxCPqmngg7XrZnOcz659owGfyI8+hc9gUgaw/M8j5yvHjzLThO46O//csIeaYZAx6YyR1TAew6
tIkxup/wpIYFeYNjPP83GcgYBks2i5DCsJMeBgN1ETRIOsgX8LZPcCUxuNH2sim3NfwfI1bXNCP4
j3YoFmy5OE8tc+OkmQx6GGmYKokaTSgooXcG1FSUhBtxC69nhoe3JgMecl5mQqLA17eny74juV8S
8BHJ3Hnmxa6LWcDCBviBWuT5uYPtxlVUEARjsSu4hmUHu7wh5eiUNdHJZYdo6XMbxXdWZ98+1ddm
vlsmZRBEMKwiSEa4CZI9GBHVbWWLfcqZE7ugUVsHlR2A7Njr0Rgqx25omz5u1BCxBH3v8JmSuL7E
gEwryedUr3Dqx43nVbY1YmE8uJWFNSok2Kp4W/nllPL3SWQ3GKeTNBWKCH9CgnKPhVFrMDzvH19N
gt1l1vqTI406DWtqU8UaDF0xsY37+qCdRSlVK2vdZGQIBxWn2CsYFFz58X1ufyb7TzxzONKWzspc
GuPCE5J4RWdBGqZqSO7E9uuI6IT7Ql3KS87FMBH3lBUdulLO16BBICn4IP3xg1djWnSLuRTGS/Mo
j/Neu8Y/aPCPweEGcnpUs7gF8sUG7LkkxgHHKpHSLoA+NcqDzYSVb5hrt2mjI94PX3izWFg3yvtW
Sy+kmdDrj5p5RqblwRhp9FudnE6EfruI8iTigfTJc0KeKOaq08wpB8UKRNHk7smxkL7oyeWkniHt
5TM7/W9eyE4cGBKyFzX9cMEqOioT0c+o69JqQ8Lj71jsjpobkbnwarCgh+YFmo2rCiNkWw+TxSY2
X6DXMSSa5VToorfFLRVvrA20GAfXpC+XX2YxHpz/EOY+TCO5ixp68py90zQE0rGmHP/5Qs4ACdjP
F04AutgEY6qmhdedpqObjjkd0VnQYqG8IKjGBDW89T9MS5xvSX/3n/j1LYY5GqHVtILZ5cAvzHZh
4B50ec+0nMOLxjhy2NOgSpPUmPQI4h0SHkKsK4pBdkhguNsKLV6+M7tdP+Ts2BkRGgJCBQrh3vUo
09LgD+CBRzaP3jlIC2x5Od7FOc65SIraM5Glhj1WZgaRaGwGlc37XvHOG23frkVU4mLcq85tHRe7
YucCmVOhdJ1g9j3VMbuvQKPsH8YVRwTve9F/n+nUj+qUtW0JnU7TLq2IdUgQLdG+UeeTt0VIWr5E
/3FCdgwnU/VUFDv4+ssJkOXo6AgAvZEP5gWOVtSbb3j7dXJ9ppVmiqEuxxV9PzqifR/ZRUVqX30y
Nl9H443uhf1/bIblacfcpoIm6+BxgtDp/gX7HGiKOXHKbbpLn8Crwmt9XNzyN3cOBjjCpojzTKLe
ePK6YxI4CPOwsgs14dfPry8ucf9ySPL97RgAES8hKtAqxFE+kpODWNM37P6JCyCLMYmpyGBEtxBv
iYxDjpfzoNeqiVQy2Mv6g+ZqGzuRvWzFfX8vajSTxDxIWjlVQxNKwYDaa4IBKgxPCWvwFHCgaqnY
paEDVlKx6EUysary9zMmR+e8CRoVx1hdPZUf1mP/VldoG9qGH7f9fqmO+JskJkAYal0QclODpO3p
3vt4al4fLffXT4KXPkjsM7snGjcyXjhrmKSSRMm0dFpcYT5YIEZFVYTW9KQjV/MikMKuetsEma5b
Oc/Hcl+u/j3L+ckDr6V4DzUwkAPIhqKKaCT83bDxOJ6lVC1EALIXbJ7oemvyNjp3P7AFhMvtd51o
YkDlN2kM/IdlXmfj0IrXFG2BlWQ44T8s70I+QpJ4j+Cxya47B99+1Hemh5G/0gb/ir/FU+v2Z156
+ugyFJfBQiEZ+tUNZvAWd1rZ5n0konq23ctupaIQjqhahET/y1rTRUwciRRMGN1/k8h85EYc42HA
6o6n7AGFYcMA3yrSweh5Gl8PiKtf+ImWhVj3N4nM6Rw7IQmnIBFpKXKvOMETZT5DuoW73HgpkvhN
EsX1mTXz7DyB5DeFF3XIz95PkyN/vvp261tPn7gHZUowaKNblHdLqQsXhi5LsoXqMCie4MK/C64L
WcEzL4NDaWTwOjjxtAOdjotV9wbBDZnYtDqKrAwmBaqV+WaiK+Aje7VWdjLY/dbHshtQYtvRS/lo
n++PTsdLGy61vP/2C5mP0EXnvsZKLPzCdoPCBFZV7OFvU71qXHAFwjQ2sc3dWSUa3bVpfoCRseP1
vS/B528/gvk+Vaqm50iEmUBnrREM76Im4Zkk4YZb1N5/OPnsezAXeJKEVlFbObTFq7s7ym/nJ/f5
q/rgPe+XKl2/acRc3f00IbSLoFG7cRzfakA8jmptcNhvNaKQCIONpZfuLUwVIKJdYYXzHntK4BDC
i5H6NrdqvPTo+e33MHe7nOIm1jv6mR3nQ32bPnQHPCxgu2xIh5FHmjPaBhYngbP05ptLZZtehEsg
XzKJSt3ux7v4IFegBYycB3W9CncD0gTYzBW5I8HiCLTvXbafoTNu2w8etC0CzfdXZ7tfEiOMBsvE
zxhRREQWZFX7gTdgy6qF1WscGKUB+w0PYxn3+rDILD2rRNzPOO5B4nSPPhIT3EG3ZUybKcW8HOQ2
UmuhvQrykBbPFCKFSIsPtoBxDgx02FAuzLm7xq7GuqUgA2kpyJjEoiuhYEFGN90U9uSH5OPei0qi
ofXmLstI4SBILVfHzbCy78DZZLcx6LAowtJHPUr2pp2+/k3x6jdvY6CsvBSTFek4c8DTE6pXmPHC
bj3+vcUBkSvoz24TI0lDsEzA8sFhlEpyDkJiBl9nJ0y8qPjRByScHCEhWKdhbUb1neNgCzHtb1oy
EFaUltqJAeyPZJRoC7GnfqoxukSnwuOdG87tpTIghoHDLJcM+qkdujjUDTGtv6PPudaPVjzIpL/7
D79SFF20TEnWDLbxSWiF9tIbsGo2ehbJ+js9+CFuDcP9G/vN5DD2MwYpgPUg58VzgoQgSyKid5j6
JUfQIhLMBDHW65Wht6JLTa1HL/h003pvEW6D22KWumsRHn7bjUF2ZAwbLQggprUbxxvvlG0Acscd
+bnGzZITv9lfMxfZnpssWfTEb8nsqG2immHXtZA8YC3a66/ACz8TMg12BgDirmFbPHQzYcxDoNXB
hSFZFO5k92LHuLcCwAyWJx251fyF9+ncotdoZXa+s7KLsF4Feilkv5XQyK65b/WKl8DgWY/Bb80I
NE0tIUW4R3T1hmlo9Lug/cK+7R9LKa3ftGHx2qrBAEv9XTdsR/4VOODTVktMKbdrwfE/aatLfH84
cKQuXrmzz8VgsSnnVdbH1Iadnd2bu9aTT82dUz5/Cc5ntOKur14qQfymJhNCns2zVJcGBIKUQHIu
+7Ylx6/2A1jFXTsuLeLiTDkGQi6XXDTPGpWFpVTvFfHWIcnA9Xbk5geXCBh/U4sBEXFKMIRwhqjS
aTy65TSubAwWW0S3U1d4PMfbya4PX9Ozf8xXXwZtHeLcAlTCDVy++tfsNGDLUGRZ1H/oO7Sw9Z8v
vA60pUf+XMnrv89EmGDhOFcNRLT2dQMwXtvChNH2Lx/8mfYnj+pmOXRC3snEy1qUJJM5EudUEy49
ZlWe9E1dkn5f/Er35+efkb9pUufY3uPNu6UFTY4ll1pidXkmlzkUg9EmUtlAbrTbnuonJKSUDRIZ
9hFNhJwDuJCy+U0UcxzEcKjjiwBRKcmepDuU+4+fnCO+iMgzbZhTkAZhXZomRJTO/r57NVyMyh39
bMXLFy4/UWeCmDNgVmKmteqIyKD2kZg8k/QLVSHM7dEeQtmtTSI91m7rpE+uW2IG3RMOPZ755JnX
07x0FBRJF7E+DQUkpGZwVGZ+GhuRGGj6RJNRZWorFXF4QdBi3keRZbzGJPyfylLpX9I0vIiNSU+b
9xh0boCm3nplfx16NKFgBJjzDZeCrrk4xrSKViTjWEBcSpz394ncr8A+nZG7Z5/bMbT4BJ3LYgIV
YRRwiV+oangD70/3Tx7orleBr4LhBMlzbvy1+LW+Tck+PjMkfk0t+5cpdXs4IxjCS/spXA0uKFY/
DxEvl3J927FQOdOQfWdmSjDhbWDgfMdE+UinjSC5MXa1b8ztxl1hvO8X2QXkbkMoy5Cubw4OUnmf
+iNo0X6EYCdxOF93CQTmv4eGIDN/lc1aqCRqcfHs1pftavUYgb/355s9ohXyy25k76+GePW5TCas
EUYl0bILbLA9nSIkicnr3Ub2gztO+MRTjYFwUxHOdZVBDE5/K2G1VTwcGvlHKNhivbKM3W1L8nyX
Zew3FD0M0WGHk/8UEroIzbUSe71aEbSA46mX28kvYHjF5elZijQUGQ0pkkSTwTpjzQ61SOwNCfBY
EcCsTE4gncO0YzGQobJRmuE5zFJMOhfHWPXc4Xa6XCAOQVS3GxI78e1DgDG29W17Lh/Nb7WYizAw
iqK7UMc0Ho9oUMTE6O2/v3jTzhVhrj85yGIQbglQxBlkOzpKK/20UT+w994P77nDXYsx9lwccxWG
jawnJoUaLMXNHKdU/dELbXf03qr1pnn3uePjS0yLOGbfFmSA+5z0JkYkoCAK1bmD9T/YQUQpI1cP
dHeATavjPTHdluguz7ZLz6O5aAbHRzkNZTOLpKeXcYXrGMsb057oPNfnuAjbpl4X5kUpSpi0OfYO
yCnQYMCBkMWX80wRgyo6g8fq0pfjhDUvCGAoVSUIzm06TPlo7kAegd18P45Y1fzJ/XZLNf/5t2O7
05UuHofCDGFAp3UFfDlk7Va8sH2pePybFAY68knW6i6Hh7w471lCsKc5fBDJs0jQOxE6dDsWL7yl
f/HP6+8fn2TLhIM5lEptwZ5tTSQSrKcz7dVABQE11y/Ox1ssGSjYm4G6iorOGpaqJ5lqvRq0s/TU
jrYjPku0XnVXPNimx6PvW+o21eeiGDDpmkbudCuT6JXmiOE6xtCk295vRsnltpotIvBMLQZJTDlr
sD8jh2+cnNStfcV2wFvGeRwsRn0zIQx46P3Qy5cWQhyzIuJP3T+eXzkATG+KP3xhJoIBiU4tpyyt
8Xl6+IIfuk8XUtnm2niX7E2jc6lflr39Wx4LF1UpynVv4huhnqZsJb98KM92WZWuYDnReTtMbteT
2rNSB8T6conJTSVxi/bhttrX8PyG2iyk5Dl2ZihImj5tLy5G3csOqEInptuQvAQrzDiQ/OPxEcVk
J/E00EvpT/EJM2TrjVut9YK0a0T53J6cRcCe2YYJA/VzXrbamEhPpUnS3p8mG6mmkXzpZ861zjsp
BoM5VqXhqAj4CrnsRBbGSv3o4G+eN1VJuNx71INumZqJVbSsNc7xCFPTvMh+v05AdtaR1W73ttlw
WRqXevjmGMAOxsTCdEYqF9L2Q0yw6zKx1VPwyqOQW8xMKJqhIDcBbgudXXeut2GjtEmBY2OHd4pT
rYK18pj7w6NKl+7WeNSiXob6ifKZEv35tvMu34cz4cyZjZNOD9S8khDFgN54f6/b94h2Hxvktmp3
sGl13nfUx7+6Nr7FsiQbZSZVDbZhSU9a6ef+nT2EtrpFWwVdLvJXBeCZga8Vy9mdPwRSowQSDIxG
ln3nFQTrt6zOQf5/yyU/W/RQXUWSCfx4aNph7KkpIJ8IxpreG57s6jYevI8/CdaJbY5fIEq9/fWW
L8RvaawZYzko2/N4kZBcokW5cDN80BHVtHTQR8CRtXiBzGQxkZN1tspJU6DZfp+Ejt67qowm2sp7
bt6PKdbCrHg31nJeZCaRwbCkDnJtqqGdQjovl+3dBvS27uDKFoo3zud0vK0h59MpDJAldRkUk9JL
T16/yn3VO4qc7drcz8XAV3xOJyHrIaEWnPGhAb9sig066y1vanAZk2eWY95aeZSoSpvDcg7SdLGL
IjHGINEtzydHXwzZZ5KYOKm5gLtAuwwSkkknh75UnyTyVD0X9trcrX7YdnrvHzP3iOiT12ezjJsz
0WzY1Gp9KvcNlNy+79+9p7Ei2KRI7MyPiEh79Q8+D7Z4Z4AJoqb0XAZqA21hV02yxYrEz/mWTv8f
x4Yck037UXzc9srFwgNYIf6DKOx2+UgyIqW0IFNc4YWO9rTejfdWbQsr+1JuMpufRFuMR78lskm0
VulzI9Lgpi8g74ls9MtPq2p9+TB5z8rrkfrjPp9JYjAlqf9jT60AKwUqHB5F55fuDV1J+9yzHrXH
X49P2CrZPg++EKFBqFjrPapXvPctddNbP4SBGrlo1HqQqC+B1aG+z7wclH6n60elFKfo5eB8Vc65
YflLjLCuiyzBCW3Que+9N2uLXJC23/aINLyN/oEqHUfi4kttZmsGfLK6jS1laOlJle6x4Hq8tqCp
T1PNfWUrPHMy+CNfIks0J8iq3NqjSyFO+W60TXAzFwRDdNIKJG5vg+u+rlRQCmG2BgtxUfqxHGfL
MzTPmRmA0mRV16MQxyffUR/7uNj6fY0Dy30xUp1uuRADRxJa4M+BBZ1BZK+uQJsI1rXktcQdmbv2
/+qvDBA1gSTligFhSWbvt95HpdlluTLvHHSlJnb8Nwzb+gyEVCasKSh3oy7CXbeIDvGui4ll44b0
A2SbbvvpNdy9YUd2Q2Z5GVWtiOmN8uIUm+j+kmDqa72+z53KFjTSrGwEidvMjvZg3Mz2n9yu2OuG
jVu/gEGl8Bwkut6OuKa9/RZbX/b3F/sjJulmTUnh3czflET23p6P3KkzTgiiMTAUngcz70LA0N5B
P+7llXeBLdGszL/j9d9noXDQSVjdKnX4jp23R6+a4pVe8dxbruWicwqvtmP/f9x9S2/jyJbmXxHu
pm8DI5f4EsVBdwFJUm/LliWl0/ZGoCymSIkiJYrUq9FAb/pH9HpWdzG7Wc6u/sn8kvmCspxkmKlw
mdFVRvkCF5WVrjgRhydOnOd3Jr5hbJsdlIA2n7dGf9BfNmNUpH51gOEDhI7msVm5vdnWMfHcM1r3
+11zz3CocyOrGMNaJd4QCvnpqiB3E6nl9aFCNFW5hQZmr703NwtTcRtlT9+1tftOiHHr3TtWfCk3
J50mTF3h/dbRImGWEK7cKbrv6mj4eOhVDgBf6MSPlXUPrfWskGSuVZimSt3l9czThDXAhkaIDD7c
9paDxcwQlqimkxlXK9csTFOibvHSjapASiKUNNS5y4YfGVvwsiPVhZ76ePke59aBpojRlULA1Y7l
YAFiXbQgzdaNxZNzWx0tHTNuG4GKN2ddb2Ek2NK8qd9IRsevt3Cxq6rOevdIgpa+zel9ULe54sDx
DkJy6NAxywPvoBurDkExunzeXE86TYe6u8LMX++X2hHnRRvZ7e3aGGDqVVM16noHbxvpz54brNRx
nr5I06RcljgKts76iLPtY2PSmCMZgILtDhMjnSWiSSFOSm2s5cWLiHajodR8BOTgXc1gvdTEALn0
oSijYTk/zqr4WGCgdtvrLdCLjYpdRyNlrVN2zpJ8jkvUKLtgvg3WVWcMauNQR3d9p7NtWqvOHUP6
8sy89AeiNIrmbiM/mgnCSFy0ywPko4+OMS6zOr7zGoSqaTKUClFiTdz6NSJ79yhNukVpUnug97/V
Aa0ERKEuG5Ca9a0oTXLcC/PN3CPfqhuZpgLgh6+or75dNxwF9bfMqEqe7Zo6H12Esd95HjrAQQ4o
SlrD76JFAvNmUBxx+Q7nphCrVXQ9VRVZFBTa9hCOiiNIQDAcBceWSsK4c+M42Tnm1w5S+HPYHswI
Tp6lnKZIaadICMpOIEiwGrshiojLKFiAM4lI2N1dmZHQzpXF1OFoBbVyjnG8I0ICLsq+oYCJ95cZ
mKuPUiQofRRWt2VMGxCFUTnW1z3lGxB3YsPFwNsPvWQpQkQ+UwrJP1a8ubvFWXaG6fUDIwx10kfb
ZaKy5Vn16e9DKaVo5qjbsYvv092OdVjZnRtMd17c3g0JehAzE5Qr56ljUUqpLJWj+b4s461Sn1eP
AgZCLAVzUTERPGHiJrIkj1JNjrONZDURh27j6faoryEOyCAD3oDpPbCORamndSXQAHAAJq5MoBQd
zaCpfi13oCZYCUJyW94o9RT/KLVUAUB0UIsUEjHsbUfCoCOaX8nLe1nKcyNPKaGoUjVhwcoNa64P
Mggoy82H3tPTbRttGBh1el1HRvKr0XWal0myNBONALldlP1tZQHJAAJkL4QrK9adsDG/6a7mOpyh
goysUrpiVwtjSauA3P1DWZfbqC5AxcblIzHUEV3m4qjrfSTMQcKZ6zu7gqoJYyuyJCL/ZUTGWCU9
1aqiURppdsAgmQUQf+FRjZt4G9uNtt13jSYeRoAvGRhIyo6f5VqcKZqUcsIERzlyZlXcYrR/PW2v
DzdlQPyzbL/E6Hor7D+ORqmmfbQXnfWGkEHrJmD9jvqqgeHaiFWNDVZxDVEGl2hRimkZ7ra1JbyH
EcD4hcFY7zCdvnxx+HEaSh25YqgIzlolqg++yUNvXe/tHYD6Sj35YXm7an5vsa2YfOX+gyallzDj
KAR+PU6FcONDKOqRo6t1z5qt9CHi1Yy3MV/f/iBG6aajGFWdyMMBCbGe2758m3LDxNVXoatWKJ20
j3fz+ULCWdTGBKXUg0Hbb5FoOOr+Asx3Mxjkcs3nFDnKblnV5N34qIBcGdbEw66+Gnrd8B5YLiaD
UJ5KV5EcJeDIMoo3Kbmo7BzfO6AaA2285vixvzQR2EffIoNK3guVpkJJwh5dBItlDCpIJWgI6st6
XapjHh7jNLk1hWk6lBDMvfVOOqxBJ5kjA7CRURv1sOj3tSwMUmcVg+YWp6bI0Q/VQjwChn8JcsDe
MRsz2BOjxq2qx6hh6R3uUKyg6reklUEfbB4P/ZWi9+uH6xBDU9ES3PJ7d+tvwDu6zOrcIEt6T5Tk
LDESeu1syAfdm70ROux1jINF0RA0MsBIp9o1497JeborTZB6y5S9upCQYxdhfYjNxUGXn2AdLL8j
w7Cr9251tzcIDK8xag8GgNPfG/N7xPgUAwjtSw2FrHWhXvf1GwO5MxZKX55GSG+MeptWyr4shgE2
dh+iDERj4w3m6bc0AeohOvhxEO9XhNWN3sbwKrrUPCEbCo+s1yg3/JGmRb1GW23vbyrknqJoFY2D
iID4ZnsEwNvK4/P8W1UP2iu029+vx6wSNBYXyd+nXAE52u2VLZFxCTPntRuvfllec6OR6YNRCkhc
es7mkHyl7sOTg+HPA7V+DWmdY9I8MyyR9wqqqqaJGqbRAT2A4qIaCZXDHibLKIw7wHMSGxH5aLXF
dU1lGLG5FmWaFMW3bSWODj5aYkZdYAw+PfkmUG3qWnNponOZoV5Zp6JYCOhhZ6/4IFVp3vcm8mjR
YOjV3FKd9GEo/X1UIrSde6CwGm7r6CwggBIMOch/In58Gkp1awSgX52BhEn0Bga2tlGgw66BzXUu
Ukehq9r2x5UszbUtkedG49AbObe2/kwqnNCz+v3Qas2brM/zE5X8ejS6gu0IDKB95RjjVXroNYC5
CF3Y7MNEJo17rIhHbn4nfT5KHY/F2ra6F3A+AGOMgruZPut4DorrdeQCmxi3aAxXa/07gM/LfVLN
PGXIYm4sM02f0rqky2d+FEH/0ETFApQiilXhBbDeXiIOtMWcJkPpXlWJ1PExgrig72Wjz3oRyZcw
ZPInSvfHh6PUhVcD2sR8jbMgDIKp2foiBqjkXF82zFUzMjrf0UZ3993FdADGXciz/tKHo3THCrZ6
GAegC3GBjq89bluVyWbCIsPiIaU3Dvuz6u2atbsHTe/FVtSSI1SlzfHVgDzcJNUzjLPleW/ps1Gq
ZCnsHU90cTYMPehh2F+gOxbrYCz+UbqkWh0vVivyWAa615eRAUka11jSkW/4vEoHDdeshOEirkkQ
Qci50mhPFh10DRyvYe5pBq63M7jpGHFX7opd9EgwuMg4IQ3fXPWVMjQ+VEq3IXRnHc1YN9xGF1CL
DDr5r/+PM1LaBKliMRaO4GQXmcx9pO/KpIjCRCwLEJqTZYRsOHseY24nRkpGaCDno7avVLQYpyOo
aag9SoAKMfsM7RjP/eb1Y92pJ80YG6ajwrgSdBtrZaUckJomfN0fzUYbpYVA3RiW+6S+H4jVzGw8
6ztSGmaxOx7UQAJ/UZqB+bFSC3PYNwaq/B/JrIZZA5VdmEF9+aOy3iMa6tkT1RWiGzgkeoMBA4m3
dmQ3AZlzXUdLPouludRqQqWmSLIAj7YqUwakNl+WxwtyxN6xgRARqg30tflNaXZwQpTd6ozT5bE0
Te8NS6Oa7BEHCEh4HQQPN/oIpeHmQdIV46bS6BhoVNRQCMOK4eRZYeh+VkVFIsalImTPKXorZ3vA
TGcIbSN+UlGgvmJd+zzpTJOgbqMyX7uCtBEgnaZ5O9k1hgzlnGscpQnQj/dRm4mKBwKIeREnA2UZ
8J/R/1RHzwnmGTHo5WnQNDlKNMrBdh2VXbCsFurbGWrNbQaB3BrXNAVKGGLF2aP9AxSQNUbmbqIv
iQUEEMHLQsekQ73YgCPbjuMt6MCzfwBypmOMmuodTB/gFzBIkS3Tlk/6SNSr7bgHD2Gu5EgmFKPX
EJpAzcNVYkXUcl2zNCXqqY7DtYO5skeinFAtKGwA0S5HRPM7egfIviYb7T7POEhTpB7umroNQgRV
8LnWujyCQcd+0RjXlI7ZBNHKWSg7kIhJgR5sR1jjiFh/Q43E3ff7y9+KId90VsFfraW56u7BwEPd
cRs1gT0QOl/bvWodOpMQlJebYDnGN1KieiW8X8yb6l53ykboGmsBaJKqZ4rmaj+6fDCGIqKTC0F4
0PwdYSLQOuaApeq0DNY0h9xYXkoW6HfD89GNjHtFIh4PD1VDBkwlVNF13R3dYCozU9pzUxlpepSq
kOPForYlysh8EB4q3wM9bN+iUnXZlHfGEe1FrU4g6F/Xjn43nDKvGuszUvpD2Rzl4+5AiJs7zG4i
iI0svZFnyqXPR+uN/frgiRVIClonNoONQcaqLfs3LYySRZUzQ/JZCrFK6Y7tYXwQPYdIyENvD2jG
xqhmDpr6vvl1yjBncoMT6YNRSmOz8jG1VsItA7q71No8K4/Ty9Kea4+mKNAxg+MWIxMwWxqH6eHd
lVqujubg4YB0nqBsAZV7zeEOw1a7rMwuQ9XTgQNf2R+PwhxMdJt3zGJIlnqne2YFabtYV2Ksfm8q
z12njXg1spHbkawYnge4O4R5mFm1n1iDr/qKbmdzvHFNKc+SNwVxMYw0ARDsZFZ/BGaLVTc2bdbL
zFDBdAOtBOjxvTonFk3Yd/tDFp40S0vRTWwLQQ09FOoQOQ9gXyzqy9ZG7+nuTJdmurwFXny8gBHA
us1MPlIKY7VY7CVAQhCRxJTrY8sxyeBuC8OGW3eo3Cl4nemBT5Xtflk9rnADYN/0GoI5WmPesIJJ
4W2oqilLVTHeaHrG01jZKeu5mNw3pdF7cqazu0V/MQra0FUcLgKlQFZVcbZc7wk5E0biQ+++0nzQ
GnPBmAX6eICEmIupk5dVCuvy0cEDNRwfARGbaGNEXhq3g6Y8atY7naRBj4n0xnhe6HDBuuZKB1/F
CXcoqnno9cZIMwf1ljav37HmXzBMgxrlo6yXUXSUpeTbjfvBNcIDrLxObmY+pY7p8MC2FqDkgLhB
QIuHswxE9UfktoZIF7DeltxoapoU5aEsluvVQfZxzVDTBWAy+OYI384wBLVfu9b160fMScG0Hszq
IYOBWFBCLOVCD39CNbEzEwUcFIAQDc8MW82mUUeFFDwYUlnBcGIS5OQLngUdF9gq862yOIBcbCBQ
jdA4JkTvdbRY9pv6t2vfgt01PHwbencrgszP7DjLBXFIM5uyULylWt2rKugvdB8VOLI5dvXvcAIY
52QZDDXKNgHqjFsuS0R3Ire+rDuotWeFp5kySumUQ7WsYsoSkVG4GMeW1PyKyhGT+YizTBN6npOA
UKcrrEEnbDygeAR+58hDJnpsDtqRLps6kqtG3WgtygYrGMESF40KeGyBOXpcSCD9QOpwGpM2hqDh
Vdi3yGTZ5v5u3GhW9T1mplwbN2h80Dfd8vXU2+nMiE9e6iglNxqlcoBJtwi9bSI3iGdt22hDao9I
kAn4FY83CnqRiLgyFDjDVaUrn8qSsNLEAESddmSabif83gFo/WUiDJNdo7TPvlaV5xK5EObTt9bl
pXPzNGmmUe6OEKnuYkxCPY3evn07Qw0ayrXGdQYZlgrTKDtlWxbHG00BmfuegpDS7R5O3HP/GiBP
qDA2Gfxixa80SoNE42MYquSjdOHENZ56u8Fte4Cu1XLzJjL2TSAvMcSAef8oXXKoLaqLdRIxQ3du
2D6ayGGj5kRfteqoNd7WJeMrAAYIJhnj+5HbdUFZa5SCOcqVw6ISEtnYmttvRwj5jg2VeZmISlc9
javn03W9a7yAjRFuN1AhBv3nb4eGYZQfmQ9urqWCblzo+RrCxXQ8o7bZx4ChKUOpREhgbvTbAVCY
mnC0VjoZTw18t3tW+Xu+jKZoUlHP+LDzx+P5WBz57cqxeXO4fgQuQz0wN7fEHBsOge/DquTO949T
NKmr7Xq7vaTFoGk67d5qaxx1eSp0AqD9kmGDBCmTIS+5+ipFkLrv410Mph81YgLOZF1E4nmMMXzG
ZSq5DmuKCHXb5zMJGFoiiMhGpT8efMgLSS1PXW81qPrzWhXLE3QpcwEAmtF+cphfE4TMr0b4lczU
uHygXBCcWookdb+l3bLsRhJIorfW0+Pjw7Nh+D21DQwWI1w17pjSSM7w5l6nCFL3eqHFoSO6MwmT
2qet7/cfqrhPHYiOZajHQyhXXAheF+bCBhNFA6P5KJoIIbdMljjkm88/DkMHMMLFrIIBkLjNC31n
YNANypZuEW+toki4D7vEskC2Q+acsUr9WXeaDm44ZWcjlQVQ7j6gDo7UFbX7+nVNf5yhyZIFDJbv
jafOSWkQ9OJt9koFHw0otAD9xCxkDOHrV0fNCO1wGGQ6mzBZm6uaUyQpBRKGEgD/KlUcsIum/tvt
0DM3TccU57oAjxX4JAuSQDRRzvKhJy9FmdIkYS2QPOT5RKAE3fd6Tr+3aDVgcqJex2xeq81rQzBE
zDBtscICjJuhUspltlhUg8USV3EyIgG4qHf5qjM/IqVdZDcKPZ88PT2UTjYagEVo9nWS+sIYQ5al
km9+pZhI6RW1tnRn/g4S033a3GlG0MekUhYmwU8uAaxEoLlpciWpUUvV7h3duTCXhIWEEz3BfzxC
KNt9vKWdOWYe3WE2I8sUz3d75B8UqW8kbIDecSAUu177adtGGxQMr22PZKdYYYB8Yy9Fi/peoRsD
dyACLbSJmE+ISTUG0CzPABD16mgev5syTK5cJDL0Obyyk/pmY1nwZ+vqHKrZnMQD9PQsY3MGDLb1
HiNY2rrY1q/1fd1yHzqtIdL23x3duyOuR+vYX+h4oxh+LCH39qX4sR3qpdB2K1lYbHB+c9E67PRl
ezk0WdGcn8jpK5Hk0qREKFr7Y5QU48zBorX6poQNvYX21HvUQly+fYzDJKKcooNx2mp0DHAYZYLB
f2R0hMLQW7nt2anPl8hTisRKDmfL2dKREO++rc5JJ2/H3OktgNgxBCU/kPFDUJJUU4rS0vOd48oH
01BzgP+hfh8+lrAzTZZ1km8t//g6MkQkRWiLifFzZwVC3fLQGY5jYFu3ZsM7t6K/THD45Xn/P2d2
0D/J1ebXf8Gfn4PVIXRnTkT98dcv8SYKLc+1/JIeh7YVl4LvpWFkRYAMcJ83/0IWe/2Pf83+EWu9
0DKtyMr8oe5HbnS4i+3wMLA3sRdd/tvTrrBpslAf4xojNGXRS7zrl5LT/nShkp0sOjqs7H/923MQ
+xHZ38wN/L+9/FV7+q9/Eyq4dr+8WSk5zaUVPHAtiqdYWlav4OqoSq2GwmTyAz3mBf7s5a8F7Qrz
8yqYdvby1yd6KWb+jAdvNpXDp8u/c+kAJ+4QFpBhPYU4gFjJlYpgpqSKP86YYkFZFa4ADw+XkCDh
gNQnOjwmCRY8vVy5Qq8fwKgrGI9AfnDJ04eXrjC0RKpWyW8kP7AEPxcPBKJqC0mAKF5JiqiQIrHT
HYCQp3igalcScFVQEojZB+Tn04kByW8X4oAiXtVQMwazWTodkZIC9Qr3X1Y0TNc4/Xw6KSBPdjEW
VK6qckUDKE2uIpSvcAfEGvTkCwdOQveJdAHGnhRkgYzLLioARqjJr185dQ8E8QqjMvBzZsHnE4Li
UqBdVVVZQxklRnySH/A0zQIZHIKeqKHZ+PSTsPwTSQFBECx0D6riFaBbtVq1opyEgFIFWvWqWkkq
XH88GCD4iVggkGxIIR5IkIKaKKClPGsNlaEH8RfQEOeH4vT8fqLDS/hchc5eFmARJD+0KaBIV6dP
fn4FTqQ+0eGJ/1js8KJypYo19CJLwusFT99/Sb6SYS6pEmZXk59PpwJJbUwhFlTxlWUYO1XlRc1n
7z8YpGHKu6B8WksAiYSCLFC0Kw3+AEyhFxbgK6eFoHIF3FuMKTi9t59I/kUZLnihrw/Nh8Hwioo5
VSftD1WaOnpZ064wNB7mMGY0JD8ngp+IB6RpphALZDxwolyraAQ6MnV28UpWahKgv89e4qdzhUmG
vtDRFeEKV1urQcGfvm6WA+RlqOFOqGcj+NNpP+AoF2WBCPWnYM4K8axTX1+BUFSBa0saw04/CaFP
JPgkGl7o6yMUBMO2AiSO7NEF+UqAZ1SrSS8W4ef77KT6p9DZ4QADEk6TZDXX6kUYTJBkWTy7x5/v
3SfdHcU4QB72arUmwMFJfrLvfu1K0wRkt19s608k9yIBRil2dOlKkyWA0Z6t+qzTV4ZHpACtVj57
RMQwBsFPxANS+F2IBbJ2hTefgH69xPmy776gwCeA01c9BQB+l937Dja9xssNx/WmSTjdtTepmDzz
F86R5LcLpKPlEN+/ZX6ThNdPa/8It/+aibYnXzn1lyRFkfpj5ndPOYjU355FJNnVC60XdrzdaGZj
dRL9Bw/O/7Ll2qEVPjuH5C8OL4e6sZYI4X/xI/wVciBWOjWAsP35j7lJhB8CnNnKq1hn/m3qU5x3
9Pv/PvUlRElBFXhmqb/EpzAs35pmPgOJx/yQiDepnNdLe+kDN0Pb9j3Ln56XInkPooiLLtyz9+5z
cF4nSShVmVJzytld2u/QQlqs1IfIhnYJ2y713HVsw5hKU0qQv4se4KvvRvY0yQLam8zqxBMqurqB
BZBxLH1Z2iF1u0S1QnoLfkoBm3nXpzWs0J1MbCvDGqhgBOBIUwZj/Txd8sdcYDwVqN16zwWGIvNx
DIYeDZ7BA8bvfApd+52WBJWYH9nv9HLkd4pAvvomYAUF1924GU0kogqn2Ir1OAxW9nmNU/5ZITOR
ixz/JggjJ/eKJW9EobVfSwbOWyR7Jle3ICOGQZy/Z0mQSI15EX7ckpuQ/XIYwInKERHYRQjLIElZ
JUn6IjT6qF2YBTSVqoxUL15mWUSMQ8B8hjdU4h9VCO9VcJAZixJEjH2oyWJNE2UB7UO1KuAf6eN8
gJBueTCBcp4CtYIJ71oNET2cT0TYSuFBrmdvglUQWcvsp0LiSNGUmojwKOKQErKJb67HB87Ws2ZO
aE/OXCJSjAi0Sv6HWA1Ss+jCIC5pViY+QOj1OSrd2JFjh8ToyLyrNTgJcJRkjQRIKkiRkCEjDLJ/
3it1eqXf80qlePXmFUrv/7/NiNdtzz1mdCvBA/spZ9/5thjBJrJKA8p4UTisXPdKQ8vbWtMgPG8z
Ecs3j2GKs+/cdBNAX/bS8jKv19vX8Pcv3Ar8KVFH6Q3Dpz3/8WduEtvgvQGDQ2sWZ3YsXDQQ38mL
PhyKZXZZ0mB2WS7SAlt/dSTz/i1vv05GIVVxvy690/++C2c5IfyUMy8Ta+bSg/fOD2YcVmGckTDl
jbHx+yW3aR0tPG2hu8rslwSiLosCW3bbIeV8CBwuRHsTWrZ33lzCWxJP57DX9XmVZFFS71F00U4Q
TikWiBxY0I13lhudt5fsltQPFt3ttT2x/KwnDZuz+Lq3S4oHBPGm6GbvYGdmngeUVBRfdWjFU7f0
JbQmWdtLvGhHvvP+DlF8nNG3IqnULsqIlzgF2XOpvnRDPHAZHSHyeOy/2ZuopFv+4rxfInSwR89/
/Pj79mgv7YymBGx+8VVvghKE7p82JTq0hcnKxVdvBli2NIwnU9SHw2nPXEUZssLh0oxif1Jqb95Y
ySRQLqgkKVVUcL5M4lIv3mQk8mV1Djz6t0F9WB/c181/LxHhsUMwjJZ/eDQVGT4nih+RAK3JMhkP
eflY6fe7/ofaH3le0R9r/uednbeVRUJORU/1CdMY3gxh1oykc3iCvvgzKIKzxBKNyBRfts2kB9Fm
B8s8vSzB2Ll8Ld6xru1nLVLS0lp40TiM/al7XoiwQOKwrOFY0/Sab+OA8Y9o0Tsf34G9iiceojjo
7EH4oWSgESWTniCTlIvyw7SXwTNeYJBh0+MggQaSdGGQNdnYOpQtLEawDMIgY0aQkXZF2fOa9Egi
3f4rj84rE/nhYVMY1sou3dvhNBP0uBhzfKcUmXN3ggBtRuIJkkNRztRnh1XGiqhyMGbra0Q7Aug9
r9SMkSnJ6JQqB51SD9E5nF2WNMIXZkbkuBiFltmuyuF2jnDtm9aSMu0JGFTRHTetSfYS1jh8vqZD
PQNvUwvx71aDbwUBGcHiDDB++z+RXZr+U3sbuGHm1gk8Hq+u7R8y4pCTb/r9vLh2J7RVILzNuH1g
XcTvIyfzuAiklbColGG/FBdkDo9tD1UFM2uDKON5h0QNCzyekZ6F+TZRVhwuBvXfqYV7CODuMjoY
NePn3X/cFcWy1KIcbnEPD+kzVQjBwz/sWTG0r5uNB6KEigcbyMp0olDg8cz1giPRv6jYOG8zkTXS
Y1j0cty4MPHPyySr8ngyklWzLxEams9kPi5qJzVc1t3NxorPyyW7fpvj/f0KaPDbP2KfbucmLQVF
mTyAZ5KtQRIrHMzYoX14dmzPowJXFQ47fkmnvymtQJ9JcXYMbd+eWZlYtEgwGYuyeUjKm6zStR34
mYsiknbkwosHyH9lRVrkEZcfxlSoGxnc4rsdBVkvTSRNaIVZ8Nv/CkqjYPnbP5ISsn742//2n91s
+YkoceA1gnguVaEgErTJogcYWf6RVtCoMC6+8NfZmwsucxBogGosXN8qNaxNxixCO0TxPaNS1aVs
epFLGhpxGBSYZUwCkccD+/TGBxHJnIGiQvHkLifWZJfVGDxSLScd+vZ+k4aYopvW3bA0gjGXUaII
CRdf+cvkYGe+nSqKNUGqaDK6rBByxuAe5oXJi7j+MUWQeZVFReOy6dOwc9/p366/RNp5R5urOXVh
f71T5hU2/fVOKVRIvWbRc33G3AGy4ll7iYd28lHdFGZiGhys3aQoNbtX0rpXWEnb3syNl+eFiJ/C
ozpCDzZgbGKCtezwaM+CLYyEDBUO5gGq3yyqbOZtsXL8uwNpeuzNUGCf2a7EYbum7S+tMJNn55EQ
b4dgQ7bLg4fXXd9EdK0vwV0tKnDG0X52srzl4XU33DetLqShv+huG1YY2Hm5+osFuu+MdTVQQ/Wc
selIF3rRLTfdCbpPqAoaArFfeGGA3fkb+3BeiegKdlUhOyPVtEMUdGSX5cEHtD9lucsjTGKEATyH
jGqAtXlmycejRq3Yh87JMCFB6Sv60drPb5QDejWL77cdWV52twRHquhuO3ZICZhAcCgLL4uSHgSs
s8VIAoHFL7rytRVtKWng4VRfu5ET06aJwCNXPvSCrbWgt8yBx9cu9Hpk+6gHyhYjCDwCAdfx3l4i
PRvOzt8siagSyIGin7AXeFPw5LxQsq7CIRLVC3yLTg5wuCLIZETZzfIIMPykbyMBxijKYLRq7ays
ruDxNAP+lbJ6BB6lc300lsVU5DeBBivKhgGCs5SzAciEs9h9/OUgNxoFQBmZQNMeh4UTrRm6fjau
x8PrGK6oGvoEN6Uoh4dby5tY4fR89MSZIeDPhRfe2dPs4yHycJKGOzc6nrqlzns8bZmDOv66IG0K
GeMSjXNnMh+Xtq+n1umu68+mQdZt5JFfvycFVpA7A+DK580mPOGSWw58PFD2LMwKNA+vZmiHdJya
R7kMioRtUtXWo6rsMXuIQ6Di1EPbs57tKe3pAdOVhz3XDTbBNsNtwMHIVXZ0lu01/PafRP3nuWZA
JAHWGDA4BamGmnBJZpPLC4j+McHgU1vxXzC0doZdT99iHq8ShPZ74C1ePnx6dSARi8A/0KpVyBiB
nWJXav153/0VrKHop08fgR35P92rDAjLeQOXoDm+hPEkY2BweEkAYOCi9zGJEepWOEGOOf01ORgw
KOKOXS9bxk3GiRQ1B8hu0cG6Oa+UuAwcTHtSxKhbDjo3M0vz6CQyrAOszzxtycOFMijp4FGxZQZL
JGiz4EQ8PJ3zuvklylUO4gHcHRrOh4djgv7mKdBw4mwtA4+aohY6Dt2MMFc4WKAdyDH1/QQe/Wo9
KySpe7rQjEcRO1z2aEPqc6IMN3jUrfcRPI0C0lOfMYdEHj1rJ+CkrhtFm0Sb3thbN6tBKhziJCcq
1/Ez7Wry0HzwMt2pNU22PwomgBlJfwGRR6huhEKVE38MyGWwyVOGGPN3pvtxF+nEqHsXsX3gWREj
lTSlnLQCXLLsl+FR5quTatGNU7p3w5mbq+TRjFf8XF+HFylweLB1hMyoGnORDMEr+mAbgG94trIi
xaOEdGhlrSJR5ZC3GBIUtDrMZ7jCcVZYeCTKTtIJEyZyfvuHZy8zbrbCIzWQHKBngUI2ZoL6HB6t
L6cDnF6B0t9PObR/PssIMcUkQMwwveO02Vz/Q5tNT2BPZ6s7McVf7PYLBRJv0GUu/O6fhScZzsg9
zWb5yZSxordXDzyXSrLwiH7ooXXM1qbxqD8l3zMTdePRHYIprQHd26Rw4Gz9GTZlFomHB5BjAwbw
s0Ma06guJx5VhQ3LW/w08sPh9W7GB2rXwkWMrHfm+odovAAmT0Y0MEGt+O3onyCEMmpcqHFwY/p2
GJ+3d/JwORiRX8MYPn9msxgbcSbzcZvrHnHdI8BCsyEEdqPTn/cM5EG+FX0U0qdhx4LSv31+ArlX
geaA9v2xp/xgxKtpBzCmM+JU4+DoDOIN3TTAw9ce/fZ/UYV/yGgXQDKy7lWeBPwxYe88bMqicvEJ
TaITAjDgUaxlkJElHna2jropOmjKwc0bEmMjyHUjJQ7LGwHxvf/etYFc6M/+Oc8L5+ETJ7ktgkwD
R4GYIXl0eFR5GEFwzkVkfDWFg7JouHP3fIXJC6zyWBOZbIIjdUa/TrKL7nOIdjRKMV0Ekn6n1fNi
CZJJvW/X5+DYv6yfdLGQj02CLa/AyKVr/DHzUXiYRQjDZtLePKDJWjaqFl4kNDlD79lEKMQ7/7vM
IVCMfxaKj9tLXRcA4ggwnFdKDDwebXGGEwI4CxmMl+NkCXDY+Y29KxmWl5Oy5pHHv3Gp/mUeWfx7
ywdaR5xhBY9I0Q36xLOr8rizhMFPNtrwsyXlSKmfD/Bxseu70TMifLmPCyCdORCwVkgpkiPkoGGQ
QVdFgxF9MCbLc42DUOOR2jiW5+W9UpgoWHzbp6BZy/aQmvofpS8bhKY36CI/xdvJjUVycGqVjNh3
MnYKkLaLEx8FC3hmGa5hIhKPdVEzfV6GaDBR4rHbGGVk1GY5SOY3fF73lH9oxFGcDZMB+Pt8jo9f
rjdGpsgDjMLw3NWK5K7Ol/a8UcJwBaFWMuBawlxb4AvKCo/CzpcSsyEC4PYGQ0D8ICzdxpF3gL2Y
d0FAFJQrgBusofqDjB1nXpg/z/FJxin8BT2d7zNAGiV6JC0fHJ6ML6iQnFjuPFsBx0HnfgmBTpr1
8DkEuACkOvOQqN84aT7waGLoIS65zCL5kFGTRR803Ymh/M/rkEvNA8VAB3hgtkVb4rBXYOJNgmn2
m/FotxiGLnEWFpnHhEc5K7IBWUXPoxcCePSzUpf83/DLIP3hBB6ALW10r77x1QQeZgBWzn46gQfm
ScdaZcVX4FEv1T2Es8ORmEUZBvOwWk5Vt92AQtcTeNguJziHnLU5WL5dgMkvnLcs4XCvry2qmI4H
0ijqmq3gzRXhkTZDmRDQYSlZ5gFLgt6eqbvNVogIPErSsLB1oOI7Ao9k/I29yoIkCTyCVCSnhb7F
PGNP4BGF76MD7o0g82iR7SP7C3P5TZUPlwwizF9rBbWR1kiYPnv+48cdh5FjubS7L/KwLUbW3H3L
aWC1cNiz5QKw7LzOyfnjoIlIkRgxC2npEHlopK/HiZ3DDh4VuPeuHSG9nOEHD1V3CxD8YFtqR4g0
rUq/lOoAnQ2iOC+4hwHAHD7AC8EuHOSNAwChX0rnf3TziKoyj5rg4Qohce+Qp28wBIyH7dNzp1O0
8tStTaa09DT45uc2PAK/75oH+cK1oeMuMFzMB9de//E0ZyAtGBgRiBljTB/5lDi91BWQvCoWPlDo
ev/vP/5rs7AOFuocD0AdxQ5aAM5FBXAeUzFKryrxSPuPXIBZl6/JEIL0CVURA6d55FWBAriwFmdx
3/xiulZwgL/klu4Ajp6tKNRURRV5VBWawWIagIEjawE30s3OcdJIrIMd1/lggCPvP0uVBGCuMPmN
Zw/5il//PwAAAP//</cx:binary>
              </cx:geoCache>
            </cx:geography>
          </cx:layoutPr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tx1"/>
              </a:solidFill>
            </a:defRPr>
          </a:pPr>
          <a:endParaRPr lang="en-GB" sz="900" b="0" i="0" u="none" strike="noStrike" baseline="0">
            <a:solidFill>
              <a:schemeClr val="tx1"/>
            </a:solidFill>
            <a:latin typeface="Century Gothic" panose="020B0502020202020204"/>
          </a:endParaRPr>
        </a:p>
      </cx:txPr>
    </cx:legend>
  </cx:chart>
  <cx:spPr>
    <a:solidFill>
      <a:schemeClr val="bg1"/>
    </a:solidFill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1D9A2-FAB7-384C-9036-1DE5CA0F14A3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31079-8D3E-B348-8820-4543C373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7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31079-8D3E-B348-8820-4543C37316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2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4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0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034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75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69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62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19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4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9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0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8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9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 userDrawn="1">
          <p15:clr>
            <a:srgbClr val="F26B43"/>
          </p15:clr>
        </p15:guide>
        <p15:guide id="2" orient="horz" pos="1440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1512" userDrawn="1">
          <p15:clr>
            <a:srgbClr val="F26B43"/>
          </p15:clr>
        </p15:guide>
        <p15:guide id="6" pos="6912" userDrawn="1">
          <p15:clr>
            <a:srgbClr val="F26B43"/>
          </p15:clr>
        </p15:guide>
        <p15:guide id="7" pos="936" userDrawn="1">
          <p15:clr>
            <a:srgbClr val="F26B43"/>
          </p15:clr>
        </p15:guide>
        <p15:guide id="8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F6BD-0B2E-3597-B6B5-8C0FDAE8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836" y="1032434"/>
            <a:ext cx="9063981" cy="2268559"/>
          </a:xfrm>
        </p:spPr>
        <p:txBody>
          <a:bodyPr/>
          <a:lstStyle/>
          <a:p>
            <a:r>
              <a:rPr lang="en-US" dirty="0"/>
              <a:t>Chinook music 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A6D79-8C18-FF5F-405E-BD2261FD2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7023" y="3429000"/>
            <a:ext cx="5357600" cy="1160213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Laksh</a:t>
            </a:r>
            <a:r>
              <a:rPr lang="en-US" dirty="0"/>
              <a:t> Yadav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9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4DC3-0573-BEB2-48C4-FEDB1EEE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6F7E-392E-999B-7769-317A4F915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80" y="2431228"/>
            <a:ext cx="6823037" cy="4024125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Trends discovered by country, genre and artist</a:t>
            </a:r>
          </a:p>
          <a:p>
            <a:r>
              <a:rPr lang="en-IN" sz="2400" dirty="0"/>
              <a:t>Company have to expand size of market by more promoting and marketing.</a:t>
            </a:r>
          </a:p>
          <a:p>
            <a:r>
              <a:rPr lang="en-IN" sz="2400" dirty="0"/>
              <a:t>You can enhance the revenue of the company with customer retention.</a:t>
            </a:r>
          </a:p>
          <a:p>
            <a:r>
              <a:rPr lang="en-IN" sz="2400" dirty="0"/>
              <a:t>Different performance key metrics which were analysed: —</a:t>
            </a:r>
          </a:p>
          <a:p>
            <a:pPr lvl="1"/>
            <a:r>
              <a:rPr lang="en-IN" sz="2000" dirty="0"/>
              <a:t>No of purchases by customer.</a:t>
            </a:r>
          </a:p>
          <a:p>
            <a:pPr lvl="1"/>
            <a:r>
              <a:rPr lang="en-IN" sz="2000" dirty="0"/>
              <a:t>Amount spent per customer.</a:t>
            </a:r>
          </a:p>
          <a:p>
            <a:endParaRPr lang="en-US" sz="2400" dirty="0"/>
          </a:p>
        </p:txBody>
      </p:sp>
      <p:pic>
        <p:nvPicPr>
          <p:cNvPr id="4098" name="Picture 2" descr="Conclusion Vector Art, Icons, and Graphics for Free Download">
            <a:extLst>
              <a:ext uri="{FF2B5EF4-FFF2-40B4-BE49-F238E27FC236}">
                <a16:creationId xmlns:a16="http://schemas.microsoft.com/office/drawing/2014/main" id="{1DC8D026-0796-DE63-B736-07D08FB87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137" y="2431231"/>
            <a:ext cx="4881283" cy="325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41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6F9D-2783-AD09-9F9F-B2E1D2AF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97" y="764372"/>
            <a:ext cx="8307281" cy="5678469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THERE IS MUSIC  IN THE AIR ,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MUSIC ALL AROUND US;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THE WORLD IS FULL OF IT AND YOU SIMPLY TAKE AS MUCH AS YOU REQUIRE</a:t>
            </a:r>
            <a:br>
              <a:rPr lang="en-US" b="1" dirty="0">
                <a:solidFill>
                  <a:schemeClr val="accent5"/>
                </a:solidFill>
              </a:rPr>
            </a:b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—EDWARD ELGAR</a:t>
            </a:r>
          </a:p>
        </p:txBody>
      </p:sp>
    </p:spTree>
    <p:extLst>
      <p:ext uri="{BB962C8B-B14F-4D97-AF65-F5344CB8AC3E}">
        <p14:creationId xmlns:p14="http://schemas.microsoft.com/office/powerpoint/2010/main" val="298743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6E17-32EC-75C6-4A57-03C8C796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E832-0266-9340-4057-7A350ADCD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5230091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Hired as a data analyst at Chinook, and your objective is to analyze music record sales data to gain insights and make recommendations for the company's strategy in the physical music market.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2050" name="Picture 2" descr="How to Write to Problem Statements (Examples Included) | PM Study Circle">
            <a:extLst>
              <a:ext uri="{FF2B5EF4-FFF2-40B4-BE49-F238E27FC236}">
                <a16:creationId xmlns:a16="http://schemas.microsoft.com/office/drawing/2014/main" id="{C7BA0F85-8088-1233-0721-CF559BF2E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5" y="2471079"/>
            <a:ext cx="5500255" cy="309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F5A9-2BDC-04AE-D9B0-D2300BCC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DATA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D756-88FF-71A0-B3A7-576DD70A2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53" y="2183928"/>
            <a:ext cx="6791547" cy="40241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Chinook database consists of 11 tables </a:t>
            </a:r>
          </a:p>
          <a:p>
            <a:r>
              <a:rPr lang="en-US" sz="2400" dirty="0"/>
              <a:t>These tables contains all information about their employees , customers and the songs (album, artists, tracks, genre, playlist )</a:t>
            </a:r>
          </a:p>
          <a:p>
            <a:r>
              <a:rPr lang="en-US" sz="2400" dirty="0"/>
              <a:t>The customer base is from 24 different countries.</a:t>
            </a:r>
          </a:p>
          <a:p>
            <a:r>
              <a:rPr lang="en-US" sz="2400" dirty="0"/>
              <a:t>There are tracks/album's from 25 different genres.</a:t>
            </a:r>
          </a:p>
          <a:p>
            <a:r>
              <a:rPr lang="en-US" sz="2400" dirty="0"/>
              <a:t>There are 275 different artists who have their songs in chinook database.</a:t>
            </a:r>
          </a:p>
        </p:txBody>
      </p:sp>
    </p:spTree>
    <p:extLst>
      <p:ext uri="{BB962C8B-B14F-4D97-AF65-F5344CB8AC3E}">
        <p14:creationId xmlns:p14="http://schemas.microsoft.com/office/powerpoint/2010/main" val="400305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BBF4-A8DC-6C2F-81A2-A9417FF2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1676400"/>
            <a:ext cx="3297382" cy="5181600"/>
          </a:xfrm>
        </p:spPr>
        <p:txBody>
          <a:bodyPr>
            <a:normAutofit/>
          </a:bodyPr>
          <a:lstStyle/>
          <a:p>
            <a:r>
              <a:rPr lang="en-US" sz="4400" dirty="0"/>
              <a:t>DATABASE BLUEPRINT</a:t>
            </a:r>
          </a:p>
        </p:txBody>
      </p:sp>
      <p:pic>
        <p:nvPicPr>
          <p:cNvPr id="4" name="Picture 3" descr="A diagram of a database&#10;&#10;Description automatically generated">
            <a:extLst>
              <a:ext uri="{FF2B5EF4-FFF2-40B4-BE49-F238E27FC236}">
                <a16:creationId xmlns:a16="http://schemas.microsoft.com/office/drawing/2014/main" id="{8972E8D5-49B2-B259-5292-63004CEF8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089" y="0"/>
            <a:ext cx="7912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9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45EC-61CA-2C8E-396B-08DA47C5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</a:t>
            </a:r>
            <a:r>
              <a:rPr lang="en-US" sz="1800" dirty="0"/>
              <a:t>(CUSTOMER DEMOGRAPHIC)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3AB5-ACD7-9E32-435F-D8069C48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470374" cy="4024125"/>
          </a:xfrm>
        </p:spPr>
        <p:txBody>
          <a:bodyPr>
            <a:normAutofit/>
          </a:bodyPr>
          <a:lstStyle/>
          <a:p>
            <a:r>
              <a:rPr lang="en-US" sz="2400" dirty="0"/>
              <a:t>There are a total number of 59 customers .</a:t>
            </a:r>
          </a:p>
          <a:p>
            <a:r>
              <a:rPr lang="en-US" sz="2400" dirty="0"/>
              <a:t>Customers are spread across 24 nations through out the world</a:t>
            </a:r>
          </a:p>
          <a:p>
            <a:r>
              <a:rPr lang="en-US" sz="2400" dirty="0"/>
              <a:t>The customer demographic is very diverse.</a:t>
            </a:r>
          </a:p>
          <a:p>
            <a:r>
              <a:rPr lang="en-US" sz="2400" dirty="0"/>
              <a:t>Maximum number of customers com from USA .</a:t>
            </a:r>
          </a:p>
          <a:p>
            <a:r>
              <a:rPr lang="en-US" sz="2400" dirty="0"/>
              <a:t>Half of the countries have only 1 customer in out customer database.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5D4B0E-900A-407E-7DB8-911450232E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302209"/>
              </p:ext>
            </p:extLst>
          </p:nvPr>
        </p:nvGraphicFramePr>
        <p:xfrm>
          <a:off x="7336972" y="2438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222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3DA8-F237-D8CA-5563-DBDE1519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rebuchet MS" panose="020B0703020202090204" pitchFamily="34" charset="0"/>
              </a:rPr>
              <a:t>DATA INSIGHTS </a:t>
            </a:r>
            <a:r>
              <a:rPr lang="en-US" sz="1800" dirty="0">
                <a:latin typeface="Trebuchet MS" panose="020B0703020202090204" pitchFamily="34" charset="0"/>
              </a:rPr>
              <a:t>(GENRE SALE DISTRIBUTION)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A369-4C6E-36CB-A94E-AE819E094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4" y="2194560"/>
            <a:ext cx="5595257" cy="4024125"/>
          </a:xfrm>
        </p:spPr>
        <p:txBody>
          <a:bodyPr>
            <a:normAutofit/>
          </a:bodyPr>
          <a:lstStyle/>
          <a:p>
            <a:r>
              <a:rPr lang="en-US" sz="2400" dirty="0"/>
              <a:t>Rock genre is generating the most sales hence the most popular genre across the world.</a:t>
            </a:r>
          </a:p>
          <a:p>
            <a:r>
              <a:rPr lang="en-US" sz="2400" dirty="0"/>
              <a:t>The genre following rock are Metal and alternative &amp; punk.</a:t>
            </a:r>
          </a:p>
          <a:p>
            <a:r>
              <a:rPr lang="en-US" sz="2400" dirty="0"/>
              <a:t>There are 7 genre which do not have any sales and stand last.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BB5C825-77FC-B7A4-C54B-1E05FC1BE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415346"/>
              </p:ext>
            </p:extLst>
          </p:nvPr>
        </p:nvGraphicFramePr>
        <p:xfrm>
          <a:off x="7206343" y="24275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455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9D5C-353A-3EA1-EA79-E7D51CC7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all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Data insights </a:t>
            </a:r>
            <a:r>
              <a:rPr lang="en-US" sz="1800" cap="all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(Churn rate 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27FA-E473-7909-39E9-940C88271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2194564"/>
            <a:ext cx="8011887" cy="431509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What is churn rate ?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IN" dirty="0">
                <a:solidFill>
                  <a:schemeClr val="tx1"/>
                </a:solidFill>
                <a:latin typeface="Google Sans"/>
              </a:rPr>
              <a:t>The percentage of customers or users who stop doing business with a company or using a product or service over a specific period of time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The churn rate for chinook entire dataset is at a great number i.e. 4.08 %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lower the churn rate percentage the higher the customer retention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higher the churn rate percentage the higher is the number of people who have stopped using the service.</a:t>
            </a:r>
          </a:p>
        </p:txBody>
      </p:sp>
      <p:pic>
        <p:nvPicPr>
          <p:cNvPr id="1026" name="Picture 2" descr="What is customer churn rate? 7 causes &amp; 11 strategies to improve it">
            <a:extLst>
              <a:ext uri="{FF2B5EF4-FFF2-40B4-BE49-F238E27FC236}">
                <a16:creationId xmlns:a16="http://schemas.microsoft.com/office/drawing/2014/main" id="{CC344831-D048-A3FB-CB33-6EAAB0A07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667" y="4603901"/>
            <a:ext cx="3592333" cy="168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08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2131-6384-9718-BA1F-758CE6A9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rebuchet MS" panose="020B0703020202090204" pitchFamily="34" charset="0"/>
              </a:rPr>
              <a:t>DATA INSIGHTS </a:t>
            </a:r>
            <a:r>
              <a:rPr lang="en-US" sz="1800" dirty="0">
                <a:latin typeface="Trebuchet MS" panose="020B0703020202090204" pitchFamily="34" charset="0"/>
              </a:rPr>
              <a:t>(CHRUN RATE )</a:t>
            </a:r>
            <a:endParaRPr lang="en-US" dirty="0">
              <a:latin typeface="Trebuchet MS" panose="020B0703020202090204" pitchFamily="34" charset="0"/>
            </a:endParaRPr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95C412F3-CB11-4C0A-1157-9B337BC6F98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35332126"/>
                  </p:ext>
                </p:extLst>
              </p:nvPr>
            </p:nvGraphicFramePr>
            <p:xfrm>
              <a:off x="372533" y="1422400"/>
              <a:ext cx="11602392" cy="530577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95C412F3-CB11-4C0A-1157-9B337BC6F9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533" y="1422400"/>
                <a:ext cx="11602392" cy="53057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33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B7AE-E72C-B3EE-C41D-D35FC30A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4883-ED2B-1A04-9536-18BF3E2F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2194560"/>
            <a:ext cx="7414708" cy="4024125"/>
          </a:xfrm>
        </p:spPr>
        <p:txBody>
          <a:bodyPr>
            <a:normAutofit/>
          </a:bodyPr>
          <a:lstStyle/>
          <a:p>
            <a:r>
              <a:rPr lang="en-IN" sz="2400" dirty="0"/>
              <a:t>Chinook needs to branch into more countries and with that increase it’s customer base.</a:t>
            </a:r>
          </a:p>
          <a:p>
            <a:r>
              <a:rPr lang="en-IN" sz="2400" dirty="0"/>
              <a:t>The brand must keep a check on churn rate in suggested nations.</a:t>
            </a:r>
          </a:p>
          <a:p>
            <a:r>
              <a:rPr lang="en-IN" sz="2400" dirty="0"/>
              <a:t>Customer retention must be the priority of all priorities so as to grow revenue.</a:t>
            </a:r>
          </a:p>
          <a:p>
            <a:r>
              <a:rPr lang="en-IN" sz="2400" dirty="0"/>
              <a:t>Focus in USA (and other developed countries like Europe, Canada ) market and Run more promotional campaign</a:t>
            </a:r>
          </a:p>
          <a:p>
            <a:endParaRPr lang="en-US" sz="2400" dirty="0"/>
          </a:p>
        </p:txBody>
      </p:sp>
      <p:pic>
        <p:nvPicPr>
          <p:cNvPr id="3074" name="Picture 2" descr="Recommendations Stock Illustrations – 6,253 Recommendations Stock  Illustrations, Vectors &amp; Clipart - Dreamstime">
            <a:extLst>
              <a:ext uri="{FF2B5EF4-FFF2-40B4-BE49-F238E27FC236}">
                <a16:creationId xmlns:a16="http://schemas.microsoft.com/office/drawing/2014/main" id="{414DDC95-7AE2-96B7-202A-1FE709E3D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634" y="2057401"/>
            <a:ext cx="3719047" cy="371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284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</TotalTime>
  <Words>464</Words>
  <Application>Microsoft Macintosh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Century Gothic</vt:lpstr>
      <vt:lpstr>Google Sans</vt:lpstr>
      <vt:lpstr>Trebuchet MS</vt:lpstr>
      <vt:lpstr>Wingdings 3</vt:lpstr>
      <vt:lpstr>Facet</vt:lpstr>
      <vt:lpstr>Chinook music store analysis</vt:lpstr>
      <vt:lpstr>PROBLEM STATEMENT</vt:lpstr>
      <vt:lpstr>DATA OVERVIEW </vt:lpstr>
      <vt:lpstr>DATABASE BLUEPRINT</vt:lpstr>
      <vt:lpstr>DATA INSIGHTS (CUSTOMER DEMOGRAPHIC)</vt:lpstr>
      <vt:lpstr>DATA INSIGHTS (GENRE SALE DISTRIBUTION)</vt:lpstr>
      <vt:lpstr>Data insights (Churn rate )</vt:lpstr>
      <vt:lpstr>DATA INSIGHTS (CHRUN RATE )</vt:lpstr>
      <vt:lpstr>Recommendations</vt:lpstr>
      <vt:lpstr>CONCLUSION</vt:lpstr>
      <vt:lpstr>THERE IS MUSIC  IN THE AIR , MUSIC ALL AROUND US; THE WORLD IS FULL OF IT AND YOU SIMPLY TAKE AS MUCH AS YOU REQUIRE  —EDWARD ELGAR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laksh yadav</dc:creator>
  <cp:keywords/>
  <dc:description/>
  <cp:lastModifiedBy>laksh yadav</cp:lastModifiedBy>
  <cp:revision>7</cp:revision>
  <dcterms:created xsi:type="dcterms:W3CDTF">2024-11-20T08:01:07Z</dcterms:created>
  <dcterms:modified xsi:type="dcterms:W3CDTF">2024-12-06T08:50:36Z</dcterms:modified>
  <cp:category/>
</cp:coreProperties>
</file>