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8" r:id="rId1"/>
  </p:sldMasterIdLst>
  <p:notesMasterIdLst>
    <p:notesMasterId r:id="rId22"/>
  </p:notesMasterIdLst>
  <p:sldIdLst>
    <p:sldId id="256" r:id="rId2"/>
    <p:sldId id="257" r:id="rId3"/>
    <p:sldId id="258" r:id="rId4"/>
    <p:sldId id="259" r:id="rId5"/>
    <p:sldId id="272" r:id="rId6"/>
    <p:sldId id="260" r:id="rId7"/>
    <p:sldId id="261" r:id="rId8"/>
    <p:sldId id="268" r:id="rId9"/>
    <p:sldId id="262" r:id="rId10"/>
    <p:sldId id="269" r:id="rId11"/>
    <p:sldId id="263" r:id="rId12"/>
    <p:sldId id="270" r:id="rId13"/>
    <p:sldId id="264" r:id="rId14"/>
    <p:sldId id="271" r:id="rId15"/>
    <p:sldId id="265" r:id="rId16"/>
    <p:sldId id="273" r:id="rId17"/>
    <p:sldId id="266" r:id="rId18"/>
    <p:sldId id="267"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ya Kumar" initials="LK" lastIdx="1" clrIdx="0">
    <p:extLst>
      <p:ext uri="{19B8F6BF-5375-455C-9EA6-DF929625EA0E}">
        <p15:presenceInfo xmlns:p15="http://schemas.microsoft.com/office/powerpoint/2012/main" userId="12d07d3542c87f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2E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8.xml.rels><?xml version="1.0" encoding="UTF-8" standalone="yes"?>
<Relationships xmlns="http://schemas.openxmlformats.org/package/2006/relationships"><Relationship Id="rId2" Type="http://schemas.openxmlformats.org/officeDocument/2006/relationships/image" Target="../media/image44.svg"/><Relationship Id="rId1" Type="http://schemas.openxmlformats.org/officeDocument/2006/relationships/image" Target="../media/image4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8.xml.rels><?xml version="1.0" encoding="UTF-8" standalone="yes"?>
<Relationships xmlns="http://schemas.openxmlformats.org/package/2006/relationships"><Relationship Id="rId2" Type="http://schemas.openxmlformats.org/officeDocument/2006/relationships/image" Target="../media/image44.svg"/><Relationship Id="rId1"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238AB-CA84-4849-97DE-CF3A8BEFA9A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IN"/>
        </a:p>
      </dgm:t>
    </dgm:pt>
    <dgm:pt modelId="{31E20397-FEE6-4020-9F43-3F1D25531FA5}">
      <dgm:prSet/>
      <dgm:spPr/>
      <dgm:t>
        <a:bodyPr/>
        <a:lstStyle/>
        <a:p>
          <a:r>
            <a:rPr lang="en-IN"/>
            <a:t>This internship project focuses on conducting a comprehensive analysis of airplane crashes and fatalities spanning from 1980 to 2023. The dataset contains crucial information such as crash dates, locations, operators, flight details, aircraft types, and fatality statistics. The goal is to leverage Power BI for interactive visualizations and in-depth insights to understand patterns, contributing factors, and trends in aviation incidents. The analysis aims to provide stakeholders with valuable information for enhancing aviation safety and mitigating risks. </a:t>
          </a:r>
        </a:p>
      </dgm:t>
    </dgm:pt>
    <dgm:pt modelId="{A77147E2-2705-4A20-8225-6A76A0BAE152}" type="parTrans" cxnId="{D6ECB75C-568E-4466-B6B6-BCADAD922183}">
      <dgm:prSet/>
      <dgm:spPr/>
      <dgm:t>
        <a:bodyPr/>
        <a:lstStyle/>
        <a:p>
          <a:endParaRPr lang="en-IN"/>
        </a:p>
      </dgm:t>
    </dgm:pt>
    <dgm:pt modelId="{AF789E0E-BC4F-4EA9-ACEE-4012918D72A1}" type="sibTrans" cxnId="{D6ECB75C-568E-4466-B6B6-BCADAD922183}">
      <dgm:prSet/>
      <dgm:spPr/>
      <dgm:t>
        <a:bodyPr/>
        <a:lstStyle/>
        <a:p>
          <a:endParaRPr lang="en-IN"/>
        </a:p>
      </dgm:t>
    </dgm:pt>
    <dgm:pt modelId="{182E940F-8162-415C-B3FA-4878DFDFB547}" type="pres">
      <dgm:prSet presAssocID="{CAD238AB-CA84-4849-97DE-CF3A8BEFA9A8}" presName="diagram" presStyleCnt="0">
        <dgm:presLayoutVars>
          <dgm:dir/>
          <dgm:resizeHandles val="exact"/>
        </dgm:presLayoutVars>
      </dgm:prSet>
      <dgm:spPr/>
    </dgm:pt>
    <dgm:pt modelId="{43177919-616F-41B7-B9FC-A9027BBA0AAC}" type="pres">
      <dgm:prSet presAssocID="{31E20397-FEE6-4020-9F43-3F1D25531FA5}" presName="node" presStyleLbl="node1" presStyleIdx="0" presStyleCnt="1">
        <dgm:presLayoutVars>
          <dgm:bulletEnabled val="1"/>
        </dgm:presLayoutVars>
      </dgm:prSet>
      <dgm:spPr/>
    </dgm:pt>
  </dgm:ptLst>
  <dgm:cxnLst>
    <dgm:cxn modelId="{D6ECB75C-568E-4466-B6B6-BCADAD922183}" srcId="{CAD238AB-CA84-4849-97DE-CF3A8BEFA9A8}" destId="{31E20397-FEE6-4020-9F43-3F1D25531FA5}" srcOrd="0" destOrd="0" parTransId="{A77147E2-2705-4A20-8225-6A76A0BAE152}" sibTransId="{AF789E0E-BC4F-4EA9-ACEE-4012918D72A1}"/>
    <dgm:cxn modelId="{091A7952-2F01-4E65-A5F1-D6084CE5E0D3}" type="presOf" srcId="{31E20397-FEE6-4020-9F43-3F1D25531FA5}" destId="{43177919-616F-41B7-B9FC-A9027BBA0AAC}" srcOrd="0" destOrd="0" presId="urn:microsoft.com/office/officeart/2005/8/layout/default"/>
    <dgm:cxn modelId="{7F07C958-07DC-4456-9CB8-1FA28A8EC747}" type="presOf" srcId="{CAD238AB-CA84-4849-97DE-CF3A8BEFA9A8}" destId="{182E940F-8162-415C-B3FA-4878DFDFB547}" srcOrd="0" destOrd="0" presId="urn:microsoft.com/office/officeart/2005/8/layout/default"/>
    <dgm:cxn modelId="{2D4D1333-3CDF-4D0F-A11D-90947892DDF7}" type="presParOf" srcId="{182E940F-8162-415C-B3FA-4878DFDFB547}" destId="{43177919-616F-41B7-B9FC-A9027BBA0AA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1FD831-619D-48D6-905C-D14A461FCE71}"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535177BC-C257-4577-AC9F-EBD13C58A1CF}">
      <dgm:prSet/>
      <dgm:spPr/>
      <dgm:t>
        <a:bodyPr/>
        <a:lstStyle/>
        <a:p>
          <a:r>
            <a:rPr lang="en-IN"/>
            <a:t>The data cleaning process involved addressing missing values, standardizing formats, and ensuring data accuracy and consistency. </a:t>
          </a:r>
        </a:p>
      </dgm:t>
    </dgm:pt>
    <dgm:pt modelId="{CB63784A-B9DB-4478-94BF-0272E9FE22DD}" type="parTrans" cxnId="{2D84BB92-0D64-4600-BD89-1BF9194400F0}">
      <dgm:prSet/>
      <dgm:spPr/>
      <dgm:t>
        <a:bodyPr/>
        <a:lstStyle/>
        <a:p>
          <a:endParaRPr lang="en-IN"/>
        </a:p>
      </dgm:t>
    </dgm:pt>
    <dgm:pt modelId="{5D4DF225-0854-43FC-988D-840D8EFD0B28}" type="sibTrans" cxnId="{2D84BB92-0D64-4600-BD89-1BF9194400F0}">
      <dgm:prSet/>
      <dgm:spPr/>
      <dgm:t>
        <a:bodyPr/>
        <a:lstStyle/>
        <a:p>
          <a:endParaRPr lang="en-IN"/>
        </a:p>
      </dgm:t>
    </dgm:pt>
    <dgm:pt modelId="{93EEA1F4-58E2-4911-8F5B-6E6141F2EAEE}">
      <dgm:prSet/>
      <dgm:spPr/>
      <dgm:t>
        <a:bodyPr/>
        <a:lstStyle/>
        <a:p>
          <a:r>
            <a:rPr lang="en-IN" dirty="0"/>
            <a:t>Additionally,  new column - Country/Region, was added to provide contextual information and enhance the dataset's analytical depth. </a:t>
          </a:r>
        </a:p>
      </dgm:t>
    </dgm:pt>
    <dgm:pt modelId="{2DC95A7D-0408-4ED3-A3F1-808D6A599536}" type="parTrans" cxnId="{5A485242-F2B5-463D-B7A9-C58BFE535C75}">
      <dgm:prSet/>
      <dgm:spPr/>
      <dgm:t>
        <a:bodyPr/>
        <a:lstStyle/>
        <a:p>
          <a:endParaRPr lang="en-IN"/>
        </a:p>
      </dgm:t>
    </dgm:pt>
    <dgm:pt modelId="{4215F3C9-B84F-40FB-A8B3-D5A60A5890D0}" type="sibTrans" cxnId="{5A485242-F2B5-463D-B7A9-C58BFE535C75}">
      <dgm:prSet/>
      <dgm:spPr/>
      <dgm:t>
        <a:bodyPr/>
        <a:lstStyle/>
        <a:p>
          <a:endParaRPr lang="en-IN"/>
        </a:p>
      </dgm:t>
    </dgm:pt>
    <dgm:pt modelId="{C8070D20-FA5E-49B7-9538-9A75A6035469}">
      <dgm:prSet/>
      <dgm:spPr/>
      <dgm:t>
        <a:bodyPr/>
        <a:lstStyle/>
        <a:p>
          <a:r>
            <a:rPr lang="en-IN"/>
            <a:t>The Country/Region column categorizes incidents into geographical regions and specifies the country where each incident occurred. </a:t>
          </a:r>
        </a:p>
      </dgm:t>
    </dgm:pt>
    <dgm:pt modelId="{92056E8C-E653-4563-A04D-01AC684E3343}" type="parTrans" cxnId="{13523935-A922-40CB-B9AF-53D618FD7DFF}">
      <dgm:prSet/>
      <dgm:spPr/>
      <dgm:t>
        <a:bodyPr/>
        <a:lstStyle/>
        <a:p>
          <a:endParaRPr lang="en-IN"/>
        </a:p>
      </dgm:t>
    </dgm:pt>
    <dgm:pt modelId="{AE8B6030-1F95-420F-883A-4F7ED49E77F1}" type="sibTrans" cxnId="{13523935-A922-40CB-B9AF-53D618FD7DFF}">
      <dgm:prSet/>
      <dgm:spPr/>
      <dgm:t>
        <a:bodyPr/>
        <a:lstStyle/>
        <a:p>
          <a:endParaRPr lang="en-IN"/>
        </a:p>
      </dgm:t>
    </dgm:pt>
    <dgm:pt modelId="{F00D4CF2-D6FB-4C7D-8022-698940E65509}">
      <dgm:prSet/>
      <dgm:spPr/>
      <dgm:t>
        <a:bodyPr/>
        <a:lstStyle/>
        <a:p>
          <a:r>
            <a:rPr lang="en-IN"/>
            <a:t>Overall, the data cleaning and enrichment efforts ensure that the dataset is well-prepared for accurate analysis and informed decision-making in aviation safety.</a:t>
          </a:r>
        </a:p>
      </dgm:t>
    </dgm:pt>
    <dgm:pt modelId="{03AD9ABF-22B9-4309-A2FD-695CA09E2630}" type="parTrans" cxnId="{0DE231CD-570E-4454-85B4-8BD6A6844CD7}">
      <dgm:prSet/>
      <dgm:spPr/>
      <dgm:t>
        <a:bodyPr/>
        <a:lstStyle/>
        <a:p>
          <a:endParaRPr lang="en-IN"/>
        </a:p>
      </dgm:t>
    </dgm:pt>
    <dgm:pt modelId="{1B278688-6CEE-4335-9596-285CA68689C5}" type="sibTrans" cxnId="{0DE231CD-570E-4454-85B4-8BD6A6844CD7}">
      <dgm:prSet/>
      <dgm:spPr/>
      <dgm:t>
        <a:bodyPr/>
        <a:lstStyle/>
        <a:p>
          <a:endParaRPr lang="en-IN"/>
        </a:p>
      </dgm:t>
    </dgm:pt>
    <dgm:pt modelId="{D361B888-E983-4DA2-9A68-967B40FDDF03}" type="pres">
      <dgm:prSet presAssocID="{9B1FD831-619D-48D6-905C-D14A461FCE71}" presName="matrix" presStyleCnt="0">
        <dgm:presLayoutVars>
          <dgm:chMax val="1"/>
          <dgm:dir/>
          <dgm:resizeHandles val="exact"/>
        </dgm:presLayoutVars>
      </dgm:prSet>
      <dgm:spPr/>
    </dgm:pt>
    <dgm:pt modelId="{10E5F4D5-CC5D-4758-B287-2EE0F7738BA7}" type="pres">
      <dgm:prSet presAssocID="{9B1FD831-619D-48D6-905C-D14A461FCE71}" presName="diamond" presStyleLbl="bgShp" presStyleIdx="0" presStyleCnt="1"/>
      <dgm:spPr/>
    </dgm:pt>
    <dgm:pt modelId="{01E05A04-417C-48D3-B8D1-CF562738FF83}" type="pres">
      <dgm:prSet presAssocID="{9B1FD831-619D-48D6-905C-D14A461FCE71}" presName="quad1" presStyleLbl="node1" presStyleIdx="0" presStyleCnt="4">
        <dgm:presLayoutVars>
          <dgm:chMax val="0"/>
          <dgm:chPref val="0"/>
          <dgm:bulletEnabled val="1"/>
        </dgm:presLayoutVars>
      </dgm:prSet>
      <dgm:spPr/>
    </dgm:pt>
    <dgm:pt modelId="{80CF0B6E-7ADF-42F4-B6A0-716C1E64D6AE}" type="pres">
      <dgm:prSet presAssocID="{9B1FD831-619D-48D6-905C-D14A461FCE71}" presName="quad2" presStyleLbl="node1" presStyleIdx="1" presStyleCnt="4">
        <dgm:presLayoutVars>
          <dgm:chMax val="0"/>
          <dgm:chPref val="0"/>
          <dgm:bulletEnabled val="1"/>
        </dgm:presLayoutVars>
      </dgm:prSet>
      <dgm:spPr/>
    </dgm:pt>
    <dgm:pt modelId="{0AB7F0ED-5BDE-4420-8205-AE1A15AB3F08}" type="pres">
      <dgm:prSet presAssocID="{9B1FD831-619D-48D6-905C-D14A461FCE71}" presName="quad3" presStyleLbl="node1" presStyleIdx="2" presStyleCnt="4">
        <dgm:presLayoutVars>
          <dgm:chMax val="0"/>
          <dgm:chPref val="0"/>
          <dgm:bulletEnabled val="1"/>
        </dgm:presLayoutVars>
      </dgm:prSet>
      <dgm:spPr/>
    </dgm:pt>
    <dgm:pt modelId="{4338C7B7-C408-4E4A-8154-81D1E12ADAD4}" type="pres">
      <dgm:prSet presAssocID="{9B1FD831-619D-48D6-905C-D14A461FCE71}" presName="quad4" presStyleLbl="node1" presStyleIdx="3" presStyleCnt="4">
        <dgm:presLayoutVars>
          <dgm:chMax val="0"/>
          <dgm:chPref val="0"/>
          <dgm:bulletEnabled val="1"/>
        </dgm:presLayoutVars>
      </dgm:prSet>
      <dgm:spPr/>
    </dgm:pt>
  </dgm:ptLst>
  <dgm:cxnLst>
    <dgm:cxn modelId="{13523935-A922-40CB-B9AF-53D618FD7DFF}" srcId="{9B1FD831-619D-48D6-905C-D14A461FCE71}" destId="{C8070D20-FA5E-49B7-9538-9A75A6035469}" srcOrd="2" destOrd="0" parTransId="{92056E8C-E653-4563-A04D-01AC684E3343}" sibTransId="{AE8B6030-1F95-420F-883A-4F7ED49E77F1}"/>
    <dgm:cxn modelId="{10A92D40-2337-4ACA-AD37-0CCC2F4BC555}" type="presOf" srcId="{F00D4CF2-D6FB-4C7D-8022-698940E65509}" destId="{4338C7B7-C408-4E4A-8154-81D1E12ADAD4}" srcOrd="0" destOrd="0" presId="urn:microsoft.com/office/officeart/2005/8/layout/matrix3"/>
    <dgm:cxn modelId="{5A485242-F2B5-463D-B7A9-C58BFE535C75}" srcId="{9B1FD831-619D-48D6-905C-D14A461FCE71}" destId="{93EEA1F4-58E2-4911-8F5B-6E6141F2EAEE}" srcOrd="1" destOrd="0" parTransId="{2DC95A7D-0408-4ED3-A3F1-808D6A599536}" sibTransId="{4215F3C9-B84F-40FB-A8B3-D5A60A5890D0}"/>
    <dgm:cxn modelId="{F35BFA79-DB9E-4C54-94D0-53553E9903A5}" type="presOf" srcId="{535177BC-C257-4577-AC9F-EBD13C58A1CF}" destId="{01E05A04-417C-48D3-B8D1-CF562738FF83}" srcOrd="0" destOrd="0" presId="urn:microsoft.com/office/officeart/2005/8/layout/matrix3"/>
    <dgm:cxn modelId="{DB277F7F-C8E5-49F2-9225-B710FD86B294}" type="presOf" srcId="{93EEA1F4-58E2-4911-8F5B-6E6141F2EAEE}" destId="{80CF0B6E-7ADF-42F4-B6A0-716C1E64D6AE}" srcOrd="0" destOrd="0" presId="urn:microsoft.com/office/officeart/2005/8/layout/matrix3"/>
    <dgm:cxn modelId="{2D84BB92-0D64-4600-BD89-1BF9194400F0}" srcId="{9B1FD831-619D-48D6-905C-D14A461FCE71}" destId="{535177BC-C257-4577-AC9F-EBD13C58A1CF}" srcOrd="0" destOrd="0" parTransId="{CB63784A-B9DB-4478-94BF-0272E9FE22DD}" sibTransId="{5D4DF225-0854-43FC-988D-840D8EFD0B28}"/>
    <dgm:cxn modelId="{850B6BC8-B8D8-4CAC-9528-92D1FBBCE632}" type="presOf" srcId="{C8070D20-FA5E-49B7-9538-9A75A6035469}" destId="{0AB7F0ED-5BDE-4420-8205-AE1A15AB3F08}" srcOrd="0" destOrd="0" presId="urn:microsoft.com/office/officeart/2005/8/layout/matrix3"/>
    <dgm:cxn modelId="{0DE231CD-570E-4454-85B4-8BD6A6844CD7}" srcId="{9B1FD831-619D-48D6-905C-D14A461FCE71}" destId="{F00D4CF2-D6FB-4C7D-8022-698940E65509}" srcOrd="3" destOrd="0" parTransId="{03AD9ABF-22B9-4309-A2FD-695CA09E2630}" sibTransId="{1B278688-6CEE-4335-9596-285CA68689C5}"/>
    <dgm:cxn modelId="{DF1D85DC-59BA-4A40-97C5-59C9DAC983D3}" type="presOf" srcId="{9B1FD831-619D-48D6-905C-D14A461FCE71}" destId="{D361B888-E983-4DA2-9A68-967B40FDDF03}" srcOrd="0" destOrd="0" presId="urn:microsoft.com/office/officeart/2005/8/layout/matrix3"/>
    <dgm:cxn modelId="{A4371A28-3A54-4E8F-8385-CC6C3E87A4FE}" type="presParOf" srcId="{D361B888-E983-4DA2-9A68-967B40FDDF03}" destId="{10E5F4D5-CC5D-4758-B287-2EE0F7738BA7}" srcOrd="0" destOrd="0" presId="urn:microsoft.com/office/officeart/2005/8/layout/matrix3"/>
    <dgm:cxn modelId="{DD50C8B8-CFF3-4563-9C4E-4C528B62E2F3}" type="presParOf" srcId="{D361B888-E983-4DA2-9A68-967B40FDDF03}" destId="{01E05A04-417C-48D3-B8D1-CF562738FF83}" srcOrd="1" destOrd="0" presId="urn:microsoft.com/office/officeart/2005/8/layout/matrix3"/>
    <dgm:cxn modelId="{658FBD1B-F9F3-4F7F-9F8A-145604271B75}" type="presParOf" srcId="{D361B888-E983-4DA2-9A68-967B40FDDF03}" destId="{80CF0B6E-7ADF-42F4-B6A0-716C1E64D6AE}" srcOrd="2" destOrd="0" presId="urn:microsoft.com/office/officeart/2005/8/layout/matrix3"/>
    <dgm:cxn modelId="{B9A1349B-69CF-4D31-AB23-978CAD2EAABC}" type="presParOf" srcId="{D361B888-E983-4DA2-9A68-967B40FDDF03}" destId="{0AB7F0ED-5BDE-4420-8205-AE1A15AB3F08}" srcOrd="3" destOrd="0" presId="urn:microsoft.com/office/officeart/2005/8/layout/matrix3"/>
    <dgm:cxn modelId="{F4B3D7C5-3193-4116-B5D6-52FC921FE753}" type="presParOf" srcId="{D361B888-E983-4DA2-9A68-967B40FDDF03}" destId="{4338C7B7-C408-4E4A-8154-81D1E12ADAD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A63D19-DB8C-41AA-A785-FA919AC90CA2}"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8E837D30-7E3B-49B0-85C7-232CA493DC6E}">
      <dgm:prSet/>
      <dgm:spPr/>
      <dgm:t>
        <a:bodyPr/>
        <a:lstStyle/>
        <a:p>
          <a:r>
            <a:rPr lang="en-IN"/>
            <a:t>Here in the temporal analysis we can see that there are significant fluctuations in airplane crashes over the years.</a:t>
          </a:r>
        </a:p>
      </dgm:t>
    </dgm:pt>
    <dgm:pt modelId="{652165E0-6E09-4C57-8A59-8DA028D51D5E}" type="parTrans" cxnId="{52B2174B-508A-4783-88EB-6358B69BC6E2}">
      <dgm:prSet/>
      <dgm:spPr/>
      <dgm:t>
        <a:bodyPr/>
        <a:lstStyle/>
        <a:p>
          <a:endParaRPr lang="en-IN"/>
        </a:p>
      </dgm:t>
    </dgm:pt>
    <dgm:pt modelId="{8F76BAB7-3231-4714-86D6-E3D244EFD899}" type="sibTrans" cxnId="{52B2174B-508A-4783-88EB-6358B69BC6E2}">
      <dgm:prSet/>
      <dgm:spPr/>
      <dgm:t>
        <a:bodyPr/>
        <a:lstStyle/>
        <a:p>
          <a:endParaRPr lang="en-IN"/>
        </a:p>
      </dgm:t>
    </dgm:pt>
    <dgm:pt modelId="{6B8B3A19-0C19-4606-89C3-CE52D9557AA4}">
      <dgm:prSet/>
      <dgm:spPr/>
      <dgm:t>
        <a:bodyPr/>
        <a:lstStyle/>
        <a:p>
          <a:r>
            <a:rPr lang="en-IN"/>
            <a:t>Furthermore, during this analysis we also checked the fatalities stats. We can see that the fatalities are not limited to the persons aboard the aircraft, but the ground fatalities are also there.</a:t>
          </a:r>
        </a:p>
      </dgm:t>
    </dgm:pt>
    <dgm:pt modelId="{4CC0C113-ED41-4133-BECA-EB5752ECEEB1}" type="parTrans" cxnId="{10416FB1-F50A-445F-9CC7-3DAB709D68B4}">
      <dgm:prSet/>
      <dgm:spPr/>
      <dgm:t>
        <a:bodyPr/>
        <a:lstStyle/>
        <a:p>
          <a:endParaRPr lang="en-IN"/>
        </a:p>
      </dgm:t>
    </dgm:pt>
    <dgm:pt modelId="{A217502A-E054-4B12-ADA2-56EA3990CC50}" type="sibTrans" cxnId="{10416FB1-F50A-445F-9CC7-3DAB709D68B4}">
      <dgm:prSet/>
      <dgm:spPr/>
      <dgm:t>
        <a:bodyPr/>
        <a:lstStyle/>
        <a:p>
          <a:endParaRPr lang="en-IN"/>
        </a:p>
      </dgm:t>
    </dgm:pt>
    <dgm:pt modelId="{5B9F6E46-D560-44DF-AD29-70064CF1C9BB}">
      <dgm:prSet/>
      <dgm:spPr/>
      <dgm:t>
        <a:bodyPr/>
        <a:lstStyle/>
        <a:p>
          <a:r>
            <a:rPr lang="en-IN"/>
            <a:t>Severity of the crashes are also shown in this analysis, where we found the severity of the crash, i.e. percentage of the fatalities in respect to the aboard persons.</a:t>
          </a:r>
        </a:p>
      </dgm:t>
    </dgm:pt>
    <dgm:pt modelId="{135EB302-44EA-4929-98A4-E703AAA67E1B}" type="parTrans" cxnId="{34F224C4-1C42-4A9E-B662-DC4B9139BBDE}">
      <dgm:prSet/>
      <dgm:spPr/>
      <dgm:t>
        <a:bodyPr/>
        <a:lstStyle/>
        <a:p>
          <a:endParaRPr lang="en-IN"/>
        </a:p>
      </dgm:t>
    </dgm:pt>
    <dgm:pt modelId="{EA313453-44FA-426B-88F3-1D9F9401B918}" type="sibTrans" cxnId="{34F224C4-1C42-4A9E-B662-DC4B9139BBDE}">
      <dgm:prSet/>
      <dgm:spPr/>
      <dgm:t>
        <a:bodyPr/>
        <a:lstStyle/>
        <a:p>
          <a:endParaRPr lang="en-IN"/>
        </a:p>
      </dgm:t>
    </dgm:pt>
    <dgm:pt modelId="{34AF1F6C-F0F6-4539-80AF-AF1F3303FFC2}" type="pres">
      <dgm:prSet presAssocID="{23A63D19-DB8C-41AA-A785-FA919AC90CA2}" presName="Name0" presStyleCnt="0">
        <dgm:presLayoutVars>
          <dgm:dir/>
          <dgm:resizeHandles val="exact"/>
        </dgm:presLayoutVars>
      </dgm:prSet>
      <dgm:spPr/>
    </dgm:pt>
    <dgm:pt modelId="{E6195AD6-5320-416A-885F-8C97C520C648}" type="pres">
      <dgm:prSet presAssocID="{8E837D30-7E3B-49B0-85C7-232CA493DC6E}" presName="node" presStyleLbl="node1" presStyleIdx="0" presStyleCnt="3">
        <dgm:presLayoutVars>
          <dgm:bulletEnabled val="1"/>
        </dgm:presLayoutVars>
      </dgm:prSet>
      <dgm:spPr/>
    </dgm:pt>
    <dgm:pt modelId="{39214077-380C-4B86-8074-BCCBF773AA7A}" type="pres">
      <dgm:prSet presAssocID="{8F76BAB7-3231-4714-86D6-E3D244EFD899}" presName="sibTrans" presStyleLbl="sibTrans2D1" presStyleIdx="0" presStyleCnt="2"/>
      <dgm:spPr/>
    </dgm:pt>
    <dgm:pt modelId="{859B06C1-9668-46C7-9A12-66A4ABBEEBF2}" type="pres">
      <dgm:prSet presAssocID="{8F76BAB7-3231-4714-86D6-E3D244EFD899}" presName="connectorText" presStyleLbl="sibTrans2D1" presStyleIdx="0" presStyleCnt="2"/>
      <dgm:spPr/>
    </dgm:pt>
    <dgm:pt modelId="{BCF4990F-516F-4174-BD69-E105F50F4B19}" type="pres">
      <dgm:prSet presAssocID="{6B8B3A19-0C19-4606-89C3-CE52D9557AA4}" presName="node" presStyleLbl="node1" presStyleIdx="1" presStyleCnt="3">
        <dgm:presLayoutVars>
          <dgm:bulletEnabled val="1"/>
        </dgm:presLayoutVars>
      </dgm:prSet>
      <dgm:spPr/>
    </dgm:pt>
    <dgm:pt modelId="{A351353D-7DD2-4FB7-BEC0-9DD4185895B1}" type="pres">
      <dgm:prSet presAssocID="{A217502A-E054-4B12-ADA2-56EA3990CC50}" presName="sibTrans" presStyleLbl="sibTrans2D1" presStyleIdx="1" presStyleCnt="2"/>
      <dgm:spPr/>
    </dgm:pt>
    <dgm:pt modelId="{49C72D5C-CDB5-48A9-B080-EB94ED640CE3}" type="pres">
      <dgm:prSet presAssocID="{A217502A-E054-4B12-ADA2-56EA3990CC50}" presName="connectorText" presStyleLbl="sibTrans2D1" presStyleIdx="1" presStyleCnt="2"/>
      <dgm:spPr/>
    </dgm:pt>
    <dgm:pt modelId="{AC02F6E2-56A0-48A9-BB54-96DCBAD51EB2}" type="pres">
      <dgm:prSet presAssocID="{5B9F6E46-D560-44DF-AD29-70064CF1C9BB}" presName="node" presStyleLbl="node1" presStyleIdx="2" presStyleCnt="3">
        <dgm:presLayoutVars>
          <dgm:bulletEnabled val="1"/>
        </dgm:presLayoutVars>
      </dgm:prSet>
      <dgm:spPr/>
    </dgm:pt>
  </dgm:ptLst>
  <dgm:cxnLst>
    <dgm:cxn modelId="{FC716901-DCE3-4800-9CD7-2965335D24E5}" type="presOf" srcId="{6B8B3A19-0C19-4606-89C3-CE52D9557AA4}" destId="{BCF4990F-516F-4174-BD69-E105F50F4B19}" srcOrd="0" destOrd="0" presId="urn:microsoft.com/office/officeart/2005/8/layout/process1"/>
    <dgm:cxn modelId="{71BD2D02-F6BA-409D-B794-754E47DD10BE}" type="presOf" srcId="{A217502A-E054-4B12-ADA2-56EA3990CC50}" destId="{A351353D-7DD2-4FB7-BEC0-9DD4185895B1}" srcOrd="0" destOrd="0" presId="urn:microsoft.com/office/officeart/2005/8/layout/process1"/>
    <dgm:cxn modelId="{FA197410-9C0A-4497-83FC-84FEE7C342ED}" type="presOf" srcId="{8F76BAB7-3231-4714-86D6-E3D244EFD899}" destId="{39214077-380C-4B86-8074-BCCBF773AA7A}" srcOrd="0" destOrd="0" presId="urn:microsoft.com/office/officeart/2005/8/layout/process1"/>
    <dgm:cxn modelId="{04CFCE48-ACFB-4192-98C1-9639D26B760F}" type="presOf" srcId="{A217502A-E054-4B12-ADA2-56EA3990CC50}" destId="{49C72D5C-CDB5-48A9-B080-EB94ED640CE3}" srcOrd="1" destOrd="0" presId="urn:microsoft.com/office/officeart/2005/8/layout/process1"/>
    <dgm:cxn modelId="{52B2174B-508A-4783-88EB-6358B69BC6E2}" srcId="{23A63D19-DB8C-41AA-A785-FA919AC90CA2}" destId="{8E837D30-7E3B-49B0-85C7-232CA493DC6E}" srcOrd="0" destOrd="0" parTransId="{652165E0-6E09-4C57-8A59-8DA028D51D5E}" sibTransId="{8F76BAB7-3231-4714-86D6-E3D244EFD899}"/>
    <dgm:cxn modelId="{DC2F449F-C2F4-4FD0-BE67-A84F7DCD6871}" type="presOf" srcId="{23A63D19-DB8C-41AA-A785-FA919AC90CA2}" destId="{34AF1F6C-F0F6-4539-80AF-AF1F3303FFC2}" srcOrd="0" destOrd="0" presId="urn:microsoft.com/office/officeart/2005/8/layout/process1"/>
    <dgm:cxn modelId="{3B3679A5-F4CD-40DD-9D0F-8B08F91483C0}" type="presOf" srcId="{8E837D30-7E3B-49B0-85C7-232CA493DC6E}" destId="{E6195AD6-5320-416A-885F-8C97C520C648}" srcOrd="0" destOrd="0" presId="urn:microsoft.com/office/officeart/2005/8/layout/process1"/>
    <dgm:cxn modelId="{10416FB1-F50A-445F-9CC7-3DAB709D68B4}" srcId="{23A63D19-DB8C-41AA-A785-FA919AC90CA2}" destId="{6B8B3A19-0C19-4606-89C3-CE52D9557AA4}" srcOrd="1" destOrd="0" parTransId="{4CC0C113-ED41-4133-BECA-EB5752ECEEB1}" sibTransId="{A217502A-E054-4B12-ADA2-56EA3990CC50}"/>
    <dgm:cxn modelId="{34F224C4-1C42-4A9E-B662-DC4B9139BBDE}" srcId="{23A63D19-DB8C-41AA-A785-FA919AC90CA2}" destId="{5B9F6E46-D560-44DF-AD29-70064CF1C9BB}" srcOrd="2" destOrd="0" parTransId="{135EB302-44EA-4929-98A4-E703AAA67E1B}" sibTransId="{EA313453-44FA-426B-88F3-1D9F9401B918}"/>
    <dgm:cxn modelId="{046C16C8-3EAE-4056-93EE-33C8C4C59FF3}" type="presOf" srcId="{5B9F6E46-D560-44DF-AD29-70064CF1C9BB}" destId="{AC02F6E2-56A0-48A9-BB54-96DCBAD51EB2}" srcOrd="0" destOrd="0" presId="urn:microsoft.com/office/officeart/2005/8/layout/process1"/>
    <dgm:cxn modelId="{D0D458DF-B106-4E99-9E42-A2EB97ED3C52}" type="presOf" srcId="{8F76BAB7-3231-4714-86D6-E3D244EFD899}" destId="{859B06C1-9668-46C7-9A12-66A4ABBEEBF2}" srcOrd="1" destOrd="0" presId="urn:microsoft.com/office/officeart/2005/8/layout/process1"/>
    <dgm:cxn modelId="{CD7F68A2-06F4-4C97-828A-30A10FD2EE51}" type="presParOf" srcId="{34AF1F6C-F0F6-4539-80AF-AF1F3303FFC2}" destId="{E6195AD6-5320-416A-885F-8C97C520C648}" srcOrd="0" destOrd="0" presId="urn:microsoft.com/office/officeart/2005/8/layout/process1"/>
    <dgm:cxn modelId="{7BE1F274-3CBC-409B-8D15-B87A741E2744}" type="presParOf" srcId="{34AF1F6C-F0F6-4539-80AF-AF1F3303FFC2}" destId="{39214077-380C-4B86-8074-BCCBF773AA7A}" srcOrd="1" destOrd="0" presId="urn:microsoft.com/office/officeart/2005/8/layout/process1"/>
    <dgm:cxn modelId="{51DD19ED-55D9-41FF-A445-927BF5A7B7A6}" type="presParOf" srcId="{39214077-380C-4B86-8074-BCCBF773AA7A}" destId="{859B06C1-9668-46C7-9A12-66A4ABBEEBF2}" srcOrd="0" destOrd="0" presId="urn:microsoft.com/office/officeart/2005/8/layout/process1"/>
    <dgm:cxn modelId="{E3606423-1A6D-4932-BB68-DFA8C372323C}" type="presParOf" srcId="{34AF1F6C-F0F6-4539-80AF-AF1F3303FFC2}" destId="{BCF4990F-516F-4174-BD69-E105F50F4B19}" srcOrd="2" destOrd="0" presId="urn:microsoft.com/office/officeart/2005/8/layout/process1"/>
    <dgm:cxn modelId="{91A9C23F-2182-4A61-8010-B99D7DE37934}" type="presParOf" srcId="{34AF1F6C-F0F6-4539-80AF-AF1F3303FFC2}" destId="{A351353D-7DD2-4FB7-BEC0-9DD4185895B1}" srcOrd="3" destOrd="0" presId="urn:microsoft.com/office/officeart/2005/8/layout/process1"/>
    <dgm:cxn modelId="{C892B0A8-F966-457B-A626-6F9EDC5884EB}" type="presParOf" srcId="{A351353D-7DD2-4FB7-BEC0-9DD4185895B1}" destId="{49C72D5C-CDB5-48A9-B080-EB94ED640CE3}" srcOrd="0" destOrd="0" presId="urn:microsoft.com/office/officeart/2005/8/layout/process1"/>
    <dgm:cxn modelId="{3ED0AFFF-A690-4A82-93C1-1AF4EDFE8F22}" type="presParOf" srcId="{34AF1F6C-F0F6-4539-80AF-AF1F3303FFC2}" destId="{AC02F6E2-56A0-48A9-BB54-96DCBAD51EB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F2FEC5-FDA6-4BAA-9F79-D3FC7DE46369}"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B763F5E2-037F-4243-B68B-7D0AD47620B5}">
      <dgm:prSet custT="1"/>
      <dgm:spPr/>
      <dgm:t>
        <a:bodyPr/>
        <a:lstStyle/>
        <a:p>
          <a:r>
            <a:rPr lang="en-IN" sz="1400" dirty="0"/>
            <a:t>During the Geo-Spatial analysis, we visualize the locations where the crashes occurred. We found out  the number of crashes in different regions.</a:t>
          </a:r>
        </a:p>
      </dgm:t>
    </dgm:pt>
    <dgm:pt modelId="{AF860798-80D0-4CE3-884E-6D694901AE75}" type="parTrans" cxnId="{49684C29-8A7F-4311-B91C-2F64A9E03CF3}">
      <dgm:prSet/>
      <dgm:spPr/>
      <dgm:t>
        <a:bodyPr/>
        <a:lstStyle/>
        <a:p>
          <a:endParaRPr lang="en-IN"/>
        </a:p>
      </dgm:t>
    </dgm:pt>
    <dgm:pt modelId="{6E317956-7B8F-4A70-AE13-85851D78880F}" type="sibTrans" cxnId="{49684C29-8A7F-4311-B91C-2F64A9E03CF3}">
      <dgm:prSet/>
      <dgm:spPr/>
      <dgm:t>
        <a:bodyPr/>
        <a:lstStyle/>
        <a:p>
          <a:endParaRPr lang="en-IN"/>
        </a:p>
      </dgm:t>
    </dgm:pt>
    <dgm:pt modelId="{667489FE-3B49-44E1-AE0D-B4648AA1C108}">
      <dgm:prSet custT="1"/>
      <dgm:spPr/>
      <dgm:t>
        <a:bodyPr/>
        <a:lstStyle/>
        <a:p>
          <a:r>
            <a:rPr lang="en-IN" sz="1400" dirty="0"/>
            <a:t>We further analyse the number of crashes in different regions.</a:t>
          </a:r>
        </a:p>
      </dgm:t>
    </dgm:pt>
    <dgm:pt modelId="{9AF13C09-534D-48C9-A37A-AD5C3F50B1E5}" type="parTrans" cxnId="{C158003D-DDBE-4D98-BCF5-C2EAF4D2ED4F}">
      <dgm:prSet/>
      <dgm:spPr/>
      <dgm:t>
        <a:bodyPr/>
        <a:lstStyle/>
        <a:p>
          <a:endParaRPr lang="en-IN"/>
        </a:p>
      </dgm:t>
    </dgm:pt>
    <dgm:pt modelId="{2E4A7D37-4303-44AB-B896-0E62AAA4235D}" type="sibTrans" cxnId="{C158003D-DDBE-4D98-BCF5-C2EAF4D2ED4F}">
      <dgm:prSet/>
      <dgm:spPr/>
      <dgm:t>
        <a:bodyPr/>
        <a:lstStyle/>
        <a:p>
          <a:endParaRPr lang="en-IN"/>
        </a:p>
      </dgm:t>
    </dgm:pt>
    <dgm:pt modelId="{9A1ECE06-D9EC-4CD9-A7C0-2116E2888354}">
      <dgm:prSet custT="1"/>
      <dgm:spPr/>
      <dgm:t>
        <a:bodyPr/>
        <a:lstStyle/>
        <a:p>
          <a:r>
            <a:rPr lang="en-IN" sz="1400" dirty="0"/>
            <a:t>We also visualize the danger spots where most crashes occurs using the heatmap. This helps in recommending safety guidelines during the flights through these regions to minimize the fatalities.</a:t>
          </a:r>
        </a:p>
      </dgm:t>
    </dgm:pt>
    <dgm:pt modelId="{82BA9612-C2B3-4856-A391-C190C9C2E6F7}" type="parTrans" cxnId="{EEE2021D-7510-4720-A588-457FD895DE78}">
      <dgm:prSet/>
      <dgm:spPr/>
      <dgm:t>
        <a:bodyPr/>
        <a:lstStyle/>
        <a:p>
          <a:endParaRPr lang="en-IN"/>
        </a:p>
      </dgm:t>
    </dgm:pt>
    <dgm:pt modelId="{99C11314-2099-4DFD-B874-2E77376BE1A5}" type="sibTrans" cxnId="{EEE2021D-7510-4720-A588-457FD895DE78}">
      <dgm:prSet/>
      <dgm:spPr/>
      <dgm:t>
        <a:bodyPr/>
        <a:lstStyle/>
        <a:p>
          <a:endParaRPr lang="en-IN"/>
        </a:p>
      </dgm:t>
    </dgm:pt>
    <dgm:pt modelId="{A775C5C3-EEC5-431E-A733-9E284F806FB8}">
      <dgm:prSet custT="1"/>
      <dgm:spPr/>
      <dgm:t>
        <a:bodyPr/>
        <a:lstStyle/>
        <a:p>
          <a:r>
            <a:rPr lang="en-IN" sz="1400" dirty="0"/>
            <a:t>We would check the summaries of these crashes to further pinpoint the crash reasons and take necessary actions.</a:t>
          </a:r>
        </a:p>
      </dgm:t>
    </dgm:pt>
    <dgm:pt modelId="{071250AB-DF8E-4116-BD5A-05BDFE3937F9}" type="parTrans" cxnId="{50C0F38C-1E1E-4D4B-86D0-84CB8E6DDB8D}">
      <dgm:prSet/>
      <dgm:spPr/>
      <dgm:t>
        <a:bodyPr/>
        <a:lstStyle/>
        <a:p>
          <a:endParaRPr lang="en-IN"/>
        </a:p>
      </dgm:t>
    </dgm:pt>
    <dgm:pt modelId="{50B8BDDB-FF6C-4980-91FF-23B4F408FD3A}" type="sibTrans" cxnId="{50C0F38C-1E1E-4D4B-86D0-84CB8E6DDB8D}">
      <dgm:prSet/>
      <dgm:spPr/>
      <dgm:t>
        <a:bodyPr/>
        <a:lstStyle/>
        <a:p>
          <a:endParaRPr lang="en-IN"/>
        </a:p>
      </dgm:t>
    </dgm:pt>
    <dgm:pt modelId="{0BA6847D-EFC3-4A17-9F5C-16228406EBED}" type="pres">
      <dgm:prSet presAssocID="{80F2FEC5-FDA6-4BAA-9F79-D3FC7DE46369}" presName="Name0" presStyleCnt="0">
        <dgm:presLayoutVars>
          <dgm:dir/>
          <dgm:resizeHandles val="exact"/>
        </dgm:presLayoutVars>
      </dgm:prSet>
      <dgm:spPr/>
    </dgm:pt>
    <dgm:pt modelId="{C25A0B96-233A-4141-85E3-863C45CBEEAD}" type="pres">
      <dgm:prSet presAssocID="{80F2FEC5-FDA6-4BAA-9F79-D3FC7DE46369}" presName="fgShape" presStyleLbl="fgShp" presStyleIdx="0" presStyleCnt="1"/>
      <dgm:spPr/>
    </dgm:pt>
    <dgm:pt modelId="{5A5D3B46-390A-4EDC-9BB2-64681E3E8E1C}" type="pres">
      <dgm:prSet presAssocID="{80F2FEC5-FDA6-4BAA-9F79-D3FC7DE46369}" presName="linComp" presStyleCnt="0"/>
      <dgm:spPr/>
    </dgm:pt>
    <dgm:pt modelId="{FD62C04D-2E2A-4910-9861-C77E37711416}" type="pres">
      <dgm:prSet presAssocID="{B763F5E2-037F-4243-B68B-7D0AD47620B5}" presName="compNode" presStyleCnt="0"/>
      <dgm:spPr/>
    </dgm:pt>
    <dgm:pt modelId="{ECB3C1C3-5754-4004-A3F8-B26043F6FDEE}" type="pres">
      <dgm:prSet presAssocID="{B763F5E2-037F-4243-B68B-7D0AD47620B5}" presName="bkgdShape" presStyleLbl="node1" presStyleIdx="0" presStyleCnt="4"/>
      <dgm:spPr/>
    </dgm:pt>
    <dgm:pt modelId="{739457DC-515D-4E16-8FD1-F4C8A524D089}" type="pres">
      <dgm:prSet presAssocID="{B763F5E2-037F-4243-B68B-7D0AD47620B5}" presName="nodeTx" presStyleLbl="node1" presStyleIdx="0" presStyleCnt="4">
        <dgm:presLayoutVars>
          <dgm:bulletEnabled val="1"/>
        </dgm:presLayoutVars>
      </dgm:prSet>
      <dgm:spPr/>
    </dgm:pt>
    <dgm:pt modelId="{94BAFCAD-B70F-4ADD-A47F-67EAE82F2DD3}" type="pres">
      <dgm:prSet presAssocID="{B763F5E2-037F-4243-B68B-7D0AD47620B5}" presName="invisiNode" presStyleLbl="node1" presStyleIdx="0" presStyleCnt="4"/>
      <dgm:spPr/>
    </dgm:pt>
    <dgm:pt modelId="{3969E2D7-EC54-42DD-8842-190CC9FA231A}" type="pres">
      <dgm:prSet presAssocID="{B763F5E2-037F-4243-B68B-7D0AD47620B5}" presName="imagNode" presStyleLbl="fgImgPlace1" presStyleIdx="0" presStyleCnt="4"/>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dgm:spPr>
    </dgm:pt>
    <dgm:pt modelId="{65C1A2CC-6DA4-418B-963B-F32EB316D661}" type="pres">
      <dgm:prSet presAssocID="{6E317956-7B8F-4A70-AE13-85851D78880F}" presName="sibTrans" presStyleLbl="sibTrans2D1" presStyleIdx="0" presStyleCnt="0"/>
      <dgm:spPr/>
    </dgm:pt>
    <dgm:pt modelId="{F18121B7-E5C6-41BE-8CE0-E1FB3AAE7B94}" type="pres">
      <dgm:prSet presAssocID="{667489FE-3B49-44E1-AE0D-B4648AA1C108}" presName="compNode" presStyleCnt="0"/>
      <dgm:spPr/>
    </dgm:pt>
    <dgm:pt modelId="{15C4B26E-6E08-46FC-BA48-C0B1C4F79094}" type="pres">
      <dgm:prSet presAssocID="{667489FE-3B49-44E1-AE0D-B4648AA1C108}" presName="bkgdShape" presStyleLbl="node1" presStyleIdx="1" presStyleCnt="4"/>
      <dgm:spPr/>
    </dgm:pt>
    <dgm:pt modelId="{32142691-4B14-43AA-910D-DEC4A1E4C128}" type="pres">
      <dgm:prSet presAssocID="{667489FE-3B49-44E1-AE0D-B4648AA1C108}" presName="nodeTx" presStyleLbl="node1" presStyleIdx="1" presStyleCnt="4">
        <dgm:presLayoutVars>
          <dgm:bulletEnabled val="1"/>
        </dgm:presLayoutVars>
      </dgm:prSet>
      <dgm:spPr/>
    </dgm:pt>
    <dgm:pt modelId="{323C6EC0-6F27-461C-BF1F-67CF1C384A1D}" type="pres">
      <dgm:prSet presAssocID="{667489FE-3B49-44E1-AE0D-B4648AA1C108}" presName="invisiNode" presStyleLbl="node1" presStyleIdx="1" presStyleCnt="4"/>
      <dgm:spPr/>
    </dgm:pt>
    <dgm:pt modelId="{38CE983C-7A4A-4C07-9375-5F28EA69E954}" type="pres">
      <dgm:prSet presAssocID="{667489FE-3B49-44E1-AE0D-B4648AA1C108}" presName="imagNode" presStyleLbl="fgImgPlace1" presStyleIdx="1" presStyleCnt="4"/>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l="-1000" r="-1000"/>
          </a:stretch>
        </a:blipFill>
      </dgm:spPr>
    </dgm:pt>
    <dgm:pt modelId="{B32A17FC-77FA-4048-8690-CFFBD93253E9}" type="pres">
      <dgm:prSet presAssocID="{2E4A7D37-4303-44AB-B896-0E62AAA4235D}" presName="sibTrans" presStyleLbl="sibTrans2D1" presStyleIdx="0" presStyleCnt="0"/>
      <dgm:spPr/>
    </dgm:pt>
    <dgm:pt modelId="{292AB119-D5F8-4692-822B-97DAB9055AF9}" type="pres">
      <dgm:prSet presAssocID="{9A1ECE06-D9EC-4CD9-A7C0-2116E2888354}" presName="compNode" presStyleCnt="0"/>
      <dgm:spPr/>
    </dgm:pt>
    <dgm:pt modelId="{4AC515BF-DB42-4A5D-9F3E-1635985A1949}" type="pres">
      <dgm:prSet presAssocID="{9A1ECE06-D9EC-4CD9-A7C0-2116E2888354}" presName="bkgdShape" presStyleLbl="node1" presStyleIdx="2" presStyleCnt="4"/>
      <dgm:spPr/>
    </dgm:pt>
    <dgm:pt modelId="{C88E203B-6CC4-4D3B-8BE3-09221077B1EE}" type="pres">
      <dgm:prSet presAssocID="{9A1ECE06-D9EC-4CD9-A7C0-2116E2888354}" presName="nodeTx" presStyleLbl="node1" presStyleIdx="2" presStyleCnt="4">
        <dgm:presLayoutVars>
          <dgm:bulletEnabled val="1"/>
        </dgm:presLayoutVars>
      </dgm:prSet>
      <dgm:spPr/>
    </dgm:pt>
    <dgm:pt modelId="{54260717-A1EC-4E4E-B7E5-2D07CEC1F9B6}" type="pres">
      <dgm:prSet presAssocID="{9A1ECE06-D9EC-4CD9-A7C0-2116E2888354}" presName="invisiNode" presStyleLbl="node1" presStyleIdx="2" presStyleCnt="4"/>
      <dgm:spPr/>
    </dgm:pt>
    <dgm:pt modelId="{811E6EA6-5F4D-443D-932A-88891D9AB41B}" type="pres">
      <dgm:prSet presAssocID="{9A1ECE06-D9EC-4CD9-A7C0-2116E2888354}" presName="imagNode" presStyleLbl="fgImgPlace1" presStyleIdx="2" presStyleCnt="4" custLinFactNeighborY="-2786"/>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l="-1000" r="-1000"/>
          </a:stretch>
        </a:blipFill>
      </dgm:spPr>
    </dgm:pt>
    <dgm:pt modelId="{E9E36C34-ACDF-43CD-8770-193F07295EC9}" type="pres">
      <dgm:prSet presAssocID="{99C11314-2099-4DFD-B874-2E77376BE1A5}" presName="sibTrans" presStyleLbl="sibTrans2D1" presStyleIdx="0" presStyleCnt="0"/>
      <dgm:spPr/>
    </dgm:pt>
    <dgm:pt modelId="{41A69A9C-8C40-48BA-84EA-46B235220C71}" type="pres">
      <dgm:prSet presAssocID="{A775C5C3-EEC5-431E-A733-9E284F806FB8}" presName="compNode" presStyleCnt="0"/>
      <dgm:spPr/>
    </dgm:pt>
    <dgm:pt modelId="{10878F7C-796D-4269-9953-9327B08FA825}" type="pres">
      <dgm:prSet presAssocID="{A775C5C3-EEC5-431E-A733-9E284F806FB8}" presName="bkgdShape" presStyleLbl="node1" presStyleIdx="3" presStyleCnt="4"/>
      <dgm:spPr/>
    </dgm:pt>
    <dgm:pt modelId="{0014BEEA-EB89-46A8-943D-374C31C93E53}" type="pres">
      <dgm:prSet presAssocID="{A775C5C3-EEC5-431E-A733-9E284F806FB8}" presName="nodeTx" presStyleLbl="node1" presStyleIdx="3" presStyleCnt="4">
        <dgm:presLayoutVars>
          <dgm:bulletEnabled val="1"/>
        </dgm:presLayoutVars>
      </dgm:prSet>
      <dgm:spPr/>
    </dgm:pt>
    <dgm:pt modelId="{64F1C3EE-B5C8-469D-A660-F190485E94C4}" type="pres">
      <dgm:prSet presAssocID="{A775C5C3-EEC5-431E-A733-9E284F806FB8}" presName="invisiNode" presStyleLbl="node1" presStyleIdx="3" presStyleCnt="4"/>
      <dgm:spPr/>
    </dgm:pt>
    <dgm:pt modelId="{727F89D2-F4E2-44D6-8E0C-7E7A751E14DB}" type="pres">
      <dgm:prSet presAssocID="{A775C5C3-EEC5-431E-A733-9E284F806FB8}" presName="imagNode" presStyleLbl="fgImgPlace1" presStyleIdx="3" presStyleCnt="4"/>
      <dgm:spPr>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l="-1000" r="-1000"/>
          </a:stretch>
        </a:blipFill>
      </dgm:spPr>
    </dgm:pt>
  </dgm:ptLst>
  <dgm:cxnLst>
    <dgm:cxn modelId="{90B8AA03-2381-491E-A1DB-A5E39C1DF967}" type="presOf" srcId="{80F2FEC5-FDA6-4BAA-9F79-D3FC7DE46369}" destId="{0BA6847D-EFC3-4A17-9F5C-16228406EBED}" srcOrd="0" destOrd="0" presId="urn:microsoft.com/office/officeart/2005/8/layout/hList7"/>
    <dgm:cxn modelId="{EEE2021D-7510-4720-A588-457FD895DE78}" srcId="{80F2FEC5-FDA6-4BAA-9F79-D3FC7DE46369}" destId="{9A1ECE06-D9EC-4CD9-A7C0-2116E2888354}" srcOrd="2" destOrd="0" parTransId="{82BA9612-C2B3-4856-A391-C190C9C2E6F7}" sibTransId="{99C11314-2099-4DFD-B874-2E77376BE1A5}"/>
    <dgm:cxn modelId="{49684C29-8A7F-4311-B91C-2F64A9E03CF3}" srcId="{80F2FEC5-FDA6-4BAA-9F79-D3FC7DE46369}" destId="{B763F5E2-037F-4243-B68B-7D0AD47620B5}" srcOrd="0" destOrd="0" parTransId="{AF860798-80D0-4CE3-884E-6D694901AE75}" sibTransId="{6E317956-7B8F-4A70-AE13-85851D78880F}"/>
    <dgm:cxn modelId="{CABAFC38-0217-46CE-9AB7-047BB3698C53}" type="presOf" srcId="{99C11314-2099-4DFD-B874-2E77376BE1A5}" destId="{E9E36C34-ACDF-43CD-8770-193F07295EC9}" srcOrd="0" destOrd="0" presId="urn:microsoft.com/office/officeart/2005/8/layout/hList7"/>
    <dgm:cxn modelId="{C158003D-DDBE-4D98-BCF5-C2EAF4D2ED4F}" srcId="{80F2FEC5-FDA6-4BAA-9F79-D3FC7DE46369}" destId="{667489FE-3B49-44E1-AE0D-B4648AA1C108}" srcOrd="1" destOrd="0" parTransId="{9AF13C09-534D-48C9-A37A-AD5C3F50B1E5}" sibTransId="{2E4A7D37-4303-44AB-B896-0E62AAA4235D}"/>
    <dgm:cxn modelId="{A752174B-EDA2-4FB0-88F2-1F8D9163C641}" type="presOf" srcId="{667489FE-3B49-44E1-AE0D-B4648AA1C108}" destId="{15C4B26E-6E08-46FC-BA48-C0B1C4F79094}" srcOrd="0" destOrd="0" presId="urn:microsoft.com/office/officeart/2005/8/layout/hList7"/>
    <dgm:cxn modelId="{D1E84259-7708-4A36-BCBB-815791CB8727}" type="presOf" srcId="{9A1ECE06-D9EC-4CD9-A7C0-2116E2888354}" destId="{4AC515BF-DB42-4A5D-9F3E-1635985A1949}" srcOrd="0" destOrd="0" presId="urn:microsoft.com/office/officeart/2005/8/layout/hList7"/>
    <dgm:cxn modelId="{28E4C57A-819F-4F5A-A782-C40255AACB38}" type="presOf" srcId="{667489FE-3B49-44E1-AE0D-B4648AA1C108}" destId="{32142691-4B14-43AA-910D-DEC4A1E4C128}" srcOrd="1" destOrd="0" presId="urn:microsoft.com/office/officeart/2005/8/layout/hList7"/>
    <dgm:cxn modelId="{50C0F38C-1E1E-4D4B-86D0-84CB8E6DDB8D}" srcId="{80F2FEC5-FDA6-4BAA-9F79-D3FC7DE46369}" destId="{A775C5C3-EEC5-431E-A733-9E284F806FB8}" srcOrd="3" destOrd="0" parTransId="{071250AB-DF8E-4116-BD5A-05BDFE3937F9}" sibTransId="{50B8BDDB-FF6C-4980-91FF-23B4F408FD3A}"/>
    <dgm:cxn modelId="{8C4C559A-705C-413E-98E8-78439838467A}" type="presOf" srcId="{B763F5E2-037F-4243-B68B-7D0AD47620B5}" destId="{ECB3C1C3-5754-4004-A3F8-B26043F6FDEE}" srcOrd="0" destOrd="0" presId="urn:microsoft.com/office/officeart/2005/8/layout/hList7"/>
    <dgm:cxn modelId="{BC8FF3AA-5392-43A2-99F9-910C7DAE1181}" type="presOf" srcId="{A775C5C3-EEC5-431E-A733-9E284F806FB8}" destId="{10878F7C-796D-4269-9953-9327B08FA825}" srcOrd="0" destOrd="0" presId="urn:microsoft.com/office/officeart/2005/8/layout/hList7"/>
    <dgm:cxn modelId="{8EB159D7-35DE-428C-AEC3-838123E32DE1}" type="presOf" srcId="{B763F5E2-037F-4243-B68B-7D0AD47620B5}" destId="{739457DC-515D-4E16-8FD1-F4C8A524D089}" srcOrd="1" destOrd="0" presId="urn:microsoft.com/office/officeart/2005/8/layout/hList7"/>
    <dgm:cxn modelId="{D62800EE-10AC-4ED5-8C5C-72E41E58B6DE}" type="presOf" srcId="{A775C5C3-EEC5-431E-A733-9E284F806FB8}" destId="{0014BEEA-EB89-46A8-943D-374C31C93E53}" srcOrd="1" destOrd="0" presId="urn:microsoft.com/office/officeart/2005/8/layout/hList7"/>
    <dgm:cxn modelId="{E62CDFF5-F664-4AE5-AB04-6518007F3E89}" type="presOf" srcId="{9A1ECE06-D9EC-4CD9-A7C0-2116E2888354}" destId="{C88E203B-6CC4-4D3B-8BE3-09221077B1EE}" srcOrd="1" destOrd="0" presId="urn:microsoft.com/office/officeart/2005/8/layout/hList7"/>
    <dgm:cxn modelId="{F03042F8-6B0E-48EC-9A18-30E651284B52}" type="presOf" srcId="{2E4A7D37-4303-44AB-B896-0E62AAA4235D}" destId="{B32A17FC-77FA-4048-8690-CFFBD93253E9}" srcOrd="0" destOrd="0" presId="urn:microsoft.com/office/officeart/2005/8/layout/hList7"/>
    <dgm:cxn modelId="{9BFCFAFF-0E6D-47E9-A539-1DF4CC50FC1E}" type="presOf" srcId="{6E317956-7B8F-4A70-AE13-85851D78880F}" destId="{65C1A2CC-6DA4-418B-963B-F32EB316D661}" srcOrd="0" destOrd="0" presId="urn:microsoft.com/office/officeart/2005/8/layout/hList7"/>
    <dgm:cxn modelId="{9B311745-95D1-4613-A098-34EC061024E7}" type="presParOf" srcId="{0BA6847D-EFC3-4A17-9F5C-16228406EBED}" destId="{C25A0B96-233A-4141-85E3-863C45CBEEAD}" srcOrd="0" destOrd="0" presId="urn:microsoft.com/office/officeart/2005/8/layout/hList7"/>
    <dgm:cxn modelId="{925BE622-9E5A-4F5C-AAD8-94050A34A18F}" type="presParOf" srcId="{0BA6847D-EFC3-4A17-9F5C-16228406EBED}" destId="{5A5D3B46-390A-4EDC-9BB2-64681E3E8E1C}" srcOrd="1" destOrd="0" presId="urn:microsoft.com/office/officeart/2005/8/layout/hList7"/>
    <dgm:cxn modelId="{D4ACE612-3094-41AB-98E1-2B1595C145ED}" type="presParOf" srcId="{5A5D3B46-390A-4EDC-9BB2-64681E3E8E1C}" destId="{FD62C04D-2E2A-4910-9861-C77E37711416}" srcOrd="0" destOrd="0" presId="urn:microsoft.com/office/officeart/2005/8/layout/hList7"/>
    <dgm:cxn modelId="{EEADC18D-E38A-4AC8-81B8-A64A4C859DDD}" type="presParOf" srcId="{FD62C04D-2E2A-4910-9861-C77E37711416}" destId="{ECB3C1C3-5754-4004-A3F8-B26043F6FDEE}" srcOrd="0" destOrd="0" presId="urn:microsoft.com/office/officeart/2005/8/layout/hList7"/>
    <dgm:cxn modelId="{973C319E-04F7-4CB7-8BB3-D198E38E7BF3}" type="presParOf" srcId="{FD62C04D-2E2A-4910-9861-C77E37711416}" destId="{739457DC-515D-4E16-8FD1-F4C8A524D089}" srcOrd="1" destOrd="0" presId="urn:microsoft.com/office/officeart/2005/8/layout/hList7"/>
    <dgm:cxn modelId="{B97F9727-69F1-4876-BF05-3578A7932E48}" type="presParOf" srcId="{FD62C04D-2E2A-4910-9861-C77E37711416}" destId="{94BAFCAD-B70F-4ADD-A47F-67EAE82F2DD3}" srcOrd="2" destOrd="0" presId="urn:microsoft.com/office/officeart/2005/8/layout/hList7"/>
    <dgm:cxn modelId="{99604168-F6EE-42FD-8168-8DEB99937C5E}" type="presParOf" srcId="{FD62C04D-2E2A-4910-9861-C77E37711416}" destId="{3969E2D7-EC54-42DD-8842-190CC9FA231A}" srcOrd="3" destOrd="0" presId="urn:microsoft.com/office/officeart/2005/8/layout/hList7"/>
    <dgm:cxn modelId="{89F678F9-F047-473D-BA6C-9E3730605023}" type="presParOf" srcId="{5A5D3B46-390A-4EDC-9BB2-64681E3E8E1C}" destId="{65C1A2CC-6DA4-418B-963B-F32EB316D661}" srcOrd="1" destOrd="0" presId="urn:microsoft.com/office/officeart/2005/8/layout/hList7"/>
    <dgm:cxn modelId="{15982CE1-256B-4586-BACA-B155E1B0FDDA}" type="presParOf" srcId="{5A5D3B46-390A-4EDC-9BB2-64681E3E8E1C}" destId="{F18121B7-E5C6-41BE-8CE0-E1FB3AAE7B94}" srcOrd="2" destOrd="0" presId="urn:microsoft.com/office/officeart/2005/8/layout/hList7"/>
    <dgm:cxn modelId="{49D792CD-C4E4-4AE8-BFD8-BD43983EFD64}" type="presParOf" srcId="{F18121B7-E5C6-41BE-8CE0-E1FB3AAE7B94}" destId="{15C4B26E-6E08-46FC-BA48-C0B1C4F79094}" srcOrd="0" destOrd="0" presId="urn:microsoft.com/office/officeart/2005/8/layout/hList7"/>
    <dgm:cxn modelId="{4C42D12F-0176-498C-B698-D765ED573AA2}" type="presParOf" srcId="{F18121B7-E5C6-41BE-8CE0-E1FB3AAE7B94}" destId="{32142691-4B14-43AA-910D-DEC4A1E4C128}" srcOrd="1" destOrd="0" presId="urn:microsoft.com/office/officeart/2005/8/layout/hList7"/>
    <dgm:cxn modelId="{2426E487-E1D8-4C66-8BF9-B83FCB59DBDE}" type="presParOf" srcId="{F18121B7-E5C6-41BE-8CE0-E1FB3AAE7B94}" destId="{323C6EC0-6F27-461C-BF1F-67CF1C384A1D}" srcOrd="2" destOrd="0" presId="urn:microsoft.com/office/officeart/2005/8/layout/hList7"/>
    <dgm:cxn modelId="{B62BF623-64F3-492B-B3F1-9F92F8AE62D9}" type="presParOf" srcId="{F18121B7-E5C6-41BE-8CE0-E1FB3AAE7B94}" destId="{38CE983C-7A4A-4C07-9375-5F28EA69E954}" srcOrd="3" destOrd="0" presId="urn:microsoft.com/office/officeart/2005/8/layout/hList7"/>
    <dgm:cxn modelId="{A7B288B2-E0BB-4736-968D-2A6F7BDA4BB7}" type="presParOf" srcId="{5A5D3B46-390A-4EDC-9BB2-64681E3E8E1C}" destId="{B32A17FC-77FA-4048-8690-CFFBD93253E9}" srcOrd="3" destOrd="0" presId="urn:microsoft.com/office/officeart/2005/8/layout/hList7"/>
    <dgm:cxn modelId="{A98B8C1B-CC2D-41BC-AB5A-79424E5C036E}" type="presParOf" srcId="{5A5D3B46-390A-4EDC-9BB2-64681E3E8E1C}" destId="{292AB119-D5F8-4692-822B-97DAB9055AF9}" srcOrd="4" destOrd="0" presId="urn:microsoft.com/office/officeart/2005/8/layout/hList7"/>
    <dgm:cxn modelId="{3E153C6E-5D14-4F69-AFA6-BBCC797CD885}" type="presParOf" srcId="{292AB119-D5F8-4692-822B-97DAB9055AF9}" destId="{4AC515BF-DB42-4A5D-9F3E-1635985A1949}" srcOrd="0" destOrd="0" presId="urn:microsoft.com/office/officeart/2005/8/layout/hList7"/>
    <dgm:cxn modelId="{41577459-8AB5-4FF2-835B-36BF304E2158}" type="presParOf" srcId="{292AB119-D5F8-4692-822B-97DAB9055AF9}" destId="{C88E203B-6CC4-4D3B-8BE3-09221077B1EE}" srcOrd="1" destOrd="0" presId="urn:microsoft.com/office/officeart/2005/8/layout/hList7"/>
    <dgm:cxn modelId="{929D6E8B-C517-4BD2-A8CE-0B5BEF2F519F}" type="presParOf" srcId="{292AB119-D5F8-4692-822B-97DAB9055AF9}" destId="{54260717-A1EC-4E4E-B7E5-2D07CEC1F9B6}" srcOrd="2" destOrd="0" presId="urn:microsoft.com/office/officeart/2005/8/layout/hList7"/>
    <dgm:cxn modelId="{8FD598F1-D24F-4B3C-ACAF-4D1D66371841}" type="presParOf" srcId="{292AB119-D5F8-4692-822B-97DAB9055AF9}" destId="{811E6EA6-5F4D-443D-932A-88891D9AB41B}" srcOrd="3" destOrd="0" presId="urn:microsoft.com/office/officeart/2005/8/layout/hList7"/>
    <dgm:cxn modelId="{8BD4FFCC-C494-4EC0-A09B-46DA32B2E83C}" type="presParOf" srcId="{5A5D3B46-390A-4EDC-9BB2-64681E3E8E1C}" destId="{E9E36C34-ACDF-43CD-8770-193F07295EC9}" srcOrd="5" destOrd="0" presId="urn:microsoft.com/office/officeart/2005/8/layout/hList7"/>
    <dgm:cxn modelId="{B04F4372-404A-4040-86BC-26237C0CEFB8}" type="presParOf" srcId="{5A5D3B46-390A-4EDC-9BB2-64681E3E8E1C}" destId="{41A69A9C-8C40-48BA-84EA-46B235220C71}" srcOrd="6" destOrd="0" presId="urn:microsoft.com/office/officeart/2005/8/layout/hList7"/>
    <dgm:cxn modelId="{A4919C42-0E53-4215-B3BF-AB70A46D5F53}" type="presParOf" srcId="{41A69A9C-8C40-48BA-84EA-46B235220C71}" destId="{10878F7C-796D-4269-9953-9327B08FA825}" srcOrd="0" destOrd="0" presId="urn:microsoft.com/office/officeart/2005/8/layout/hList7"/>
    <dgm:cxn modelId="{9212E823-EED0-474D-97BE-A8E4AE529656}" type="presParOf" srcId="{41A69A9C-8C40-48BA-84EA-46B235220C71}" destId="{0014BEEA-EB89-46A8-943D-374C31C93E53}" srcOrd="1" destOrd="0" presId="urn:microsoft.com/office/officeart/2005/8/layout/hList7"/>
    <dgm:cxn modelId="{8B8DAA6A-5722-40F6-9A99-8B88E7F53FF0}" type="presParOf" srcId="{41A69A9C-8C40-48BA-84EA-46B235220C71}" destId="{64F1C3EE-B5C8-469D-A660-F190485E94C4}" srcOrd="2" destOrd="0" presId="urn:microsoft.com/office/officeart/2005/8/layout/hList7"/>
    <dgm:cxn modelId="{49A55C88-A8DD-420F-AAE6-83BD5BD71B8A}" type="presParOf" srcId="{41A69A9C-8C40-48BA-84EA-46B235220C71}" destId="{727F89D2-F4E2-44D6-8E0C-7E7A751E14D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9879E0-E522-4EB1-96D5-073DB8A966E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382E32D-236C-4D50-AD0F-ADB8551E36D2}">
      <dgm:prSet/>
      <dgm:spPr/>
      <dgm:t>
        <a:bodyPr/>
        <a:lstStyle/>
        <a:p>
          <a:r>
            <a:rPr lang="en-IN"/>
            <a:t>This analysis gives us the performance matrix of flights of different operators and helps us evaluate the safety records of different airlines.</a:t>
          </a:r>
        </a:p>
      </dgm:t>
    </dgm:pt>
    <dgm:pt modelId="{CE07C0BE-F427-4DD9-8C5B-044860FE0740}" type="parTrans" cxnId="{674BFB9B-C999-46AA-956B-4D519E7FE674}">
      <dgm:prSet/>
      <dgm:spPr/>
      <dgm:t>
        <a:bodyPr/>
        <a:lstStyle/>
        <a:p>
          <a:endParaRPr lang="en-IN"/>
        </a:p>
      </dgm:t>
    </dgm:pt>
    <dgm:pt modelId="{4526D327-2931-447D-BD33-931DDAD9A50E}" type="sibTrans" cxnId="{674BFB9B-C999-46AA-956B-4D519E7FE674}">
      <dgm:prSet/>
      <dgm:spPr/>
      <dgm:t>
        <a:bodyPr/>
        <a:lstStyle/>
        <a:p>
          <a:endParaRPr lang="en-IN"/>
        </a:p>
      </dgm:t>
    </dgm:pt>
    <dgm:pt modelId="{43E2E44E-2709-4C20-9DA1-22C9744DFFEE}">
      <dgm:prSet/>
      <dgm:spPr/>
      <dgm:t>
        <a:bodyPr/>
        <a:lstStyle/>
        <a:p>
          <a:r>
            <a:rPr lang="en-IN"/>
            <a:t>We find out that the Aeroflot has a high number of crashes and fatalities to its name.</a:t>
          </a:r>
        </a:p>
      </dgm:t>
    </dgm:pt>
    <dgm:pt modelId="{009C89A6-19C5-41CE-904F-CAE6C959EB72}" type="parTrans" cxnId="{C1E4C11B-8993-4BB4-8CCE-A1D660CFA4E4}">
      <dgm:prSet/>
      <dgm:spPr/>
      <dgm:t>
        <a:bodyPr/>
        <a:lstStyle/>
        <a:p>
          <a:endParaRPr lang="en-IN"/>
        </a:p>
      </dgm:t>
    </dgm:pt>
    <dgm:pt modelId="{2E92B5EC-B1A4-43AF-9E80-890A51A6D73A}" type="sibTrans" cxnId="{C1E4C11B-8993-4BB4-8CCE-A1D660CFA4E4}">
      <dgm:prSet/>
      <dgm:spPr/>
      <dgm:t>
        <a:bodyPr/>
        <a:lstStyle/>
        <a:p>
          <a:endParaRPr lang="en-IN"/>
        </a:p>
      </dgm:t>
    </dgm:pt>
    <dgm:pt modelId="{393680F7-2A77-49A5-BC8E-8C5087553C0A}">
      <dgm:prSet/>
      <dgm:spPr/>
      <dgm:t>
        <a:bodyPr/>
        <a:lstStyle/>
        <a:p>
          <a:r>
            <a:rPr lang="en-IN"/>
            <a:t>Aeroflot can be considered the most unsafe airline out of all the operators data we had.</a:t>
          </a:r>
        </a:p>
      </dgm:t>
    </dgm:pt>
    <dgm:pt modelId="{44EB1E24-ED31-4F72-BB92-86016C2FF2A9}" type="parTrans" cxnId="{A17E7A8D-60F6-4CC2-86C7-A3B0F29E8A47}">
      <dgm:prSet/>
      <dgm:spPr/>
      <dgm:t>
        <a:bodyPr/>
        <a:lstStyle/>
        <a:p>
          <a:endParaRPr lang="en-IN"/>
        </a:p>
      </dgm:t>
    </dgm:pt>
    <dgm:pt modelId="{725908EC-7B9D-41E4-9B46-2AB3D3B14A12}" type="sibTrans" cxnId="{A17E7A8D-60F6-4CC2-86C7-A3B0F29E8A47}">
      <dgm:prSet/>
      <dgm:spPr/>
      <dgm:t>
        <a:bodyPr/>
        <a:lstStyle/>
        <a:p>
          <a:endParaRPr lang="en-IN"/>
        </a:p>
      </dgm:t>
    </dgm:pt>
    <dgm:pt modelId="{5F88B02D-B6BA-4528-A9C8-C6A272E89C3F}">
      <dgm:prSet/>
      <dgm:spPr/>
      <dgm:t>
        <a:bodyPr/>
        <a:lstStyle/>
        <a:p>
          <a:r>
            <a:rPr lang="en-IN"/>
            <a:t>Aeroflot has a higher turnout of crashes and percentage of fatalities.</a:t>
          </a:r>
        </a:p>
      </dgm:t>
    </dgm:pt>
    <dgm:pt modelId="{691AABDB-94B4-4B4A-8C9F-8CCD536F401F}" type="parTrans" cxnId="{30EB0AF2-90FD-4EBA-A6F7-D988182B1EB8}">
      <dgm:prSet/>
      <dgm:spPr/>
      <dgm:t>
        <a:bodyPr/>
        <a:lstStyle/>
        <a:p>
          <a:endParaRPr lang="en-IN"/>
        </a:p>
      </dgm:t>
    </dgm:pt>
    <dgm:pt modelId="{36525263-02B6-4EFF-9B6D-3768C73590B6}" type="sibTrans" cxnId="{30EB0AF2-90FD-4EBA-A6F7-D988182B1EB8}">
      <dgm:prSet/>
      <dgm:spPr/>
      <dgm:t>
        <a:bodyPr/>
        <a:lstStyle/>
        <a:p>
          <a:endParaRPr lang="en-IN"/>
        </a:p>
      </dgm:t>
    </dgm:pt>
    <dgm:pt modelId="{E3FD68DB-0678-48A4-9F18-331A01865EC7}" type="pres">
      <dgm:prSet presAssocID="{A59879E0-E522-4EB1-96D5-073DB8A966E4}" presName="Name0" presStyleCnt="0">
        <dgm:presLayoutVars>
          <dgm:chMax val="7"/>
          <dgm:chPref val="7"/>
          <dgm:dir/>
        </dgm:presLayoutVars>
      </dgm:prSet>
      <dgm:spPr/>
    </dgm:pt>
    <dgm:pt modelId="{6D25058F-B45B-4643-A13F-8E374DEB6C65}" type="pres">
      <dgm:prSet presAssocID="{A59879E0-E522-4EB1-96D5-073DB8A966E4}" presName="Name1" presStyleCnt="0"/>
      <dgm:spPr/>
    </dgm:pt>
    <dgm:pt modelId="{D38FC729-70CF-4090-A556-41AD696AA09A}" type="pres">
      <dgm:prSet presAssocID="{A59879E0-E522-4EB1-96D5-073DB8A966E4}" presName="cycle" presStyleCnt="0"/>
      <dgm:spPr/>
    </dgm:pt>
    <dgm:pt modelId="{37DB4D73-AD64-42EB-9C3F-D460A073738A}" type="pres">
      <dgm:prSet presAssocID="{A59879E0-E522-4EB1-96D5-073DB8A966E4}" presName="srcNode" presStyleLbl="node1" presStyleIdx="0" presStyleCnt="4"/>
      <dgm:spPr/>
    </dgm:pt>
    <dgm:pt modelId="{51322DE4-8A22-4AF1-B769-8817C446981A}" type="pres">
      <dgm:prSet presAssocID="{A59879E0-E522-4EB1-96D5-073DB8A966E4}" presName="conn" presStyleLbl="parChTrans1D2" presStyleIdx="0" presStyleCnt="1"/>
      <dgm:spPr/>
    </dgm:pt>
    <dgm:pt modelId="{3B7BA713-36D3-4DB9-8977-5B5C8A99D2DA}" type="pres">
      <dgm:prSet presAssocID="{A59879E0-E522-4EB1-96D5-073DB8A966E4}" presName="extraNode" presStyleLbl="node1" presStyleIdx="0" presStyleCnt="4"/>
      <dgm:spPr/>
    </dgm:pt>
    <dgm:pt modelId="{C15CC4BB-70BC-471A-A1D7-5DF66B55670F}" type="pres">
      <dgm:prSet presAssocID="{A59879E0-E522-4EB1-96D5-073DB8A966E4}" presName="dstNode" presStyleLbl="node1" presStyleIdx="0" presStyleCnt="4"/>
      <dgm:spPr/>
    </dgm:pt>
    <dgm:pt modelId="{A8EA22C9-19E1-457A-93A1-E4E3F97DB988}" type="pres">
      <dgm:prSet presAssocID="{E382E32D-236C-4D50-AD0F-ADB8551E36D2}" presName="text_1" presStyleLbl="node1" presStyleIdx="0" presStyleCnt="4">
        <dgm:presLayoutVars>
          <dgm:bulletEnabled val="1"/>
        </dgm:presLayoutVars>
      </dgm:prSet>
      <dgm:spPr/>
    </dgm:pt>
    <dgm:pt modelId="{147105C9-6702-495B-96D7-57758621C796}" type="pres">
      <dgm:prSet presAssocID="{E382E32D-236C-4D50-AD0F-ADB8551E36D2}" presName="accent_1" presStyleCnt="0"/>
      <dgm:spPr/>
    </dgm:pt>
    <dgm:pt modelId="{07C2EB84-9595-460A-9853-FE0FA4BD955B}" type="pres">
      <dgm:prSet presAssocID="{E382E32D-236C-4D50-AD0F-ADB8551E36D2}" presName="accentRepeatNode" presStyleLbl="solidFgAcc1" presStyleIdx="0" presStyleCnt="4" custLinFactNeighborY="-3603"/>
      <dgm:spPr>
        <a:blipFill rotWithShape="0">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10FB8036-E632-416A-A047-584E3B183E4F}" type="pres">
      <dgm:prSet presAssocID="{43E2E44E-2709-4C20-9DA1-22C9744DFFEE}" presName="text_2" presStyleLbl="node1" presStyleIdx="1" presStyleCnt="4">
        <dgm:presLayoutVars>
          <dgm:bulletEnabled val="1"/>
        </dgm:presLayoutVars>
      </dgm:prSet>
      <dgm:spPr/>
    </dgm:pt>
    <dgm:pt modelId="{7FBDD98A-8E98-462B-8196-31CAA2F5CF6D}" type="pres">
      <dgm:prSet presAssocID="{43E2E44E-2709-4C20-9DA1-22C9744DFFEE}" presName="accent_2" presStyleCnt="0"/>
      <dgm:spPr/>
    </dgm:pt>
    <dgm:pt modelId="{6BC55D3D-F20C-4066-9968-11BDAFF0B049}" type="pres">
      <dgm:prSet presAssocID="{43E2E44E-2709-4C20-9DA1-22C9744DFFEE}" presName="accentRepeatNode" presStyleLbl="solidFgAcc1" presStyleIdx="1" presStyleCnt="4"/>
      <dgm:spPr>
        <a:blipFill rotWithShape="0">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11FE86F8-B92F-4CDE-BF6B-74831D92D7E1}" type="pres">
      <dgm:prSet presAssocID="{393680F7-2A77-49A5-BC8E-8C5087553C0A}" presName="text_3" presStyleLbl="node1" presStyleIdx="2" presStyleCnt="4">
        <dgm:presLayoutVars>
          <dgm:bulletEnabled val="1"/>
        </dgm:presLayoutVars>
      </dgm:prSet>
      <dgm:spPr/>
    </dgm:pt>
    <dgm:pt modelId="{2BBDD7B3-026C-45E5-B838-2E9723354119}" type="pres">
      <dgm:prSet presAssocID="{393680F7-2A77-49A5-BC8E-8C5087553C0A}" presName="accent_3" presStyleCnt="0"/>
      <dgm:spPr/>
    </dgm:pt>
    <dgm:pt modelId="{7F39D909-78E0-4630-8852-AAB5C428F1CD}" type="pres">
      <dgm:prSet presAssocID="{393680F7-2A77-49A5-BC8E-8C5087553C0A}" presName="accentRepeatNode" presStyleLbl="solidFgAcc1" presStyleIdx="2" presStyleCnt="4" custLinFactNeighborX="37"/>
      <dgm:spPr>
        <a:blipFill rotWithShape="0">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pt>
    <dgm:pt modelId="{6E64F831-9894-4DFA-A195-9EA14510ED7B}" type="pres">
      <dgm:prSet presAssocID="{5F88B02D-B6BA-4528-A9C8-C6A272E89C3F}" presName="text_4" presStyleLbl="node1" presStyleIdx="3" presStyleCnt="4">
        <dgm:presLayoutVars>
          <dgm:bulletEnabled val="1"/>
        </dgm:presLayoutVars>
      </dgm:prSet>
      <dgm:spPr/>
    </dgm:pt>
    <dgm:pt modelId="{77582B28-9A1C-4DCE-8929-8EDF235FDE32}" type="pres">
      <dgm:prSet presAssocID="{5F88B02D-B6BA-4528-A9C8-C6A272E89C3F}" presName="accent_4" presStyleCnt="0"/>
      <dgm:spPr/>
    </dgm:pt>
    <dgm:pt modelId="{01F0F9F4-8446-4459-93C7-77D2881D6A39}" type="pres">
      <dgm:prSet presAssocID="{5F88B02D-B6BA-4528-A9C8-C6A272E89C3F}" presName="accentRepeatNode" presStyleLbl="solidFgAcc1" presStyleIdx="3" presStyleCnt="4"/>
      <dgm:spPr>
        <a:blipFill rotWithShape="0">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pt>
  </dgm:ptLst>
  <dgm:cxnLst>
    <dgm:cxn modelId="{C1E4C11B-8993-4BB4-8CCE-A1D660CFA4E4}" srcId="{A59879E0-E522-4EB1-96D5-073DB8A966E4}" destId="{43E2E44E-2709-4C20-9DA1-22C9744DFFEE}" srcOrd="1" destOrd="0" parTransId="{009C89A6-19C5-41CE-904F-CAE6C959EB72}" sibTransId="{2E92B5EC-B1A4-43AF-9E80-890A51A6D73A}"/>
    <dgm:cxn modelId="{CCD5A925-0F33-440A-BFC2-1ACD88F6C566}" type="presOf" srcId="{A59879E0-E522-4EB1-96D5-073DB8A966E4}" destId="{E3FD68DB-0678-48A4-9F18-331A01865EC7}" srcOrd="0" destOrd="0" presId="urn:microsoft.com/office/officeart/2008/layout/VerticalCurvedList"/>
    <dgm:cxn modelId="{E5FAD645-1E01-4013-8ADA-8A98125BF5D1}" type="presOf" srcId="{43E2E44E-2709-4C20-9DA1-22C9744DFFEE}" destId="{10FB8036-E632-416A-A047-584E3B183E4F}" srcOrd="0" destOrd="0" presId="urn:microsoft.com/office/officeart/2008/layout/VerticalCurvedList"/>
    <dgm:cxn modelId="{90632189-E13D-44F1-8C08-9759DCA22178}" type="presOf" srcId="{5F88B02D-B6BA-4528-A9C8-C6A272E89C3F}" destId="{6E64F831-9894-4DFA-A195-9EA14510ED7B}" srcOrd="0" destOrd="0" presId="urn:microsoft.com/office/officeart/2008/layout/VerticalCurvedList"/>
    <dgm:cxn modelId="{A17E7A8D-60F6-4CC2-86C7-A3B0F29E8A47}" srcId="{A59879E0-E522-4EB1-96D5-073DB8A966E4}" destId="{393680F7-2A77-49A5-BC8E-8C5087553C0A}" srcOrd="2" destOrd="0" parTransId="{44EB1E24-ED31-4F72-BB92-86016C2FF2A9}" sibTransId="{725908EC-7B9D-41E4-9B46-2AB3D3B14A12}"/>
    <dgm:cxn modelId="{674BFB9B-C999-46AA-956B-4D519E7FE674}" srcId="{A59879E0-E522-4EB1-96D5-073DB8A966E4}" destId="{E382E32D-236C-4D50-AD0F-ADB8551E36D2}" srcOrd="0" destOrd="0" parTransId="{CE07C0BE-F427-4DD9-8C5B-044860FE0740}" sibTransId="{4526D327-2931-447D-BD33-931DDAD9A50E}"/>
    <dgm:cxn modelId="{23A4CEAC-79C1-4F48-B53B-1AD1EA1116F9}" type="presOf" srcId="{4526D327-2931-447D-BD33-931DDAD9A50E}" destId="{51322DE4-8A22-4AF1-B769-8817C446981A}" srcOrd="0" destOrd="0" presId="urn:microsoft.com/office/officeart/2008/layout/VerticalCurvedList"/>
    <dgm:cxn modelId="{CB9594B1-92DF-4403-9C71-D2732A1D9BE4}" type="presOf" srcId="{393680F7-2A77-49A5-BC8E-8C5087553C0A}" destId="{11FE86F8-B92F-4CDE-BF6B-74831D92D7E1}" srcOrd="0" destOrd="0" presId="urn:microsoft.com/office/officeart/2008/layout/VerticalCurvedList"/>
    <dgm:cxn modelId="{9C76ACB7-F384-4479-8B02-8223797F067C}" type="presOf" srcId="{E382E32D-236C-4D50-AD0F-ADB8551E36D2}" destId="{A8EA22C9-19E1-457A-93A1-E4E3F97DB988}" srcOrd="0" destOrd="0" presId="urn:microsoft.com/office/officeart/2008/layout/VerticalCurvedList"/>
    <dgm:cxn modelId="{30EB0AF2-90FD-4EBA-A6F7-D988182B1EB8}" srcId="{A59879E0-E522-4EB1-96D5-073DB8A966E4}" destId="{5F88B02D-B6BA-4528-A9C8-C6A272E89C3F}" srcOrd="3" destOrd="0" parTransId="{691AABDB-94B4-4B4A-8C9F-8CCD536F401F}" sibTransId="{36525263-02B6-4EFF-9B6D-3768C73590B6}"/>
    <dgm:cxn modelId="{BBBE658C-3EEE-417E-B5AC-6E1991485D78}" type="presParOf" srcId="{E3FD68DB-0678-48A4-9F18-331A01865EC7}" destId="{6D25058F-B45B-4643-A13F-8E374DEB6C65}" srcOrd="0" destOrd="0" presId="urn:microsoft.com/office/officeart/2008/layout/VerticalCurvedList"/>
    <dgm:cxn modelId="{D2C5462C-E035-4C7F-9017-1DF63401240D}" type="presParOf" srcId="{6D25058F-B45B-4643-A13F-8E374DEB6C65}" destId="{D38FC729-70CF-4090-A556-41AD696AA09A}" srcOrd="0" destOrd="0" presId="urn:microsoft.com/office/officeart/2008/layout/VerticalCurvedList"/>
    <dgm:cxn modelId="{F064386E-B8E0-46C0-AAF8-8E27114483F7}" type="presParOf" srcId="{D38FC729-70CF-4090-A556-41AD696AA09A}" destId="{37DB4D73-AD64-42EB-9C3F-D460A073738A}" srcOrd="0" destOrd="0" presId="urn:microsoft.com/office/officeart/2008/layout/VerticalCurvedList"/>
    <dgm:cxn modelId="{D46EBC6C-99D0-40FF-8FA0-E89A8EDDFA09}" type="presParOf" srcId="{D38FC729-70CF-4090-A556-41AD696AA09A}" destId="{51322DE4-8A22-4AF1-B769-8817C446981A}" srcOrd="1" destOrd="0" presId="urn:microsoft.com/office/officeart/2008/layout/VerticalCurvedList"/>
    <dgm:cxn modelId="{11BC3F08-BEAE-443C-A974-9A752696CC92}" type="presParOf" srcId="{D38FC729-70CF-4090-A556-41AD696AA09A}" destId="{3B7BA713-36D3-4DB9-8977-5B5C8A99D2DA}" srcOrd="2" destOrd="0" presId="urn:microsoft.com/office/officeart/2008/layout/VerticalCurvedList"/>
    <dgm:cxn modelId="{CB4D48F7-3022-4D43-8B0D-CD32FA16093E}" type="presParOf" srcId="{D38FC729-70CF-4090-A556-41AD696AA09A}" destId="{C15CC4BB-70BC-471A-A1D7-5DF66B55670F}" srcOrd="3" destOrd="0" presId="urn:microsoft.com/office/officeart/2008/layout/VerticalCurvedList"/>
    <dgm:cxn modelId="{45519780-E4DC-4A08-A31D-5F477660AD9D}" type="presParOf" srcId="{6D25058F-B45B-4643-A13F-8E374DEB6C65}" destId="{A8EA22C9-19E1-457A-93A1-E4E3F97DB988}" srcOrd="1" destOrd="0" presId="urn:microsoft.com/office/officeart/2008/layout/VerticalCurvedList"/>
    <dgm:cxn modelId="{8FAFB0AD-CF45-4B00-B739-D7D52CA0D5F1}" type="presParOf" srcId="{6D25058F-B45B-4643-A13F-8E374DEB6C65}" destId="{147105C9-6702-495B-96D7-57758621C796}" srcOrd="2" destOrd="0" presId="urn:microsoft.com/office/officeart/2008/layout/VerticalCurvedList"/>
    <dgm:cxn modelId="{392F1403-7143-42EF-BB42-2AC229089042}" type="presParOf" srcId="{147105C9-6702-495B-96D7-57758621C796}" destId="{07C2EB84-9595-460A-9853-FE0FA4BD955B}" srcOrd="0" destOrd="0" presId="urn:microsoft.com/office/officeart/2008/layout/VerticalCurvedList"/>
    <dgm:cxn modelId="{87A2DCD4-0F49-46F0-9A4C-A5B792BF3571}" type="presParOf" srcId="{6D25058F-B45B-4643-A13F-8E374DEB6C65}" destId="{10FB8036-E632-416A-A047-584E3B183E4F}" srcOrd="3" destOrd="0" presId="urn:microsoft.com/office/officeart/2008/layout/VerticalCurvedList"/>
    <dgm:cxn modelId="{AFC76F31-C29F-488A-BA38-F9360D61A664}" type="presParOf" srcId="{6D25058F-B45B-4643-A13F-8E374DEB6C65}" destId="{7FBDD98A-8E98-462B-8196-31CAA2F5CF6D}" srcOrd="4" destOrd="0" presId="urn:microsoft.com/office/officeart/2008/layout/VerticalCurvedList"/>
    <dgm:cxn modelId="{BD001DD6-8AF5-4BF0-B9B9-E1637283DC5F}" type="presParOf" srcId="{7FBDD98A-8E98-462B-8196-31CAA2F5CF6D}" destId="{6BC55D3D-F20C-4066-9968-11BDAFF0B049}" srcOrd="0" destOrd="0" presId="urn:microsoft.com/office/officeart/2008/layout/VerticalCurvedList"/>
    <dgm:cxn modelId="{83C3A472-5D6D-47F1-B1B8-D206911894AC}" type="presParOf" srcId="{6D25058F-B45B-4643-A13F-8E374DEB6C65}" destId="{11FE86F8-B92F-4CDE-BF6B-74831D92D7E1}" srcOrd="5" destOrd="0" presId="urn:microsoft.com/office/officeart/2008/layout/VerticalCurvedList"/>
    <dgm:cxn modelId="{53B9D4AE-6605-4238-8426-1E652968C7F2}" type="presParOf" srcId="{6D25058F-B45B-4643-A13F-8E374DEB6C65}" destId="{2BBDD7B3-026C-45E5-B838-2E9723354119}" srcOrd="6" destOrd="0" presId="urn:microsoft.com/office/officeart/2008/layout/VerticalCurvedList"/>
    <dgm:cxn modelId="{2D33FD0E-CDAB-441D-B74B-58E2539F13D3}" type="presParOf" srcId="{2BBDD7B3-026C-45E5-B838-2E9723354119}" destId="{7F39D909-78E0-4630-8852-AAB5C428F1CD}" srcOrd="0" destOrd="0" presId="urn:microsoft.com/office/officeart/2008/layout/VerticalCurvedList"/>
    <dgm:cxn modelId="{CAA1369D-CFBA-451A-93B4-3EA11B64C748}" type="presParOf" srcId="{6D25058F-B45B-4643-A13F-8E374DEB6C65}" destId="{6E64F831-9894-4DFA-A195-9EA14510ED7B}" srcOrd="7" destOrd="0" presId="urn:microsoft.com/office/officeart/2008/layout/VerticalCurvedList"/>
    <dgm:cxn modelId="{ED3B658E-A1A8-4DEB-9894-F3E3DA5E9BA6}" type="presParOf" srcId="{6D25058F-B45B-4643-A13F-8E374DEB6C65}" destId="{77582B28-9A1C-4DCE-8929-8EDF235FDE32}" srcOrd="8" destOrd="0" presId="urn:microsoft.com/office/officeart/2008/layout/VerticalCurvedList"/>
    <dgm:cxn modelId="{3FBA80D2-2BCD-4BBF-BF30-6A8CCC668E4A}" type="presParOf" srcId="{77582B28-9A1C-4DCE-8929-8EDF235FDE32}" destId="{01F0F9F4-8446-4459-93C7-77D2881D6A3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0B8DA8-147C-4A30-8261-3EA527F5237F}"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IN"/>
        </a:p>
      </dgm:t>
    </dgm:pt>
    <dgm:pt modelId="{18C0BAD0-CF9B-413E-8A49-FEFBCA5FF5B7}">
      <dgm:prSet/>
      <dgm:spPr/>
      <dgm:t>
        <a:bodyPr/>
        <a:lstStyle/>
        <a:p>
          <a:r>
            <a:rPr lang="en-IN"/>
            <a:t>This analysis gives us the specific aircrafts which are involved in the most crashes worldwide.</a:t>
          </a:r>
        </a:p>
      </dgm:t>
    </dgm:pt>
    <dgm:pt modelId="{A6C2B65D-510F-45C4-AA03-A1F760E26515}" type="parTrans" cxnId="{C60DA446-17E1-4F36-BA2C-6E8AACDF6CAC}">
      <dgm:prSet/>
      <dgm:spPr/>
      <dgm:t>
        <a:bodyPr/>
        <a:lstStyle/>
        <a:p>
          <a:endParaRPr lang="en-IN"/>
        </a:p>
      </dgm:t>
    </dgm:pt>
    <dgm:pt modelId="{5C8D7288-1A64-492B-9EF8-CC90EEB2570B}" type="sibTrans" cxnId="{C60DA446-17E1-4F36-BA2C-6E8AACDF6CAC}">
      <dgm:prSet/>
      <dgm:spPr/>
      <dgm:t>
        <a:bodyPr/>
        <a:lstStyle/>
        <a:p>
          <a:endParaRPr lang="en-IN"/>
        </a:p>
      </dgm:t>
    </dgm:pt>
    <dgm:pt modelId="{61F2932C-AF5C-48E3-9028-932E83CDC75F}">
      <dgm:prSet/>
      <dgm:spPr/>
      <dgm:t>
        <a:bodyPr/>
        <a:lstStyle/>
        <a:p>
          <a:r>
            <a:rPr lang="en-IN"/>
            <a:t>We find out that Douglas DC-3 is involved in the most airplane crashes with above 300 crashes in total.</a:t>
          </a:r>
        </a:p>
      </dgm:t>
    </dgm:pt>
    <dgm:pt modelId="{F2F6CBFA-674D-4318-A9ED-0AC636051BF8}" type="parTrans" cxnId="{88DC6BED-3446-497C-BCF8-526ED51F11A5}">
      <dgm:prSet/>
      <dgm:spPr/>
      <dgm:t>
        <a:bodyPr/>
        <a:lstStyle/>
        <a:p>
          <a:endParaRPr lang="en-IN"/>
        </a:p>
      </dgm:t>
    </dgm:pt>
    <dgm:pt modelId="{31C78BE2-3743-427E-AEFE-FC18DB12F2AA}" type="sibTrans" cxnId="{88DC6BED-3446-497C-BCF8-526ED51F11A5}">
      <dgm:prSet/>
      <dgm:spPr/>
      <dgm:t>
        <a:bodyPr/>
        <a:lstStyle/>
        <a:p>
          <a:endParaRPr lang="en-IN"/>
        </a:p>
      </dgm:t>
    </dgm:pt>
    <dgm:pt modelId="{84B2C9F8-57E1-4654-BC3B-098AAB5C3136}">
      <dgm:prSet/>
      <dgm:spPr/>
      <dgm:t>
        <a:bodyPr/>
        <a:lstStyle/>
        <a:p>
          <a:r>
            <a:rPr lang="en-IN"/>
            <a:t>The registration of aircrafts and their relationship with the involvement in a crash tells us that unregistered aircrafts has the most involvements in crashes with 275 crash involvements.</a:t>
          </a:r>
        </a:p>
      </dgm:t>
    </dgm:pt>
    <dgm:pt modelId="{A7F5509F-FEA6-4E55-B06A-B4660551DFD7}" type="parTrans" cxnId="{1E4EAA2D-26D9-4161-AB1F-309154B72CC7}">
      <dgm:prSet/>
      <dgm:spPr/>
      <dgm:t>
        <a:bodyPr/>
        <a:lstStyle/>
        <a:p>
          <a:endParaRPr lang="en-IN"/>
        </a:p>
      </dgm:t>
    </dgm:pt>
    <dgm:pt modelId="{48383542-325C-45DF-AA89-2A02F32590C3}" type="sibTrans" cxnId="{1E4EAA2D-26D9-4161-AB1F-309154B72CC7}">
      <dgm:prSet/>
      <dgm:spPr/>
      <dgm:t>
        <a:bodyPr/>
        <a:lstStyle/>
        <a:p>
          <a:endParaRPr lang="en-IN"/>
        </a:p>
      </dgm:t>
    </dgm:pt>
    <dgm:pt modelId="{99B6A29D-1076-41CC-9F47-3D8D78BD1262}">
      <dgm:prSet/>
      <dgm:spPr/>
      <dgm:t>
        <a:bodyPr/>
        <a:lstStyle/>
        <a:p>
          <a:r>
            <a:rPr lang="en-IN"/>
            <a:t>This concludes that the unregistered aircrafts has manufacturing defects but these are used in flights anyways which leads to the crashes.</a:t>
          </a:r>
        </a:p>
      </dgm:t>
    </dgm:pt>
    <dgm:pt modelId="{3D55A64D-1F0C-462D-A6DA-39A0FE62CC30}" type="parTrans" cxnId="{50CC416F-F83D-4625-8C53-2F7C4BA1F547}">
      <dgm:prSet/>
      <dgm:spPr/>
      <dgm:t>
        <a:bodyPr/>
        <a:lstStyle/>
        <a:p>
          <a:endParaRPr lang="en-IN"/>
        </a:p>
      </dgm:t>
    </dgm:pt>
    <dgm:pt modelId="{96560F45-BA3C-4894-BDBD-45F7325A1E69}" type="sibTrans" cxnId="{50CC416F-F83D-4625-8C53-2F7C4BA1F547}">
      <dgm:prSet/>
      <dgm:spPr/>
      <dgm:t>
        <a:bodyPr/>
        <a:lstStyle/>
        <a:p>
          <a:endParaRPr lang="en-IN"/>
        </a:p>
      </dgm:t>
    </dgm:pt>
    <dgm:pt modelId="{8F353F9F-38F8-40DD-9032-8B618A144154}" type="pres">
      <dgm:prSet presAssocID="{070B8DA8-147C-4A30-8261-3EA527F5237F}" presName="Name0" presStyleCnt="0">
        <dgm:presLayoutVars>
          <dgm:dir/>
          <dgm:animLvl val="lvl"/>
          <dgm:resizeHandles val="exact"/>
        </dgm:presLayoutVars>
      </dgm:prSet>
      <dgm:spPr/>
    </dgm:pt>
    <dgm:pt modelId="{71A4EE52-927C-4B4B-B1CE-B4A1A842C411}" type="pres">
      <dgm:prSet presAssocID="{99B6A29D-1076-41CC-9F47-3D8D78BD1262}" presName="boxAndChildren" presStyleCnt="0"/>
      <dgm:spPr/>
    </dgm:pt>
    <dgm:pt modelId="{18875500-BE90-4A35-8923-733D9F872E90}" type="pres">
      <dgm:prSet presAssocID="{99B6A29D-1076-41CC-9F47-3D8D78BD1262}" presName="parentTextBox" presStyleLbl="node1" presStyleIdx="0" presStyleCnt="4"/>
      <dgm:spPr/>
    </dgm:pt>
    <dgm:pt modelId="{45AFBC11-4A20-4442-BEA3-D3F65C4C8CD5}" type="pres">
      <dgm:prSet presAssocID="{48383542-325C-45DF-AA89-2A02F32590C3}" presName="sp" presStyleCnt="0"/>
      <dgm:spPr/>
    </dgm:pt>
    <dgm:pt modelId="{518E22A4-EE00-498C-9CDE-83BFADCC6170}" type="pres">
      <dgm:prSet presAssocID="{84B2C9F8-57E1-4654-BC3B-098AAB5C3136}" presName="arrowAndChildren" presStyleCnt="0"/>
      <dgm:spPr/>
    </dgm:pt>
    <dgm:pt modelId="{211B8707-25A2-4001-9881-C0DB8CFB8D0B}" type="pres">
      <dgm:prSet presAssocID="{84B2C9F8-57E1-4654-BC3B-098AAB5C3136}" presName="parentTextArrow" presStyleLbl="node1" presStyleIdx="1" presStyleCnt="4"/>
      <dgm:spPr/>
    </dgm:pt>
    <dgm:pt modelId="{623F890B-A8F3-4E49-9A86-DD82A2C5C9DC}" type="pres">
      <dgm:prSet presAssocID="{31C78BE2-3743-427E-AEFE-FC18DB12F2AA}" presName="sp" presStyleCnt="0"/>
      <dgm:spPr/>
    </dgm:pt>
    <dgm:pt modelId="{AED30EA9-4491-4B73-BF20-7D243E402ECA}" type="pres">
      <dgm:prSet presAssocID="{61F2932C-AF5C-48E3-9028-932E83CDC75F}" presName="arrowAndChildren" presStyleCnt="0"/>
      <dgm:spPr/>
    </dgm:pt>
    <dgm:pt modelId="{83821256-725C-471F-8197-BA49DACF18E1}" type="pres">
      <dgm:prSet presAssocID="{61F2932C-AF5C-48E3-9028-932E83CDC75F}" presName="parentTextArrow" presStyleLbl="node1" presStyleIdx="2" presStyleCnt="4"/>
      <dgm:spPr/>
    </dgm:pt>
    <dgm:pt modelId="{08D40679-B03F-4A64-802E-2C22F39D330F}" type="pres">
      <dgm:prSet presAssocID="{5C8D7288-1A64-492B-9EF8-CC90EEB2570B}" presName="sp" presStyleCnt="0"/>
      <dgm:spPr/>
    </dgm:pt>
    <dgm:pt modelId="{70702341-DE61-4887-9600-3B1842E713F0}" type="pres">
      <dgm:prSet presAssocID="{18C0BAD0-CF9B-413E-8A49-FEFBCA5FF5B7}" presName="arrowAndChildren" presStyleCnt="0"/>
      <dgm:spPr/>
    </dgm:pt>
    <dgm:pt modelId="{596DA793-48A7-4EEE-A23E-E17B4D5C6EC7}" type="pres">
      <dgm:prSet presAssocID="{18C0BAD0-CF9B-413E-8A49-FEFBCA5FF5B7}" presName="parentTextArrow" presStyleLbl="node1" presStyleIdx="3" presStyleCnt="4"/>
      <dgm:spPr/>
    </dgm:pt>
  </dgm:ptLst>
  <dgm:cxnLst>
    <dgm:cxn modelId="{1E4EAA2D-26D9-4161-AB1F-309154B72CC7}" srcId="{070B8DA8-147C-4A30-8261-3EA527F5237F}" destId="{84B2C9F8-57E1-4654-BC3B-098AAB5C3136}" srcOrd="2" destOrd="0" parTransId="{A7F5509F-FEA6-4E55-B06A-B4660551DFD7}" sibTransId="{48383542-325C-45DF-AA89-2A02F32590C3}"/>
    <dgm:cxn modelId="{AE187644-920F-4FD2-92ED-07881A9FB5A2}" type="presOf" srcId="{18C0BAD0-CF9B-413E-8A49-FEFBCA5FF5B7}" destId="{596DA793-48A7-4EEE-A23E-E17B4D5C6EC7}" srcOrd="0" destOrd="0" presId="urn:microsoft.com/office/officeart/2005/8/layout/process4"/>
    <dgm:cxn modelId="{C60DA446-17E1-4F36-BA2C-6E8AACDF6CAC}" srcId="{070B8DA8-147C-4A30-8261-3EA527F5237F}" destId="{18C0BAD0-CF9B-413E-8A49-FEFBCA5FF5B7}" srcOrd="0" destOrd="0" parTransId="{A6C2B65D-510F-45C4-AA03-A1F760E26515}" sibTransId="{5C8D7288-1A64-492B-9EF8-CC90EEB2570B}"/>
    <dgm:cxn modelId="{50CC416F-F83D-4625-8C53-2F7C4BA1F547}" srcId="{070B8DA8-147C-4A30-8261-3EA527F5237F}" destId="{99B6A29D-1076-41CC-9F47-3D8D78BD1262}" srcOrd="3" destOrd="0" parTransId="{3D55A64D-1F0C-462D-A6DA-39A0FE62CC30}" sibTransId="{96560F45-BA3C-4894-BDBD-45F7325A1E69}"/>
    <dgm:cxn modelId="{7FB25489-E709-41FD-8483-7DFC9E83736A}" type="presOf" srcId="{99B6A29D-1076-41CC-9F47-3D8D78BD1262}" destId="{18875500-BE90-4A35-8923-733D9F872E90}" srcOrd="0" destOrd="0" presId="urn:microsoft.com/office/officeart/2005/8/layout/process4"/>
    <dgm:cxn modelId="{204E5689-FED8-41C4-B836-183D0A97854D}" type="presOf" srcId="{84B2C9F8-57E1-4654-BC3B-098AAB5C3136}" destId="{211B8707-25A2-4001-9881-C0DB8CFB8D0B}" srcOrd="0" destOrd="0" presId="urn:microsoft.com/office/officeart/2005/8/layout/process4"/>
    <dgm:cxn modelId="{FFFCD58A-C963-47F7-8D76-98929916A634}" type="presOf" srcId="{61F2932C-AF5C-48E3-9028-932E83CDC75F}" destId="{83821256-725C-471F-8197-BA49DACF18E1}" srcOrd="0" destOrd="0" presId="urn:microsoft.com/office/officeart/2005/8/layout/process4"/>
    <dgm:cxn modelId="{BEF7109B-9E32-4BFE-B282-9594DC00F45D}" type="presOf" srcId="{070B8DA8-147C-4A30-8261-3EA527F5237F}" destId="{8F353F9F-38F8-40DD-9032-8B618A144154}" srcOrd="0" destOrd="0" presId="urn:microsoft.com/office/officeart/2005/8/layout/process4"/>
    <dgm:cxn modelId="{88DC6BED-3446-497C-BCF8-526ED51F11A5}" srcId="{070B8DA8-147C-4A30-8261-3EA527F5237F}" destId="{61F2932C-AF5C-48E3-9028-932E83CDC75F}" srcOrd="1" destOrd="0" parTransId="{F2F6CBFA-674D-4318-A9ED-0AC636051BF8}" sibTransId="{31C78BE2-3743-427E-AEFE-FC18DB12F2AA}"/>
    <dgm:cxn modelId="{CC1F353F-A6D4-4F71-8CB9-8CB2DF502207}" type="presParOf" srcId="{8F353F9F-38F8-40DD-9032-8B618A144154}" destId="{71A4EE52-927C-4B4B-B1CE-B4A1A842C411}" srcOrd="0" destOrd="0" presId="urn:microsoft.com/office/officeart/2005/8/layout/process4"/>
    <dgm:cxn modelId="{684A2558-3F68-4E87-A0F7-0AC080DC9C89}" type="presParOf" srcId="{71A4EE52-927C-4B4B-B1CE-B4A1A842C411}" destId="{18875500-BE90-4A35-8923-733D9F872E90}" srcOrd="0" destOrd="0" presId="urn:microsoft.com/office/officeart/2005/8/layout/process4"/>
    <dgm:cxn modelId="{F0AA9E24-3FAF-4929-8222-99399BAD5D12}" type="presParOf" srcId="{8F353F9F-38F8-40DD-9032-8B618A144154}" destId="{45AFBC11-4A20-4442-BEA3-D3F65C4C8CD5}" srcOrd="1" destOrd="0" presId="urn:microsoft.com/office/officeart/2005/8/layout/process4"/>
    <dgm:cxn modelId="{667872F9-82DB-4400-B552-CFD20DF554B8}" type="presParOf" srcId="{8F353F9F-38F8-40DD-9032-8B618A144154}" destId="{518E22A4-EE00-498C-9CDE-83BFADCC6170}" srcOrd="2" destOrd="0" presId="urn:microsoft.com/office/officeart/2005/8/layout/process4"/>
    <dgm:cxn modelId="{57882389-57C1-4FF8-94C5-30D051ACE18D}" type="presParOf" srcId="{518E22A4-EE00-498C-9CDE-83BFADCC6170}" destId="{211B8707-25A2-4001-9881-C0DB8CFB8D0B}" srcOrd="0" destOrd="0" presId="urn:microsoft.com/office/officeart/2005/8/layout/process4"/>
    <dgm:cxn modelId="{C9A4F442-4672-4576-AFC3-7177E5BB35A2}" type="presParOf" srcId="{8F353F9F-38F8-40DD-9032-8B618A144154}" destId="{623F890B-A8F3-4E49-9A86-DD82A2C5C9DC}" srcOrd="3" destOrd="0" presId="urn:microsoft.com/office/officeart/2005/8/layout/process4"/>
    <dgm:cxn modelId="{72910150-816C-4698-9768-17FEBA18954C}" type="presParOf" srcId="{8F353F9F-38F8-40DD-9032-8B618A144154}" destId="{AED30EA9-4491-4B73-BF20-7D243E402ECA}" srcOrd="4" destOrd="0" presId="urn:microsoft.com/office/officeart/2005/8/layout/process4"/>
    <dgm:cxn modelId="{4519C6D2-7D82-4DC5-AC2C-D07240AA3980}" type="presParOf" srcId="{AED30EA9-4491-4B73-BF20-7D243E402ECA}" destId="{83821256-725C-471F-8197-BA49DACF18E1}" srcOrd="0" destOrd="0" presId="urn:microsoft.com/office/officeart/2005/8/layout/process4"/>
    <dgm:cxn modelId="{95F28D01-7F9F-4F28-82D9-8D8D08E64E46}" type="presParOf" srcId="{8F353F9F-38F8-40DD-9032-8B618A144154}" destId="{08D40679-B03F-4A64-802E-2C22F39D330F}" srcOrd="5" destOrd="0" presId="urn:microsoft.com/office/officeart/2005/8/layout/process4"/>
    <dgm:cxn modelId="{6305BA49-F0D4-4F69-BED5-1133DF23A7A8}" type="presParOf" srcId="{8F353F9F-38F8-40DD-9032-8B618A144154}" destId="{70702341-DE61-4887-9600-3B1842E713F0}" srcOrd="6" destOrd="0" presId="urn:microsoft.com/office/officeart/2005/8/layout/process4"/>
    <dgm:cxn modelId="{AE36DBE9-E3DD-4166-B775-AD6EAE0FE708}" type="presParOf" srcId="{70702341-DE61-4887-9600-3B1842E713F0}" destId="{596DA793-48A7-4EEE-A23E-E17B4D5C6EC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53EA75-71BB-4C19-9998-D7B0293503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C813804-DDDC-4F23-A7F5-23CBDABDA75F}">
      <dgm:prSet/>
      <dgm:spPr/>
      <dgm:t>
        <a:bodyPr/>
        <a:lstStyle/>
        <a:p>
          <a:r>
            <a:rPr lang="en-IN"/>
            <a:t>Exploring the trends in passenger and crew fatalities revealed fluctuations over the years, reflecting the dynamic nature of aviation safety. </a:t>
          </a:r>
        </a:p>
      </dgm:t>
    </dgm:pt>
    <dgm:pt modelId="{901D0EBC-6EBF-4660-96BC-6DA25BE411BA}" type="parTrans" cxnId="{EDD97407-D07A-4C2D-B636-2994F10C59C1}">
      <dgm:prSet/>
      <dgm:spPr/>
      <dgm:t>
        <a:bodyPr/>
        <a:lstStyle/>
        <a:p>
          <a:endParaRPr lang="en-IN"/>
        </a:p>
      </dgm:t>
    </dgm:pt>
    <dgm:pt modelId="{C0DCDD4B-ED6D-4AE6-98AB-D3A06BFFB96B}" type="sibTrans" cxnId="{EDD97407-D07A-4C2D-B636-2994F10C59C1}">
      <dgm:prSet/>
      <dgm:spPr/>
      <dgm:t>
        <a:bodyPr/>
        <a:lstStyle/>
        <a:p>
          <a:endParaRPr lang="en-IN"/>
        </a:p>
      </dgm:t>
    </dgm:pt>
    <dgm:pt modelId="{D5E7CCFE-7EC9-4303-AFAA-1A21DA95E709}">
      <dgm:prSet/>
      <dgm:spPr/>
      <dgm:t>
        <a:bodyPr/>
        <a:lstStyle/>
        <a:p>
          <a:r>
            <a:rPr lang="en-IN"/>
            <a:t>Through interactive visualizations, stakeholders gained a deeper understanding of how fatalities have evolved over time. This analysis provided valuable insights into the effectiveness of safety measures and the impact of regulatory changes on reducing fatalities in airplane incidents.</a:t>
          </a:r>
        </a:p>
      </dgm:t>
    </dgm:pt>
    <dgm:pt modelId="{5BD0FAD0-51E5-4034-AB18-6B6AA58F0BE2}" type="parTrans" cxnId="{6B99FAA1-C872-4320-92D4-967D2B586909}">
      <dgm:prSet/>
      <dgm:spPr/>
      <dgm:t>
        <a:bodyPr/>
        <a:lstStyle/>
        <a:p>
          <a:endParaRPr lang="en-IN"/>
        </a:p>
      </dgm:t>
    </dgm:pt>
    <dgm:pt modelId="{A3DA30D4-FC5B-4CD2-A2D6-740F0938A47D}" type="sibTrans" cxnId="{6B99FAA1-C872-4320-92D4-967D2B586909}">
      <dgm:prSet/>
      <dgm:spPr/>
      <dgm:t>
        <a:bodyPr/>
        <a:lstStyle/>
        <a:p>
          <a:endParaRPr lang="en-IN"/>
        </a:p>
      </dgm:t>
    </dgm:pt>
    <dgm:pt modelId="{BF7F11BD-2039-4DD2-94FA-2A0309E4D125}">
      <dgm:prSet/>
      <dgm:spPr/>
      <dgm:t>
        <a:bodyPr/>
        <a:lstStyle/>
        <a:p>
          <a:r>
            <a:rPr lang="en-IN"/>
            <a:t>An investigation into the factors contributing to fatalities unveiled essential insights for enhancing aviation safety measures. By analysing various variables such as aircraft type, operator, and incident severity, stakeholders gained valuable insights into the root causes of fatalities in airplane incidents. </a:t>
          </a:r>
        </a:p>
      </dgm:t>
    </dgm:pt>
    <dgm:pt modelId="{25BC60BD-6D22-4B3B-BB0F-EEBE6B001CF7}" type="parTrans" cxnId="{92F1138D-1BDC-4862-BEDC-F06CB299BDE5}">
      <dgm:prSet/>
      <dgm:spPr/>
      <dgm:t>
        <a:bodyPr/>
        <a:lstStyle/>
        <a:p>
          <a:endParaRPr lang="en-IN"/>
        </a:p>
      </dgm:t>
    </dgm:pt>
    <dgm:pt modelId="{51427A08-B33C-4139-8825-8BD9BA554EC5}" type="sibTrans" cxnId="{92F1138D-1BDC-4862-BEDC-F06CB299BDE5}">
      <dgm:prSet/>
      <dgm:spPr/>
      <dgm:t>
        <a:bodyPr/>
        <a:lstStyle/>
        <a:p>
          <a:endParaRPr lang="en-IN"/>
        </a:p>
      </dgm:t>
    </dgm:pt>
    <dgm:pt modelId="{DC7731C9-AAA5-49C9-93AC-616875F22F57}">
      <dgm:prSet/>
      <dgm:spPr/>
      <dgm:t>
        <a:bodyPr/>
        <a:lstStyle/>
        <a:p>
          <a:r>
            <a:rPr lang="en-IN"/>
            <a:t>This analysis facilitated the identification of risk factors and informed targeted interventions aimed at mitigating risks and improving safety standards.</a:t>
          </a:r>
        </a:p>
      </dgm:t>
    </dgm:pt>
    <dgm:pt modelId="{74180315-6B2C-4A24-9CBB-3191C30E003C}" type="parTrans" cxnId="{CFFB7CD0-CE61-4438-8752-29DE24B701A3}">
      <dgm:prSet/>
      <dgm:spPr/>
      <dgm:t>
        <a:bodyPr/>
        <a:lstStyle/>
        <a:p>
          <a:endParaRPr lang="en-IN"/>
        </a:p>
      </dgm:t>
    </dgm:pt>
    <dgm:pt modelId="{B58656B7-0E4D-4E70-8A25-3ECA280FEA2D}" type="sibTrans" cxnId="{CFFB7CD0-CE61-4438-8752-29DE24B701A3}">
      <dgm:prSet/>
      <dgm:spPr/>
      <dgm:t>
        <a:bodyPr/>
        <a:lstStyle/>
        <a:p>
          <a:endParaRPr lang="en-IN"/>
        </a:p>
      </dgm:t>
    </dgm:pt>
    <dgm:pt modelId="{62B1E049-78DC-48CB-B8CB-FA80B92C82A8}" type="pres">
      <dgm:prSet presAssocID="{6E53EA75-71BB-4C19-9998-D7B02935035B}" presName="linear" presStyleCnt="0">
        <dgm:presLayoutVars>
          <dgm:animLvl val="lvl"/>
          <dgm:resizeHandles val="exact"/>
        </dgm:presLayoutVars>
      </dgm:prSet>
      <dgm:spPr/>
    </dgm:pt>
    <dgm:pt modelId="{3C055C9B-3B17-413D-8CB0-04CF3D15D575}" type="pres">
      <dgm:prSet presAssocID="{CC813804-DDDC-4F23-A7F5-23CBDABDA75F}" presName="parentText" presStyleLbl="node1" presStyleIdx="0" presStyleCnt="4">
        <dgm:presLayoutVars>
          <dgm:chMax val="0"/>
          <dgm:bulletEnabled val="1"/>
        </dgm:presLayoutVars>
      </dgm:prSet>
      <dgm:spPr/>
    </dgm:pt>
    <dgm:pt modelId="{7B3EB373-2C77-48AD-B728-26F9A9D29604}" type="pres">
      <dgm:prSet presAssocID="{C0DCDD4B-ED6D-4AE6-98AB-D3A06BFFB96B}" presName="spacer" presStyleCnt="0"/>
      <dgm:spPr/>
    </dgm:pt>
    <dgm:pt modelId="{8964E5D0-2A79-4487-972C-568DB1A00537}" type="pres">
      <dgm:prSet presAssocID="{D5E7CCFE-7EC9-4303-AFAA-1A21DA95E709}" presName="parentText" presStyleLbl="node1" presStyleIdx="1" presStyleCnt="4">
        <dgm:presLayoutVars>
          <dgm:chMax val="0"/>
          <dgm:bulletEnabled val="1"/>
        </dgm:presLayoutVars>
      </dgm:prSet>
      <dgm:spPr/>
    </dgm:pt>
    <dgm:pt modelId="{4ECB881E-483A-46CE-9779-B08F91315EE7}" type="pres">
      <dgm:prSet presAssocID="{A3DA30D4-FC5B-4CD2-A2D6-740F0938A47D}" presName="spacer" presStyleCnt="0"/>
      <dgm:spPr/>
    </dgm:pt>
    <dgm:pt modelId="{F450B0C6-B5DD-412A-9312-E81E4B89CF6D}" type="pres">
      <dgm:prSet presAssocID="{BF7F11BD-2039-4DD2-94FA-2A0309E4D125}" presName="parentText" presStyleLbl="node1" presStyleIdx="2" presStyleCnt="4">
        <dgm:presLayoutVars>
          <dgm:chMax val="0"/>
          <dgm:bulletEnabled val="1"/>
        </dgm:presLayoutVars>
      </dgm:prSet>
      <dgm:spPr/>
    </dgm:pt>
    <dgm:pt modelId="{21FBFB4A-C28F-4316-BD11-5C21CA3ADB52}" type="pres">
      <dgm:prSet presAssocID="{51427A08-B33C-4139-8825-8BD9BA554EC5}" presName="spacer" presStyleCnt="0"/>
      <dgm:spPr/>
    </dgm:pt>
    <dgm:pt modelId="{6A4CA363-40F8-4129-816D-70FA794315BF}" type="pres">
      <dgm:prSet presAssocID="{DC7731C9-AAA5-49C9-93AC-616875F22F57}" presName="parentText" presStyleLbl="node1" presStyleIdx="3" presStyleCnt="4">
        <dgm:presLayoutVars>
          <dgm:chMax val="0"/>
          <dgm:bulletEnabled val="1"/>
        </dgm:presLayoutVars>
      </dgm:prSet>
      <dgm:spPr/>
    </dgm:pt>
  </dgm:ptLst>
  <dgm:cxnLst>
    <dgm:cxn modelId="{A8315C02-B9FF-4450-940A-CD7785B75ED6}" type="presOf" srcId="{6E53EA75-71BB-4C19-9998-D7B02935035B}" destId="{62B1E049-78DC-48CB-B8CB-FA80B92C82A8}" srcOrd="0" destOrd="0" presId="urn:microsoft.com/office/officeart/2005/8/layout/vList2"/>
    <dgm:cxn modelId="{8D41BA04-0782-4969-8DF1-0B64B01D1E1C}" type="presOf" srcId="{CC813804-DDDC-4F23-A7F5-23CBDABDA75F}" destId="{3C055C9B-3B17-413D-8CB0-04CF3D15D575}" srcOrd="0" destOrd="0" presId="urn:microsoft.com/office/officeart/2005/8/layout/vList2"/>
    <dgm:cxn modelId="{EDD97407-D07A-4C2D-B636-2994F10C59C1}" srcId="{6E53EA75-71BB-4C19-9998-D7B02935035B}" destId="{CC813804-DDDC-4F23-A7F5-23CBDABDA75F}" srcOrd="0" destOrd="0" parTransId="{901D0EBC-6EBF-4660-96BC-6DA25BE411BA}" sibTransId="{C0DCDD4B-ED6D-4AE6-98AB-D3A06BFFB96B}"/>
    <dgm:cxn modelId="{088D7E66-FA72-4A4D-B4DA-EE194721249C}" type="presOf" srcId="{DC7731C9-AAA5-49C9-93AC-616875F22F57}" destId="{6A4CA363-40F8-4129-816D-70FA794315BF}" srcOrd="0" destOrd="0" presId="urn:microsoft.com/office/officeart/2005/8/layout/vList2"/>
    <dgm:cxn modelId="{19760A73-59C0-45B8-B9D1-8FC97B287260}" type="presOf" srcId="{BF7F11BD-2039-4DD2-94FA-2A0309E4D125}" destId="{F450B0C6-B5DD-412A-9312-E81E4B89CF6D}" srcOrd="0" destOrd="0" presId="urn:microsoft.com/office/officeart/2005/8/layout/vList2"/>
    <dgm:cxn modelId="{92F1138D-1BDC-4862-BEDC-F06CB299BDE5}" srcId="{6E53EA75-71BB-4C19-9998-D7B02935035B}" destId="{BF7F11BD-2039-4DD2-94FA-2A0309E4D125}" srcOrd="2" destOrd="0" parTransId="{25BC60BD-6D22-4B3B-BB0F-EEBE6B001CF7}" sibTransId="{51427A08-B33C-4139-8825-8BD9BA554EC5}"/>
    <dgm:cxn modelId="{1096448D-E7A3-4129-8E5D-A23F4D9FA7B6}" type="presOf" srcId="{D5E7CCFE-7EC9-4303-AFAA-1A21DA95E709}" destId="{8964E5D0-2A79-4487-972C-568DB1A00537}" srcOrd="0" destOrd="0" presId="urn:microsoft.com/office/officeart/2005/8/layout/vList2"/>
    <dgm:cxn modelId="{6B99FAA1-C872-4320-92D4-967D2B586909}" srcId="{6E53EA75-71BB-4C19-9998-D7B02935035B}" destId="{D5E7CCFE-7EC9-4303-AFAA-1A21DA95E709}" srcOrd="1" destOrd="0" parTransId="{5BD0FAD0-51E5-4034-AB18-6B6AA58F0BE2}" sibTransId="{A3DA30D4-FC5B-4CD2-A2D6-740F0938A47D}"/>
    <dgm:cxn modelId="{CFFB7CD0-CE61-4438-8752-29DE24B701A3}" srcId="{6E53EA75-71BB-4C19-9998-D7B02935035B}" destId="{DC7731C9-AAA5-49C9-93AC-616875F22F57}" srcOrd="3" destOrd="0" parTransId="{74180315-6B2C-4A24-9CBB-3191C30E003C}" sibTransId="{B58656B7-0E4D-4E70-8A25-3ECA280FEA2D}"/>
    <dgm:cxn modelId="{6915F0B3-4238-4E66-8AAD-088BF1253675}" type="presParOf" srcId="{62B1E049-78DC-48CB-B8CB-FA80B92C82A8}" destId="{3C055C9B-3B17-413D-8CB0-04CF3D15D575}" srcOrd="0" destOrd="0" presId="urn:microsoft.com/office/officeart/2005/8/layout/vList2"/>
    <dgm:cxn modelId="{629F4E94-5C30-400F-B831-4177A035D90D}" type="presParOf" srcId="{62B1E049-78DC-48CB-B8CB-FA80B92C82A8}" destId="{7B3EB373-2C77-48AD-B728-26F9A9D29604}" srcOrd="1" destOrd="0" presId="urn:microsoft.com/office/officeart/2005/8/layout/vList2"/>
    <dgm:cxn modelId="{5EAF1E4B-C7F7-4C54-8D34-FCF886EA3106}" type="presParOf" srcId="{62B1E049-78DC-48CB-B8CB-FA80B92C82A8}" destId="{8964E5D0-2A79-4487-972C-568DB1A00537}" srcOrd="2" destOrd="0" presId="urn:microsoft.com/office/officeart/2005/8/layout/vList2"/>
    <dgm:cxn modelId="{A6C6E017-8006-4CE6-B60D-6CBAAFC35DBB}" type="presParOf" srcId="{62B1E049-78DC-48CB-B8CB-FA80B92C82A8}" destId="{4ECB881E-483A-46CE-9779-B08F91315EE7}" srcOrd="3" destOrd="0" presId="urn:microsoft.com/office/officeart/2005/8/layout/vList2"/>
    <dgm:cxn modelId="{7B1BC812-3B83-4ED3-996B-07213AD2626A}" type="presParOf" srcId="{62B1E049-78DC-48CB-B8CB-FA80B92C82A8}" destId="{F450B0C6-B5DD-412A-9312-E81E4B89CF6D}" srcOrd="4" destOrd="0" presId="urn:microsoft.com/office/officeart/2005/8/layout/vList2"/>
    <dgm:cxn modelId="{ED4F8967-EA01-4559-9773-913D91B1F562}" type="presParOf" srcId="{62B1E049-78DC-48CB-B8CB-FA80B92C82A8}" destId="{21FBFB4A-C28F-4316-BD11-5C21CA3ADB52}" srcOrd="5" destOrd="0" presId="urn:microsoft.com/office/officeart/2005/8/layout/vList2"/>
    <dgm:cxn modelId="{94469F36-81B3-490A-9C5E-9D07BC85D9F1}" type="presParOf" srcId="{62B1E049-78DC-48CB-B8CB-FA80B92C82A8}" destId="{6A4CA363-40F8-4129-816D-70FA794315B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9E9500-F189-421D-AAC1-20DD8815D7BC}"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F3334D6B-CF5C-449A-A2D4-B77C86A0861F}">
      <dgm:prSet/>
      <dgm:spPr/>
      <dgm:t>
        <a:bodyPr/>
        <a:lstStyle/>
        <a:p>
          <a:r>
            <a:rPr lang="en-IN"/>
            <a:t>Route Analysis gives us the dangerous routes that most likely to have a crash.</a:t>
          </a:r>
        </a:p>
      </dgm:t>
    </dgm:pt>
    <dgm:pt modelId="{0D9B8729-3D4E-413F-8DDB-7A7D8513C197}" type="parTrans" cxnId="{18B3DA48-7008-43B2-8190-7EEC202539C4}">
      <dgm:prSet/>
      <dgm:spPr/>
      <dgm:t>
        <a:bodyPr/>
        <a:lstStyle/>
        <a:p>
          <a:endParaRPr lang="en-IN"/>
        </a:p>
      </dgm:t>
    </dgm:pt>
    <dgm:pt modelId="{9DB28B08-3632-4A41-B9B8-6EA5627EC59A}" type="sibTrans" cxnId="{18B3DA48-7008-43B2-8190-7EEC202539C4}">
      <dgm:prSet/>
      <dgm:spPr/>
      <dgm:t>
        <a:bodyPr/>
        <a:lstStyle/>
        <a:p>
          <a:endParaRPr lang="en-IN"/>
        </a:p>
      </dgm:t>
    </dgm:pt>
    <dgm:pt modelId="{145B5DD3-4352-44C9-9B18-6BEDA686D5B2}">
      <dgm:prSet/>
      <dgm:spPr/>
      <dgm:t>
        <a:bodyPr/>
        <a:lstStyle/>
        <a:p>
          <a:r>
            <a:rPr lang="en-IN"/>
            <a:t>This helps us in taking necessary steps to enhance safety of the passengers and mitigating the risks of involvement in a crash.</a:t>
          </a:r>
        </a:p>
      </dgm:t>
    </dgm:pt>
    <dgm:pt modelId="{3959D31B-1527-4F88-85E9-F889F4B2B479}" type="parTrans" cxnId="{116C9513-FE36-46EF-B62A-CFDE84911565}">
      <dgm:prSet/>
      <dgm:spPr/>
      <dgm:t>
        <a:bodyPr/>
        <a:lstStyle/>
        <a:p>
          <a:endParaRPr lang="en-IN"/>
        </a:p>
      </dgm:t>
    </dgm:pt>
    <dgm:pt modelId="{AE14B0FB-37BE-4501-BB31-2F89535E628A}" type="sibTrans" cxnId="{116C9513-FE36-46EF-B62A-CFDE84911565}">
      <dgm:prSet/>
      <dgm:spPr/>
      <dgm:t>
        <a:bodyPr/>
        <a:lstStyle/>
        <a:p>
          <a:endParaRPr lang="en-IN"/>
        </a:p>
      </dgm:t>
    </dgm:pt>
    <dgm:pt modelId="{B3F32165-7467-4EFE-B0C1-1532CCE93F85}">
      <dgm:prSet/>
      <dgm:spPr/>
      <dgm:t>
        <a:bodyPr/>
        <a:lstStyle/>
        <a:p>
          <a:r>
            <a:rPr lang="en-IN"/>
            <a:t>The map in this analysis shows the crash numbers on a certain route and differentiate the crashes based on the number of crashes with colour coding.</a:t>
          </a:r>
        </a:p>
      </dgm:t>
    </dgm:pt>
    <dgm:pt modelId="{353A463D-39E5-465C-862F-663A989D06CD}" type="parTrans" cxnId="{F1F89D70-7A3B-4E5B-9711-FBA9160ED080}">
      <dgm:prSet/>
      <dgm:spPr/>
      <dgm:t>
        <a:bodyPr/>
        <a:lstStyle/>
        <a:p>
          <a:endParaRPr lang="en-IN"/>
        </a:p>
      </dgm:t>
    </dgm:pt>
    <dgm:pt modelId="{6CFA10E1-08D6-451F-9682-FDA2A154E38B}" type="sibTrans" cxnId="{F1F89D70-7A3B-4E5B-9711-FBA9160ED080}">
      <dgm:prSet/>
      <dgm:spPr/>
      <dgm:t>
        <a:bodyPr/>
        <a:lstStyle/>
        <a:p>
          <a:endParaRPr lang="en-IN"/>
        </a:p>
      </dgm:t>
    </dgm:pt>
    <dgm:pt modelId="{956ABB6B-5687-4B58-9C91-70C4E5B36B69}" type="pres">
      <dgm:prSet presAssocID="{679E9500-F189-421D-AAC1-20DD8815D7BC}" presName="composite" presStyleCnt="0">
        <dgm:presLayoutVars>
          <dgm:chMax val="5"/>
          <dgm:dir/>
          <dgm:animLvl val="ctr"/>
          <dgm:resizeHandles val="exact"/>
        </dgm:presLayoutVars>
      </dgm:prSet>
      <dgm:spPr/>
    </dgm:pt>
    <dgm:pt modelId="{5FFE2BA3-6B6E-480F-85ED-529D82A85BCD}" type="pres">
      <dgm:prSet presAssocID="{679E9500-F189-421D-AAC1-20DD8815D7BC}" presName="cycle" presStyleCnt="0"/>
      <dgm:spPr/>
    </dgm:pt>
    <dgm:pt modelId="{44377DBB-6548-461B-B91F-DB6F46A0F836}" type="pres">
      <dgm:prSet presAssocID="{679E9500-F189-421D-AAC1-20DD8815D7BC}" presName="centerShape" presStyleCnt="0"/>
      <dgm:spPr/>
    </dgm:pt>
    <dgm:pt modelId="{E2B09694-70B5-4C25-8199-0C59FD92F4E4}" type="pres">
      <dgm:prSet presAssocID="{679E9500-F189-421D-AAC1-20DD8815D7BC}" presName="connSite" presStyleLbl="node1" presStyleIdx="0" presStyleCnt="4"/>
      <dgm:spPr/>
    </dgm:pt>
    <dgm:pt modelId="{3A77C545-A5E8-464F-A38A-E0F177949236}" type="pres">
      <dgm:prSet presAssocID="{679E9500-F189-421D-AAC1-20DD8815D7BC}" presName="visible" presStyleLbl="node1" presStyleIdx="0" presStyleCnt="4" custScaleX="191851" custScaleY="190934" custLinFactNeighborX="44071" custLinFactNeighborY="177"/>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E447E7B0-6EBC-4782-9853-EA294037E3AB}" type="pres">
      <dgm:prSet presAssocID="{0D9B8729-3D4E-413F-8DDB-7A7D8513C197}" presName="Name25" presStyleLbl="parChTrans1D1" presStyleIdx="0" presStyleCnt="3" custScaleX="2000000" custScaleY="190930"/>
      <dgm:spPr/>
    </dgm:pt>
    <dgm:pt modelId="{E423CD20-F23C-4669-AE3F-003CD6205547}" type="pres">
      <dgm:prSet presAssocID="{F3334D6B-CF5C-449A-A2D4-B77C86A0861F}" presName="node" presStyleCnt="0"/>
      <dgm:spPr/>
    </dgm:pt>
    <dgm:pt modelId="{B8D14826-2F85-4AE8-AD95-968BD7C7816A}" type="pres">
      <dgm:prSet presAssocID="{F3334D6B-CF5C-449A-A2D4-B77C86A0861F}" presName="parentNode" presStyleLbl="node1" presStyleIdx="1" presStyleCnt="4" custScaleX="191852" custScaleY="190934" custLinFactNeighborX="78725" custLinFactNeighborY="316">
        <dgm:presLayoutVars>
          <dgm:chMax val="1"/>
          <dgm:bulletEnabled val="1"/>
        </dgm:presLayoutVars>
      </dgm:prSet>
      <dgm:spPr/>
    </dgm:pt>
    <dgm:pt modelId="{E4F6AFCF-B6D0-4820-B8E7-853F785BD4E2}" type="pres">
      <dgm:prSet presAssocID="{F3334D6B-CF5C-449A-A2D4-B77C86A0861F}" presName="childNode" presStyleLbl="revTx" presStyleIdx="0" presStyleCnt="0">
        <dgm:presLayoutVars>
          <dgm:bulletEnabled val="1"/>
        </dgm:presLayoutVars>
      </dgm:prSet>
      <dgm:spPr/>
    </dgm:pt>
    <dgm:pt modelId="{0C36DB58-5B62-40E0-B074-EF8E4070F999}" type="pres">
      <dgm:prSet presAssocID="{3959D31B-1527-4F88-85E9-F889F4B2B479}" presName="Name25" presStyleLbl="parChTrans1D1" presStyleIdx="1" presStyleCnt="3" custScaleX="2000000" custScaleY="190930"/>
      <dgm:spPr/>
    </dgm:pt>
    <dgm:pt modelId="{4559AC0B-A005-4392-AA01-5A46827CC83D}" type="pres">
      <dgm:prSet presAssocID="{145B5DD3-4352-44C9-9B18-6BEDA686D5B2}" presName="node" presStyleCnt="0"/>
      <dgm:spPr/>
    </dgm:pt>
    <dgm:pt modelId="{82AAE807-B923-4319-9475-7D4E2B23D216}" type="pres">
      <dgm:prSet presAssocID="{145B5DD3-4352-44C9-9B18-6BEDA686D5B2}" presName="parentNode" presStyleLbl="node1" presStyleIdx="2" presStyleCnt="4" custScaleX="191852" custScaleY="190934" custLinFactNeighborX="78725" custLinFactNeighborY="316">
        <dgm:presLayoutVars>
          <dgm:chMax val="1"/>
          <dgm:bulletEnabled val="1"/>
        </dgm:presLayoutVars>
      </dgm:prSet>
      <dgm:spPr/>
    </dgm:pt>
    <dgm:pt modelId="{52DF271D-81D2-4C22-B046-879463D22F79}" type="pres">
      <dgm:prSet presAssocID="{145B5DD3-4352-44C9-9B18-6BEDA686D5B2}" presName="childNode" presStyleLbl="revTx" presStyleIdx="0" presStyleCnt="0">
        <dgm:presLayoutVars>
          <dgm:bulletEnabled val="1"/>
        </dgm:presLayoutVars>
      </dgm:prSet>
      <dgm:spPr/>
    </dgm:pt>
    <dgm:pt modelId="{F6FBA911-E24A-4D20-9E96-F19C4A8676EF}" type="pres">
      <dgm:prSet presAssocID="{353A463D-39E5-465C-862F-663A989D06CD}" presName="Name25" presStyleLbl="parChTrans1D1" presStyleIdx="2" presStyleCnt="3" custScaleX="2000000" custScaleY="190930"/>
      <dgm:spPr/>
    </dgm:pt>
    <dgm:pt modelId="{E7213906-5C18-497D-A12A-9338BA0EE9AF}" type="pres">
      <dgm:prSet presAssocID="{B3F32165-7467-4EFE-B0C1-1532CCE93F85}" presName="node" presStyleCnt="0"/>
      <dgm:spPr/>
    </dgm:pt>
    <dgm:pt modelId="{F18F52EA-5B09-46AA-B10D-303AF52D964E}" type="pres">
      <dgm:prSet presAssocID="{B3F32165-7467-4EFE-B0C1-1532CCE93F85}" presName="parentNode" presStyleLbl="node1" presStyleIdx="3" presStyleCnt="4" custScaleX="191852" custScaleY="190934" custLinFactNeighborX="78725" custLinFactNeighborY="316">
        <dgm:presLayoutVars>
          <dgm:chMax val="1"/>
          <dgm:bulletEnabled val="1"/>
        </dgm:presLayoutVars>
      </dgm:prSet>
      <dgm:spPr/>
    </dgm:pt>
    <dgm:pt modelId="{8EE60D79-D6E5-4096-AE73-D42EBCA5DE5C}" type="pres">
      <dgm:prSet presAssocID="{B3F32165-7467-4EFE-B0C1-1532CCE93F85}" presName="childNode" presStyleLbl="revTx" presStyleIdx="0" presStyleCnt="0">
        <dgm:presLayoutVars>
          <dgm:bulletEnabled val="1"/>
        </dgm:presLayoutVars>
      </dgm:prSet>
      <dgm:spPr/>
    </dgm:pt>
  </dgm:ptLst>
  <dgm:cxnLst>
    <dgm:cxn modelId="{116C9513-FE36-46EF-B62A-CFDE84911565}" srcId="{679E9500-F189-421D-AAC1-20DD8815D7BC}" destId="{145B5DD3-4352-44C9-9B18-6BEDA686D5B2}" srcOrd="1" destOrd="0" parTransId="{3959D31B-1527-4F88-85E9-F889F4B2B479}" sibTransId="{AE14B0FB-37BE-4501-BB31-2F89535E628A}"/>
    <dgm:cxn modelId="{19C44925-9147-478A-A602-017464B7AB6E}" type="presOf" srcId="{353A463D-39E5-465C-862F-663A989D06CD}" destId="{F6FBA911-E24A-4D20-9E96-F19C4A8676EF}" srcOrd="0" destOrd="0" presId="urn:microsoft.com/office/officeart/2005/8/layout/radial2"/>
    <dgm:cxn modelId="{8102982F-DCB1-420A-BDB6-C85098E577E9}" type="presOf" srcId="{0D9B8729-3D4E-413F-8DDB-7A7D8513C197}" destId="{E447E7B0-6EBC-4782-9853-EA294037E3AB}" srcOrd="0" destOrd="0" presId="urn:microsoft.com/office/officeart/2005/8/layout/radial2"/>
    <dgm:cxn modelId="{18B3DA48-7008-43B2-8190-7EEC202539C4}" srcId="{679E9500-F189-421D-AAC1-20DD8815D7BC}" destId="{F3334D6B-CF5C-449A-A2D4-B77C86A0861F}" srcOrd="0" destOrd="0" parTransId="{0D9B8729-3D4E-413F-8DDB-7A7D8513C197}" sibTransId="{9DB28B08-3632-4A41-B9B8-6EA5627EC59A}"/>
    <dgm:cxn modelId="{F1F89D70-7A3B-4E5B-9711-FBA9160ED080}" srcId="{679E9500-F189-421D-AAC1-20DD8815D7BC}" destId="{B3F32165-7467-4EFE-B0C1-1532CCE93F85}" srcOrd="2" destOrd="0" parTransId="{353A463D-39E5-465C-862F-663A989D06CD}" sibTransId="{6CFA10E1-08D6-451F-9682-FDA2A154E38B}"/>
    <dgm:cxn modelId="{225D5091-924D-4BCB-B3BC-27093942865F}" type="presOf" srcId="{3959D31B-1527-4F88-85E9-F889F4B2B479}" destId="{0C36DB58-5B62-40E0-B074-EF8E4070F999}" srcOrd="0" destOrd="0" presId="urn:microsoft.com/office/officeart/2005/8/layout/radial2"/>
    <dgm:cxn modelId="{B9810494-1FD8-4106-8DD6-73E11D038416}" type="presOf" srcId="{679E9500-F189-421D-AAC1-20DD8815D7BC}" destId="{956ABB6B-5687-4B58-9C91-70C4E5B36B69}" srcOrd="0" destOrd="0" presId="urn:microsoft.com/office/officeart/2005/8/layout/radial2"/>
    <dgm:cxn modelId="{BFD01DDC-AF96-430E-B093-14A856EBE04E}" type="presOf" srcId="{B3F32165-7467-4EFE-B0C1-1532CCE93F85}" destId="{F18F52EA-5B09-46AA-B10D-303AF52D964E}" srcOrd="0" destOrd="0" presId="urn:microsoft.com/office/officeart/2005/8/layout/radial2"/>
    <dgm:cxn modelId="{E0D2B9E4-7F2B-4BB5-8183-7ECDD9B683F5}" type="presOf" srcId="{145B5DD3-4352-44C9-9B18-6BEDA686D5B2}" destId="{82AAE807-B923-4319-9475-7D4E2B23D216}" srcOrd="0" destOrd="0" presId="urn:microsoft.com/office/officeart/2005/8/layout/radial2"/>
    <dgm:cxn modelId="{A606D1F3-68DF-464D-AAFD-03E25F1C4DC8}" type="presOf" srcId="{F3334D6B-CF5C-449A-A2D4-B77C86A0861F}" destId="{B8D14826-2F85-4AE8-AD95-968BD7C7816A}" srcOrd="0" destOrd="0" presId="urn:microsoft.com/office/officeart/2005/8/layout/radial2"/>
    <dgm:cxn modelId="{F99B346C-65E1-47D1-9083-49E78FB298D8}" type="presParOf" srcId="{956ABB6B-5687-4B58-9C91-70C4E5B36B69}" destId="{5FFE2BA3-6B6E-480F-85ED-529D82A85BCD}" srcOrd="0" destOrd="0" presId="urn:microsoft.com/office/officeart/2005/8/layout/radial2"/>
    <dgm:cxn modelId="{384804EA-9241-44F1-935B-368447D48653}" type="presParOf" srcId="{5FFE2BA3-6B6E-480F-85ED-529D82A85BCD}" destId="{44377DBB-6548-461B-B91F-DB6F46A0F836}" srcOrd="0" destOrd="0" presId="urn:microsoft.com/office/officeart/2005/8/layout/radial2"/>
    <dgm:cxn modelId="{934662B1-9923-4CFC-A37D-963D5F5D95C3}" type="presParOf" srcId="{44377DBB-6548-461B-B91F-DB6F46A0F836}" destId="{E2B09694-70B5-4C25-8199-0C59FD92F4E4}" srcOrd="0" destOrd="0" presId="urn:microsoft.com/office/officeart/2005/8/layout/radial2"/>
    <dgm:cxn modelId="{2190DA72-899B-49F2-BFDB-A8C7BF2A7448}" type="presParOf" srcId="{44377DBB-6548-461B-B91F-DB6F46A0F836}" destId="{3A77C545-A5E8-464F-A38A-E0F177949236}" srcOrd="1" destOrd="0" presId="urn:microsoft.com/office/officeart/2005/8/layout/radial2"/>
    <dgm:cxn modelId="{4DA882C8-3A30-4C6C-90A8-3803AF46531A}" type="presParOf" srcId="{5FFE2BA3-6B6E-480F-85ED-529D82A85BCD}" destId="{E447E7B0-6EBC-4782-9853-EA294037E3AB}" srcOrd="1" destOrd="0" presId="urn:microsoft.com/office/officeart/2005/8/layout/radial2"/>
    <dgm:cxn modelId="{E30829C8-B24C-4C53-881D-F5E4D49BB57B}" type="presParOf" srcId="{5FFE2BA3-6B6E-480F-85ED-529D82A85BCD}" destId="{E423CD20-F23C-4669-AE3F-003CD6205547}" srcOrd="2" destOrd="0" presId="urn:microsoft.com/office/officeart/2005/8/layout/radial2"/>
    <dgm:cxn modelId="{0A43E6C8-58A8-43AB-BF51-958236C29ECF}" type="presParOf" srcId="{E423CD20-F23C-4669-AE3F-003CD6205547}" destId="{B8D14826-2F85-4AE8-AD95-968BD7C7816A}" srcOrd="0" destOrd="0" presId="urn:microsoft.com/office/officeart/2005/8/layout/radial2"/>
    <dgm:cxn modelId="{94AA747E-BB22-48B7-8F78-E2F97E7B06C1}" type="presParOf" srcId="{E423CD20-F23C-4669-AE3F-003CD6205547}" destId="{E4F6AFCF-B6D0-4820-B8E7-853F785BD4E2}" srcOrd="1" destOrd="0" presId="urn:microsoft.com/office/officeart/2005/8/layout/radial2"/>
    <dgm:cxn modelId="{7ECCE372-B6C2-4861-9627-24A9CF233C77}" type="presParOf" srcId="{5FFE2BA3-6B6E-480F-85ED-529D82A85BCD}" destId="{0C36DB58-5B62-40E0-B074-EF8E4070F999}" srcOrd="3" destOrd="0" presId="urn:microsoft.com/office/officeart/2005/8/layout/radial2"/>
    <dgm:cxn modelId="{C678F8BF-C23A-4653-A5C8-49D7FE1F7D6B}" type="presParOf" srcId="{5FFE2BA3-6B6E-480F-85ED-529D82A85BCD}" destId="{4559AC0B-A005-4392-AA01-5A46827CC83D}" srcOrd="4" destOrd="0" presId="urn:microsoft.com/office/officeart/2005/8/layout/radial2"/>
    <dgm:cxn modelId="{951D597E-1EBA-49D6-A299-9B6779A3BD17}" type="presParOf" srcId="{4559AC0B-A005-4392-AA01-5A46827CC83D}" destId="{82AAE807-B923-4319-9475-7D4E2B23D216}" srcOrd="0" destOrd="0" presId="urn:microsoft.com/office/officeart/2005/8/layout/radial2"/>
    <dgm:cxn modelId="{3E73F38A-8699-4DC5-8CA1-D276289B6521}" type="presParOf" srcId="{4559AC0B-A005-4392-AA01-5A46827CC83D}" destId="{52DF271D-81D2-4C22-B046-879463D22F79}" srcOrd="1" destOrd="0" presId="urn:microsoft.com/office/officeart/2005/8/layout/radial2"/>
    <dgm:cxn modelId="{5179BB96-B923-4A6E-99C9-8109A4E3C0BA}" type="presParOf" srcId="{5FFE2BA3-6B6E-480F-85ED-529D82A85BCD}" destId="{F6FBA911-E24A-4D20-9E96-F19C4A8676EF}" srcOrd="5" destOrd="0" presId="urn:microsoft.com/office/officeart/2005/8/layout/radial2"/>
    <dgm:cxn modelId="{E329297F-88D6-4C97-9E40-B10057154D65}" type="presParOf" srcId="{5FFE2BA3-6B6E-480F-85ED-529D82A85BCD}" destId="{E7213906-5C18-497D-A12A-9338BA0EE9AF}" srcOrd="6" destOrd="0" presId="urn:microsoft.com/office/officeart/2005/8/layout/radial2"/>
    <dgm:cxn modelId="{FD260122-2DDD-4523-B353-6770CF348952}" type="presParOf" srcId="{E7213906-5C18-497D-A12A-9338BA0EE9AF}" destId="{F18F52EA-5B09-46AA-B10D-303AF52D964E}" srcOrd="0" destOrd="0" presId="urn:microsoft.com/office/officeart/2005/8/layout/radial2"/>
    <dgm:cxn modelId="{5294236E-356F-4A6F-948E-CCE678EBAAE5}" type="presParOf" srcId="{E7213906-5C18-497D-A12A-9338BA0EE9AF}" destId="{8EE60D79-D6E5-4096-AE73-D42EBCA5DE5C}"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77919-616F-41B7-B9FC-A9027BBA0AAC}">
      <dsp:nvSpPr>
        <dsp:cNvPr id="0" name=""/>
        <dsp:cNvSpPr/>
      </dsp:nvSpPr>
      <dsp:spPr>
        <a:xfrm>
          <a:off x="0" y="365759"/>
          <a:ext cx="7315200" cy="43891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This internship project focuses on conducting a comprehensive analysis of airplane crashes and fatalities spanning from 1980 to 2023. The dataset contains crucial information such as crash dates, locations, operators, flight details, aircraft types, and fatality statistics. The goal is to leverage Power BI for interactive visualizations and in-depth insights to understand patterns, contributing factors, and trends in aviation incidents. The analysis aims to provide stakeholders with valuable information for enhancing aviation safety and mitigating risks. </a:t>
          </a:r>
        </a:p>
      </dsp:txBody>
      <dsp:txXfrm>
        <a:off x="0" y="365759"/>
        <a:ext cx="7315200" cy="4389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5F4D5-CC5D-4758-B287-2EE0F7738BA7}">
      <dsp:nvSpPr>
        <dsp:cNvPr id="0" name=""/>
        <dsp:cNvSpPr/>
      </dsp:nvSpPr>
      <dsp:spPr>
        <a:xfrm>
          <a:off x="1097279" y="0"/>
          <a:ext cx="5120640" cy="512064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05A04-417C-48D3-B8D1-CF562738FF83}">
      <dsp:nvSpPr>
        <dsp:cNvPr id="0" name=""/>
        <dsp:cNvSpPr/>
      </dsp:nvSpPr>
      <dsp:spPr>
        <a:xfrm>
          <a:off x="1583740" y="486460"/>
          <a:ext cx="1997049" cy="19970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The data cleaning process involved addressing missing values, standardizing formats, and ensuring data accuracy and consistency. </a:t>
          </a:r>
        </a:p>
      </dsp:txBody>
      <dsp:txXfrm>
        <a:off x="1681228" y="583948"/>
        <a:ext cx="1802073" cy="1802073"/>
      </dsp:txXfrm>
    </dsp:sp>
    <dsp:sp modelId="{80CF0B6E-7ADF-42F4-B6A0-716C1E64D6AE}">
      <dsp:nvSpPr>
        <dsp:cNvPr id="0" name=""/>
        <dsp:cNvSpPr/>
      </dsp:nvSpPr>
      <dsp:spPr>
        <a:xfrm>
          <a:off x="3734409" y="486460"/>
          <a:ext cx="1997049" cy="19970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Additionally,  new column - Country/Region, was added to provide contextual information and enhance the dataset's analytical depth. </a:t>
          </a:r>
        </a:p>
      </dsp:txBody>
      <dsp:txXfrm>
        <a:off x="3831897" y="583948"/>
        <a:ext cx="1802073" cy="1802073"/>
      </dsp:txXfrm>
    </dsp:sp>
    <dsp:sp modelId="{0AB7F0ED-5BDE-4420-8205-AE1A15AB3F08}">
      <dsp:nvSpPr>
        <dsp:cNvPr id="0" name=""/>
        <dsp:cNvSpPr/>
      </dsp:nvSpPr>
      <dsp:spPr>
        <a:xfrm>
          <a:off x="1583740" y="2637129"/>
          <a:ext cx="1997049" cy="19970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The Country/Region column categorizes incidents into geographical regions and specifies the country where each incident occurred. </a:t>
          </a:r>
        </a:p>
      </dsp:txBody>
      <dsp:txXfrm>
        <a:off x="1681228" y="2734617"/>
        <a:ext cx="1802073" cy="1802073"/>
      </dsp:txXfrm>
    </dsp:sp>
    <dsp:sp modelId="{4338C7B7-C408-4E4A-8154-81D1E12ADAD4}">
      <dsp:nvSpPr>
        <dsp:cNvPr id="0" name=""/>
        <dsp:cNvSpPr/>
      </dsp:nvSpPr>
      <dsp:spPr>
        <a:xfrm>
          <a:off x="3734409" y="2637129"/>
          <a:ext cx="1997049" cy="19970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Overall, the data cleaning and enrichment efforts ensure that the dataset is well-prepared for accurate analysis and informed decision-making in aviation safety.</a:t>
          </a:r>
        </a:p>
      </dsp:txBody>
      <dsp:txXfrm>
        <a:off x="3831897" y="2734617"/>
        <a:ext cx="1802073" cy="18020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95AD6-5320-416A-885F-8C97C520C648}">
      <dsp:nvSpPr>
        <dsp:cNvPr id="0" name=""/>
        <dsp:cNvSpPr/>
      </dsp:nvSpPr>
      <dsp:spPr>
        <a:xfrm>
          <a:off x="6429" y="1203516"/>
          <a:ext cx="1921668" cy="271360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Here in the temporal analysis we can see that there are significant fluctuations in airplane crashes over the years.</a:t>
          </a:r>
        </a:p>
      </dsp:txBody>
      <dsp:txXfrm>
        <a:off x="62713" y="1259800"/>
        <a:ext cx="1809100" cy="2601038"/>
      </dsp:txXfrm>
    </dsp:sp>
    <dsp:sp modelId="{39214077-380C-4B86-8074-BCCBF773AA7A}">
      <dsp:nvSpPr>
        <dsp:cNvPr id="0" name=""/>
        <dsp:cNvSpPr/>
      </dsp:nvSpPr>
      <dsp:spPr>
        <a:xfrm>
          <a:off x="2120264" y="2322033"/>
          <a:ext cx="407393" cy="476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2120264" y="2417348"/>
        <a:ext cx="285175" cy="285943"/>
      </dsp:txXfrm>
    </dsp:sp>
    <dsp:sp modelId="{BCF4990F-516F-4174-BD69-E105F50F4B19}">
      <dsp:nvSpPr>
        <dsp:cNvPr id="0" name=""/>
        <dsp:cNvSpPr/>
      </dsp:nvSpPr>
      <dsp:spPr>
        <a:xfrm>
          <a:off x="2696765" y="1203516"/>
          <a:ext cx="1921668" cy="271360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Furthermore, during this analysis we also checked the fatalities stats. We can see that the fatalities are not limited to the persons aboard the aircraft, but the ground fatalities are also there.</a:t>
          </a:r>
        </a:p>
      </dsp:txBody>
      <dsp:txXfrm>
        <a:off x="2753049" y="1259800"/>
        <a:ext cx="1809100" cy="2601038"/>
      </dsp:txXfrm>
    </dsp:sp>
    <dsp:sp modelId="{A351353D-7DD2-4FB7-BEC0-9DD4185895B1}">
      <dsp:nvSpPr>
        <dsp:cNvPr id="0" name=""/>
        <dsp:cNvSpPr/>
      </dsp:nvSpPr>
      <dsp:spPr>
        <a:xfrm>
          <a:off x="4810601" y="2322033"/>
          <a:ext cx="407393" cy="476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4810601" y="2417348"/>
        <a:ext cx="285175" cy="285943"/>
      </dsp:txXfrm>
    </dsp:sp>
    <dsp:sp modelId="{AC02F6E2-56A0-48A9-BB54-96DCBAD51EB2}">
      <dsp:nvSpPr>
        <dsp:cNvPr id="0" name=""/>
        <dsp:cNvSpPr/>
      </dsp:nvSpPr>
      <dsp:spPr>
        <a:xfrm>
          <a:off x="5387101" y="1203516"/>
          <a:ext cx="1921668" cy="271360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Severity of the crashes are also shown in this analysis, where we found the severity of the crash, i.e. percentage of the fatalities in respect to the aboard persons.</a:t>
          </a:r>
        </a:p>
      </dsp:txBody>
      <dsp:txXfrm>
        <a:off x="5443385" y="1259800"/>
        <a:ext cx="1809100" cy="26010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3C1C3-5754-4004-A3F8-B26043F6FDEE}">
      <dsp:nvSpPr>
        <dsp:cNvPr id="0" name=""/>
        <dsp:cNvSpPr/>
      </dsp:nvSpPr>
      <dsp:spPr>
        <a:xfrm>
          <a:off x="1705" y="0"/>
          <a:ext cx="1787723" cy="51206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During the Geo-Spatial analysis, we visualize the locations where the crashes occurred. We found out  the number of crashes in different regions.</a:t>
          </a:r>
        </a:p>
      </dsp:txBody>
      <dsp:txXfrm>
        <a:off x="1705" y="2048256"/>
        <a:ext cx="1787723" cy="2048256"/>
      </dsp:txXfrm>
    </dsp:sp>
    <dsp:sp modelId="{3969E2D7-EC54-42DD-8842-190CC9FA231A}">
      <dsp:nvSpPr>
        <dsp:cNvPr id="0" name=""/>
        <dsp:cNvSpPr/>
      </dsp:nvSpPr>
      <dsp:spPr>
        <a:xfrm>
          <a:off x="55337" y="307238"/>
          <a:ext cx="1680460" cy="1705173"/>
        </a:xfrm>
        <a:prstGeom prst="ellipse">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C4B26E-6E08-46FC-BA48-C0B1C4F79094}">
      <dsp:nvSpPr>
        <dsp:cNvPr id="0" name=""/>
        <dsp:cNvSpPr/>
      </dsp:nvSpPr>
      <dsp:spPr>
        <a:xfrm>
          <a:off x="1843060" y="0"/>
          <a:ext cx="1787723" cy="51206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We further analyse the number of crashes in different regions.</a:t>
          </a:r>
        </a:p>
      </dsp:txBody>
      <dsp:txXfrm>
        <a:off x="1843060" y="2048256"/>
        <a:ext cx="1787723" cy="2048256"/>
      </dsp:txXfrm>
    </dsp:sp>
    <dsp:sp modelId="{38CE983C-7A4A-4C07-9375-5F28EA69E954}">
      <dsp:nvSpPr>
        <dsp:cNvPr id="0" name=""/>
        <dsp:cNvSpPr/>
      </dsp:nvSpPr>
      <dsp:spPr>
        <a:xfrm>
          <a:off x="1896692" y="307238"/>
          <a:ext cx="1680460" cy="1705173"/>
        </a:xfrm>
        <a:prstGeom prst="ellipse">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l="-1000" r="-1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C515BF-DB42-4A5D-9F3E-1635985A1949}">
      <dsp:nvSpPr>
        <dsp:cNvPr id="0" name=""/>
        <dsp:cNvSpPr/>
      </dsp:nvSpPr>
      <dsp:spPr>
        <a:xfrm>
          <a:off x="3684415" y="0"/>
          <a:ext cx="1787723" cy="51206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We also visualize the danger spots where most crashes occurs using the heatmap. This helps in recommending safety guidelines during the flights through these regions to minimize the fatalities.</a:t>
          </a:r>
        </a:p>
      </dsp:txBody>
      <dsp:txXfrm>
        <a:off x="3684415" y="2048256"/>
        <a:ext cx="1787723" cy="2048256"/>
      </dsp:txXfrm>
    </dsp:sp>
    <dsp:sp modelId="{811E6EA6-5F4D-443D-932A-88891D9AB41B}">
      <dsp:nvSpPr>
        <dsp:cNvPr id="0" name=""/>
        <dsp:cNvSpPr/>
      </dsp:nvSpPr>
      <dsp:spPr>
        <a:xfrm>
          <a:off x="3738047" y="259732"/>
          <a:ext cx="1680460" cy="1705173"/>
        </a:xfrm>
        <a:prstGeom prst="ellipse">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l="-1000" r="-1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878F7C-796D-4269-9953-9327B08FA825}">
      <dsp:nvSpPr>
        <dsp:cNvPr id="0" name=""/>
        <dsp:cNvSpPr/>
      </dsp:nvSpPr>
      <dsp:spPr>
        <a:xfrm>
          <a:off x="5525770" y="0"/>
          <a:ext cx="1787723" cy="51206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We would check the summaries of these crashes to further pinpoint the crash reasons and take necessary actions.</a:t>
          </a:r>
        </a:p>
      </dsp:txBody>
      <dsp:txXfrm>
        <a:off x="5525770" y="2048256"/>
        <a:ext cx="1787723" cy="2048256"/>
      </dsp:txXfrm>
    </dsp:sp>
    <dsp:sp modelId="{727F89D2-F4E2-44D6-8E0C-7E7A751E14DB}">
      <dsp:nvSpPr>
        <dsp:cNvPr id="0" name=""/>
        <dsp:cNvSpPr/>
      </dsp:nvSpPr>
      <dsp:spPr>
        <a:xfrm>
          <a:off x="5579402" y="307238"/>
          <a:ext cx="1680460" cy="1705173"/>
        </a:xfrm>
        <a:prstGeom prst="ellipse">
          <a:avLst/>
        </a:prstGeom>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l="-1000" r="-1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5A0B96-233A-4141-85E3-863C45CBEEAD}">
      <dsp:nvSpPr>
        <dsp:cNvPr id="0" name=""/>
        <dsp:cNvSpPr/>
      </dsp:nvSpPr>
      <dsp:spPr>
        <a:xfrm>
          <a:off x="292608" y="4096512"/>
          <a:ext cx="6729984" cy="768096"/>
        </a:xfrm>
        <a:prstGeom prst="leftRight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22DE4-8A22-4AF1-B769-8817C446981A}">
      <dsp:nvSpPr>
        <dsp:cNvPr id="0" name=""/>
        <dsp:cNvSpPr/>
      </dsp:nvSpPr>
      <dsp:spPr>
        <a:xfrm>
          <a:off x="-5789798" y="-886150"/>
          <a:ext cx="6892940" cy="6892940"/>
        </a:xfrm>
        <a:prstGeom prst="blockArc">
          <a:avLst>
            <a:gd name="adj1" fmla="val 18900000"/>
            <a:gd name="adj2" fmla="val 2700000"/>
            <a:gd name="adj3" fmla="val 313"/>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A22C9-19E1-457A-93A1-E4E3F97DB988}">
      <dsp:nvSpPr>
        <dsp:cNvPr id="0" name=""/>
        <dsp:cNvSpPr/>
      </dsp:nvSpPr>
      <dsp:spPr>
        <a:xfrm>
          <a:off x="577422" y="393674"/>
          <a:ext cx="6665902" cy="78775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28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a:t>This analysis gives us the performance matrix of flights of different operators and helps us evaluate the safety records of different airlines.</a:t>
          </a:r>
        </a:p>
      </dsp:txBody>
      <dsp:txXfrm>
        <a:off x="577422" y="393674"/>
        <a:ext cx="6665902" cy="787759"/>
      </dsp:txXfrm>
    </dsp:sp>
    <dsp:sp modelId="{07C2EB84-9595-460A-9853-FE0FA4BD955B}">
      <dsp:nvSpPr>
        <dsp:cNvPr id="0" name=""/>
        <dsp:cNvSpPr/>
      </dsp:nvSpPr>
      <dsp:spPr>
        <a:xfrm>
          <a:off x="85072" y="259726"/>
          <a:ext cx="984699" cy="984699"/>
        </a:xfrm>
        <a:prstGeom prst="ellipse">
          <a:avLst/>
        </a:prstGeom>
        <a:blipFill rotWithShape="0">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FB8036-E632-416A-A047-584E3B183E4F}">
      <dsp:nvSpPr>
        <dsp:cNvPr id="0" name=""/>
        <dsp:cNvSpPr/>
      </dsp:nvSpPr>
      <dsp:spPr>
        <a:xfrm>
          <a:off x="1029062" y="1575518"/>
          <a:ext cx="6214262" cy="78775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28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a:t>We find out that the Aeroflot has a high number of crashes and fatalities to its name.</a:t>
          </a:r>
        </a:p>
      </dsp:txBody>
      <dsp:txXfrm>
        <a:off x="1029062" y="1575518"/>
        <a:ext cx="6214262" cy="787759"/>
      </dsp:txXfrm>
    </dsp:sp>
    <dsp:sp modelId="{6BC55D3D-F20C-4066-9968-11BDAFF0B049}">
      <dsp:nvSpPr>
        <dsp:cNvPr id="0" name=""/>
        <dsp:cNvSpPr/>
      </dsp:nvSpPr>
      <dsp:spPr>
        <a:xfrm>
          <a:off x="536712" y="1477048"/>
          <a:ext cx="984699" cy="984699"/>
        </a:xfrm>
        <a:prstGeom prst="ellipse">
          <a:avLst/>
        </a:prstGeom>
        <a:blipFill rotWithShape="0">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FE86F8-B92F-4CDE-BF6B-74831D92D7E1}">
      <dsp:nvSpPr>
        <dsp:cNvPr id="0" name=""/>
        <dsp:cNvSpPr/>
      </dsp:nvSpPr>
      <dsp:spPr>
        <a:xfrm>
          <a:off x="1029062" y="2757362"/>
          <a:ext cx="6214262" cy="78775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28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a:t>Aeroflot can be considered the most unsafe airline out of all the operators data we had.</a:t>
          </a:r>
        </a:p>
      </dsp:txBody>
      <dsp:txXfrm>
        <a:off x="1029062" y="2757362"/>
        <a:ext cx="6214262" cy="787759"/>
      </dsp:txXfrm>
    </dsp:sp>
    <dsp:sp modelId="{7F39D909-78E0-4630-8852-AAB5C428F1CD}">
      <dsp:nvSpPr>
        <dsp:cNvPr id="0" name=""/>
        <dsp:cNvSpPr/>
      </dsp:nvSpPr>
      <dsp:spPr>
        <a:xfrm>
          <a:off x="537077" y="2658892"/>
          <a:ext cx="984699" cy="984699"/>
        </a:xfrm>
        <a:prstGeom prst="ellipse">
          <a:avLst/>
        </a:prstGeom>
        <a:blipFill rotWithShape="0">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64F831-9894-4DFA-A195-9EA14510ED7B}">
      <dsp:nvSpPr>
        <dsp:cNvPr id="0" name=""/>
        <dsp:cNvSpPr/>
      </dsp:nvSpPr>
      <dsp:spPr>
        <a:xfrm>
          <a:off x="577422" y="3939205"/>
          <a:ext cx="6665902" cy="78775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28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a:t>Aeroflot has a higher turnout of crashes and percentage of fatalities.</a:t>
          </a:r>
        </a:p>
      </dsp:txBody>
      <dsp:txXfrm>
        <a:off x="577422" y="3939205"/>
        <a:ext cx="6665902" cy="787759"/>
      </dsp:txXfrm>
    </dsp:sp>
    <dsp:sp modelId="{01F0F9F4-8446-4459-93C7-77D2881D6A39}">
      <dsp:nvSpPr>
        <dsp:cNvPr id="0" name=""/>
        <dsp:cNvSpPr/>
      </dsp:nvSpPr>
      <dsp:spPr>
        <a:xfrm>
          <a:off x="85072" y="3840736"/>
          <a:ext cx="984699" cy="984699"/>
        </a:xfrm>
        <a:prstGeom prst="ellipse">
          <a:avLst/>
        </a:prstGeom>
        <a:blipFill rotWithShape="0">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75500-BE90-4A35-8923-733D9F872E90}">
      <dsp:nvSpPr>
        <dsp:cNvPr id="0" name=""/>
        <dsp:cNvSpPr/>
      </dsp:nvSpPr>
      <dsp:spPr>
        <a:xfrm>
          <a:off x="0" y="4200034"/>
          <a:ext cx="7315200" cy="91886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This concludes that the unregistered aircrafts has manufacturing defects but these are used in flights anyways which leads to the crashes.</a:t>
          </a:r>
        </a:p>
      </dsp:txBody>
      <dsp:txXfrm>
        <a:off x="0" y="4200034"/>
        <a:ext cx="7315200" cy="918864"/>
      </dsp:txXfrm>
    </dsp:sp>
    <dsp:sp modelId="{211B8707-25A2-4001-9881-C0DB8CFB8D0B}">
      <dsp:nvSpPr>
        <dsp:cNvPr id="0" name=""/>
        <dsp:cNvSpPr/>
      </dsp:nvSpPr>
      <dsp:spPr>
        <a:xfrm rot="10800000">
          <a:off x="0" y="2800603"/>
          <a:ext cx="7315200" cy="1413214"/>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The registration of aircrafts and their relationship with the involvement in a crash tells us that unregistered aircrafts has the most involvements in crashes with 275 crash involvements.</a:t>
          </a:r>
        </a:p>
      </dsp:txBody>
      <dsp:txXfrm rot="10800000">
        <a:off x="0" y="2800603"/>
        <a:ext cx="7315200" cy="918264"/>
      </dsp:txXfrm>
    </dsp:sp>
    <dsp:sp modelId="{83821256-725C-471F-8197-BA49DACF18E1}">
      <dsp:nvSpPr>
        <dsp:cNvPr id="0" name=""/>
        <dsp:cNvSpPr/>
      </dsp:nvSpPr>
      <dsp:spPr>
        <a:xfrm rot="10800000">
          <a:off x="0" y="1401171"/>
          <a:ext cx="7315200" cy="1413214"/>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We find out that Douglas DC-3 is involved in the most airplane crashes with above 300 crashes in total.</a:t>
          </a:r>
        </a:p>
      </dsp:txBody>
      <dsp:txXfrm rot="10800000">
        <a:off x="0" y="1401171"/>
        <a:ext cx="7315200" cy="918264"/>
      </dsp:txXfrm>
    </dsp:sp>
    <dsp:sp modelId="{596DA793-48A7-4EEE-A23E-E17B4D5C6EC7}">
      <dsp:nvSpPr>
        <dsp:cNvPr id="0" name=""/>
        <dsp:cNvSpPr/>
      </dsp:nvSpPr>
      <dsp:spPr>
        <a:xfrm rot="10800000">
          <a:off x="0" y="1740"/>
          <a:ext cx="7315200" cy="1413214"/>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This analysis gives us the specific aircrafts which are involved in the most crashes worldwide.</a:t>
          </a:r>
        </a:p>
      </dsp:txBody>
      <dsp:txXfrm rot="10800000">
        <a:off x="0" y="1740"/>
        <a:ext cx="7315200" cy="9182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55C9B-3B17-413D-8CB0-04CF3D15D575}">
      <dsp:nvSpPr>
        <dsp:cNvPr id="0" name=""/>
        <dsp:cNvSpPr/>
      </dsp:nvSpPr>
      <dsp:spPr>
        <a:xfrm>
          <a:off x="0" y="77703"/>
          <a:ext cx="7315200" cy="120458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Exploring the trends in passenger and crew fatalities revealed fluctuations over the years, reflecting the dynamic nature of aviation safety. </a:t>
          </a:r>
        </a:p>
      </dsp:txBody>
      <dsp:txXfrm>
        <a:off x="58803" y="136506"/>
        <a:ext cx="7197594" cy="1086982"/>
      </dsp:txXfrm>
    </dsp:sp>
    <dsp:sp modelId="{8964E5D0-2A79-4487-972C-568DB1A00537}">
      <dsp:nvSpPr>
        <dsp:cNvPr id="0" name=""/>
        <dsp:cNvSpPr/>
      </dsp:nvSpPr>
      <dsp:spPr>
        <a:xfrm>
          <a:off x="0" y="1331251"/>
          <a:ext cx="7315200" cy="120458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Through interactive visualizations, stakeholders gained a deeper understanding of how fatalities have evolved over time. This analysis provided valuable insights into the effectiveness of safety measures and the impact of regulatory changes on reducing fatalities in airplane incidents.</a:t>
          </a:r>
        </a:p>
      </dsp:txBody>
      <dsp:txXfrm>
        <a:off x="58803" y="1390054"/>
        <a:ext cx="7197594" cy="1086982"/>
      </dsp:txXfrm>
    </dsp:sp>
    <dsp:sp modelId="{F450B0C6-B5DD-412A-9312-E81E4B89CF6D}">
      <dsp:nvSpPr>
        <dsp:cNvPr id="0" name=""/>
        <dsp:cNvSpPr/>
      </dsp:nvSpPr>
      <dsp:spPr>
        <a:xfrm>
          <a:off x="0" y="2584800"/>
          <a:ext cx="7315200" cy="120458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An investigation into the factors contributing to fatalities unveiled essential insights for enhancing aviation safety measures. By analysing various variables such as aircraft type, operator, and incident severity, stakeholders gained valuable insights into the root causes of fatalities in airplane incidents. </a:t>
          </a:r>
        </a:p>
      </dsp:txBody>
      <dsp:txXfrm>
        <a:off x="58803" y="2643603"/>
        <a:ext cx="7197594" cy="1086982"/>
      </dsp:txXfrm>
    </dsp:sp>
    <dsp:sp modelId="{6A4CA363-40F8-4129-816D-70FA794315BF}">
      <dsp:nvSpPr>
        <dsp:cNvPr id="0" name=""/>
        <dsp:cNvSpPr/>
      </dsp:nvSpPr>
      <dsp:spPr>
        <a:xfrm>
          <a:off x="0" y="3838348"/>
          <a:ext cx="7315200" cy="120458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This analysis facilitated the identification of risk factors and informed targeted interventions aimed at mitigating risks and improving safety standards.</a:t>
          </a:r>
        </a:p>
      </dsp:txBody>
      <dsp:txXfrm>
        <a:off x="58803" y="3897151"/>
        <a:ext cx="7197594" cy="10869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BA911-E24A-4D20-9E96-F19C4A8676EF}">
      <dsp:nvSpPr>
        <dsp:cNvPr id="0" name=""/>
        <dsp:cNvSpPr/>
      </dsp:nvSpPr>
      <dsp:spPr>
        <a:xfrm rot="1890418">
          <a:off x="2533279" y="3360967"/>
          <a:ext cx="1062597" cy="63632"/>
        </a:xfrm>
        <a:custGeom>
          <a:avLst/>
          <a:gdLst/>
          <a:ahLst/>
          <a:cxnLst/>
          <a:rect l="0" t="0" r="0" b="0"/>
          <a:pathLst>
            <a:path>
              <a:moveTo>
                <a:pt x="0" y="31816"/>
              </a:moveTo>
              <a:lnTo>
                <a:pt x="1062597" y="3181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36DB58-5B62-40E0-B074-EF8E4070F999}">
      <dsp:nvSpPr>
        <dsp:cNvPr id="0" name=""/>
        <dsp:cNvSpPr/>
      </dsp:nvSpPr>
      <dsp:spPr>
        <a:xfrm rot="4512">
          <a:off x="2611605" y="2530473"/>
          <a:ext cx="1191327" cy="63632"/>
        </a:xfrm>
        <a:custGeom>
          <a:avLst/>
          <a:gdLst/>
          <a:ahLst/>
          <a:cxnLst/>
          <a:rect l="0" t="0" r="0" b="0"/>
          <a:pathLst>
            <a:path>
              <a:moveTo>
                <a:pt x="0" y="31816"/>
              </a:moveTo>
              <a:lnTo>
                <a:pt x="1191327" y="3181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7E7B0-6EBC-4782-9853-EA294037E3AB}">
      <dsp:nvSpPr>
        <dsp:cNvPr id="0" name=""/>
        <dsp:cNvSpPr/>
      </dsp:nvSpPr>
      <dsp:spPr>
        <a:xfrm rot="19713403">
          <a:off x="2533711" y="1698363"/>
          <a:ext cx="1060924" cy="63632"/>
        </a:xfrm>
        <a:custGeom>
          <a:avLst/>
          <a:gdLst/>
          <a:ahLst/>
          <a:cxnLst/>
          <a:rect l="0" t="0" r="0" b="0"/>
          <a:pathLst>
            <a:path>
              <a:moveTo>
                <a:pt x="0" y="31816"/>
              </a:moveTo>
              <a:lnTo>
                <a:pt x="1060924" y="3181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7C545-A5E8-464F-A38A-E0F177949236}">
      <dsp:nvSpPr>
        <dsp:cNvPr id="0" name=""/>
        <dsp:cNvSpPr/>
      </dsp:nvSpPr>
      <dsp:spPr>
        <a:xfrm>
          <a:off x="365515" y="96084"/>
          <a:ext cx="4961338" cy="4937624"/>
        </a:xfrm>
        <a:prstGeom prst="ellipse">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D14826-2F85-4AE8-AD95-968BD7C7816A}">
      <dsp:nvSpPr>
        <dsp:cNvPr id="0" name=""/>
        <dsp:cNvSpPr/>
      </dsp:nvSpPr>
      <dsp:spPr>
        <a:xfrm>
          <a:off x="3311268" y="-652073"/>
          <a:ext cx="2777409" cy="276411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a:t>Route Analysis gives us the dangerous routes that most likely to have a crash.</a:t>
          </a:r>
        </a:p>
      </dsp:txBody>
      <dsp:txXfrm>
        <a:off x="3718010" y="-247277"/>
        <a:ext cx="1963925" cy="1954527"/>
      </dsp:txXfrm>
    </dsp:sp>
    <dsp:sp modelId="{82AAE807-B923-4319-9475-7D4E2B23D216}">
      <dsp:nvSpPr>
        <dsp:cNvPr id="0" name=""/>
        <dsp:cNvSpPr/>
      </dsp:nvSpPr>
      <dsp:spPr>
        <a:xfrm>
          <a:off x="3802930" y="1182834"/>
          <a:ext cx="2777409" cy="276411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a:t>This helps us in taking necessary steps to enhance safety of the passengers and mitigating the risks of involvement in a crash.</a:t>
          </a:r>
        </a:p>
      </dsp:txBody>
      <dsp:txXfrm>
        <a:off x="4209672" y="1587630"/>
        <a:ext cx="1963925" cy="1954527"/>
      </dsp:txXfrm>
    </dsp:sp>
    <dsp:sp modelId="{F18F52EA-5B09-46AA-B10D-303AF52D964E}">
      <dsp:nvSpPr>
        <dsp:cNvPr id="0" name=""/>
        <dsp:cNvSpPr/>
      </dsp:nvSpPr>
      <dsp:spPr>
        <a:xfrm>
          <a:off x="3311268" y="3013168"/>
          <a:ext cx="2777409" cy="276411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The map in this analysis shows the crash numbers on a certain route and differentiate the crashes based on the number of crashes with colour coding.</a:t>
          </a:r>
        </a:p>
      </dsp:txBody>
      <dsp:txXfrm>
        <a:off x="3718010" y="3417964"/>
        <a:ext cx="1963925" cy="19545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AA0B4-0090-4807-869A-828B90CC4CC9}"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BB699-C73F-4072-8F65-FF89C10CB711}" type="slidenum">
              <a:rPr lang="en-IN" smtClean="0"/>
              <a:t>‹#›</a:t>
            </a:fld>
            <a:endParaRPr lang="en-IN"/>
          </a:p>
        </p:txBody>
      </p:sp>
    </p:spTree>
    <p:extLst>
      <p:ext uri="{BB962C8B-B14F-4D97-AF65-F5344CB8AC3E}">
        <p14:creationId xmlns:p14="http://schemas.microsoft.com/office/powerpoint/2010/main" val="426148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565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810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581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151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954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602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11166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074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6342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994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5026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smtClean="0"/>
              <a:pPr/>
              <a:t>5/2/2024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1602279"/>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slide" Target="slide6.xml"/><Relationship Id="rId12" Type="http://schemas.openxmlformats.org/officeDocument/2006/relationships/image" Target="../media/image20.sv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19.png"/><Relationship Id="rId5" Type="http://schemas.openxmlformats.org/officeDocument/2006/relationships/diagramColors" Target="../diagrams/colors4.xml"/><Relationship Id="rId10" Type="http://schemas.openxmlformats.org/officeDocument/2006/relationships/slide" Target="slide9.xml"/><Relationship Id="rId4" Type="http://schemas.openxmlformats.org/officeDocument/2006/relationships/diagramQuickStyle" Target="../diagrams/quickStyle4.xml"/><Relationship Id="rId9"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30.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slide" Target="slide6.xml"/><Relationship Id="rId12" Type="http://schemas.openxmlformats.org/officeDocument/2006/relationships/image" Target="../media/image20.sv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image" Target="../media/image19.png"/><Relationship Id="rId5" Type="http://schemas.openxmlformats.org/officeDocument/2006/relationships/diagramColors" Target="../diagrams/colors5.xml"/><Relationship Id="rId10" Type="http://schemas.openxmlformats.org/officeDocument/2006/relationships/slide" Target="slide11.xml"/><Relationship Id="rId4" Type="http://schemas.openxmlformats.org/officeDocument/2006/relationships/diagramQuickStyle" Target="../diagrams/quickStyle5.xml"/><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40.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6.xml"/><Relationship Id="rId7" Type="http://schemas.openxmlformats.org/officeDocument/2006/relationships/slide" Target="slide6.xml"/><Relationship Id="rId12" Type="http://schemas.openxmlformats.org/officeDocument/2006/relationships/image" Target="../media/image20.sv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image" Target="../media/image19.png"/><Relationship Id="rId5" Type="http://schemas.openxmlformats.org/officeDocument/2006/relationships/diagramColors" Target="../diagrams/colors6.xml"/><Relationship Id="rId10" Type="http://schemas.openxmlformats.org/officeDocument/2006/relationships/slide" Target="slide13.xml"/><Relationship Id="rId4" Type="http://schemas.openxmlformats.org/officeDocument/2006/relationships/diagramQuickStyle" Target="../diagrams/quickStyle6.xml"/><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41.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7.xml"/><Relationship Id="rId7" Type="http://schemas.openxmlformats.org/officeDocument/2006/relationships/slide" Target="slide6.xml"/><Relationship Id="rId12" Type="http://schemas.openxmlformats.org/officeDocument/2006/relationships/image" Target="../media/image20.sv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image" Target="../media/image19.png"/><Relationship Id="rId5" Type="http://schemas.openxmlformats.org/officeDocument/2006/relationships/diagramColors" Target="../diagrams/colors7.xml"/><Relationship Id="rId10" Type="http://schemas.openxmlformats.org/officeDocument/2006/relationships/slide" Target="slide15.xml"/><Relationship Id="rId4" Type="http://schemas.openxmlformats.org/officeDocument/2006/relationships/diagramQuickStyle" Target="../diagrams/quickStyle7.xml"/><Relationship Id="rId9"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42.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8.xml"/><Relationship Id="rId7" Type="http://schemas.openxmlformats.org/officeDocument/2006/relationships/slide" Target="slide6.xml"/><Relationship Id="rId12" Type="http://schemas.openxmlformats.org/officeDocument/2006/relationships/image" Target="../media/image20.sv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image" Target="../media/image19.png"/><Relationship Id="rId5" Type="http://schemas.openxmlformats.org/officeDocument/2006/relationships/diagramColors" Target="../diagrams/colors8.xml"/><Relationship Id="rId10" Type="http://schemas.openxmlformats.org/officeDocument/2006/relationships/slide" Target="slide17.xml"/><Relationship Id="rId4" Type="http://schemas.openxmlformats.org/officeDocument/2006/relationships/diagramQuickStyle" Target="../diagrams/quickStyle8.xml"/><Relationship Id="rId9"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6.png"/><Relationship Id="rId3" Type="http://schemas.openxmlformats.org/officeDocument/2006/relationships/slide" Target="slide3.xml"/><Relationship Id="rId7" Type="http://schemas.openxmlformats.org/officeDocument/2006/relationships/image" Target="../media/image31.png"/><Relationship Id="rId12" Type="http://schemas.openxmlformats.org/officeDocument/2006/relationships/slide" Target="slide5.xml"/><Relationship Id="rId2" Type="http://schemas.openxmlformats.org/officeDocument/2006/relationships/image" Target="../media/image3.png"/><Relationship Id="rId16"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4.xml"/><Relationship Id="rId11" Type="http://schemas.openxmlformats.org/officeDocument/2006/relationships/image" Target="../media/image6.png"/><Relationship Id="rId5" Type="http://schemas.openxmlformats.org/officeDocument/2006/relationships/image" Target="../media/image4.png"/><Relationship Id="rId15" Type="http://schemas.openxmlformats.org/officeDocument/2006/relationships/slide" Target="slide19.xml"/><Relationship Id="rId10"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slide" Target="slide6.xml"/><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slide" Target="slide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slide" Target="slide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80.png"/><Relationship Id="rId18" Type="http://schemas.openxmlformats.org/officeDocument/2006/relationships/slide" Target="slide17.xml"/><Relationship Id="rId3" Type="http://schemas.openxmlformats.org/officeDocument/2006/relationships/slide" Target="slide7.xml"/><Relationship Id="rId21" Type="http://schemas.openxmlformats.org/officeDocument/2006/relationships/image" Target="../media/image17.png"/><Relationship Id="rId7" Type="http://schemas.openxmlformats.org/officeDocument/2006/relationships/image" Target="../media/image60.png"/><Relationship Id="rId12" Type="http://schemas.openxmlformats.org/officeDocument/2006/relationships/slide" Target="slide13.xml"/><Relationship Id="rId17" Type="http://schemas.openxmlformats.org/officeDocument/2006/relationships/image" Target="../media/image15.png"/><Relationship Id="rId2" Type="http://schemas.openxmlformats.org/officeDocument/2006/relationships/image" Target="../media/image10.png"/><Relationship Id="rId16" Type="http://schemas.openxmlformats.org/officeDocument/2006/relationships/image" Target="../media/image90.png"/><Relationship Id="rId20"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9.xml"/><Relationship Id="rId11" Type="http://schemas.openxmlformats.org/officeDocument/2006/relationships/image" Target="../media/image13.png"/><Relationship Id="rId5" Type="http://schemas.openxmlformats.org/officeDocument/2006/relationships/image" Target="../media/image11.png"/><Relationship Id="rId15" Type="http://schemas.openxmlformats.org/officeDocument/2006/relationships/slide" Target="slide15.xml"/><Relationship Id="rId10" Type="http://schemas.openxmlformats.org/officeDocument/2006/relationships/image" Target="../media/image17.png"/><Relationship Id="rId19" Type="http://schemas.openxmlformats.org/officeDocument/2006/relationships/image" Target="../media/image100.png"/><Relationship Id="rId4" Type="http://schemas.openxmlformats.org/officeDocument/2006/relationships/image" Target="../media/image50.png"/><Relationship Id="rId9" Type="http://schemas.openxmlformats.org/officeDocument/2006/relationships/slide" Target="slide11.xml"/><Relationship Id="rId14" Type="http://schemas.openxmlformats.org/officeDocument/2006/relationships/image" Target="../media/image14.png"/><Relationship Id="rId22"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slide" Target="slide6.xml"/><Relationship Id="rId12" Type="http://schemas.openxmlformats.org/officeDocument/2006/relationships/image" Target="../media/image20.sv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19.png"/><Relationship Id="rId5" Type="http://schemas.openxmlformats.org/officeDocument/2006/relationships/diagramColors" Target="../diagrams/colors3.xml"/><Relationship Id="rId10" Type="http://schemas.openxmlformats.org/officeDocument/2006/relationships/slide" Target="slide7.xml"/><Relationship Id="rId4" Type="http://schemas.openxmlformats.org/officeDocument/2006/relationships/diagramQuickStyle" Target="../diagrams/quickStyle3.xml"/><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irplane with solid fill">
            <a:extLst>
              <a:ext uri="{FF2B5EF4-FFF2-40B4-BE49-F238E27FC236}">
                <a16:creationId xmlns:a16="http://schemas.microsoft.com/office/drawing/2014/main" id="{0C9F3CEF-8390-426E-9188-8769009A10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654312" y="-1217146"/>
            <a:ext cx="8249478" cy="9283148"/>
          </a:xfrm>
          <a:prstGeom prst="rect">
            <a:avLst/>
          </a:prstGeom>
        </p:spPr>
      </p:pic>
      <p:sp>
        <p:nvSpPr>
          <p:cNvPr id="2" name="Title 1">
            <a:extLst>
              <a:ext uri="{FF2B5EF4-FFF2-40B4-BE49-F238E27FC236}">
                <a16:creationId xmlns:a16="http://schemas.microsoft.com/office/drawing/2014/main" id="{FBB2E802-FFDB-4F8F-A7DA-654F1A807996}"/>
              </a:ext>
            </a:extLst>
          </p:cNvPr>
          <p:cNvSpPr>
            <a:spLocks noGrp="1"/>
          </p:cNvSpPr>
          <p:nvPr>
            <p:ph type="title"/>
          </p:nvPr>
        </p:nvSpPr>
        <p:spPr/>
        <p:txBody>
          <a:bodyPr/>
          <a:lstStyle/>
          <a:p>
            <a:r>
              <a:rPr lang="en-IN" dirty="0"/>
              <a:t>Airplane Crash Analysis</a:t>
            </a:r>
            <a:br>
              <a:rPr lang="en-IN" dirty="0"/>
            </a:br>
            <a:r>
              <a:rPr lang="en-IN" sz="2000" dirty="0"/>
              <a:t>A </a:t>
            </a:r>
            <a:r>
              <a:rPr lang="en-IN" sz="2000" dirty="0" err="1"/>
              <a:t>Mentorness</a:t>
            </a:r>
            <a:r>
              <a:rPr lang="en-IN" sz="2000" dirty="0"/>
              <a:t> Project</a:t>
            </a:r>
            <a:br>
              <a:rPr lang="en-IN" sz="2000" dirty="0"/>
            </a:br>
            <a:r>
              <a:rPr lang="en-IN" sz="2000" dirty="0"/>
              <a:t>By Lakshya Kumar Gauriyan</a:t>
            </a:r>
            <a:endParaRPr lang="en-IN" dirty="0"/>
          </a:p>
        </p:txBody>
      </p:sp>
    </p:spTree>
    <p:extLst>
      <p:ext uri="{BB962C8B-B14F-4D97-AF65-F5344CB8AC3E}">
        <p14:creationId xmlns:p14="http://schemas.microsoft.com/office/powerpoint/2010/main" val="10133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3B0A-6346-4023-895D-53A41F6875BC}"/>
              </a:ext>
            </a:extLst>
          </p:cNvPr>
          <p:cNvSpPr>
            <a:spLocks noGrp="1"/>
          </p:cNvSpPr>
          <p:nvPr>
            <p:ph type="title"/>
          </p:nvPr>
        </p:nvSpPr>
        <p:spPr/>
        <p:txBody>
          <a:bodyPr/>
          <a:lstStyle/>
          <a:p>
            <a:r>
              <a:rPr lang="en-IN" dirty="0"/>
              <a:t>Geo-Spatial Analysis</a:t>
            </a:r>
          </a:p>
        </p:txBody>
      </p:sp>
      <p:graphicFrame>
        <p:nvGraphicFramePr>
          <p:cNvPr id="4" name="Content Placeholder 3">
            <a:extLst>
              <a:ext uri="{FF2B5EF4-FFF2-40B4-BE49-F238E27FC236}">
                <a16:creationId xmlns:a16="http://schemas.microsoft.com/office/drawing/2014/main" id="{EF44970B-B365-4B72-8817-B321B1BDA19B}"/>
              </a:ext>
            </a:extLst>
          </p:cNvPr>
          <p:cNvGraphicFramePr>
            <a:graphicFrameLocks noGrp="1"/>
          </p:cNvGraphicFramePr>
          <p:nvPr>
            <p:ph idx="1"/>
            <p:extLst>
              <p:ext uri="{D42A27DB-BD31-4B8C-83A1-F6EECF244321}">
                <p14:modId xmlns:p14="http://schemas.microsoft.com/office/powerpoint/2010/main" val="4121621896"/>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Graphic 12" descr="Back with solid fill">
            <a:hlinkClick r:id="rId7" action="ppaction://hlinksldjump"/>
            <a:extLst>
              <a:ext uri="{FF2B5EF4-FFF2-40B4-BE49-F238E27FC236}">
                <a16:creationId xmlns:a16="http://schemas.microsoft.com/office/drawing/2014/main" id="{0168F547-86EB-4F3F-A2D2-D7F993CE49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03738" y="6086658"/>
            <a:ext cx="565934" cy="565934"/>
          </a:xfrm>
          <a:prstGeom prst="rect">
            <a:avLst/>
          </a:prstGeom>
        </p:spPr>
      </p:pic>
      <p:pic>
        <p:nvPicPr>
          <p:cNvPr id="5" name="Graphic 4" descr="Bar chart with solid fill">
            <a:hlinkClick r:id="rId10" action="ppaction://hlinksldjump"/>
            <a:extLst>
              <a:ext uri="{FF2B5EF4-FFF2-40B4-BE49-F238E27FC236}">
                <a16:creationId xmlns:a16="http://schemas.microsoft.com/office/drawing/2014/main" id="{9AD89EAF-2E20-4787-9DB3-41F38F99298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09216" y="5981999"/>
            <a:ext cx="775252" cy="775252"/>
          </a:xfrm>
          <a:prstGeom prst="rect">
            <a:avLst/>
          </a:prstGeom>
        </p:spPr>
      </p:pic>
    </p:spTree>
    <p:extLst>
      <p:ext uri="{BB962C8B-B14F-4D97-AF65-F5344CB8AC3E}">
        <p14:creationId xmlns:p14="http://schemas.microsoft.com/office/powerpoint/2010/main" val="1003499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781DD-125B-4620-B48F-A0BC6F8136FD}"/>
              </a:ext>
            </a:extLst>
          </p:cNvPr>
          <p:cNvPicPr>
            <a:picLocks noChangeAspect="1"/>
          </p:cNvPicPr>
          <p:nvPr/>
        </p:nvPicPr>
        <p:blipFill>
          <a:blip r:embed="rId2"/>
          <a:stretch>
            <a:fillRect/>
          </a:stretch>
        </p:blipFill>
        <p:spPr>
          <a:xfrm>
            <a:off x="0" y="0"/>
            <a:ext cx="12191999" cy="6858000"/>
          </a:xfrm>
          <a:prstGeom prst="rect">
            <a:avLst/>
          </a:prstGeom>
        </p:spPr>
      </p:pic>
      <p:pic>
        <p:nvPicPr>
          <p:cNvPr id="4" name="Graphic 3" descr="Back with solid fill">
            <a:hlinkClick r:id="rId3" action="ppaction://hlinksldjump"/>
            <a:extLst>
              <a:ext uri="{FF2B5EF4-FFF2-40B4-BE49-F238E27FC236}">
                <a16:creationId xmlns:a16="http://schemas.microsoft.com/office/drawing/2014/main" id="{220C9628-3E5E-4334-B3CB-DAD888EED5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63981" y="321963"/>
            <a:ext cx="565934" cy="565934"/>
          </a:xfrm>
          <a:prstGeom prst="rect">
            <a:avLst/>
          </a:prstGeom>
        </p:spPr>
      </p:pic>
    </p:spTree>
    <p:extLst>
      <p:ext uri="{BB962C8B-B14F-4D97-AF65-F5344CB8AC3E}">
        <p14:creationId xmlns:p14="http://schemas.microsoft.com/office/powerpoint/2010/main" val="15969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0CB0-7F08-4B58-9B9A-22170539F385}"/>
              </a:ext>
            </a:extLst>
          </p:cNvPr>
          <p:cNvSpPr>
            <a:spLocks noGrp="1"/>
          </p:cNvSpPr>
          <p:nvPr>
            <p:ph type="title"/>
          </p:nvPr>
        </p:nvSpPr>
        <p:spPr/>
        <p:txBody>
          <a:bodyPr/>
          <a:lstStyle/>
          <a:p>
            <a:r>
              <a:rPr lang="en-IN" dirty="0"/>
              <a:t>Operator Performance</a:t>
            </a:r>
          </a:p>
        </p:txBody>
      </p:sp>
      <p:graphicFrame>
        <p:nvGraphicFramePr>
          <p:cNvPr id="5" name="Content Placeholder 4">
            <a:extLst>
              <a:ext uri="{FF2B5EF4-FFF2-40B4-BE49-F238E27FC236}">
                <a16:creationId xmlns:a16="http://schemas.microsoft.com/office/drawing/2014/main" id="{5E88D668-527A-497D-B57E-5C66CB2D735E}"/>
              </a:ext>
            </a:extLst>
          </p:cNvPr>
          <p:cNvGraphicFramePr>
            <a:graphicFrameLocks noGrp="1"/>
          </p:cNvGraphicFramePr>
          <p:nvPr>
            <p:ph idx="1"/>
            <p:extLst>
              <p:ext uri="{D42A27DB-BD31-4B8C-83A1-F6EECF244321}">
                <p14:modId xmlns:p14="http://schemas.microsoft.com/office/powerpoint/2010/main" val="2880234575"/>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Graphic 14" descr="Back with solid fill">
            <a:hlinkClick r:id="rId7" action="ppaction://hlinksldjump"/>
            <a:extLst>
              <a:ext uri="{FF2B5EF4-FFF2-40B4-BE49-F238E27FC236}">
                <a16:creationId xmlns:a16="http://schemas.microsoft.com/office/drawing/2014/main" id="{E4A60FE1-7B07-45E1-95FF-E2376F2FEE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03738" y="6086658"/>
            <a:ext cx="565934" cy="565934"/>
          </a:xfrm>
          <a:prstGeom prst="rect">
            <a:avLst/>
          </a:prstGeom>
        </p:spPr>
      </p:pic>
      <p:pic>
        <p:nvPicPr>
          <p:cNvPr id="6" name="Graphic 5" descr="Bar chart with solid fill">
            <a:hlinkClick r:id="rId10" action="ppaction://hlinksldjump"/>
            <a:extLst>
              <a:ext uri="{FF2B5EF4-FFF2-40B4-BE49-F238E27FC236}">
                <a16:creationId xmlns:a16="http://schemas.microsoft.com/office/drawing/2014/main" id="{25583AFC-B10A-443B-9649-EA749595A15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09216" y="5981999"/>
            <a:ext cx="775252" cy="775252"/>
          </a:xfrm>
          <a:prstGeom prst="rect">
            <a:avLst/>
          </a:prstGeom>
        </p:spPr>
      </p:pic>
    </p:spTree>
    <p:extLst>
      <p:ext uri="{BB962C8B-B14F-4D97-AF65-F5344CB8AC3E}">
        <p14:creationId xmlns:p14="http://schemas.microsoft.com/office/powerpoint/2010/main" val="399323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6B4A5-AD58-4A25-AAF2-621525DC31F1}"/>
              </a:ext>
            </a:extLst>
          </p:cNvPr>
          <p:cNvPicPr>
            <a:picLocks noChangeAspect="1"/>
          </p:cNvPicPr>
          <p:nvPr/>
        </p:nvPicPr>
        <p:blipFill>
          <a:blip r:embed="rId2"/>
          <a:stretch>
            <a:fillRect/>
          </a:stretch>
        </p:blipFill>
        <p:spPr>
          <a:xfrm>
            <a:off x="0" y="0"/>
            <a:ext cx="12191999" cy="6858000"/>
          </a:xfrm>
          <a:prstGeom prst="rect">
            <a:avLst/>
          </a:prstGeom>
        </p:spPr>
      </p:pic>
      <p:pic>
        <p:nvPicPr>
          <p:cNvPr id="4" name="Graphic 3" descr="Back with solid fill">
            <a:hlinkClick r:id="rId3" action="ppaction://hlinksldjump"/>
            <a:extLst>
              <a:ext uri="{FF2B5EF4-FFF2-40B4-BE49-F238E27FC236}">
                <a16:creationId xmlns:a16="http://schemas.microsoft.com/office/drawing/2014/main" id="{325EEA1A-F4ED-4B9A-99D3-189A02F286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30243" y="162937"/>
            <a:ext cx="565934" cy="565934"/>
          </a:xfrm>
          <a:prstGeom prst="rect">
            <a:avLst/>
          </a:prstGeom>
        </p:spPr>
      </p:pic>
    </p:spTree>
    <p:extLst>
      <p:ext uri="{BB962C8B-B14F-4D97-AF65-F5344CB8AC3E}">
        <p14:creationId xmlns:p14="http://schemas.microsoft.com/office/powerpoint/2010/main" val="185665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3C59-7E71-4E44-8323-0679E7C3748E}"/>
              </a:ext>
            </a:extLst>
          </p:cNvPr>
          <p:cNvSpPr>
            <a:spLocks noGrp="1"/>
          </p:cNvSpPr>
          <p:nvPr>
            <p:ph type="title"/>
          </p:nvPr>
        </p:nvSpPr>
        <p:spPr/>
        <p:txBody>
          <a:bodyPr/>
          <a:lstStyle/>
          <a:p>
            <a:r>
              <a:rPr lang="en-IN" dirty="0"/>
              <a:t>Aircraft Analysis</a:t>
            </a:r>
          </a:p>
        </p:txBody>
      </p:sp>
      <p:graphicFrame>
        <p:nvGraphicFramePr>
          <p:cNvPr id="4" name="Content Placeholder 3">
            <a:extLst>
              <a:ext uri="{FF2B5EF4-FFF2-40B4-BE49-F238E27FC236}">
                <a16:creationId xmlns:a16="http://schemas.microsoft.com/office/drawing/2014/main" id="{25BB9224-5827-4C94-85D6-25763C379F59}"/>
              </a:ext>
            </a:extLst>
          </p:cNvPr>
          <p:cNvGraphicFramePr>
            <a:graphicFrameLocks noGrp="1"/>
          </p:cNvGraphicFramePr>
          <p:nvPr>
            <p:ph idx="1"/>
            <p:extLst>
              <p:ext uri="{D42A27DB-BD31-4B8C-83A1-F6EECF244321}">
                <p14:modId xmlns:p14="http://schemas.microsoft.com/office/powerpoint/2010/main" val="4227213956"/>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Back with solid fill">
            <a:hlinkClick r:id="rId7" action="ppaction://hlinksldjump"/>
            <a:extLst>
              <a:ext uri="{FF2B5EF4-FFF2-40B4-BE49-F238E27FC236}">
                <a16:creationId xmlns:a16="http://schemas.microsoft.com/office/drawing/2014/main" id="{EBDBBC9A-4611-4889-818D-64662264FC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03738" y="6086658"/>
            <a:ext cx="565934" cy="565934"/>
          </a:xfrm>
          <a:prstGeom prst="rect">
            <a:avLst/>
          </a:prstGeom>
        </p:spPr>
      </p:pic>
      <p:pic>
        <p:nvPicPr>
          <p:cNvPr id="6" name="Graphic 5" descr="Bar chart with solid fill">
            <a:hlinkClick r:id="rId10" action="ppaction://hlinksldjump"/>
            <a:extLst>
              <a:ext uri="{FF2B5EF4-FFF2-40B4-BE49-F238E27FC236}">
                <a16:creationId xmlns:a16="http://schemas.microsoft.com/office/drawing/2014/main" id="{92B07FA1-92C4-407C-B515-D9722B1C83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09216" y="5981999"/>
            <a:ext cx="775252" cy="775252"/>
          </a:xfrm>
          <a:prstGeom prst="rect">
            <a:avLst/>
          </a:prstGeom>
        </p:spPr>
      </p:pic>
    </p:spTree>
    <p:extLst>
      <p:ext uri="{BB962C8B-B14F-4D97-AF65-F5344CB8AC3E}">
        <p14:creationId xmlns:p14="http://schemas.microsoft.com/office/powerpoint/2010/main" val="252253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2EEE78-0F73-48EA-8AC5-380C9CA481D7}"/>
              </a:ext>
            </a:extLst>
          </p:cNvPr>
          <p:cNvPicPr>
            <a:picLocks noChangeAspect="1"/>
          </p:cNvPicPr>
          <p:nvPr/>
        </p:nvPicPr>
        <p:blipFill>
          <a:blip r:embed="rId2"/>
          <a:stretch>
            <a:fillRect/>
          </a:stretch>
        </p:blipFill>
        <p:spPr>
          <a:xfrm>
            <a:off x="0" y="0"/>
            <a:ext cx="12191999" cy="6858000"/>
          </a:xfrm>
          <a:prstGeom prst="rect">
            <a:avLst/>
          </a:prstGeom>
        </p:spPr>
      </p:pic>
      <p:pic>
        <p:nvPicPr>
          <p:cNvPr id="4" name="Graphic 3" descr="Back with solid fill">
            <a:hlinkClick r:id="rId3" action="ppaction://hlinksldjump"/>
            <a:extLst>
              <a:ext uri="{FF2B5EF4-FFF2-40B4-BE49-F238E27FC236}">
                <a16:creationId xmlns:a16="http://schemas.microsoft.com/office/drawing/2014/main" id="{B66FCF06-AC65-4106-B308-FF451C5A7B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83251" y="189441"/>
            <a:ext cx="565934" cy="565934"/>
          </a:xfrm>
          <a:prstGeom prst="rect">
            <a:avLst/>
          </a:prstGeom>
        </p:spPr>
      </p:pic>
    </p:spTree>
    <p:extLst>
      <p:ext uri="{BB962C8B-B14F-4D97-AF65-F5344CB8AC3E}">
        <p14:creationId xmlns:p14="http://schemas.microsoft.com/office/powerpoint/2010/main" val="375364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172E-FB0B-4646-82C2-486410C63D6A}"/>
              </a:ext>
            </a:extLst>
          </p:cNvPr>
          <p:cNvSpPr>
            <a:spLocks noGrp="1"/>
          </p:cNvSpPr>
          <p:nvPr>
            <p:ph type="title"/>
          </p:nvPr>
        </p:nvSpPr>
        <p:spPr/>
        <p:txBody>
          <a:bodyPr/>
          <a:lstStyle/>
          <a:p>
            <a:r>
              <a:rPr lang="en-IN" dirty="0"/>
              <a:t>Fatality Trends</a:t>
            </a:r>
          </a:p>
        </p:txBody>
      </p:sp>
      <p:graphicFrame>
        <p:nvGraphicFramePr>
          <p:cNvPr id="4" name="Content Placeholder 3">
            <a:extLst>
              <a:ext uri="{FF2B5EF4-FFF2-40B4-BE49-F238E27FC236}">
                <a16:creationId xmlns:a16="http://schemas.microsoft.com/office/drawing/2014/main" id="{23BE642E-8611-4E32-9A7A-206CD2E5F7F1}"/>
              </a:ext>
            </a:extLst>
          </p:cNvPr>
          <p:cNvGraphicFramePr>
            <a:graphicFrameLocks noGrp="1"/>
          </p:cNvGraphicFramePr>
          <p:nvPr>
            <p:ph idx="1"/>
            <p:extLst>
              <p:ext uri="{D42A27DB-BD31-4B8C-83A1-F6EECF244321}">
                <p14:modId xmlns:p14="http://schemas.microsoft.com/office/powerpoint/2010/main" val="2236686058"/>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Back with solid fill">
            <a:hlinkClick r:id="rId7" action="ppaction://hlinksldjump"/>
            <a:extLst>
              <a:ext uri="{FF2B5EF4-FFF2-40B4-BE49-F238E27FC236}">
                <a16:creationId xmlns:a16="http://schemas.microsoft.com/office/drawing/2014/main" id="{DF41A134-9600-40B5-B64C-5C39560667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03738" y="6086658"/>
            <a:ext cx="565934" cy="565934"/>
          </a:xfrm>
          <a:prstGeom prst="rect">
            <a:avLst/>
          </a:prstGeom>
        </p:spPr>
      </p:pic>
      <p:pic>
        <p:nvPicPr>
          <p:cNvPr id="6" name="Graphic 5" descr="Bar chart with solid fill">
            <a:hlinkClick r:id="rId10" action="ppaction://hlinksldjump"/>
            <a:extLst>
              <a:ext uri="{FF2B5EF4-FFF2-40B4-BE49-F238E27FC236}">
                <a16:creationId xmlns:a16="http://schemas.microsoft.com/office/drawing/2014/main" id="{EC6196C7-6B0F-407E-96E6-2B5A0A46BC9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09216" y="5981999"/>
            <a:ext cx="775252" cy="775252"/>
          </a:xfrm>
          <a:prstGeom prst="rect">
            <a:avLst/>
          </a:prstGeom>
        </p:spPr>
      </p:pic>
    </p:spTree>
    <p:extLst>
      <p:ext uri="{BB962C8B-B14F-4D97-AF65-F5344CB8AC3E}">
        <p14:creationId xmlns:p14="http://schemas.microsoft.com/office/powerpoint/2010/main" val="126367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E0850E-EC49-4E97-9712-F5479C794656}"/>
              </a:ext>
            </a:extLst>
          </p:cNvPr>
          <p:cNvPicPr>
            <a:picLocks noChangeAspect="1"/>
          </p:cNvPicPr>
          <p:nvPr/>
        </p:nvPicPr>
        <p:blipFill>
          <a:blip r:embed="rId2"/>
          <a:stretch>
            <a:fillRect/>
          </a:stretch>
        </p:blipFill>
        <p:spPr>
          <a:xfrm>
            <a:off x="0" y="0"/>
            <a:ext cx="12191999" cy="6858000"/>
          </a:xfrm>
          <a:prstGeom prst="rect">
            <a:avLst/>
          </a:prstGeom>
        </p:spPr>
      </p:pic>
      <p:pic>
        <p:nvPicPr>
          <p:cNvPr id="3" name="Graphic 2" descr="Back with solid fill">
            <a:hlinkClick r:id="rId3" action="ppaction://hlinksldjump"/>
            <a:extLst>
              <a:ext uri="{FF2B5EF4-FFF2-40B4-BE49-F238E27FC236}">
                <a16:creationId xmlns:a16="http://schemas.microsoft.com/office/drawing/2014/main" id="{53F8465E-9784-40BD-A11A-BB2B9767A0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63982" y="388223"/>
            <a:ext cx="565934" cy="565934"/>
          </a:xfrm>
          <a:prstGeom prst="rect">
            <a:avLst/>
          </a:prstGeom>
        </p:spPr>
      </p:pic>
    </p:spTree>
    <p:extLst>
      <p:ext uri="{BB962C8B-B14F-4D97-AF65-F5344CB8AC3E}">
        <p14:creationId xmlns:p14="http://schemas.microsoft.com/office/powerpoint/2010/main" val="2039996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0D7F-414B-4104-AF26-E67557DC5DF6}"/>
              </a:ext>
            </a:extLst>
          </p:cNvPr>
          <p:cNvSpPr>
            <a:spLocks noGrp="1"/>
          </p:cNvSpPr>
          <p:nvPr>
            <p:ph type="title"/>
          </p:nvPr>
        </p:nvSpPr>
        <p:spPr/>
        <p:txBody>
          <a:bodyPr/>
          <a:lstStyle/>
          <a:p>
            <a:r>
              <a:rPr lang="en-IN" dirty="0"/>
              <a:t>Route Analysis</a:t>
            </a:r>
          </a:p>
        </p:txBody>
      </p:sp>
      <p:graphicFrame>
        <p:nvGraphicFramePr>
          <p:cNvPr id="4" name="Content Placeholder 3">
            <a:extLst>
              <a:ext uri="{FF2B5EF4-FFF2-40B4-BE49-F238E27FC236}">
                <a16:creationId xmlns:a16="http://schemas.microsoft.com/office/drawing/2014/main" id="{F6FEE508-C194-4C05-A3E9-243F4B5756F5}"/>
              </a:ext>
            </a:extLst>
          </p:cNvPr>
          <p:cNvGraphicFramePr>
            <a:graphicFrameLocks noGrp="1"/>
          </p:cNvGraphicFramePr>
          <p:nvPr>
            <p:ph idx="1"/>
            <p:extLst>
              <p:ext uri="{D42A27DB-BD31-4B8C-83A1-F6EECF244321}">
                <p14:modId xmlns:p14="http://schemas.microsoft.com/office/powerpoint/2010/main" val="4112781658"/>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Back with solid fill">
            <a:hlinkClick r:id="rId7" action="ppaction://hlinksldjump"/>
            <a:extLst>
              <a:ext uri="{FF2B5EF4-FFF2-40B4-BE49-F238E27FC236}">
                <a16:creationId xmlns:a16="http://schemas.microsoft.com/office/drawing/2014/main" id="{37E24D1F-84C3-4ACA-AB1D-81710FEE0C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84468" y="6099910"/>
            <a:ext cx="565934" cy="565934"/>
          </a:xfrm>
          <a:prstGeom prst="rect">
            <a:avLst/>
          </a:prstGeom>
        </p:spPr>
      </p:pic>
      <p:pic>
        <p:nvPicPr>
          <p:cNvPr id="5" name="Graphic 4" descr="Bar chart with solid fill">
            <a:hlinkClick r:id="rId10" action="ppaction://hlinksldjump"/>
            <a:extLst>
              <a:ext uri="{FF2B5EF4-FFF2-40B4-BE49-F238E27FC236}">
                <a16:creationId xmlns:a16="http://schemas.microsoft.com/office/drawing/2014/main" id="{5ABA9A6B-964B-4D05-AA9F-1632BF5110E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09216" y="5984748"/>
            <a:ext cx="775252" cy="775252"/>
          </a:xfrm>
          <a:prstGeom prst="rect">
            <a:avLst/>
          </a:prstGeom>
        </p:spPr>
      </p:pic>
    </p:spTree>
    <p:extLst>
      <p:ext uri="{BB962C8B-B14F-4D97-AF65-F5344CB8AC3E}">
        <p14:creationId xmlns:p14="http://schemas.microsoft.com/office/powerpoint/2010/main" val="1601364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FD5E-615D-46C9-859A-40EBC5DAAC5A}"/>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C6D51F0F-E9CC-4837-A6C6-FF13A7ED3128}"/>
              </a:ext>
            </a:extLst>
          </p:cNvPr>
          <p:cNvSpPr>
            <a:spLocks noGrp="1"/>
          </p:cNvSpPr>
          <p:nvPr>
            <p:ph idx="1"/>
          </p:nvPr>
        </p:nvSpPr>
        <p:spPr/>
        <p:txBody>
          <a:bodyPr>
            <a:normAutofit/>
          </a:bodyPr>
          <a:lstStyle/>
          <a:p>
            <a:pPr marL="0" indent="0">
              <a:buNone/>
            </a:pPr>
            <a:r>
              <a:rPr lang="en-IN" dirty="0"/>
              <a:t>Our project revolves around conducting a comprehensive analysis of airplane crashes and fatalities spanning from 1980 to 2023, with the primary aim of leveraging insights to enhance aviation safety and mitigate risks. The dataset encompasses crucial details such as crash dates, locations, operators, flight specifics, aircraft types, and fatality statistics. Employing robust data analytics tools like Power BI, we delve into temporal trends, incident severity, and factors contributing to fatalities. Through interactive visualizations, we dissect geospatial patterns, analyse route incidents, and scrutinize the involvement of specific aircraft types. Moreover, our data cleaning process ensures accuracy and consistency, while the addition of categorical columns like Region, Country, and Category enriches the dataset for deeper analysis. By synthesizing these insights, we endeavour to provide stakeholders with actionable information for proactively enhancing aviation safety standards, ultimately contributing to a safer air travel environment.</a:t>
            </a:r>
          </a:p>
        </p:txBody>
      </p:sp>
      <p:pic>
        <p:nvPicPr>
          <p:cNvPr id="4" name="Graphic 3" descr="Back with solid fill">
            <a:hlinkClick r:id="rId2" action="ppaction://hlinksldjump"/>
            <a:extLst>
              <a:ext uri="{FF2B5EF4-FFF2-40B4-BE49-F238E27FC236}">
                <a16:creationId xmlns:a16="http://schemas.microsoft.com/office/drawing/2014/main" id="{5F3851E4-618D-446E-B7F1-AEADC1893E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84468" y="5993892"/>
            <a:ext cx="565934" cy="565934"/>
          </a:xfrm>
          <a:prstGeom prst="rect">
            <a:avLst/>
          </a:prstGeom>
        </p:spPr>
      </p:pic>
    </p:spTree>
    <p:extLst>
      <p:ext uri="{BB962C8B-B14F-4D97-AF65-F5344CB8AC3E}">
        <p14:creationId xmlns:p14="http://schemas.microsoft.com/office/powerpoint/2010/main" val="308244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B4C2-2914-43D8-A3CC-389BE07DBC00}"/>
              </a:ext>
            </a:extLst>
          </p:cNvPr>
          <p:cNvSpPr>
            <a:spLocks noGrp="1"/>
          </p:cNvSpPr>
          <p:nvPr>
            <p:ph type="title"/>
          </p:nvPr>
        </p:nvSpPr>
        <p:spPr/>
        <p:txBody>
          <a:bodyPr/>
          <a:lstStyle/>
          <a:p>
            <a:r>
              <a:rPr lang="en-IN" dirty="0"/>
              <a:t>Table of Contents</a:t>
            </a:r>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93C90B8B-18E8-4655-8645-1B5945FC2429}"/>
                  </a:ext>
                </a:extLst>
              </p:cNvPr>
              <p:cNvGraphicFramePr>
                <a:graphicFrameLocks noChangeAspect="1"/>
              </p:cNvGraphicFramePr>
              <p:nvPr>
                <p:extLst>
                  <p:ext uri="{D42A27DB-BD31-4B8C-83A1-F6EECF244321}">
                    <p14:modId xmlns:p14="http://schemas.microsoft.com/office/powerpoint/2010/main" val="3631137105"/>
                  </p:ext>
                </p:extLst>
              </p:nvPr>
            </p:nvGraphicFramePr>
            <p:xfrm>
              <a:off x="4025349" y="506406"/>
              <a:ext cx="2457143" cy="1382143"/>
            </p:xfrm>
            <a:graphic>
              <a:graphicData uri="http://schemas.microsoft.com/office/powerpoint/2016/slidezoom">
                <pslz:sldZm>
                  <pslz:sldZmObj sldId="258" cId="1275764711">
                    <pslz:zmPr id="{718E0EC7-FB6D-4521-835C-1CB26709C14E}" returnToParent="0" transitionDur="1000">
                      <p166:blipFill xmlns:p166="http://schemas.microsoft.com/office/powerpoint/2016/6/main">
                        <a:blip r:embed="rId2"/>
                        <a:stretch>
                          <a:fillRect/>
                        </a:stretch>
                      </p166:blipFill>
                      <p166:spPr xmlns:p166="http://schemas.microsoft.com/office/powerpoint/2016/6/main">
                        <a:xfrm>
                          <a:off x="0" y="0"/>
                          <a:ext cx="2457143" cy="1382143"/>
                        </a:xfrm>
                        <a:prstGeom prst="rect">
                          <a:avLst/>
                        </a:prstGeom>
                        <a:ln w="3175">
                          <a:solidFill>
                            <a:prstClr val="ltGray"/>
                          </a:solidFill>
                        </a:ln>
                      </p166:spPr>
                    </pslz:zmPr>
                  </pslz:sldZmObj>
                </pslz:sldZm>
              </a:graphicData>
            </a:graphic>
          </p:graphicFrame>
        </mc:Choice>
        <mc:Fallback xmlns="">
          <p:pic>
            <p:nvPicPr>
              <p:cNvPr id="9" name="Slide Zoom 8">
                <a:hlinkClick r:id="rId3" action="ppaction://hlinksldjump"/>
                <a:extLst>
                  <a:ext uri="{FF2B5EF4-FFF2-40B4-BE49-F238E27FC236}">
                    <a16:creationId xmlns:a16="http://schemas.microsoft.com/office/drawing/2014/main" id="{93C90B8B-18E8-4655-8645-1B5945FC2429}"/>
                  </a:ext>
                </a:extLst>
              </p:cNvPr>
              <p:cNvPicPr>
                <a:picLocks noGrp="1" noRot="1" noChangeAspect="1" noMove="1" noResize="1" noEditPoints="1" noAdjustHandles="1" noChangeArrowheads="1" noChangeShapeType="1"/>
              </p:cNvPicPr>
              <p:nvPr/>
            </p:nvPicPr>
            <p:blipFill>
              <a:blip r:embed="rId4"/>
              <a:stretch>
                <a:fillRect/>
              </a:stretch>
            </p:blipFill>
            <p:spPr>
              <a:xfrm>
                <a:off x="4025349" y="506406"/>
                <a:ext cx="2457143" cy="138214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A275083B-1E1B-486D-985B-023415DCB091}"/>
                  </a:ext>
                </a:extLst>
              </p:cNvPr>
              <p:cNvGraphicFramePr>
                <a:graphicFrameLocks noChangeAspect="1"/>
              </p:cNvGraphicFramePr>
              <p:nvPr>
                <p:extLst>
                  <p:ext uri="{D42A27DB-BD31-4B8C-83A1-F6EECF244321}">
                    <p14:modId xmlns:p14="http://schemas.microsoft.com/office/powerpoint/2010/main" val="2223557652"/>
                  </p:ext>
                </p:extLst>
              </p:nvPr>
            </p:nvGraphicFramePr>
            <p:xfrm>
              <a:off x="6914542" y="517022"/>
              <a:ext cx="2457144" cy="1382144"/>
            </p:xfrm>
            <a:graphic>
              <a:graphicData uri="http://schemas.microsoft.com/office/powerpoint/2016/slidezoom">
                <pslz:sldZm>
                  <pslz:sldZmObj sldId="259" cId="3158991676">
                    <pslz:zmPr id="{5E98A4DB-1174-44AE-9A87-C79A868CF03D}" returnToParent="0" transitionDur="1000">
                      <p166:blipFill xmlns:p166="http://schemas.microsoft.com/office/powerpoint/2016/6/main">
                        <a:blip r:embed="rId5"/>
                        <a:stretch>
                          <a:fillRect/>
                        </a:stretch>
                      </p166:blipFill>
                      <p166:spPr xmlns:p166="http://schemas.microsoft.com/office/powerpoint/2016/6/main">
                        <a:xfrm>
                          <a:off x="0" y="0"/>
                          <a:ext cx="2457144" cy="1382144"/>
                        </a:xfrm>
                        <a:prstGeom prst="rect">
                          <a:avLst/>
                        </a:prstGeom>
                        <a:ln w="3175">
                          <a:solidFill>
                            <a:prstClr val="ltGray"/>
                          </a:solidFill>
                        </a:ln>
                      </p166:spPr>
                    </pslz:zmPr>
                  </pslz:sldZmObj>
                </pslz:sldZm>
              </a:graphicData>
            </a:graphic>
          </p:graphicFrame>
        </mc:Choice>
        <mc:Fallback xmlns="">
          <p:pic>
            <p:nvPicPr>
              <p:cNvPr id="11" name="Slide Zoom 10">
                <a:hlinkClick r:id="rId6" action="ppaction://hlinksldjump"/>
                <a:extLst>
                  <a:ext uri="{FF2B5EF4-FFF2-40B4-BE49-F238E27FC236}">
                    <a16:creationId xmlns:a16="http://schemas.microsoft.com/office/drawing/2014/main" id="{A275083B-1E1B-486D-985B-023415DCB091}"/>
                  </a:ext>
                </a:extLst>
              </p:cNvPr>
              <p:cNvPicPr>
                <a:picLocks noGrp="1" noRot="1" noChangeAspect="1" noMove="1" noResize="1" noEditPoints="1" noAdjustHandles="1" noChangeArrowheads="1" noChangeShapeType="1"/>
              </p:cNvPicPr>
              <p:nvPr/>
            </p:nvPicPr>
            <p:blipFill>
              <a:blip r:embed="rId7"/>
              <a:stretch>
                <a:fillRect/>
              </a:stretch>
            </p:blipFill>
            <p:spPr>
              <a:xfrm>
                <a:off x="6914542" y="517022"/>
                <a:ext cx="2457144" cy="1382144"/>
              </a:xfrm>
              <a:prstGeom prst="rect">
                <a:avLst/>
              </a:prstGeom>
              <a:ln w="3175">
                <a:solidFill>
                  <a:prstClr val="ltGray"/>
                </a:solidFill>
              </a:ln>
            </p:spPr>
          </p:pic>
        </mc:Fallback>
      </mc:AlternateContent>
      <p:sp>
        <p:nvSpPr>
          <p:cNvPr id="19" name="TextBox 18">
            <a:extLst>
              <a:ext uri="{FF2B5EF4-FFF2-40B4-BE49-F238E27FC236}">
                <a16:creationId xmlns:a16="http://schemas.microsoft.com/office/drawing/2014/main" id="{46F845B8-024B-4A25-BA62-2D00EE1EEF1E}"/>
              </a:ext>
            </a:extLst>
          </p:cNvPr>
          <p:cNvSpPr txBox="1"/>
          <p:nvPr/>
        </p:nvSpPr>
        <p:spPr>
          <a:xfrm>
            <a:off x="4006523" y="1888549"/>
            <a:ext cx="2475969" cy="369332"/>
          </a:xfrm>
          <a:prstGeom prst="rect">
            <a:avLst/>
          </a:prstGeom>
          <a:noFill/>
        </p:spPr>
        <p:txBody>
          <a:bodyPr wrap="square" rtlCol="0">
            <a:spAutoFit/>
          </a:bodyPr>
          <a:lstStyle/>
          <a:p>
            <a:r>
              <a:rPr lang="en-IN" dirty="0"/>
              <a:t>Problem Statement</a:t>
            </a:r>
          </a:p>
        </p:txBody>
      </p:sp>
      <p:sp>
        <p:nvSpPr>
          <p:cNvPr id="20" name="TextBox 19">
            <a:extLst>
              <a:ext uri="{FF2B5EF4-FFF2-40B4-BE49-F238E27FC236}">
                <a16:creationId xmlns:a16="http://schemas.microsoft.com/office/drawing/2014/main" id="{8CC52A1D-1E58-42D8-9176-421B561838CE}"/>
              </a:ext>
            </a:extLst>
          </p:cNvPr>
          <p:cNvSpPr txBox="1"/>
          <p:nvPr/>
        </p:nvSpPr>
        <p:spPr>
          <a:xfrm>
            <a:off x="6914542" y="1888549"/>
            <a:ext cx="2457144" cy="369332"/>
          </a:xfrm>
          <a:prstGeom prst="rect">
            <a:avLst/>
          </a:prstGeom>
          <a:noFill/>
        </p:spPr>
        <p:txBody>
          <a:bodyPr wrap="square" rtlCol="0">
            <a:spAutoFit/>
          </a:bodyPr>
          <a:lstStyle/>
          <a:p>
            <a:r>
              <a:rPr lang="en-IN" dirty="0"/>
              <a:t>Dataset Description</a:t>
            </a:r>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F091831C-0D63-4888-AF78-9C8BC6668968}"/>
                  </a:ext>
                </a:extLst>
              </p:cNvPr>
              <p:cNvGraphicFramePr>
                <a:graphicFrameLocks noChangeAspect="1"/>
              </p:cNvGraphicFramePr>
              <p:nvPr>
                <p:extLst>
                  <p:ext uri="{D42A27DB-BD31-4B8C-83A1-F6EECF244321}">
                    <p14:modId xmlns:p14="http://schemas.microsoft.com/office/powerpoint/2010/main" val="1047858277"/>
                  </p:ext>
                </p:extLst>
              </p:nvPr>
            </p:nvGraphicFramePr>
            <p:xfrm>
              <a:off x="6914542" y="2442782"/>
              <a:ext cx="2457143" cy="1382143"/>
            </p:xfrm>
            <a:graphic>
              <a:graphicData uri="http://schemas.microsoft.com/office/powerpoint/2016/slidezoom">
                <pslz:sldZm>
                  <pslz:sldZmObj sldId="260" cId="1386726843">
                    <pslz:zmPr id="{8FA59025-13AC-4CA7-A4EA-CFCAEC364402}" returnToParent="0" transitionDur="1000">
                      <p166:blipFill xmlns:p166="http://schemas.microsoft.com/office/powerpoint/2016/6/main">
                        <a:blip r:embed="rId8"/>
                        <a:stretch>
                          <a:fillRect/>
                        </a:stretch>
                      </p166:blipFill>
                      <p166:spPr xmlns:p166="http://schemas.microsoft.com/office/powerpoint/2016/6/main">
                        <a:xfrm>
                          <a:off x="0" y="0"/>
                          <a:ext cx="2457143" cy="1382143"/>
                        </a:xfrm>
                        <a:prstGeom prst="rect">
                          <a:avLst/>
                        </a:prstGeom>
                        <a:ln w="3175">
                          <a:solidFill>
                            <a:prstClr val="ltGray"/>
                          </a:solidFill>
                        </a:ln>
                      </p166:spPr>
                    </pslz:zmPr>
                  </pslz:sldZmObj>
                </pslz:sldZm>
              </a:graphicData>
            </a:graphic>
          </p:graphicFrame>
        </mc:Choice>
        <mc:Fallback xmlns="">
          <p:pic>
            <p:nvPicPr>
              <p:cNvPr id="4" name="Slide Zoom 3">
                <a:hlinkClick r:id="rId9" action="ppaction://hlinksldjump"/>
                <a:extLst>
                  <a:ext uri="{FF2B5EF4-FFF2-40B4-BE49-F238E27FC236}">
                    <a16:creationId xmlns:a16="http://schemas.microsoft.com/office/drawing/2014/main" id="{F091831C-0D63-4888-AF78-9C8BC6668968}"/>
                  </a:ext>
                </a:extLst>
              </p:cNvPr>
              <p:cNvPicPr>
                <a:picLocks noGrp="1" noRot="1" noChangeAspect="1" noMove="1" noResize="1" noEditPoints="1" noAdjustHandles="1" noChangeArrowheads="1" noChangeShapeType="1"/>
              </p:cNvPicPr>
              <p:nvPr/>
            </p:nvPicPr>
            <p:blipFill>
              <a:blip r:embed="rId10"/>
              <a:stretch>
                <a:fillRect/>
              </a:stretch>
            </p:blipFill>
            <p:spPr>
              <a:xfrm>
                <a:off x="6914542" y="2442782"/>
                <a:ext cx="2457143" cy="1382143"/>
              </a:xfrm>
              <a:prstGeom prst="rect">
                <a:avLst/>
              </a:prstGeom>
              <a:ln w="3175">
                <a:solidFill>
                  <a:prstClr val="ltGray"/>
                </a:solidFill>
              </a:ln>
            </p:spPr>
          </p:pic>
        </mc:Fallback>
      </mc:AlternateContent>
      <p:sp>
        <p:nvSpPr>
          <p:cNvPr id="5" name="TextBox 4">
            <a:extLst>
              <a:ext uri="{FF2B5EF4-FFF2-40B4-BE49-F238E27FC236}">
                <a16:creationId xmlns:a16="http://schemas.microsoft.com/office/drawing/2014/main" id="{F879EB66-1519-4F41-A9D9-FF2CF5BD8CFF}"/>
              </a:ext>
            </a:extLst>
          </p:cNvPr>
          <p:cNvSpPr txBox="1"/>
          <p:nvPr/>
        </p:nvSpPr>
        <p:spPr>
          <a:xfrm>
            <a:off x="6914542" y="3825160"/>
            <a:ext cx="2475969" cy="369332"/>
          </a:xfrm>
          <a:prstGeom prst="rect">
            <a:avLst/>
          </a:prstGeom>
          <a:noFill/>
        </p:spPr>
        <p:txBody>
          <a:bodyPr wrap="square" rtlCol="0">
            <a:spAutoFit/>
          </a:bodyPr>
          <a:lstStyle/>
          <a:p>
            <a:r>
              <a:rPr lang="en-IN" dirty="0"/>
              <a:t>Analysis</a:t>
            </a: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A7EA56DE-1E83-4FDA-8256-BF212FB9223F}"/>
                  </a:ext>
                </a:extLst>
              </p:cNvPr>
              <p:cNvGraphicFramePr>
                <a:graphicFrameLocks noChangeAspect="1"/>
              </p:cNvGraphicFramePr>
              <p:nvPr>
                <p:extLst>
                  <p:ext uri="{D42A27DB-BD31-4B8C-83A1-F6EECF244321}">
                    <p14:modId xmlns:p14="http://schemas.microsoft.com/office/powerpoint/2010/main" val="2235146417"/>
                  </p:ext>
                </p:extLst>
              </p:nvPr>
            </p:nvGraphicFramePr>
            <p:xfrm>
              <a:off x="4058133" y="2442783"/>
              <a:ext cx="2457143" cy="1382143"/>
            </p:xfrm>
            <a:graphic>
              <a:graphicData uri="http://schemas.microsoft.com/office/powerpoint/2016/slidezoom">
                <pslz:sldZm>
                  <pslz:sldZmObj sldId="272" cId="1427172949">
                    <pslz:zmPr id="{CBFBB26D-AFA1-4E1E-89B5-0CB565AAC56A}" returnToParent="0" transitionDur="1000">
                      <p166:blipFill xmlns:p166="http://schemas.microsoft.com/office/powerpoint/2016/6/main">
                        <a:blip r:embed="rId11"/>
                        <a:stretch>
                          <a:fillRect/>
                        </a:stretch>
                      </p166:blipFill>
                      <p166:spPr xmlns:p166="http://schemas.microsoft.com/office/powerpoint/2016/6/main">
                        <a:xfrm>
                          <a:off x="0" y="0"/>
                          <a:ext cx="2457143" cy="1382143"/>
                        </a:xfrm>
                        <a:prstGeom prst="rect">
                          <a:avLst/>
                        </a:prstGeom>
                        <a:ln w="3175">
                          <a:solidFill>
                            <a:prstClr val="ltGray"/>
                          </a:solidFill>
                        </a:ln>
                      </p166:spPr>
                    </pslz:zmPr>
                  </pslz:sldZmObj>
                </pslz:sldZm>
              </a:graphicData>
            </a:graphic>
          </p:graphicFrame>
        </mc:Choice>
        <mc:Fallback xmlns="">
          <p:pic>
            <p:nvPicPr>
              <p:cNvPr id="6" name="Slide Zoom 5">
                <a:hlinkClick r:id="rId12" action="ppaction://hlinksldjump"/>
                <a:extLst>
                  <a:ext uri="{FF2B5EF4-FFF2-40B4-BE49-F238E27FC236}">
                    <a16:creationId xmlns:a16="http://schemas.microsoft.com/office/drawing/2014/main" id="{A7EA56DE-1E83-4FDA-8256-BF212FB9223F}"/>
                  </a:ext>
                </a:extLst>
              </p:cNvPr>
              <p:cNvPicPr>
                <a:picLocks noGrp="1" noRot="1" noChangeAspect="1" noMove="1" noResize="1" noEditPoints="1" noAdjustHandles="1" noChangeArrowheads="1" noChangeShapeType="1"/>
              </p:cNvPicPr>
              <p:nvPr/>
            </p:nvPicPr>
            <p:blipFill>
              <a:blip r:embed="rId13"/>
              <a:stretch>
                <a:fillRect/>
              </a:stretch>
            </p:blipFill>
            <p:spPr>
              <a:xfrm>
                <a:off x="4058133" y="2442783"/>
                <a:ext cx="2457143" cy="1382143"/>
              </a:xfrm>
              <a:prstGeom prst="rect">
                <a:avLst/>
              </a:prstGeom>
              <a:ln w="3175">
                <a:solidFill>
                  <a:prstClr val="ltGray"/>
                </a:solidFill>
              </a:ln>
            </p:spPr>
          </p:pic>
        </mc:Fallback>
      </mc:AlternateContent>
      <p:sp>
        <p:nvSpPr>
          <p:cNvPr id="7" name="TextBox 6">
            <a:extLst>
              <a:ext uri="{FF2B5EF4-FFF2-40B4-BE49-F238E27FC236}">
                <a16:creationId xmlns:a16="http://schemas.microsoft.com/office/drawing/2014/main" id="{ABD582E1-A988-412F-9DDB-014E0E4F912A}"/>
              </a:ext>
            </a:extLst>
          </p:cNvPr>
          <p:cNvSpPr txBox="1"/>
          <p:nvPr/>
        </p:nvSpPr>
        <p:spPr>
          <a:xfrm>
            <a:off x="4025349" y="3825160"/>
            <a:ext cx="2475969" cy="369332"/>
          </a:xfrm>
          <a:prstGeom prst="rect">
            <a:avLst/>
          </a:prstGeom>
          <a:noFill/>
        </p:spPr>
        <p:txBody>
          <a:bodyPr wrap="square" rtlCol="0">
            <a:spAutoFit/>
          </a:bodyPr>
          <a:lstStyle/>
          <a:p>
            <a:r>
              <a:rPr lang="en-IN" dirty="0"/>
              <a:t>Data Cleaning</a:t>
            </a: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A5022D78-54FF-4E7F-881D-CDB75C8B0F98}"/>
                  </a:ext>
                </a:extLst>
              </p:cNvPr>
              <p:cNvGraphicFramePr>
                <a:graphicFrameLocks noChangeAspect="1"/>
              </p:cNvGraphicFramePr>
              <p:nvPr>
                <p:extLst>
                  <p:ext uri="{D42A27DB-BD31-4B8C-83A1-F6EECF244321}">
                    <p14:modId xmlns:p14="http://schemas.microsoft.com/office/powerpoint/2010/main" val="2873916236"/>
                  </p:ext>
                </p:extLst>
              </p:nvPr>
            </p:nvGraphicFramePr>
            <p:xfrm>
              <a:off x="5278764" y="4379159"/>
              <a:ext cx="2818314" cy="1552472"/>
            </p:xfrm>
            <a:graphic>
              <a:graphicData uri="http://schemas.microsoft.com/office/powerpoint/2016/slidezoom">
                <pslz:sldZm>
                  <pslz:sldZmObj sldId="274" cId="3082449097">
                    <pslz:zmPr id="{E5C5D3AE-6978-4F02-9922-4350E2CAAE55}" returnToParent="0" transitionDur="1000">
                      <p166:blipFill xmlns:p166="http://schemas.microsoft.com/office/powerpoint/2016/6/main">
                        <a:blip r:embed="rId14"/>
                        <a:stretch>
                          <a:fillRect/>
                        </a:stretch>
                      </p166:blipFill>
                      <p166:spPr xmlns:p166="http://schemas.microsoft.com/office/powerpoint/2016/6/main">
                        <a:xfrm>
                          <a:off x="0" y="0"/>
                          <a:ext cx="2818314" cy="1552472"/>
                        </a:xfrm>
                        <a:prstGeom prst="rect">
                          <a:avLst/>
                        </a:prstGeom>
                        <a:ln w="3175">
                          <a:solidFill>
                            <a:prstClr val="ltGray"/>
                          </a:solidFill>
                        </a:ln>
                      </p166:spPr>
                    </pslz:zmPr>
                  </pslz:sldZmObj>
                </pslz:sldZm>
              </a:graphicData>
            </a:graphic>
          </p:graphicFrame>
        </mc:Choice>
        <mc:Fallback xmlns="">
          <p:pic>
            <p:nvPicPr>
              <p:cNvPr id="10" name="Slide Zoom 9">
                <a:hlinkClick r:id="rId15" action="ppaction://hlinksldjump"/>
                <a:extLst>
                  <a:ext uri="{FF2B5EF4-FFF2-40B4-BE49-F238E27FC236}">
                    <a16:creationId xmlns:a16="http://schemas.microsoft.com/office/drawing/2014/main" id="{A5022D78-54FF-4E7F-881D-CDB75C8B0F98}"/>
                  </a:ext>
                </a:extLst>
              </p:cNvPr>
              <p:cNvPicPr>
                <a:picLocks noGrp="1" noRot="1" noChangeAspect="1" noMove="1" noResize="1" noEditPoints="1" noAdjustHandles="1" noChangeArrowheads="1" noChangeShapeType="1"/>
              </p:cNvPicPr>
              <p:nvPr/>
            </p:nvPicPr>
            <p:blipFill>
              <a:blip r:embed="rId16"/>
              <a:stretch>
                <a:fillRect/>
              </a:stretch>
            </p:blipFill>
            <p:spPr>
              <a:xfrm>
                <a:off x="5278764" y="4379159"/>
                <a:ext cx="2818314" cy="1552472"/>
              </a:xfrm>
              <a:prstGeom prst="rect">
                <a:avLst/>
              </a:prstGeom>
              <a:ln w="3175">
                <a:solidFill>
                  <a:prstClr val="ltGray"/>
                </a:solidFill>
              </a:ln>
            </p:spPr>
          </p:pic>
        </mc:Fallback>
      </mc:AlternateContent>
      <p:sp>
        <p:nvSpPr>
          <p:cNvPr id="12" name="TextBox 11">
            <a:extLst>
              <a:ext uri="{FF2B5EF4-FFF2-40B4-BE49-F238E27FC236}">
                <a16:creationId xmlns:a16="http://schemas.microsoft.com/office/drawing/2014/main" id="{212C849D-7BDF-4C29-A27D-BA9036FB37FA}"/>
              </a:ext>
            </a:extLst>
          </p:cNvPr>
          <p:cNvSpPr txBox="1"/>
          <p:nvPr/>
        </p:nvSpPr>
        <p:spPr>
          <a:xfrm>
            <a:off x="5222663" y="5931632"/>
            <a:ext cx="2852571" cy="369332"/>
          </a:xfrm>
          <a:prstGeom prst="rect">
            <a:avLst/>
          </a:prstGeom>
          <a:noFill/>
        </p:spPr>
        <p:txBody>
          <a:bodyPr wrap="square" rtlCol="0">
            <a:spAutoFit/>
          </a:bodyPr>
          <a:lstStyle/>
          <a:p>
            <a:r>
              <a:rPr lang="en-IN" dirty="0"/>
              <a:t>Summary</a:t>
            </a:r>
          </a:p>
        </p:txBody>
      </p:sp>
    </p:spTree>
    <p:extLst>
      <p:ext uri="{BB962C8B-B14F-4D97-AF65-F5344CB8AC3E}">
        <p14:creationId xmlns:p14="http://schemas.microsoft.com/office/powerpoint/2010/main" val="341605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957E-C8C1-4CD9-952C-314158F345D5}"/>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75426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0E3800-29A4-440A-8E58-906AEC475E47}"/>
              </a:ext>
            </a:extLst>
          </p:cNvPr>
          <p:cNvSpPr>
            <a:spLocks noGrp="1"/>
          </p:cNvSpPr>
          <p:nvPr>
            <p:ph type="title"/>
          </p:nvPr>
        </p:nvSpPr>
        <p:spPr/>
        <p:txBody>
          <a:bodyPr/>
          <a:lstStyle/>
          <a:p>
            <a:r>
              <a:rPr lang="en-IN" dirty="0"/>
              <a:t>Problem Statement</a:t>
            </a:r>
          </a:p>
        </p:txBody>
      </p:sp>
      <p:graphicFrame>
        <p:nvGraphicFramePr>
          <p:cNvPr id="2" name="Content Placeholder 1">
            <a:extLst>
              <a:ext uri="{FF2B5EF4-FFF2-40B4-BE49-F238E27FC236}">
                <a16:creationId xmlns:a16="http://schemas.microsoft.com/office/drawing/2014/main" id="{839FB30E-463C-4467-83A3-07CC7F2A4447}"/>
              </a:ext>
            </a:extLst>
          </p:cNvPr>
          <p:cNvGraphicFramePr>
            <a:graphicFrameLocks noGrp="1"/>
          </p:cNvGraphicFramePr>
          <p:nvPr>
            <p:ph idx="1"/>
            <p:extLst>
              <p:ext uri="{D42A27DB-BD31-4B8C-83A1-F6EECF244321}">
                <p14:modId xmlns:p14="http://schemas.microsoft.com/office/powerpoint/2010/main" val="4082004371"/>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Back with solid fill">
            <a:hlinkClick r:id="rId7" action="ppaction://hlinksldjump"/>
            <a:extLst>
              <a:ext uri="{FF2B5EF4-FFF2-40B4-BE49-F238E27FC236}">
                <a16:creationId xmlns:a16="http://schemas.microsoft.com/office/drawing/2014/main" id="{9CDE9894-192E-4BD3-9CE8-AFFAB4A8C8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03738" y="6086658"/>
            <a:ext cx="565934" cy="565934"/>
          </a:xfrm>
          <a:prstGeom prst="rect">
            <a:avLst/>
          </a:prstGeom>
        </p:spPr>
      </p:pic>
    </p:spTree>
    <p:extLst>
      <p:ext uri="{BB962C8B-B14F-4D97-AF65-F5344CB8AC3E}">
        <p14:creationId xmlns:p14="http://schemas.microsoft.com/office/powerpoint/2010/main" val="127576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3E6F-87B9-40E7-ACD4-F977B22C0F1B}"/>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DCDF7D19-FAB9-4D19-AB23-F28B8FDD87F2}"/>
              </a:ext>
            </a:extLst>
          </p:cNvPr>
          <p:cNvSpPr>
            <a:spLocks noGrp="1"/>
          </p:cNvSpPr>
          <p:nvPr>
            <p:ph idx="1"/>
          </p:nvPr>
        </p:nvSpPr>
        <p:spPr/>
        <p:txBody>
          <a:bodyPr>
            <a:normAutofit fontScale="85000" lnSpcReduction="20000"/>
          </a:bodyPr>
          <a:lstStyle/>
          <a:p>
            <a:pPr marL="457200" indent="-457200">
              <a:buFont typeface="+mj-lt"/>
              <a:buAutoNum type="arabicPeriod"/>
            </a:pPr>
            <a:r>
              <a:rPr lang="en-IN" sz="1600" dirty="0">
                <a:latin typeface="Bahnschrift SemiBold" panose="020B0502040204020203" pitchFamily="34" charset="0"/>
              </a:rPr>
              <a:t>Date: Date of the airplane crash.</a:t>
            </a:r>
          </a:p>
          <a:p>
            <a:pPr marL="457200" indent="-457200">
              <a:buFont typeface="+mj-lt"/>
              <a:buAutoNum type="arabicPeriod"/>
            </a:pPr>
            <a:r>
              <a:rPr lang="en-IN" sz="1600" dirty="0">
                <a:latin typeface="Bahnschrift SemiBold" panose="020B0502040204020203" pitchFamily="34" charset="0"/>
              </a:rPr>
              <a:t>Time: Time of the airplane crash.</a:t>
            </a:r>
          </a:p>
          <a:p>
            <a:pPr marL="457200" indent="-457200">
              <a:buFont typeface="+mj-lt"/>
              <a:buAutoNum type="arabicPeriod"/>
            </a:pPr>
            <a:r>
              <a:rPr lang="en-IN" sz="1600" dirty="0">
                <a:latin typeface="Bahnschrift SemiBold" panose="020B0502040204020203" pitchFamily="34" charset="0"/>
              </a:rPr>
              <a:t>Location: Location where the airplane crash occurred.</a:t>
            </a:r>
          </a:p>
          <a:p>
            <a:pPr marL="457200" indent="-457200">
              <a:buFont typeface="+mj-lt"/>
              <a:buAutoNum type="arabicPeriod"/>
            </a:pPr>
            <a:r>
              <a:rPr lang="en-IN" sz="1600" dirty="0">
                <a:latin typeface="Bahnschrift SemiBold" panose="020B0502040204020203" pitchFamily="34" charset="0"/>
              </a:rPr>
              <a:t>Operator: Operator or airline involved in the incident.</a:t>
            </a:r>
          </a:p>
          <a:p>
            <a:pPr marL="457200" indent="-457200">
              <a:buFont typeface="+mj-lt"/>
              <a:buAutoNum type="arabicPeriod"/>
            </a:pPr>
            <a:r>
              <a:rPr lang="en-IN" sz="1600" dirty="0">
                <a:latin typeface="Bahnschrift SemiBold" panose="020B0502040204020203" pitchFamily="34" charset="0"/>
              </a:rPr>
              <a:t>Flight #: Flight number associated with the incident.</a:t>
            </a:r>
          </a:p>
          <a:p>
            <a:pPr marL="457200" indent="-457200">
              <a:buFont typeface="+mj-lt"/>
              <a:buAutoNum type="arabicPeriod"/>
            </a:pPr>
            <a:r>
              <a:rPr lang="en-IN" sz="1600" dirty="0">
                <a:latin typeface="Bahnschrift SemiBold" panose="020B0502040204020203" pitchFamily="34" charset="0"/>
              </a:rPr>
              <a:t>Route: Planned route of the flight.</a:t>
            </a:r>
          </a:p>
          <a:p>
            <a:pPr marL="457200" indent="-457200">
              <a:buFont typeface="+mj-lt"/>
              <a:buAutoNum type="arabicPeriod"/>
            </a:pPr>
            <a:r>
              <a:rPr lang="en-IN" sz="1600" dirty="0">
                <a:latin typeface="Bahnschrift SemiBold" panose="020B0502040204020203" pitchFamily="34" charset="0"/>
              </a:rPr>
              <a:t>AC Type: Aircraft type involved in the crash.</a:t>
            </a:r>
          </a:p>
          <a:p>
            <a:pPr marL="457200" indent="-457200">
              <a:buFont typeface="+mj-lt"/>
              <a:buAutoNum type="arabicPeriod"/>
            </a:pPr>
            <a:r>
              <a:rPr lang="en-IN" sz="1600" dirty="0">
                <a:latin typeface="Bahnschrift SemiBold" panose="020B0502040204020203" pitchFamily="34" charset="0"/>
              </a:rPr>
              <a:t>Registration: Registration details of the aircraft.</a:t>
            </a:r>
          </a:p>
          <a:p>
            <a:pPr marL="457200" indent="-457200">
              <a:buFont typeface="+mj-lt"/>
              <a:buAutoNum type="arabicPeriod"/>
            </a:pPr>
            <a:r>
              <a:rPr lang="en-IN" sz="1600" dirty="0" err="1">
                <a:latin typeface="Bahnschrift SemiBold" panose="020B0502040204020203" pitchFamily="34" charset="0"/>
              </a:rPr>
              <a:t>cn</a:t>
            </a:r>
            <a:r>
              <a:rPr lang="en-IN" sz="1600" dirty="0">
                <a:latin typeface="Bahnschrift SemiBold" panose="020B0502040204020203" pitchFamily="34" charset="0"/>
              </a:rPr>
              <a:t>/ln: Construction or serial number of the aircraft.</a:t>
            </a:r>
          </a:p>
          <a:p>
            <a:pPr marL="457200" indent="-457200">
              <a:buFont typeface="+mj-lt"/>
              <a:buAutoNum type="arabicPeriod"/>
            </a:pPr>
            <a:r>
              <a:rPr lang="en-IN" sz="1600" dirty="0">
                <a:latin typeface="Bahnschrift SemiBold" panose="020B0502040204020203" pitchFamily="34" charset="0"/>
              </a:rPr>
              <a:t>Aboard: Total number of individuals aboard the aircraft.</a:t>
            </a:r>
          </a:p>
          <a:p>
            <a:pPr marL="457200" indent="-457200">
              <a:buFont typeface="+mj-lt"/>
              <a:buAutoNum type="arabicPeriod"/>
            </a:pPr>
            <a:r>
              <a:rPr lang="en-IN" sz="1600" dirty="0">
                <a:latin typeface="Bahnschrift SemiBold" panose="020B0502040204020203" pitchFamily="34" charset="0"/>
              </a:rPr>
              <a:t>Aboard Passengers: Number of passengers aboard the aircraft.</a:t>
            </a:r>
          </a:p>
          <a:p>
            <a:pPr marL="457200" indent="-457200">
              <a:buFont typeface="+mj-lt"/>
              <a:buAutoNum type="arabicPeriod"/>
            </a:pPr>
            <a:r>
              <a:rPr lang="en-IN" sz="1600" dirty="0">
                <a:latin typeface="Bahnschrift SemiBold" panose="020B0502040204020203" pitchFamily="34" charset="0"/>
              </a:rPr>
              <a:t>Aboard Crew: Number of crew members aboard the aircraft.</a:t>
            </a:r>
          </a:p>
          <a:p>
            <a:pPr marL="457200" indent="-457200">
              <a:buFont typeface="+mj-lt"/>
              <a:buAutoNum type="arabicPeriod"/>
            </a:pPr>
            <a:r>
              <a:rPr lang="en-IN" sz="1600" dirty="0">
                <a:latin typeface="Bahnschrift SemiBold" panose="020B0502040204020203" pitchFamily="34" charset="0"/>
              </a:rPr>
              <a:t>Fatalities: Total fatalities in the incident.</a:t>
            </a:r>
          </a:p>
          <a:p>
            <a:pPr marL="457200" indent="-457200">
              <a:buFont typeface="+mj-lt"/>
              <a:buAutoNum type="arabicPeriod"/>
            </a:pPr>
            <a:r>
              <a:rPr lang="en-IN" sz="1600" dirty="0">
                <a:latin typeface="Bahnschrift SemiBold" panose="020B0502040204020203" pitchFamily="34" charset="0"/>
              </a:rPr>
              <a:t>Fatalities Passengers: Number of passenger fatalities.</a:t>
            </a:r>
          </a:p>
          <a:p>
            <a:pPr marL="457200" indent="-457200">
              <a:buFont typeface="+mj-lt"/>
              <a:buAutoNum type="arabicPeriod"/>
            </a:pPr>
            <a:r>
              <a:rPr lang="en-IN" sz="1600" dirty="0">
                <a:latin typeface="Bahnschrift SemiBold" panose="020B0502040204020203" pitchFamily="34" charset="0"/>
              </a:rPr>
              <a:t>Fatalities Crew: Number of crew member fatalities.</a:t>
            </a:r>
          </a:p>
          <a:p>
            <a:pPr marL="457200" indent="-457200">
              <a:buFont typeface="+mj-lt"/>
              <a:buAutoNum type="arabicPeriod"/>
            </a:pPr>
            <a:r>
              <a:rPr lang="en-IN" sz="1600" dirty="0">
                <a:latin typeface="Bahnschrift SemiBold" panose="020B0502040204020203" pitchFamily="34" charset="0"/>
              </a:rPr>
              <a:t>Ground: Casualties on the ground, if any.</a:t>
            </a:r>
          </a:p>
          <a:p>
            <a:pPr marL="457200" indent="-457200">
              <a:buFont typeface="+mj-lt"/>
              <a:buAutoNum type="arabicPeriod"/>
            </a:pPr>
            <a:r>
              <a:rPr lang="en-IN" sz="1600" dirty="0">
                <a:latin typeface="Bahnschrift SemiBold" panose="020B0502040204020203" pitchFamily="34" charset="0"/>
              </a:rPr>
              <a:t>Summary: Brief summary or description of the incident.</a:t>
            </a:r>
          </a:p>
        </p:txBody>
      </p:sp>
      <p:pic>
        <p:nvPicPr>
          <p:cNvPr id="5" name="Graphic 4" descr="Back with solid fill">
            <a:hlinkClick r:id="rId2" action="ppaction://hlinksldjump"/>
            <a:extLst>
              <a:ext uri="{FF2B5EF4-FFF2-40B4-BE49-F238E27FC236}">
                <a16:creationId xmlns:a16="http://schemas.microsoft.com/office/drawing/2014/main" id="{A3520FFD-C433-4D25-944A-21A9858A8B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03738" y="6086658"/>
            <a:ext cx="565934" cy="565934"/>
          </a:xfrm>
          <a:prstGeom prst="rect">
            <a:avLst/>
          </a:prstGeom>
        </p:spPr>
      </p:pic>
    </p:spTree>
    <p:extLst>
      <p:ext uri="{BB962C8B-B14F-4D97-AF65-F5344CB8AC3E}">
        <p14:creationId xmlns:p14="http://schemas.microsoft.com/office/powerpoint/2010/main" val="315899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2A56-4B4A-46A9-B257-8F94B189317B}"/>
              </a:ext>
            </a:extLst>
          </p:cNvPr>
          <p:cNvSpPr>
            <a:spLocks noGrp="1"/>
          </p:cNvSpPr>
          <p:nvPr>
            <p:ph type="title"/>
          </p:nvPr>
        </p:nvSpPr>
        <p:spPr/>
        <p:txBody>
          <a:bodyPr/>
          <a:lstStyle/>
          <a:p>
            <a:r>
              <a:rPr lang="en-IN" dirty="0"/>
              <a:t>Data Cleaning</a:t>
            </a:r>
          </a:p>
        </p:txBody>
      </p:sp>
      <p:graphicFrame>
        <p:nvGraphicFramePr>
          <p:cNvPr id="4" name="Content Placeholder 3">
            <a:extLst>
              <a:ext uri="{FF2B5EF4-FFF2-40B4-BE49-F238E27FC236}">
                <a16:creationId xmlns:a16="http://schemas.microsoft.com/office/drawing/2014/main" id="{5B6441F5-FA8E-450F-B88B-AF32F2029242}"/>
              </a:ext>
            </a:extLst>
          </p:cNvPr>
          <p:cNvGraphicFramePr>
            <a:graphicFrameLocks noGrp="1"/>
          </p:cNvGraphicFramePr>
          <p:nvPr>
            <p:ph idx="1"/>
            <p:extLst>
              <p:ext uri="{D42A27DB-BD31-4B8C-83A1-F6EECF244321}">
                <p14:modId xmlns:p14="http://schemas.microsoft.com/office/powerpoint/2010/main" val="4257322857"/>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Back with solid fill">
            <a:hlinkClick r:id="rId7" action="ppaction://hlinksldjump"/>
            <a:extLst>
              <a:ext uri="{FF2B5EF4-FFF2-40B4-BE49-F238E27FC236}">
                <a16:creationId xmlns:a16="http://schemas.microsoft.com/office/drawing/2014/main" id="{869D4F6A-7C28-4A96-8BCC-ECB7014153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69999" y="6139667"/>
            <a:ext cx="539430" cy="539430"/>
          </a:xfrm>
          <a:prstGeom prst="rect">
            <a:avLst/>
          </a:prstGeom>
        </p:spPr>
      </p:pic>
    </p:spTree>
    <p:extLst>
      <p:ext uri="{BB962C8B-B14F-4D97-AF65-F5344CB8AC3E}">
        <p14:creationId xmlns:p14="http://schemas.microsoft.com/office/powerpoint/2010/main" val="142717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F2F1-4341-4BC2-8130-1EC7D06AFA11}"/>
              </a:ext>
            </a:extLst>
          </p:cNvPr>
          <p:cNvSpPr>
            <a:spLocks noGrp="1"/>
          </p:cNvSpPr>
          <p:nvPr>
            <p:ph type="title"/>
          </p:nvPr>
        </p:nvSpPr>
        <p:spPr/>
        <p:txBody>
          <a:bodyPr/>
          <a:lstStyle/>
          <a:p>
            <a:r>
              <a:rPr lang="en-IN" dirty="0"/>
              <a:t>Analysis</a:t>
            </a: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77DAA7C6-EDC8-44EF-BD3B-D0C2B91B760C}"/>
                  </a:ext>
                </a:extLst>
              </p:cNvPr>
              <p:cNvGraphicFramePr>
                <a:graphicFrameLocks noChangeAspect="1"/>
              </p:cNvGraphicFramePr>
              <p:nvPr>
                <p:extLst>
                  <p:ext uri="{D42A27DB-BD31-4B8C-83A1-F6EECF244321}">
                    <p14:modId xmlns:p14="http://schemas.microsoft.com/office/powerpoint/2010/main" val="1731625181"/>
                  </p:ext>
                </p:extLst>
              </p:nvPr>
            </p:nvGraphicFramePr>
            <p:xfrm>
              <a:off x="3602935" y="784728"/>
              <a:ext cx="3048000" cy="1714500"/>
            </p:xfrm>
            <a:graphic>
              <a:graphicData uri="http://schemas.microsoft.com/office/powerpoint/2016/slidezoom">
                <pslz:sldZm>
                  <pslz:sldZmObj sldId="261" cId="1984525111">
                    <pslz:zmPr id="{E9647E8A-5BDC-4FFF-8DEE-4255898DF17D}"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6" name="Slide Zoom 5">
                <a:hlinkClick r:id="rId3" action="ppaction://hlinksldjump"/>
                <a:extLst>
                  <a:ext uri="{FF2B5EF4-FFF2-40B4-BE49-F238E27FC236}">
                    <a16:creationId xmlns:a16="http://schemas.microsoft.com/office/drawing/2014/main" id="{77DAA7C6-EDC8-44EF-BD3B-D0C2B91B760C}"/>
                  </a:ext>
                </a:extLst>
              </p:cNvPr>
              <p:cNvPicPr>
                <a:picLocks noGrp="1" noRot="1" noChangeAspect="1" noMove="1" noResize="1" noEditPoints="1" noAdjustHandles="1" noChangeArrowheads="1" noChangeShapeType="1"/>
              </p:cNvPicPr>
              <p:nvPr/>
            </p:nvPicPr>
            <p:blipFill>
              <a:blip r:embed="rId4"/>
              <a:stretch>
                <a:fillRect/>
              </a:stretch>
            </p:blipFill>
            <p:spPr>
              <a:xfrm>
                <a:off x="3602935" y="784728"/>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4B2D7882-4702-4E03-B7D3-163F138FF4D0}"/>
                  </a:ext>
                </a:extLst>
              </p:cNvPr>
              <p:cNvGraphicFramePr>
                <a:graphicFrameLocks noChangeAspect="1"/>
              </p:cNvGraphicFramePr>
              <p:nvPr>
                <p:extLst>
                  <p:ext uri="{D42A27DB-BD31-4B8C-83A1-F6EECF244321}">
                    <p14:modId xmlns:p14="http://schemas.microsoft.com/office/powerpoint/2010/main" val="679186586"/>
                  </p:ext>
                </p:extLst>
              </p:nvPr>
            </p:nvGraphicFramePr>
            <p:xfrm>
              <a:off x="4005470" y="2644273"/>
              <a:ext cx="3048000" cy="1714500"/>
            </p:xfrm>
            <a:graphic>
              <a:graphicData uri="http://schemas.microsoft.com/office/powerpoint/2016/slidezoom">
                <pslz:sldZm>
                  <pslz:sldZmObj sldId="262" cId="2367340577">
                    <pslz:zmPr id="{DD07FBE9-8ED8-425D-81C9-CF700EB38B37}"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hlinkClick r:id="rId6" action="ppaction://hlinksldjump"/>
                <a:extLst>
                  <a:ext uri="{FF2B5EF4-FFF2-40B4-BE49-F238E27FC236}">
                    <a16:creationId xmlns:a16="http://schemas.microsoft.com/office/drawing/2014/main" id="{4B2D7882-4702-4E03-B7D3-163F138FF4D0}"/>
                  </a:ext>
                </a:extLst>
              </p:cNvPr>
              <p:cNvPicPr>
                <a:picLocks noGrp="1" noRot="1" noChangeAspect="1" noMove="1" noResize="1" noEditPoints="1" noAdjustHandles="1" noChangeArrowheads="1" noChangeShapeType="1"/>
              </p:cNvPicPr>
              <p:nvPr/>
            </p:nvPicPr>
            <p:blipFill>
              <a:blip r:embed="rId7"/>
              <a:stretch>
                <a:fillRect/>
              </a:stretch>
            </p:blipFill>
            <p:spPr>
              <a:xfrm>
                <a:off x="4005470" y="2644273"/>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FCC68B5C-D5BA-41A4-A5C3-38B47D09C4F1}"/>
                  </a:ext>
                </a:extLst>
              </p:cNvPr>
              <p:cNvGraphicFramePr>
                <a:graphicFrameLocks noChangeAspect="1"/>
              </p:cNvGraphicFramePr>
              <p:nvPr>
                <p:extLst>
                  <p:ext uri="{D42A27DB-BD31-4B8C-83A1-F6EECF244321}">
                    <p14:modId xmlns:p14="http://schemas.microsoft.com/office/powerpoint/2010/main" val="407825061"/>
                  </p:ext>
                </p:extLst>
              </p:nvPr>
            </p:nvGraphicFramePr>
            <p:xfrm>
              <a:off x="4419601" y="4503818"/>
              <a:ext cx="3048000" cy="1714500"/>
            </p:xfrm>
            <a:graphic>
              <a:graphicData uri="http://schemas.microsoft.com/office/powerpoint/2016/slidezoom">
                <pslz:sldZm>
                  <pslz:sldZmObj sldId="263" cId="159691691">
                    <pslz:zmPr id="{A92193ED-B12B-47DA-BB98-04B22EED3DEA}"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0" name="Slide Zoom 9">
                <a:hlinkClick r:id="rId9" action="ppaction://hlinksldjump"/>
                <a:extLst>
                  <a:ext uri="{FF2B5EF4-FFF2-40B4-BE49-F238E27FC236}">
                    <a16:creationId xmlns:a16="http://schemas.microsoft.com/office/drawing/2014/main" id="{FCC68B5C-D5BA-41A4-A5C3-38B47D09C4F1}"/>
                  </a:ext>
                </a:extLst>
              </p:cNvPr>
              <p:cNvPicPr>
                <a:picLocks noGrp="1" noRot="1" noChangeAspect="1" noMove="1" noResize="1" noEditPoints="1" noAdjustHandles="1" noChangeArrowheads="1" noChangeShapeType="1"/>
              </p:cNvPicPr>
              <p:nvPr/>
            </p:nvPicPr>
            <p:blipFill>
              <a:blip r:embed="rId10"/>
              <a:stretch>
                <a:fillRect/>
              </a:stretch>
            </p:blipFill>
            <p:spPr>
              <a:xfrm>
                <a:off x="4419601" y="4503818"/>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EBA18EED-297F-4821-AE43-B2CC46396716}"/>
                  </a:ext>
                </a:extLst>
              </p:cNvPr>
              <p:cNvGraphicFramePr>
                <a:graphicFrameLocks noChangeAspect="1"/>
              </p:cNvGraphicFramePr>
              <p:nvPr>
                <p:extLst>
                  <p:ext uri="{D42A27DB-BD31-4B8C-83A1-F6EECF244321}">
                    <p14:modId xmlns:p14="http://schemas.microsoft.com/office/powerpoint/2010/main" val="1862141606"/>
                  </p:ext>
                </p:extLst>
              </p:nvPr>
            </p:nvGraphicFramePr>
            <p:xfrm>
              <a:off x="7053469" y="784728"/>
              <a:ext cx="3048000" cy="1714500"/>
            </p:xfrm>
            <a:graphic>
              <a:graphicData uri="http://schemas.microsoft.com/office/powerpoint/2016/slidezoom">
                <pslz:sldZm>
                  <pslz:sldZmObj sldId="264" cId="1856653028">
                    <pslz:zmPr id="{0F611C65-60E1-4227-96D1-8444E0C57FE1}" returnToParent="0"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2" name="Slide Zoom 11">
                <a:hlinkClick r:id="rId12" action="ppaction://hlinksldjump"/>
                <a:extLst>
                  <a:ext uri="{FF2B5EF4-FFF2-40B4-BE49-F238E27FC236}">
                    <a16:creationId xmlns:a16="http://schemas.microsoft.com/office/drawing/2014/main" id="{EBA18EED-297F-4821-AE43-B2CC46396716}"/>
                  </a:ext>
                </a:extLst>
              </p:cNvPr>
              <p:cNvPicPr>
                <a:picLocks noGrp="1" noRot="1" noChangeAspect="1" noMove="1" noResize="1" noEditPoints="1" noAdjustHandles="1" noChangeArrowheads="1" noChangeShapeType="1"/>
              </p:cNvPicPr>
              <p:nvPr/>
            </p:nvPicPr>
            <p:blipFill>
              <a:blip r:embed="rId13"/>
              <a:stretch>
                <a:fillRect/>
              </a:stretch>
            </p:blipFill>
            <p:spPr>
              <a:xfrm>
                <a:off x="7053469" y="784728"/>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01A3FCA0-F87E-48DA-9210-789A4CE76DD4}"/>
                  </a:ext>
                </a:extLst>
              </p:cNvPr>
              <p:cNvGraphicFramePr>
                <a:graphicFrameLocks noChangeAspect="1"/>
              </p:cNvGraphicFramePr>
              <p:nvPr>
                <p:extLst>
                  <p:ext uri="{D42A27DB-BD31-4B8C-83A1-F6EECF244321}">
                    <p14:modId xmlns:p14="http://schemas.microsoft.com/office/powerpoint/2010/main" val="1319461844"/>
                  </p:ext>
                </p:extLst>
              </p:nvPr>
            </p:nvGraphicFramePr>
            <p:xfrm>
              <a:off x="7467601" y="2636388"/>
              <a:ext cx="3048000" cy="1714500"/>
            </p:xfrm>
            <a:graphic>
              <a:graphicData uri="http://schemas.microsoft.com/office/powerpoint/2016/slidezoom">
                <pslz:sldZm>
                  <pslz:sldZmObj sldId="265" cId="3753645520">
                    <pslz:zmPr id="{473B749E-9B95-41ED-AEAF-ED600C57C9F8}"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4" name="Slide Zoom 13">
                <a:hlinkClick r:id="rId15" action="ppaction://hlinksldjump"/>
                <a:extLst>
                  <a:ext uri="{FF2B5EF4-FFF2-40B4-BE49-F238E27FC236}">
                    <a16:creationId xmlns:a16="http://schemas.microsoft.com/office/drawing/2014/main" id="{01A3FCA0-F87E-48DA-9210-789A4CE76DD4}"/>
                  </a:ext>
                </a:extLst>
              </p:cNvPr>
              <p:cNvPicPr>
                <a:picLocks noGrp="1" noRot="1" noChangeAspect="1" noMove="1" noResize="1" noEditPoints="1" noAdjustHandles="1" noChangeArrowheads="1" noChangeShapeType="1"/>
              </p:cNvPicPr>
              <p:nvPr/>
            </p:nvPicPr>
            <p:blipFill>
              <a:blip r:embed="rId16"/>
              <a:stretch>
                <a:fillRect/>
              </a:stretch>
            </p:blipFill>
            <p:spPr>
              <a:xfrm>
                <a:off x="7467601" y="2636388"/>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4173C8F8-F10B-4D4C-AC52-8AB8F4145036}"/>
                  </a:ext>
                </a:extLst>
              </p:cNvPr>
              <p:cNvGraphicFramePr>
                <a:graphicFrameLocks noChangeAspect="1"/>
              </p:cNvGraphicFramePr>
              <p:nvPr>
                <p:extLst>
                  <p:ext uri="{D42A27DB-BD31-4B8C-83A1-F6EECF244321}">
                    <p14:modId xmlns:p14="http://schemas.microsoft.com/office/powerpoint/2010/main" val="3161502467"/>
                  </p:ext>
                </p:extLst>
              </p:nvPr>
            </p:nvGraphicFramePr>
            <p:xfrm>
              <a:off x="7825409" y="4503818"/>
              <a:ext cx="3048000" cy="1714500"/>
            </p:xfrm>
            <a:graphic>
              <a:graphicData uri="http://schemas.microsoft.com/office/powerpoint/2016/slidezoom">
                <pslz:sldZm>
                  <pslz:sldZmObj sldId="266" cId="2039996466">
                    <pslz:zmPr id="{39A705EA-A228-4109-BBD5-70304BE311A1}" returnToParent="0" transitionDur="100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8" name="Slide Zoom 17">
                <a:hlinkClick r:id="rId18" action="ppaction://hlinksldjump"/>
                <a:extLst>
                  <a:ext uri="{FF2B5EF4-FFF2-40B4-BE49-F238E27FC236}">
                    <a16:creationId xmlns:a16="http://schemas.microsoft.com/office/drawing/2014/main" id="{4173C8F8-F10B-4D4C-AC52-8AB8F4145036}"/>
                  </a:ext>
                </a:extLst>
              </p:cNvPr>
              <p:cNvPicPr>
                <a:picLocks noGrp="1" noRot="1" noChangeAspect="1" noMove="1" noResize="1" noEditPoints="1" noAdjustHandles="1" noChangeArrowheads="1" noChangeShapeType="1"/>
              </p:cNvPicPr>
              <p:nvPr/>
            </p:nvPicPr>
            <p:blipFill>
              <a:blip r:embed="rId19"/>
              <a:stretch>
                <a:fillRect/>
              </a:stretch>
            </p:blipFill>
            <p:spPr>
              <a:xfrm>
                <a:off x="7825409" y="4503818"/>
                <a:ext cx="3048000" cy="1714500"/>
              </a:xfrm>
              <a:prstGeom prst="rect">
                <a:avLst/>
              </a:prstGeom>
              <a:ln w="3175">
                <a:solidFill>
                  <a:prstClr val="ltGray"/>
                </a:solidFill>
              </a:ln>
            </p:spPr>
          </p:pic>
        </mc:Fallback>
      </mc:AlternateContent>
      <p:pic>
        <p:nvPicPr>
          <p:cNvPr id="9" name="Graphic 8" descr="Back with solid fill">
            <a:hlinkClick r:id="rId20" action="ppaction://hlinksldjump"/>
            <a:extLst>
              <a:ext uri="{FF2B5EF4-FFF2-40B4-BE49-F238E27FC236}">
                <a16:creationId xmlns:a16="http://schemas.microsoft.com/office/drawing/2014/main" id="{9D1D4C1A-42AD-4F78-AB31-831DA90BCF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303738" y="6086658"/>
            <a:ext cx="565934" cy="565934"/>
          </a:xfrm>
          <a:prstGeom prst="rect">
            <a:avLst/>
          </a:prstGeom>
        </p:spPr>
      </p:pic>
    </p:spTree>
    <p:extLst>
      <p:ext uri="{BB962C8B-B14F-4D97-AF65-F5344CB8AC3E}">
        <p14:creationId xmlns:p14="http://schemas.microsoft.com/office/powerpoint/2010/main" val="138672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367C80-85F6-46B2-B09C-A21135AEB89D}"/>
              </a:ext>
            </a:extLst>
          </p:cNvPr>
          <p:cNvPicPr>
            <a:picLocks noChangeAspect="1"/>
          </p:cNvPicPr>
          <p:nvPr/>
        </p:nvPicPr>
        <p:blipFill>
          <a:blip r:embed="rId2"/>
          <a:stretch>
            <a:fillRect/>
          </a:stretch>
        </p:blipFill>
        <p:spPr>
          <a:xfrm>
            <a:off x="1" y="0"/>
            <a:ext cx="12192000" cy="6858000"/>
          </a:xfrm>
          <a:prstGeom prst="rect">
            <a:avLst/>
          </a:prstGeom>
        </p:spPr>
      </p:pic>
      <p:pic>
        <p:nvPicPr>
          <p:cNvPr id="3" name="Graphic 2" descr="Back with solid fill">
            <a:hlinkClick r:id="rId3" action="ppaction://hlinksldjump"/>
            <a:extLst>
              <a:ext uri="{FF2B5EF4-FFF2-40B4-BE49-F238E27FC236}">
                <a16:creationId xmlns:a16="http://schemas.microsoft.com/office/drawing/2014/main" id="{FC5F68A5-143E-4302-B718-8A8B611CF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7721" y="421353"/>
            <a:ext cx="565934" cy="565934"/>
          </a:xfrm>
          <a:prstGeom prst="rect">
            <a:avLst/>
          </a:prstGeom>
        </p:spPr>
      </p:pic>
    </p:spTree>
    <p:extLst>
      <p:ext uri="{BB962C8B-B14F-4D97-AF65-F5344CB8AC3E}">
        <p14:creationId xmlns:p14="http://schemas.microsoft.com/office/powerpoint/2010/main" val="198452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4330-3714-48F7-AF80-E1299B39B7E6}"/>
              </a:ext>
            </a:extLst>
          </p:cNvPr>
          <p:cNvSpPr>
            <a:spLocks noGrp="1"/>
          </p:cNvSpPr>
          <p:nvPr>
            <p:ph type="title"/>
          </p:nvPr>
        </p:nvSpPr>
        <p:spPr/>
        <p:txBody>
          <a:bodyPr/>
          <a:lstStyle/>
          <a:p>
            <a:r>
              <a:rPr lang="en-IN" dirty="0"/>
              <a:t>Temporal Analysis</a:t>
            </a:r>
          </a:p>
        </p:txBody>
      </p:sp>
      <p:graphicFrame>
        <p:nvGraphicFramePr>
          <p:cNvPr id="5" name="Content Placeholder 4">
            <a:extLst>
              <a:ext uri="{FF2B5EF4-FFF2-40B4-BE49-F238E27FC236}">
                <a16:creationId xmlns:a16="http://schemas.microsoft.com/office/drawing/2014/main" id="{29DD6067-1A1A-4907-9A47-1D3F1F300324}"/>
              </a:ext>
            </a:extLst>
          </p:cNvPr>
          <p:cNvGraphicFramePr>
            <a:graphicFrameLocks noGrp="1"/>
          </p:cNvGraphicFramePr>
          <p:nvPr>
            <p:ph idx="1"/>
            <p:extLst>
              <p:ext uri="{D42A27DB-BD31-4B8C-83A1-F6EECF244321}">
                <p14:modId xmlns:p14="http://schemas.microsoft.com/office/powerpoint/2010/main" val="3614884056"/>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Back with solid fill">
            <a:hlinkClick r:id="rId7" action="ppaction://hlinksldjump"/>
            <a:extLst>
              <a:ext uri="{FF2B5EF4-FFF2-40B4-BE49-F238E27FC236}">
                <a16:creationId xmlns:a16="http://schemas.microsoft.com/office/drawing/2014/main" id="{707BC26B-371B-497D-8C1C-C729D9BA4D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03738" y="6086658"/>
            <a:ext cx="565934" cy="565934"/>
          </a:xfrm>
          <a:prstGeom prst="rect">
            <a:avLst/>
          </a:prstGeom>
        </p:spPr>
      </p:pic>
      <p:pic>
        <p:nvPicPr>
          <p:cNvPr id="4" name="Graphic 3" descr="Bar chart with solid fill">
            <a:hlinkClick r:id="rId10" action="ppaction://hlinksldjump"/>
            <a:extLst>
              <a:ext uri="{FF2B5EF4-FFF2-40B4-BE49-F238E27FC236}">
                <a16:creationId xmlns:a16="http://schemas.microsoft.com/office/drawing/2014/main" id="{55AB6672-2DD2-48F8-9272-F69CB997BE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17426" y="5877340"/>
            <a:ext cx="775252" cy="775252"/>
          </a:xfrm>
          <a:prstGeom prst="rect">
            <a:avLst/>
          </a:prstGeom>
        </p:spPr>
      </p:pic>
    </p:spTree>
    <p:extLst>
      <p:ext uri="{BB962C8B-B14F-4D97-AF65-F5344CB8AC3E}">
        <p14:creationId xmlns:p14="http://schemas.microsoft.com/office/powerpoint/2010/main" val="184756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BE334B-8A05-4B6D-85C3-F32DE980A766}"/>
              </a:ext>
            </a:extLst>
          </p:cNvPr>
          <p:cNvPicPr>
            <a:picLocks noChangeAspect="1"/>
          </p:cNvPicPr>
          <p:nvPr/>
        </p:nvPicPr>
        <p:blipFill>
          <a:blip r:embed="rId2"/>
          <a:stretch>
            <a:fillRect/>
          </a:stretch>
        </p:blipFill>
        <p:spPr>
          <a:xfrm>
            <a:off x="0" y="0"/>
            <a:ext cx="12191999" cy="6858000"/>
          </a:xfrm>
          <a:prstGeom prst="rect">
            <a:avLst/>
          </a:prstGeom>
        </p:spPr>
      </p:pic>
      <p:pic>
        <p:nvPicPr>
          <p:cNvPr id="4" name="Graphic 3" descr="Back with solid fill">
            <a:hlinkClick r:id="rId3" action="ppaction://hlinksldjump"/>
            <a:extLst>
              <a:ext uri="{FF2B5EF4-FFF2-40B4-BE49-F238E27FC236}">
                <a16:creationId xmlns:a16="http://schemas.microsoft.com/office/drawing/2014/main" id="{6422BE43-1CA6-4A7F-90BE-45FF035CE3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90486" y="268954"/>
            <a:ext cx="565934" cy="565934"/>
          </a:xfrm>
          <a:prstGeom prst="rect">
            <a:avLst/>
          </a:prstGeom>
        </p:spPr>
      </p:pic>
    </p:spTree>
    <p:extLst>
      <p:ext uri="{BB962C8B-B14F-4D97-AF65-F5344CB8AC3E}">
        <p14:creationId xmlns:p14="http://schemas.microsoft.com/office/powerpoint/2010/main" val="2367340577"/>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264</TotalTime>
  <Words>1067</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Bahnschrift SemiBold</vt:lpstr>
      <vt:lpstr>Calibri</vt:lpstr>
      <vt:lpstr>Corbel</vt:lpstr>
      <vt:lpstr>Wingdings 2</vt:lpstr>
      <vt:lpstr>Frame</vt:lpstr>
      <vt:lpstr>Airplane Crash Analysis A Mentorness Project By Lakshya Kumar Gauriyan</vt:lpstr>
      <vt:lpstr>Table of Contents</vt:lpstr>
      <vt:lpstr>Problem Statement</vt:lpstr>
      <vt:lpstr>Dataset Description</vt:lpstr>
      <vt:lpstr>Data Cleaning</vt:lpstr>
      <vt:lpstr>Analysis</vt:lpstr>
      <vt:lpstr>PowerPoint Presentation</vt:lpstr>
      <vt:lpstr>Temporal Analysis</vt:lpstr>
      <vt:lpstr>PowerPoint Presentation</vt:lpstr>
      <vt:lpstr>Geo-Spatial Analysis</vt:lpstr>
      <vt:lpstr>PowerPoint Presentation</vt:lpstr>
      <vt:lpstr>Operator Performance</vt:lpstr>
      <vt:lpstr>PowerPoint Presentation</vt:lpstr>
      <vt:lpstr>Aircraft Analysis</vt:lpstr>
      <vt:lpstr>PowerPoint Presentation</vt:lpstr>
      <vt:lpstr>Fatality Trends</vt:lpstr>
      <vt:lpstr>PowerPoint Presentation</vt:lpstr>
      <vt:lpstr>Route Analysis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Crash Analysis</dc:title>
  <dc:creator>Lakshya Kumar</dc:creator>
  <cp:lastModifiedBy>Lakshya Kumar</cp:lastModifiedBy>
  <cp:revision>27</cp:revision>
  <dcterms:created xsi:type="dcterms:W3CDTF">2024-05-01T05:36:19Z</dcterms:created>
  <dcterms:modified xsi:type="dcterms:W3CDTF">2024-05-02T06:09:48Z</dcterms:modified>
</cp:coreProperties>
</file>