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14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ya Garg" userId="784cbb32-77e3-47c6-9dca-cede229f8940" providerId="ADAL" clId="{C814BE77-9955-4320-B341-A8E5B26F455F}"/>
    <pc:docChg chg="delSld">
      <pc:chgData name="Lakshya Garg" userId="784cbb32-77e3-47c6-9dca-cede229f8940" providerId="ADAL" clId="{C814BE77-9955-4320-B341-A8E5B26F455F}" dt="2022-01-24T22:35:38.990" v="0" actId="2696"/>
      <pc:docMkLst>
        <pc:docMk/>
      </pc:docMkLst>
      <pc:sldChg chg="del">
        <pc:chgData name="Lakshya Garg" userId="784cbb32-77e3-47c6-9dca-cede229f8940" providerId="ADAL" clId="{C814BE77-9955-4320-B341-A8E5B26F455F}" dt="2022-01-24T22:35:38.990" v="0" actId="2696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EDB7B69-B3B9-4DAE-B893-489821F14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67"/>
            <a:ext cx="12192000" cy="66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Lakshya Garg</cp:lastModifiedBy>
  <cp:revision>1</cp:revision>
  <dcterms:created xsi:type="dcterms:W3CDTF">2022-01-24T22:35:12Z</dcterms:created>
  <dcterms:modified xsi:type="dcterms:W3CDTF">2022-01-24T22:35:40Z</dcterms:modified>
</cp:coreProperties>
</file>