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63" r:id="rId5"/>
    <p:sldId id="283" r:id="rId6"/>
    <p:sldId id="282" r:id="rId7"/>
    <p:sldId id="284" r:id="rId8"/>
    <p:sldId id="266" r:id="rId9"/>
    <p:sldId id="270" r:id="rId10"/>
    <p:sldId id="269" r:id="rId11"/>
    <p:sldId id="271" r:id="rId12"/>
    <p:sldId id="276" r:id="rId13"/>
    <p:sldId id="272" r:id="rId14"/>
    <p:sldId id="285" r:id="rId15"/>
    <p:sldId id="267" r:id="rId16"/>
    <p:sldId id="274" r:id="rId17"/>
    <p:sldId id="275" r:id="rId18"/>
    <p:sldId id="277" r:id="rId19"/>
    <p:sldId id="278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ya Kumar Gupta" userId="514a784b-6a6a-4dd3-8cf8-f2b770a40507" providerId="ADAL" clId="{B11FE4F2-FD5B-4E11-B48D-557DBC26055C}"/>
    <pc:docChg chg="modSld">
      <pc:chgData name="Lakshya Kumar Gupta" userId="514a784b-6a6a-4dd3-8cf8-f2b770a40507" providerId="ADAL" clId="{B11FE4F2-FD5B-4E11-B48D-557DBC26055C}" dt="2019-12-03T19:22:42.563" v="5" actId="20577"/>
      <pc:docMkLst>
        <pc:docMk/>
      </pc:docMkLst>
      <pc:sldChg chg="modSp">
        <pc:chgData name="Lakshya Kumar Gupta" userId="514a784b-6a6a-4dd3-8cf8-f2b770a40507" providerId="ADAL" clId="{B11FE4F2-FD5B-4E11-B48D-557DBC26055C}" dt="2019-12-03T19:22:42.563" v="5" actId="20577"/>
        <pc:sldMkLst>
          <pc:docMk/>
          <pc:sldMk cId="1789605471" sldId="285"/>
        </pc:sldMkLst>
        <pc:spChg chg="mod">
          <ac:chgData name="Lakshya Kumar Gupta" userId="514a784b-6a6a-4dd3-8cf8-f2b770a40507" providerId="ADAL" clId="{B11FE4F2-FD5B-4E11-B48D-557DBC26055C}" dt="2019-12-03T19:22:42.563" v="5" actId="20577"/>
          <ac:spMkLst>
            <pc:docMk/>
            <pc:sldMk cId="1789605471" sldId="285"/>
            <ac:spMk id="2" creationId="{03940A90-E165-4881-B9B1-147D0003274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13559-8067-4E8E-AEE2-3363A68AAC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C5A6B-ED83-401B-8B4E-10A4DB0E1B98}">
      <dgm:prSet phldrT="[Text]"/>
      <dgm:spPr/>
      <dgm:t>
        <a:bodyPr/>
        <a:lstStyle/>
        <a:p>
          <a:r>
            <a:rPr lang="en-US" dirty="0"/>
            <a:t>Items claimed so far?</a:t>
          </a:r>
        </a:p>
      </dgm:t>
    </dgm:pt>
    <dgm:pt modelId="{16E269A2-585D-4536-93C1-308114018533}" type="parTrans" cxnId="{704AA1C7-3746-4253-9426-5E730D582C3D}">
      <dgm:prSet/>
      <dgm:spPr/>
      <dgm:t>
        <a:bodyPr/>
        <a:lstStyle/>
        <a:p>
          <a:endParaRPr lang="en-US"/>
        </a:p>
      </dgm:t>
    </dgm:pt>
    <dgm:pt modelId="{429009A9-19D1-45EF-A089-5E46EB37D177}" type="sibTrans" cxnId="{704AA1C7-3746-4253-9426-5E730D582C3D}">
      <dgm:prSet/>
      <dgm:spPr/>
      <dgm:t>
        <a:bodyPr/>
        <a:lstStyle/>
        <a:p>
          <a:endParaRPr lang="en-US"/>
        </a:p>
      </dgm:t>
    </dgm:pt>
    <dgm:pt modelId="{A7CA7C48-395C-4FDA-8CD1-757489297CBA}">
      <dgm:prSet phldrT="[Text]"/>
      <dgm:spPr/>
      <dgm:t>
        <a:bodyPr/>
        <a:lstStyle/>
        <a:p>
          <a:r>
            <a:rPr lang="en-US" dirty="0"/>
            <a:t>Where is the reported item stored?</a:t>
          </a:r>
        </a:p>
      </dgm:t>
    </dgm:pt>
    <dgm:pt modelId="{F2C77038-1D86-45B7-AFD8-D8EF920A5618}" type="parTrans" cxnId="{EEAF90BB-9539-4D2C-9BC8-D68E011AA225}">
      <dgm:prSet/>
      <dgm:spPr/>
      <dgm:t>
        <a:bodyPr/>
        <a:lstStyle/>
        <a:p>
          <a:endParaRPr lang="en-US"/>
        </a:p>
      </dgm:t>
    </dgm:pt>
    <dgm:pt modelId="{2DE8366F-4F2F-4C96-85A7-63B15A3B6E9F}" type="sibTrans" cxnId="{EEAF90BB-9539-4D2C-9BC8-D68E011AA225}">
      <dgm:prSet/>
      <dgm:spPr/>
      <dgm:t>
        <a:bodyPr/>
        <a:lstStyle/>
        <a:p>
          <a:endParaRPr lang="en-US"/>
        </a:p>
      </dgm:t>
    </dgm:pt>
    <dgm:pt modelId="{D901C46B-9584-4973-89D3-F8771EB0B4F0}">
      <dgm:prSet phldrT="[Text]"/>
      <dgm:spPr/>
      <dgm:t>
        <a:bodyPr/>
        <a:lstStyle/>
        <a:p>
          <a:r>
            <a:rPr lang="en-US" dirty="0"/>
            <a:t>How many lost incidents are raised? How many resolved? How many opened?</a:t>
          </a:r>
        </a:p>
      </dgm:t>
    </dgm:pt>
    <dgm:pt modelId="{24FEF921-FEB7-4DDA-A6FE-7AB0ED627FF6}" type="parTrans" cxnId="{C5D21F6F-1028-439C-A0D4-EF3C057E7B69}">
      <dgm:prSet/>
      <dgm:spPr/>
      <dgm:t>
        <a:bodyPr/>
        <a:lstStyle/>
        <a:p>
          <a:endParaRPr lang="en-US"/>
        </a:p>
      </dgm:t>
    </dgm:pt>
    <dgm:pt modelId="{7D58CD62-A288-4991-89EB-309B9735C3BC}" type="sibTrans" cxnId="{C5D21F6F-1028-439C-A0D4-EF3C057E7B69}">
      <dgm:prSet/>
      <dgm:spPr/>
      <dgm:t>
        <a:bodyPr/>
        <a:lstStyle/>
        <a:p>
          <a:endParaRPr lang="en-US"/>
        </a:p>
      </dgm:t>
    </dgm:pt>
    <dgm:pt modelId="{EAEBC2F2-DD0E-45DD-955A-DD08E43D8729}">
      <dgm:prSet phldrT="[Text]"/>
      <dgm:spPr/>
      <dgm:t>
        <a:bodyPr/>
        <a:lstStyle/>
        <a:p>
          <a:r>
            <a:rPr lang="en-US" dirty="0"/>
            <a:t>--Which officer has approved the most claims?</a:t>
          </a:r>
        </a:p>
      </dgm:t>
    </dgm:pt>
    <dgm:pt modelId="{E10C934A-375D-4DD4-9980-01682D404C37}" type="parTrans" cxnId="{85C7AEA4-4353-4374-9824-2FF4D8DAA352}">
      <dgm:prSet/>
      <dgm:spPr/>
      <dgm:t>
        <a:bodyPr/>
        <a:lstStyle/>
        <a:p>
          <a:endParaRPr lang="en-US"/>
        </a:p>
      </dgm:t>
    </dgm:pt>
    <dgm:pt modelId="{E4052788-DD9F-4CFB-A410-9E0320DB17A7}" type="sibTrans" cxnId="{85C7AEA4-4353-4374-9824-2FF4D8DAA352}">
      <dgm:prSet/>
      <dgm:spPr/>
      <dgm:t>
        <a:bodyPr/>
        <a:lstStyle/>
        <a:p>
          <a:endParaRPr lang="en-US"/>
        </a:p>
      </dgm:t>
    </dgm:pt>
    <dgm:pt modelId="{69AB3164-2B5C-45F5-B71C-2991E74DF957}">
      <dgm:prSet/>
      <dgm:spPr/>
      <dgm:t>
        <a:bodyPr/>
        <a:lstStyle/>
        <a:p>
          <a:r>
            <a:rPr lang="en-US"/>
            <a:t>--How many items have been found and stored over the past three months?</a:t>
          </a:r>
        </a:p>
      </dgm:t>
    </dgm:pt>
    <dgm:pt modelId="{FD9F727C-A5E3-44FE-B940-D12D03B9182D}" type="parTrans" cxnId="{18012B2B-5C26-4497-9C36-63A5DC71AE95}">
      <dgm:prSet/>
      <dgm:spPr/>
      <dgm:t>
        <a:bodyPr/>
        <a:lstStyle/>
        <a:p>
          <a:endParaRPr lang="en-US"/>
        </a:p>
      </dgm:t>
    </dgm:pt>
    <dgm:pt modelId="{E22B3F19-77EA-44F6-A0F3-3B3B79594146}" type="sibTrans" cxnId="{18012B2B-5C26-4497-9C36-63A5DC71AE95}">
      <dgm:prSet/>
      <dgm:spPr/>
      <dgm:t>
        <a:bodyPr/>
        <a:lstStyle/>
        <a:p>
          <a:endParaRPr lang="en-US"/>
        </a:p>
      </dgm:t>
    </dgm:pt>
    <dgm:pt modelId="{1286BB60-4BF0-4E71-9207-29C54041C49E}">
      <dgm:prSet/>
      <dgm:spPr/>
      <dgm:t>
        <a:bodyPr/>
        <a:lstStyle/>
        <a:p>
          <a:r>
            <a:rPr lang="en-US"/>
            <a:t>Where are the most items lost?Top 5 (Location)</a:t>
          </a:r>
        </a:p>
      </dgm:t>
    </dgm:pt>
    <dgm:pt modelId="{607238C9-0BB1-4968-B0A3-2965FE9D9634}" type="parTrans" cxnId="{B910B2EF-DC68-4507-96AF-E209C952D8F0}">
      <dgm:prSet/>
      <dgm:spPr/>
      <dgm:t>
        <a:bodyPr/>
        <a:lstStyle/>
        <a:p>
          <a:endParaRPr lang="en-US"/>
        </a:p>
      </dgm:t>
    </dgm:pt>
    <dgm:pt modelId="{1204A57E-D603-4654-9E83-1A732C42E476}" type="sibTrans" cxnId="{B910B2EF-DC68-4507-96AF-E209C952D8F0}">
      <dgm:prSet/>
      <dgm:spPr/>
      <dgm:t>
        <a:bodyPr/>
        <a:lstStyle/>
        <a:p>
          <a:endParaRPr lang="en-US"/>
        </a:p>
      </dgm:t>
    </dgm:pt>
    <dgm:pt modelId="{E8D7CFE5-BA81-43F0-8624-F36D335F760E}" type="pres">
      <dgm:prSet presAssocID="{87A13559-8067-4E8E-AEE2-3363A68AAC42}" presName="linear" presStyleCnt="0">
        <dgm:presLayoutVars>
          <dgm:dir/>
          <dgm:animLvl val="lvl"/>
          <dgm:resizeHandles val="exact"/>
        </dgm:presLayoutVars>
      </dgm:prSet>
      <dgm:spPr/>
    </dgm:pt>
    <dgm:pt modelId="{82D63C62-1D5C-4DE2-B3F3-C13600B75B16}" type="pres">
      <dgm:prSet presAssocID="{5BDC5A6B-ED83-401B-8B4E-10A4DB0E1B98}" presName="parentLin" presStyleCnt="0"/>
      <dgm:spPr/>
    </dgm:pt>
    <dgm:pt modelId="{4BEE65B7-4815-452D-8FE3-44C33867D969}" type="pres">
      <dgm:prSet presAssocID="{5BDC5A6B-ED83-401B-8B4E-10A4DB0E1B98}" presName="parentLeftMargin" presStyleLbl="node1" presStyleIdx="0" presStyleCnt="6"/>
      <dgm:spPr/>
    </dgm:pt>
    <dgm:pt modelId="{1EA0A42D-DA23-47EA-8BCD-7A9609BC73D6}" type="pres">
      <dgm:prSet presAssocID="{5BDC5A6B-ED83-401B-8B4E-10A4DB0E1B9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237E3CB-AB07-4340-81A3-DE6BF1060663}" type="pres">
      <dgm:prSet presAssocID="{5BDC5A6B-ED83-401B-8B4E-10A4DB0E1B98}" presName="negativeSpace" presStyleCnt="0"/>
      <dgm:spPr/>
    </dgm:pt>
    <dgm:pt modelId="{1A9C242D-BB75-47C3-BD0F-2DA0814C8D37}" type="pres">
      <dgm:prSet presAssocID="{5BDC5A6B-ED83-401B-8B4E-10A4DB0E1B98}" presName="childText" presStyleLbl="conFgAcc1" presStyleIdx="0" presStyleCnt="6">
        <dgm:presLayoutVars>
          <dgm:bulletEnabled val="1"/>
        </dgm:presLayoutVars>
      </dgm:prSet>
      <dgm:spPr/>
    </dgm:pt>
    <dgm:pt modelId="{97612E56-DEF4-4051-8B7F-8932AA77C839}" type="pres">
      <dgm:prSet presAssocID="{429009A9-19D1-45EF-A089-5E46EB37D177}" presName="spaceBetweenRectangles" presStyleCnt="0"/>
      <dgm:spPr/>
    </dgm:pt>
    <dgm:pt modelId="{30D93B32-AEA5-4BBB-81DC-F98847DB398A}" type="pres">
      <dgm:prSet presAssocID="{A7CA7C48-395C-4FDA-8CD1-757489297CBA}" presName="parentLin" presStyleCnt="0"/>
      <dgm:spPr/>
    </dgm:pt>
    <dgm:pt modelId="{27021627-0054-421F-A890-41B527DB1976}" type="pres">
      <dgm:prSet presAssocID="{A7CA7C48-395C-4FDA-8CD1-757489297CBA}" presName="parentLeftMargin" presStyleLbl="node1" presStyleIdx="0" presStyleCnt="6"/>
      <dgm:spPr/>
    </dgm:pt>
    <dgm:pt modelId="{5DCC2300-7D75-4ED4-B4AE-87C6489166D7}" type="pres">
      <dgm:prSet presAssocID="{A7CA7C48-395C-4FDA-8CD1-757489297CB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26BBD29-426B-4F2D-AF42-C56D7FFC61E7}" type="pres">
      <dgm:prSet presAssocID="{A7CA7C48-395C-4FDA-8CD1-757489297CBA}" presName="negativeSpace" presStyleCnt="0"/>
      <dgm:spPr/>
    </dgm:pt>
    <dgm:pt modelId="{C1F6B0AD-AC4C-48EA-9490-E0F67C352BE9}" type="pres">
      <dgm:prSet presAssocID="{A7CA7C48-395C-4FDA-8CD1-757489297CBA}" presName="childText" presStyleLbl="conFgAcc1" presStyleIdx="1" presStyleCnt="6">
        <dgm:presLayoutVars>
          <dgm:bulletEnabled val="1"/>
        </dgm:presLayoutVars>
      </dgm:prSet>
      <dgm:spPr/>
    </dgm:pt>
    <dgm:pt modelId="{2E1E95BB-A56C-4B77-83A9-F72990B4B6F7}" type="pres">
      <dgm:prSet presAssocID="{2DE8366F-4F2F-4C96-85A7-63B15A3B6E9F}" presName="spaceBetweenRectangles" presStyleCnt="0"/>
      <dgm:spPr/>
    </dgm:pt>
    <dgm:pt modelId="{ADFFA826-D3DA-42AE-8230-E3C527A0CA37}" type="pres">
      <dgm:prSet presAssocID="{D901C46B-9584-4973-89D3-F8771EB0B4F0}" presName="parentLin" presStyleCnt="0"/>
      <dgm:spPr/>
    </dgm:pt>
    <dgm:pt modelId="{05D73711-A7ED-4FA2-8A5E-2DD6AF400C03}" type="pres">
      <dgm:prSet presAssocID="{D901C46B-9584-4973-89D3-F8771EB0B4F0}" presName="parentLeftMargin" presStyleLbl="node1" presStyleIdx="1" presStyleCnt="6"/>
      <dgm:spPr/>
    </dgm:pt>
    <dgm:pt modelId="{67C053A6-9B22-436E-8828-49059CB7DA75}" type="pres">
      <dgm:prSet presAssocID="{D901C46B-9584-4973-89D3-F8771EB0B4F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F08FEF4-EE64-49A4-8AD4-0EF5D9853362}" type="pres">
      <dgm:prSet presAssocID="{D901C46B-9584-4973-89D3-F8771EB0B4F0}" presName="negativeSpace" presStyleCnt="0"/>
      <dgm:spPr/>
    </dgm:pt>
    <dgm:pt modelId="{AD9EF896-9A27-4DE2-841E-C6C5983230C0}" type="pres">
      <dgm:prSet presAssocID="{D901C46B-9584-4973-89D3-F8771EB0B4F0}" presName="childText" presStyleLbl="conFgAcc1" presStyleIdx="2" presStyleCnt="6">
        <dgm:presLayoutVars>
          <dgm:bulletEnabled val="1"/>
        </dgm:presLayoutVars>
      </dgm:prSet>
      <dgm:spPr/>
    </dgm:pt>
    <dgm:pt modelId="{D6D12657-4BCB-4B63-B358-CA9A092310F5}" type="pres">
      <dgm:prSet presAssocID="{7D58CD62-A288-4991-89EB-309B9735C3BC}" presName="spaceBetweenRectangles" presStyleCnt="0"/>
      <dgm:spPr/>
    </dgm:pt>
    <dgm:pt modelId="{D8EDDF37-6D52-458F-A6E7-0E905A9B3562}" type="pres">
      <dgm:prSet presAssocID="{EAEBC2F2-DD0E-45DD-955A-DD08E43D8729}" presName="parentLin" presStyleCnt="0"/>
      <dgm:spPr/>
    </dgm:pt>
    <dgm:pt modelId="{45F81595-5B41-4462-8FE0-15FEC6DE354E}" type="pres">
      <dgm:prSet presAssocID="{EAEBC2F2-DD0E-45DD-955A-DD08E43D8729}" presName="parentLeftMargin" presStyleLbl="node1" presStyleIdx="2" presStyleCnt="6"/>
      <dgm:spPr/>
    </dgm:pt>
    <dgm:pt modelId="{09DB9F27-566B-4525-81AE-9F99B86E3573}" type="pres">
      <dgm:prSet presAssocID="{EAEBC2F2-DD0E-45DD-955A-DD08E43D872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6A95884-5E41-4DFD-B888-E4D5F53CB3A7}" type="pres">
      <dgm:prSet presAssocID="{EAEBC2F2-DD0E-45DD-955A-DD08E43D8729}" presName="negativeSpace" presStyleCnt="0"/>
      <dgm:spPr/>
    </dgm:pt>
    <dgm:pt modelId="{9FF2819C-F032-483B-BD2E-F3D29828D6D5}" type="pres">
      <dgm:prSet presAssocID="{EAEBC2F2-DD0E-45DD-955A-DD08E43D8729}" presName="childText" presStyleLbl="conFgAcc1" presStyleIdx="3" presStyleCnt="6">
        <dgm:presLayoutVars>
          <dgm:bulletEnabled val="1"/>
        </dgm:presLayoutVars>
      </dgm:prSet>
      <dgm:spPr/>
    </dgm:pt>
    <dgm:pt modelId="{90ACE366-3708-4554-996A-183A218F7A0F}" type="pres">
      <dgm:prSet presAssocID="{E4052788-DD9F-4CFB-A410-9E0320DB17A7}" presName="spaceBetweenRectangles" presStyleCnt="0"/>
      <dgm:spPr/>
    </dgm:pt>
    <dgm:pt modelId="{36728574-518A-441B-B6CB-23BF5E1B056C}" type="pres">
      <dgm:prSet presAssocID="{1286BB60-4BF0-4E71-9207-29C54041C49E}" presName="parentLin" presStyleCnt="0"/>
      <dgm:spPr/>
    </dgm:pt>
    <dgm:pt modelId="{C5261DC4-D57A-4FBF-9148-997266205F40}" type="pres">
      <dgm:prSet presAssocID="{1286BB60-4BF0-4E71-9207-29C54041C49E}" presName="parentLeftMargin" presStyleLbl="node1" presStyleIdx="3" presStyleCnt="6"/>
      <dgm:spPr/>
    </dgm:pt>
    <dgm:pt modelId="{9A047205-E70F-4B51-B428-E7BC7EEB2DFD}" type="pres">
      <dgm:prSet presAssocID="{1286BB60-4BF0-4E71-9207-29C54041C49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0F12B44-20F1-4FCC-B3EB-69D798D3FCAF}" type="pres">
      <dgm:prSet presAssocID="{1286BB60-4BF0-4E71-9207-29C54041C49E}" presName="negativeSpace" presStyleCnt="0"/>
      <dgm:spPr/>
    </dgm:pt>
    <dgm:pt modelId="{05E8C2DC-4E57-412E-A3F1-FC9B4567FBF3}" type="pres">
      <dgm:prSet presAssocID="{1286BB60-4BF0-4E71-9207-29C54041C49E}" presName="childText" presStyleLbl="conFgAcc1" presStyleIdx="4" presStyleCnt="6">
        <dgm:presLayoutVars>
          <dgm:bulletEnabled val="1"/>
        </dgm:presLayoutVars>
      </dgm:prSet>
      <dgm:spPr/>
    </dgm:pt>
    <dgm:pt modelId="{46FCA6DA-3209-4A26-BEEB-26C7FF9BD420}" type="pres">
      <dgm:prSet presAssocID="{1204A57E-D603-4654-9E83-1A732C42E476}" presName="spaceBetweenRectangles" presStyleCnt="0"/>
      <dgm:spPr/>
    </dgm:pt>
    <dgm:pt modelId="{48F4A6F1-6EB3-4F2C-8FAE-EA9AA3CD11A9}" type="pres">
      <dgm:prSet presAssocID="{69AB3164-2B5C-45F5-B71C-2991E74DF957}" presName="parentLin" presStyleCnt="0"/>
      <dgm:spPr/>
    </dgm:pt>
    <dgm:pt modelId="{5837D5A0-6320-465F-9698-364FA332C35E}" type="pres">
      <dgm:prSet presAssocID="{69AB3164-2B5C-45F5-B71C-2991E74DF957}" presName="parentLeftMargin" presStyleLbl="node1" presStyleIdx="4" presStyleCnt="6"/>
      <dgm:spPr/>
    </dgm:pt>
    <dgm:pt modelId="{40677C03-AF67-4DEB-99F9-911187E2A031}" type="pres">
      <dgm:prSet presAssocID="{69AB3164-2B5C-45F5-B71C-2991E74DF95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DB80E9F-9F43-45E8-B0E2-43C976E477D2}" type="pres">
      <dgm:prSet presAssocID="{69AB3164-2B5C-45F5-B71C-2991E74DF957}" presName="negativeSpace" presStyleCnt="0"/>
      <dgm:spPr/>
    </dgm:pt>
    <dgm:pt modelId="{54084D90-9CF0-4526-93A9-24427F38878E}" type="pres">
      <dgm:prSet presAssocID="{69AB3164-2B5C-45F5-B71C-2991E74DF95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ACB9105-9B30-4259-AADE-D6D2D18079D0}" type="presOf" srcId="{D901C46B-9584-4973-89D3-F8771EB0B4F0}" destId="{05D73711-A7ED-4FA2-8A5E-2DD6AF400C03}" srcOrd="0" destOrd="0" presId="urn:microsoft.com/office/officeart/2005/8/layout/list1"/>
    <dgm:cxn modelId="{B6BF490B-330C-48DD-B8FC-49068BA87F48}" type="presOf" srcId="{69AB3164-2B5C-45F5-B71C-2991E74DF957}" destId="{40677C03-AF67-4DEB-99F9-911187E2A031}" srcOrd="1" destOrd="0" presId="urn:microsoft.com/office/officeart/2005/8/layout/list1"/>
    <dgm:cxn modelId="{178A6314-1E26-4E59-B080-F31BF079825F}" type="presOf" srcId="{69AB3164-2B5C-45F5-B71C-2991E74DF957}" destId="{5837D5A0-6320-465F-9698-364FA332C35E}" srcOrd="0" destOrd="0" presId="urn:microsoft.com/office/officeart/2005/8/layout/list1"/>
    <dgm:cxn modelId="{7D8F6E21-6BEB-4CCC-B026-6876CCB63EB7}" type="presOf" srcId="{5BDC5A6B-ED83-401B-8B4E-10A4DB0E1B98}" destId="{4BEE65B7-4815-452D-8FE3-44C33867D969}" srcOrd="0" destOrd="0" presId="urn:microsoft.com/office/officeart/2005/8/layout/list1"/>
    <dgm:cxn modelId="{6B149222-6608-453C-BF4C-B79BDC265638}" type="presOf" srcId="{EAEBC2F2-DD0E-45DD-955A-DD08E43D8729}" destId="{09DB9F27-566B-4525-81AE-9F99B86E3573}" srcOrd="1" destOrd="0" presId="urn:microsoft.com/office/officeart/2005/8/layout/list1"/>
    <dgm:cxn modelId="{F82C2328-D683-40C4-99B3-3784401A49C4}" type="presOf" srcId="{5BDC5A6B-ED83-401B-8B4E-10A4DB0E1B98}" destId="{1EA0A42D-DA23-47EA-8BCD-7A9609BC73D6}" srcOrd="1" destOrd="0" presId="urn:microsoft.com/office/officeart/2005/8/layout/list1"/>
    <dgm:cxn modelId="{B355B529-7CAE-48F0-B40A-83AFC70CCBEA}" type="presOf" srcId="{87A13559-8067-4E8E-AEE2-3363A68AAC42}" destId="{E8D7CFE5-BA81-43F0-8624-F36D335F760E}" srcOrd="0" destOrd="0" presId="urn:microsoft.com/office/officeart/2005/8/layout/list1"/>
    <dgm:cxn modelId="{18012B2B-5C26-4497-9C36-63A5DC71AE95}" srcId="{87A13559-8067-4E8E-AEE2-3363A68AAC42}" destId="{69AB3164-2B5C-45F5-B71C-2991E74DF957}" srcOrd="5" destOrd="0" parTransId="{FD9F727C-A5E3-44FE-B940-D12D03B9182D}" sibTransId="{E22B3F19-77EA-44F6-A0F3-3B3B79594146}"/>
    <dgm:cxn modelId="{63BE5934-A6C7-45E1-B97A-D996E6FD6BE4}" type="presOf" srcId="{1286BB60-4BF0-4E71-9207-29C54041C49E}" destId="{C5261DC4-D57A-4FBF-9148-997266205F40}" srcOrd="0" destOrd="0" presId="urn:microsoft.com/office/officeart/2005/8/layout/list1"/>
    <dgm:cxn modelId="{4FFFBF5B-EA77-4716-AED3-322F30A2723D}" type="presOf" srcId="{D901C46B-9584-4973-89D3-F8771EB0B4F0}" destId="{67C053A6-9B22-436E-8828-49059CB7DA75}" srcOrd="1" destOrd="0" presId="urn:microsoft.com/office/officeart/2005/8/layout/list1"/>
    <dgm:cxn modelId="{C7DF7D42-4923-4276-A12D-1CC1705C51F4}" type="presOf" srcId="{A7CA7C48-395C-4FDA-8CD1-757489297CBA}" destId="{5DCC2300-7D75-4ED4-B4AE-87C6489166D7}" srcOrd="1" destOrd="0" presId="urn:microsoft.com/office/officeart/2005/8/layout/list1"/>
    <dgm:cxn modelId="{C5D21F6F-1028-439C-A0D4-EF3C057E7B69}" srcId="{87A13559-8067-4E8E-AEE2-3363A68AAC42}" destId="{D901C46B-9584-4973-89D3-F8771EB0B4F0}" srcOrd="2" destOrd="0" parTransId="{24FEF921-FEB7-4DDA-A6FE-7AB0ED627FF6}" sibTransId="{7D58CD62-A288-4991-89EB-309B9735C3BC}"/>
    <dgm:cxn modelId="{352D0B58-07C8-4E2D-A394-AC82A35A713E}" type="presOf" srcId="{1286BB60-4BF0-4E71-9207-29C54041C49E}" destId="{9A047205-E70F-4B51-B428-E7BC7EEB2DFD}" srcOrd="1" destOrd="0" presId="urn:microsoft.com/office/officeart/2005/8/layout/list1"/>
    <dgm:cxn modelId="{2CE59858-D159-4761-9F18-175B058E9699}" type="presOf" srcId="{A7CA7C48-395C-4FDA-8CD1-757489297CBA}" destId="{27021627-0054-421F-A890-41B527DB1976}" srcOrd="0" destOrd="0" presId="urn:microsoft.com/office/officeart/2005/8/layout/list1"/>
    <dgm:cxn modelId="{85C7AEA4-4353-4374-9824-2FF4D8DAA352}" srcId="{87A13559-8067-4E8E-AEE2-3363A68AAC42}" destId="{EAEBC2F2-DD0E-45DD-955A-DD08E43D8729}" srcOrd="3" destOrd="0" parTransId="{E10C934A-375D-4DD4-9980-01682D404C37}" sibTransId="{E4052788-DD9F-4CFB-A410-9E0320DB17A7}"/>
    <dgm:cxn modelId="{EEAF90BB-9539-4D2C-9BC8-D68E011AA225}" srcId="{87A13559-8067-4E8E-AEE2-3363A68AAC42}" destId="{A7CA7C48-395C-4FDA-8CD1-757489297CBA}" srcOrd="1" destOrd="0" parTransId="{F2C77038-1D86-45B7-AFD8-D8EF920A5618}" sibTransId="{2DE8366F-4F2F-4C96-85A7-63B15A3B6E9F}"/>
    <dgm:cxn modelId="{704AA1C7-3746-4253-9426-5E730D582C3D}" srcId="{87A13559-8067-4E8E-AEE2-3363A68AAC42}" destId="{5BDC5A6B-ED83-401B-8B4E-10A4DB0E1B98}" srcOrd="0" destOrd="0" parTransId="{16E269A2-585D-4536-93C1-308114018533}" sibTransId="{429009A9-19D1-45EF-A089-5E46EB37D177}"/>
    <dgm:cxn modelId="{CC7998E8-60DF-4D0F-8D13-04C894F0A978}" type="presOf" srcId="{EAEBC2F2-DD0E-45DD-955A-DD08E43D8729}" destId="{45F81595-5B41-4462-8FE0-15FEC6DE354E}" srcOrd="0" destOrd="0" presId="urn:microsoft.com/office/officeart/2005/8/layout/list1"/>
    <dgm:cxn modelId="{B910B2EF-DC68-4507-96AF-E209C952D8F0}" srcId="{87A13559-8067-4E8E-AEE2-3363A68AAC42}" destId="{1286BB60-4BF0-4E71-9207-29C54041C49E}" srcOrd="4" destOrd="0" parTransId="{607238C9-0BB1-4968-B0A3-2965FE9D9634}" sibTransId="{1204A57E-D603-4654-9E83-1A732C42E476}"/>
    <dgm:cxn modelId="{CEAFFB51-FDDA-48C7-95EB-AD8B89BB3687}" type="presParOf" srcId="{E8D7CFE5-BA81-43F0-8624-F36D335F760E}" destId="{82D63C62-1D5C-4DE2-B3F3-C13600B75B16}" srcOrd="0" destOrd="0" presId="urn:microsoft.com/office/officeart/2005/8/layout/list1"/>
    <dgm:cxn modelId="{1BD2877E-15BA-46E6-A0FF-069DB9DB47C0}" type="presParOf" srcId="{82D63C62-1D5C-4DE2-B3F3-C13600B75B16}" destId="{4BEE65B7-4815-452D-8FE3-44C33867D969}" srcOrd="0" destOrd="0" presId="urn:microsoft.com/office/officeart/2005/8/layout/list1"/>
    <dgm:cxn modelId="{084AA963-1291-4E0B-9811-5E9D483828B1}" type="presParOf" srcId="{82D63C62-1D5C-4DE2-B3F3-C13600B75B16}" destId="{1EA0A42D-DA23-47EA-8BCD-7A9609BC73D6}" srcOrd="1" destOrd="0" presId="urn:microsoft.com/office/officeart/2005/8/layout/list1"/>
    <dgm:cxn modelId="{33FA67C6-93BA-4CDD-A960-F3468DE6ED4F}" type="presParOf" srcId="{E8D7CFE5-BA81-43F0-8624-F36D335F760E}" destId="{8237E3CB-AB07-4340-81A3-DE6BF1060663}" srcOrd="1" destOrd="0" presId="urn:microsoft.com/office/officeart/2005/8/layout/list1"/>
    <dgm:cxn modelId="{F45DEB21-45EA-4C0B-991F-36E7F2F23519}" type="presParOf" srcId="{E8D7CFE5-BA81-43F0-8624-F36D335F760E}" destId="{1A9C242D-BB75-47C3-BD0F-2DA0814C8D37}" srcOrd="2" destOrd="0" presId="urn:microsoft.com/office/officeart/2005/8/layout/list1"/>
    <dgm:cxn modelId="{8A58794C-7904-4339-9D66-2DFD9F99CDA7}" type="presParOf" srcId="{E8D7CFE5-BA81-43F0-8624-F36D335F760E}" destId="{97612E56-DEF4-4051-8B7F-8932AA77C839}" srcOrd="3" destOrd="0" presId="urn:microsoft.com/office/officeart/2005/8/layout/list1"/>
    <dgm:cxn modelId="{3D370D5E-C3C4-448B-8BDD-96083ECEB4A0}" type="presParOf" srcId="{E8D7CFE5-BA81-43F0-8624-F36D335F760E}" destId="{30D93B32-AEA5-4BBB-81DC-F98847DB398A}" srcOrd="4" destOrd="0" presId="urn:microsoft.com/office/officeart/2005/8/layout/list1"/>
    <dgm:cxn modelId="{70944D54-B551-4A57-BA95-8AC59B63F26C}" type="presParOf" srcId="{30D93B32-AEA5-4BBB-81DC-F98847DB398A}" destId="{27021627-0054-421F-A890-41B527DB1976}" srcOrd="0" destOrd="0" presId="urn:microsoft.com/office/officeart/2005/8/layout/list1"/>
    <dgm:cxn modelId="{5DD5771C-E0FB-4BF2-A2DD-142847E80300}" type="presParOf" srcId="{30D93B32-AEA5-4BBB-81DC-F98847DB398A}" destId="{5DCC2300-7D75-4ED4-B4AE-87C6489166D7}" srcOrd="1" destOrd="0" presId="urn:microsoft.com/office/officeart/2005/8/layout/list1"/>
    <dgm:cxn modelId="{A8E14D77-AFEC-469F-B3E1-68011E6044C6}" type="presParOf" srcId="{E8D7CFE5-BA81-43F0-8624-F36D335F760E}" destId="{026BBD29-426B-4F2D-AF42-C56D7FFC61E7}" srcOrd="5" destOrd="0" presId="urn:microsoft.com/office/officeart/2005/8/layout/list1"/>
    <dgm:cxn modelId="{CC637694-E9A6-4223-8907-A1822FFE038C}" type="presParOf" srcId="{E8D7CFE5-BA81-43F0-8624-F36D335F760E}" destId="{C1F6B0AD-AC4C-48EA-9490-E0F67C352BE9}" srcOrd="6" destOrd="0" presId="urn:microsoft.com/office/officeart/2005/8/layout/list1"/>
    <dgm:cxn modelId="{13907069-98CD-4B85-979D-E0925D7CE67A}" type="presParOf" srcId="{E8D7CFE5-BA81-43F0-8624-F36D335F760E}" destId="{2E1E95BB-A56C-4B77-83A9-F72990B4B6F7}" srcOrd="7" destOrd="0" presId="urn:microsoft.com/office/officeart/2005/8/layout/list1"/>
    <dgm:cxn modelId="{CFFCEECC-DADA-41C1-9AAD-2BB61BD8FE23}" type="presParOf" srcId="{E8D7CFE5-BA81-43F0-8624-F36D335F760E}" destId="{ADFFA826-D3DA-42AE-8230-E3C527A0CA37}" srcOrd="8" destOrd="0" presId="urn:microsoft.com/office/officeart/2005/8/layout/list1"/>
    <dgm:cxn modelId="{8544B5DF-9D61-48E6-A876-EB87526107B1}" type="presParOf" srcId="{ADFFA826-D3DA-42AE-8230-E3C527A0CA37}" destId="{05D73711-A7ED-4FA2-8A5E-2DD6AF400C03}" srcOrd="0" destOrd="0" presId="urn:microsoft.com/office/officeart/2005/8/layout/list1"/>
    <dgm:cxn modelId="{7827A27D-BB91-43E3-B611-1A3F61A10B08}" type="presParOf" srcId="{ADFFA826-D3DA-42AE-8230-E3C527A0CA37}" destId="{67C053A6-9B22-436E-8828-49059CB7DA75}" srcOrd="1" destOrd="0" presId="urn:microsoft.com/office/officeart/2005/8/layout/list1"/>
    <dgm:cxn modelId="{31E81284-F9F1-40CC-9C63-F021CDE1AD9E}" type="presParOf" srcId="{E8D7CFE5-BA81-43F0-8624-F36D335F760E}" destId="{3F08FEF4-EE64-49A4-8AD4-0EF5D9853362}" srcOrd="9" destOrd="0" presId="urn:microsoft.com/office/officeart/2005/8/layout/list1"/>
    <dgm:cxn modelId="{2E461B0E-CE94-42BF-8D3F-9E79B0FA06BE}" type="presParOf" srcId="{E8D7CFE5-BA81-43F0-8624-F36D335F760E}" destId="{AD9EF896-9A27-4DE2-841E-C6C5983230C0}" srcOrd="10" destOrd="0" presId="urn:microsoft.com/office/officeart/2005/8/layout/list1"/>
    <dgm:cxn modelId="{8090F591-0CC4-473F-A587-0F6BEE847BAA}" type="presParOf" srcId="{E8D7CFE5-BA81-43F0-8624-F36D335F760E}" destId="{D6D12657-4BCB-4B63-B358-CA9A092310F5}" srcOrd="11" destOrd="0" presId="urn:microsoft.com/office/officeart/2005/8/layout/list1"/>
    <dgm:cxn modelId="{C367A03C-0AEE-45B9-8B6D-C2B7EAE6486C}" type="presParOf" srcId="{E8D7CFE5-BA81-43F0-8624-F36D335F760E}" destId="{D8EDDF37-6D52-458F-A6E7-0E905A9B3562}" srcOrd="12" destOrd="0" presId="urn:microsoft.com/office/officeart/2005/8/layout/list1"/>
    <dgm:cxn modelId="{CA5D2718-5620-434C-8D05-5BDD2AABB6E0}" type="presParOf" srcId="{D8EDDF37-6D52-458F-A6E7-0E905A9B3562}" destId="{45F81595-5B41-4462-8FE0-15FEC6DE354E}" srcOrd="0" destOrd="0" presId="urn:microsoft.com/office/officeart/2005/8/layout/list1"/>
    <dgm:cxn modelId="{D1426F1B-6533-451E-85A6-35B48199A96E}" type="presParOf" srcId="{D8EDDF37-6D52-458F-A6E7-0E905A9B3562}" destId="{09DB9F27-566B-4525-81AE-9F99B86E3573}" srcOrd="1" destOrd="0" presId="urn:microsoft.com/office/officeart/2005/8/layout/list1"/>
    <dgm:cxn modelId="{F94940E4-72C9-4068-AA13-241C9FB1FE51}" type="presParOf" srcId="{E8D7CFE5-BA81-43F0-8624-F36D335F760E}" destId="{D6A95884-5E41-4DFD-B888-E4D5F53CB3A7}" srcOrd="13" destOrd="0" presId="urn:microsoft.com/office/officeart/2005/8/layout/list1"/>
    <dgm:cxn modelId="{01056D41-FB7D-490B-B039-7B627AB97793}" type="presParOf" srcId="{E8D7CFE5-BA81-43F0-8624-F36D335F760E}" destId="{9FF2819C-F032-483B-BD2E-F3D29828D6D5}" srcOrd="14" destOrd="0" presId="urn:microsoft.com/office/officeart/2005/8/layout/list1"/>
    <dgm:cxn modelId="{F3C45356-9FB6-44CF-ABAB-7C40941D0953}" type="presParOf" srcId="{E8D7CFE5-BA81-43F0-8624-F36D335F760E}" destId="{90ACE366-3708-4554-996A-183A218F7A0F}" srcOrd="15" destOrd="0" presId="urn:microsoft.com/office/officeart/2005/8/layout/list1"/>
    <dgm:cxn modelId="{0440AB9E-8CEF-45CC-B89D-BD489B0136EC}" type="presParOf" srcId="{E8D7CFE5-BA81-43F0-8624-F36D335F760E}" destId="{36728574-518A-441B-B6CB-23BF5E1B056C}" srcOrd="16" destOrd="0" presId="urn:microsoft.com/office/officeart/2005/8/layout/list1"/>
    <dgm:cxn modelId="{C6C52A8F-602F-42EB-9722-8E269A4098AD}" type="presParOf" srcId="{36728574-518A-441B-B6CB-23BF5E1B056C}" destId="{C5261DC4-D57A-4FBF-9148-997266205F40}" srcOrd="0" destOrd="0" presId="urn:microsoft.com/office/officeart/2005/8/layout/list1"/>
    <dgm:cxn modelId="{FEC9E8EB-4EFF-42F8-A0E6-83C48D100BC7}" type="presParOf" srcId="{36728574-518A-441B-B6CB-23BF5E1B056C}" destId="{9A047205-E70F-4B51-B428-E7BC7EEB2DFD}" srcOrd="1" destOrd="0" presId="urn:microsoft.com/office/officeart/2005/8/layout/list1"/>
    <dgm:cxn modelId="{F772F705-4DB0-40C7-8A58-ED5B7464E21F}" type="presParOf" srcId="{E8D7CFE5-BA81-43F0-8624-F36D335F760E}" destId="{E0F12B44-20F1-4FCC-B3EB-69D798D3FCAF}" srcOrd="17" destOrd="0" presId="urn:microsoft.com/office/officeart/2005/8/layout/list1"/>
    <dgm:cxn modelId="{B7330AF5-E373-408D-8809-260E2E5A44D1}" type="presParOf" srcId="{E8D7CFE5-BA81-43F0-8624-F36D335F760E}" destId="{05E8C2DC-4E57-412E-A3F1-FC9B4567FBF3}" srcOrd="18" destOrd="0" presId="urn:microsoft.com/office/officeart/2005/8/layout/list1"/>
    <dgm:cxn modelId="{E96F571E-0624-4CF4-BE74-E900EA8DC244}" type="presParOf" srcId="{E8D7CFE5-BA81-43F0-8624-F36D335F760E}" destId="{46FCA6DA-3209-4A26-BEEB-26C7FF9BD420}" srcOrd="19" destOrd="0" presId="urn:microsoft.com/office/officeart/2005/8/layout/list1"/>
    <dgm:cxn modelId="{5BC36E7F-90B4-465D-BFB2-6D6D91C824B3}" type="presParOf" srcId="{E8D7CFE5-BA81-43F0-8624-F36D335F760E}" destId="{48F4A6F1-6EB3-4F2C-8FAE-EA9AA3CD11A9}" srcOrd="20" destOrd="0" presId="urn:microsoft.com/office/officeart/2005/8/layout/list1"/>
    <dgm:cxn modelId="{44450023-3FA9-4204-9761-3428C8F6E2D6}" type="presParOf" srcId="{48F4A6F1-6EB3-4F2C-8FAE-EA9AA3CD11A9}" destId="{5837D5A0-6320-465F-9698-364FA332C35E}" srcOrd="0" destOrd="0" presId="urn:microsoft.com/office/officeart/2005/8/layout/list1"/>
    <dgm:cxn modelId="{FA87C004-9D1F-40D6-A434-539B5C18BDB4}" type="presParOf" srcId="{48F4A6F1-6EB3-4F2C-8FAE-EA9AA3CD11A9}" destId="{40677C03-AF67-4DEB-99F9-911187E2A031}" srcOrd="1" destOrd="0" presId="urn:microsoft.com/office/officeart/2005/8/layout/list1"/>
    <dgm:cxn modelId="{43BD403E-A891-40AC-89A0-DA754B796EC6}" type="presParOf" srcId="{E8D7CFE5-BA81-43F0-8624-F36D335F760E}" destId="{4DB80E9F-9F43-45E8-B0E2-43C976E477D2}" srcOrd="21" destOrd="0" presId="urn:microsoft.com/office/officeart/2005/8/layout/list1"/>
    <dgm:cxn modelId="{90F03C10-13BA-473B-AA11-F654F6D2E452}" type="presParOf" srcId="{E8D7CFE5-BA81-43F0-8624-F36D335F760E}" destId="{54084D90-9CF0-4526-93A9-24427F38878E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C242D-BB75-47C3-BD0F-2DA0814C8D37}">
      <dsp:nvSpPr>
        <dsp:cNvPr id="0" name=""/>
        <dsp:cNvSpPr/>
      </dsp:nvSpPr>
      <dsp:spPr>
        <a:xfrm>
          <a:off x="0" y="240368"/>
          <a:ext cx="9362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0A42D-DA23-47EA-8BCD-7A9609BC73D6}">
      <dsp:nvSpPr>
        <dsp:cNvPr id="0" name=""/>
        <dsp:cNvSpPr/>
      </dsp:nvSpPr>
      <dsp:spPr>
        <a:xfrm>
          <a:off x="468141" y="4208"/>
          <a:ext cx="655398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725" tIns="0" rIns="247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Items claimed so far?</a:t>
          </a:r>
        </a:p>
      </dsp:txBody>
      <dsp:txXfrm>
        <a:off x="491198" y="27265"/>
        <a:ext cx="6507869" cy="426206"/>
      </dsp:txXfrm>
    </dsp:sp>
    <dsp:sp modelId="{C1F6B0AD-AC4C-48EA-9490-E0F67C352BE9}">
      <dsp:nvSpPr>
        <dsp:cNvPr id="0" name=""/>
        <dsp:cNvSpPr/>
      </dsp:nvSpPr>
      <dsp:spPr>
        <a:xfrm>
          <a:off x="0" y="966128"/>
          <a:ext cx="9362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C2300-7D75-4ED4-B4AE-87C6489166D7}">
      <dsp:nvSpPr>
        <dsp:cNvPr id="0" name=""/>
        <dsp:cNvSpPr/>
      </dsp:nvSpPr>
      <dsp:spPr>
        <a:xfrm>
          <a:off x="468141" y="729968"/>
          <a:ext cx="655398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725" tIns="0" rIns="247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Where is the reported item stored?</a:t>
          </a:r>
        </a:p>
      </dsp:txBody>
      <dsp:txXfrm>
        <a:off x="491198" y="753025"/>
        <a:ext cx="6507869" cy="426206"/>
      </dsp:txXfrm>
    </dsp:sp>
    <dsp:sp modelId="{AD9EF896-9A27-4DE2-841E-C6C5983230C0}">
      <dsp:nvSpPr>
        <dsp:cNvPr id="0" name=""/>
        <dsp:cNvSpPr/>
      </dsp:nvSpPr>
      <dsp:spPr>
        <a:xfrm>
          <a:off x="0" y="1691888"/>
          <a:ext cx="9362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053A6-9B22-436E-8828-49059CB7DA75}">
      <dsp:nvSpPr>
        <dsp:cNvPr id="0" name=""/>
        <dsp:cNvSpPr/>
      </dsp:nvSpPr>
      <dsp:spPr>
        <a:xfrm>
          <a:off x="468141" y="1455728"/>
          <a:ext cx="655398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725" tIns="0" rIns="247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 many lost incidents are raised? How many resolved? How many opened?</a:t>
          </a:r>
        </a:p>
      </dsp:txBody>
      <dsp:txXfrm>
        <a:off x="491198" y="1478785"/>
        <a:ext cx="6507869" cy="426206"/>
      </dsp:txXfrm>
    </dsp:sp>
    <dsp:sp modelId="{9FF2819C-F032-483B-BD2E-F3D29828D6D5}">
      <dsp:nvSpPr>
        <dsp:cNvPr id="0" name=""/>
        <dsp:cNvSpPr/>
      </dsp:nvSpPr>
      <dsp:spPr>
        <a:xfrm>
          <a:off x="0" y="2417648"/>
          <a:ext cx="9362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B9F27-566B-4525-81AE-9F99B86E3573}">
      <dsp:nvSpPr>
        <dsp:cNvPr id="0" name=""/>
        <dsp:cNvSpPr/>
      </dsp:nvSpPr>
      <dsp:spPr>
        <a:xfrm>
          <a:off x="468141" y="2181488"/>
          <a:ext cx="655398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725" tIns="0" rIns="247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--Which officer has approved the most claims?</a:t>
          </a:r>
        </a:p>
      </dsp:txBody>
      <dsp:txXfrm>
        <a:off x="491198" y="2204545"/>
        <a:ext cx="6507869" cy="426206"/>
      </dsp:txXfrm>
    </dsp:sp>
    <dsp:sp modelId="{05E8C2DC-4E57-412E-A3F1-FC9B4567FBF3}">
      <dsp:nvSpPr>
        <dsp:cNvPr id="0" name=""/>
        <dsp:cNvSpPr/>
      </dsp:nvSpPr>
      <dsp:spPr>
        <a:xfrm>
          <a:off x="0" y="3143408"/>
          <a:ext cx="9362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47205-E70F-4B51-B428-E7BC7EEB2DFD}">
      <dsp:nvSpPr>
        <dsp:cNvPr id="0" name=""/>
        <dsp:cNvSpPr/>
      </dsp:nvSpPr>
      <dsp:spPr>
        <a:xfrm>
          <a:off x="468141" y="2907248"/>
          <a:ext cx="655398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725" tIns="0" rIns="247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Where are the most items lost?Top 5 (Location)</a:t>
          </a:r>
        </a:p>
      </dsp:txBody>
      <dsp:txXfrm>
        <a:off x="491198" y="2930305"/>
        <a:ext cx="6507869" cy="426206"/>
      </dsp:txXfrm>
    </dsp:sp>
    <dsp:sp modelId="{54084D90-9CF0-4526-93A9-24427F38878E}">
      <dsp:nvSpPr>
        <dsp:cNvPr id="0" name=""/>
        <dsp:cNvSpPr/>
      </dsp:nvSpPr>
      <dsp:spPr>
        <a:xfrm>
          <a:off x="0" y="3869169"/>
          <a:ext cx="9362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77C03-AF67-4DEB-99F9-911187E2A031}">
      <dsp:nvSpPr>
        <dsp:cNvPr id="0" name=""/>
        <dsp:cNvSpPr/>
      </dsp:nvSpPr>
      <dsp:spPr>
        <a:xfrm>
          <a:off x="468141" y="3633009"/>
          <a:ext cx="655398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725" tIns="0" rIns="247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--How many items have been found and stored over the past three months?</a:t>
          </a:r>
        </a:p>
      </dsp:txBody>
      <dsp:txXfrm>
        <a:off x="491198" y="3656066"/>
        <a:ext cx="6507869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3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3" y="5037663"/>
            <a:ext cx="897467" cy="279400"/>
          </a:xfrm>
        </p:spPr>
        <p:txBody>
          <a:bodyPr/>
          <a:lstStyle/>
          <a:p>
            <a:fld id="{88D38747-4367-4BD2-8D51-C97E202738E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2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7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401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7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1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9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9" y="4343401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656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2"/>
            <a:ext cx="9296399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3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401"/>
            <a:ext cx="9609667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739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160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2"/>
            <a:ext cx="9296399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641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7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470401"/>
            <a:ext cx="9609671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688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7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8" y="982133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1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43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3"/>
            <a:ext cx="8158691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5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8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3"/>
            <a:ext cx="5469467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1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2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7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3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3" y="98213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2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2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database-data-storage-cylinder-14976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EDA46E-AECC-43B8-B54F-FA6E4C0C6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789037-2F02-4B13-8573-CB800A968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399250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7B4C5E-A726-4AC9-9254-E81F0698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366674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1ACED-A22D-4D02-9619-13B904DF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07" y="1385822"/>
            <a:ext cx="3055676" cy="28763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400" b="1">
                <a:solidFill>
                  <a:schemeClr val="bg1"/>
                </a:solidFill>
              </a:rPr>
              <a:t>SYRACUSE UNIVERSITY LOST AND FOUND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CC4A6-CEE6-4864-92B6-351F4A99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07" y="4533060"/>
            <a:ext cx="3055676" cy="9523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2000">
                <a:solidFill>
                  <a:schemeClr val="bg1"/>
                </a:solidFill>
              </a:rPr>
              <a:t>By</a:t>
            </a:r>
          </a:p>
          <a:p>
            <a:pPr defTabSz="457200"/>
            <a:r>
              <a:rPr lang="en-US" sz="2000">
                <a:solidFill>
                  <a:schemeClr val="bg1"/>
                </a:solidFill>
              </a:rPr>
              <a:t>Manideep and Lakshya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F9D90F-7118-49FD-9E75-223103DD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6971" y="4397593"/>
            <a:ext cx="27621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7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40A90-E165-4881-B9B1-147D00032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dirty="0">
                <a:solidFill>
                  <a:srgbClr val="262626"/>
                </a:solidFill>
              </a:rPr>
              <a:t>Incident Interface</a:t>
            </a:r>
            <a:br>
              <a:rPr lang="en-US" dirty="0">
                <a:solidFill>
                  <a:srgbClr val="262626"/>
                </a:solidFill>
              </a:rPr>
            </a:br>
            <a:endParaRPr lang="en-US" dirty="0">
              <a:solidFill>
                <a:srgbClr val="262626"/>
              </a:solidFill>
            </a:endParaRP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D2F94F-0C89-4128-80B7-73DEB4741EF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24918" y="844924"/>
            <a:ext cx="7259229" cy="42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5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40A90-E165-4881-B9B1-147D00032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>
                <a:solidFill>
                  <a:srgbClr val="262626"/>
                </a:solidFill>
              </a:rPr>
              <a:t>Claim</a:t>
            </a:r>
            <a:br>
              <a:rPr lang="en-US" dirty="0">
                <a:solidFill>
                  <a:srgbClr val="262626"/>
                </a:solidFill>
              </a:rPr>
            </a:br>
            <a:endParaRPr lang="en-US" dirty="0">
              <a:solidFill>
                <a:srgbClr val="262626"/>
              </a:solidFill>
            </a:endParaRP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9048CC-45BF-4D0E-B619-4FB4D508C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60" y="959478"/>
            <a:ext cx="586821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0A90-E165-4881-B9B1-147D00032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7973" y="368203"/>
            <a:ext cx="9990137" cy="1054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IN" sz="5400" dirty="0">
                <a:solidFill>
                  <a:srgbClr val="262626"/>
                </a:solidFill>
              </a:rPr>
              <a:t>Major Data Questions</a:t>
            </a:r>
            <a:endParaRPr lang="en-US" sz="5400" dirty="0">
              <a:solidFill>
                <a:srgbClr val="262626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0EDA5E7-D758-4419-90D1-E2E4DE7CE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117630"/>
              </p:ext>
            </p:extLst>
          </p:nvPr>
        </p:nvGraphicFramePr>
        <p:xfrm>
          <a:off x="2031998" y="1617785"/>
          <a:ext cx="9362833" cy="4276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646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940A90-E165-4881-B9B1-147D00032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2600">
                <a:solidFill>
                  <a:srgbClr val="262626"/>
                </a:solidFill>
              </a:rPr>
              <a:t>How many lost and found incidents are resolved? and How many opened status?</a:t>
            </a:r>
            <a:br>
              <a:rPr lang="en-US" sz="2600">
                <a:solidFill>
                  <a:srgbClr val="262626"/>
                </a:solidFill>
              </a:rPr>
            </a:br>
            <a:r>
              <a:rPr lang="en-US" sz="2600">
                <a:solidFill>
                  <a:srgbClr val="262626"/>
                </a:solidFill>
              </a:rPr>
              <a:t>How Many total Claims were made?</a:t>
            </a:r>
            <a:br>
              <a:rPr lang="en-US" sz="2600">
                <a:solidFill>
                  <a:srgbClr val="262626"/>
                </a:solidFill>
              </a:rPr>
            </a:br>
            <a:br>
              <a:rPr lang="en-US" sz="2600">
                <a:solidFill>
                  <a:srgbClr val="262626"/>
                </a:solidFill>
              </a:rPr>
            </a:br>
            <a:endParaRPr lang="en-US" sz="2600">
              <a:solidFill>
                <a:srgbClr val="26262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492906-6A7D-4209-8B66-7959D37D9F7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418668" y="1822343"/>
            <a:ext cx="5469466" cy="321331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7808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940A90-E165-4881-B9B1-147D00032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200" dirty="0"/>
              <a:t>Where is the reported item stored?</a:t>
            </a:r>
            <a:br>
              <a:rPr lang="en-US" sz="2600" dirty="0">
                <a:solidFill>
                  <a:srgbClr val="262626"/>
                </a:solidFill>
              </a:rPr>
            </a:br>
            <a:br>
              <a:rPr lang="en-US" sz="2600" dirty="0">
                <a:solidFill>
                  <a:srgbClr val="262626"/>
                </a:solidFill>
              </a:rPr>
            </a:br>
            <a:endParaRPr lang="en-US" sz="2600" dirty="0">
              <a:solidFill>
                <a:srgbClr val="262626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168686-A6FE-483D-A88E-DF20C5DF179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332828" y="1565078"/>
            <a:ext cx="5943600" cy="289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8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940A90-E165-4881-B9B1-147D00032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3724" y="1024335"/>
            <a:ext cx="4134942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dirty="0"/>
              <a:t>Items claimed so far?</a:t>
            </a:r>
            <a:br>
              <a:rPr lang="en-US" dirty="0"/>
            </a:br>
            <a:br>
              <a:rPr lang="en-US" sz="2600" dirty="0">
                <a:solidFill>
                  <a:srgbClr val="262626"/>
                </a:solidFill>
              </a:rPr>
            </a:br>
            <a:br>
              <a:rPr lang="en-US" sz="2600" dirty="0">
                <a:solidFill>
                  <a:srgbClr val="262626"/>
                </a:solidFill>
              </a:rPr>
            </a:br>
            <a:endParaRPr lang="en-US" sz="2600" dirty="0">
              <a:solidFill>
                <a:srgbClr val="262626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4E571B-216B-4912-A4AD-CD826933300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812322" y="1529445"/>
            <a:ext cx="6723185" cy="35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0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940A90-E165-4881-B9B1-147D00032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3724" y="1024335"/>
            <a:ext cx="4134942" cy="28238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457200">
              <a:lnSpc>
                <a:spcPct val="90000"/>
              </a:lnSpc>
            </a:pPr>
            <a:r>
              <a:rPr lang="en-US" dirty="0"/>
              <a:t>Which officer has approved the most claims?</a:t>
            </a:r>
            <a:br>
              <a:rPr lang="en-US" dirty="0"/>
            </a:br>
            <a:br>
              <a:rPr lang="en-US" sz="2600" dirty="0">
                <a:solidFill>
                  <a:srgbClr val="262626"/>
                </a:solidFill>
              </a:rPr>
            </a:br>
            <a:br>
              <a:rPr lang="en-US" sz="2600" dirty="0">
                <a:solidFill>
                  <a:srgbClr val="262626"/>
                </a:solidFill>
              </a:rPr>
            </a:br>
            <a:endParaRPr lang="en-US" sz="2600" dirty="0">
              <a:solidFill>
                <a:srgbClr val="26262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6D8B5-E9AB-4A73-8375-211FD08817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708" y="1108191"/>
            <a:ext cx="6292801" cy="31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2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940A90-E165-4881-B9B1-147D00032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3724" y="1024335"/>
            <a:ext cx="4134942" cy="28238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457200"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</a:rPr>
              <a:t>Where are the most items </a:t>
            </a:r>
            <a:r>
              <a:rPr lang="en-US" dirty="0" err="1">
                <a:solidFill>
                  <a:srgbClr val="262626"/>
                </a:solidFill>
              </a:rPr>
              <a:t>lost?Top</a:t>
            </a:r>
            <a:r>
              <a:rPr lang="en-US" dirty="0">
                <a:solidFill>
                  <a:srgbClr val="262626"/>
                </a:solidFill>
              </a:rPr>
              <a:t> 5 (Location)</a:t>
            </a:r>
            <a:br>
              <a:rPr lang="en-US" dirty="0">
                <a:solidFill>
                  <a:srgbClr val="262626"/>
                </a:solidFill>
              </a:rPr>
            </a:br>
            <a:br>
              <a:rPr lang="en-US" dirty="0">
                <a:solidFill>
                  <a:srgbClr val="262626"/>
                </a:solidFill>
              </a:rPr>
            </a:br>
            <a:br>
              <a:rPr lang="en-US" dirty="0">
                <a:solidFill>
                  <a:srgbClr val="262626"/>
                </a:solidFill>
              </a:rPr>
            </a:br>
            <a:endParaRPr lang="en-US" sz="2600" dirty="0">
              <a:solidFill>
                <a:srgbClr val="26262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C756E9-23F1-471B-B9F8-FBC598A6EC3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290625" y="1078328"/>
            <a:ext cx="5943600" cy="27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3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4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EBF22C-A89E-4C59-A955-469B01CFB348}"/>
              </a:ext>
            </a:extLst>
          </p:cNvPr>
          <p:cNvSpPr txBox="1"/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6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DE05-96F8-4FBF-BCD3-F23362E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ever Lost Something in campus?</a:t>
            </a:r>
          </a:p>
        </p:txBody>
      </p:sp>
    </p:spTree>
    <p:extLst>
      <p:ext uri="{BB962C8B-B14F-4D97-AF65-F5344CB8AC3E}">
        <p14:creationId xmlns:p14="http://schemas.microsoft.com/office/powerpoint/2010/main" val="282780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6F73-0874-436F-BB90-E4CBC156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0810-9C7F-4F1E-AF87-684AF524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Department of Public Safety (DPS) and drop Complaint</a:t>
            </a:r>
          </a:p>
          <a:p>
            <a:r>
              <a:rPr lang="en-US" dirty="0"/>
              <a:t>To track  the Status visit the DPS office or Email the officer</a:t>
            </a:r>
          </a:p>
          <a:p>
            <a:r>
              <a:rPr lang="en-US" dirty="0"/>
              <a:t>DPS officers manually track these complaints</a:t>
            </a:r>
          </a:p>
        </p:txBody>
      </p:sp>
    </p:spTree>
    <p:extLst>
      <p:ext uri="{BB962C8B-B14F-4D97-AF65-F5344CB8AC3E}">
        <p14:creationId xmlns:p14="http://schemas.microsoft.com/office/powerpoint/2010/main" val="83823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5899E0-F23E-47FE-9720-BD153F1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2602576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How database can simplify this Process?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06334D-AA33-49DB-913F-1674B06D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" name="Content Placeholder 4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B1A1E2E7-65D5-4D06-A826-C7BE7EACE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28618" y="982131"/>
            <a:ext cx="404956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874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0A90-E165-4881-B9B1-147D00032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7973" y="368203"/>
            <a:ext cx="9990137" cy="1054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400" dirty="0">
                <a:solidFill>
                  <a:srgbClr val="262626"/>
                </a:solidFill>
              </a:rPr>
              <a:t>Entity Relationship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A68847-660E-4944-99D8-3C8B10F2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73" y="1410207"/>
            <a:ext cx="10269415" cy="48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8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40A90-E165-4881-B9B1-147D00032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dirty="0">
                <a:solidFill>
                  <a:srgbClr val="262626"/>
                </a:solidFill>
              </a:rPr>
              <a:t>Reporter Registration Form</a:t>
            </a:r>
            <a:br>
              <a:rPr lang="en-US" dirty="0">
                <a:solidFill>
                  <a:srgbClr val="262626"/>
                </a:solidFill>
              </a:rPr>
            </a:br>
            <a:endParaRPr lang="en-US" dirty="0">
              <a:solidFill>
                <a:srgbClr val="262626"/>
              </a:solidFill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C53D02-C713-4129-AC47-69070794D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66" y="509583"/>
            <a:ext cx="6263205" cy="61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8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40A90-E165-4881-B9B1-147D00032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IN" dirty="0">
                <a:solidFill>
                  <a:srgbClr val="262626"/>
                </a:solidFill>
              </a:rPr>
              <a:t>A</a:t>
            </a:r>
            <a:r>
              <a:rPr lang="en-US" dirty="0">
                <a:solidFill>
                  <a:srgbClr val="262626"/>
                </a:solidFill>
              </a:rPr>
              <a:t>ssignee Registration Form</a:t>
            </a:r>
            <a:br>
              <a:rPr lang="en-US" dirty="0">
                <a:solidFill>
                  <a:srgbClr val="262626"/>
                </a:solidFill>
              </a:rPr>
            </a:br>
            <a:endParaRPr lang="en-US" dirty="0">
              <a:solidFill>
                <a:srgbClr val="262626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C349C-186B-4D03-B7B3-35388A4C4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674603"/>
            <a:ext cx="6098041" cy="54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2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40A90-E165-4881-B9B1-147D00032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dirty="0">
                <a:solidFill>
                  <a:srgbClr val="262626"/>
                </a:solidFill>
              </a:rPr>
              <a:t>Reporter Interface</a:t>
            </a:r>
            <a:br>
              <a:rPr lang="en-US" dirty="0">
                <a:solidFill>
                  <a:srgbClr val="262626"/>
                </a:solidFill>
              </a:rPr>
            </a:br>
            <a:endParaRPr lang="en-US" dirty="0">
              <a:solidFill>
                <a:srgbClr val="262626"/>
              </a:solidFill>
            </a:endParaRP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DF1AE4-B933-4E38-A990-8404CA89F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376" y="772563"/>
            <a:ext cx="7159391" cy="413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2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940A90-E165-4881-B9B1-147D00032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800">
                <a:solidFill>
                  <a:srgbClr val="262626"/>
                </a:solidFill>
              </a:rPr>
              <a:t>Raising an Incident</a:t>
            </a:r>
            <a:br>
              <a:rPr lang="en-US" sz="4800">
                <a:solidFill>
                  <a:srgbClr val="262626"/>
                </a:solidFill>
              </a:rPr>
            </a:br>
            <a:endParaRPr lang="en-US" sz="4800">
              <a:solidFill>
                <a:srgbClr val="262626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41BF52-B03B-4F90-83E7-F0A3E6F7F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823" y="982131"/>
            <a:ext cx="4759156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80299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C8F8F987E2E54E993CEB521A3CE13F" ma:contentTypeVersion="11" ma:contentTypeDescription="Create a new document." ma:contentTypeScope="" ma:versionID="1ad286d7c7a8d2681ee96d72aa516380">
  <xsd:schema xmlns:xsd="http://www.w3.org/2001/XMLSchema" xmlns:xs="http://www.w3.org/2001/XMLSchema" xmlns:p="http://schemas.microsoft.com/office/2006/metadata/properties" xmlns:ns3="0411d28f-4db0-4c1f-b140-0fddf4205e43" xmlns:ns4="76b69625-a257-48f1-be31-99b0f7a56161" targetNamespace="http://schemas.microsoft.com/office/2006/metadata/properties" ma:root="true" ma:fieldsID="aaf7fe32d80e62c191fd32aab2e57e16" ns3:_="" ns4:_="">
    <xsd:import namespace="0411d28f-4db0-4c1f-b140-0fddf4205e43"/>
    <xsd:import namespace="76b69625-a257-48f1-be31-99b0f7a561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1d28f-4db0-4c1f-b140-0fddf4205e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69625-a257-48f1-be31-99b0f7a56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A8AB48-31C6-4019-94FB-1556600D8B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763AA7-4640-4563-B220-7E7EC106C9B4}">
  <ds:schemaRefs>
    <ds:schemaRef ds:uri="http://purl.org/dc/terms/"/>
    <ds:schemaRef ds:uri="http://purl.org/dc/dcmitype/"/>
    <ds:schemaRef ds:uri="76b69625-a257-48f1-be31-99b0f7a5616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0411d28f-4db0-4c1f-b140-0fddf4205e43"/>
  </ds:schemaRefs>
</ds:datastoreItem>
</file>

<file path=customXml/itemProps3.xml><?xml version="1.0" encoding="utf-8"?>
<ds:datastoreItem xmlns:ds="http://schemas.openxmlformats.org/officeDocument/2006/customXml" ds:itemID="{7D11D51E-68B6-40CD-8DE3-57B08836A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11d28f-4db0-4c1f-b140-0fddf4205e43"/>
    <ds:schemaRef ds:uri="76b69625-a257-48f1-be31-99b0f7a56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215</Words>
  <Application>Microsoft Office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SYRACUSE UNIVERSITY LOST AND FOUND</vt:lpstr>
      <vt:lpstr>Have you ever Lost Something in campus?</vt:lpstr>
      <vt:lpstr>Current scenario</vt:lpstr>
      <vt:lpstr>How database can simplify this Process?</vt:lpstr>
      <vt:lpstr>Entity Relationship diagram</vt:lpstr>
      <vt:lpstr>Reporter Registration Form </vt:lpstr>
      <vt:lpstr>Assignee Registration Form </vt:lpstr>
      <vt:lpstr>Reporter Interface </vt:lpstr>
      <vt:lpstr>Raising an Incident </vt:lpstr>
      <vt:lpstr>Incident Interface </vt:lpstr>
      <vt:lpstr>Claim </vt:lpstr>
      <vt:lpstr>Major Data Questions</vt:lpstr>
      <vt:lpstr>How many lost and found incidents are resolved? and How many opened status? How Many total Claims were made?  </vt:lpstr>
      <vt:lpstr>Where is the reported item stored?  </vt:lpstr>
      <vt:lpstr>Items claimed so far?   </vt:lpstr>
      <vt:lpstr>Which officer has approved the most claims?   </vt:lpstr>
      <vt:lpstr>Where are the most items lost?Top 5 (Location)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SYRACUSE UNIVERSITY LOST AND FOUND</dc:title>
  <dc:creator>manideep k</dc:creator>
  <cp:lastModifiedBy>Lakshya Kumar Gupta</cp:lastModifiedBy>
  <cp:revision>3</cp:revision>
  <dcterms:created xsi:type="dcterms:W3CDTF">2019-12-03T17:00:48Z</dcterms:created>
  <dcterms:modified xsi:type="dcterms:W3CDTF">2019-12-03T19:22:44Z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0x01010043C8F8F987E2E54E993CEB521A3CE13F</vt:lpwstr>
  </property>
</Properties>
</file>