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77" r:id="rId8"/>
    <p:sldId id="278" r:id="rId9"/>
    <p:sldId id="279" r:id="rId10"/>
    <p:sldId id="280" r:id="rId11"/>
    <p:sldId id="281" r:id="rId12"/>
    <p:sldId id="282" r:id="rId13"/>
    <p:sldId id="283" r:id="rId14"/>
    <p:sldId id="284" r:id="rId15"/>
    <p:sldId id="290" r:id="rId16"/>
    <p:sldId id="285" r:id="rId17"/>
    <p:sldId id="286" r:id="rId18"/>
    <p:sldId id="287" r:id="rId19"/>
    <p:sldId id="288" r:id="rId20"/>
  </p:sldIdLst>
  <p:sldSz cx="10080625" cy="7559675"/>
  <p:notesSz cx="10080625" cy="7559675"/>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603" y="48"/>
      </p:cViewPr>
      <p:guideLst>
        <p:guide orient="horz" pos="2381"/>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Title Slide">
    <p:spTree>
      <p:nvGrpSpPr>
        <p:cNvPr id="1" name=""/>
        <p:cNvGrpSpPr/>
        <p:nvPr/>
      </p:nvGrpSpPr>
      <p:grpSpPr bwMode="auto">
        <a:xfrm>
          <a:off x="0" y="0"/>
          <a:ext cx="0" cy="0"/>
          <a:chOff x="0" y="0"/>
          <a:chExt cx="0" cy="0"/>
        </a:xfrm>
      </p:grpSpPr>
      <p:sp>
        <p:nvSpPr>
          <p:cNvPr id="2" name="Title 1"/>
          <p:cNvSpPr txBox="1">
            <a:spLocks noGrp="1"/>
          </p:cNvSpPr>
          <p:nvPr>
            <p:ph type="ctrTitle"/>
          </p:nvPr>
        </p:nvSpPr>
        <p:spPr bwMode="auto">
          <a:xfrm>
            <a:off x="755651" y="2347913"/>
            <a:ext cx="8569327" cy="1620838"/>
          </a:xfrm>
          <a:prstGeom prst="rect">
            <a:avLst/>
          </a:prstGeom>
          <a:noFill/>
          <a:ln>
            <a:noFill/>
          </a:ln>
        </p:spPr>
        <p:txBody>
          <a:bodyPr vert="horz" wrap="square" lIns="91440" tIns="45720" rIns="91440" bIns="45720" anchor="t" anchorCtr="1" compatLnSpc="1">
            <a:noAutofit/>
          </a:bodyPr>
          <a:lstStyle>
            <a:lvl1pPr marL="0" marR="0" lvl="0" indent="0" algn="ctr" defTabSz="457200">
              <a:lnSpc>
                <a:spcPct val="100000"/>
              </a:lnSpc>
              <a:spcBef>
                <a:spcPts val="0"/>
              </a:spcBef>
              <a:spcAft>
                <a:spcPts val="0"/>
              </a:spcAft>
              <a:defRPr lang="en-US" b="0" i="0" u="none" strike="noStrike" cap="none" spc="0">
                <a:solidFill>
                  <a:srgbClr val="000000"/>
                </a:solidFill>
                <a:latin typeface="Times" panose="00000500000000020000"/>
              </a:defRPr>
            </a:lvl1pPr>
          </a:lstStyle>
          <a:p>
            <a:pPr lvl="0">
              <a:defRPr/>
            </a:pPr>
            <a:r>
              <a:rPr lang="en-US"/>
              <a:t>Click to edit Master title style</a:t>
            </a:r>
          </a:p>
        </p:txBody>
      </p:sp>
      <p:sp>
        <p:nvSpPr>
          <p:cNvPr id="3" name="Subtitle 2"/>
          <p:cNvSpPr txBox="1">
            <a:spLocks noGrp="1"/>
          </p:cNvSpPr>
          <p:nvPr>
            <p:ph type="subTitle" idx="1"/>
          </p:nvPr>
        </p:nvSpPr>
        <p:spPr bwMode="auto">
          <a:xfrm>
            <a:off x="1512883" y="4283077"/>
            <a:ext cx="7056433" cy="1931990"/>
          </a:xfrm>
          <a:prstGeom prst="rect">
            <a:avLst/>
          </a:prstGeom>
          <a:noFill/>
          <a:ln>
            <a:noFill/>
          </a:ln>
        </p:spPr>
        <p:txBody>
          <a:bodyPr vert="horz" wrap="square" lIns="91440" tIns="45720" rIns="91440" bIns="45720" anchor="t" anchorCtr="1" compatLnSpc="1">
            <a:noAutofit/>
          </a:bodyPr>
          <a:lstStyle>
            <a:lvl1pPr marL="0" marR="0" lvl="0" indent="0" algn="ctr" defTabSz="457200">
              <a:lnSpc>
                <a:spcPct val="100000"/>
              </a:lnSpc>
              <a:spcBef>
                <a:spcPts val="0"/>
              </a:spcBef>
              <a:spcAft>
                <a:spcPts val="1415"/>
              </a:spcAft>
              <a:buNone/>
              <a:defRPr lang="en-US" sz="3200" b="0" i="0" u="none" strike="noStrike" cap="none" spc="0">
                <a:solidFill>
                  <a:srgbClr val="000000"/>
                </a:solidFill>
                <a:latin typeface="Times" panose="00000500000000020000"/>
              </a:defRPr>
            </a:lvl1pPr>
          </a:lstStyle>
          <a:p>
            <a:pPr lvl="0">
              <a:defRPr/>
            </a:pPr>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txBox="1">
            <a:spLocks noGrp="1"/>
          </p:cNvSpPr>
          <p:nvPr>
            <p:ph type="title"/>
          </p:nvPr>
        </p:nvSpPr>
        <p:spPr bwMode="auto">
          <a:xfrm>
            <a:off x="504821" y="303215"/>
            <a:ext cx="9072567" cy="1258891"/>
          </a:xfrm>
          <a:prstGeom prst="rect">
            <a:avLst/>
          </a:prstGeom>
          <a:noFill/>
          <a:ln>
            <a:noFill/>
          </a:ln>
        </p:spPr>
        <p:txBody>
          <a:bodyPr vert="horz" wrap="square" lIns="91440" tIns="45720" rIns="91440" bIns="45720" anchor="t" anchorCtr="1" compatLnSpc="1">
            <a:noAutofit/>
          </a:bodyPr>
          <a:lstStyle>
            <a:lvl1pPr marL="0" marR="0" lvl="0" indent="0" algn="ctr" defTabSz="457200">
              <a:lnSpc>
                <a:spcPct val="100000"/>
              </a:lnSpc>
              <a:spcBef>
                <a:spcPts val="0"/>
              </a:spcBef>
              <a:spcAft>
                <a:spcPts val="0"/>
              </a:spcAft>
              <a:defRPr lang="en-US" b="0" i="0" u="none" strike="noStrike" cap="none" spc="0">
                <a:solidFill>
                  <a:srgbClr val="000000"/>
                </a:solidFill>
                <a:latin typeface="Times" panose="00000500000000020000"/>
              </a:defRPr>
            </a:lvl1pPr>
          </a:lstStyle>
          <a:p>
            <a:pPr lvl="0">
              <a:defRPr/>
            </a:pPr>
            <a:r>
              <a:rPr lang="en-US"/>
              <a:t>Click to edit Master title style</a:t>
            </a:r>
          </a:p>
        </p:txBody>
      </p:sp>
      <p:sp>
        <p:nvSpPr>
          <p:cNvPr id="3" name="Vertical Text Placeholder 2"/>
          <p:cNvSpPr txBox="1">
            <a:spLocks noGrp="1"/>
          </p:cNvSpPr>
          <p:nvPr>
            <p:ph type="body" orient="vert" idx="1"/>
          </p:nvPr>
        </p:nvSpPr>
        <p:spPr bwMode="auto">
          <a:xfrm>
            <a:off x="504821" y="1763713"/>
            <a:ext cx="9072567" cy="4989515"/>
          </a:xfrm>
          <a:prstGeom prst="rect">
            <a:avLst/>
          </a:prstGeom>
          <a:noFill/>
          <a:ln>
            <a:noFill/>
          </a:ln>
        </p:spPr>
        <p:txBody>
          <a:bodyPr vert="eaVert" wrap="square" lIns="91440" tIns="45720" rIns="91440" bIns="45720" anchor="t" anchorCtr="0" compatLnSpc="1">
            <a:noAutofit/>
          </a:bodyPr>
          <a:lstStyle>
            <a:lvl1pPr marL="431800" marR="0" lvl="0" indent="-323850" defTabSz="457200">
              <a:lnSpc>
                <a:spcPct val="100000"/>
              </a:lnSpc>
              <a:spcBef>
                <a:spcPts val="0"/>
              </a:spcBef>
              <a:spcAft>
                <a:spcPts val="1415"/>
              </a:spcAft>
              <a:buClr>
                <a:srgbClr val="000000"/>
              </a:buClr>
              <a:buSzPct val="45000"/>
              <a:buFont typeface="StarBats"/>
              <a:buChar char="&quot;"/>
              <a:defRPr lang="en-US" sz="3200" b="0" i="0" u="none" strike="noStrike" cap="none" spc="0">
                <a:solidFill>
                  <a:srgbClr val="000000"/>
                </a:solidFill>
                <a:latin typeface="Times" panose="00000500000000020000"/>
              </a:defRPr>
            </a:lvl1pPr>
            <a:lvl2pPr marL="863600" marR="0" lvl="1" indent="-287655" defTabSz="457200">
              <a:lnSpc>
                <a:spcPct val="100000"/>
              </a:lnSpc>
              <a:spcBef>
                <a:spcPts val="0"/>
              </a:spcBef>
              <a:spcAft>
                <a:spcPts val="1125"/>
              </a:spcAft>
              <a:buClr>
                <a:srgbClr val="000000"/>
              </a:buClr>
              <a:buSzPct val="75000"/>
              <a:buFont typeface="StarBats"/>
              <a:buChar char=""/>
              <a:defRPr lang="en-US" sz="2800" b="0" i="0" u="none" strike="noStrike" cap="none" spc="0">
                <a:solidFill>
                  <a:srgbClr val="000000"/>
                </a:solidFill>
                <a:latin typeface="Times" panose="00000500000000020000"/>
              </a:defRPr>
            </a:lvl2pPr>
            <a:lvl3pPr marL="1295400" marR="0" lvl="2" indent="-215900" defTabSz="457200">
              <a:lnSpc>
                <a:spcPct val="100000"/>
              </a:lnSpc>
              <a:spcBef>
                <a:spcPts val="0"/>
              </a:spcBef>
              <a:spcAft>
                <a:spcPts val="850"/>
              </a:spcAft>
              <a:buClr>
                <a:srgbClr val="000000"/>
              </a:buClr>
              <a:buSzPct val="45000"/>
              <a:buFont typeface="StarBats"/>
              <a:buChar char="&quot;"/>
              <a:defRPr lang="en-US" sz="2400" b="0" i="0" u="none" strike="noStrike" cap="none" spc="0">
                <a:solidFill>
                  <a:srgbClr val="000000"/>
                </a:solidFill>
                <a:latin typeface="Times" panose="00000500000000020000"/>
              </a:defRPr>
            </a:lvl3pPr>
            <a:lvl4pPr marL="1727200" marR="0" lvl="3" indent="-215900" defTabSz="457200">
              <a:lnSpc>
                <a:spcPct val="100000"/>
              </a:lnSpc>
              <a:spcBef>
                <a:spcPts val="0"/>
              </a:spcBef>
              <a:spcAft>
                <a:spcPts val="565"/>
              </a:spcAft>
              <a:buClr>
                <a:srgbClr val="000000"/>
              </a:buClr>
              <a:buSzPct val="75000"/>
              <a:buFont typeface="StarBats"/>
              <a:buChar char=""/>
              <a:defRPr lang="en-US" sz="2000" b="0" i="0" u="none" strike="noStrike" cap="none" spc="0">
                <a:solidFill>
                  <a:srgbClr val="000000"/>
                </a:solidFill>
                <a:latin typeface="Times" panose="00000500000000020000"/>
              </a:defRPr>
            </a:lvl4pPr>
            <a:lvl5pPr marL="2159000" marR="0" lvl="4" indent="-215900" defTabSz="457200">
              <a:lnSpc>
                <a:spcPct val="100000"/>
              </a:lnSpc>
              <a:spcBef>
                <a:spcPts val="0"/>
              </a:spcBef>
              <a:spcAft>
                <a:spcPts val="275"/>
              </a:spcAft>
              <a:buClr>
                <a:srgbClr val="000000"/>
              </a:buClr>
              <a:buSzPct val="45000"/>
              <a:buFont typeface="StarBats"/>
              <a:buChar char="&quot;"/>
              <a:defRPr lang="en-US" sz="2000" b="0" i="0" u="none" strike="noStrike" cap="none" spc="0">
                <a:solidFill>
                  <a:srgbClr val="000000"/>
                </a:solidFill>
                <a:latin typeface="Times" panose="00000500000000020000"/>
              </a:defRPr>
            </a:lvl5p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txBox="1">
            <a:spLocks noGrp="1"/>
          </p:cNvSpPr>
          <p:nvPr>
            <p:ph type="title" orient="vert"/>
          </p:nvPr>
        </p:nvSpPr>
        <p:spPr bwMode="auto">
          <a:xfrm>
            <a:off x="7310435" y="303215"/>
            <a:ext cx="2266953" cy="6450013"/>
          </a:xfrm>
          <a:prstGeom prst="rect">
            <a:avLst/>
          </a:prstGeom>
          <a:noFill/>
          <a:ln>
            <a:noFill/>
          </a:ln>
        </p:spPr>
        <p:txBody>
          <a:bodyPr vert="eaVert" wrap="square" lIns="91440" tIns="45720" rIns="91440" bIns="45720" anchor="t" anchorCtr="1" compatLnSpc="1">
            <a:noAutofit/>
          </a:bodyPr>
          <a:lstStyle>
            <a:lvl1pPr marL="0" marR="0" lvl="0" indent="0" algn="ctr" defTabSz="457200">
              <a:lnSpc>
                <a:spcPct val="100000"/>
              </a:lnSpc>
              <a:spcBef>
                <a:spcPts val="0"/>
              </a:spcBef>
              <a:spcAft>
                <a:spcPts val="0"/>
              </a:spcAft>
              <a:defRPr lang="en-US" b="0" i="0" u="none" strike="noStrike" cap="none" spc="0">
                <a:solidFill>
                  <a:srgbClr val="000000"/>
                </a:solidFill>
                <a:latin typeface="Times" panose="00000500000000020000"/>
              </a:defRPr>
            </a:lvl1pPr>
          </a:lstStyle>
          <a:p>
            <a:pPr lvl="0">
              <a:defRPr/>
            </a:pPr>
            <a:r>
              <a:rPr lang="en-US"/>
              <a:t>Click to edit Master title style</a:t>
            </a:r>
          </a:p>
        </p:txBody>
      </p:sp>
      <p:sp>
        <p:nvSpPr>
          <p:cNvPr id="3" name="Vertical Text Placeholder 2"/>
          <p:cNvSpPr txBox="1">
            <a:spLocks noGrp="1"/>
          </p:cNvSpPr>
          <p:nvPr>
            <p:ph type="body" orient="vert" idx="1"/>
          </p:nvPr>
        </p:nvSpPr>
        <p:spPr bwMode="auto">
          <a:xfrm>
            <a:off x="504821" y="303215"/>
            <a:ext cx="6653210" cy="6450013"/>
          </a:xfrm>
          <a:prstGeom prst="rect">
            <a:avLst/>
          </a:prstGeom>
          <a:noFill/>
          <a:ln>
            <a:noFill/>
          </a:ln>
        </p:spPr>
        <p:txBody>
          <a:bodyPr vert="eaVert" wrap="square" lIns="91440" tIns="45720" rIns="91440" bIns="45720" anchor="t" anchorCtr="0" compatLnSpc="1">
            <a:noAutofit/>
          </a:bodyPr>
          <a:lstStyle>
            <a:lvl1pPr marL="431800" marR="0" lvl="0" indent="-323850" defTabSz="457200">
              <a:lnSpc>
                <a:spcPct val="100000"/>
              </a:lnSpc>
              <a:spcBef>
                <a:spcPts val="0"/>
              </a:spcBef>
              <a:spcAft>
                <a:spcPts val="1415"/>
              </a:spcAft>
              <a:buClr>
                <a:srgbClr val="000000"/>
              </a:buClr>
              <a:buSzPct val="45000"/>
              <a:buFont typeface="StarBats"/>
              <a:buChar char="&quot;"/>
              <a:defRPr lang="en-US" sz="3200" b="0" i="0" u="none" strike="noStrike" cap="none" spc="0">
                <a:solidFill>
                  <a:srgbClr val="000000"/>
                </a:solidFill>
                <a:latin typeface="Times" panose="00000500000000020000"/>
              </a:defRPr>
            </a:lvl1pPr>
            <a:lvl2pPr marL="863600" marR="0" lvl="1" indent="-287655" defTabSz="457200">
              <a:lnSpc>
                <a:spcPct val="100000"/>
              </a:lnSpc>
              <a:spcBef>
                <a:spcPts val="0"/>
              </a:spcBef>
              <a:spcAft>
                <a:spcPts val="1125"/>
              </a:spcAft>
              <a:buClr>
                <a:srgbClr val="000000"/>
              </a:buClr>
              <a:buSzPct val="75000"/>
              <a:buFont typeface="StarBats"/>
              <a:buChar char=""/>
              <a:defRPr lang="en-US" sz="2800" b="0" i="0" u="none" strike="noStrike" cap="none" spc="0">
                <a:solidFill>
                  <a:srgbClr val="000000"/>
                </a:solidFill>
                <a:latin typeface="Times" panose="00000500000000020000"/>
              </a:defRPr>
            </a:lvl2pPr>
            <a:lvl3pPr marL="1295400" marR="0" lvl="2" indent="-215900" defTabSz="457200">
              <a:lnSpc>
                <a:spcPct val="100000"/>
              </a:lnSpc>
              <a:spcBef>
                <a:spcPts val="0"/>
              </a:spcBef>
              <a:spcAft>
                <a:spcPts val="850"/>
              </a:spcAft>
              <a:buClr>
                <a:srgbClr val="000000"/>
              </a:buClr>
              <a:buSzPct val="45000"/>
              <a:buFont typeface="StarBats"/>
              <a:buChar char="&quot;"/>
              <a:defRPr lang="en-US" sz="2400" b="0" i="0" u="none" strike="noStrike" cap="none" spc="0">
                <a:solidFill>
                  <a:srgbClr val="000000"/>
                </a:solidFill>
                <a:latin typeface="Times" panose="00000500000000020000"/>
              </a:defRPr>
            </a:lvl3pPr>
            <a:lvl4pPr marL="1727200" marR="0" lvl="3" indent="-215900" defTabSz="457200">
              <a:lnSpc>
                <a:spcPct val="100000"/>
              </a:lnSpc>
              <a:spcBef>
                <a:spcPts val="0"/>
              </a:spcBef>
              <a:spcAft>
                <a:spcPts val="565"/>
              </a:spcAft>
              <a:buClr>
                <a:srgbClr val="000000"/>
              </a:buClr>
              <a:buSzPct val="75000"/>
              <a:buFont typeface="StarBats"/>
              <a:buChar char=""/>
              <a:defRPr lang="en-US" sz="2000" b="0" i="0" u="none" strike="noStrike" cap="none" spc="0">
                <a:solidFill>
                  <a:srgbClr val="000000"/>
                </a:solidFill>
                <a:latin typeface="Times" panose="00000500000000020000"/>
              </a:defRPr>
            </a:lvl4pPr>
            <a:lvl5pPr marL="2159000" marR="0" lvl="4" indent="-215900" defTabSz="457200">
              <a:lnSpc>
                <a:spcPct val="100000"/>
              </a:lnSpc>
              <a:spcBef>
                <a:spcPts val="0"/>
              </a:spcBef>
              <a:spcAft>
                <a:spcPts val="275"/>
              </a:spcAft>
              <a:buClr>
                <a:srgbClr val="000000"/>
              </a:buClr>
              <a:buSzPct val="45000"/>
              <a:buFont typeface="StarBats"/>
              <a:buChar char="&quot;"/>
              <a:defRPr lang="en-US" sz="2000" b="0" i="0" u="none" strike="noStrike" cap="none" spc="0">
                <a:solidFill>
                  <a:srgbClr val="000000"/>
                </a:solidFill>
                <a:latin typeface="Times" panose="00000500000000020000"/>
              </a:defRPr>
            </a:lvl5p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type="obj" preserve="1" userDrawn="1">
  <p:cSld name="Title and Content">
    <p:spTree>
      <p:nvGrpSpPr>
        <p:cNvPr id="1" name=""/>
        <p:cNvGrpSpPr/>
        <p:nvPr/>
      </p:nvGrpSpPr>
      <p:grpSpPr bwMode="auto">
        <a:xfrm>
          <a:off x="0" y="0"/>
          <a:ext cx="0" cy="0"/>
          <a:chOff x="0" y="0"/>
          <a:chExt cx="0" cy="0"/>
        </a:xfrm>
      </p:grpSpPr>
      <p:sp>
        <p:nvSpPr>
          <p:cNvPr id="2" name="Title 1"/>
          <p:cNvSpPr txBox="1">
            <a:spLocks noGrp="1"/>
          </p:cNvSpPr>
          <p:nvPr>
            <p:ph type="title"/>
          </p:nvPr>
        </p:nvSpPr>
        <p:spPr bwMode="auto">
          <a:xfrm>
            <a:off x="504821" y="303215"/>
            <a:ext cx="9072567" cy="1258891"/>
          </a:xfrm>
          <a:prstGeom prst="rect">
            <a:avLst/>
          </a:prstGeom>
          <a:noFill/>
          <a:ln>
            <a:noFill/>
          </a:ln>
        </p:spPr>
        <p:txBody>
          <a:bodyPr vert="horz" wrap="square" lIns="91440" tIns="45720" rIns="91440" bIns="45720" anchor="t" anchorCtr="1" compatLnSpc="1">
            <a:noAutofit/>
          </a:bodyPr>
          <a:lstStyle>
            <a:lvl1pPr marL="0" marR="0" lvl="0" indent="0" algn="ctr" defTabSz="457200">
              <a:lnSpc>
                <a:spcPct val="100000"/>
              </a:lnSpc>
              <a:spcBef>
                <a:spcPts val="0"/>
              </a:spcBef>
              <a:spcAft>
                <a:spcPts val="0"/>
              </a:spcAft>
              <a:defRPr lang="en-US" b="0" i="0" u="none" strike="noStrike" cap="none" spc="0">
                <a:solidFill>
                  <a:srgbClr val="000000"/>
                </a:solidFill>
                <a:latin typeface="Times" panose="00000500000000020000"/>
              </a:defRPr>
            </a:lvl1pPr>
          </a:lstStyle>
          <a:p>
            <a:pPr lvl="0">
              <a:defRPr/>
            </a:pPr>
            <a:r>
              <a:rPr lang="en-US"/>
              <a:t>Click to edit Master title style</a:t>
            </a:r>
          </a:p>
        </p:txBody>
      </p:sp>
      <p:sp>
        <p:nvSpPr>
          <p:cNvPr id="3" name="Content Placeholder 2"/>
          <p:cNvSpPr txBox="1">
            <a:spLocks noGrp="1"/>
          </p:cNvSpPr>
          <p:nvPr>
            <p:ph idx="1"/>
          </p:nvPr>
        </p:nvSpPr>
        <p:spPr bwMode="auto">
          <a:xfrm>
            <a:off x="504821" y="1763713"/>
            <a:ext cx="9072567" cy="4989515"/>
          </a:xfrm>
          <a:prstGeom prst="rect">
            <a:avLst/>
          </a:prstGeom>
          <a:noFill/>
          <a:ln>
            <a:noFill/>
          </a:ln>
        </p:spPr>
        <p:txBody>
          <a:bodyPr vert="horz" wrap="square" lIns="91440" tIns="45720" rIns="91440" bIns="45720" anchor="t" anchorCtr="0" compatLnSpc="1">
            <a:noAutofit/>
          </a:bodyPr>
          <a:lstStyle>
            <a:lvl1pPr marL="431800" marR="0" lvl="0" indent="-323850" defTabSz="457200">
              <a:lnSpc>
                <a:spcPct val="100000"/>
              </a:lnSpc>
              <a:spcBef>
                <a:spcPts val="0"/>
              </a:spcBef>
              <a:spcAft>
                <a:spcPts val="1415"/>
              </a:spcAft>
              <a:buClr>
                <a:srgbClr val="000000"/>
              </a:buClr>
              <a:buSzPct val="45000"/>
              <a:buFont typeface="StarBats"/>
              <a:buChar char="&quot;"/>
              <a:defRPr lang="en-US" sz="3200" b="0" i="0" u="none" strike="noStrike" cap="none" spc="0">
                <a:solidFill>
                  <a:srgbClr val="000000"/>
                </a:solidFill>
                <a:latin typeface="Times" panose="00000500000000020000"/>
              </a:defRPr>
            </a:lvl1pPr>
            <a:lvl2pPr marL="863600" marR="0" lvl="1" indent="-287655" defTabSz="457200">
              <a:lnSpc>
                <a:spcPct val="100000"/>
              </a:lnSpc>
              <a:spcBef>
                <a:spcPts val="0"/>
              </a:spcBef>
              <a:spcAft>
                <a:spcPts val="1125"/>
              </a:spcAft>
              <a:buClr>
                <a:srgbClr val="000000"/>
              </a:buClr>
              <a:buSzPct val="75000"/>
              <a:buFont typeface="StarBats"/>
              <a:buChar char=""/>
              <a:defRPr lang="en-US" sz="2800" b="0" i="0" u="none" strike="noStrike" cap="none" spc="0">
                <a:solidFill>
                  <a:srgbClr val="000000"/>
                </a:solidFill>
                <a:latin typeface="Times" panose="00000500000000020000"/>
              </a:defRPr>
            </a:lvl2pPr>
            <a:lvl3pPr marL="1295400" marR="0" lvl="2" indent="-215900" defTabSz="457200">
              <a:lnSpc>
                <a:spcPct val="100000"/>
              </a:lnSpc>
              <a:spcBef>
                <a:spcPts val="0"/>
              </a:spcBef>
              <a:spcAft>
                <a:spcPts val="850"/>
              </a:spcAft>
              <a:buClr>
                <a:srgbClr val="000000"/>
              </a:buClr>
              <a:buSzPct val="45000"/>
              <a:buFont typeface="StarBats"/>
              <a:buChar char="&quot;"/>
              <a:defRPr lang="en-US" sz="2400" b="0" i="0" u="none" strike="noStrike" cap="none" spc="0">
                <a:solidFill>
                  <a:srgbClr val="000000"/>
                </a:solidFill>
                <a:latin typeface="Times" panose="00000500000000020000"/>
              </a:defRPr>
            </a:lvl3pPr>
            <a:lvl4pPr marL="1727200" marR="0" lvl="3" indent="-215900" defTabSz="457200">
              <a:lnSpc>
                <a:spcPct val="100000"/>
              </a:lnSpc>
              <a:spcBef>
                <a:spcPts val="0"/>
              </a:spcBef>
              <a:spcAft>
                <a:spcPts val="565"/>
              </a:spcAft>
              <a:buClr>
                <a:srgbClr val="000000"/>
              </a:buClr>
              <a:buSzPct val="75000"/>
              <a:buFont typeface="StarBats"/>
              <a:buChar char=""/>
              <a:defRPr lang="en-US" sz="2000" b="0" i="0" u="none" strike="noStrike" cap="none" spc="0">
                <a:solidFill>
                  <a:srgbClr val="000000"/>
                </a:solidFill>
                <a:latin typeface="Times" panose="00000500000000020000"/>
              </a:defRPr>
            </a:lvl4pPr>
            <a:lvl5pPr marL="2159000" marR="0" lvl="4" indent="-215900" defTabSz="457200">
              <a:lnSpc>
                <a:spcPct val="100000"/>
              </a:lnSpc>
              <a:spcBef>
                <a:spcPts val="0"/>
              </a:spcBef>
              <a:spcAft>
                <a:spcPts val="275"/>
              </a:spcAft>
              <a:buClr>
                <a:srgbClr val="000000"/>
              </a:buClr>
              <a:buSzPct val="45000"/>
              <a:buFont typeface="StarBats"/>
              <a:buChar char="&quot;"/>
              <a:defRPr lang="en-US" sz="2000" b="0" i="0" u="none" strike="noStrike" cap="none" spc="0">
                <a:solidFill>
                  <a:srgbClr val="000000"/>
                </a:solidFill>
                <a:latin typeface="Times" panose="00000500000000020000"/>
              </a:defRPr>
            </a:lvl5p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type="secHead" preserve="1" userDrawn="1">
  <p:cSld name="Section Header">
    <p:spTree>
      <p:nvGrpSpPr>
        <p:cNvPr id="1" name=""/>
        <p:cNvGrpSpPr/>
        <p:nvPr/>
      </p:nvGrpSpPr>
      <p:grpSpPr bwMode="auto">
        <a:xfrm>
          <a:off x="0" y="0"/>
          <a:ext cx="0" cy="0"/>
          <a:chOff x="0" y="0"/>
          <a:chExt cx="0" cy="0"/>
        </a:xfrm>
      </p:grpSpPr>
      <p:sp>
        <p:nvSpPr>
          <p:cNvPr id="2" name="Title 1"/>
          <p:cNvSpPr txBox="1">
            <a:spLocks noGrp="1"/>
          </p:cNvSpPr>
          <p:nvPr>
            <p:ph type="title"/>
          </p:nvPr>
        </p:nvSpPr>
        <p:spPr bwMode="auto">
          <a:xfrm>
            <a:off x="796927" y="4857749"/>
            <a:ext cx="8567735" cy="1501773"/>
          </a:xfrm>
          <a:prstGeom prst="rect">
            <a:avLst/>
          </a:prstGeom>
          <a:noFill/>
          <a:ln>
            <a:noFill/>
          </a:ln>
        </p:spPr>
        <p:txBody>
          <a:bodyPr vert="horz" wrap="square" lIns="91440" tIns="45720" rIns="91440" bIns="45720" anchor="t" anchorCtr="0" compatLnSpc="1">
            <a:noAutofit/>
          </a:bodyPr>
          <a:lstStyle>
            <a:lvl1pPr marL="0" marR="0" lvl="0" indent="0" defTabSz="457200">
              <a:lnSpc>
                <a:spcPct val="100000"/>
              </a:lnSpc>
              <a:spcBef>
                <a:spcPts val="0"/>
              </a:spcBef>
              <a:spcAft>
                <a:spcPts val="0"/>
              </a:spcAft>
              <a:defRPr lang="en-US" sz="4000" b="1" i="0" u="none" strike="noStrike" cap="all" spc="0">
                <a:solidFill>
                  <a:srgbClr val="000000"/>
                </a:solidFill>
                <a:latin typeface="Times" panose="00000500000000020000"/>
              </a:defRPr>
            </a:lvl1pPr>
          </a:lstStyle>
          <a:p>
            <a:pPr lvl="0">
              <a:defRPr/>
            </a:pPr>
            <a:r>
              <a:rPr lang="en-US"/>
              <a:t>Click to edit Master title style</a:t>
            </a:r>
          </a:p>
        </p:txBody>
      </p:sp>
      <p:sp>
        <p:nvSpPr>
          <p:cNvPr id="3" name="Text Placeholder 2"/>
          <p:cNvSpPr txBox="1">
            <a:spLocks noGrp="1"/>
          </p:cNvSpPr>
          <p:nvPr>
            <p:ph type="body" idx="1"/>
          </p:nvPr>
        </p:nvSpPr>
        <p:spPr bwMode="auto">
          <a:xfrm>
            <a:off x="796927" y="3203572"/>
            <a:ext cx="8567735" cy="1654177"/>
          </a:xfrm>
          <a:prstGeom prst="rect">
            <a:avLst/>
          </a:prstGeom>
          <a:noFill/>
          <a:ln>
            <a:noFill/>
          </a:ln>
        </p:spPr>
        <p:txBody>
          <a:bodyPr vert="horz" wrap="square" lIns="91440" tIns="45720" rIns="91440" bIns="45720" anchor="b" anchorCtr="0" compatLnSpc="1">
            <a:noAutofit/>
          </a:bodyPr>
          <a:lstStyle>
            <a:lvl1pPr marL="0" marR="0" lvl="0" indent="0" defTabSz="457200">
              <a:lnSpc>
                <a:spcPct val="100000"/>
              </a:lnSpc>
              <a:spcBef>
                <a:spcPts val="0"/>
              </a:spcBef>
              <a:spcAft>
                <a:spcPts val="1415"/>
              </a:spcAft>
              <a:buNone/>
              <a:defRPr lang="en-US" sz="2000" b="0" i="0" u="none" strike="noStrike" cap="none" spc="0">
                <a:solidFill>
                  <a:srgbClr val="000000"/>
                </a:solidFill>
                <a:latin typeface="Times" panose="00000500000000020000"/>
              </a:defRPr>
            </a:lvl1pPr>
          </a:lstStyle>
          <a:p>
            <a:pPr lvl="0">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showMasterPhAnim="0" type="twoObj" preserve="1" userDrawn="1">
  <p:cSld name="Two Content">
    <p:spTree>
      <p:nvGrpSpPr>
        <p:cNvPr id="1" name=""/>
        <p:cNvGrpSpPr/>
        <p:nvPr/>
      </p:nvGrpSpPr>
      <p:grpSpPr bwMode="auto">
        <a:xfrm>
          <a:off x="0" y="0"/>
          <a:ext cx="0" cy="0"/>
          <a:chOff x="0" y="0"/>
          <a:chExt cx="0" cy="0"/>
        </a:xfrm>
      </p:grpSpPr>
      <p:sp>
        <p:nvSpPr>
          <p:cNvPr id="2" name="Title 1"/>
          <p:cNvSpPr txBox="1">
            <a:spLocks noGrp="1"/>
          </p:cNvSpPr>
          <p:nvPr>
            <p:ph type="title"/>
          </p:nvPr>
        </p:nvSpPr>
        <p:spPr bwMode="auto">
          <a:xfrm>
            <a:off x="504821" y="303215"/>
            <a:ext cx="9072567" cy="1258891"/>
          </a:xfrm>
          <a:prstGeom prst="rect">
            <a:avLst/>
          </a:prstGeom>
          <a:noFill/>
          <a:ln>
            <a:noFill/>
          </a:ln>
        </p:spPr>
        <p:txBody>
          <a:bodyPr vert="horz" wrap="square" lIns="91440" tIns="45720" rIns="91440" bIns="45720" anchor="t" anchorCtr="1" compatLnSpc="1">
            <a:noAutofit/>
          </a:bodyPr>
          <a:lstStyle>
            <a:lvl1pPr marL="0" marR="0" lvl="0" indent="0" algn="ctr" defTabSz="457200">
              <a:lnSpc>
                <a:spcPct val="100000"/>
              </a:lnSpc>
              <a:spcBef>
                <a:spcPts val="0"/>
              </a:spcBef>
              <a:spcAft>
                <a:spcPts val="0"/>
              </a:spcAft>
              <a:defRPr lang="en-US" b="0" i="0" u="none" strike="noStrike" cap="none" spc="0">
                <a:solidFill>
                  <a:srgbClr val="000000"/>
                </a:solidFill>
                <a:latin typeface="Times" panose="00000500000000020000"/>
              </a:defRPr>
            </a:lvl1pPr>
          </a:lstStyle>
          <a:p>
            <a:pPr lvl="0">
              <a:defRPr/>
            </a:pPr>
            <a:r>
              <a:rPr lang="en-US"/>
              <a:t>Click to edit Master title style</a:t>
            </a:r>
          </a:p>
        </p:txBody>
      </p:sp>
      <p:sp>
        <p:nvSpPr>
          <p:cNvPr id="3" name="Content Placeholder 2"/>
          <p:cNvSpPr txBox="1">
            <a:spLocks noGrp="1"/>
          </p:cNvSpPr>
          <p:nvPr>
            <p:ph sz="half" idx="1"/>
          </p:nvPr>
        </p:nvSpPr>
        <p:spPr bwMode="auto">
          <a:xfrm>
            <a:off x="504821" y="1763713"/>
            <a:ext cx="4459291" cy="4989515"/>
          </a:xfrm>
          <a:prstGeom prst="rect">
            <a:avLst/>
          </a:prstGeom>
          <a:noFill/>
          <a:ln>
            <a:noFill/>
          </a:ln>
        </p:spPr>
        <p:txBody>
          <a:bodyPr vert="horz" wrap="square" lIns="91440" tIns="45720" rIns="91440" bIns="45720" anchor="t" anchorCtr="0" compatLnSpc="1">
            <a:noAutofit/>
          </a:bodyPr>
          <a:lstStyle>
            <a:lvl1pPr marL="431800" marR="0" lvl="0" indent="-323850" defTabSz="457200">
              <a:lnSpc>
                <a:spcPct val="100000"/>
              </a:lnSpc>
              <a:spcBef>
                <a:spcPts val="0"/>
              </a:spcBef>
              <a:spcAft>
                <a:spcPts val="1415"/>
              </a:spcAft>
              <a:buClr>
                <a:srgbClr val="000000"/>
              </a:buClr>
              <a:buSzPct val="45000"/>
              <a:buFont typeface="StarBats"/>
              <a:buChar char="&quot;"/>
              <a:defRPr lang="en-US" b="0" i="0" u="none" strike="noStrike" cap="none" spc="0">
                <a:solidFill>
                  <a:srgbClr val="000000"/>
                </a:solidFill>
                <a:latin typeface="Times" panose="00000500000000020000"/>
              </a:defRPr>
            </a:lvl1pPr>
            <a:lvl2pPr marL="863600" marR="0" lvl="1" indent="-287655" defTabSz="457200">
              <a:lnSpc>
                <a:spcPct val="100000"/>
              </a:lnSpc>
              <a:spcBef>
                <a:spcPts val="0"/>
              </a:spcBef>
              <a:spcAft>
                <a:spcPts val="1125"/>
              </a:spcAft>
              <a:buClr>
                <a:srgbClr val="000000"/>
              </a:buClr>
              <a:buSzPct val="75000"/>
              <a:buFont typeface="StarBats"/>
              <a:buChar char=""/>
              <a:defRPr lang="en-US" b="0" i="0" u="none" strike="noStrike" cap="none" spc="0">
                <a:solidFill>
                  <a:srgbClr val="000000"/>
                </a:solidFill>
                <a:latin typeface="Times" panose="00000500000000020000"/>
              </a:defRPr>
            </a:lvl2pPr>
            <a:lvl3pPr marL="1295400" marR="0" lvl="2" indent="-215900" defTabSz="457200">
              <a:lnSpc>
                <a:spcPct val="100000"/>
              </a:lnSpc>
              <a:spcBef>
                <a:spcPts val="0"/>
              </a:spcBef>
              <a:spcAft>
                <a:spcPts val="850"/>
              </a:spcAft>
              <a:buClr>
                <a:srgbClr val="000000"/>
              </a:buClr>
              <a:buSzPct val="45000"/>
              <a:buFont typeface="StarBats"/>
              <a:buChar char="&quot;"/>
              <a:defRPr lang="en-US" b="0" i="0" u="none" strike="noStrike" cap="none" spc="0">
                <a:solidFill>
                  <a:srgbClr val="000000"/>
                </a:solidFill>
                <a:latin typeface="Times" panose="00000500000000020000"/>
              </a:defRPr>
            </a:lvl3pPr>
            <a:lvl4pPr marL="1727200" marR="0" lvl="3" indent="-215900" defTabSz="457200">
              <a:lnSpc>
                <a:spcPct val="100000"/>
              </a:lnSpc>
              <a:spcBef>
                <a:spcPts val="0"/>
              </a:spcBef>
              <a:spcAft>
                <a:spcPts val="565"/>
              </a:spcAft>
              <a:buClr>
                <a:srgbClr val="000000"/>
              </a:buClr>
              <a:buSzPct val="75000"/>
              <a:buFont typeface="StarBats"/>
              <a:buChar char=""/>
              <a:defRPr lang="en-US" b="0" i="0" u="none" strike="noStrike" cap="none" spc="0">
                <a:solidFill>
                  <a:srgbClr val="000000"/>
                </a:solidFill>
                <a:latin typeface="Times" panose="00000500000000020000"/>
              </a:defRPr>
            </a:lvl4pPr>
            <a:lvl5pPr marL="2159000" marR="0" lvl="4" indent="-215900" defTabSz="457200">
              <a:lnSpc>
                <a:spcPct val="100000"/>
              </a:lnSpc>
              <a:spcBef>
                <a:spcPts val="0"/>
              </a:spcBef>
              <a:spcAft>
                <a:spcPts val="275"/>
              </a:spcAft>
              <a:buClr>
                <a:srgbClr val="000000"/>
              </a:buClr>
              <a:buSzPct val="45000"/>
              <a:buFont typeface="StarBats"/>
              <a:buChar char="&quot;"/>
              <a:defRPr lang="en-US" b="0" i="0" u="none" strike="noStrike" cap="none" spc="0">
                <a:solidFill>
                  <a:srgbClr val="000000"/>
                </a:solidFill>
                <a:latin typeface="Times" panose="00000500000000020000"/>
              </a:defRPr>
            </a:lvl5p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Content Placeholder 3"/>
          <p:cNvSpPr txBox="1">
            <a:spLocks noGrp="1"/>
          </p:cNvSpPr>
          <p:nvPr>
            <p:ph sz="half" idx="2"/>
          </p:nvPr>
        </p:nvSpPr>
        <p:spPr bwMode="auto">
          <a:xfrm>
            <a:off x="5116516" y="1763713"/>
            <a:ext cx="4460872" cy="4989515"/>
          </a:xfrm>
          <a:prstGeom prst="rect">
            <a:avLst/>
          </a:prstGeom>
          <a:noFill/>
          <a:ln>
            <a:noFill/>
          </a:ln>
        </p:spPr>
        <p:txBody>
          <a:bodyPr vert="horz" wrap="square" lIns="91440" tIns="45720" rIns="91440" bIns="45720" anchor="t" anchorCtr="0" compatLnSpc="1">
            <a:noAutofit/>
          </a:bodyPr>
          <a:lstStyle>
            <a:lvl1pPr marL="431800" marR="0" lvl="0" indent="-323850" defTabSz="457200">
              <a:lnSpc>
                <a:spcPct val="100000"/>
              </a:lnSpc>
              <a:spcBef>
                <a:spcPts val="0"/>
              </a:spcBef>
              <a:spcAft>
                <a:spcPts val="1415"/>
              </a:spcAft>
              <a:buClr>
                <a:srgbClr val="000000"/>
              </a:buClr>
              <a:buSzPct val="45000"/>
              <a:buFont typeface="StarBats"/>
              <a:buChar char="&quot;"/>
              <a:defRPr lang="en-US" b="0" i="0" u="none" strike="noStrike" cap="none" spc="0">
                <a:solidFill>
                  <a:srgbClr val="000000"/>
                </a:solidFill>
                <a:latin typeface="Times" panose="00000500000000020000"/>
              </a:defRPr>
            </a:lvl1pPr>
            <a:lvl2pPr marL="863600" marR="0" lvl="1" indent="-287655" defTabSz="457200">
              <a:lnSpc>
                <a:spcPct val="100000"/>
              </a:lnSpc>
              <a:spcBef>
                <a:spcPts val="0"/>
              </a:spcBef>
              <a:spcAft>
                <a:spcPts val="1125"/>
              </a:spcAft>
              <a:buClr>
                <a:srgbClr val="000000"/>
              </a:buClr>
              <a:buSzPct val="75000"/>
              <a:buFont typeface="StarBats"/>
              <a:buChar char=""/>
              <a:defRPr lang="en-US" b="0" i="0" u="none" strike="noStrike" cap="none" spc="0">
                <a:solidFill>
                  <a:srgbClr val="000000"/>
                </a:solidFill>
                <a:latin typeface="Times" panose="00000500000000020000"/>
              </a:defRPr>
            </a:lvl2pPr>
            <a:lvl3pPr marL="1295400" marR="0" lvl="2" indent="-215900" defTabSz="457200">
              <a:lnSpc>
                <a:spcPct val="100000"/>
              </a:lnSpc>
              <a:spcBef>
                <a:spcPts val="0"/>
              </a:spcBef>
              <a:spcAft>
                <a:spcPts val="850"/>
              </a:spcAft>
              <a:buClr>
                <a:srgbClr val="000000"/>
              </a:buClr>
              <a:buSzPct val="45000"/>
              <a:buFont typeface="StarBats"/>
              <a:buChar char="&quot;"/>
              <a:defRPr lang="en-US" b="0" i="0" u="none" strike="noStrike" cap="none" spc="0">
                <a:solidFill>
                  <a:srgbClr val="000000"/>
                </a:solidFill>
                <a:latin typeface="Times" panose="00000500000000020000"/>
              </a:defRPr>
            </a:lvl3pPr>
            <a:lvl4pPr marL="1727200" marR="0" lvl="3" indent="-215900" defTabSz="457200">
              <a:lnSpc>
                <a:spcPct val="100000"/>
              </a:lnSpc>
              <a:spcBef>
                <a:spcPts val="0"/>
              </a:spcBef>
              <a:spcAft>
                <a:spcPts val="565"/>
              </a:spcAft>
              <a:buClr>
                <a:srgbClr val="000000"/>
              </a:buClr>
              <a:buSzPct val="75000"/>
              <a:buFont typeface="StarBats"/>
              <a:buChar char=""/>
              <a:defRPr lang="en-US" b="0" i="0" u="none" strike="noStrike" cap="none" spc="0">
                <a:solidFill>
                  <a:srgbClr val="000000"/>
                </a:solidFill>
                <a:latin typeface="Times" panose="00000500000000020000"/>
              </a:defRPr>
            </a:lvl4pPr>
            <a:lvl5pPr marL="2159000" marR="0" lvl="4" indent="-215900" defTabSz="457200">
              <a:lnSpc>
                <a:spcPct val="100000"/>
              </a:lnSpc>
              <a:spcBef>
                <a:spcPts val="0"/>
              </a:spcBef>
              <a:spcAft>
                <a:spcPts val="275"/>
              </a:spcAft>
              <a:buClr>
                <a:srgbClr val="000000"/>
              </a:buClr>
              <a:buSzPct val="45000"/>
              <a:buFont typeface="StarBats"/>
              <a:buChar char="&quot;"/>
              <a:defRPr lang="en-US" b="0" i="0" u="none" strike="noStrike" cap="none" spc="0">
                <a:solidFill>
                  <a:srgbClr val="000000"/>
                </a:solidFill>
                <a:latin typeface="Times" panose="00000500000000020000"/>
              </a:defRPr>
            </a:lvl5p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showMasterPhAnim="0" type="twoTxTwoObj" preserve="1" userDrawn="1">
  <p:cSld name="Comparison">
    <p:spTree>
      <p:nvGrpSpPr>
        <p:cNvPr id="1" name=""/>
        <p:cNvGrpSpPr/>
        <p:nvPr/>
      </p:nvGrpSpPr>
      <p:grpSpPr bwMode="auto">
        <a:xfrm>
          <a:off x="0" y="0"/>
          <a:ext cx="0" cy="0"/>
          <a:chOff x="0" y="0"/>
          <a:chExt cx="0" cy="0"/>
        </a:xfrm>
      </p:grpSpPr>
      <p:sp>
        <p:nvSpPr>
          <p:cNvPr id="2" name="Title 1"/>
          <p:cNvSpPr txBox="1">
            <a:spLocks noGrp="1"/>
          </p:cNvSpPr>
          <p:nvPr>
            <p:ph type="title"/>
          </p:nvPr>
        </p:nvSpPr>
        <p:spPr bwMode="auto">
          <a:xfrm>
            <a:off x="504821" y="303215"/>
            <a:ext cx="9072567" cy="1258891"/>
          </a:xfrm>
          <a:prstGeom prst="rect">
            <a:avLst/>
          </a:prstGeom>
          <a:noFill/>
          <a:ln>
            <a:noFill/>
          </a:ln>
        </p:spPr>
        <p:txBody>
          <a:bodyPr vert="horz" wrap="square" lIns="91440" tIns="45720" rIns="91440" bIns="45720" anchor="t" anchorCtr="1" compatLnSpc="1">
            <a:noAutofit/>
          </a:bodyPr>
          <a:lstStyle>
            <a:lvl1pPr marL="0" marR="0" lvl="0" indent="0" algn="ctr" defTabSz="457200">
              <a:lnSpc>
                <a:spcPct val="100000"/>
              </a:lnSpc>
              <a:spcBef>
                <a:spcPts val="0"/>
              </a:spcBef>
              <a:spcAft>
                <a:spcPts val="0"/>
              </a:spcAft>
              <a:defRPr lang="en-US" b="0" i="0" u="none" strike="noStrike" cap="none" spc="0">
                <a:solidFill>
                  <a:srgbClr val="000000"/>
                </a:solidFill>
                <a:latin typeface="Times" panose="00000500000000020000"/>
              </a:defRPr>
            </a:lvl1pPr>
          </a:lstStyle>
          <a:p>
            <a:pPr lvl="0">
              <a:defRPr/>
            </a:pPr>
            <a:r>
              <a:rPr lang="en-US"/>
              <a:t>Click to edit Master title style</a:t>
            </a:r>
          </a:p>
        </p:txBody>
      </p:sp>
      <p:sp>
        <p:nvSpPr>
          <p:cNvPr id="3" name="Text Placeholder 2"/>
          <p:cNvSpPr txBox="1">
            <a:spLocks noGrp="1"/>
          </p:cNvSpPr>
          <p:nvPr>
            <p:ph type="body" idx="1"/>
          </p:nvPr>
        </p:nvSpPr>
        <p:spPr bwMode="auto">
          <a:xfrm>
            <a:off x="504821" y="1692270"/>
            <a:ext cx="4452935" cy="704846"/>
          </a:xfrm>
          <a:prstGeom prst="rect">
            <a:avLst/>
          </a:prstGeom>
          <a:noFill/>
          <a:ln>
            <a:noFill/>
          </a:ln>
        </p:spPr>
        <p:txBody>
          <a:bodyPr vert="horz" wrap="square" lIns="91440" tIns="45720" rIns="91440" bIns="45720" anchor="b" anchorCtr="0" compatLnSpc="1">
            <a:noAutofit/>
          </a:bodyPr>
          <a:lstStyle>
            <a:lvl1pPr marL="0" marR="0" lvl="0" indent="0" defTabSz="457200">
              <a:lnSpc>
                <a:spcPct val="100000"/>
              </a:lnSpc>
              <a:spcBef>
                <a:spcPts val="0"/>
              </a:spcBef>
              <a:spcAft>
                <a:spcPts val="1415"/>
              </a:spcAft>
              <a:buNone/>
              <a:defRPr lang="en-US" sz="2400" b="1" i="0" u="none" strike="noStrike" cap="none" spc="0">
                <a:solidFill>
                  <a:srgbClr val="000000"/>
                </a:solidFill>
                <a:latin typeface="Times" panose="00000500000000020000"/>
              </a:defRPr>
            </a:lvl1pPr>
          </a:lstStyle>
          <a:p>
            <a:pPr lvl="0">
              <a:defRPr/>
            </a:pPr>
            <a:r>
              <a:rPr lang="en-US"/>
              <a:t>Click to edit Master text styles</a:t>
            </a:r>
          </a:p>
        </p:txBody>
      </p:sp>
      <p:sp>
        <p:nvSpPr>
          <p:cNvPr id="4" name="Content Placeholder 3"/>
          <p:cNvSpPr txBox="1">
            <a:spLocks noGrp="1"/>
          </p:cNvSpPr>
          <p:nvPr>
            <p:ph sz="half" idx="2"/>
          </p:nvPr>
        </p:nvSpPr>
        <p:spPr bwMode="auto">
          <a:xfrm>
            <a:off x="504821" y="2397127"/>
            <a:ext cx="4452935" cy="4356101"/>
          </a:xfrm>
          <a:prstGeom prst="rect">
            <a:avLst/>
          </a:prstGeom>
          <a:noFill/>
          <a:ln>
            <a:noFill/>
          </a:ln>
        </p:spPr>
        <p:txBody>
          <a:bodyPr vert="horz" wrap="square" lIns="91440" tIns="45720" rIns="91440" bIns="45720" anchor="t" anchorCtr="0" compatLnSpc="1">
            <a:noAutofit/>
          </a:bodyPr>
          <a:lstStyle>
            <a:lvl1pPr marL="431800" marR="0" lvl="0" indent="-323850" defTabSz="457200">
              <a:lnSpc>
                <a:spcPct val="100000"/>
              </a:lnSpc>
              <a:spcBef>
                <a:spcPts val="0"/>
              </a:spcBef>
              <a:spcAft>
                <a:spcPts val="1415"/>
              </a:spcAft>
              <a:buClr>
                <a:srgbClr val="000000"/>
              </a:buClr>
              <a:buSzPct val="45000"/>
              <a:buFont typeface="StarBats"/>
              <a:buChar char="&quot;"/>
              <a:defRPr lang="en-US" sz="2400" b="0" i="0" u="none" strike="noStrike" cap="none" spc="0">
                <a:solidFill>
                  <a:srgbClr val="000000"/>
                </a:solidFill>
                <a:latin typeface="Times" panose="00000500000000020000"/>
              </a:defRPr>
            </a:lvl1pPr>
            <a:lvl2pPr marL="863600" marR="0" lvl="1" indent="-287655" defTabSz="457200">
              <a:lnSpc>
                <a:spcPct val="100000"/>
              </a:lnSpc>
              <a:spcBef>
                <a:spcPts val="0"/>
              </a:spcBef>
              <a:spcAft>
                <a:spcPts val="1125"/>
              </a:spcAft>
              <a:buClr>
                <a:srgbClr val="000000"/>
              </a:buClr>
              <a:buSzPct val="75000"/>
              <a:buFont typeface="StarBats"/>
              <a:buChar char=""/>
              <a:defRPr lang="en-US" sz="2000" b="0" i="0" u="none" strike="noStrike" cap="none" spc="0">
                <a:solidFill>
                  <a:srgbClr val="000000"/>
                </a:solidFill>
                <a:latin typeface="Times" panose="00000500000000020000"/>
              </a:defRPr>
            </a:lvl2pPr>
            <a:lvl3pPr marL="1295400" marR="0" lvl="2" indent="-215900" defTabSz="457200">
              <a:lnSpc>
                <a:spcPct val="100000"/>
              </a:lnSpc>
              <a:spcBef>
                <a:spcPts val="0"/>
              </a:spcBef>
              <a:spcAft>
                <a:spcPts val="850"/>
              </a:spcAft>
              <a:buClr>
                <a:srgbClr val="000000"/>
              </a:buClr>
              <a:buSzPct val="45000"/>
              <a:buFont typeface="StarBats"/>
              <a:buChar char="&quot;"/>
              <a:defRPr lang="en-US" sz="1800" b="0" i="0" u="none" strike="noStrike" cap="none" spc="0">
                <a:solidFill>
                  <a:srgbClr val="000000"/>
                </a:solidFill>
                <a:latin typeface="Times" panose="00000500000000020000"/>
              </a:defRPr>
            </a:lvl3pPr>
            <a:lvl4pPr marL="1727200" marR="0" lvl="3" indent="-215900" defTabSz="457200">
              <a:lnSpc>
                <a:spcPct val="100000"/>
              </a:lnSpc>
              <a:spcBef>
                <a:spcPts val="0"/>
              </a:spcBef>
              <a:spcAft>
                <a:spcPts val="565"/>
              </a:spcAft>
              <a:buClr>
                <a:srgbClr val="000000"/>
              </a:buClr>
              <a:buSzPct val="75000"/>
              <a:buFont typeface="StarBats"/>
              <a:buChar char=""/>
              <a:defRPr lang="en-US" sz="1600" b="0" i="0" u="none" strike="noStrike" cap="none" spc="0">
                <a:solidFill>
                  <a:srgbClr val="000000"/>
                </a:solidFill>
                <a:latin typeface="Times" panose="00000500000000020000"/>
              </a:defRPr>
            </a:lvl4pPr>
            <a:lvl5pPr marL="2159000" marR="0" lvl="4" indent="-215900" defTabSz="457200">
              <a:lnSpc>
                <a:spcPct val="100000"/>
              </a:lnSpc>
              <a:spcBef>
                <a:spcPts val="0"/>
              </a:spcBef>
              <a:spcAft>
                <a:spcPts val="275"/>
              </a:spcAft>
              <a:buClr>
                <a:srgbClr val="000000"/>
              </a:buClr>
              <a:buSzPct val="45000"/>
              <a:buFont typeface="StarBats"/>
              <a:buChar char="&quot;"/>
              <a:defRPr lang="en-US" sz="1600" b="0" i="0" u="none" strike="noStrike" cap="none" spc="0">
                <a:solidFill>
                  <a:srgbClr val="000000"/>
                </a:solidFill>
                <a:latin typeface="Times" panose="00000500000000020000"/>
              </a:defRPr>
            </a:lvl5p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5" name="Text Placeholder 4"/>
          <p:cNvSpPr txBox="1">
            <a:spLocks noGrp="1"/>
          </p:cNvSpPr>
          <p:nvPr>
            <p:ph type="body" sz="quarter" idx="3"/>
          </p:nvPr>
        </p:nvSpPr>
        <p:spPr bwMode="auto">
          <a:xfrm>
            <a:off x="5121270" y="1692270"/>
            <a:ext cx="4456108" cy="704846"/>
          </a:xfrm>
          <a:prstGeom prst="rect">
            <a:avLst/>
          </a:prstGeom>
          <a:noFill/>
          <a:ln>
            <a:noFill/>
          </a:ln>
        </p:spPr>
        <p:txBody>
          <a:bodyPr vert="horz" wrap="square" lIns="91440" tIns="45720" rIns="91440" bIns="45720" anchor="b" anchorCtr="0" compatLnSpc="1">
            <a:noAutofit/>
          </a:bodyPr>
          <a:lstStyle>
            <a:lvl1pPr marL="0" marR="0" lvl="0" indent="0" defTabSz="457200">
              <a:lnSpc>
                <a:spcPct val="100000"/>
              </a:lnSpc>
              <a:spcBef>
                <a:spcPts val="0"/>
              </a:spcBef>
              <a:spcAft>
                <a:spcPts val="1415"/>
              </a:spcAft>
              <a:buNone/>
              <a:defRPr lang="en-US" sz="2400" b="1" i="0" u="none" strike="noStrike" cap="none" spc="0">
                <a:solidFill>
                  <a:srgbClr val="000000"/>
                </a:solidFill>
                <a:latin typeface="Times" panose="00000500000000020000"/>
              </a:defRPr>
            </a:lvl1pPr>
          </a:lstStyle>
          <a:p>
            <a:pPr lvl="0">
              <a:defRPr/>
            </a:pPr>
            <a:r>
              <a:rPr lang="en-US"/>
              <a:t>Click to edit Master text styles</a:t>
            </a:r>
          </a:p>
        </p:txBody>
      </p:sp>
      <p:sp>
        <p:nvSpPr>
          <p:cNvPr id="6" name="Content Placeholder 5"/>
          <p:cNvSpPr txBox="1">
            <a:spLocks noGrp="1"/>
          </p:cNvSpPr>
          <p:nvPr>
            <p:ph sz="quarter" idx="4"/>
          </p:nvPr>
        </p:nvSpPr>
        <p:spPr bwMode="auto">
          <a:xfrm>
            <a:off x="5121270" y="2397127"/>
            <a:ext cx="4456108" cy="4356101"/>
          </a:xfrm>
          <a:prstGeom prst="rect">
            <a:avLst/>
          </a:prstGeom>
          <a:noFill/>
          <a:ln>
            <a:noFill/>
          </a:ln>
        </p:spPr>
        <p:txBody>
          <a:bodyPr vert="horz" wrap="square" lIns="91440" tIns="45720" rIns="91440" bIns="45720" anchor="t" anchorCtr="0" compatLnSpc="1">
            <a:noAutofit/>
          </a:bodyPr>
          <a:lstStyle>
            <a:lvl1pPr marL="431800" marR="0" lvl="0" indent="-323850" defTabSz="457200">
              <a:lnSpc>
                <a:spcPct val="100000"/>
              </a:lnSpc>
              <a:spcBef>
                <a:spcPts val="0"/>
              </a:spcBef>
              <a:spcAft>
                <a:spcPts val="1415"/>
              </a:spcAft>
              <a:buClr>
                <a:srgbClr val="000000"/>
              </a:buClr>
              <a:buSzPct val="45000"/>
              <a:buFont typeface="StarBats"/>
              <a:buChar char="&quot;"/>
              <a:defRPr lang="en-US" sz="2400" b="0" i="0" u="none" strike="noStrike" cap="none" spc="0">
                <a:solidFill>
                  <a:srgbClr val="000000"/>
                </a:solidFill>
                <a:latin typeface="Times" panose="00000500000000020000"/>
              </a:defRPr>
            </a:lvl1pPr>
            <a:lvl2pPr marL="863600" marR="0" lvl="1" indent="-287655" defTabSz="457200">
              <a:lnSpc>
                <a:spcPct val="100000"/>
              </a:lnSpc>
              <a:spcBef>
                <a:spcPts val="0"/>
              </a:spcBef>
              <a:spcAft>
                <a:spcPts val="1125"/>
              </a:spcAft>
              <a:buClr>
                <a:srgbClr val="000000"/>
              </a:buClr>
              <a:buSzPct val="75000"/>
              <a:buFont typeface="StarBats"/>
              <a:buChar char=""/>
              <a:defRPr lang="en-US" sz="2000" b="0" i="0" u="none" strike="noStrike" cap="none" spc="0">
                <a:solidFill>
                  <a:srgbClr val="000000"/>
                </a:solidFill>
                <a:latin typeface="Times" panose="00000500000000020000"/>
              </a:defRPr>
            </a:lvl2pPr>
            <a:lvl3pPr marL="1295400" marR="0" lvl="2" indent="-215900" defTabSz="457200">
              <a:lnSpc>
                <a:spcPct val="100000"/>
              </a:lnSpc>
              <a:spcBef>
                <a:spcPts val="0"/>
              </a:spcBef>
              <a:spcAft>
                <a:spcPts val="850"/>
              </a:spcAft>
              <a:buClr>
                <a:srgbClr val="000000"/>
              </a:buClr>
              <a:buSzPct val="45000"/>
              <a:buFont typeface="StarBats"/>
              <a:buChar char="&quot;"/>
              <a:defRPr lang="en-US" sz="1800" b="0" i="0" u="none" strike="noStrike" cap="none" spc="0">
                <a:solidFill>
                  <a:srgbClr val="000000"/>
                </a:solidFill>
                <a:latin typeface="Times" panose="00000500000000020000"/>
              </a:defRPr>
            </a:lvl3pPr>
            <a:lvl4pPr marL="1727200" marR="0" lvl="3" indent="-215900" defTabSz="457200">
              <a:lnSpc>
                <a:spcPct val="100000"/>
              </a:lnSpc>
              <a:spcBef>
                <a:spcPts val="0"/>
              </a:spcBef>
              <a:spcAft>
                <a:spcPts val="565"/>
              </a:spcAft>
              <a:buClr>
                <a:srgbClr val="000000"/>
              </a:buClr>
              <a:buSzPct val="75000"/>
              <a:buFont typeface="StarBats"/>
              <a:buChar char=""/>
              <a:defRPr lang="en-US" sz="1600" b="0" i="0" u="none" strike="noStrike" cap="none" spc="0">
                <a:solidFill>
                  <a:srgbClr val="000000"/>
                </a:solidFill>
                <a:latin typeface="Times" panose="00000500000000020000"/>
              </a:defRPr>
            </a:lvl4pPr>
            <a:lvl5pPr marL="2159000" marR="0" lvl="4" indent="-215900" defTabSz="457200">
              <a:lnSpc>
                <a:spcPct val="100000"/>
              </a:lnSpc>
              <a:spcBef>
                <a:spcPts val="0"/>
              </a:spcBef>
              <a:spcAft>
                <a:spcPts val="275"/>
              </a:spcAft>
              <a:buClr>
                <a:srgbClr val="000000"/>
              </a:buClr>
              <a:buSzPct val="45000"/>
              <a:buFont typeface="StarBats"/>
              <a:buChar char="&quot;"/>
              <a:defRPr lang="en-US" sz="1600" b="0" i="0" u="none" strike="noStrike" cap="none" spc="0">
                <a:solidFill>
                  <a:srgbClr val="000000"/>
                </a:solidFill>
                <a:latin typeface="Times" panose="00000500000000020000"/>
              </a:defRPr>
            </a:lvl5p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showMasterPhAnim="0" type="titleOnly" preserve="1" userDrawn="1">
  <p:cSld name="Title Only">
    <p:spTree>
      <p:nvGrpSpPr>
        <p:cNvPr id="1" name=""/>
        <p:cNvGrpSpPr/>
        <p:nvPr/>
      </p:nvGrpSpPr>
      <p:grpSpPr bwMode="auto">
        <a:xfrm>
          <a:off x="0" y="0"/>
          <a:ext cx="0" cy="0"/>
          <a:chOff x="0" y="0"/>
          <a:chExt cx="0" cy="0"/>
        </a:xfrm>
      </p:grpSpPr>
      <p:sp>
        <p:nvSpPr>
          <p:cNvPr id="2" name="Title 1"/>
          <p:cNvSpPr txBox="1">
            <a:spLocks noGrp="1"/>
          </p:cNvSpPr>
          <p:nvPr>
            <p:ph type="title"/>
          </p:nvPr>
        </p:nvSpPr>
        <p:spPr bwMode="auto">
          <a:xfrm>
            <a:off x="504821" y="303215"/>
            <a:ext cx="9072567" cy="1258891"/>
          </a:xfrm>
          <a:prstGeom prst="rect">
            <a:avLst/>
          </a:prstGeom>
          <a:noFill/>
          <a:ln>
            <a:noFill/>
          </a:ln>
        </p:spPr>
        <p:txBody>
          <a:bodyPr vert="horz" wrap="square" lIns="91440" tIns="45720" rIns="91440" bIns="45720" anchor="t" anchorCtr="1" compatLnSpc="1">
            <a:noAutofit/>
          </a:bodyPr>
          <a:lstStyle>
            <a:lvl1pPr marL="0" marR="0" lvl="0" indent="0" algn="ctr" defTabSz="457200">
              <a:lnSpc>
                <a:spcPct val="100000"/>
              </a:lnSpc>
              <a:spcBef>
                <a:spcPts val="0"/>
              </a:spcBef>
              <a:spcAft>
                <a:spcPts val="0"/>
              </a:spcAft>
              <a:defRPr lang="en-US" b="0" i="0" u="none" strike="noStrike" cap="none" spc="0">
                <a:solidFill>
                  <a:srgbClr val="000000"/>
                </a:solidFill>
                <a:latin typeface="Times" panose="00000500000000020000"/>
              </a:defRPr>
            </a:lvl1pPr>
          </a:lstStyle>
          <a:p>
            <a:pPr lvl="0">
              <a:defRPr/>
            </a:pPr>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blank" preserve="1" userDrawn="1">
  <p:cSld name="Blank">
    <p:spTree>
      <p:nvGrpSpPr>
        <p:cNvPr id="1" name=""/>
        <p:cNvGrpSpPr/>
        <p:nvPr/>
      </p:nvGrpSpPr>
      <p:grpSpPr bwMode="auto">
        <a:xfrm>
          <a:off x="0" y="0"/>
          <a:ext cx="0" cy="0"/>
          <a:chOff x="0" y="0"/>
          <a:chExt cx="0" cy="0"/>
        </a:xfrm>
      </p:grpSpPr>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txBox="1">
            <a:spLocks noGrp="1"/>
          </p:cNvSpPr>
          <p:nvPr>
            <p:ph type="title"/>
          </p:nvPr>
        </p:nvSpPr>
        <p:spPr bwMode="auto">
          <a:xfrm>
            <a:off x="504821" y="301623"/>
            <a:ext cx="3316291" cy="1279529"/>
          </a:xfrm>
          <a:prstGeom prst="rect">
            <a:avLst/>
          </a:prstGeom>
          <a:noFill/>
          <a:ln>
            <a:noFill/>
          </a:ln>
        </p:spPr>
        <p:txBody>
          <a:bodyPr vert="horz" wrap="square" lIns="91440" tIns="45720" rIns="91440" bIns="45720" anchor="b" anchorCtr="0" compatLnSpc="1">
            <a:noAutofit/>
          </a:bodyPr>
          <a:lstStyle>
            <a:lvl1pPr marL="0" marR="0" lvl="0" indent="0" defTabSz="457200">
              <a:lnSpc>
                <a:spcPct val="100000"/>
              </a:lnSpc>
              <a:spcBef>
                <a:spcPts val="0"/>
              </a:spcBef>
              <a:spcAft>
                <a:spcPts val="0"/>
              </a:spcAft>
              <a:defRPr lang="en-US" sz="2000" b="1" i="0" u="none" strike="noStrike" cap="none" spc="0">
                <a:solidFill>
                  <a:srgbClr val="000000"/>
                </a:solidFill>
                <a:latin typeface="Times" panose="00000500000000020000"/>
              </a:defRPr>
            </a:lvl1pPr>
          </a:lstStyle>
          <a:p>
            <a:pPr lvl="0">
              <a:defRPr/>
            </a:pPr>
            <a:r>
              <a:rPr lang="en-US"/>
              <a:t>Click to edit Master title style</a:t>
            </a:r>
          </a:p>
        </p:txBody>
      </p:sp>
      <p:sp>
        <p:nvSpPr>
          <p:cNvPr id="3" name="Content Placeholder 2"/>
          <p:cNvSpPr txBox="1">
            <a:spLocks noGrp="1"/>
          </p:cNvSpPr>
          <p:nvPr>
            <p:ph idx="1"/>
          </p:nvPr>
        </p:nvSpPr>
        <p:spPr bwMode="auto">
          <a:xfrm>
            <a:off x="3941758" y="301623"/>
            <a:ext cx="5635620" cy="6451604"/>
          </a:xfrm>
          <a:prstGeom prst="rect">
            <a:avLst/>
          </a:prstGeom>
          <a:noFill/>
          <a:ln>
            <a:noFill/>
          </a:ln>
        </p:spPr>
        <p:txBody>
          <a:bodyPr vert="horz" wrap="square" lIns="91440" tIns="45720" rIns="91440" bIns="45720" anchor="t" anchorCtr="0" compatLnSpc="1">
            <a:noAutofit/>
          </a:bodyPr>
          <a:lstStyle>
            <a:lvl1pPr marL="431800" marR="0" lvl="0" indent="-323850" defTabSz="457200">
              <a:lnSpc>
                <a:spcPct val="100000"/>
              </a:lnSpc>
              <a:spcBef>
                <a:spcPts val="0"/>
              </a:spcBef>
              <a:spcAft>
                <a:spcPts val="1415"/>
              </a:spcAft>
              <a:buClr>
                <a:srgbClr val="000000"/>
              </a:buClr>
              <a:buSzPct val="45000"/>
              <a:buFont typeface="StarBats"/>
              <a:buChar char="&quot;"/>
              <a:defRPr lang="en-US" sz="3200" b="0" i="0" u="none" strike="noStrike" cap="none" spc="0">
                <a:solidFill>
                  <a:srgbClr val="000000"/>
                </a:solidFill>
                <a:latin typeface="Times" panose="00000500000000020000"/>
              </a:defRPr>
            </a:lvl1pPr>
            <a:lvl2pPr marL="863600" marR="0" lvl="1" indent="-287655" defTabSz="457200">
              <a:lnSpc>
                <a:spcPct val="100000"/>
              </a:lnSpc>
              <a:spcBef>
                <a:spcPts val="0"/>
              </a:spcBef>
              <a:spcAft>
                <a:spcPts val="1125"/>
              </a:spcAft>
              <a:buClr>
                <a:srgbClr val="000000"/>
              </a:buClr>
              <a:buSzPct val="75000"/>
              <a:buFont typeface="StarBats"/>
              <a:buChar char=""/>
              <a:defRPr lang="en-US" sz="2800" b="0" i="0" u="none" strike="noStrike" cap="none" spc="0">
                <a:solidFill>
                  <a:srgbClr val="000000"/>
                </a:solidFill>
                <a:latin typeface="Times" panose="00000500000000020000"/>
              </a:defRPr>
            </a:lvl2pPr>
            <a:lvl3pPr marL="1295400" marR="0" lvl="2" indent="-215900" defTabSz="457200">
              <a:lnSpc>
                <a:spcPct val="100000"/>
              </a:lnSpc>
              <a:spcBef>
                <a:spcPts val="0"/>
              </a:spcBef>
              <a:spcAft>
                <a:spcPts val="850"/>
              </a:spcAft>
              <a:buClr>
                <a:srgbClr val="000000"/>
              </a:buClr>
              <a:buSzPct val="45000"/>
              <a:buFont typeface="StarBats"/>
              <a:buChar char="&quot;"/>
              <a:defRPr lang="en-US" sz="2400" b="0" i="0" u="none" strike="noStrike" cap="none" spc="0">
                <a:solidFill>
                  <a:srgbClr val="000000"/>
                </a:solidFill>
                <a:latin typeface="Times" panose="00000500000000020000"/>
              </a:defRPr>
            </a:lvl3pPr>
            <a:lvl4pPr marL="1727200" marR="0" lvl="3" indent="-215900" defTabSz="457200">
              <a:lnSpc>
                <a:spcPct val="100000"/>
              </a:lnSpc>
              <a:spcBef>
                <a:spcPts val="0"/>
              </a:spcBef>
              <a:spcAft>
                <a:spcPts val="565"/>
              </a:spcAft>
              <a:buClr>
                <a:srgbClr val="000000"/>
              </a:buClr>
              <a:buSzPct val="75000"/>
              <a:buFont typeface="StarBats"/>
              <a:buChar char=""/>
              <a:defRPr lang="en-US" sz="2000" b="0" i="0" u="none" strike="noStrike" cap="none" spc="0">
                <a:solidFill>
                  <a:srgbClr val="000000"/>
                </a:solidFill>
                <a:latin typeface="Times" panose="00000500000000020000"/>
              </a:defRPr>
            </a:lvl4pPr>
            <a:lvl5pPr marL="2159000" marR="0" lvl="4" indent="-215900" defTabSz="457200">
              <a:lnSpc>
                <a:spcPct val="100000"/>
              </a:lnSpc>
              <a:spcBef>
                <a:spcPts val="0"/>
              </a:spcBef>
              <a:spcAft>
                <a:spcPts val="275"/>
              </a:spcAft>
              <a:buClr>
                <a:srgbClr val="000000"/>
              </a:buClr>
              <a:buSzPct val="45000"/>
              <a:buFont typeface="StarBats"/>
              <a:buChar char="&quot;"/>
              <a:defRPr lang="en-US" sz="2000" b="0" i="0" u="none" strike="noStrike" cap="none" spc="0">
                <a:solidFill>
                  <a:srgbClr val="000000"/>
                </a:solidFill>
                <a:latin typeface="Times" panose="00000500000000020000"/>
              </a:defRPr>
            </a:lvl5p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Text Placeholder 3"/>
          <p:cNvSpPr txBox="1">
            <a:spLocks noGrp="1"/>
          </p:cNvSpPr>
          <p:nvPr>
            <p:ph type="body" sz="half" idx="2"/>
          </p:nvPr>
        </p:nvSpPr>
        <p:spPr bwMode="auto">
          <a:xfrm>
            <a:off x="504821" y="1581152"/>
            <a:ext cx="3316291" cy="5172075"/>
          </a:xfrm>
          <a:prstGeom prst="rect">
            <a:avLst/>
          </a:prstGeom>
          <a:noFill/>
          <a:ln>
            <a:noFill/>
          </a:ln>
        </p:spPr>
        <p:txBody>
          <a:bodyPr vert="horz" wrap="square" lIns="91440" tIns="45720" rIns="91440" bIns="45720" anchor="t" anchorCtr="0" compatLnSpc="1">
            <a:noAutofit/>
          </a:bodyPr>
          <a:lstStyle>
            <a:lvl1pPr marL="0" marR="0" lvl="0" indent="0" defTabSz="457200">
              <a:lnSpc>
                <a:spcPct val="100000"/>
              </a:lnSpc>
              <a:spcBef>
                <a:spcPts val="0"/>
              </a:spcBef>
              <a:spcAft>
                <a:spcPts val="1415"/>
              </a:spcAft>
              <a:buNone/>
              <a:defRPr lang="en-US" sz="1400" b="0" i="0" u="none" strike="noStrike" cap="none" spc="0">
                <a:solidFill>
                  <a:srgbClr val="000000"/>
                </a:solidFill>
                <a:latin typeface="Times" panose="00000500000000020000"/>
              </a:defRPr>
            </a:lvl1pPr>
          </a:lstStyle>
          <a:p>
            <a:pPr lvl="0">
              <a:defRPr/>
            </a:pPr>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txBox="1">
            <a:spLocks noGrp="1"/>
          </p:cNvSpPr>
          <p:nvPr>
            <p:ph type="title"/>
          </p:nvPr>
        </p:nvSpPr>
        <p:spPr bwMode="auto">
          <a:xfrm>
            <a:off x="1976439" y="5291139"/>
            <a:ext cx="6048371" cy="625477"/>
          </a:xfrm>
          <a:prstGeom prst="rect">
            <a:avLst/>
          </a:prstGeom>
          <a:noFill/>
          <a:ln>
            <a:noFill/>
          </a:ln>
        </p:spPr>
        <p:txBody>
          <a:bodyPr vert="horz" wrap="square" lIns="91440" tIns="45720" rIns="91440" bIns="45720" anchor="b" anchorCtr="0" compatLnSpc="1">
            <a:noAutofit/>
          </a:bodyPr>
          <a:lstStyle>
            <a:lvl1pPr marL="0" marR="0" lvl="0" indent="0" defTabSz="457200">
              <a:lnSpc>
                <a:spcPct val="100000"/>
              </a:lnSpc>
              <a:spcBef>
                <a:spcPts val="0"/>
              </a:spcBef>
              <a:spcAft>
                <a:spcPts val="0"/>
              </a:spcAft>
              <a:defRPr lang="en-US" sz="2000" b="1" i="0" u="none" strike="noStrike" cap="none" spc="0">
                <a:solidFill>
                  <a:srgbClr val="000000"/>
                </a:solidFill>
                <a:latin typeface="Times" panose="00000500000000020000"/>
              </a:defRPr>
            </a:lvl1pPr>
          </a:lstStyle>
          <a:p>
            <a:pPr lvl="0">
              <a:defRPr/>
            </a:pPr>
            <a:r>
              <a:rPr lang="en-US"/>
              <a:t>Click to edit Master title style</a:t>
            </a:r>
          </a:p>
        </p:txBody>
      </p:sp>
      <p:sp>
        <p:nvSpPr>
          <p:cNvPr id="3" name="Picture Placeholder 2"/>
          <p:cNvSpPr txBox="1">
            <a:spLocks noGrp="1"/>
          </p:cNvSpPr>
          <p:nvPr>
            <p:ph type="pic" idx="1"/>
          </p:nvPr>
        </p:nvSpPr>
        <p:spPr bwMode="auto">
          <a:xfrm>
            <a:off x="1976439" y="674690"/>
            <a:ext cx="6048371" cy="4537079"/>
          </a:xfrm>
          <a:prstGeom prst="rect">
            <a:avLst/>
          </a:prstGeom>
          <a:noFill/>
          <a:ln>
            <a:noFill/>
          </a:ln>
        </p:spPr>
        <p:txBody>
          <a:bodyPr vert="horz" wrap="square" lIns="91440" tIns="45720" rIns="91440" bIns="45720" anchor="t" anchorCtr="0" compatLnSpc="1">
            <a:noAutofit/>
          </a:bodyPr>
          <a:lstStyle>
            <a:lvl1pPr marL="0" marR="0" lvl="0" indent="0" defTabSz="457200">
              <a:lnSpc>
                <a:spcPct val="100000"/>
              </a:lnSpc>
              <a:spcBef>
                <a:spcPts val="0"/>
              </a:spcBef>
              <a:spcAft>
                <a:spcPts val="1415"/>
              </a:spcAft>
              <a:buNone/>
              <a:defRPr lang="en-US" sz="3200" b="0" i="0" u="none" strike="noStrike" cap="none" spc="0">
                <a:solidFill>
                  <a:srgbClr val="000000"/>
                </a:solidFill>
                <a:latin typeface="Times" panose="00000500000000020000"/>
              </a:defRPr>
            </a:lvl1pPr>
          </a:lstStyle>
          <a:p>
            <a:pPr lvl="0">
              <a:defRPr/>
            </a:pPr>
            <a:endParaRPr lang="en-US"/>
          </a:p>
        </p:txBody>
      </p:sp>
      <p:sp>
        <p:nvSpPr>
          <p:cNvPr id="4" name="Text Placeholder 3"/>
          <p:cNvSpPr txBox="1">
            <a:spLocks noGrp="1"/>
          </p:cNvSpPr>
          <p:nvPr>
            <p:ph type="body" sz="half" idx="2"/>
          </p:nvPr>
        </p:nvSpPr>
        <p:spPr bwMode="auto">
          <a:xfrm>
            <a:off x="1976439" y="5916616"/>
            <a:ext cx="6048371" cy="887416"/>
          </a:xfrm>
          <a:prstGeom prst="rect">
            <a:avLst/>
          </a:prstGeom>
          <a:noFill/>
          <a:ln>
            <a:noFill/>
          </a:ln>
        </p:spPr>
        <p:txBody>
          <a:bodyPr vert="horz" wrap="square" lIns="91440" tIns="45720" rIns="91440" bIns="45720" anchor="t" anchorCtr="0" compatLnSpc="1">
            <a:noAutofit/>
          </a:bodyPr>
          <a:lstStyle>
            <a:lvl1pPr marL="0" marR="0" lvl="0" indent="0" defTabSz="457200">
              <a:lnSpc>
                <a:spcPct val="100000"/>
              </a:lnSpc>
              <a:spcBef>
                <a:spcPts val="0"/>
              </a:spcBef>
              <a:spcAft>
                <a:spcPts val="1415"/>
              </a:spcAft>
              <a:buNone/>
              <a:defRPr lang="en-US" sz="1400" b="0" i="0" u="none" strike="noStrike" cap="none" spc="0">
                <a:solidFill>
                  <a:srgbClr val="000000"/>
                </a:solidFill>
                <a:latin typeface="Times" panose="00000500000000020000"/>
              </a:defRPr>
            </a:lvl1pPr>
          </a:lstStyle>
          <a:p>
            <a:pPr lvl="0">
              <a:defRPr/>
            </a:pPr>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mt="70000"/>
          </a:blip>
          <a:stretch>
            <a:fillRect/>
          </a:stretch>
        </a:blipFill>
        <a:effectLst/>
      </p:bgPr>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panose="020B0604020202020204"/>
        <a:buChar char="•"/>
        <a:defRPr sz="2800">
          <a:solidFill>
            <a:schemeClr val="tx1"/>
          </a:solidFill>
          <a:latin typeface="+mn-lt"/>
          <a:ea typeface="+mn-ea"/>
          <a:cs typeface="+mn-cs"/>
        </a:defRPr>
      </a:lvl1pPr>
      <a:lvl2pPr marL="685800" indent="-228600" algn="l" defTabSz="914400">
        <a:lnSpc>
          <a:spcPct val="90000"/>
        </a:lnSpc>
        <a:spcBef>
          <a:spcPts val="500"/>
        </a:spcBef>
        <a:buFont typeface="Arial" panose="020B0604020202020204"/>
        <a:buChar char="•"/>
        <a:defRPr sz="2400">
          <a:solidFill>
            <a:schemeClr val="tx1"/>
          </a:solidFill>
          <a:latin typeface="+mn-lt"/>
          <a:ea typeface="+mn-ea"/>
          <a:cs typeface="+mn-cs"/>
        </a:defRPr>
      </a:lvl2pPr>
      <a:lvl3pPr marL="1143000" indent="-228600" algn="l" defTabSz="914400">
        <a:lnSpc>
          <a:spcPct val="90000"/>
        </a:lnSpc>
        <a:spcBef>
          <a:spcPts val="500"/>
        </a:spcBef>
        <a:buFont typeface="Arial" panose="020B0604020202020204"/>
        <a:buChar char="•"/>
        <a:defRPr sz="2000">
          <a:solidFill>
            <a:schemeClr val="tx1"/>
          </a:solidFill>
          <a:latin typeface="+mn-lt"/>
          <a:ea typeface="+mn-ea"/>
          <a:cs typeface="+mn-cs"/>
        </a:defRPr>
      </a:lvl3pPr>
      <a:lvl4pPr marL="16002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4pPr>
      <a:lvl5pPr marL="20574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5pPr>
      <a:lvl6pPr marL="25146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6pPr>
      <a:lvl7pPr marL="29718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7pPr>
      <a:lvl8pPr marL="34290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8pPr>
      <a:lvl9pPr marL="3886200" indent="-228600" algn="l" defTabSz="914400">
        <a:lnSpc>
          <a:spcPct val="90000"/>
        </a:lnSpc>
        <a:spcBef>
          <a:spcPts val="500"/>
        </a:spcBef>
        <a:buFont typeface="Arial" panose="020B0604020202020204"/>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bg>
      <p:bgPr>
        <a:blipFill>
          <a:blip r:embed="rId2">
            <a:alphaModFix amt="92000"/>
          </a:blip>
          <a:stretch>
            <a:fillRect/>
          </a:stretch>
        </a:blipFill>
        <a:effectLst/>
      </p:bgPr>
    </p:bg>
    <p:spTree>
      <p:nvGrpSpPr>
        <p:cNvPr id="1" name=""/>
        <p:cNvGrpSpPr/>
        <p:nvPr/>
      </p:nvGrpSpPr>
      <p:grpSpPr bwMode="auto">
        <a:xfrm>
          <a:off x="0" y="0"/>
          <a:ext cx="0" cy="0"/>
          <a:chOff x="0" y="0"/>
          <a:chExt cx="0" cy="0"/>
        </a:xfrm>
      </p:grpSpPr>
      <p:sp>
        <p:nvSpPr>
          <p:cNvPr id="2" name="Title 1"/>
          <p:cNvSpPr txBox="1">
            <a:spLocks noGrp="1"/>
          </p:cNvSpPr>
          <p:nvPr>
            <p:ph type="title"/>
          </p:nvPr>
        </p:nvSpPr>
        <p:spPr bwMode="auto">
          <a:xfrm>
            <a:off x="600870" y="271503"/>
            <a:ext cx="9183684" cy="1258891"/>
          </a:xfrm>
        </p:spPr>
        <p:txBody>
          <a:bodyPr lIns="100794" tIns="50392" rIns="100794" bIns="50392"/>
          <a:lstStyle/>
          <a:p>
            <a:pPr lvl="0">
              <a:defRPr/>
            </a:pPr>
            <a:r>
              <a:rPr lang="en-US"/>
              <a:t> </a:t>
            </a:r>
            <a:endParaRPr lang="en-IN"/>
          </a:p>
        </p:txBody>
      </p:sp>
      <p:sp>
        <p:nvSpPr>
          <p:cNvPr id="3" name="Rectangle 7"/>
          <p:cNvSpPr/>
          <p:nvPr/>
        </p:nvSpPr>
        <p:spPr bwMode="auto">
          <a:xfrm>
            <a:off x="5749134" y="5128951"/>
            <a:ext cx="4082393" cy="2154436"/>
          </a:xfrm>
          <a:prstGeom prst="rect">
            <a:avLst/>
          </a:prstGeom>
          <a:noFill/>
          <a:ln cap="flat">
            <a:noFill/>
            <a:prstDash val="solid"/>
          </a:ln>
        </p:spPr>
        <p:txBody>
          <a:bodyPr vert="horz" wrap="square" lIns="0" tIns="0" rIns="0" bIns="0" anchor="ctr" anchorCtr="1" compatLnSpc="1">
            <a:spAutoFit/>
          </a:bodyPr>
          <a:lstStyle/>
          <a:p>
            <a:pPr algn="ctr" defTabSz="1481145">
              <a:tabLst>
                <a:tab pos="1172573" algn="l"/>
                <a:tab pos="2344118" algn="l"/>
                <a:tab pos="3516691" algn="l"/>
                <a:tab pos="4690293" algn="l"/>
                <a:tab pos="5861838" algn="l"/>
              </a:tabLst>
              <a:defRPr sz="1800" b="0" i="0" u="none" strike="noStrike" cap="none" spc="0">
                <a:solidFill>
                  <a:srgbClr val="000000"/>
                </a:solidFill>
              </a:defRPr>
            </a:pPr>
            <a:r>
              <a:rPr lang="en-US" sz="2000" b="1" dirty="0">
                <a:solidFill>
                  <a:srgbClr val="000000"/>
                </a:solidFill>
                <a:latin typeface="Cambria"/>
                <a:ea typeface="Cambria"/>
                <a:cs typeface="Calibri"/>
              </a:rPr>
              <a:t>Submitted  to :</a:t>
            </a:r>
            <a:endParaRPr lang="en-US" sz="2800" dirty="0">
              <a:solidFill>
                <a:srgbClr val="000000"/>
              </a:solidFill>
              <a:latin typeface="Times New Roman" panose="02020603050405020304"/>
              <a:cs typeface="Times New Roman" panose="02020603050405020304"/>
            </a:endParaRPr>
          </a:p>
          <a:p>
            <a:pPr algn="ctr" defTabSz="1481145">
              <a:tabLst>
                <a:tab pos="1172573" algn="l"/>
                <a:tab pos="2344118" algn="l"/>
                <a:tab pos="3516691" algn="l"/>
                <a:tab pos="4690293" algn="l"/>
                <a:tab pos="5861838" algn="l"/>
              </a:tabLst>
              <a:defRPr sz="1800" b="0" i="0" u="none" strike="noStrike" cap="none" spc="0">
                <a:solidFill>
                  <a:srgbClr val="000000"/>
                </a:solidFill>
              </a:defRPr>
            </a:pPr>
            <a:endParaRPr lang="en-US" sz="2000" b="1" dirty="0">
              <a:solidFill>
                <a:srgbClr val="000000"/>
              </a:solidFill>
              <a:latin typeface="Cambria"/>
              <a:ea typeface="Cambria"/>
              <a:cs typeface="Calibri"/>
            </a:endParaRPr>
          </a:p>
          <a:p>
            <a:pPr algn="ctr" defTabSz="1481145">
              <a:tabLst>
                <a:tab pos="1172573" algn="l"/>
                <a:tab pos="2344118" algn="l"/>
                <a:tab pos="3516691" algn="l"/>
                <a:tab pos="4690293" algn="l"/>
                <a:tab pos="5861838" algn="l"/>
              </a:tabLst>
              <a:defRPr sz="1800" b="0" i="0" u="none" strike="noStrike" cap="none" spc="0">
                <a:solidFill>
                  <a:srgbClr val="000000"/>
                </a:solidFill>
              </a:defRPr>
            </a:pPr>
            <a:r>
              <a:rPr lang="en-US" sz="2000" b="1" dirty="0" err="1">
                <a:solidFill>
                  <a:srgbClr val="000000"/>
                </a:solidFill>
                <a:latin typeface="Cambria"/>
                <a:ea typeface="Cambria"/>
                <a:cs typeface="Calibri"/>
              </a:rPr>
              <a:t>Mr.Amit</a:t>
            </a:r>
            <a:r>
              <a:rPr lang="en-US" sz="2000" b="1" dirty="0">
                <a:solidFill>
                  <a:srgbClr val="000000"/>
                </a:solidFill>
                <a:latin typeface="Cambria"/>
                <a:ea typeface="Cambria"/>
                <a:cs typeface="Calibri"/>
              </a:rPr>
              <a:t> </a:t>
            </a:r>
            <a:r>
              <a:rPr lang="en-US" sz="2000" b="1" dirty="0" err="1">
                <a:solidFill>
                  <a:srgbClr val="000000"/>
                </a:solidFill>
                <a:latin typeface="Cambria"/>
                <a:ea typeface="Cambria"/>
                <a:cs typeface="Calibri"/>
              </a:rPr>
              <a:t>Mithal</a:t>
            </a:r>
            <a:endParaRPr lang="en-US" sz="2000" b="1" dirty="0">
              <a:solidFill>
                <a:srgbClr val="000000"/>
              </a:solidFill>
              <a:latin typeface="Cambria"/>
              <a:ea typeface="Cambria"/>
              <a:cs typeface="Calibri"/>
            </a:endParaRPr>
          </a:p>
          <a:p>
            <a:pPr algn="ctr" defTabSz="1481145">
              <a:tabLst>
                <a:tab pos="1172573" algn="l"/>
                <a:tab pos="2344118" algn="l"/>
                <a:tab pos="3516691" algn="l"/>
                <a:tab pos="4690293" algn="l"/>
                <a:tab pos="5861838" algn="l"/>
              </a:tabLst>
              <a:defRPr sz="1800" b="0" i="0" u="none" strike="noStrike" cap="none" spc="0">
                <a:solidFill>
                  <a:srgbClr val="000000"/>
                </a:solidFill>
              </a:defRPr>
            </a:pPr>
            <a:r>
              <a:rPr lang="en-US" sz="2000" b="1" dirty="0">
                <a:solidFill>
                  <a:srgbClr val="000000"/>
                </a:solidFill>
                <a:latin typeface="Cambria"/>
                <a:ea typeface="Cambria"/>
                <a:cs typeface="Calibri"/>
              </a:rPr>
              <a:t>(Associate Professor,  CSE Dept.)</a:t>
            </a:r>
            <a:endParaRPr lang="en-US" sz="2000" dirty="0"/>
          </a:p>
          <a:p>
            <a:pPr algn="ctr" defTabSz="1481145">
              <a:tabLst>
                <a:tab pos="1172573" algn="l"/>
                <a:tab pos="2344118" algn="l"/>
                <a:tab pos="3516691" algn="l"/>
                <a:tab pos="4690293" algn="l"/>
                <a:tab pos="5861838" algn="l"/>
              </a:tabLst>
              <a:defRPr sz="1800" b="0" i="0" u="none" strike="noStrike" cap="none" spc="0">
                <a:solidFill>
                  <a:srgbClr val="000000"/>
                </a:solidFill>
              </a:defRPr>
            </a:pPr>
            <a:endParaRPr lang="en-US" sz="2000" b="1" dirty="0">
              <a:solidFill>
                <a:srgbClr val="000000"/>
              </a:solidFill>
              <a:latin typeface="Cambria"/>
              <a:ea typeface="Cambria"/>
              <a:cs typeface="Calibri"/>
            </a:endParaRPr>
          </a:p>
          <a:p>
            <a:pPr algn="ctr" defTabSz="1481145">
              <a:tabLst>
                <a:tab pos="1172573" algn="l"/>
                <a:tab pos="2344118" algn="l"/>
                <a:tab pos="3516691" algn="l"/>
                <a:tab pos="4690293" algn="l"/>
                <a:tab pos="5861838" algn="l"/>
              </a:tabLst>
              <a:defRPr sz="1800" b="0" i="0" u="none" strike="noStrike" cap="none" spc="0">
                <a:solidFill>
                  <a:srgbClr val="000000"/>
                </a:solidFill>
              </a:defRPr>
            </a:pPr>
            <a:r>
              <a:rPr lang="en-US" sz="2000" b="1" dirty="0">
                <a:solidFill>
                  <a:srgbClr val="000000"/>
                </a:solidFill>
                <a:latin typeface="Cambria"/>
                <a:ea typeface="Cambria"/>
                <a:cs typeface="Calibri"/>
              </a:rPr>
              <a:t>Dr. </a:t>
            </a:r>
            <a:r>
              <a:rPr lang="en-US" sz="2000" b="1" dirty="0" err="1">
                <a:solidFill>
                  <a:srgbClr val="000000"/>
                </a:solidFill>
                <a:latin typeface="Cambria"/>
                <a:ea typeface="Cambria"/>
                <a:cs typeface="Calibri"/>
              </a:rPr>
              <a:t>Vijeta</a:t>
            </a:r>
            <a:r>
              <a:rPr lang="en-US" sz="2000" b="1" dirty="0">
                <a:solidFill>
                  <a:srgbClr val="000000"/>
                </a:solidFill>
                <a:latin typeface="Cambria"/>
                <a:ea typeface="Cambria"/>
                <a:cs typeface="Calibri"/>
              </a:rPr>
              <a:t> </a:t>
            </a:r>
            <a:r>
              <a:rPr lang="en-US" sz="2000" b="1" dirty="0" err="1">
                <a:solidFill>
                  <a:srgbClr val="000000"/>
                </a:solidFill>
                <a:latin typeface="Cambria"/>
                <a:ea typeface="Cambria"/>
                <a:cs typeface="Calibri"/>
              </a:rPr>
              <a:t>Kumawat</a:t>
            </a:r>
            <a:endParaRPr lang="en-US" sz="2000" b="1" dirty="0">
              <a:solidFill>
                <a:srgbClr val="000000"/>
              </a:solidFill>
              <a:latin typeface="Cambria"/>
              <a:ea typeface="Cambria"/>
              <a:cs typeface="Calibri"/>
            </a:endParaRPr>
          </a:p>
          <a:p>
            <a:pPr algn="ctr" defTabSz="1481145">
              <a:tabLst>
                <a:tab pos="1172573" algn="l"/>
                <a:tab pos="2344118" algn="l"/>
                <a:tab pos="3516691" algn="l"/>
                <a:tab pos="4690293" algn="l"/>
                <a:tab pos="5861838" algn="l"/>
              </a:tabLst>
              <a:defRPr sz="1800" b="0" i="0" u="none" strike="noStrike" cap="none" spc="0">
                <a:solidFill>
                  <a:srgbClr val="000000"/>
                </a:solidFill>
              </a:defRPr>
            </a:pPr>
            <a:r>
              <a:rPr lang="en-US" sz="2000" b="1" dirty="0">
                <a:solidFill>
                  <a:srgbClr val="000000"/>
                </a:solidFill>
                <a:latin typeface="Cambria"/>
                <a:ea typeface="Cambria"/>
                <a:cs typeface="Calibri"/>
              </a:rPr>
              <a:t>(Deputy HOD, CSE Dept.)</a:t>
            </a:r>
            <a:endParaRPr lang="en-US" sz="2000" dirty="0"/>
          </a:p>
        </p:txBody>
      </p:sp>
      <p:sp>
        <p:nvSpPr>
          <p:cNvPr id="4" name="TextBox 10"/>
          <p:cNvSpPr txBox="1"/>
          <p:nvPr/>
        </p:nvSpPr>
        <p:spPr bwMode="auto">
          <a:xfrm>
            <a:off x="446949" y="4185882"/>
            <a:ext cx="3435446" cy="4041308"/>
          </a:xfrm>
          <a:prstGeom prst="rect">
            <a:avLst/>
          </a:prstGeom>
          <a:noFill/>
          <a:ln cap="flat">
            <a:noFill/>
          </a:ln>
        </p:spPr>
        <p:txBody>
          <a:bodyPr vert="horz" wrap="square" lIns="100794" tIns="50392" rIns="100794" bIns="50392" anchor="ctr" anchorCtr="1" compatLnSpc="1">
            <a:spAutoFit/>
          </a:bodyPr>
          <a:lstStyle/>
          <a:p>
            <a:pPr marL="0" marR="0" lvl="0" indent="0" algn="l" defTabSz="914400">
              <a:lnSpc>
                <a:spcPct val="100000"/>
              </a:lnSpc>
              <a:spcBef>
                <a:spcPts val="0"/>
              </a:spcBef>
              <a:spcAft>
                <a:spcPts val="0"/>
              </a:spcAft>
              <a:buNone/>
              <a:tabLst>
                <a:tab pos="723900" algn="l"/>
                <a:tab pos="1447165" algn="l"/>
                <a:tab pos="2171065" algn="l"/>
                <a:tab pos="2895600" algn="l"/>
                <a:tab pos="3618865" algn="l"/>
              </a:tabLst>
              <a:defRPr sz="1800" b="0" i="0" u="none" strike="noStrike" cap="none" spc="0">
                <a:solidFill>
                  <a:srgbClr val="000000"/>
                </a:solidFill>
              </a:defRPr>
            </a:pPr>
            <a:endParaRPr lang="en-US" sz="2000" b="1" i="0" u="sng" strike="noStrike" cap="none" spc="0" dirty="0">
              <a:solidFill>
                <a:srgbClr val="000000"/>
              </a:solidFill>
              <a:latin typeface="Cambria"/>
              <a:ea typeface="Cambria"/>
            </a:endParaRPr>
          </a:p>
          <a:p>
            <a:pPr defTabSz="1481145">
              <a:tabLst>
                <a:tab pos="1172573" algn="l"/>
                <a:tab pos="2344118" algn="l"/>
                <a:tab pos="3516691" algn="l"/>
                <a:tab pos="4690293" algn="l"/>
                <a:tab pos="5861838" algn="l"/>
              </a:tabLst>
              <a:defRPr sz="1800" b="0" i="0" u="none" strike="noStrike" cap="none" spc="0">
                <a:solidFill>
                  <a:srgbClr val="000000"/>
                </a:solidFill>
              </a:defRPr>
            </a:pPr>
            <a:r>
              <a:rPr lang="en-US" b="1" dirty="0">
                <a:latin typeface="Calisto MT" pitchFamily="18" charset="0"/>
                <a:cs typeface="Arial Bold" panose="020B0604020202020204" charset="0"/>
              </a:rPr>
              <a:t>Submitted By: </a:t>
            </a:r>
          </a:p>
          <a:p>
            <a:pPr defTabSz="1481145">
              <a:tabLst>
                <a:tab pos="1172573" algn="l"/>
                <a:tab pos="2344118" algn="l"/>
                <a:tab pos="3516691" algn="l"/>
                <a:tab pos="4690293" algn="l"/>
                <a:tab pos="5861838" algn="l"/>
              </a:tabLst>
              <a:defRPr sz="1800" b="0" i="0" u="none" strike="noStrike" cap="none" spc="0">
                <a:solidFill>
                  <a:srgbClr val="000000"/>
                </a:solidFill>
              </a:defRPr>
            </a:pPr>
            <a:endParaRPr lang="en-US" b="1" dirty="0">
              <a:latin typeface="Calisto MT" pitchFamily="18" charset="0"/>
              <a:cs typeface="Arial Bold" panose="020B0604020202020204" charset="0"/>
            </a:endParaRPr>
          </a:p>
          <a:p>
            <a:pPr marL="555429" indent="-555429" defTabSz="1481145">
              <a:tabLst>
                <a:tab pos="1172573" algn="l"/>
                <a:tab pos="2344118" algn="l"/>
                <a:tab pos="3516691" algn="l"/>
                <a:tab pos="4690293" algn="l"/>
                <a:tab pos="5861838" algn="l"/>
              </a:tabLst>
              <a:defRPr sz="1800" b="0" i="0" u="none" strike="noStrike" cap="none" spc="0">
                <a:solidFill>
                  <a:srgbClr val="000000"/>
                </a:solidFill>
              </a:defRPr>
            </a:pPr>
            <a:r>
              <a:rPr lang="en-US" b="1" dirty="0">
                <a:latin typeface="Calisto MT" pitchFamily="18" charset="0"/>
              </a:rPr>
              <a:t>1.    </a:t>
            </a:r>
            <a:r>
              <a:rPr lang="en-US" b="1" dirty="0" err="1">
                <a:latin typeface="Calisto MT" pitchFamily="18" charset="0"/>
              </a:rPr>
              <a:t>Gunjan</a:t>
            </a:r>
            <a:r>
              <a:rPr lang="en-US" b="1" dirty="0">
                <a:latin typeface="Calisto MT" pitchFamily="18" charset="0"/>
              </a:rPr>
              <a:t> </a:t>
            </a:r>
            <a:r>
              <a:rPr lang="en-US" b="1" dirty="0" err="1">
                <a:latin typeface="Calisto MT" pitchFamily="18" charset="0"/>
              </a:rPr>
              <a:t>Nama</a:t>
            </a:r>
            <a:endParaRPr lang="en-US" b="1" dirty="0">
              <a:latin typeface="Calisto MT" pitchFamily="18" charset="0"/>
            </a:endParaRPr>
          </a:p>
          <a:p>
            <a:pPr marL="555429" indent="-555429" defTabSz="1481145">
              <a:tabLst>
                <a:tab pos="1172573" algn="l"/>
                <a:tab pos="2344118" algn="l"/>
                <a:tab pos="3516691" algn="l"/>
                <a:tab pos="4690293" algn="l"/>
                <a:tab pos="5861838" algn="l"/>
              </a:tabLst>
              <a:defRPr sz="1800" b="0" i="0" u="none" strike="noStrike" cap="none" spc="0">
                <a:solidFill>
                  <a:srgbClr val="000000"/>
                </a:solidFill>
              </a:defRPr>
            </a:pPr>
            <a:r>
              <a:rPr lang="en-US" b="1" dirty="0">
                <a:latin typeface="Calisto MT" pitchFamily="18" charset="0"/>
              </a:rPr>
              <a:t>          22EJCCS210</a:t>
            </a:r>
          </a:p>
          <a:p>
            <a:pPr marL="555429" indent="-555429" defTabSz="1481145">
              <a:tabLst>
                <a:tab pos="1172573" algn="l"/>
                <a:tab pos="2344118" algn="l"/>
                <a:tab pos="3516691" algn="l"/>
                <a:tab pos="4690293" algn="l"/>
                <a:tab pos="5861838" algn="l"/>
              </a:tabLst>
              <a:defRPr sz="1800" b="0" i="0" u="none" strike="noStrike" cap="none" spc="0">
                <a:solidFill>
                  <a:srgbClr val="000000"/>
                </a:solidFill>
              </a:defRPr>
            </a:pPr>
            <a:r>
              <a:rPr lang="en-US" b="1" dirty="0">
                <a:latin typeface="Calisto MT" pitchFamily="18" charset="0"/>
              </a:rPr>
              <a:t>2.    </a:t>
            </a:r>
            <a:r>
              <a:rPr lang="en-US" b="1" dirty="0" err="1">
                <a:latin typeface="Calisto MT" pitchFamily="18" charset="0"/>
              </a:rPr>
              <a:t>Ritu</a:t>
            </a:r>
            <a:r>
              <a:rPr lang="en-US" b="1" dirty="0">
                <a:latin typeface="Calisto MT" pitchFamily="18" charset="0"/>
              </a:rPr>
              <a:t> Sharma</a:t>
            </a:r>
            <a:br>
              <a:rPr lang="en-US" b="1" dirty="0">
                <a:latin typeface="Calisto MT" pitchFamily="18" charset="0"/>
              </a:rPr>
            </a:br>
            <a:r>
              <a:rPr lang="en-US" b="1" dirty="0">
                <a:latin typeface="Calisto MT" pitchFamily="18" charset="0"/>
              </a:rPr>
              <a:t> 21EJCCS189</a:t>
            </a:r>
          </a:p>
          <a:p>
            <a:pPr marL="555429" indent="-555429">
              <a:tabLst>
                <a:tab pos="1172573" algn="l"/>
                <a:tab pos="2344118" algn="l"/>
                <a:tab pos="3516691" algn="l"/>
                <a:tab pos="4690293" algn="l"/>
                <a:tab pos="5861838" algn="l"/>
              </a:tabLst>
              <a:defRPr sz="1800" b="0" i="0" u="none" strike="noStrike" cap="none" spc="0">
                <a:solidFill>
                  <a:srgbClr val="000000"/>
                </a:solidFill>
              </a:defRPr>
            </a:pPr>
            <a:r>
              <a:rPr lang="en-US" b="1" dirty="0">
                <a:latin typeface="Calisto MT" pitchFamily="18" charset="0"/>
              </a:rPr>
              <a:t>3.    </a:t>
            </a:r>
            <a:r>
              <a:rPr lang="en-US" b="1" dirty="0" err="1">
                <a:latin typeface="Calisto MT" pitchFamily="18" charset="0"/>
              </a:rPr>
              <a:t>Naham</a:t>
            </a:r>
            <a:r>
              <a:rPr lang="en-US" b="1" dirty="0">
                <a:latin typeface="Calisto MT" pitchFamily="18" charset="0"/>
              </a:rPr>
              <a:t> Hussain</a:t>
            </a:r>
            <a:br>
              <a:rPr lang="en-US" b="1" dirty="0">
                <a:latin typeface="Calisto MT" pitchFamily="18" charset="0"/>
              </a:rPr>
            </a:br>
            <a:r>
              <a:rPr lang="en-US" b="1" dirty="0">
                <a:latin typeface="Calisto MT" pitchFamily="18" charset="0"/>
              </a:rPr>
              <a:t> 22EJCCS216</a:t>
            </a:r>
          </a:p>
          <a:p>
            <a:pPr marL="555429" indent="-555429">
              <a:tabLst>
                <a:tab pos="1172573" algn="l"/>
                <a:tab pos="2344118" algn="l"/>
                <a:tab pos="3516691" algn="l"/>
                <a:tab pos="4690293" algn="l"/>
                <a:tab pos="5861838" algn="l"/>
              </a:tabLst>
              <a:defRPr sz="1800" b="0" i="0" u="none" strike="noStrike" cap="none" spc="0">
                <a:solidFill>
                  <a:srgbClr val="000000"/>
                </a:solidFill>
              </a:defRPr>
            </a:pPr>
            <a:r>
              <a:rPr lang="en-US" b="1" dirty="0">
                <a:latin typeface="Calisto MT" pitchFamily="18" charset="0"/>
              </a:rPr>
              <a:t>4.    Lakshya Jain </a:t>
            </a:r>
            <a:br>
              <a:rPr lang="en-US" b="1" dirty="0">
                <a:latin typeface="Calisto MT" pitchFamily="18" charset="0"/>
              </a:rPr>
            </a:br>
            <a:r>
              <a:rPr lang="en-US" b="1" dirty="0">
                <a:latin typeface="Calisto MT" pitchFamily="18" charset="0"/>
              </a:rPr>
              <a:t> 22EJCCS213</a:t>
            </a:r>
          </a:p>
          <a:p>
            <a:pPr marL="342900" indent="-342900">
              <a:buFontTx/>
              <a:buAutoNum type="arabicPeriod"/>
              <a:tabLst>
                <a:tab pos="723900" algn="l"/>
                <a:tab pos="1447165" algn="l"/>
                <a:tab pos="2171065" algn="l"/>
                <a:tab pos="2895600" algn="l"/>
                <a:tab pos="3618865" algn="l"/>
              </a:tabLst>
              <a:defRPr sz="1800" b="0" i="0" u="none" strike="noStrike" cap="none" spc="0">
                <a:solidFill>
                  <a:srgbClr val="000000"/>
                </a:solidFill>
              </a:defRPr>
            </a:pPr>
            <a:endParaRPr lang="en-US" b="1" dirty="0"/>
          </a:p>
          <a:p>
            <a:pPr marR="0" lvl="0" algn="l" defTabSz="914400">
              <a:lnSpc>
                <a:spcPct val="100000"/>
              </a:lnSpc>
              <a:spcBef>
                <a:spcPts val="0"/>
              </a:spcBef>
              <a:spcAft>
                <a:spcPts val="0"/>
              </a:spcAft>
              <a:tabLst>
                <a:tab pos="723900" algn="l"/>
                <a:tab pos="1447165" algn="l"/>
                <a:tab pos="2171065" algn="l"/>
                <a:tab pos="2895600" algn="l"/>
                <a:tab pos="3618865" algn="l"/>
              </a:tabLst>
              <a:defRPr sz="1800" b="0" i="0" u="none" strike="noStrike" cap="none" spc="0">
                <a:solidFill>
                  <a:srgbClr val="000000"/>
                </a:solidFill>
              </a:defRPr>
            </a:pPr>
            <a:endParaRPr b="1" dirty="0"/>
          </a:p>
          <a:p>
            <a:pPr marL="0" marR="0" lvl="0" indent="0" algn="l" defTabSz="914400">
              <a:lnSpc>
                <a:spcPct val="100000"/>
              </a:lnSpc>
              <a:spcBef>
                <a:spcPts val="0"/>
              </a:spcBef>
              <a:spcAft>
                <a:spcPts val="0"/>
              </a:spcAft>
              <a:buNone/>
              <a:tabLst>
                <a:tab pos="723900" algn="l"/>
                <a:tab pos="1447165" algn="l"/>
                <a:tab pos="2171065" algn="l"/>
                <a:tab pos="2895600" algn="l"/>
                <a:tab pos="3618865" algn="l"/>
              </a:tabLst>
              <a:defRPr sz="1800" b="0" i="0" u="none" strike="noStrike" cap="none" spc="0">
                <a:solidFill>
                  <a:srgbClr val="000000"/>
                </a:solidFill>
              </a:defRPr>
            </a:pPr>
            <a:endParaRPr lang="en-US" sz="2000" b="1" i="0" u="none" strike="noStrike" cap="none" spc="0" dirty="0">
              <a:solidFill>
                <a:srgbClr val="000000"/>
              </a:solidFill>
              <a:latin typeface="Cambria"/>
              <a:ea typeface="Cambria"/>
            </a:endParaRPr>
          </a:p>
        </p:txBody>
      </p:sp>
      <p:sp>
        <p:nvSpPr>
          <p:cNvPr id="5" name="Text Box 1"/>
          <p:cNvSpPr txBox="1"/>
          <p:nvPr/>
        </p:nvSpPr>
        <p:spPr bwMode="auto">
          <a:xfrm>
            <a:off x="163513" y="1570033"/>
            <a:ext cx="9917112" cy="1661993"/>
          </a:xfrm>
          <a:prstGeom prst="rect">
            <a:avLst/>
          </a:prstGeom>
          <a:noFill/>
          <a:ln cap="flat">
            <a:noFill/>
          </a:ln>
        </p:spPr>
        <p:txBody>
          <a:bodyPr vert="horz" wrap="square" lIns="0" tIns="0" rIns="0" bIns="0" anchor="t" anchorCtr="1" compatLnSpc="1">
            <a:spAutoFit/>
          </a:bodyPr>
          <a:lstStyle/>
          <a:p>
            <a:pPr algn="ctr" defTabSz="1481145">
              <a:tabLst>
                <a:tab pos="1172573" algn="l"/>
                <a:tab pos="2344118" algn="l"/>
                <a:tab pos="3516691" algn="l"/>
                <a:tab pos="4690293" algn="l"/>
                <a:tab pos="5861838" algn="l"/>
              </a:tabLst>
              <a:defRPr sz="1800" b="0" i="0" u="none" strike="noStrike" cap="none" spc="0">
                <a:solidFill>
                  <a:srgbClr val="000000"/>
                </a:solidFill>
              </a:defRPr>
            </a:pPr>
            <a:r>
              <a:rPr lang="en-US" sz="3600" b="1" dirty="0">
                <a:solidFill>
                  <a:schemeClr val="accent1"/>
                </a:solidFill>
                <a:latin typeface="Algerian" pitchFamily="82" charset="0"/>
              </a:rPr>
              <a:t>AI-Powered Student Assistance </a:t>
            </a:r>
            <a:r>
              <a:rPr lang="en-US" sz="3600" b="1" dirty="0" err="1">
                <a:solidFill>
                  <a:schemeClr val="accent1"/>
                </a:solidFill>
                <a:latin typeface="Algerian" pitchFamily="82" charset="0"/>
              </a:rPr>
              <a:t>Chatbot</a:t>
            </a:r>
            <a:r>
              <a:rPr lang="en-US" sz="3600" b="1" dirty="0">
                <a:solidFill>
                  <a:schemeClr val="accent1"/>
                </a:solidFill>
                <a:latin typeface="Algerian" pitchFamily="82" charset="0"/>
              </a:rPr>
              <a:t> </a:t>
            </a:r>
          </a:p>
          <a:p>
            <a:pPr algn="ctr" defTabSz="1481145">
              <a:tabLst>
                <a:tab pos="1172573" algn="l"/>
                <a:tab pos="2344118" algn="l"/>
                <a:tab pos="3516691" algn="l"/>
                <a:tab pos="4690293" algn="l"/>
                <a:tab pos="5861838" algn="l"/>
              </a:tabLst>
              <a:defRPr sz="1800" b="0" i="0" u="none" strike="noStrike" cap="none" spc="0">
                <a:solidFill>
                  <a:srgbClr val="000000"/>
                </a:solidFill>
              </a:defRPr>
            </a:pPr>
            <a:r>
              <a:rPr lang="en-US" sz="3600" b="1" dirty="0">
                <a:solidFill>
                  <a:schemeClr val="accent1"/>
                </a:solidFill>
                <a:latin typeface="Algerian" pitchFamily="82" charset="0"/>
              </a:rPr>
              <a:t>For</a:t>
            </a:r>
          </a:p>
          <a:p>
            <a:pPr algn="ctr" defTabSz="1481145">
              <a:tabLst>
                <a:tab pos="1172573" algn="l"/>
                <a:tab pos="2344118" algn="l"/>
                <a:tab pos="3516691" algn="l"/>
                <a:tab pos="4690293" algn="l"/>
                <a:tab pos="5861838" algn="l"/>
              </a:tabLst>
              <a:defRPr sz="1800" b="0" i="0" u="none" strike="noStrike" cap="none" spc="0">
                <a:solidFill>
                  <a:srgbClr val="000000"/>
                </a:solidFill>
              </a:defRPr>
            </a:pPr>
            <a:r>
              <a:rPr lang="en-US" sz="3600" b="1" dirty="0">
                <a:solidFill>
                  <a:schemeClr val="accent1"/>
                </a:solidFill>
                <a:latin typeface="Algerian" pitchFamily="82" charset="0"/>
              </a:rPr>
              <a:t> Department of Technical Education</a:t>
            </a:r>
            <a:endParaRPr lang="en-GB" sz="3600" b="1" dirty="0">
              <a:solidFill>
                <a:schemeClr val="accent1"/>
              </a:solidFill>
              <a:latin typeface="Algerian" pitchFamily="82" charset="0"/>
            </a:endParaRPr>
          </a:p>
        </p:txBody>
      </p:sp>
      <p:sp>
        <p:nvSpPr>
          <p:cNvPr id="6" name="AutoShape 2" descr="Image result for jecrc logo"/>
          <p:cNvSpPr/>
          <p:nvPr/>
        </p:nvSpPr>
        <p:spPr bwMode="auto">
          <a:xfrm>
            <a:off x="155576" y="-144466"/>
            <a:ext cx="304796" cy="304796"/>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a:lnSpc>
                <a:spcPct val="100000"/>
              </a:lnSpc>
              <a:spcBef>
                <a:spcPts val="0"/>
              </a:spcBef>
              <a:spcAft>
                <a:spcPts val="0"/>
              </a:spcAft>
              <a:buNone/>
              <a:defRPr sz="1800" b="0" i="0" u="none" strike="noStrike" cap="none" spc="0">
                <a:solidFill>
                  <a:srgbClr val="000000"/>
                </a:solidFill>
              </a:defRPr>
            </a:pPr>
            <a:endParaRPr lang="en-IN" sz="2400" b="0" i="0" u="none" strike="noStrike" cap="none" spc="0">
              <a:solidFill>
                <a:srgbClr val="000000"/>
              </a:solidFill>
              <a:latin typeface="Times New Roman" panose="02020603050405020304"/>
            </a:endParaRPr>
          </a:p>
        </p:txBody>
      </p:sp>
      <p:sp>
        <p:nvSpPr>
          <p:cNvPr id="7" name="AutoShape 4" descr="Image result for jecrc logo"/>
          <p:cNvSpPr/>
          <p:nvPr/>
        </p:nvSpPr>
        <p:spPr bwMode="auto">
          <a:xfrm>
            <a:off x="155576" y="-144466"/>
            <a:ext cx="304796" cy="304796"/>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a:lnSpc>
                <a:spcPct val="100000"/>
              </a:lnSpc>
              <a:spcBef>
                <a:spcPts val="0"/>
              </a:spcBef>
              <a:spcAft>
                <a:spcPts val="0"/>
              </a:spcAft>
              <a:buNone/>
              <a:defRPr sz="1800" b="0" i="0" u="none" strike="noStrike" cap="none" spc="0">
                <a:solidFill>
                  <a:srgbClr val="000000"/>
                </a:solidFill>
              </a:defRPr>
            </a:pPr>
            <a:endParaRPr lang="en-IN" sz="2400" b="0" i="0" u="none" strike="noStrike" cap="none" spc="0">
              <a:solidFill>
                <a:srgbClr val="000000"/>
              </a:solidFill>
              <a:latin typeface="Times New Roman" panose="02020603050405020304"/>
            </a:endParaRPr>
          </a:p>
        </p:txBody>
      </p:sp>
      <p:sp>
        <p:nvSpPr>
          <p:cNvPr id="8" name="AutoShape 6" descr="Image result for jecrc logo"/>
          <p:cNvSpPr/>
          <p:nvPr/>
        </p:nvSpPr>
        <p:spPr bwMode="auto">
          <a:xfrm>
            <a:off x="155576" y="-144466"/>
            <a:ext cx="304796" cy="304796"/>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a:lnSpc>
                <a:spcPct val="100000"/>
              </a:lnSpc>
              <a:spcBef>
                <a:spcPts val="0"/>
              </a:spcBef>
              <a:spcAft>
                <a:spcPts val="0"/>
              </a:spcAft>
              <a:buNone/>
              <a:defRPr sz="1800" b="0" i="0" u="none" strike="noStrike" cap="none" spc="0">
                <a:solidFill>
                  <a:srgbClr val="000000"/>
                </a:solidFill>
              </a:defRPr>
            </a:pPr>
            <a:endParaRPr lang="en-IN" sz="2400" b="0" i="0" u="none" strike="noStrike" cap="none" spc="0">
              <a:solidFill>
                <a:srgbClr val="000000"/>
              </a:solidFill>
              <a:latin typeface="Times New Roman" panose="02020603050405020304"/>
            </a:endParaRPr>
          </a:p>
        </p:txBody>
      </p:sp>
      <p:sp>
        <p:nvSpPr>
          <p:cNvPr id="9" name="AutoShape 8" descr="Image result for jecrc logo"/>
          <p:cNvSpPr/>
          <p:nvPr/>
        </p:nvSpPr>
        <p:spPr bwMode="auto">
          <a:xfrm>
            <a:off x="155576" y="-144466"/>
            <a:ext cx="304796" cy="304796"/>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a:lnSpc>
                <a:spcPct val="100000"/>
              </a:lnSpc>
              <a:spcBef>
                <a:spcPts val="0"/>
              </a:spcBef>
              <a:spcAft>
                <a:spcPts val="0"/>
              </a:spcAft>
              <a:buNone/>
              <a:defRPr sz="1800" b="0" i="0" u="none" strike="noStrike" cap="none" spc="0">
                <a:solidFill>
                  <a:srgbClr val="000000"/>
                </a:solidFill>
              </a:defRPr>
            </a:pPr>
            <a:endParaRPr lang="en-IN" sz="2400" b="0" i="0" u="none" strike="noStrike" cap="none" spc="0">
              <a:solidFill>
                <a:srgbClr val="000000"/>
              </a:solidFill>
              <a:latin typeface="Times New Roman" panose="02020603050405020304"/>
            </a:endParaRPr>
          </a:p>
        </p:txBody>
      </p:sp>
      <p:sp>
        <p:nvSpPr>
          <p:cNvPr id="10" name="AutoShape 10" descr="Image result for jecrc logo"/>
          <p:cNvSpPr/>
          <p:nvPr/>
        </p:nvSpPr>
        <p:spPr bwMode="auto">
          <a:xfrm>
            <a:off x="155576" y="-144466"/>
            <a:ext cx="304796" cy="304796"/>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a:lnSpc>
                <a:spcPct val="100000"/>
              </a:lnSpc>
              <a:spcBef>
                <a:spcPts val="0"/>
              </a:spcBef>
              <a:spcAft>
                <a:spcPts val="0"/>
              </a:spcAft>
              <a:buNone/>
              <a:defRPr sz="1800" b="0" i="0" u="none" strike="noStrike" cap="none" spc="0">
                <a:solidFill>
                  <a:srgbClr val="000000"/>
                </a:solidFill>
              </a:defRPr>
            </a:pPr>
            <a:endParaRPr lang="en-IN" sz="2400" b="0" i="0" u="none" strike="noStrike" cap="none" spc="0">
              <a:solidFill>
                <a:srgbClr val="000000"/>
              </a:solidFill>
              <a:latin typeface="Times New Roman" panose="02020603050405020304"/>
            </a:endParaRPr>
          </a:p>
        </p:txBody>
      </p:sp>
      <p:sp>
        <p:nvSpPr>
          <p:cNvPr id="11" name="AutoShape 12" descr="Image result for jecrc logo"/>
          <p:cNvSpPr/>
          <p:nvPr/>
        </p:nvSpPr>
        <p:spPr bwMode="auto">
          <a:xfrm>
            <a:off x="155576" y="-144466"/>
            <a:ext cx="304796" cy="304796"/>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a:lnSpc>
                <a:spcPct val="100000"/>
              </a:lnSpc>
              <a:spcBef>
                <a:spcPts val="0"/>
              </a:spcBef>
              <a:spcAft>
                <a:spcPts val="0"/>
              </a:spcAft>
              <a:buNone/>
              <a:defRPr sz="1800" b="0" i="0" u="none" strike="noStrike" cap="none" spc="0">
                <a:solidFill>
                  <a:srgbClr val="000000"/>
                </a:solidFill>
              </a:defRPr>
            </a:pPr>
            <a:endParaRPr lang="en-IN" sz="2400" b="0" i="0" u="none" strike="noStrike" cap="none" spc="0">
              <a:solidFill>
                <a:srgbClr val="000000"/>
              </a:solidFill>
              <a:latin typeface="Times New Roman" panose="02020603050405020304"/>
            </a:endParaRPr>
          </a:p>
        </p:txBody>
      </p:sp>
      <p:pic>
        <p:nvPicPr>
          <p:cNvPr id="12" name="Picture 13" descr="C:\Users\Guest\Desktop\logo_jecrc.jpg"/>
          <p:cNvPicPr>
            <a:picLocks noChangeAspect="1"/>
          </p:cNvPicPr>
          <p:nvPr/>
        </p:nvPicPr>
        <p:blipFill>
          <a:blip r:embed="rId3"/>
          <a:stretch>
            <a:fillRect/>
          </a:stretch>
        </p:blipFill>
        <p:spPr bwMode="auto">
          <a:xfrm>
            <a:off x="4049431" y="3170661"/>
            <a:ext cx="1904996" cy="1485900"/>
          </a:xfrm>
          <a:prstGeom prst="rect">
            <a:avLst/>
          </a:prstGeom>
          <a:noFill/>
          <a:ln cap="flat">
            <a:noFill/>
          </a:ln>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 y="346486"/>
            <a:ext cx="6183312" cy="617798"/>
          </a:xfrm>
          <a:prstGeom prst="rect">
            <a:avLst/>
          </a:prstGeom>
        </p:spPr>
        <p:txBody>
          <a:bodyPr wrap="square" lIns="0" tIns="0" rIns="0" bIns="0" rtlCol="0" anchor="t">
            <a:spAutoFit/>
          </a:bodyPr>
          <a:lstStyle/>
          <a:p>
            <a:pPr algn="ctr">
              <a:lnSpc>
                <a:spcPts val="5184"/>
              </a:lnSpc>
              <a:spcBef>
                <a:spcPct val="0"/>
              </a:spcBef>
            </a:pPr>
            <a:r>
              <a:rPr lang="en-US" sz="3800" b="1" dirty="0">
                <a:solidFill>
                  <a:schemeClr val="bg1"/>
                </a:solidFill>
                <a:latin typeface="Algerian" pitchFamily="82" charset="0"/>
                <a:ea typeface="Canva Sans Bold"/>
                <a:cs typeface="Canva Sans Bold"/>
                <a:sym typeface="Canva Sans Bold"/>
              </a:rPr>
              <a:t>Key Features</a:t>
            </a:r>
          </a:p>
        </p:txBody>
      </p:sp>
      <p:sp>
        <p:nvSpPr>
          <p:cNvPr id="3" name="TextBox 3"/>
          <p:cNvSpPr txBox="1"/>
          <p:nvPr/>
        </p:nvSpPr>
        <p:spPr>
          <a:xfrm>
            <a:off x="315912" y="1493837"/>
            <a:ext cx="8499980" cy="5001369"/>
          </a:xfrm>
          <a:prstGeom prst="rect">
            <a:avLst/>
          </a:prstGeom>
        </p:spPr>
        <p:txBody>
          <a:bodyPr lIns="0" tIns="0" rIns="0" bIns="0" rtlCol="0" anchor="t">
            <a:spAutoFit/>
          </a:bodyPr>
          <a:lstStyle/>
          <a:p>
            <a:pPr algn="just">
              <a:lnSpc>
                <a:spcPts val="2625"/>
              </a:lnSpc>
              <a:spcBef>
                <a:spcPct val="0"/>
              </a:spcBef>
            </a:pPr>
            <a:r>
              <a:rPr lang="en-US" sz="1900" b="1" dirty="0">
                <a:solidFill>
                  <a:srgbClr val="000000"/>
                </a:solidFill>
                <a:latin typeface="Constantia" pitchFamily="18" charset="0"/>
                <a:ea typeface="Canva Sans Bold"/>
                <a:cs typeface="Canva Sans Bold"/>
                <a:sym typeface="Canva Sans Bold"/>
              </a:rPr>
              <a:t>1. Natural Language Processing Capabilities :-</a:t>
            </a:r>
          </a:p>
          <a:p>
            <a:pPr marL="404743" lvl="1" indent="-202371" algn="just">
              <a:lnSpc>
                <a:spcPts val="2625"/>
              </a:lnSpc>
              <a:buFont typeface="Arial"/>
              <a:buChar char="•"/>
            </a:pPr>
            <a:r>
              <a:rPr lang="en-US" sz="1900" dirty="0">
                <a:solidFill>
                  <a:srgbClr val="000000"/>
                </a:solidFill>
                <a:latin typeface="Constantia" pitchFamily="18" charset="0"/>
                <a:ea typeface="Canva Sans"/>
                <a:cs typeface="Canva Sans"/>
                <a:sym typeface="Canva Sans"/>
              </a:rPr>
              <a:t> Advanced language comprehension to interpret student questions</a:t>
            </a:r>
          </a:p>
          <a:p>
            <a:pPr marL="404743" lvl="1" indent="-202371" algn="just">
              <a:lnSpc>
                <a:spcPts val="2625"/>
              </a:lnSpc>
              <a:buFont typeface="Arial"/>
              <a:buChar char="•"/>
            </a:pPr>
            <a:r>
              <a:rPr lang="en-US" sz="1900" dirty="0">
                <a:solidFill>
                  <a:srgbClr val="000000"/>
                </a:solidFill>
                <a:latin typeface="Constantia" pitchFamily="18" charset="0"/>
                <a:ea typeface="Canva Sans"/>
                <a:cs typeface="Canva Sans"/>
                <a:sym typeface="Canva Sans"/>
              </a:rPr>
              <a:t> Context-aware processing that remembers conversation history</a:t>
            </a:r>
          </a:p>
          <a:p>
            <a:pPr algn="just">
              <a:lnSpc>
                <a:spcPts val="2625"/>
              </a:lnSpc>
            </a:pPr>
            <a:r>
              <a:rPr lang="en-US" sz="1900" b="1" dirty="0">
                <a:solidFill>
                  <a:srgbClr val="000000"/>
                </a:solidFill>
                <a:latin typeface="Constantia" pitchFamily="18" charset="0"/>
                <a:ea typeface="Canva Sans Bold"/>
                <a:cs typeface="Canva Sans Bold"/>
                <a:sym typeface="Canva Sans Bold"/>
              </a:rPr>
              <a:t>2. 24/7 Automated Response System :- </a:t>
            </a:r>
          </a:p>
          <a:p>
            <a:pPr marL="404743" lvl="1" indent="-202371" algn="just">
              <a:lnSpc>
                <a:spcPts val="2625"/>
              </a:lnSpc>
              <a:buFont typeface="Arial"/>
              <a:buChar char="•"/>
            </a:pPr>
            <a:r>
              <a:rPr lang="en-US" sz="1900" dirty="0">
                <a:solidFill>
                  <a:srgbClr val="000000"/>
                </a:solidFill>
                <a:latin typeface="Constantia" pitchFamily="18" charset="0"/>
                <a:ea typeface="Canva Sans"/>
                <a:cs typeface="Canva Sans"/>
                <a:sym typeface="Canva Sans"/>
              </a:rPr>
              <a:t> Instant responses regardless of time or day</a:t>
            </a:r>
          </a:p>
          <a:p>
            <a:pPr marL="404743" lvl="1" indent="-202371" algn="just">
              <a:lnSpc>
                <a:spcPts val="2625"/>
              </a:lnSpc>
              <a:buFont typeface="Arial"/>
              <a:buChar char="•"/>
            </a:pPr>
            <a:r>
              <a:rPr lang="en-US" sz="1900" dirty="0">
                <a:solidFill>
                  <a:srgbClr val="000000"/>
                </a:solidFill>
                <a:latin typeface="Constantia" pitchFamily="18" charset="0"/>
                <a:ea typeface="Canva Sans"/>
                <a:cs typeface="Canva Sans"/>
                <a:sym typeface="Canva Sans"/>
              </a:rPr>
              <a:t> No queues or waiting periods for basic information</a:t>
            </a:r>
          </a:p>
          <a:p>
            <a:pPr algn="just">
              <a:lnSpc>
                <a:spcPts val="2625"/>
              </a:lnSpc>
            </a:pPr>
            <a:r>
              <a:rPr lang="en-US" sz="1900" b="1" dirty="0">
                <a:solidFill>
                  <a:srgbClr val="000000"/>
                </a:solidFill>
                <a:latin typeface="Constantia" pitchFamily="18" charset="0"/>
                <a:ea typeface="Canva Sans Bold"/>
                <a:cs typeface="Canva Sans Bold"/>
                <a:sym typeface="Canva Sans Bold"/>
              </a:rPr>
              <a:t>3.Comprehensive Information Coverage:-</a:t>
            </a:r>
          </a:p>
          <a:p>
            <a:pPr marL="404743" lvl="1" indent="-202371" algn="just">
              <a:lnSpc>
                <a:spcPts val="2625"/>
              </a:lnSpc>
              <a:buFont typeface="Arial"/>
              <a:buChar char="•"/>
            </a:pPr>
            <a:r>
              <a:rPr lang="en-US" sz="1900" dirty="0">
                <a:solidFill>
                  <a:srgbClr val="000000"/>
                </a:solidFill>
                <a:latin typeface="Constantia" pitchFamily="18" charset="0"/>
                <a:ea typeface="Canva Sans"/>
                <a:cs typeface="Canva Sans"/>
                <a:sym typeface="Canva Sans"/>
              </a:rPr>
              <a:t>Admission processes and requirements</a:t>
            </a:r>
          </a:p>
          <a:p>
            <a:pPr marL="404743" lvl="1" indent="-202371" algn="just">
              <a:lnSpc>
                <a:spcPts val="2625"/>
              </a:lnSpc>
              <a:buFont typeface="Arial"/>
              <a:buChar char="•"/>
            </a:pPr>
            <a:r>
              <a:rPr lang="en-US" sz="1900" dirty="0">
                <a:solidFill>
                  <a:srgbClr val="000000"/>
                </a:solidFill>
                <a:latin typeface="Constantia" pitchFamily="18" charset="0"/>
                <a:ea typeface="Canva Sans"/>
                <a:cs typeface="Canva Sans"/>
                <a:sym typeface="Canva Sans"/>
              </a:rPr>
              <a:t>Course details, syllabi, and eligibility criteria</a:t>
            </a:r>
          </a:p>
          <a:p>
            <a:pPr algn="just">
              <a:lnSpc>
                <a:spcPts val="2625"/>
              </a:lnSpc>
            </a:pPr>
            <a:r>
              <a:rPr lang="en-US" sz="1900" b="1" dirty="0">
                <a:solidFill>
                  <a:srgbClr val="000000"/>
                </a:solidFill>
                <a:latin typeface="Constantia" pitchFamily="18" charset="0"/>
                <a:ea typeface="Canva Sans Bold"/>
                <a:cs typeface="Canva Sans Bold"/>
                <a:sym typeface="Canva Sans Bold"/>
              </a:rPr>
              <a:t>4.User-Friendly Interface:-</a:t>
            </a:r>
          </a:p>
          <a:p>
            <a:pPr marL="404743" lvl="1" indent="-202371" algn="just">
              <a:lnSpc>
                <a:spcPts val="2625"/>
              </a:lnSpc>
              <a:buFont typeface="Arial"/>
              <a:buChar char="•"/>
            </a:pPr>
            <a:r>
              <a:rPr lang="en-US" sz="1900" dirty="0">
                <a:solidFill>
                  <a:srgbClr val="000000"/>
                </a:solidFill>
                <a:latin typeface="Constantia" pitchFamily="18" charset="0"/>
                <a:ea typeface="Canva Sans"/>
                <a:cs typeface="Canva Sans"/>
                <a:sym typeface="Canva Sans"/>
              </a:rPr>
              <a:t>Web-based interface compatible with all browsers</a:t>
            </a:r>
          </a:p>
          <a:p>
            <a:pPr marL="404743" lvl="1" indent="-202371" algn="just">
              <a:lnSpc>
                <a:spcPts val="2625"/>
              </a:lnSpc>
              <a:buFont typeface="Arial"/>
              <a:buChar char="•"/>
            </a:pPr>
            <a:r>
              <a:rPr lang="en-US" sz="1900" dirty="0">
                <a:solidFill>
                  <a:srgbClr val="000000"/>
                </a:solidFill>
                <a:latin typeface="Constantia" pitchFamily="18" charset="0"/>
                <a:ea typeface="Canva Sans"/>
                <a:cs typeface="Canva Sans"/>
                <a:sym typeface="Canva Sans"/>
              </a:rPr>
              <a:t>Mobile-responsive design for on-the-go access</a:t>
            </a:r>
          </a:p>
          <a:p>
            <a:pPr algn="just">
              <a:lnSpc>
                <a:spcPts val="2625"/>
              </a:lnSpc>
            </a:pPr>
            <a:r>
              <a:rPr lang="en-US" sz="1900" b="1" dirty="0">
                <a:solidFill>
                  <a:srgbClr val="000000"/>
                </a:solidFill>
                <a:latin typeface="Constantia" pitchFamily="18" charset="0"/>
                <a:ea typeface="Canva Sans Bold"/>
                <a:cs typeface="Canva Sans Bold"/>
                <a:sym typeface="Canva Sans Bold"/>
              </a:rPr>
              <a:t>5.Security and Privacy Protection:-</a:t>
            </a:r>
          </a:p>
          <a:p>
            <a:pPr marL="404743" lvl="1" indent="-202371" algn="just">
              <a:lnSpc>
                <a:spcPts val="2625"/>
              </a:lnSpc>
              <a:buFont typeface="Arial"/>
              <a:buChar char="•"/>
            </a:pPr>
            <a:r>
              <a:rPr lang="en-US" sz="1900" dirty="0">
                <a:solidFill>
                  <a:srgbClr val="000000"/>
                </a:solidFill>
                <a:latin typeface="Constantia" pitchFamily="18" charset="0"/>
                <a:ea typeface="Canva Sans"/>
                <a:cs typeface="Canva Sans"/>
                <a:sym typeface="Canva Sans"/>
              </a:rPr>
              <a:t>End-to-end encryption for all communications</a:t>
            </a:r>
          </a:p>
          <a:p>
            <a:pPr marL="404743" lvl="1" indent="-202371" algn="just">
              <a:lnSpc>
                <a:spcPts val="2625"/>
              </a:lnSpc>
              <a:spcBef>
                <a:spcPct val="0"/>
              </a:spcBef>
              <a:buFont typeface="Arial"/>
              <a:buChar char="•"/>
            </a:pPr>
            <a:r>
              <a:rPr lang="en-US" sz="1900" dirty="0">
                <a:solidFill>
                  <a:srgbClr val="000000"/>
                </a:solidFill>
                <a:latin typeface="Constantia" pitchFamily="18" charset="0"/>
                <a:ea typeface="Canva Sans"/>
                <a:cs typeface="Canva Sans"/>
                <a:sym typeface="Canva Sans"/>
              </a:rPr>
              <a:t>Compliance with data protection regulations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98487" y="346486"/>
            <a:ext cx="7924799" cy="666849"/>
          </a:xfrm>
          <a:prstGeom prst="rect">
            <a:avLst/>
          </a:prstGeom>
        </p:spPr>
        <p:txBody>
          <a:bodyPr wrap="square" lIns="0" tIns="0" rIns="0" bIns="0" rtlCol="0" anchor="t">
            <a:spAutoFit/>
          </a:bodyPr>
          <a:lstStyle/>
          <a:p>
            <a:pPr algn="ctr">
              <a:lnSpc>
                <a:spcPts val="5184"/>
              </a:lnSpc>
              <a:spcBef>
                <a:spcPct val="0"/>
              </a:spcBef>
            </a:pPr>
            <a:r>
              <a:rPr lang="en-US" sz="3800" b="1" dirty="0">
                <a:solidFill>
                  <a:schemeClr val="bg1"/>
                </a:solidFill>
                <a:latin typeface="Algerian" pitchFamily="82" charset="0"/>
                <a:ea typeface="Canva Sans Bold"/>
                <a:cs typeface="Canva Sans Bold"/>
                <a:sym typeface="Canva Sans Bold"/>
              </a:rPr>
              <a:t>Technology We Used</a:t>
            </a:r>
          </a:p>
        </p:txBody>
      </p:sp>
      <p:sp>
        <p:nvSpPr>
          <p:cNvPr id="3" name="TextBox 3"/>
          <p:cNvSpPr txBox="1"/>
          <p:nvPr/>
        </p:nvSpPr>
        <p:spPr>
          <a:xfrm>
            <a:off x="468312" y="1722437"/>
            <a:ext cx="7597477" cy="2244204"/>
          </a:xfrm>
          <a:prstGeom prst="rect">
            <a:avLst/>
          </a:prstGeom>
        </p:spPr>
        <p:txBody>
          <a:bodyPr wrap="square" lIns="0" tIns="0" rIns="0" bIns="0" rtlCol="0" anchor="t">
            <a:spAutoFit/>
          </a:bodyPr>
          <a:lstStyle/>
          <a:p>
            <a:pPr marL="546091" lvl="1" indent="-273046">
              <a:lnSpc>
                <a:spcPts val="3541"/>
              </a:lnSpc>
              <a:buFont typeface="Arial"/>
              <a:buChar char="•"/>
            </a:pPr>
            <a:r>
              <a:rPr lang="en-US" sz="2500" dirty="0">
                <a:solidFill>
                  <a:srgbClr val="000000"/>
                </a:solidFill>
                <a:latin typeface="Constantia" pitchFamily="18" charset="0"/>
                <a:ea typeface="Canva Sans"/>
                <a:cs typeface="Canva Sans"/>
                <a:sym typeface="Canva Sans"/>
              </a:rPr>
              <a:t>Frontend: React.js</a:t>
            </a:r>
          </a:p>
          <a:p>
            <a:pPr marL="546091" lvl="1" indent="-273046">
              <a:lnSpc>
                <a:spcPts val="3541"/>
              </a:lnSpc>
              <a:buFont typeface="Arial"/>
              <a:buChar char="•"/>
            </a:pPr>
            <a:r>
              <a:rPr lang="en-US" sz="2500" dirty="0">
                <a:solidFill>
                  <a:srgbClr val="000000"/>
                </a:solidFill>
                <a:latin typeface="Constantia" pitchFamily="18" charset="0"/>
                <a:ea typeface="Canva Sans"/>
                <a:cs typeface="Canva Sans"/>
                <a:sym typeface="Canva Sans"/>
              </a:rPr>
              <a:t>Backend: </a:t>
            </a:r>
            <a:r>
              <a:rPr lang="en-US" sz="2500" dirty="0" err="1">
                <a:solidFill>
                  <a:srgbClr val="000000"/>
                </a:solidFill>
                <a:latin typeface="Constantia" pitchFamily="18" charset="0"/>
                <a:ea typeface="Canva Sans"/>
                <a:cs typeface="Canva Sans"/>
                <a:sym typeface="Canva Sans"/>
              </a:rPr>
              <a:t>Django</a:t>
            </a:r>
            <a:r>
              <a:rPr lang="en-US" sz="2500" dirty="0">
                <a:solidFill>
                  <a:srgbClr val="000000"/>
                </a:solidFill>
                <a:latin typeface="Constantia" pitchFamily="18" charset="0"/>
                <a:ea typeface="Canva Sans"/>
                <a:cs typeface="Canva Sans"/>
                <a:sym typeface="Canva Sans"/>
              </a:rPr>
              <a:t>/Flask REST</a:t>
            </a:r>
          </a:p>
          <a:p>
            <a:pPr marL="546091" lvl="1" indent="-273046">
              <a:lnSpc>
                <a:spcPts val="3541"/>
              </a:lnSpc>
              <a:buFont typeface="Arial"/>
              <a:buChar char="•"/>
            </a:pPr>
            <a:r>
              <a:rPr lang="en-US" sz="2500" dirty="0">
                <a:solidFill>
                  <a:srgbClr val="000000"/>
                </a:solidFill>
                <a:latin typeface="Constantia" pitchFamily="18" charset="0"/>
                <a:ea typeface="Canva Sans"/>
                <a:cs typeface="Canva Sans"/>
                <a:sym typeface="Canva Sans"/>
              </a:rPr>
              <a:t>AI/NLP: </a:t>
            </a:r>
            <a:r>
              <a:rPr lang="en-US" sz="2500" dirty="0" err="1">
                <a:solidFill>
                  <a:srgbClr val="000000"/>
                </a:solidFill>
                <a:latin typeface="Constantia" pitchFamily="18" charset="0"/>
                <a:ea typeface="Canva Sans"/>
                <a:cs typeface="Canva Sans"/>
                <a:sym typeface="Canva Sans"/>
              </a:rPr>
              <a:t>OpenAI</a:t>
            </a:r>
            <a:r>
              <a:rPr lang="en-US" sz="2500" dirty="0">
                <a:solidFill>
                  <a:srgbClr val="000000"/>
                </a:solidFill>
                <a:latin typeface="Constantia" pitchFamily="18" charset="0"/>
                <a:ea typeface="Canva Sans"/>
                <a:cs typeface="Canva Sans"/>
                <a:sym typeface="Canva Sans"/>
              </a:rPr>
              <a:t> GPT, </a:t>
            </a:r>
            <a:r>
              <a:rPr lang="en-US" sz="2500" dirty="0" err="1">
                <a:solidFill>
                  <a:srgbClr val="000000"/>
                </a:solidFill>
                <a:latin typeface="Constantia" pitchFamily="18" charset="0"/>
                <a:ea typeface="Canva Sans"/>
                <a:cs typeface="Canva Sans"/>
                <a:sym typeface="Canva Sans"/>
              </a:rPr>
              <a:t>SpaCy</a:t>
            </a:r>
            <a:r>
              <a:rPr lang="en-US" sz="2500" dirty="0">
                <a:solidFill>
                  <a:srgbClr val="000000"/>
                </a:solidFill>
                <a:latin typeface="Constantia" pitchFamily="18" charset="0"/>
                <a:ea typeface="Canva Sans"/>
                <a:cs typeface="Canva Sans"/>
                <a:sym typeface="Canva Sans"/>
              </a:rPr>
              <a:t>, </a:t>
            </a:r>
            <a:r>
              <a:rPr lang="en-US" sz="2500" dirty="0" err="1">
                <a:solidFill>
                  <a:srgbClr val="000000"/>
                </a:solidFill>
                <a:latin typeface="Constantia" pitchFamily="18" charset="0"/>
                <a:ea typeface="Canva Sans"/>
                <a:cs typeface="Canva Sans"/>
                <a:sym typeface="Canva Sans"/>
              </a:rPr>
              <a:t>TensorFlow</a:t>
            </a:r>
            <a:endParaRPr lang="en-US" sz="2500" dirty="0">
              <a:solidFill>
                <a:srgbClr val="000000"/>
              </a:solidFill>
              <a:latin typeface="Constantia" pitchFamily="18" charset="0"/>
              <a:ea typeface="Canva Sans"/>
              <a:cs typeface="Canva Sans"/>
              <a:sym typeface="Canva Sans"/>
            </a:endParaRPr>
          </a:p>
          <a:p>
            <a:pPr marL="546091" lvl="1" indent="-273046">
              <a:lnSpc>
                <a:spcPts val="3541"/>
              </a:lnSpc>
              <a:buFont typeface="Arial"/>
              <a:buChar char="•"/>
            </a:pPr>
            <a:r>
              <a:rPr lang="en-US" sz="2500" dirty="0">
                <a:solidFill>
                  <a:srgbClr val="000000"/>
                </a:solidFill>
                <a:latin typeface="Constantia" pitchFamily="18" charset="0"/>
                <a:ea typeface="Canva Sans"/>
                <a:cs typeface="Canva Sans"/>
                <a:sym typeface="Canva Sans"/>
              </a:rPr>
              <a:t>DB: </a:t>
            </a:r>
            <a:r>
              <a:rPr lang="en-US" sz="2500" dirty="0" err="1">
                <a:solidFill>
                  <a:srgbClr val="000000"/>
                </a:solidFill>
                <a:latin typeface="Constantia" pitchFamily="18" charset="0"/>
                <a:ea typeface="Canva Sans"/>
                <a:cs typeface="Canva Sans"/>
                <a:sym typeface="Canva Sans"/>
              </a:rPr>
              <a:t>PostgreSQL</a:t>
            </a:r>
            <a:endParaRPr lang="en-US" sz="2500" dirty="0">
              <a:solidFill>
                <a:srgbClr val="000000"/>
              </a:solidFill>
              <a:latin typeface="Constantia" pitchFamily="18" charset="0"/>
              <a:ea typeface="Canva Sans"/>
              <a:cs typeface="Canva Sans"/>
              <a:sym typeface="Canva Sans"/>
            </a:endParaRPr>
          </a:p>
          <a:p>
            <a:pPr marL="546091" lvl="1" indent="-273046">
              <a:lnSpc>
                <a:spcPts val="3541"/>
              </a:lnSpc>
              <a:buFont typeface="Arial"/>
              <a:buChar char="•"/>
            </a:pPr>
            <a:r>
              <a:rPr lang="en-US" sz="2500" dirty="0">
                <a:solidFill>
                  <a:srgbClr val="000000"/>
                </a:solidFill>
                <a:latin typeface="Constantia" pitchFamily="18" charset="0"/>
                <a:ea typeface="Canva Sans"/>
                <a:cs typeface="Canva Sans"/>
                <a:sym typeface="Canva Sans"/>
              </a:rPr>
              <a:t>Infra: AWS EC2 + RDS, </a:t>
            </a:r>
            <a:r>
              <a:rPr lang="en-US" sz="2500" dirty="0" err="1">
                <a:solidFill>
                  <a:srgbClr val="000000"/>
                </a:solidFill>
                <a:latin typeface="Constantia" pitchFamily="18" charset="0"/>
                <a:ea typeface="Canva Sans"/>
                <a:cs typeface="Canva Sans"/>
                <a:sym typeface="Canva Sans"/>
              </a:rPr>
              <a:t>Docker</a:t>
            </a:r>
            <a:r>
              <a:rPr lang="en-US" sz="2500" dirty="0">
                <a:solidFill>
                  <a:srgbClr val="000000"/>
                </a:solidFill>
                <a:latin typeface="Constantia" pitchFamily="18" charset="0"/>
                <a:ea typeface="Canva Sans"/>
                <a:cs typeface="Canva Sans"/>
                <a:sym typeface="Canva Sans"/>
              </a:rPr>
              <a:t>, </a:t>
            </a:r>
            <a:r>
              <a:rPr lang="en-US" sz="2500" dirty="0" err="1">
                <a:solidFill>
                  <a:srgbClr val="000000"/>
                </a:solidFill>
                <a:latin typeface="Constantia" pitchFamily="18" charset="0"/>
                <a:ea typeface="Canva Sans"/>
                <a:cs typeface="Canva Sans"/>
                <a:sym typeface="Canva Sans"/>
              </a:rPr>
              <a:t>GitHub</a:t>
            </a:r>
            <a:r>
              <a:rPr lang="en-US" sz="2500" dirty="0">
                <a:solidFill>
                  <a:srgbClr val="000000"/>
                </a:solidFill>
                <a:latin typeface="Constantia" pitchFamily="18" charset="0"/>
                <a:ea typeface="Canva Sans"/>
                <a:cs typeface="Canva Sans"/>
                <a:sym typeface="Canva Sans"/>
              </a:rPr>
              <a:t> CI/CD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488" y="475980"/>
            <a:ext cx="7848600" cy="671971"/>
          </a:xfrm>
        </p:spPr>
        <p:txBody>
          <a:bodyPr>
            <a:normAutofit/>
          </a:bodyPr>
          <a:lstStyle/>
          <a:p>
            <a:r>
              <a:rPr sz="3700" dirty="0">
                <a:solidFill>
                  <a:schemeClr val="bg1"/>
                </a:solidFill>
                <a:latin typeface="Algerian" pitchFamily="82" charset="0"/>
              </a:rPr>
              <a:t>screenshot</a:t>
            </a:r>
          </a:p>
        </p:txBody>
      </p:sp>
      <p:pic>
        <p:nvPicPr>
          <p:cNvPr id="4" name="Content Placeholder 3" descr="WhatsApp Image 2025-04-25 at 12.50.51 AM.jpeg"/>
          <p:cNvPicPr>
            <a:picLocks noGrp="1" noChangeAspect="1"/>
          </p:cNvPicPr>
          <p:nvPr>
            <p:ph idx="1"/>
          </p:nvPr>
        </p:nvPicPr>
        <p:blipFill>
          <a:blip r:embed="rId2"/>
          <a:srcRect t="10280" r="3239" b="5607"/>
          <a:stretch>
            <a:fillRect/>
          </a:stretch>
        </p:blipFill>
        <p:spPr>
          <a:xfrm>
            <a:off x="168010" y="1651929"/>
            <a:ext cx="5250326" cy="5207776"/>
          </a:xfrm>
        </p:spPr>
      </p:pic>
      <p:pic>
        <p:nvPicPr>
          <p:cNvPr id="5" name="Picture 4" descr="WhatsApp Image 2025-04-25 at 12.50.51 AM (1).jpeg"/>
          <p:cNvPicPr>
            <a:picLocks noChangeAspect="1"/>
          </p:cNvPicPr>
          <p:nvPr/>
        </p:nvPicPr>
        <p:blipFill>
          <a:blip r:embed="rId3" cstate="print"/>
          <a:srcRect t="9434" r="4481" b="5660"/>
          <a:stretch>
            <a:fillRect/>
          </a:stretch>
        </p:blipFill>
        <p:spPr>
          <a:xfrm>
            <a:off x="5628349" y="1707926"/>
            <a:ext cx="3780234" cy="2519892"/>
          </a:xfrm>
          <a:prstGeom prst="rect">
            <a:avLst/>
          </a:prstGeom>
        </p:spPr>
      </p:pic>
      <p:pic>
        <p:nvPicPr>
          <p:cNvPr id="6" name="Picture 5" descr="WhatsApp Image 2025-04-25 at 12.50.51 AM (2).jpeg"/>
          <p:cNvPicPr>
            <a:picLocks noChangeAspect="1"/>
          </p:cNvPicPr>
          <p:nvPr/>
        </p:nvPicPr>
        <p:blipFill>
          <a:blip r:embed="rId4" cstate="print"/>
          <a:srcRect l="1053" t="9357" b="4561"/>
          <a:stretch>
            <a:fillRect/>
          </a:stretch>
        </p:blipFill>
        <p:spPr>
          <a:xfrm>
            <a:off x="5586346" y="4395811"/>
            <a:ext cx="3948245" cy="257588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5-04-25 at 12.50.52 AM.jpeg"/>
          <p:cNvPicPr>
            <a:picLocks noChangeAspect="1"/>
          </p:cNvPicPr>
          <p:nvPr/>
        </p:nvPicPr>
        <p:blipFill>
          <a:blip r:embed="rId2"/>
          <a:srcRect t="9333" r="1563" b="5333"/>
          <a:stretch>
            <a:fillRect/>
          </a:stretch>
        </p:blipFill>
        <p:spPr>
          <a:xfrm>
            <a:off x="168011" y="923960"/>
            <a:ext cx="4704291" cy="3583846"/>
          </a:xfrm>
          <a:prstGeom prst="rect">
            <a:avLst/>
          </a:prstGeom>
        </p:spPr>
      </p:pic>
      <p:pic>
        <p:nvPicPr>
          <p:cNvPr id="5" name="Picture 4" descr="WhatsApp Image 2025-04-25 at 12.50.52 AM (1).jpeg"/>
          <p:cNvPicPr>
            <a:picLocks noChangeAspect="1"/>
          </p:cNvPicPr>
          <p:nvPr/>
        </p:nvPicPr>
        <p:blipFill>
          <a:blip r:embed="rId3"/>
          <a:srcRect l="1681" t="10265" b="5052"/>
          <a:stretch>
            <a:fillRect/>
          </a:stretch>
        </p:blipFill>
        <p:spPr>
          <a:xfrm>
            <a:off x="5082315" y="3163864"/>
            <a:ext cx="4914305" cy="369584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5-04-25 at 12.50.52 AM (2).jpeg"/>
          <p:cNvPicPr>
            <a:picLocks noChangeAspect="1"/>
          </p:cNvPicPr>
          <p:nvPr/>
        </p:nvPicPr>
        <p:blipFill>
          <a:blip r:embed="rId2" cstate="print"/>
          <a:srcRect l="-893" t="9524" r="1786" b="4762"/>
          <a:stretch>
            <a:fillRect/>
          </a:stretch>
        </p:blipFill>
        <p:spPr>
          <a:xfrm>
            <a:off x="239712" y="960437"/>
            <a:ext cx="4662289" cy="2859805"/>
          </a:xfrm>
          <a:prstGeom prst="rect">
            <a:avLst/>
          </a:prstGeom>
        </p:spPr>
      </p:pic>
      <p:pic>
        <p:nvPicPr>
          <p:cNvPr id="3" name="Picture 2" descr="WhatsApp Image 2025-04-25 at 12.50.53 AM.jpeg"/>
          <p:cNvPicPr>
            <a:picLocks noChangeAspect="1"/>
          </p:cNvPicPr>
          <p:nvPr/>
        </p:nvPicPr>
        <p:blipFill>
          <a:blip r:embed="rId3"/>
          <a:srcRect t="9375" r="31261" b="4687"/>
          <a:stretch>
            <a:fillRect/>
          </a:stretch>
        </p:blipFill>
        <p:spPr>
          <a:xfrm>
            <a:off x="4998310" y="1341437"/>
            <a:ext cx="4766402" cy="2438400"/>
          </a:xfrm>
          <a:prstGeom prst="rect">
            <a:avLst/>
          </a:prstGeom>
        </p:spPr>
      </p:pic>
      <p:pic>
        <p:nvPicPr>
          <p:cNvPr id="4" name="Picture 3" descr="WhatsApp Image 2025-04-25 at 12.50.53 AM.jpeg"/>
          <p:cNvPicPr>
            <a:picLocks noChangeAspect="1"/>
          </p:cNvPicPr>
          <p:nvPr/>
        </p:nvPicPr>
        <p:blipFill>
          <a:blip r:embed="rId3"/>
          <a:srcRect t="9545" r="12322" b="5742"/>
          <a:stretch>
            <a:fillRect/>
          </a:stretch>
        </p:blipFill>
        <p:spPr>
          <a:xfrm>
            <a:off x="462029" y="4003828"/>
            <a:ext cx="7770482" cy="338879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C0EC-67E3-2752-8F35-BF0FA4E45AC0}"/>
              </a:ext>
            </a:extLst>
          </p:cNvPr>
          <p:cNvSpPr>
            <a:spLocks noGrp="1"/>
          </p:cNvSpPr>
          <p:nvPr>
            <p:ph type="title"/>
          </p:nvPr>
        </p:nvSpPr>
        <p:spPr>
          <a:xfrm>
            <a:off x="504028" y="1265237"/>
            <a:ext cx="9072567" cy="1258891"/>
          </a:xfrm>
        </p:spPr>
        <p:txBody>
          <a:bodyPr/>
          <a:lstStyle/>
          <a:p>
            <a:r>
              <a:rPr lang="en-IN" dirty="0"/>
              <a:t>User Interface of Chatbot</a:t>
            </a:r>
          </a:p>
        </p:txBody>
      </p:sp>
      <p:pic>
        <p:nvPicPr>
          <p:cNvPr id="5" name="Content Placeholder 4">
            <a:extLst>
              <a:ext uri="{FF2B5EF4-FFF2-40B4-BE49-F238E27FC236}">
                <a16:creationId xmlns:a16="http://schemas.microsoft.com/office/drawing/2014/main" id="{3532FFCA-10FD-F05F-1F80-827AB890008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1790" y="2066131"/>
            <a:ext cx="5349522" cy="3009106"/>
          </a:xfrm>
        </p:spPr>
      </p:pic>
      <p:pic>
        <p:nvPicPr>
          <p:cNvPr id="7" name="Picture 6">
            <a:extLst>
              <a:ext uri="{FF2B5EF4-FFF2-40B4-BE49-F238E27FC236}">
                <a16:creationId xmlns:a16="http://schemas.microsoft.com/office/drawing/2014/main" id="{951FF656-7E78-30D2-7446-6AEEA0A8F0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54512" y="4188569"/>
            <a:ext cx="5649913" cy="3178076"/>
          </a:xfrm>
          <a:prstGeom prst="rect">
            <a:avLst/>
          </a:prstGeom>
        </p:spPr>
      </p:pic>
    </p:spTree>
    <p:extLst>
      <p:ext uri="{BB962C8B-B14F-4D97-AF65-F5344CB8AC3E}">
        <p14:creationId xmlns:p14="http://schemas.microsoft.com/office/powerpoint/2010/main" val="170734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122237"/>
            <a:ext cx="7173911" cy="1333698"/>
          </a:xfrm>
          <a:prstGeom prst="rect">
            <a:avLst/>
          </a:prstGeom>
        </p:spPr>
        <p:txBody>
          <a:bodyPr wrap="square" lIns="0" tIns="0" rIns="0" bIns="0" rtlCol="0" anchor="t">
            <a:spAutoFit/>
          </a:bodyPr>
          <a:lstStyle/>
          <a:p>
            <a:pPr algn="ctr">
              <a:lnSpc>
                <a:spcPts val="5184"/>
              </a:lnSpc>
              <a:spcBef>
                <a:spcPct val="0"/>
              </a:spcBef>
            </a:pPr>
            <a:r>
              <a:rPr lang="en-US" sz="3800" b="1" dirty="0">
                <a:solidFill>
                  <a:schemeClr val="bg1"/>
                </a:solidFill>
                <a:latin typeface="Algerian" pitchFamily="82" charset="0"/>
                <a:ea typeface="Canva Sans Bold"/>
                <a:cs typeface="Canva Sans Bold"/>
                <a:sym typeface="Canva Sans Bold"/>
              </a:rPr>
              <a:t>Why We Use Web Applications</a:t>
            </a:r>
          </a:p>
        </p:txBody>
      </p:sp>
      <p:sp>
        <p:nvSpPr>
          <p:cNvPr id="3" name="TextBox 3"/>
          <p:cNvSpPr txBox="1"/>
          <p:nvPr/>
        </p:nvSpPr>
        <p:spPr>
          <a:xfrm>
            <a:off x="239712" y="1112837"/>
            <a:ext cx="8858653" cy="3154710"/>
          </a:xfrm>
          <a:prstGeom prst="rect">
            <a:avLst/>
          </a:prstGeom>
        </p:spPr>
        <p:txBody>
          <a:bodyPr wrap="square" lIns="0" tIns="0" rIns="0" bIns="0" rtlCol="0" anchor="t">
            <a:spAutoFit/>
          </a:bodyPr>
          <a:lstStyle/>
          <a:p>
            <a:pPr>
              <a:lnSpc>
                <a:spcPts val="4060"/>
              </a:lnSpc>
            </a:pPr>
            <a:endParaRPr/>
          </a:p>
          <a:p>
            <a:pPr marL="626063" lvl="1" indent="-313032">
              <a:lnSpc>
                <a:spcPts val="4060"/>
              </a:lnSpc>
              <a:buFont typeface="Arial"/>
              <a:buChar char="•"/>
            </a:pPr>
            <a:r>
              <a:rPr lang="en-US" sz="2800" dirty="0">
                <a:solidFill>
                  <a:srgbClr val="000000"/>
                </a:solidFill>
                <a:latin typeface="Constantia" pitchFamily="18" charset="0"/>
                <a:ea typeface="Canva Sans"/>
                <a:cs typeface="Canva Sans"/>
                <a:sym typeface="Canva Sans"/>
              </a:rPr>
              <a:t>Runs on any device/browser—zero install</a:t>
            </a:r>
          </a:p>
          <a:p>
            <a:pPr marL="626063" lvl="1" indent="-313032">
              <a:lnSpc>
                <a:spcPts val="4060"/>
              </a:lnSpc>
              <a:buFont typeface="Arial"/>
              <a:buChar char="•"/>
            </a:pPr>
            <a:r>
              <a:rPr lang="en-US" sz="2800" dirty="0">
                <a:solidFill>
                  <a:srgbClr val="000000"/>
                </a:solidFill>
                <a:latin typeface="Constantia" pitchFamily="18" charset="0"/>
                <a:ea typeface="Canva Sans"/>
                <a:cs typeface="Canva Sans"/>
                <a:sym typeface="Canva Sans"/>
              </a:rPr>
              <a:t>Centralized updates &amp; A/B testing</a:t>
            </a:r>
          </a:p>
          <a:p>
            <a:pPr marL="626063" lvl="1" indent="-313032">
              <a:lnSpc>
                <a:spcPts val="4060"/>
              </a:lnSpc>
              <a:buFont typeface="Arial"/>
              <a:buChar char="•"/>
            </a:pPr>
            <a:r>
              <a:rPr lang="en-US" sz="2800" dirty="0">
                <a:solidFill>
                  <a:srgbClr val="000000"/>
                </a:solidFill>
                <a:latin typeface="Constantia" pitchFamily="18" charset="0"/>
                <a:ea typeface="Canva Sans"/>
                <a:cs typeface="Canva Sans"/>
                <a:sym typeface="Canva Sans"/>
              </a:rPr>
              <a:t>Dept. portal SSO integration</a:t>
            </a:r>
          </a:p>
          <a:p>
            <a:pPr marL="626063" lvl="1" indent="-313032">
              <a:lnSpc>
                <a:spcPts val="4060"/>
              </a:lnSpc>
              <a:buFont typeface="Arial"/>
              <a:buChar char="•"/>
            </a:pPr>
            <a:r>
              <a:rPr lang="en-US" sz="2800" dirty="0">
                <a:solidFill>
                  <a:srgbClr val="000000"/>
                </a:solidFill>
                <a:latin typeface="Constantia" pitchFamily="18" charset="0"/>
                <a:ea typeface="Canva Sans"/>
                <a:cs typeface="Canva Sans"/>
                <a:sym typeface="Canva Sans"/>
              </a:rPr>
              <a:t>Responsive &amp; WCAG 2.1 accessible</a:t>
            </a:r>
          </a:p>
          <a:p>
            <a:pPr marL="626063" lvl="1" indent="-313032">
              <a:lnSpc>
                <a:spcPts val="4060"/>
              </a:lnSpc>
              <a:buFont typeface="Arial"/>
              <a:buChar char="•"/>
            </a:pPr>
            <a:r>
              <a:rPr lang="en-US" sz="2800" dirty="0">
                <a:solidFill>
                  <a:srgbClr val="000000"/>
                </a:solidFill>
                <a:latin typeface="Constantia" pitchFamily="18" charset="0"/>
                <a:ea typeface="Canva Sans"/>
                <a:cs typeface="Canva Sans"/>
                <a:sym typeface="Canva Sans"/>
              </a:rPr>
              <a:t>Cloud </a:t>
            </a:r>
            <a:r>
              <a:rPr lang="en-US" sz="2800" dirty="0" err="1">
                <a:solidFill>
                  <a:srgbClr val="000000"/>
                </a:solidFill>
                <a:latin typeface="Constantia" pitchFamily="18" charset="0"/>
                <a:ea typeface="Canva Sans"/>
                <a:cs typeface="Canva Sans"/>
                <a:sym typeface="Canva Sans"/>
              </a:rPr>
              <a:t>auto‑scaling</a:t>
            </a:r>
            <a:r>
              <a:rPr lang="en-US" sz="2800" dirty="0">
                <a:solidFill>
                  <a:srgbClr val="000000"/>
                </a:solidFill>
                <a:latin typeface="Constantia" pitchFamily="18" charset="0"/>
                <a:ea typeface="Canva Sans"/>
                <a:cs typeface="Canva Sans"/>
                <a:sym typeface="Canva Sans"/>
              </a:rPr>
              <a:t> for peak loads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 y="346486"/>
            <a:ext cx="6869111" cy="617798"/>
          </a:xfrm>
          <a:prstGeom prst="rect">
            <a:avLst/>
          </a:prstGeom>
        </p:spPr>
        <p:txBody>
          <a:bodyPr wrap="square" lIns="0" tIns="0" rIns="0" bIns="0" rtlCol="0" anchor="t">
            <a:spAutoFit/>
          </a:bodyPr>
          <a:lstStyle/>
          <a:p>
            <a:pPr algn="ctr">
              <a:lnSpc>
                <a:spcPts val="5184"/>
              </a:lnSpc>
              <a:spcBef>
                <a:spcPct val="0"/>
              </a:spcBef>
            </a:pPr>
            <a:r>
              <a:rPr lang="en-US" sz="3800" b="1" dirty="0">
                <a:solidFill>
                  <a:schemeClr val="bg1"/>
                </a:solidFill>
                <a:latin typeface="Algerian" pitchFamily="82" charset="0"/>
                <a:ea typeface="Canva Sans Bold"/>
                <a:cs typeface="Canva Sans Bold"/>
                <a:sym typeface="Canva Sans Bold"/>
              </a:rPr>
              <a:t>Future Scopes</a:t>
            </a:r>
          </a:p>
        </p:txBody>
      </p:sp>
      <p:sp>
        <p:nvSpPr>
          <p:cNvPr id="3" name="TextBox 3"/>
          <p:cNvSpPr txBox="1"/>
          <p:nvPr/>
        </p:nvSpPr>
        <p:spPr>
          <a:xfrm>
            <a:off x="239712" y="1417637"/>
            <a:ext cx="9117336" cy="5001369"/>
          </a:xfrm>
          <a:prstGeom prst="rect">
            <a:avLst/>
          </a:prstGeom>
        </p:spPr>
        <p:txBody>
          <a:bodyPr lIns="0" tIns="0" rIns="0" bIns="0" rtlCol="0" anchor="t">
            <a:spAutoFit/>
          </a:bodyPr>
          <a:lstStyle/>
          <a:p>
            <a:pPr algn="just">
              <a:lnSpc>
                <a:spcPts val="2593"/>
              </a:lnSpc>
              <a:spcBef>
                <a:spcPct val="0"/>
              </a:spcBef>
            </a:pPr>
            <a:r>
              <a:rPr lang="en-US" sz="1900" b="1" dirty="0">
                <a:solidFill>
                  <a:srgbClr val="000000"/>
                </a:solidFill>
                <a:latin typeface="Constantia" pitchFamily="18" charset="0"/>
                <a:ea typeface="Canva Sans Bold"/>
                <a:cs typeface="Canva Sans Bold"/>
                <a:sym typeface="Canva Sans Bold"/>
              </a:rPr>
              <a:t>1.Voice Recognition Integration :- </a:t>
            </a:r>
          </a:p>
          <a:p>
            <a:pPr marL="399822" lvl="1" indent="-199911" algn="just">
              <a:lnSpc>
                <a:spcPts val="2593"/>
              </a:lnSpc>
              <a:buFont typeface="Arial"/>
              <a:buChar char="•"/>
            </a:pPr>
            <a:r>
              <a:rPr lang="en-US" sz="1900" dirty="0">
                <a:solidFill>
                  <a:srgbClr val="000000"/>
                </a:solidFill>
                <a:latin typeface="Constantia" pitchFamily="18" charset="0"/>
                <a:ea typeface="Canva Sans"/>
                <a:cs typeface="Canva Sans"/>
                <a:sym typeface="Canva Sans"/>
              </a:rPr>
              <a:t>   Implement speech-to-text capabilities to allow students to interact with the </a:t>
            </a:r>
            <a:r>
              <a:rPr lang="en-US" sz="1900" dirty="0" err="1">
                <a:solidFill>
                  <a:srgbClr val="000000"/>
                </a:solidFill>
                <a:latin typeface="Constantia" pitchFamily="18" charset="0"/>
                <a:ea typeface="Canva Sans"/>
                <a:cs typeface="Canva Sans"/>
                <a:sym typeface="Canva Sans"/>
              </a:rPr>
              <a:t>chatbot</a:t>
            </a:r>
            <a:r>
              <a:rPr lang="en-US" sz="1900" dirty="0">
                <a:solidFill>
                  <a:srgbClr val="000000"/>
                </a:solidFill>
                <a:latin typeface="Constantia" pitchFamily="18" charset="0"/>
                <a:ea typeface="Canva Sans"/>
                <a:cs typeface="Canva Sans"/>
                <a:sym typeface="Canva Sans"/>
              </a:rPr>
              <a:t> through voice commands.</a:t>
            </a:r>
          </a:p>
          <a:p>
            <a:pPr algn="just">
              <a:lnSpc>
                <a:spcPts val="2593"/>
              </a:lnSpc>
              <a:spcBef>
                <a:spcPct val="0"/>
              </a:spcBef>
            </a:pPr>
            <a:r>
              <a:rPr lang="en-US" sz="1900" b="1" dirty="0">
                <a:solidFill>
                  <a:srgbClr val="000000"/>
                </a:solidFill>
                <a:latin typeface="Constantia" pitchFamily="18" charset="0"/>
                <a:ea typeface="Canva Sans Bold"/>
                <a:cs typeface="Canva Sans Bold"/>
                <a:sym typeface="Canva Sans Bold"/>
              </a:rPr>
              <a:t>2. Multilingual Support :-</a:t>
            </a:r>
          </a:p>
          <a:p>
            <a:pPr marL="399822" lvl="1" indent="-199911" algn="just">
              <a:lnSpc>
                <a:spcPts val="2593"/>
              </a:lnSpc>
              <a:buFont typeface="Arial"/>
              <a:buChar char="•"/>
            </a:pPr>
            <a:r>
              <a:rPr lang="en-US" sz="1900" dirty="0">
                <a:solidFill>
                  <a:srgbClr val="000000"/>
                </a:solidFill>
                <a:latin typeface="Constantia" pitchFamily="18" charset="0"/>
                <a:ea typeface="Canva Sans"/>
                <a:cs typeface="Canva Sans"/>
                <a:sym typeface="Canva Sans"/>
              </a:rPr>
              <a:t>    Expand the </a:t>
            </a:r>
            <a:r>
              <a:rPr lang="en-US" sz="1900" dirty="0" err="1">
                <a:solidFill>
                  <a:srgbClr val="000000"/>
                </a:solidFill>
                <a:latin typeface="Constantia" pitchFamily="18" charset="0"/>
                <a:ea typeface="Canva Sans"/>
                <a:cs typeface="Canva Sans"/>
                <a:sym typeface="Canva Sans"/>
              </a:rPr>
              <a:t>chatbot</a:t>
            </a:r>
            <a:r>
              <a:rPr lang="en-US" sz="1900" dirty="0">
                <a:solidFill>
                  <a:srgbClr val="000000"/>
                </a:solidFill>
                <a:latin typeface="Constantia" pitchFamily="18" charset="0"/>
                <a:ea typeface="Canva Sans"/>
                <a:cs typeface="Canva Sans"/>
                <a:sym typeface="Canva Sans"/>
              </a:rPr>
              <a:t> to communicate in regional languages like Hindi, Marwari, and other local dialects prevalent in Rajasthan.</a:t>
            </a:r>
          </a:p>
          <a:p>
            <a:pPr algn="just">
              <a:lnSpc>
                <a:spcPts val="2593"/>
              </a:lnSpc>
              <a:spcBef>
                <a:spcPct val="0"/>
              </a:spcBef>
            </a:pPr>
            <a:r>
              <a:rPr lang="en-US" sz="1900" b="1" dirty="0">
                <a:solidFill>
                  <a:srgbClr val="000000"/>
                </a:solidFill>
                <a:latin typeface="Constantia" pitchFamily="18" charset="0"/>
                <a:ea typeface="Canva Sans Bold"/>
                <a:cs typeface="Canva Sans Bold"/>
                <a:sym typeface="Canva Sans Bold"/>
              </a:rPr>
              <a:t>3.Online Fee Payment Integration :-</a:t>
            </a:r>
          </a:p>
          <a:p>
            <a:pPr marL="399822" lvl="1" indent="-199911" algn="just">
              <a:lnSpc>
                <a:spcPts val="2593"/>
              </a:lnSpc>
              <a:buFont typeface="Arial"/>
              <a:buChar char="•"/>
            </a:pPr>
            <a:r>
              <a:rPr lang="en-US" sz="1900" dirty="0">
                <a:solidFill>
                  <a:srgbClr val="000000"/>
                </a:solidFill>
                <a:latin typeface="Constantia" pitchFamily="18" charset="0"/>
                <a:ea typeface="Canva Sans"/>
                <a:cs typeface="Canva Sans"/>
                <a:sym typeface="Canva Sans"/>
              </a:rPr>
              <a:t>   Connect the </a:t>
            </a:r>
            <a:r>
              <a:rPr lang="en-US" sz="1900" dirty="0" err="1">
                <a:solidFill>
                  <a:srgbClr val="000000"/>
                </a:solidFill>
                <a:latin typeface="Constantia" pitchFamily="18" charset="0"/>
                <a:ea typeface="Canva Sans"/>
                <a:cs typeface="Canva Sans"/>
                <a:sym typeface="Canva Sans"/>
              </a:rPr>
              <a:t>chatbot</a:t>
            </a:r>
            <a:r>
              <a:rPr lang="en-US" sz="1900" dirty="0">
                <a:solidFill>
                  <a:srgbClr val="000000"/>
                </a:solidFill>
                <a:latin typeface="Constantia" pitchFamily="18" charset="0"/>
                <a:ea typeface="Canva Sans"/>
                <a:cs typeface="Canva Sans"/>
                <a:sym typeface="Canva Sans"/>
              </a:rPr>
              <a:t> with payment gateways to facilitate fee payments, reducing the need for physical transactions.</a:t>
            </a:r>
          </a:p>
          <a:p>
            <a:pPr algn="just">
              <a:lnSpc>
                <a:spcPts val="2593"/>
              </a:lnSpc>
              <a:spcBef>
                <a:spcPct val="0"/>
              </a:spcBef>
            </a:pPr>
            <a:r>
              <a:rPr lang="en-US" sz="1900" b="1" dirty="0">
                <a:solidFill>
                  <a:srgbClr val="000000"/>
                </a:solidFill>
                <a:latin typeface="Constantia" pitchFamily="18" charset="0"/>
                <a:ea typeface="Canva Sans Bold"/>
                <a:cs typeface="Canva Sans Bold"/>
                <a:sym typeface="Canva Sans Bold"/>
              </a:rPr>
              <a:t>4. Examination Services:-</a:t>
            </a:r>
          </a:p>
          <a:p>
            <a:pPr marL="399822" lvl="1" indent="-199911" algn="just">
              <a:lnSpc>
                <a:spcPts val="2593"/>
              </a:lnSpc>
              <a:buFont typeface="Arial"/>
              <a:buChar char="•"/>
            </a:pPr>
            <a:r>
              <a:rPr lang="en-US" sz="1900" dirty="0">
                <a:solidFill>
                  <a:srgbClr val="000000"/>
                </a:solidFill>
                <a:latin typeface="Constantia" pitchFamily="18" charset="0"/>
                <a:ea typeface="Canva Sans"/>
                <a:cs typeface="Canva Sans"/>
                <a:sym typeface="Canva Sans"/>
              </a:rPr>
              <a:t>    Develop features for exam scheduling, admit card distribution, and instant result checking.</a:t>
            </a:r>
          </a:p>
          <a:p>
            <a:pPr algn="just">
              <a:lnSpc>
                <a:spcPts val="2593"/>
              </a:lnSpc>
              <a:spcBef>
                <a:spcPct val="0"/>
              </a:spcBef>
            </a:pPr>
            <a:r>
              <a:rPr lang="en-US" sz="1900" b="1" dirty="0">
                <a:solidFill>
                  <a:srgbClr val="000000"/>
                </a:solidFill>
                <a:latin typeface="Constantia" pitchFamily="18" charset="0"/>
                <a:ea typeface="Canva Sans Bold"/>
                <a:cs typeface="Canva Sans Bold"/>
                <a:sym typeface="Canva Sans Bold"/>
              </a:rPr>
              <a:t>5. Career Counseling Module:-</a:t>
            </a:r>
          </a:p>
          <a:p>
            <a:pPr marL="399822" lvl="1" indent="-199911" algn="just">
              <a:lnSpc>
                <a:spcPts val="2593"/>
              </a:lnSpc>
              <a:buFont typeface="Arial"/>
              <a:buChar char="•"/>
            </a:pPr>
            <a:r>
              <a:rPr lang="en-US" sz="1900" dirty="0">
                <a:solidFill>
                  <a:srgbClr val="000000"/>
                </a:solidFill>
                <a:latin typeface="Constantia" pitchFamily="18" charset="0"/>
                <a:ea typeface="Canva Sans"/>
                <a:cs typeface="Canva Sans"/>
                <a:sym typeface="Canva Sans"/>
              </a:rPr>
              <a:t>     Incorporate AI-driven career guidance based on student performance, interests, and market trends.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67035" y="1328963"/>
            <a:ext cx="8896271" cy="5982663"/>
          </a:xfrm>
          <a:prstGeom prst="rect">
            <a:avLst/>
          </a:prstGeom>
        </p:spPr>
        <p:txBody>
          <a:bodyPr lIns="0" tIns="0" rIns="0" bIns="0" rtlCol="0" anchor="t">
            <a:spAutoFit/>
          </a:bodyPr>
          <a:lstStyle/>
          <a:p>
            <a:pPr algn="just">
              <a:lnSpc>
                <a:spcPts val="2593"/>
              </a:lnSpc>
              <a:spcBef>
                <a:spcPct val="0"/>
              </a:spcBef>
            </a:pPr>
            <a:r>
              <a:rPr lang="en-US" sz="1900" b="1" dirty="0">
                <a:solidFill>
                  <a:srgbClr val="000000"/>
                </a:solidFill>
                <a:latin typeface="Constantia" pitchFamily="18" charset="0"/>
                <a:ea typeface="Canva Sans Bold"/>
                <a:cs typeface="Canva Sans Bold"/>
                <a:sym typeface="Canva Sans Bold"/>
              </a:rPr>
              <a:t>1. </a:t>
            </a:r>
            <a:r>
              <a:rPr lang="en-US" sz="1900" b="1" dirty="0" err="1">
                <a:solidFill>
                  <a:srgbClr val="000000"/>
                </a:solidFill>
                <a:latin typeface="Constantia" pitchFamily="18" charset="0"/>
                <a:ea typeface="Canva Sans Bold"/>
                <a:cs typeface="Canva Sans Bold"/>
                <a:sym typeface="Canva Sans Bold"/>
              </a:rPr>
              <a:t>Adamopoulou</a:t>
            </a:r>
            <a:r>
              <a:rPr lang="en-US" sz="1900" b="1" dirty="0">
                <a:solidFill>
                  <a:srgbClr val="000000"/>
                </a:solidFill>
                <a:latin typeface="Constantia" pitchFamily="18" charset="0"/>
                <a:ea typeface="Canva Sans Bold"/>
                <a:cs typeface="Canva Sans Bold"/>
                <a:sym typeface="Canva Sans Bold"/>
              </a:rPr>
              <a:t>, E., &amp; </a:t>
            </a:r>
            <a:r>
              <a:rPr lang="en-US" sz="1900" b="1" dirty="0" err="1">
                <a:solidFill>
                  <a:srgbClr val="000000"/>
                </a:solidFill>
                <a:latin typeface="Constantia" pitchFamily="18" charset="0"/>
                <a:ea typeface="Canva Sans Bold"/>
                <a:cs typeface="Canva Sans Bold"/>
                <a:sym typeface="Canva Sans Bold"/>
              </a:rPr>
              <a:t>Moussiades</a:t>
            </a:r>
            <a:r>
              <a:rPr lang="en-US" sz="1900" b="1" dirty="0">
                <a:solidFill>
                  <a:srgbClr val="000000"/>
                </a:solidFill>
                <a:latin typeface="Constantia" pitchFamily="18" charset="0"/>
                <a:ea typeface="Canva Sans Bold"/>
                <a:cs typeface="Canva Sans Bold"/>
                <a:sym typeface="Canva Sans Bold"/>
              </a:rPr>
              <a:t>, L. (2020). </a:t>
            </a:r>
            <a:r>
              <a:rPr lang="en-US" sz="1900" b="1" dirty="0" err="1">
                <a:solidFill>
                  <a:srgbClr val="000000"/>
                </a:solidFill>
                <a:latin typeface="Constantia" pitchFamily="18" charset="0"/>
                <a:ea typeface="Canva Sans Bold"/>
                <a:cs typeface="Canva Sans Bold"/>
                <a:sym typeface="Canva Sans Bold"/>
              </a:rPr>
              <a:t>Chatbots</a:t>
            </a:r>
            <a:r>
              <a:rPr lang="en-US" sz="1900" b="1" dirty="0">
                <a:solidFill>
                  <a:srgbClr val="000000"/>
                </a:solidFill>
                <a:latin typeface="Constantia" pitchFamily="18" charset="0"/>
                <a:ea typeface="Canva Sans Bold"/>
                <a:cs typeface="Canva Sans Bold"/>
                <a:sym typeface="Canva Sans Bold"/>
              </a:rPr>
              <a:t> :- </a:t>
            </a:r>
          </a:p>
          <a:p>
            <a:pPr marL="399822" lvl="1" indent="-199911" algn="just">
              <a:lnSpc>
                <a:spcPts val="2593"/>
              </a:lnSpc>
              <a:buFont typeface="Arial"/>
              <a:buChar char="•"/>
            </a:pPr>
            <a:r>
              <a:rPr lang="en-US" sz="1900" dirty="0">
                <a:solidFill>
                  <a:srgbClr val="000000"/>
                </a:solidFill>
                <a:latin typeface="Constantia" pitchFamily="18" charset="0"/>
                <a:ea typeface="Canva Sans"/>
                <a:cs typeface="Canva Sans"/>
                <a:sym typeface="Canva Sans"/>
              </a:rPr>
              <a:t>History, technology, and applications. Machine Learning with Applications, 2, 100006.</a:t>
            </a:r>
          </a:p>
          <a:p>
            <a:pPr algn="just">
              <a:lnSpc>
                <a:spcPts val="2593"/>
              </a:lnSpc>
              <a:spcBef>
                <a:spcPct val="0"/>
              </a:spcBef>
            </a:pPr>
            <a:r>
              <a:rPr lang="en-US" sz="1900" b="1" dirty="0">
                <a:solidFill>
                  <a:srgbClr val="000000"/>
                </a:solidFill>
                <a:latin typeface="Constantia" pitchFamily="18" charset="0"/>
                <a:ea typeface="Canva Sans Bold"/>
                <a:cs typeface="Canva Sans Bold"/>
                <a:sym typeface="Canva Sans Bold"/>
              </a:rPr>
              <a:t>2. Cui, L., Huang, S., Wei, F., Tan, C., </a:t>
            </a:r>
            <a:r>
              <a:rPr lang="en-US" sz="1900" b="1" dirty="0" err="1">
                <a:solidFill>
                  <a:srgbClr val="000000"/>
                </a:solidFill>
                <a:latin typeface="Constantia" pitchFamily="18" charset="0"/>
                <a:ea typeface="Canva Sans Bold"/>
                <a:cs typeface="Canva Sans Bold"/>
                <a:sym typeface="Canva Sans Bold"/>
              </a:rPr>
              <a:t>Duan</a:t>
            </a:r>
            <a:r>
              <a:rPr lang="en-US" sz="1900" b="1" dirty="0">
                <a:solidFill>
                  <a:srgbClr val="000000"/>
                </a:solidFill>
                <a:latin typeface="Constantia" pitchFamily="18" charset="0"/>
                <a:ea typeface="Canva Sans Bold"/>
                <a:cs typeface="Canva Sans Bold"/>
                <a:sym typeface="Canva Sans Bold"/>
              </a:rPr>
              <a:t>, C., &amp; Zhou, M. (2021). </a:t>
            </a:r>
            <a:r>
              <a:rPr lang="en-US" sz="1900" b="1" dirty="0" err="1">
                <a:solidFill>
                  <a:srgbClr val="000000"/>
                </a:solidFill>
                <a:latin typeface="Constantia" pitchFamily="18" charset="0"/>
                <a:ea typeface="Canva Sans Bold"/>
                <a:cs typeface="Canva Sans Bold"/>
                <a:sym typeface="Canva Sans Bold"/>
              </a:rPr>
              <a:t>SuperAgent</a:t>
            </a:r>
            <a:r>
              <a:rPr lang="en-US" sz="1900" b="1" dirty="0">
                <a:solidFill>
                  <a:srgbClr val="000000"/>
                </a:solidFill>
                <a:latin typeface="Constantia" pitchFamily="18" charset="0"/>
                <a:ea typeface="Canva Sans Bold"/>
                <a:cs typeface="Canva Sans Bold"/>
                <a:sym typeface="Canva Sans Bold"/>
              </a:rPr>
              <a:t> :-</a:t>
            </a:r>
          </a:p>
          <a:p>
            <a:pPr marL="399822" lvl="1" indent="-199911" algn="just">
              <a:lnSpc>
                <a:spcPts val="2593"/>
              </a:lnSpc>
              <a:buFont typeface="Arial"/>
              <a:buChar char="•"/>
            </a:pPr>
            <a:r>
              <a:rPr lang="en-US" sz="1900" dirty="0">
                <a:solidFill>
                  <a:srgbClr val="000000"/>
                </a:solidFill>
                <a:latin typeface="Constantia" pitchFamily="18" charset="0"/>
                <a:ea typeface="Canva Sans"/>
                <a:cs typeface="Canva Sans"/>
                <a:sym typeface="Canva Sans"/>
              </a:rPr>
              <a:t> A customer service </a:t>
            </a:r>
            <a:r>
              <a:rPr lang="en-US" sz="1900" dirty="0" err="1">
                <a:solidFill>
                  <a:srgbClr val="000000"/>
                </a:solidFill>
                <a:latin typeface="Constantia" pitchFamily="18" charset="0"/>
                <a:ea typeface="Canva Sans"/>
                <a:cs typeface="Canva Sans"/>
                <a:sym typeface="Canva Sans"/>
              </a:rPr>
              <a:t>chatbot</a:t>
            </a:r>
            <a:r>
              <a:rPr lang="en-US" sz="1900" dirty="0">
                <a:solidFill>
                  <a:srgbClr val="000000"/>
                </a:solidFill>
                <a:latin typeface="Constantia" pitchFamily="18" charset="0"/>
                <a:ea typeface="Canva Sans"/>
                <a:cs typeface="Canva Sans"/>
                <a:sym typeface="Canva Sans"/>
              </a:rPr>
              <a:t> for e-commerce websites. In Proceedings of the 59th Annual Meeting of the Association for Computational Linguistics.</a:t>
            </a:r>
          </a:p>
          <a:p>
            <a:pPr algn="just">
              <a:lnSpc>
                <a:spcPts val="2593"/>
              </a:lnSpc>
              <a:spcBef>
                <a:spcPct val="0"/>
              </a:spcBef>
            </a:pPr>
            <a:r>
              <a:rPr lang="en-US" sz="1900" b="1" dirty="0">
                <a:solidFill>
                  <a:srgbClr val="000000"/>
                </a:solidFill>
                <a:latin typeface="Constantia" pitchFamily="18" charset="0"/>
                <a:ea typeface="Canva Sans Bold"/>
                <a:cs typeface="Canva Sans Bold"/>
                <a:sym typeface="Canva Sans Bold"/>
              </a:rPr>
              <a:t>3. </a:t>
            </a:r>
            <a:r>
              <a:rPr lang="en-US" sz="1900" b="1" dirty="0" err="1">
                <a:solidFill>
                  <a:srgbClr val="000000"/>
                </a:solidFill>
                <a:latin typeface="Constantia" pitchFamily="18" charset="0"/>
                <a:ea typeface="Canva Sans Bold"/>
                <a:cs typeface="Canva Sans Bold"/>
                <a:sym typeface="Canva Sans Bold"/>
              </a:rPr>
              <a:t>Bii</a:t>
            </a:r>
            <a:r>
              <a:rPr lang="en-US" sz="1900" b="1" dirty="0">
                <a:solidFill>
                  <a:srgbClr val="000000"/>
                </a:solidFill>
                <a:latin typeface="Constantia" pitchFamily="18" charset="0"/>
                <a:ea typeface="Canva Sans Bold"/>
                <a:cs typeface="Canva Sans Bold"/>
                <a:sym typeface="Canva Sans Bold"/>
              </a:rPr>
              <a:t>, P. K., &amp; Too, J. K. (2021). Impact of AI </a:t>
            </a:r>
            <a:r>
              <a:rPr lang="en-US" sz="1900" b="1" dirty="0" err="1">
                <a:solidFill>
                  <a:srgbClr val="000000"/>
                </a:solidFill>
                <a:latin typeface="Constantia" pitchFamily="18" charset="0"/>
                <a:ea typeface="Canva Sans Bold"/>
                <a:cs typeface="Canva Sans Bold"/>
                <a:sym typeface="Canva Sans Bold"/>
              </a:rPr>
              <a:t>chatbots</a:t>
            </a:r>
            <a:r>
              <a:rPr lang="en-US" sz="1900" b="1" dirty="0">
                <a:solidFill>
                  <a:srgbClr val="000000"/>
                </a:solidFill>
                <a:latin typeface="Constantia" pitchFamily="18" charset="0"/>
                <a:ea typeface="Canva Sans Bold"/>
                <a:cs typeface="Canva Sans Bold"/>
                <a:sym typeface="Canva Sans Bold"/>
              </a:rPr>
              <a:t> in educational institutions :- </a:t>
            </a:r>
          </a:p>
          <a:p>
            <a:pPr marL="399822" lvl="1" indent="-199911" algn="just">
              <a:lnSpc>
                <a:spcPts val="2593"/>
              </a:lnSpc>
              <a:buFont typeface="Arial"/>
              <a:buChar char="•"/>
            </a:pPr>
            <a:r>
              <a:rPr lang="en-US" sz="1900" dirty="0">
                <a:solidFill>
                  <a:srgbClr val="000000"/>
                </a:solidFill>
                <a:latin typeface="Constantia" pitchFamily="18" charset="0"/>
                <a:ea typeface="Canva Sans"/>
                <a:cs typeface="Canva Sans"/>
                <a:sym typeface="Canva Sans"/>
              </a:rPr>
              <a:t>A systematic review. International Journal of Computer Applications, 174(13), 45-50.</a:t>
            </a:r>
          </a:p>
          <a:p>
            <a:pPr algn="just">
              <a:lnSpc>
                <a:spcPts val="2593"/>
              </a:lnSpc>
              <a:spcBef>
                <a:spcPct val="0"/>
              </a:spcBef>
            </a:pPr>
            <a:r>
              <a:rPr lang="en-US" sz="1900" b="1" dirty="0">
                <a:solidFill>
                  <a:srgbClr val="000000"/>
                </a:solidFill>
                <a:latin typeface="Constantia" pitchFamily="18" charset="0"/>
                <a:ea typeface="Canva Sans Bold"/>
                <a:cs typeface="Canva Sans Bold"/>
                <a:sym typeface="Canva Sans Bold"/>
              </a:rPr>
              <a:t>4. Winkler, R., &amp; </a:t>
            </a:r>
            <a:r>
              <a:rPr lang="en-US" sz="1900" b="1" dirty="0" err="1">
                <a:solidFill>
                  <a:srgbClr val="000000"/>
                </a:solidFill>
                <a:latin typeface="Constantia" pitchFamily="18" charset="0"/>
                <a:ea typeface="Canva Sans Bold"/>
                <a:cs typeface="Canva Sans Bold"/>
                <a:sym typeface="Canva Sans Bold"/>
              </a:rPr>
              <a:t>Söllner</a:t>
            </a:r>
            <a:r>
              <a:rPr lang="en-US" sz="1900" b="1" dirty="0">
                <a:solidFill>
                  <a:srgbClr val="000000"/>
                </a:solidFill>
                <a:latin typeface="Constantia" pitchFamily="18" charset="0"/>
                <a:ea typeface="Canva Sans Bold"/>
                <a:cs typeface="Canva Sans Bold"/>
                <a:sym typeface="Canva Sans Bold"/>
              </a:rPr>
              <a:t>, M. (2022). Unleashing the potential of </a:t>
            </a:r>
            <a:r>
              <a:rPr lang="en-US" sz="1900" b="1" dirty="0" err="1">
                <a:solidFill>
                  <a:srgbClr val="000000"/>
                </a:solidFill>
                <a:latin typeface="Constantia" pitchFamily="18" charset="0"/>
                <a:ea typeface="Canva Sans Bold"/>
                <a:cs typeface="Canva Sans Bold"/>
                <a:sym typeface="Canva Sans Bold"/>
              </a:rPr>
              <a:t>chatbots</a:t>
            </a:r>
            <a:r>
              <a:rPr lang="en-US" sz="1900" b="1" dirty="0">
                <a:solidFill>
                  <a:srgbClr val="000000"/>
                </a:solidFill>
                <a:latin typeface="Constantia" pitchFamily="18" charset="0"/>
                <a:ea typeface="Canva Sans Bold"/>
                <a:cs typeface="Canva Sans Bold"/>
                <a:sym typeface="Canva Sans Bold"/>
              </a:rPr>
              <a:t> in education :-  </a:t>
            </a:r>
          </a:p>
          <a:p>
            <a:pPr marL="399822" lvl="1" indent="-199911" algn="just">
              <a:lnSpc>
                <a:spcPts val="2593"/>
              </a:lnSpc>
              <a:buFont typeface="Arial"/>
              <a:buChar char="•"/>
            </a:pPr>
            <a:r>
              <a:rPr lang="en-US" sz="1900" dirty="0">
                <a:solidFill>
                  <a:srgbClr val="000000"/>
                </a:solidFill>
                <a:latin typeface="Constantia" pitchFamily="18" charset="0"/>
                <a:ea typeface="Canva Sans"/>
                <a:cs typeface="Canva Sans"/>
                <a:sym typeface="Canva Sans"/>
              </a:rPr>
              <a:t>A state-of-the-art analysis. Journal of Computer Assisted Learning, 38(3), 878-892.</a:t>
            </a:r>
          </a:p>
          <a:p>
            <a:pPr algn="just">
              <a:lnSpc>
                <a:spcPts val="2593"/>
              </a:lnSpc>
              <a:spcBef>
                <a:spcPct val="0"/>
              </a:spcBef>
            </a:pPr>
            <a:r>
              <a:rPr lang="en-US" sz="1900" b="1" dirty="0">
                <a:solidFill>
                  <a:srgbClr val="000000"/>
                </a:solidFill>
                <a:latin typeface="Constantia" pitchFamily="18" charset="0"/>
                <a:ea typeface="Canva Sans Bold"/>
                <a:cs typeface="Canva Sans Bold"/>
                <a:sym typeface="Canva Sans Bold"/>
              </a:rPr>
              <a:t>5. Kumar, A., &amp; Singh, R. (2023). Implementing NLP-based </a:t>
            </a:r>
            <a:r>
              <a:rPr lang="en-US" sz="1900" b="1" dirty="0" err="1">
                <a:solidFill>
                  <a:srgbClr val="000000"/>
                </a:solidFill>
                <a:latin typeface="Constantia" pitchFamily="18" charset="0"/>
                <a:ea typeface="Canva Sans Bold"/>
                <a:cs typeface="Canva Sans Bold"/>
                <a:sym typeface="Canva Sans Bold"/>
              </a:rPr>
              <a:t>chatbots</a:t>
            </a:r>
            <a:r>
              <a:rPr lang="en-US" sz="1900" b="1" dirty="0">
                <a:solidFill>
                  <a:srgbClr val="000000"/>
                </a:solidFill>
                <a:latin typeface="Constantia" pitchFamily="18" charset="0"/>
                <a:ea typeface="Canva Sans Bold"/>
                <a:cs typeface="Canva Sans Bold"/>
                <a:sym typeface="Canva Sans Bold"/>
              </a:rPr>
              <a:t> for government     services :- </a:t>
            </a:r>
          </a:p>
          <a:p>
            <a:pPr marL="399822" lvl="1" indent="-199911" algn="just">
              <a:lnSpc>
                <a:spcPts val="2593"/>
              </a:lnSpc>
              <a:buFont typeface="Arial"/>
              <a:buChar char="•"/>
            </a:pPr>
            <a:r>
              <a:rPr lang="en-US" sz="1900" dirty="0">
                <a:solidFill>
                  <a:srgbClr val="000000"/>
                </a:solidFill>
                <a:latin typeface="Constantia" pitchFamily="18" charset="0"/>
                <a:ea typeface="Canva Sans"/>
                <a:cs typeface="Canva Sans"/>
                <a:sym typeface="Canva Sans"/>
              </a:rPr>
              <a:t>Case studies and best practices. Government Information Quarterly, 40(1), 101812.</a:t>
            </a:r>
          </a:p>
        </p:txBody>
      </p:sp>
      <p:sp>
        <p:nvSpPr>
          <p:cNvPr id="3" name="TextBox 3"/>
          <p:cNvSpPr txBox="1"/>
          <p:nvPr/>
        </p:nvSpPr>
        <p:spPr>
          <a:xfrm>
            <a:off x="0" y="346486"/>
            <a:ext cx="8190509" cy="617798"/>
          </a:xfrm>
          <a:prstGeom prst="rect">
            <a:avLst/>
          </a:prstGeom>
        </p:spPr>
        <p:txBody>
          <a:bodyPr wrap="square" lIns="0" tIns="0" rIns="0" bIns="0" rtlCol="0" anchor="t">
            <a:spAutoFit/>
          </a:bodyPr>
          <a:lstStyle/>
          <a:p>
            <a:pPr algn="ctr">
              <a:lnSpc>
                <a:spcPts val="5184"/>
              </a:lnSpc>
              <a:spcBef>
                <a:spcPct val="0"/>
              </a:spcBef>
            </a:pPr>
            <a:r>
              <a:rPr lang="en-US" sz="3800" b="1" dirty="0">
                <a:solidFill>
                  <a:schemeClr val="bg1"/>
                </a:solidFill>
                <a:latin typeface="Algerian" pitchFamily="82" charset="0"/>
                <a:ea typeface="Canva Sans Bold"/>
                <a:cs typeface="Canva Sans Bold"/>
                <a:sym typeface="Canva Sans Bold"/>
              </a:rPr>
              <a:t>References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txBox="1">
            <a:spLocks noGrp="1"/>
          </p:cNvSpPr>
          <p:nvPr>
            <p:ph type="title"/>
          </p:nvPr>
        </p:nvSpPr>
        <p:spPr bwMode="auto">
          <a:xfrm>
            <a:off x="1763712" y="3017837"/>
            <a:ext cx="6468798" cy="896276"/>
          </a:xfrm>
        </p:spPr>
        <p:txBody>
          <a:bodyPr anchor="ctr">
            <a:normAutofit/>
          </a:bodyPr>
          <a:lstStyle/>
          <a:p>
            <a:pPr lvl="0">
              <a:defRPr/>
            </a:pPr>
            <a:r>
              <a:rPr lang="en-IN" dirty="0">
                <a:latin typeface="Algerian" pitchFamily="82" charset="0"/>
                <a:cs typeface="Times" panose="00000500000000020000"/>
              </a:rPr>
              <a:t>Thank you</a:t>
            </a:r>
          </a:p>
        </p:txBody>
      </p:sp>
      <p:pic>
        <p:nvPicPr>
          <p:cNvPr id="3" name="Picture 13" descr="C:\Users\Guest\Desktop\logo_jecrc.jpg"/>
          <p:cNvPicPr>
            <a:picLocks noChangeAspect="1"/>
          </p:cNvPicPr>
          <p:nvPr/>
        </p:nvPicPr>
        <p:blipFill>
          <a:blip r:embed="rId2"/>
          <a:stretch>
            <a:fillRect/>
          </a:stretch>
        </p:blipFill>
        <p:spPr bwMode="auto">
          <a:xfrm>
            <a:off x="15316200" y="1"/>
            <a:ext cx="2971800" cy="1738689"/>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2" name="AutoShape 2" descr="Image result for jecrc logo"/>
          <p:cNvSpPr/>
          <p:nvPr/>
        </p:nvSpPr>
        <p:spPr bwMode="auto">
          <a:xfrm>
            <a:off x="155576" y="-144466"/>
            <a:ext cx="304796" cy="304796"/>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a:lnSpc>
                <a:spcPct val="100000"/>
              </a:lnSpc>
              <a:spcBef>
                <a:spcPts val="0"/>
              </a:spcBef>
              <a:spcAft>
                <a:spcPts val="0"/>
              </a:spcAft>
              <a:buNone/>
              <a:defRPr sz="1800" b="0" i="0" u="none" strike="noStrike" cap="none" spc="0">
                <a:solidFill>
                  <a:srgbClr val="000000"/>
                </a:solidFill>
              </a:defRPr>
            </a:pPr>
            <a:endParaRPr lang="en-IN" sz="2400" b="0" i="0" u="none" strike="noStrike" cap="none" spc="0">
              <a:solidFill>
                <a:srgbClr val="000000"/>
              </a:solidFill>
              <a:latin typeface="Times New Roman" panose="02020603050405020304"/>
            </a:endParaRPr>
          </a:p>
        </p:txBody>
      </p:sp>
      <p:sp>
        <p:nvSpPr>
          <p:cNvPr id="3" name="TextBox 12"/>
          <p:cNvSpPr txBox="1"/>
          <p:nvPr/>
        </p:nvSpPr>
        <p:spPr bwMode="auto">
          <a:xfrm>
            <a:off x="460372" y="1533302"/>
            <a:ext cx="9075740" cy="646331"/>
          </a:xfrm>
          <a:prstGeom prst="rect">
            <a:avLst/>
          </a:prstGeom>
          <a:noFill/>
          <a:ln cap="flat">
            <a:noFill/>
          </a:ln>
        </p:spPr>
        <p:txBody>
          <a:bodyPr vert="horz" wrap="square" lIns="91440" tIns="45720" rIns="91440" bIns="45720" anchor="t" anchorCtr="0" compatLnSpc="1">
            <a:spAutoFit/>
          </a:bodyPr>
          <a:lstStyle/>
          <a:p>
            <a:pPr algn="just" defTabSz="1481145">
              <a:defRPr sz="1800" b="0" i="0" u="none" strike="noStrike" cap="none" spc="0">
                <a:solidFill>
                  <a:srgbClr val="000000"/>
                </a:solidFill>
              </a:defRPr>
            </a:pPr>
            <a:r>
              <a:rPr lang="en-US" sz="3600" b="1" dirty="0">
                <a:solidFill>
                  <a:srgbClr val="000000"/>
                </a:solidFill>
                <a:latin typeface="Algerian" pitchFamily="82" charset="0"/>
              </a:rPr>
              <a:t>VISION AND MISSION OF INSTITUTE</a:t>
            </a:r>
            <a:endParaRPr lang="en-IN" sz="3600" b="1" dirty="0">
              <a:solidFill>
                <a:srgbClr val="000000"/>
              </a:solidFill>
              <a:latin typeface="Algerian" pitchFamily="82" charset="0"/>
            </a:endParaRPr>
          </a:p>
        </p:txBody>
      </p:sp>
      <p:sp>
        <p:nvSpPr>
          <p:cNvPr id="4" name="TextBox 5"/>
          <p:cNvSpPr txBox="1"/>
          <p:nvPr/>
        </p:nvSpPr>
        <p:spPr bwMode="auto">
          <a:xfrm>
            <a:off x="460372" y="2636836"/>
            <a:ext cx="9230877" cy="4154984"/>
          </a:xfrm>
          <a:prstGeom prst="rect">
            <a:avLst/>
          </a:prstGeom>
          <a:noFill/>
          <a:ln cap="flat">
            <a:noFill/>
          </a:ln>
        </p:spPr>
        <p:txBody>
          <a:bodyPr vert="horz" wrap="square" lIns="91440" tIns="45720" rIns="91440" bIns="45720" anchor="t" anchorCtr="0" compatLnSpc="1">
            <a:spAutoFit/>
          </a:bodyPr>
          <a:lstStyle/>
          <a:p>
            <a:pPr algn="just" defTabSz="1481145">
              <a:defRPr sz="1800" b="0" i="0" u="none" strike="noStrike" cap="none" spc="0">
                <a:solidFill>
                  <a:srgbClr val="000000"/>
                </a:solidFill>
              </a:defRPr>
            </a:pPr>
            <a:r>
              <a:rPr lang="en-US" sz="2400" b="1" dirty="0">
                <a:solidFill>
                  <a:srgbClr val="000000"/>
                </a:solidFill>
              </a:rPr>
              <a:t> </a:t>
            </a:r>
            <a:r>
              <a:rPr lang="en-US" sz="2400" b="1" dirty="0">
                <a:solidFill>
                  <a:srgbClr val="000000"/>
                </a:solidFill>
                <a:latin typeface="Constantia" pitchFamily="18" charset="0"/>
              </a:rPr>
              <a:t>Vision of the Institute</a:t>
            </a:r>
          </a:p>
          <a:p>
            <a:pPr lvl="2" algn="just" defTabSz="1481145">
              <a:defRPr sz="1800" b="0" i="0" u="none" strike="noStrike" cap="none" spc="0">
                <a:solidFill>
                  <a:srgbClr val="000000"/>
                </a:solidFill>
              </a:defRPr>
            </a:pPr>
            <a:r>
              <a:rPr lang="en-US" dirty="0">
                <a:solidFill>
                  <a:srgbClr val="000000"/>
                </a:solidFill>
                <a:latin typeface="Constantia" pitchFamily="18" charset="0"/>
              </a:rPr>
              <a:t>To become a renowned center of higher learning, and work towards academic, professional, cultural and social enrichment of the lives of individuals and communities.</a:t>
            </a:r>
          </a:p>
          <a:p>
            <a:pPr algn="just" defTabSz="1481145">
              <a:defRPr sz="1800" b="0" i="0" u="none" strike="noStrike" cap="none" spc="0">
                <a:solidFill>
                  <a:srgbClr val="000000"/>
                </a:solidFill>
              </a:defRPr>
            </a:pPr>
            <a:endParaRPr lang="en-US" dirty="0">
              <a:solidFill>
                <a:srgbClr val="000000"/>
              </a:solidFill>
              <a:latin typeface="Constantia" pitchFamily="18" charset="0"/>
            </a:endParaRPr>
          </a:p>
          <a:p>
            <a:pPr algn="just" defTabSz="1481145">
              <a:defRPr sz="1800" b="0" i="0" u="none" strike="noStrike" cap="none" spc="0">
                <a:solidFill>
                  <a:srgbClr val="000000"/>
                </a:solidFill>
              </a:defRPr>
            </a:pPr>
            <a:r>
              <a:rPr lang="en-US" sz="2400" b="1" dirty="0">
                <a:solidFill>
                  <a:srgbClr val="000000"/>
                </a:solidFill>
                <a:latin typeface="Constantia" pitchFamily="18" charset="0"/>
              </a:rPr>
              <a:t>  Mission of the Institute</a:t>
            </a:r>
          </a:p>
          <a:p>
            <a:pPr marL="1197769" lvl="1" indent="-740573" algn="just" defTabSz="1481145">
              <a:buSzPct val="100000"/>
              <a:buFont typeface="Arial" panose="020B0604020202020204"/>
              <a:buChar char="•"/>
              <a:defRPr sz="1800" b="0" i="0" u="none" strike="noStrike" cap="none" spc="0">
                <a:solidFill>
                  <a:srgbClr val="000000"/>
                </a:solidFill>
              </a:defRPr>
            </a:pPr>
            <a:r>
              <a:rPr lang="en-US" dirty="0">
                <a:solidFill>
                  <a:srgbClr val="000000"/>
                </a:solidFill>
                <a:latin typeface="Constantia" pitchFamily="18" charset="0"/>
              </a:rPr>
              <a:t>To Focus on research and spirit of innovation that will drive academic orientation and pursuit at JECRC. </a:t>
            </a:r>
          </a:p>
          <a:p>
            <a:pPr marL="1197769" lvl="1" indent="-740573" algn="just" defTabSz="1481145">
              <a:buSzPct val="100000"/>
              <a:buFont typeface="Arial" panose="020B0604020202020204"/>
              <a:buChar char="•"/>
              <a:defRPr sz="1800" b="0" i="0" u="none" strike="noStrike" cap="none" spc="0">
                <a:solidFill>
                  <a:srgbClr val="000000"/>
                </a:solidFill>
              </a:defRPr>
            </a:pPr>
            <a:r>
              <a:rPr lang="en-US" dirty="0">
                <a:solidFill>
                  <a:srgbClr val="000000"/>
                </a:solidFill>
                <a:latin typeface="Constantia" pitchFamily="18" charset="0"/>
              </a:rPr>
              <a:t>To Identify, based on informed perception of Indian, regional and global needs, areas of focus and specialization on which the institute can concentrate.</a:t>
            </a:r>
          </a:p>
          <a:p>
            <a:pPr marL="1197769" lvl="1" indent="-740573" algn="just" defTabSz="1481145">
              <a:buSzPct val="100000"/>
              <a:buFont typeface="Arial" panose="020B0604020202020204"/>
              <a:buChar char="•"/>
              <a:defRPr sz="1800" b="0" i="0" u="none" strike="noStrike" cap="none" spc="0">
                <a:solidFill>
                  <a:srgbClr val="000000"/>
                </a:solidFill>
              </a:defRPr>
            </a:pPr>
            <a:r>
              <a:rPr lang="en-US" dirty="0">
                <a:solidFill>
                  <a:srgbClr val="000000"/>
                </a:solidFill>
                <a:latin typeface="Constantia" pitchFamily="18" charset="0"/>
              </a:rPr>
              <a:t>To Undertake collaborative projects that offer opportunities for long-term interaction between academia and industry.</a:t>
            </a:r>
          </a:p>
          <a:p>
            <a:pPr marL="1197769" lvl="1" indent="-740573" algn="just" defTabSz="1481145">
              <a:buSzPct val="100000"/>
              <a:buFont typeface="Arial" panose="020B0604020202020204"/>
              <a:buChar char="•"/>
              <a:defRPr sz="1800" b="0" i="0" u="none" strike="noStrike" cap="none" spc="0">
                <a:solidFill>
                  <a:srgbClr val="000000"/>
                </a:solidFill>
              </a:defRPr>
            </a:pPr>
            <a:r>
              <a:rPr lang="en-US" dirty="0">
                <a:solidFill>
                  <a:srgbClr val="000000"/>
                </a:solidFill>
                <a:latin typeface="Constantia" pitchFamily="18" charset="0"/>
              </a:rPr>
              <a:t>To Develop human potential to its fullest extent so that intellectually capable and imaginatively gifted leaders can emerge in a range of professions.</a:t>
            </a:r>
            <a:endParaRPr lang="en-US" sz="1200" b="0" i="0" u="none" strike="noStrike" cap="none" spc="0" dirty="0">
              <a:solidFill>
                <a:srgbClr val="000000"/>
              </a:solidFill>
              <a:latin typeface="Constanti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AutoShape 2" descr="Image result for jecrc logo"/>
          <p:cNvSpPr/>
          <p:nvPr/>
        </p:nvSpPr>
        <p:spPr bwMode="auto">
          <a:xfrm>
            <a:off x="155576" y="-144466"/>
            <a:ext cx="304796" cy="304796"/>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a:lnSpc>
                <a:spcPct val="100000"/>
              </a:lnSpc>
              <a:spcBef>
                <a:spcPts val="0"/>
              </a:spcBef>
              <a:spcAft>
                <a:spcPts val="0"/>
              </a:spcAft>
              <a:buNone/>
              <a:defRPr sz="1800" b="0" i="0" u="none" strike="noStrike" cap="none" spc="0">
                <a:solidFill>
                  <a:srgbClr val="000000"/>
                </a:solidFill>
              </a:defRPr>
            </a:pPr>
            <a:endParaRPr lang="en-IN" sz="2400" b="0" i="0" u="none" strike="noStrike" cap="none" spc="0">
              <a:solidFill>
                <a:srgbClr val="000000"/>
              </a:solidFill>
              <a:latin typeface="Times New Roman" panose="02020603050405020304"/>
            </a:endParaRPr>
          </a:p>
        </p:txBody>
      </p:sp>
      <p:sp>
        <p:nvSpPr>
          <p:cNvPr id="3" name="TextBox 12"/>
          <p:cNvSpPr txBox="1"/>
          <p:nvPr/>
        </p:nvSpPr>
        <p:spPr bwMode="auto">
          <a:xfrm>
            <a:off x="696909" y="1520820"/>
            <a:ext cx="9685333"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a:lnSpc>
                <a:spcPct val="100000"/>
              </a:lnSpc>
              <a:spcBef>
                <a:spcPts val="0"/>
              </a:spcBef>
              <a:spcAft>
                <a:spcPts val="0"/>
              </a:spcAft>
              <a:buNone/>
              <a:defRPr sz="1800" b="0" i="0" u="none" strike="noStrike" cap="none" spc="0">
                <a:solidFill>
                  <a:srgbClr val="000000"/>
                </a:solidFill>
              </a:defRPr>
            </a:pPr>
            <a:r>
              <a:rPr lang="en-US" sz="3600" b="1" i="0" strike="noStrike" cap="none" spc="0" dirty="0">
                <a:solidFill>
                  <a:srgbClr val="000000"/>
                </a:solidFill>
                <a:latin typeface="Algerian" pitchFamily="82" charset="0"/>
              </a:rPr>
              <a:t>VISION AND MISSION OF DEPARTMENT</a:t>
            </a:r>
            <a:endParaRPr lang="en-IN" sz="3600" b="1" i="0" strike="noStrike" cap="none" spc="0" dirty="0">
              <a:solidFill>
                <a:srgbClr val="000000"/>
              </a:solidFill>
              <a:latin typeface="Algerian" pitchFamily="82" charset="0"/>
            </a:endParaRPr>
          </a:p>
        </p:txBody>
      </p:sp>
      <p:sp>
        <p:nvSpPr>
          <p:cNvPr id="4" name="TextBox 5"/>
          <p:cNvSpPr txBox="1"/>
          <p:nvPr/>
        </p:nvSpPr>
        <p:spPr bwMode="auto">
          <a:xfrm>
            <a:off x="460372" y="2636836"/>
            <a:ext cx="9230877" cy="4216539"/>
          </a:xfrm>
          <a:prstGeom prst="rect">
            <a:avLst/>
          </a:prstGeom>
          <a:noFill/>
          <a:ln cap="flat">
            <a:noFill/>
          </a:ln>
        </p:spPr>
        <p:txBody>
          <a:bodyPr vert="horz" wrap="square" lIns="91440" tIns="45720" rIns="91440" bIns="45720" anchor="t" anchorCtr="0" compatLnSpc="1">
            <a:spAutoFit/>
          </a:bodyPr>
          <a:lstStyle/>
          <a:p>
            <a:pPr marL="0" marR="0" lvl="0" indent="0" algn="just" defTabSz="914400">
              <a:lnSpc>
                <a:spcPct val="100000"/>
              </a:lnSpc>
              <a:spcBef>
                <a:spcPts val="0"/>
              </a:spcBef>
              <a:spcAft>
                <a:spcPts val="0"/>
              </a:spcAft>
              <a:buNone/>
              <a:defRPr sz="1800" b="0" i="0" u="none" strike="noStrike" cap="none" spc="0">
                <a:solidFill>
                  <a:srgbClr val="000000"/>
                </a:solidFill>
              </a:defRPr>
            </a:pPr>
            <a:r>
              <a:rPr lang="en-US" sz="2400" b="1" i="0" u="none" strike="noStrike" cap="none" spc="0" dirty="0">
                <a:solidFill>
                  <a:srgbClr val="000000"/>
                </a:solidFill>
                <a:latin typeface="Constantia" pitchFamily="18" charset="0"/>
              </a:rPr>
              <a:t>Vision of the Department</a:t>
            </a:r>
          </a:p>
          <a:p>
            <a:pPr marL="0" marR="0" lvl="0" indent="0" algn="just" defTabSz="914400">
              <a:lnSpc>
                <a:spcPct val="100000"/>
              </a:lnSpc>
              <a:spcBef>
                <a:spcPts val="0"/>
              </a:spcBef>
              <a:spcAft>
                <a:spcPts val="0"/>
              </a:spcAft>
              <a:buNone/>
              <a:defRPr sz="1800" b="0" i="0" u="none" strike="noStrike" cap="none" spc="0">
                <a:solidFill>
                  <a:srgbClr val="000000"/>
                </a:solidFill>
              </a:defRPr>
            </a:pPr>
            <a:r>
              <a:rPr lang="en-US" sz="2000" b="0" i="0" u="none" strike="noStrike" cap="none" spc="0" dirty="0">
                <a:solidFill>
                  <a:srgbClr val="000000"/>
                </a:solidFill>
                <a:latin typeface="Constantia" pitchFamily="18" charset="0"/>
              </a:rPr>
              <a:t>To become renowned Centre of excellence in computer science and engineering and make competent engineers &amp; professionals with high ethical values prepared for lifelong learning.</a:t>
            </a:r>
          </a:p>
          <a:p>
            <a:pPr marL="0" marR="0" lvl="0" indent="0" algn="just" defTabSz="914400">
              <a:lnSpc>
                <a:spcPct val="100000"/>
              </a:lnSpc>
              <a:spcBef>
                <a:spcPts val="0"/>
              </a:spcBef>
              <a:spcAft>
                <a:spcPts val="0"/>
              </a:spcAft>
              <a:buNone/>
              <a:defRPr sz="1800" b="0" i="0" u="none" strike="noStrike" cap="none" spc="0">
                <a:solidFill>
                  <a:srgbClr val="000000"/>
                </a:solidFill>
              </a:defRPr>
            </a:pPr>
            <a:endParaRPr lang="en-US" sz="2000" b="0" i="0" u="none" strike="noStrike" cap="none" spc="0" dirty="0">
              <a:solidFill>
                <a:srgbClr val="000000"/>
              </a:solidFill>
              <a:latin typeface="Constantia" pitchFamily="18" charset="0"/>
            </a:endParaRPr>
          </a:p>
          <a:p>
            <a:pPr marL="0" marR="0" lvl="0" indent="0" algn="just" defTabSz="914400">
              <a:lnSpc>
                <a:spcPct val="100000"/>
              </a:lnSpc>
              <a:spcBef>
                <a:spcPts val="0"/>
              </a:spcBef>
              <a:spcAft>
                <a:spcPts val="0"/>
              </a:spcAft>
              <a:buNone/>
              <a:defRPr sz="1800" b="0" i="0" u="none" strike="noStrike" cap="none" spc="0">
                <a:solidFill>
                  <a:srgbClr val="000000"/>
                </a:solidFill>
              </a:defRPr>
            </a:pPr>
            <a:r>
              <a:rPr lang="en-US" sz="2400" b="1" i="0" u="none" strike="noStrike" cap="none" spc="0" dirty="0">
                <a:solidFill>
                  <a:srgbClr val="000000"/>
                </a:solidFill>
                <a:latin typeface="Constantia" pitchFamily="18" charset="0"/>
              </a:rPr>
              <a:t>Mission of the Department</a:t>
            </a:r>
          </a:p>
          <a:p>
            <a:pPr marL="457200" marR="0" lvl="0" indent="-457200" algn="just" defTabSz="914400">
              <a:lnSpc>
                <a:spcPct val="100000"/>
              </a:lnSpc>
              <a:spcBef>
                <a:spcPts val="0"/>
              </a:spcBef>
              <a:spcAft>
                <a:spcPts val="0"/>
              </a:spcAft>
              <a:buSzPct val="100000"/>
              <a:buFont typeface="Arial" panose="020B0604020202020204"/>
              <a:buChar char="•"/>
              <a:defRPr sz="1800" b="0" i="0" u="none" strike="noStrike" cap="none" spc="0">
                <a:solidFill>
                  <a:srgbClr val="000000"/>
                </a:solidFill>
              </a:defRPr>
            </a:pPr>
            <a:r>
              <a:rPr lang="en-US" sz="2000" b="0" i="0" u="none" strike="noStrike" cap="none" spc="0" dirty="0">
                <a:solidFill>
                  <a:srgbClr val="000000"/>
                </a:solidFill>
                <a:latin typeface="Constantia" pitchFamily="18" charset="0"/>
              </a:rPr>
              <a:t>M1- To impart outcome based education for emerging technologies in the field of computer science and engineering.  </a:t>
            </a:r>
          </a:p>
          <a:p>
            <a:pPr marL="457200" marR="0" lvl="0" indent="-457200" algn="just" defTabSz="914400">
              <a:lnSpc>
                <a:spcPct val="100000"/>
              </a:lnSpc>
              <a:spcBef>
                <a:spcPts val="0"/>
              </a:spcBef>
              <a:spcAft>
                <a:spcPts val="0"/>
              </a:spcAft>
              <a:buSzPct val="100000"/>
              <a:buFont typeface="Arial" panose="020B0604020202020204"/>
              <a:buChar char="•"/>
              <a:defRPr sz="1800" b="0" i="0" u="none" strike="noStrike" cap="none" spc="0">
                <a:solidFill>
                  <a:srgbClr val="000000"/>
                </a:solidFill>
              </a:defRPr>
            </a:pPr>
            <a:r>
              <a:rPr lang="en-US" sz="2000" b="0" i="0" u="none" strike="noStrike" cap="none" spc="0" dirty="0">
                <a:solidFill>
                  <a:srgbClr val="000000"/>
                </a:solidFill>
                <a:latin typeface="Constantia" pitchFamily="18" charset="0"/>
              </a:rPr>
              <a:t>M2 - To provide opportunities for interaction between academia and industry.  </a:t>
            </a:r>
          </a:p>
          <a:p>
            <a:pPr marL="457200" marR="0" lvl="0" indent="-457200" algn="just" defTabSz="914400">
              <a:lnSpc>
                <a:spcPct val="100000"/>
              </a:lnSpc>
              <a:spcBef>
                <a:spcPts val="0"/>
              </a:spcBef>
              <a:spcAft>
                <a:spcPts val="0"/>
              </a:spcAft>
              <a:buSzPct val="100000"/>
              <a:buFont typeface="Arial" panose="020B0604020202020204"/>
              <a:buChar char="•"/>
              <a:defRPr sz="1800" b="0" i="0" u="none" strike="noStrike" cap="none" spc="0">
                <a:solidFill>
                  <a:srgbClr val="000000"/>
                </a:solidFill>
              </a:defRPr>
            </a:pPr>
            <a:r>
              <a:rPr lang="en-US" sz="2000" b="0" i="0" u="none" strike="noStrike" cap="none" spc="0" dirty="0">
                <a:solidFill>
                  <a:srgbClr val="000000"/>
                </a:solidFill>
                <a:latin typeface="Constantia" pitchFamily="18" charset="0"/>
              </a:rPr>
              <a:t>M3-To provide platform for lifelong learning by accepting the change in technologies</a:t>
            </a:r>
          </a:p>
          <a:p>
            <a:pPr marL="457200" marR="0" lvl="0" indent="-457200" algn="just" defTabSz="914400">
              <a:lnSpc>
                <a:spcPct val="100000"/>
              </a:lnSpc>
              <a:spcBef>
                <a:spcPts val="0"/>
              </a:spcBef>
              <a:spcAft>
                <a:spcPts val="0"/>
              </a:spcAft>
              <a:buSzPct val="100000"/>
              <a:buFont typeface="Arial" panose="020B0604020202020204"/>
              <a:buChar char="•"/>
              <a:defRPr sz="1800" b="0" i="0" u="none" strike="noStrike" cap="none" spc="0">
                <a:solidFill>
                  <a:srgbClr val="000000"/>
                </a:solidFill>
              </a:defRPr>
            </a:pPr>
            <a:r>
              <a:rPr lang="en-US" sz="2000" b="0" i="0" u="none" strike="noStrike" cap="none" spc="0" dirty="0">
                <a:solidFill>
                  <a:srgbClr val="000000"/>
                </a:solidFill>
                <a:latin typeface="Constantia" pitchFamily="18" charset="0"/>
              </a:rPr>
              <a:t>M4 - To develop aptitude of fulfilling social responsibilities.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AutoShape 2" descr="Image result for jecrc logo"/>
          <p:cNvSpPr/>
          <p:nvPr/>
        </p:nvSpPr>
        <p:spPr bwMode="auto">
          <a:xfrm>
            <a:off x="155576" y="-144466"/>
            <a:ext cx="304796" cy="304796"/>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a:lnSpc>
                <a:spcPct val="100000"/>
              </a:lnSpc>
              <a:spcBef>
                <a:spcPts val="0"/>
              </a:spcBef>
              <a:spcAft>
                <a:spcPts val="0"/>
              </a:spcAft>
              <a:buNone/>
              <a:defRPr sz="1800" b="0" i="0" u="none" strike="noStrike" cap="none" spc="0">
                <a:solidFill>
                  <a:srgbClr val="000000"/>
                </a:solidFill>
              </a:defRPr>
            </a:pPr>
            <a:endParaRPr lang="en-IN" sz="2400" b="0" i="0" u="none" strike="noStrike" cap="none" spc="0">
              <a:solidFill>
                <a:srgbClr val="000000"/>
              </a:solidFill>
              <a:latin typeface="Times New Roman" panose="02020603050405020304"/>
            </a:endParaRPr>
          </a:p>
        </p:txBody>
      </p:sp>
      <p:sp>
        <p:nvSpPr>
          <p:cNvPr id="3" name="TextBox 12"/>
          <p:cNvSpPr txBox="1"/>
          <p:nvPr/>
        </p:nvSpPr>
        <p:spPr bwMode="auto">
          <a:xfrm>
            <a:off x="608258" y="1516916"/>
            <a:ext cx="8915400"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a:lnSpc>
                <a:spcPct val="100000"/>
              </a:lnSpc>
              <a:spcBef>
                <a:spcPts val="0"/>
              </a:spcBef>
              <a:spcAft>
                <a:spcPts val="0"/>
              </a:spcAft>
              <a:buNone/>
              <a:defRPr sz="1800" b="0" i="0" u="none" strike="noStrike" cap="none" spc="0">
                <a:solidFill>
                  <a:srgbClr val="000000"/>
                </a:solidFill>
              </a:defRPr>
            </a:pPr>
            <a:r>
              <a:rPr lang="en-US" sz="3600" b="1" i="0" u="sng" strike="noStrike" cap="none" spc="0" dirty="0">
                <a:solidFill>
                  <a:srgbClr val="000000"/>
                </a:solidFill>
                <a:latin typeface="Algerian" pitchFamily="82" charset="0"/>
              </a:rPr>
              <a:t>COURSE OUTCOMES (COs)</a:t>
            </a:r>
            <a:endParaRPr lang="en-IN" sz="3600" b="1" i="0" u="sng" strike="noStrike" cap="none" spc="0" dirty="0">
              <a:solidFill>
                <a:srgbClr val="000000"/>
              </a:solidFill>
              <a:latin typeface="Algerian" pitchFamily="82" charset="0"/>
            </a:endParaRPr>
          </a:p>
        </p:txBody>
      </p:sp>
      <p:sp>
        <p:nvSpPr>
          <p:cNvPr id="4" name="TextBox 5"/>
          <p:cNvSpPr txBox="1"/>
          <p:nvPr/>
        </p:nvSpPr>
        <p:spPr bwMode="auto">
          <a:xfrm>
            <a:off x="605168" y="2419676"/>
            <a:ext cx="8713463" cy="3046991"/>
          </a:xfrm>
          <a:prstGeom prst="rect">
            <a:avLst/>
          </a:prstGeom>
          <a:noFill/>
          <a:ln cap="flat">
            <a:noFill/>
          </a:ln>
        </p:spPr>
        <p:txBody>
          <a:bodyPr vert="horz" wrap="square" lIns="91440" tIns="45720" rIns="91440" bIns="45720" anchor="t" anchorCtr="0" compatLnSpc="1">
            <a:spAutoFit/>
          </a:bodyPr>
          <a:lstStyle/>
          <a:p>
            <a:pPr marL="0" marR="0" lvl="0" indent="0" algn="just" defTabSz="914400">
              <a:lnSpc>
                <a:spcPct val="100000"/>
              </a:lnSpc>
              <a:spcBef>
                <a:spcPts val="0"/>
              </a:spcBef>
              <a:spcAft>
                <a:spcPts val="0"/>
              </a:spcAft>
              <a:buNone/>
              <a:defRPr sz="1800" b="0" i="0" u="none" strike="noStrike" cap="none" spc="0">
                <a:solidFill>
                  <a:srgbClr val="000000"/>
                </a:solidFill>
              </a:defRPr>
            </a:pPr>
            <a:r>
              <a:rPr lang="en-US" sz="2400" b="0" i="0" u="none" strike="noStrike" cap="none" spc="0" dirty="0">
                <a:solidFill>
                  <a:srgbClr val="000000"/>
                </a:solidFill>
                <a:latin typeface="Constantia" pitchFamily="18" charset="0"/>
              </a:rPr>
              <a:t>CO1: Generate the report based on the Projects carried out for demonstrating the ability to apply the knowledge of engineering field during training</a:t>
            </a:r>
          </a:p>
          <a:p>
            <a:pPr marL="0" marR="0" lvl="0" indent="0" algn="just" defTabSz="914400">
              <a:lnSpc>
                <a:spcPct val="100000"/>
              </a:lnSpc>
              <a:spcBef>
                <a:spcPts val="0"/>
              </a:spcBef>
              <a:spcAft>
                <a:spcPts val="0"/>
              </a:spcAft>
              <a:buNone/>
              <a:defRPr sz="1800" b="0" i="0" u="none" strike="noStrike" cap="none" spc="0">
                <a:solidFill>
                  <a:srgbClr val="000000"/>
                </a:solidFill>
              </a:defRPr>
            </a:pPr>
            <a:endParaRPr lang="en-US" sz="2400" b="0" i="0" u="none" strike="noStrike" cap="none" spc="0" dirty="0">
              <a:solidFill>
                <a:srgbClr val="000000"/>
              </a:solidFill>
              <a:latin typeface="Constantia" pitchFamily="18" charset="0"/>
            </a:endParaRPr>
          </a:p>
          <a:p>
            <a:pPr marL="0" marR="0" lvl="0" indent="0" algn="just" defTabSz="914400">
              <a:lnSpc>
                <a:spcPct val="100000"/>
              </a:lnSpc>
              <a:spcBef>
                <a:spcPts val="0"/>
              </a:spcBef>
              <a:spcAft>
                <a:spcPts val="0"/>
              </a:spcAft>
              <a:buNone/>
              <a:defRPr sz="1800" b="0" i="0" u="none" strike="noStrike" cap="none" spc="0">
                <a:solidFill>
                  <a:srgbClr val="000000"/>
                </a:solidFill>
              </a:defRPr>
            </a:pPr>
            <a:r>
              <a:rPr lang="en-US" sz="2400" b="0" i="0" u="none" strike="noStrike" cap="none" spc="0" dirty="0">
                <a:solidFill>
                  <a:srgbClr val="000000"/>
                </a:solidFill>
                <a:latin typeface="Constantia" pitchFamily="18" charset="0"/>
              </a:rPr>
              <a:t> CO2: Demonstrate Competency in relevant engineering fields through problem identification, formulation and solution</a:t>
            </a:r>
          </a:p>
          <a:p>
            <a:pPr marL="0" marR="0" lvl="0" indent="0" algn="just" defTabSz="914400">
              <a:lnSpc>
                <a:spcPct val="100000"/>
              </a:lnSpc>
              <a:spcBef>
                <a:spcPts val="0"/>
              </a:spcBef>
              <a:spcAft>
                <a:spcPts val="0"/>
              </a:spcAft>
              <a:buNone/>
              <a:defRPr sz="1800" b="0" i="0" u="none" strike="noStrike" cap="none" spc="0">
                <a:solidFill>
                  <a:srgbClr val="000000"/>
                </a:solidFill>
              </a:defRPr>
            </a:pPr>
            <a:endParaRPr lang="en-US" sz="2400" b="0" i="0" u="none" strike="noStrike" cap="none" spc="0" dirty="0">
              <a:solidFill>
                <a:srgbClr val="000000"/>
              </a:solidFill>
              <a:latin typeface="Times" panose="00000500000000020000"/>
            </a:endParaRPr>
          </a:p>
          <a:p>
            <a:pPr marL="0" marR="0" lvl="0" indent="0" algn="just" defTabSz="914400">
              <a:lnSpc>
                <a:spcPct val="100000"/>
              </a:lnSpc>
              <a:spcBef>
                <a:spcPts val="0"/>
              </a:spcBef>
              <a:spcAft>
                <a:spcPts val="0"/>
              </a:spcAft>
              <a:buNone/>
              <a:defRPr sz="1800" b="0" i="0" u="none" strike="noStrike" cap="none" spc="0">
                <a:solidFill>
                  <a:srgbClr val="000000"/>
                </a:solidFill>
              </a:defRPr>
            </a:pPr>
            <a:endParaRPr lang="en-US" sz="2400" b="0" i="0" u="none" strike="noStrike" cap="none" spc="0" dirty="0">
              <a:solidFill>
                <a:srgbClr val="000000"/>
              </a:solidFill>
              <a:latin typeface="Times" panose="0000050000000002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2" name="TextBox 12"/>
          <p:cNvSpPr txBox="1"/>
          <p:nvPr/>
        </p:nvSpPr>
        <p:spPr bwMode="auto">
          <a:xfrm>
            <a:off x="-610859" y="370972"/>
            <a:ext cx="8915400" cy="769440"/>
          </a:xfrm>
          <a:prstGeom prst="rect">
            <a:avLst/>
          </a:prstGeom>
          <a:noFill/>
          <a:ln cap="flat">
            <a:noFill/>
          </a:ln>
        </p:spPr>
        <p:txBody>
          <a:bodyPr vert="horz" wrap="square" lIns="91440" tIns="45720" rIns="91440" bIns="45720" anchor="t" anchorCtr="1" compatLnSpc="1">
            <a:spAutoFit/>
          </a:bodyPr>
          <a:lstStyle/>
          <a:p>
            <a:pPr marL="0" marR="0" lvl="0" indent="0" algn="ctr" defTabSz="914400">
              <a:lnSpc>
                <a:spcPct val="100000"/>
              </a:lnSpc>
              <a:spcBef>
                <a:spcPts val="0"/>
              </a:spcBef>
              <a:spcAft>
                <a:spcPts val="0"/>
              </a:spcAft>
              <a:buNone/>
              <a:defRPr sz="1800" b="0" i="0" u="none" strike="noStrike" cap="none" spc="0">
                <a:solidFill>
                  <a:srgbClr val="000000"/>
                </a:solidFill>
              </a:defRPr>
            </a:pPr>
            <a:r>
              <a:rPr lang="en-US" sz="4400" b="1" i="0" u="none" strike="noStrike" cap="none" spc="0" dirty="0">
                <a:solidFill>
                  <a:srgbClr val="FFFFFF"/>
                </a:solidFill>
                <a:latin typeface="Algerian" pitchFamily="82" charset="0"/>
                <a:cs typeface="Times New Roman" panose="02020603050405020304"/>
              </a:rPr>
              <a:t>CONTENTS </a:t>
            </a:r>
            <a:endParaRPr lang="en-IN" sz="4400" b="1" i="0" u="none" strike="noStrike" cap="none" spc="0" dirty="0">
              <a:solidFill>
                <a:srgbClr val="FFFFFF"/>
              </a:solidFill>
              <a:latin typeface="Algerian" pitchFamily="82" charset="0"/>
              <a:cs typeface="Times New Roman" panose="02020603050405020304"/>
            </a:endParaRPr>
          </a:p>
        </p:txBody>
      </p:sp>
      <p:sp>
        <p:nvSpPr>
          <p:cNvPr id="3" name="TextBox 2"/>
          <p:cNvSpPr txBox="1"/>
          <p:nvPr/>
        </p:nvSpPr>
        <p:spPr bwMode="auto">
          <a:xfrm>
            <a:off x="605168" y="1409757"/>
            <a:ext cx="8330961" cy="5632311"/>
          </a:xfrm>
          <a:prstGeom prst="rect">
            <a:avLst/>
          </a:prstGeom>
          <a:noFill/>
          <a:ln cap="flat">
            <a:noFill/>
          </a:ln>
        </p:spPr>
        <p:txBody>
          <a:bodyPr vert="horz" wrap="square" lIns="91440" tIns="45720" rIns="91440" bIns="45720" anchor="t" anchorCtr="0" compatLnSpc="1">
            <a:spAutoFit/>
          </a:bodyPr>
          <a:lstStyle/>
          <a:p>
            <a:pPr marL="342900" marR="0" lvl="0" indent="-342900" algn="just" defTabSz="914400">
              <a:lnSpc>
                <a:spcPct val="150000"/>
              </a:lnSpc>
              <a:spcBef>
                <a:spcPts val="0"/>
              </a:spcBef>
              <a:spcAft>
                <a:spcPts val="0"/>
              </a:spcAft>
              <a:buSzPct val="100000"/>
              <a:buFont typeface="Arial" panose="020B0604020202020204"/>
              <a:buChar char="•"/>
              <a:defRPr sz="1800" b="0" i="0" u="none" strike="noStrike" cap="none" spc="0">
                <a:solidFill>
                  <a:srgbClr val="000000"/>
                </a:solidFill>
              </a:defRPr>
            </a:pPr>
            <a:r>
              <a:rPr lang="en-US" sz="2400" b="0" i="0" u="none" strike="noStrike" cap="none" spc="0" dirty="0">
                <a:solidFill>
                  <a:srgbClr val="000000"/>
                </a:solidFill>
                <a:latin typeface="Constantia" pitchFamily="18" charset="0"/>
              </a:rPr>
              <a:t>Introduction</a:t>
            </a:r>
          </a:p>
          <a:p>
            <a:pPr marL="342900" marR="0" lvl="0" indent="-342900" algn="just" defTabSz="914400">
              <a:lnSpc>
                <a:spcPct val="150000"/>
              </a:lnSpc>
              <a:spcBef>
                <a:spcPts val="0"/>
              </a:spcBef>
              <a:spcAft>
                <a:spcPts val="0"/>
              </a:spcAft>
              <a:buSzPct val="100000"/>
              <a:buFont typeface="Arial" panose="020B0604020202020204"/>
              <a:buChar char="•"/>
              <a:defRPr sz="1800" b="0" i="0" u="none" strike="noStrike" cap="none" spc="0">
                <a:solidFill>
                  <a:srgbClr val="000000"/>
                </a:solidFill>
              </a:defRPr>
            </a:pPr>
            <a:r>
              <a:rPr lang="en-US" sz="2400" b="0" i="0" u="none" strike="noStrike" cap="none" spc="0" dirty="0">
                <a:solidFill>
                  <a:srgbClr val="000000"/>
                </a:solidFill>
                <a:latin typeface="Constantia" pitchFamily="18" charset="0"/>
              </a:rPr>
              <a:t>Problem Statement</a:t>
            </a:r>
          </a:p>
          <a:p>
            <a:pPr marL="342900" marR="0" lvl="0" indent="-342900" algn="just" defTabSz="914400">
              <a:lnSpc>
                <a:spcPct val="150000"/>
              </a:lnSpc>
              <a:spcBef>
                <a:spcPts val="0"/>
              </a:spcBef>
              <a:spcAft>
                <a:spcPts val="0"/>
              </a:spcAft>
              <a:buSzPct val="100000"/>
              <a:buFont typeface="Arial" panose="020B0604020202020204"/>
              <a:buChar char="•"/>
              <a:defRPr sz="1800" b="0" i="0" u="none" strike="noStrike" cap="none" spc="0">
                <a:solidFill>
                  <a:srgbClr val="000000"/>
                </a:solidFill>
              </a:defRPr>
            </a:pPr>
            <a:r>
              <a:rPr lang="en-US" sz="2400" b="0" i="0" u="none" strike="noStrike" cap="none" spc="0" dirty="0">
                <a:solidFill>
                  <a:srgbClr val="000000"/>
                </a:solidFill>
                <a:latin typeface="Constantia" pitchFamily="18" charset="0"/>
              </a:rPr>
              <a:t>The Challenge</a:t>
            </a:r>
          </a:p>
          <a:p>
            <a:pPr marL="342900" marR="0" lvl="0" indent="-342900" algn="just" defTabSz="914400">
              <a:lnSpc>
                <a:spcPct val="150000"/>
              </a:lnSpc>
              <a:spcBef>
                <a:spcPts val="0"/>
              </a:spcBef>
              <a:spcAft>
                <a:spcPts val="0"/>
              </a:spcAft>
              <a:buSzPct val="100000"/>
              <a:buFont typeface="Arial" panose="020B0604020202020204"/>
              <a:buChar char="•"/>
              <a:defRPr sz="1800" b="0" i="0" u="none" strike="noStrike" cap="none" spc="0">
                <a:solidFill>
                  <a:srgbClr val="000000"/>
                </a:solidFill>
              </a:defRPr>
            </a:pPr>
            <a:r>
              <a:rPr lang="en-US" sz="2400" b="0" i="0" u="none" strike="noStrike" cap="none" spc="0" dirty="0">
                <a:solidFill>
                  <a:srgbClr val="000000"/>
                </a:solidFill>
                <a:latin typeface="Constantia" pitchFamily="18" charset="0"/>
              </a:rPr>
              <a:t>Our Solution</a:t>
            </a:r>
          </a:p>
          <a:p>
            <a:pPr marL="342900" marR="0" lvl="0" indent="-342900" algn="just" defTabSz="914400">
              <a:lnSpc>
                <a:spcPct val="150000"/>
              </a:lnSpc>
              <a:spcBef>
                <a:spcPts val="0"/>
              </a:spcBef>
              <a:spcAft>
                <a:spcPts val="0"/>
              </a:spcAft>
              <a:buSzPct val="100000"/>
              <a:buFont typeface="Arial" panose="020B0604020202020204"/>
              <a:buChar char="•"/>
              <a:defRPr sz="1800" b="0" i="0" u="none" strike="noStrike" cap="none" spc="0">
                <a:solidFill>
                  <a:srgbClr val="000000"/>
                </a:solidFill>
              </a:defRPr>
            </a:pPr>
            <a:r>
              <a:rPr lang="en-US" sz="2400" b="0" i="0" u="none" strike="noStrike" cap="none" spc="0" dirty="0">
                <a:solidFill>
                  <a:srgbClr val="000000"/>
                </a:solidFill>
                <a:latin typeface="Constantia" pitchFamily="18" charset="0"/>
              </a:rPr>
              <a:t>Key features</a:t>
            </a:r>
          </a:p>
          <a:p>
            <a:pPr marL="342900" marR="0" lvl="0" indent="-342900" algn="just" defTabSz="914400">
              <a:lnSpc>
                <a:spcPct val="150000"/>
              </a:lnSpc>
              <a:spcBef>
                <a:spcPts val="0"/>
              </a:spcBef>
              <a:spcAft>
                <a:spcPts val="0"/>
              </a:spcAft>
              <a:buSzPct val="100000"/>
              <a:buFont typeface="Arial" panose="020B0604020202020204"/>
              <a:buChar char="•"/>
              <a:defRPr sz="1800" b="0" i="0" u="none" strike="noStrike" cap="none" spc="0">
                <a:solidFill>
                  <a:srgbClr val="000000"/>
                </a:solidFill>
              </a:defRPr>
            </a:pPr>
            <a:r>
              <a:rPr lang="en-US" sz="2400" b="0" i="0" u="none" strike="noStrike" cap="none" spc="0" dirty="0">
                <a:solidFill>
                  <a:srgbClr val="000000"/>
                </a:solidFill>
                <a:latin typeface="Constantia" pitchFamily="18" charset="0"/>
              </a:rPr>
              <a:t>Technology we used</a:t>
            </a:r>
          </a:p>
          <a:p>
            <a:pPr marL="342900" marR="0" lvl="0" indent="-342900" algn="just" defTabSz="914400">
              <a:lnSpc>
                <a:spcPct val="150000"/>
              </a:lnSpc>
              <a:spcBef>
                <a:spcPts val="0"/>
              </a:spcBef>
              <a:spcAft>
                <a:spcPts val="0"/>
              </a:spcAft>
              <a:buSzPct val="100000"/>
              <a:buFont typeface="Arial" panose="020B0604020202020204"/>
              <a:buChar char="•"/>
              <a:defRPr sz="1800" b="0" i="0" u="none" strike="noStrike" cap="none" spc="0">
                <a:solidFill>
                  <a:srgbClr val="000000"/>
                </a:solidFill>
              </a:defRPr>
            </a:pPr>
            <a:r>
              <a:rPr lang="en-US" sz="2400" dirty="0" err="1">
                <a:solidFill>
                  <a:srgbClr val="000000"/>
                </a:solidFill>
                <a:latin typeface="Constantia" pitchFamily="18" charset="0"/>
              </a:rPr>
              <a:t>Screenshoot</a:t>
            </a:r>
            <a:endParaRPr lang="en-US" sz="2400" b="0" i="0" u="none" strike="noStrike" cap="none" spc="0" dirty="0">
              <a:solidFill>
                <a:srgbClr val="000000"/>
              </a:solidFill>
              <a:latin typeface="Constantia" pitchFamily="18" charset="0"/>
            </a:endParaRPr>
          </a:p>
          <a:p>
            <a:pPr marL="342900" marR="0" lvl="0" indent="-342900" algn="just" defTabSz="914400">
              <a:lnSpc>
                <a:spcPct val="150000"/>
              </a:lnSpc>
              <a:spcBef>
                <a:spcPts val="0"/>
              </a:spcBef>
              <a:spcAft>
                <a:spcPts val="0"/>
              </a:spcAft>
              <a:buSzPct val="100000"/>
              <a:buFont typeface="Arial" panose="020B0604020202020204"/>
              <a:buChar char="•"/>
              <a:defRPr sz="1800" b="0" i="0" u="none" strike="noStrike" cap="none" spc="0">
                <a:solidFill>
                  <a:srgbClr val="000000"/>
                </a:solidFill>
              </a:defRPr>
            </a:pPr>
            <a:r>
              <a:rPr lang="en-US" sz="2400" b="0" i="0" u="none" strike="noStrike" cap="none" spc="0" dirty="0">
                <a:solidFill>
                  <a:srgbClr val="000000"/>
                </a:solidFill>
                <a:latin typeface="Constantia" pitchFamily="18" charset="0"/>
                <a:cs typeface="Times" panose="00000500000000020000"/>
              </a:rPr>
              <a:t>Why we use web applications</a:t>
            </a:r>
            <a:endParaRPr lang="en-US" sz="2400" b="0" i="0" u="none" strike="noStrike" cap="none" spc="0" dirty="0">
              <a:solidFill>
                <a:srgbClr val="000000"/>
              </a:solidFill>
              <a:latin typeface="Constantia" pitchFamily="18" charset="0"/>
            </a:endParaRPr>
          </a:p>
          <a:p>
            <a:pPr marL="342900" marR="0" lvl="0" indent="-342900" algn="just" defTabSz="914400">
              <a:lnSpc>
                <a:spcPct val="150000"/>
              </a:lnSpc>
              <a:spcBef>
                <a:spcPts val="0"/>
              </a:spcBef>
              <a:spcAft>
                <a:spcPts val="0"/>
              </a:spcAft>
              <a:buSzPct val="100000"/>
              <a:buFont typeface="Arial" panose="020B0604020202020204"/>
              <a:buChar char="•"/>
              <a:defRPr sz="1800" b="0" i="0" u="none" strike="noStrike" cap="none" spc="0">
                <a:solidFill>
                  <a:srgbClr val="000000"/>
                </a:solidFill>
              </a:defRPr>
            </a:pPr>
            <a:r>
              <a:rPr lang="en-US" sz="2400" b="0" i="0" u="none" strike="noStrike" cap="none" spc="0" dirty="0">
                <a:solidFill>
                  <a:srgbClr val="000000"/>
                </a:solidFill>
                <a:latin typeface="Constantia" pitchFamily="18" charset="0"/>
              </a:rPr>
              <a:t>Future Scopes</a:t>
            </a:r>
          </a:p>
          <a:p>
            <a:pPr marL="342900" marR="0" lvl="0" indent="-342900" algn="just" defTabSz="914400">
              <a:lnSpc>
                <a:spcPct val="150000"/>
              </a:lnSpc>
              <a:spcBef>
                <a:spcPts val="0"/>
              </a:spcBef>
              <a:spcAft>
                <a:spcPts val="0"/>
              </a:spcAft>
              <a:buSzPct val="100000"/>
              <a:buFont typeface="Arial" panose="020B0604020202020204"/>
              <a:buChar char="•"/>
              <a:defRPr sz="1800" b="0" i="0" u="none" strike="noStrike" cap="none" spc="0">
                <a:solidFill>
                  <a:srgbClr val="000000"/>
                </a:solidFill>
              </a:defRPr>
            </a:pPr>
            <a:r>
              <a:rPr lang="en-US" sz="2400" b="0" i="0" u="none" strike="noStrike" cap="none" spc="0" dirty="0">
                <a:solidFill>
                  <a:srgbClr val="000000"/>
                </a:solidFill>
                <a:latin typeface="Constantia" pitchFamily="18" charset="0"/>
                <a:cs typeface="Times" panose="00000500000000020000"/>
              </a:rPr>
              <a:t>References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txBox="1">
            <a:spLocks noGrp="1"/>
          </p:cNvSpPr>
          <p:nvPr>
            <p:ph type="title"/>
          </p:nvPr>
        </p:nvSpPr>
        <p:spPr bwMode="auto">
          <a:xfrm>
            <a:off x="-510348" y="337395"/>
            <a:ext cx="9072567" cy="877888"/>
          </a:xfrm>
        </p:spPr>
        <p:txBody>
          <a:bodyPr/>
          <a:lstStyle/>
          <a:p>
            <a:pPr lvl="0">
              <a:defRPr/>
            </a:pPr>
            <a:r>
              <a:rPr lang="en-IN" b="1" dirty="0">
                <a:solidFill>
                  <a:srgbClr val="FFFFFF"/>
                </a:solidFill>
                <a:latin typeface="Algerian" pitchFamily="82" charset="0"/>
              </a:rPr>
              <a:t>Introduction</a:t>
            </a:r>
          </a:p>
        </p:txBody>
      </p:sp>
      <p:sp>
        <p:nvSpPr>
          <p:cNvPr id="3" name="Content Placeholder 2"/>
          <p:cNvSpPr txBox="1">
            <a:spLocks noGrp="1"/>
          </p:cNvSpPr>
          <p:nvPr>
            <p:ph idx="1"/>
          </p:nvPr>
        </p:nvSpPr>
        <p:spPr bwMode="auto">
          <a:xfrm>
            <a:off x="311261" y="1802190"/>
            <a:ext cx="9464360" cy="5352586"/>
          </a:xfrm>
        </p:spPr>
        <p:txBody>
          <a:bodyPr/>
          <a:lstStyle/>
          <a:p>
            <a:pPr algn="just">
              <a:lnSpc>
                <a:spcPts val="2800"/>
              </a:lnSpc>
              <a:spcBef>
                <a:spcPct val="0"/>
              </a:spcBef>
            </a:pPr>
            <a:r>
              <a:rPr sz="1800">
                <a:latin typeface="Constantia" pitchFamily="18" charset="0"/>
                <a:ea typeface="Canva Sans"/>
                <a:cs typeface="Canva Sans"/>
                <a:sym typeface="Canva Sans"/>
              </a:rPr>
              <a:t>In recent years, the utilization of Artificial Intelligence (AI) technologies in teaching and learning has evolved and computerized learning into more dynamic, tailored, and easier systems to suit a user’s preference. Among such breakthroughs is the introduction of AI driven chatbots which have become a notable development in the improvement of student services and educational assistance systems. </a:t>
            </a:r>
            <a:endParaRPr sz="1800">
              <a:latin typeface="Constantia" pitchFamily="18" charset="0"/>
            </a:endParaRPr>
          </a:p>
          <a:p>
            <a:pPr algn="just">
              <a:lnSpc>
                <a:spcPts val="2800"/>
              </a:lnSpc>
              <a:spcBef>
                <a:spcPct val="0"/>
              </a:spcBef>
            </a:pPr>
            <a:r>
              <a:rPr sz="1800">
                <a:latin typeface="Constantia" pitchFamily="18" charset="0"/>
                <a:ea typeface="Canva Sans"/>
                <a:cs typeface="Canva Sans"/>
                <a:sym typeface="Canva Sans"/>
              </a:rPr>
              <a:t>This research is based on the design, development, and application of an AI student assistance chatbot for the Department of Technical Education. The main objective is to answer frequently asked questions by students, provide academic and administrative assistance, and enhance the communication between students and faculty members.</a:t>
            </a:r>
            <a:endParaRPr sz="1800">
              <a:latin typeface="Constantia" pitchFamily="18" charset="0"/>
            </a:endParaRPr>
          </a:p>
          <a:p>
            <a:pPr algn="just">
              <a:lnSpc>
                <a:spcPts val="2800"/>
              </a:lnSpc>
              <a:spcBef>
                <a:spcPct val="0"/>
              </a:spcBef>
            </a:pPr>
            <a:r>
              <a:rPr sz="1800">
                <a:latin typeface="Constantia" pitchFamily="18" charset="0"/>
                <a:ea typeface="Canva Sans"/>
                <a:cs typeface="Canva Sans"/>
                <a:sym typeface="Canva Sans"/>
              </a:rPr>
              <a:t>In most cases, the technical education departments have problems related to large volumes of student queries concerning the admission and enrollment processes, course details, examination dates, results, and even career guidance for learners nearing the completion of their programs. </a:t>
            </a:r>
          </a:p>
          <a:p>
            <a:pPr>
              <a:lnSpc>
                <a:spcPts val="2800"/>
              </a:lnSpc>
              <a:spcBef>
                <a:spcPct val="0"/>
              </a:spcBef>
            </a:pPr>
            <a:endParaRPr sz="1800">
              <a:latin typeface="Constant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3512" y="346486"/>
            <a:ext cx="7816983" cy="617798"/>
          </a:xfrm>
          <a:prstGeom prst="rect">
            <a:avLst/>
          </a:prstGeom>
        </p:spPr>
        <p:txBody>
          <a:bodyPr wrap="square" lIns="0" tIns="0" rIns="0" bIns="0" rtlCol="0" anchor="t">
            <a:spAutoFit/>
          </a:bodyPr>
          <a:lstStyle/>
          <a:p>
            <a:pPr algn="ctr">
              <a:lnSpc>
                <a:spcPts val="5184"/>
              </a:lnSpc>
              <a:spcBef>
                <a:spcPct val="0"/>
              </a:spcBef>
            </a:pPr>
            <a:r>
              <a:rPr lang="en-US" sz="3800" b="1" dirty="0">
                <a:solidFill>
                  <a:schemeClr val="bg1"/>
                </a:solidFill>
                <a:latin typeface="Algerian" pitchFamily="82" charset="0"/>
                <a:ea typeface="Canva Sans Bold"/>
                <a:cs typeface="Canva Sans Bold"/>
                <a:sym typeface="Canva Sans Bold"/>
              </a:rPr>
              <a:t>Problem Statement</a:t>
            </a:r>
          </a:p>
        </p:txBody>
      </p:sp>
      <p:sp>
        <p:nvSpPr>
          <p:cNvPr id="3" name="TextBox 3"/>
          <p:cNvSpPr txBox="1"/>
          <p:nvPr/>
        </p:nvSpPr>
        <p:spPr>
          <a:xfrm>
            <a:off x="239712" y="1722437"/>
            <a:ext cx="9055496" cy="4667945"/>
          </a:xfrm>
          <a:prstGeom prst="rect">
            <a:avLst/>
          </a:prstGeom>
        </p:spPr>
        <p:txBody>
          <a:bodyPr wrap="square" lIns="0" tIns="0" rIns="0" bIns="0" rtlCol="0" anchor="t">
            <a:spAutoFit/>
          </a:bodyPr>
          <a:lstStyle/>
          <a:p>
            <a:pPr algn="just">
              <a:lnSpc>
                <a:spcPts val="2593"/>
              </a:lnSpc>
              <a:spcBef>
                <a:spcPct val="0"/>
              </a:spcBef>
            </a:pPr>
            <a:r>
              <a:rPr lang="en-US" sz="1900" b="1" dirty="0">
                <a:solidFill>
                  <a:srgbClr val="000000"/>
                </a:solidFill>
                <a:latin typeface="Constantia" pitchFamily="18" charset="0"/>
                <a:ea typeface="Canva Sans Bold"/>
                <a:cs typeface="Calibri" pitchFamily="34" charset="0"/>
                <a:sym typeface="Canva Sans Bold"/>
              </a:rPr>
              <a:t>   1. High Query Volume &amp; Limited Staff :-     </a:t>
            </a:r>
          </a:p>
          <a:p>
            <a:pPr lvl="1" algn="just">
              <a:lnSpc>
                <a:spcPts val="2593"/>
              </a:lnSpc>
              <a:spcBef>
                <a:spcPct val="0"/>
              </a:spcBef>
              <a:buFont typeface="Arial" pitchFamily="34" charset="0"/>
              <a:buChar char="•"/>
            </a:pPr>
            <a:r>
              <a:rPr lang="en-US" sz="1900" dirty="0">
                <a:solidFill>
                  <a:srgbClr val="000000"/>
                </a:solidFill>
                <a:latin typeface="Constantia" pitchFamily="18" charset="0"/>
                <a:ea typeface="Canva Sans"/>
                <a:cs typeface="Calibri" pitchFamily="34" charset="0"/>
                <a:sym typeface="Canva Sans"/>
              </a:rPr>
              <a:t> Thousands of students contact the Department of Technical Education (DTE) daily; human  staff can’t answer everyone promptly.</a:t>
            </a:r>
          </a:p>
          <a:p>
            <a:pPr algn="just">
              <a:lnSpc>
                <a:spcPts val="2593"/>
              </a:lnSpc>
              <a:spcBef>
                <a:spcPct val="0"/>
              </a:spcBef>
            </a:pPr>
            <a:r>
              <a:rPr lang="en-US" sz="1900" dirty="0">
                <a:solidFill>
                  <a:srgbClr val="000000"/>
                </a:solidFill>
                <a:latin typeface="Constantia" pitchFamily="18" charset="0"/>
                <a:ea typeface="Canva Sans"/>
                <a:cs typeface="Calibri" pitchFamily="34" charset="0"/>
                <a:sym typeface="Canva Sans"/>
              </a:rPr>
              <a:t>   </a:t>
            </a:r>
            <a:r>
              <a:rPr lang="en-US" sz="1900" b="1" dirty="0">
                <a:solidFill>
                  <a:srgbClr val="000000"/>
                </a:solidFill>
                <a:latin typeface="Constantia" pitchFamily="18" charset="0"/>
                <a:ea typeface="Canva Sans Bold"/>
                <a:cs typeface="Calibri" pitchFamily="34" charset="0"/>
                <a:sym typeface="Canva Sans Bold"/>
              </a:rPr>
              <a:t>2. Slow, Inconsistent Response Times:-</a:t>
            </a:r>
          </a:p>
          <a:p>
            <a:pPr lvl="1" algn="just">
              <a:lnSpc>
                <a:spcPts val="2593"/>
              </a:lnSpc>
              <a:spcBef>
                <a:spcPct val="0"/>
              </a:spcBef>
              <a:buFont typeface="Arial" pitchFamily="34" charset="0"/>
              <a:buChar char="•"/>
            </a:pPr>
            <a:r>
              <a:rPr lang="en-US" sz="1900" dirty="0">
                <a:solidFill>
                  <a:srgbClr val="000000"/>
                </a:solidFill>
                <a:latin typeface="Constantia" pitchFamily="18" charset="0"/>
                <a:ea typeface="Canva Sans"/>
                <a:cs typeface="Calibri" pitchFamily="34" charset="0"/>
                <a:sym typeface="Canva Sans"/>
              </a:rPr>
              <a:t> Manual email/phone handling leads to delays and varied answer quality, hurting student satisfaction.</a:t>
            </a:r>
          </a:p>
          <a:p>
            <a:pPr algn="just">
              <a:lnSpc>
                <a:spcPts val="2593"/>
              </a:lnSpc>
              <a:spcBef>
                <a:spcPct val="0"/>
              </a:spcBef>
            </a:pPr>
            <a:r>
              <a:rPr lang="en-US" sz="1900" dirty="0">
                <a:solidFill>
                  <a:srgbClr val="000000"/>
                </a:solidFill>
                <a:latin typeface="Constantia" pitchFamily="18" charset="0"/>
                <a:ea typeface="Canva Sans"/>
                <a:cs typeface="Calibri" pitchFamily="34" charset="0"/>
                <a:sym typeface="Canva Sans"/>
              </a:rPr>
              <a:t>   </a:t>
            </a:r>
            <a:r>
              <a:rPr lang="en-US" sz="1900" b="1" dirty="0">
                <a:solidFill>
                  <a:srgbClr val="000000"/>
                </a:solidFill>
                <a:latin typeface="Constantia" pitchFamily="18" charset="0"/>
                <a:ea typeface="Canva Sans Bold"/>
                <a:cs typeface="Calibri" pitchFamily="34" charset="0"/>
                <a:sym typeface="Canva Sans Bold"/>
              </a:rPr>
              <a:t>3. 24×7 Availability Gap :-</a:t>
            </a:r>
          </a:p>
          <a:p>
            <a:pPr lvl="1" algn="just">
              <a:lnSpc>
                <a:spcPts val="2593"/>
              </a:lnSpc>
              <a:spcBef>
                <a:spcPct val="0"/>
              </a:spcBef>
              <a:buFont typeface="Arial" pitchFamily="34" charset="0"/>
              <a:buChar char="•"/>
            </a:pPr>
            <a:r>
              <a:rPr lang="en-US" sz="1900" dirty="0">
                <a:solidFill>
                  <a:srgbClr val="000000"/>
                </a:solidFill>
                <a:latin typeface="Constantia" pitchFamily="18" charset="0"/>
                <a:ea typeface="Canva Sans"/>
                <a:cs typeface="Calibri" pitchFamily="34" charset="0"/>
                <a:sym typeface="Canva Sans"/>
              </a:rPr>
              <a:t>  Students raise doubts after office hours and during exam/admission peaks, but support desks  close at 5 p.m.</a:t>
            </a:r>
          </a:p>
          <a:p>
            <a:pPr algn="just">
              <a:lnSpc>
                <a:spcPts val="2593"/>
              </a:lnSpc>
              <a:spcBef>
                <a:spcPct val="0"/>
              </a:spcBef>
            </a:pPr>
            <a:r>
              <a:rPr lang="en-US" sz="1900" dirty="0">
                <a:solidFill>
                  <a:srgbClr val="000000"/>
                </a:solidFill>
                <a:latin typeface="Constantia" pitchFamily="18" charset="0"/>
                <a:ea typeface="Canva Sans"/>
                <a:cs typeface="Calibri" pitchFamily="34" charset="0"/>
                <a:sym typeface="Canva Sans"/>
              </a:rPr>
              <a:t>   </a:t>
            </a:r>
            <a:r>
              <a:rPr lang="en-US" sz="1900" b="1" dirty="0">
                <a:solidFill>
                  <a:srgbClr val="000000"/>
                </a:solidFill>
                <a:latin typeface="Constantia" pitchFamily="18" charset="0"/>
                <a:ea typeface="Canva Sans Bold"/>
                <a:cs typeface="Calibri" pitchFamily="34" charset="0"/>
                <a:sym typeface="Canva Sans Bold"/>
              </a:rPr>
              <a:t>4. Information Fragmentation :-</a:t>
            </a:r>
          </a:p>
          <a:p>
            <a:pPr lvl="1" algn="just">
              <a:lnSpc>
                <a:spcPts val="2593"/>
              </a:lnSpc>
              <a:spcBef>
                <a:spcPct val="0"/>
              </a:spcBef>
              <a:buFont typeface="Arial" pitchFamily="34" charset="0"/>
              <a:buChar char="•"/>
            </a:pPr>
            <a:r>
              <a:rPr lang="en-US" sz="1900" dirty="0">
                <a:solidFill>
                  <a:srgbClr val="000000"/>
                </a:solidFill>
                <a:latin typeface="Constantia" pitchFamily="18" charset="0"/>
                <a:ea typeface="Canva Sans"/>
                <a:cs typeface="Calibri" pitchFamily="34" charset="0"/>
                <a:sym typeface="Canva Sans"/>
              </a:rPr>
              <a:t> Details on admissions, scholarships, exam results and grievances are scattered across multiple websites, PDFs and circulars.</a:t>
            </a:r>
          </a:p>
          <a:p>
            <a:pPr>
              <a:lnSpc>
                <a:spcPts val="2593"/>
              </a:lnSpc>
              <a:spcBef>
                <a:spcPct val="0"/>
              </a:spcBef>
            </a:pPr>
            <a:endParaRPr/>
          </a:p>
          <a:p>
            <a:pPr>
              <a:lnSpc>
                <a:spcPts val="2593"/>
              </a:lnSpc>
              <a:spcBef>
                <a:spcPct val="0"/>
              </a:spcBef>
            </a:pPr>
            <a:r>
              <a:rPr lang="en-US" dirty="0"/>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50888" y="346486"/>
            <a:ext cx="7924800" cy="666849"/>
          </a:xfrm>
          <a:prstGeom prst="rect">
            <a:avLst/>
          </a:prstGeom>
        </p:spPr>
        <p:txBody>
          <a:bodyPr wrap="square" lIns="0" tIns="0" rIns="0" bIns="0" rtlCol="0" anchor="t">
            <a:spAutoFit/>
          </a:bodyPr>
          <a:lstStyle/>
          <a:p>
            <a:pPr algn="ctr">
              <a:lnSpc>
                <a:spcPts val="5184"/>
              </a:lnSpc>
              <a:spcBef>
                <a:spcPct val="0"/>
              </a:spcBef>
            </a:pPr>
            <a:r>
              <a:rPr lang="en-US" sz="3800" b="1" dirty="0">
                <a:solidFill>
                  <a:schemeClr val="bg1"/>
                </a:solidFill>
                <a:latin typeface="Algerian" pitchFamily="82" charset="0"/>
                <a:ea typeface="Canva Sans Bold"/>
                <a:cs typeface="Canva Sans Bold"/>
                <a:sym typeface="Canva Sans Bold"/>
              </a:rPr>
              <a:t>The Challenge</a:t>
            </a:r>
          </a:p>
        </p:txBody>
      </p:sp>
      <p:sp>
        <p:nvSpPr>
          <p:cNvPr id="3" name="TextBox 3"/>
          <p:cNvSpPr txBox="1"/>
          <p:nvPr/>
        </p:nvSpPr>
        <p:spPr>
          <a:xfrm>
            <a:off x="239712" y="1722437"/>
            <a:ext cx="9144001" cy="4334520"/>
          </a:xfrm>
          <a:prstGeom prst="rect">
            <a:avLst/>
          </a:prstGeom>
        </p:spPr>
        <p:txBody>
          <a:bodyPr wrap="square" lIns="0" tIns="0" rIns="0" bIns="0" rtlCol="0" anchor="t">
            <a:spAutoFit/>
          </a:bodyPr>
          <a:lstStyle/>
          <a:p>
            <a:pPr marL="399822" lvl="1" indent="-199911" algn="just">
              <a:lnSpc>
                <a:spcPts val="2593"/>
              </a:lnSpc>
              <a:spcBef>
                <a:spcPct val="0"/>
              </a:spcBef>
              <a:buAutoNum type="arabicPeriod"/>
            </a:pPr>
            <a:r>
              <a:rPr lang="en-US" sz="1900" b="1" dirty="0">
                <a:solidFill>
                  <a:srgbClr val="000000"/>
                </a:solidFill>
                <a:latin typeface="Constantia" pitchFamily="18" charset="0"/>
                <a:ea typeface="Canva Sans Bold"/>
                <a:cs typeface="Canva Sans Bold"/>
                <a:sym typeface="Canva Sans Bold"/>
              </a:rPr>
              <a:t>Understanding Diverse, </a:t>
            </a:r>
            <a:r>
              <a:rPr lang="en-US" sz="1900" b="1" dirty="0" err="1">
                <a:solidFill>
                  <a:srgbClr val="000000"/>
                </a:solidFill>
                <a:latin typeface="Constantia" pitchFamily="18" charset="0"/>
                <a:ea typeface="Canva Sans Bold"/>
                <a:cs typeface="Canva Sans Bold"/>
                <a:sym typeface="Canva Sans Bold"/>
              </a:rPr>
              <a:t>Domain‑Specific</a:t>
            </a:r>
            <a:r>
              <a:rPr lang="en-US" sz="1900" b="1" dirty="0">
                <a:solidFill>
                  <a:srgbClr val="000000"/>
                </a:solidFill>
                <a:latin typeface="Constantia" pitchFamily="18" charset="0"/>
                <a:ea typeface="Canva Sans Bold"/>
                <a:cs typeface="Canva Sans Bold"/>
                <a:sym typeface="Canva Sans Bold"/>
              </a:rPr>
              <a:t> Queries :-</a:t>
            </a:r>
          </a:p>
          <a:p>
            <a:pPr lvl="1" algn="just">
              <a:lnSpc>
                <a:spcPts val="2593"/>
              </a:lnSpc>
              <a:spcBef>
                <a:spcPct val="0"/>
              </a:spcBef>
              <a:buFont typeface="Arial" pitchFamily="34" charset="0"/>
              <a:buChar char="•"/>
            </a:pPr>
            <a:r>
              <a:rPr lang="en-US" sz="1900" dirty="0">
                <a:solidFill>
                  <a:srgbClr val="000000"/>
                </a:solidFill>
                <a:latin typeface="Constantia" pitchFamily="18" charset="0"/>
                <a:ea typeface="Canva Sans"/>
                <a:cs typeface="Canva Sans"/>
                <a:sym typeface="Canva Sans"/>
              </a:rPr>
              <a:t> Students ask in mix of Hindi/English, slang, typos, course codes, policy jargon; intent classification and entity extraction must be robust and </a:t>
            </a:r>
            <a:r>
              <a:rPr lang="en-US" sz="1900" dirty="0" err="1">
                <a:solidFill>
                  <a:srgbClr val="000000"/>
                </a:solidFill>
                <a:latin typeface="Constantia" pitchFamily="18" charset="0"/>
                <a:ea typeface="Canva Sans"/>
                <a:cs typeface="Canva Sans"/>
                <a:sym typeface="Canva Sans"/>
              </a:rPr>
              <a:t>up‑to‑date</a:t>
            </a:r>
            <a:r>
              <a:rPr lang="en-US" sz="1900" dirty="0">
                <a:solidFill>
                  <a:srgbClr val="000000"/>
                </a:solidFill>
                <a:latin typeface="Constantia" pitchFamily="18" charset="0"/>
                <a:ea typeface="Canva Sans"/>
                <a:cs typeface="Canva Sans"/>
                <a:sym typeface="Canva Sans"/>
              </a:rPr>
              <a:t>.</a:t>
            </a:r>
          </a:p>
          <a:p>
            <a:pPr algn="just">
              <a:lnSpc>
                <a:spcPts val="2593"/>
              </a:lnSpc>
              <a:spcBef>
                <a:spcPct val="0"/>
              </a:spcBef>
            </a:pPr>
            <a:r>
              <a:rPr lang="en-US" sz="1900" dirty="0">
                <a:solidFill>
                  <a:srgbClr val="000000"/>
                </a:solidFill>
                <a:latin typeface="Constantia" pitchFamily="18" charset="0"/>
                <a:ea typeface="Canva Sans"/>
                <a:cs typeface="Canva Sans"/>
                <a:sym typeface="Canva Sans"/>
              </a:rPr>
              <a:t>   </a:t>
            </a:r>
            <a:r>
              <a:rPr lang="en-US" sz="1900" b="1" dirty="0">
                <a:solidFill>
                  <a:srgbClr val="000000"/>
                </a:solidFill>
                <a:latin typeface="Constantia" pitchFamily="18" charset="0"/>
                <a:ea typeface="Canva Sans Bold"/>
                <a:cs typeface="Canva Sans Bold"/>
                <a:sym typeface="Canva Sans Bold"/>
              </a:rPr>
              <a:t>2. Data Availability &amp; Quality :-</a:t>
            </a:r>
          </a:p>
          <a:p>
            <a:pPr lvl="1" algn="just">
              <a:lnSpc>
                <a:spcPts val="2593"/>
              </a:lnSpc>
              <a:spcBef>
                <a:spcPct val="0"/>
              </a:spcBef>
              <a:buFont typeface="Arial" pitchFamily="34" charset="0"/>
              <a:buChar char="•"/>
            </a:pPr>
            <a:r>
              <a:rPr lang="en-US" sz="1900" dirty="0">
                <a:solidFill>
                  <a:srgbClr val="000000"/>
                </a:solidFill>
                <a:latin typeface="Constantia" pitchFamily="18" charset="0"/>
                <a:ea typeface="Canva Sans"/>
                <a:cs typeface="Canva Sans"/>
                <a:sym typeface="Canva Sans"/>
              </a:rPr>
              <a:t>  Accurate responses require clean, structured datasets (admission rules, fee tables, scholarship criteria) that are often scattered across PDFs, circulars, and legacy portals.</a:t>
            </a:r>
          </a:p>
          <a:p>
            <a:pPr algn="just">
              <a:lnSpc>
                <a:spcPts val="2593"/>
              </a:lnSpc>
              <a:spcBef>
                <a:spcPct val="0"/>
              </a:spcBef>
            </a:pPr>
            <a:r>
              <a:rPr lang="en-US" sz="1900" dirty="0">
                <a:solidFill>
                  <a:srgbClr val="000000"/>
                </a:solidFill>
                <a:latin typeface="Constantia" pitchFamily="18" charset="0"/>
                <a:ea typeface="Canva Sans"/>
                <a:cs typeface="Canva Sans"/>
                <a:sym typeface="Canva Sans"/>
              </a:rPr>
              <a:t>  </a:t>
            </a:r>
            <a:r>
              <a:rPr lang="en-US" sz="1900" b="1" dirty="0">
                <a:solidFill>
                  <a:srgbClr val="000000"/>
                </a:solidFill>
                <a:latin typeface="Constantia" pitchFamily="18" charset="0"/>
                <a:ea typeface="Canva Sans Bold"/>
                <a:cs typeface="Canva Sans Bold"/>
                <a:sym typeface="Canva Sans Bold"/>
              </a:rPr>
              <a:t>3. Multilingual &amp; </a:t>
            </a:r>
            <a:r>
              <a:rPr lang="en-US" sz="1900" b="1" dirty="0" err="1">
                <a:solidFill>
                  <a:srgbClr val="000000"/>
                </a:solidFill>
                <a:latin typeface="Constantia" pitchFamily="18" charset="0"/>
                <a:ea typeface="Canva Sans Bold"/>
                <a:cs typeface="Canva Sans Bold"/>
                <a:sym typeface="Canva Sans Bold"/>
              </a:rPr>
              <a:t>Code‑Mixed</a:t>
            </a:r>
            <a:r>
              <a:rPr lang="en-US" sz="1900" b="1" dirty="0">
                <a:solidFill>
                  <a:srgbClr val="000000"/>
                </a:solidFill>
                <a:latin typeface="Constantia" pitchFamily="18" charset="0"/>
                <a:ea typeface="Canva Sans Bold"/>
                <a:cs typeface="Canva Sans Bold"/>
                <a:sym typeface="Canva Sans Bold"/>
              </a:rPr>
              <a:t> NLP :-</a:t>
            </a:r>
          </a:p>
          <a:p>
            <a:pPr lvl="1" algn="just">
              <a:lnSpc>
                <a:spcPts val="2593"/>
              </a:lnSpc>
              <a:spcBef>
                <a:spcPct val="0"/>
              </a:spcBef>
              <a:buFont typeface="Arial" pitchFamily="34" charset="0"/>
              <a:buChar char="•"/>
            </a:pPr>
            <a:r>
              <a:rPr lang="en-US" sz="1900" dirty="0">
                <a:solidFill>
                  <a:srgbClr val="000000"/>
                </a:solidFill>
                <a:latin typeface="Constantia" pitchFamily="18" charset="0"/>
                <a:ea typeface="Canva Sans"/>
                <a:cs typeface="Canva Sans"/>
                <a:sym typeface="Canva Sans"/>
              </a:rPr>
              <a:t> Rajasthan’s student population switches between English, Hindi and local dialects; models must handle transliteration (e.g., “scholarship </a:t>
            </a:r>
            <a:r>
              <a:rPr lang="en-US" sz="1900" dirty="0" err="1">
                <a:solidFill>
                  <a:srgbClr val="000000"/>
                </a:solidFill>
                <a:latin typeface="Constantia" pitchFamily="18" charset="0"/>
                <a:ea typeface="Canva Sans"/>
                <a:cs typeface="Canva Sans"/>
                <a:sym typeface="Canva Sans"/>
              </a:rPr>
              <a:t>kab</a:t>
            </a:r>
            <a:r>
              <a:rPr lang="en-US" sz="1900" dirty="0">
                <a:solidFill>
                  <a:srgbClr val="000000"/>
                </a:solidFill>
                <a:latin typeface="Constantia" pitchFamily="18" charset="0"/>
                <a:ea typeface="Canva Sans"/>
                <a:cs typeface="Canva Sans"/>
                <a:sym typeface="Canva Sans"/>
              </a:rPr>
              <a:t> </a:t>
            </a:r>
            <a:r>
              <a:rPr lang="en-US" sz="1900" dirty="0" err="1">
                <a:solidFill>
                  <a:srgbClr val="000000"/>
                </a:solidFill>
                <a:latin typeface="Constantia" pitchFamily="18" charset="0"/>
                <a:ea typeface="Canva Sans"/>
                <a:cs typeface="Canva Sans"/>
                <a:sym typeface="Canva Sans"/>
              </a:rPr>
              <a:t>milegi</a:t>
            </a:r>
            <a:r>
              <a:rPr lang="en-US" sz="1900" dirty="0">
                <a:solidFill>
                  <a:srgbClr val="000000"/>
                </a:solidFill>
                <a:latin typeface="Constantia" pitchFamily="18" charset="0"/>
                <a:ea typeface="Canva Sans"/>
                <a:cs typeface="Canva Sans"/>
                <a:sym typeface="Canva Sans"/>
              </a:rPr>
              <a:t>?”).</a:t>
            </a:r>
          </a:p>
          <a:p>
            <a:pPr algn="just">
              <a:lnSpc>
                <a:spcPts val="2593"/>
              </a:lnSpc>
              <a:spcBef>
                <a:spcPct val="0"/>
              </a:spcBef>
            </a:pPr>
            <a:r>
              <a:rPr lang="en-US" sz="1900" b="1" dirty="0">
                <a:solidFill>
                  <a:srgbClr val="000000"/>
                </a:solidFill>
                <a:latin typeface="Constantia" pitchFamily="18" charset="0"/>
                <a:ea typeface="Canva Sans Bold"/>
                <a:cs typeface="Canva Sans Bold"/>
                <a:sym typeface="Canva Sans Bold"/>
              </a:rPr>
              <a:t>  4. Scalability &amp; </a:t>
            </a:r>
            <a:r>
              <a:rPr lang="en-US" sz="1900" b="1" dirty="0" err="1">
                <a:solidFill>
                  <a:srgbClr val="000000"/>
                </a:solidFill>
                <a:latin typeface="Constantia" pitchFamily="18" charset="0"/>
                <a:ea typeface="Canva Sans Bold"/>
                <a:cs typeface="Canva Sans Bold"/>
                <a:sym typeface="Canva Sans Bold"/>
              </a:rPr>
              <a:t>Peak‑Load</a:t>
            </a:r>
            <a:r>
              <a:rPr lang="en-US" sz="1900" b="1" dirty="0">
                <a:solidFill>
                  <a:srgbClr val="000000"/>
                </a:solidFill>
                <a:latin typeface="Constantia" pitchFamily="18" charset="0"/>
                <a:ea typeface="Canva Sans Bold"/>
                <a:cs typeface="Canva Sans Bold"/>
                <a:sym typeface="Canva Sans Bold"/>
              </a:rPr>
              <a:t> Handling :-</a:t>
            </a:r>
          </a:p>
          <a:p>
            <a:pPr lvl="1" algn="just">
              <a:lnSpc>
                <a:spcPts val="2593"/>
              </a:lnSpc>
              <a:spcBef>
                <a:spcPct val="0"/>
              </a:spcBef>
              <a:buFont typeface="Arial" pitchFamily="34" charset="0"/>
              <a:buChar char="•"/>
            </a:pPr>
            <a:r>
              <a:rPr lang="en-US" sz="1900" dirty="0">
                <a:solidFill>
                  <a:srgbClr val="000000"/>
                </a:solidFill>
                <a:latin typeface="Constantia" pitchFamily="18" charset="0"/>
                <a:ea typeface="Canva Sans"/>
                <a:cs typeface="Canva Sans"/>
                <a:sym typeface="Canva Sans"/>
              </a:rPr>
              <a:t>  </a:t>
            </a:r>
            <a:r>
              <a:rPr lang="en-US" sz="1900" dirty="0" err="1">
                <a:solidFill>
                  <a:srgbClr val="000000"/>
                </a:solidFill>
                <a:latin typeface="Constantia" pitchFamily="18" charset="0"/>
                <a:ea typeface="Canva Sans"/>
                <a:cs typeface="Canva Sans"/>
                <a:sym typeface="Canva Sans"/>
              </a:rPr>
              <a:t>Admission‑season</a:t>
            </a:r>
            <a:r>
              <a:rPr lang="en-US" sz="1900" dirty="0">
                <a:solidFill>
                  <a:srgbClr val="000000"/>
                </a:solidFill>
                <a:latin typeface="Constantia" pitchFamily="18" charset="0"/>
                <a:ea typeface="Canva Sans"/>
                <a:cs typeface="Canva Sans"/>
                <a:sym typeface="Canva Sans"/>
              </a:rPr>
              <a:t> traffic spikes 10‑20×; backend should </a:t>
            </a:r>
            <a:r>
              <a:rPr lang="en-US" sz="1900" dirty="0" err="1">
                <a:solidFill>
                  <a:srgbClr val="000000"/>
                </a:solidFill>
                <a:latin typeface="Constantia" pitchFamily="18" charset="0"/>
                <a:ea typeface="Canva Sans"/>
                <a:cs typeface="Canva Sans"/>
                <a:sym typeface="Canva Sans"/>
              </a:rPr>
              <a:t>autoscale</a:t>
            </a:r>
            <a:r>
              <a:rPr lang="en-US" sz="1900" dirty="0">
                <a:solidFill>
                  <a:srgbClr val="000000"/>
                </a:solidFill>
                <a:latin typeface="Constantia" pitchFamily="18" charset="0"/>
                <a:ea typeface="Canva Sans"/>
                <a:cs typeface="Canva Sans"/>
                <a:sym typeface="Canva Sans"/>
              </a:rPr>
              <a:t> on AWS/Azure while keeping latency &lt;1 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73112" y="346486"/>
            <a:ext cx="5943600" cy="617798"/>
          </a:xfrm>
          <a:prstGeom prst="rect">
            <a:avLst/>
          </a:prstGeom>
        </p:spPr>
        <p:txBody>
          <a:bodyPr wrap="square" lIns="0" tIns="0" rIns="0" bIns="0" rtlCol="0" anchor="t">
            <a:spAutoFit/>
          </a:bodyPr>
          <a:lstStyle/>
          <a:p>
            <a:pPr algn="ctr">
              <a:lnSpc>
                <a:spcPts val="5184"/>
              </a:lnSpc>
              <a:spcBef>
                <a:spcPct val="0"/>
              </a:spcBef>
            </a:pPr>
            <a:r>
              <a:rPr lang="en-US" sz="3800" b="1" dirty="0">
                <a:solidFill>
                  <a:schemeClr val="bg1"/>
                </a:solidFill>
                <a:latin typeface="Algerian" pitchFamily="82" charset="0"/>
                <a:ea typeface="Canva Sans Bold"/>
                <a:cs typeface="Canva Sans Bold"/>
                <a:sym typeface="Canva Sans Bold"/>
              </a:rPr>
              <a:t>Our Solution</a:t>
            </a:r>
          </a:p>
        </p:txBody>
      </p:sp>
      <p:sp>
        <p:nvSpPr>
          <p:cNvPr id="3" name="TextBox 3"/>
          <p:cNvSpPr txBox="1"/>
          <p:nvPr/>
        </p:nvSpPr>
        <p:spPr>
          <a:xfrm>
            <a:off x="315912" y="1570037"/>
            <a:ext cx="9494073" cy="4667945"/>
          </a:xfrm>
          <a:prstGeom prst="rect">
            <a:avLst/>
          </a:prstGeom>
        </p:spPr>
        <p:txBody>
          <a:bodyPr wrap="square" lIns="0" tIns="0" rIns="0" bIns="0" rtlCol="0" anchor="t">
            <a:spAutoFit/>
          </a:bodyPr>
          <a:lstStyle/>
          <a:p>
            <a:pPr marL="399822" lvl="1" indent="-199911" algn="just">
              <a:lnSpc>
                <a:spcPts val="2593"/>
              </a:lnSpc>
              <a:spcBef>
                <a:spcPct val="0"/>
              </a:spcBef>
              <a:buAutoNum type="arabicPeriod"/>
            </a:pPr>
            <a:r>
              <a:rPr lang="en-US" sz="1900" b="1" dirty="0" err="1">
                <a:solidFill>
                  <a:srgbClr val="000000"/>
                </a:solidFill>
                <a:latin typeface="Constantia" pitchFamily="18" charset="0"/>
                <a:ea typeface="Canva Sans Bold"/>
                <a:cs typeface="Canva Sans Bold"/>
                <a:sym typeface="Canva Sans Bold"/>
              </a:rPr>
              <a:t>AI‑powered</a:t>
            </a:r>
            <a:r>
              <a:rPr lang="en-US" sz="1900" b="1" dirty="0">
                <a:solidFill>
                  <a:srgbClr val="000000"/>
                </a:solidFill>
                <a:latin typeface="Constantia" pitchFamily="18" charset="0"/>
                <a:ea typeface="Canva Sans Bold"/>
                <a:cs typeface="Canva Sans Bold"/>
                <a:sym typeface="Canva Sans Bold"/>
              </a:rPr>
              <a:t> virtual assistant for </a:t>
            </a:r>
            <a:r>
              <a:rPr lang="en-US" sz="1900" b="1" dirty="0" err="1">
                <a:solidFill>
                  <a:srgbClr val="000000"/>
                </a:solidFill>
                <a:latin typeface="Constantia" pitchFamily="18" charset="0"/>
                <a:ea typeface="Canva Sans Bold"/>
                <a:cs typeface="Canva Sans Bold"/>
                <a:sym typeface="Canva Sans Bold"/>
              </a:rPr>
              <a:t>DoTE</a:t>
            </a:r>
            <a:r>
              <a:rPr lang="en-US" sz="1900" b="1" dirty="0">
                <a:solidFill>
                  <a:srgbClr val="000000"/>
                </a:solidFill>
                <a:latin typeface="Constantia" pitchFamily="18" charset="0"/>
                <a:ea typeface="Canva Sans Bold"/>
                <a:cs typeface="Canva Sans Bold"/>
                <a:sym typeface="Canva Sans Bold"/>
              </a:rPr>
              <a:t> students :-</a:t>
            </a:r>
          </a:p>
          <a:p>
            <a:pPr algn="just">
              <a:lnSpc>
                <a:spcPts val="2593"/>
              </a:lnSpc>
              <a:spcBef>
                <a:spcPct val="0"/>
              </a:spcBef>
            </a:pPr>
            <a:r>
              <a:rPr lang="en-US" sz="1900" dirty="0">
                <a:solidFill>
                  <a:srgbClr val="000000"/>
                </a:solidFill>
                <a:latin typeface="Constantia" pitchFamily="18" charset="0"/>
                <a:ea typeface="Canva Sans"/>
                <a:cs typeface="Canva Sans"/>
                <a:sym typeface="Canva Sans"/>
              </a:rPr>
              <a:t>        • 24×7 instant, accurate responses</a:t>
            </a:r>
          </a:p>
          <a:p>
            <a:pPr algn="just">
              <a:lnSpc>
                <a:spcPts val="2593"/>
              </a:lnSpc>
              <a:spcBef>
                <a:spcPct val="0"/>
              </a:spcBef>
            </a:pPr>
            <a:r>
              <a:rPr lang="en-US" sz="1900" dirty="0">
                <a:solidFill>
                  <a:srgbClr val="000000"/>
                </a:solidFill>
                <a:latin typeface="Constantia" pitchFamily="18" charset="0"/>
                <a:ea typeface="Canva Sans"/>
                <a:cs typeface="Canva Sans"/>
                <a:sym typeface="Canva Sans"/>
              </a:rPr>
              <a:t>        • Cuts admin workload &amp; boosts student satisfaction</a:t>
            </a:r>
          </a:p>
          <a:p>
            <a:pPr algn="just">
              <a:lnSpc>
                <a:spcPts val="2593"/>
              </a:lnSpc>
              <a:spcBef>
                <a:spcPct val="0"/>
              </a:spcBef>
            </a:pPr>
            <a:r>
              <a:rPr lang="en-US" sz="1900" dirty="0">
                <a:solidFill>
                  <a:srgbClr val="000000"/>
                </a:solidFill>
                <a:latin typeface="Constantia" pitchFamily="18" charset="0"/>
                <a:ea typeface="Canva Sans"/>
                <a:cs typeface="Canva Sans"/>
                <a:sym typeface="Canva Sans"/>
              </a:rPr>
              <a:t>    </a:t>
            </a:r>
            <a:r>
              <a:rPr lang="en-US" sz="1900" b="1" dirty="0">
                <a:solidFill>
                  <a:srgbClr val="000000"/>
                </a:solidFill>
                <a:latin typeface="Constantia" pitchFamily="18" charset="0"/>
                <a:ea typeface="Canva Sans Bold"/>
                <a:cs typeface="Canva Sans Bold"/>
                <a:sym typeface="Canva Sans Bold"/>
              </a:rPr>
              <a:t>2. </a:t>
            </a:r>
            <a:r>
              <a:rPr lang="en-US" sz="1900" b="1" dirty="0" err="1">
                <a:solidFill>
                  <a:srgbClr val="000000"/>
                </a:solidFill>
                <a:latin typeface="Constantia" pitchFamily="18" charset="0"/>
                <a:ea typeface="Canva Sans Bold"/>
                <a:cs typeface="Canva Sans Bold"/>
                <a:sym typeface="Canva Sans Bold"/>
              </a:rPr>
              <a:t>End‑to‑End</a:t>
            </a:r>
            <a:r>
              <a:rPr lang="en-US" sz="1900" b="1" dirty="0">
                <a:solidFill>
                  <a:srgbClr val="000000"/>
                </a:solidFill>
                <a:latin typeface="Constantia" pitchFamily="18" charset="0"/>
                <a:ea typeface="Canva Sans Bold"/>
                <a:cs typeface="Canva Sans Bold"/>
                <a:sym typeface="Canva Sans Bold"/>
              </a:rPr>
              <a:t> Workflow :- </a:t>
            </a:r>
          </a:p>
          <a:p>
            <a:pPr algn="just">
              <a:lnSpc>
                <a:spcPts val="2593"/>
              </a:lnSpc>
              <a:spcBef>
                <a:spcPct val="0"/>
              </a:spcBef>
            </a:pPr>
            <a:r>
              <a:rPr lang="en-US" sz="1900" dirty="0">
                <a:solidFill>
                  <a:srgbClr val="000000"/>
                </a:solidFill>
                <a:latin typeface="Constantia" pitchFamily="18" charset="0"/>
                <a:ea typeface="Canva Sans"/>
                <a:cs typeface="Canva Sans"/>
                <a:sym typeface="Canva Sans"/>
              </a:rPr>
              <a:t>        • User query→ NLP engine → Intent </a:t>
            </a:r>
            <a:r>
              <a:rPr lang="en-US" sz="1900" dirty="0" err="1">
                <a:solidFill>
                  <a:srgbClr val="000000"/>
                </a:solidFill>
                <a:latin typeface="Constantia" pitchFamily="18" charset="0"/>
                <a:ea typeface="Canva Sans"/>
                <a:cs typeface="Canva Sans"/>
                <a:sym typeface="Canva Sans"/>
              </a:rPr>
              <a:t>detection→Knowledge</a:t>
            </a:r>
            <a:r>
              <a:rPr lang="en-US" sz="1900" dirty="0">
                <a:solidFill>
                  <a:srgbClr val="000000"/>
                </a:solidFill>
                <a:latin typeface="Constantia" pitchFamily="18" charset="0"/>
                <a:ea typeface="Canva Sans"/>
                <a:cs typeface="Canva Sans"/>
                <a:sym typeface="Canva Sans"/>
              </a:rPr>
              <a:t> base lookup →  Response </a:t>
            </a:r>
          </a:p>
          <a:p>
            <a:pPr algn="just">
              <a:lnSpc>
                <a:spcPts val="2593"/>
              </a:lnSpc>
              <a:spcBef>
                <a:spcPct val="0"/>
              </a:spcBef>
            </a:pPr>
            <a:r>
              <a:rPr lang="en-US" sz="1900" dirty="0">
                <a:solidFill>
                  <a:srgbClr val="000000"/>
                </a:solidFill>
                <a:latin typeface="Constantia" pitchFamily="18" charset="0"/>
                <a:ea typeface="Canva Sans"/>
                <a:cs typeface="Canva Sans"/>
                <a:sym typeface="Canva Sans"/>
              </a:rPr>
              <a:t>        • Continuous learning loop from feedback</a:t>
            </a:r>
          </a:p>
          <a:p>
            <a:pPr algn="just">
              <a:lnSpc>
                <a:spcPts val="2593"/>
              </a:lnSpc>
              <a:spcBef>
                <a:spcPct val="0"/>
              </a:spcBef>
            </a:pPr>
            <a:r>
              <a:rPr lang="en-US" sz="1900" b="1" dirty="0">
                <a:solidFill>
                  <a:srgbClr val="000000"/>
                </a:solidFill>
                <a:latin typeface="Constantia" pitchFamily="18" charset="0"/>
                <a:ea typeface="Canva Sans Bold"/>
                <a:cs typeface="Canva Sans Bold"/>
                <a:sym typeface="Canva Sans Bold"/>
              </a:rPr>
              <a:t>    3. Core Capabilities :-</a:t>
            </a:r>
          </a:p>
          <a:p>
            <a:pPr algn="just">
              <a:lnSpc>
                <a:spcPts val="2593"/>
              </a:lnSpc>
              <a:spcBef>
                <a:spcPct val="0"/>
              </a:spcBef>
            </a:pPr>
            <a:r>
              <a:rPr lang="en-US" sz="1900" dirty="0">
                <a:solidFill>
                  <a:srgbClr val="000000"/>
                </a:solidFill>
                <a:latin typeface="Constantia" pitchFamily="18" charset="0"/>
                <a:ea typeface="Canva Sans"/>
                <a:cs typeface="Canva Sans"/>
                <a:sym typeface="Canva Sans"/>
              </a:rPr>
              <a:t>        • Admissions FAQs </a:t>
            </a:r>
          </a:p>
          <a:p>
            <a:pPr algn="just">
              <a:lnSpc>
                <a:spcPts val="2593"/>
              </a:lnSpc>
              <a:spcBef>
                <a:spcPct val="0"/>
              </a:spcBef>
            </a:pPr>
            <a:r>
              <a:rPr lang="en-US" sz="1900" dirty="0">
                <a:solidFill>
                  <a:srgbClr val="000000"/>
                </a:solidFill>
                <a:latin typeface="Constantia" pitchFamily="18" charset="0"/>
                <a:ea typeface="Canva Sans"/>
                <a:cs typeface="Canva Sans"/>
                <a:sym typeface="Canva Sans"/>
              </a:rPr>
              <a:t>        • Course &amp; syllabus info </a:t>
            </a:r>
          </a:p>
          <a:p>
            <a:pPr algn="just">
              <a:lnSpc>
                <a:spcPts val="2593"/>
              </a:lnSpc>
              <a:spcBef>
                <a:spcPct val="0"/>
              </a:spcBef>
            </a:pPr>
            <a:r>
              <a:rPr lang="en-US" sz="1900" dirty="0">
                <a:solidFill>
                  <a:srgbClr val="000000"/>
                </a:solidFill>
                <a:latin typeface="Constantia" pitchFamily="18" charset="0"/>
                <a:ea typeface="Canva Sans"/>
                <a:cs typeface="Canva Sans"/>
                <a:sym typeface="Canva Sans"/>
              </a:rPr>
              <a:t>        • Scholarship guidance</a:t>
            </a:r>
          </a:p>
          <a:p>
            <a:pPr algn="just">
              <a:lnSpc>
                <a:spcPts val="2593"/>
              </a:lnSpc>
              <a:spcBef>
                <a:spcPct val="0"/>
              </a:spcBef>
            </a:pPr>
            <a:r>
              <a:rPr lang="en-US" sz="1900" dirty="0">
                <a:solidFill>
                  <a:srgbClr val="000000"/>
                </a:solidFill>
                <a:latin typeface="Constantia" pitchFamily="18" charset="0"/>
                <a:ea typeface="Canva Sans"/>
                <a:cs typeface="Canva Sans"/>
                <a:sym typeface="Canva Sans"/>
              </a:rPr>
              <a:t>        • Event &amp; result alerts </a:t>
            </a:r>
          </a:p>
          <a:p>
            <a:pPr algn="just">
              <a:lnSpc>
                <a:spcPts val="2593"/>
              </a:lnSpc>
              <a:spcBef>
                <a:spcPct val="0"/>
              </a:spcBef>
            </a:pPr>
            <a:r>
              <a:rPr lang="en-US" sz="1900" dirty="0">
                <a:solidFill>
                  <a:srgbClr val="000000"/>
                </a:solidFill>
                <a:latin typeface="Constantia" pitchFamily="18" charset="0"/>
                <a:ea typeface="Canva Sans"/>
                <a:cs typeface="Canva Sans"/>
                <a:sym typeface="Canva Sans"/>
              </a:rPr>
              <a:t>       • Grievance </a:t>
            </a:r>
            <a:r>
              <a:rPr lang="en-US" sz="1900" dirty="0" err="1">
                <a:solidFill>
                  <a:srgbClr val="000000"/>
                </a:solidFill>
                <a:latin typeface="Constantia" pitchFamily="18" charset="0"/>
                <a:ea typeface="Canva Sans"/>
                <a:cs typeface="Canva Sans"/>
                <a:sym typeface="Canva Sans"/>
              </a:rPr>
              <a:t>redressal</a:t>
            </a:r>
            <a:r>
              <a:rPr lang="en-US" sz="1900" dirty="0">
                <a:solidFill>
                  <a:srgbClr val="000000"/>
                </a:solidFill>
                <a:latin typeface="Constantia" pitchFamily="18" charset="0"/>
                <a:ea typeface="Canva Sans"/>
                <a:cs typeface="Canva Sans"/>
                <a:sym typeface="Canva Sans"/>
              </a:rPr>
              <a:t> routing</a:t>
            </a:r>
          </a:p>
          <a:p>
            <a:pPr>
              <a:lnSpc>
                <a:spcPts val="2593"/>
              </a:lnSpc>
              <a:spcBef>
                <a:spcPct val="0"/>
              </a:spcBef>
            </a:pPr>
            <a:endParaRPr/>
          </a:p>
          <a:p>
            <a:pPr>
              <a:lnSpc>
                <a:spcPts val="2593"/>
              </a:lnSpc>
              <a:spcBef>
                <a:spcPct val="0"/>
              </a:spcBef>
            </a:pPr>
            <a:endParaRPr/>
          </a:p>
        </p:txBody>
      </p:sp>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TotalTime>
  <Words>1381</Words>
  <Application>Microsoft Office PowerPoint</Application>
  <PresentationFormat>Custom</PresentationFormat>
  <Paragraphs>144</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Algerian</vt:lpstr>
      <vt:lpstr>Arial</vt:lpstr>
      <vt:lpstr>Calisto MT</vt:lpstr>
      <vt:lpstr>Cambria</vt:lpstr>
      <vt:lpstr>Constantia</vt:lpstr>
      <vt:lpstr>StarBats</vt:lpstr>
      <vt:lpstr>Times</vt:lpstr>
      <vt:lpstr>Times New Roman</vt:lpstr>
      <vt:lpstr>Default Design</vt:lpstr>
      <vt:lpstr> </vt:lpstr>
      <vt:lpstr>PowerPoint Presentation</vt:lpstr>
      <vt:lpstr>PowerPoint Presentation</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screenshot</vt:lpstr>
      <vt:lpstr>PowerPoint Presentation</vt:lpstr>
      <vt:lpstr>PowerPoint Presentation</vt:lpstr>
      <vt:lpstr>User Interface of Chatbot</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lakshya</dc:creator>
  <cp:lastModifiedBy>Lakshya Jain</cp:lastModifiedBy>
  <cp:revision>578</cp:revision>
  <dcterms:created xsi:type="dcterms:W3CDTF">2025-03-27T07:57:05Z</dcterms:created>
  <dcterms:modified xsi:type="dcterms:W3CDTF">2025-04-25T06:08:09Z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1033-4.7.0.7770</vt:lpwstr>
  </property>
</Properties>
</file>