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22"/>
            <a:ext cx="12186987" cy="68608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88526" y="2292336"/>
            <a:ext cx="9144000" cy="1135253"/>
          </a:xfrm>
        </p:spPr>
        <p:txBody>
          <a:bodyPr anchor="b">
            <a:normAutofit/>
          </a:bodyPr>
          <a:lstStyle>
            <a:lvl1pPr algn="r">
              <a:defRPr sz="4400" b="1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88526" y="3574742"/>
            <a:ext cx="9144000" cy="628768"/>
          </a:xfrm>
        </p:spPr>
        <p:txBody>
          <a:bodyPr/>
          <a:lstStyle>
            <a:lvl1pPr marL="0" indent="0" algn="r">
              <a:buNone/>
              <a:defRPr sz="24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236178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23"/>
            <a:ext cx="12192001" cy="68636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91069"/>
            <a:ext cx="10515600" cy="791571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176532"/>
            <a:ext cx="10515600" cy="500043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02208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22"/>
            <a:ext cx="12368807" cy="69631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482134"/>
            <a:ext cx="10515600" cy="537736"/>
          </a:xfrm>
        </p:spPr>
        <p:txBody>
          <a:bodyPr>
            <a:normAutofit/>
          </a:bodyPr>
          <a:lstStyle>
            <a:lvl1pPr algn="ctr">
              <a:defRPr sz="3200" b="1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2224586"/>
            <a:ext cx="10515600" cy="403973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77087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22"/>
            <a:ext cx="12186987" cy="68608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5692" y="3029742"/>
            <a:ext cx="10515600" cy="795693"/>
          </a:xfrm>
        </p:spPr>
        <p:txBody>
          <a:bodyPr anchor="b">
            <a:normAutofit/>
          </a:bodyPr>
          <a:lstStyle>
            <a:lvl1pPr algn="ctr">
              <a:defRPr sz="4400" b="1" baseline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Add text to end slide</a:t>
            </a:r>
          </a:p>
        </p:txBody>
      </p:sp>
    </p:spTree>
    <p:extLst>
      <p:ext uri="{BB962C8B-B14F-4D97-AF65-F5344CB8AC3E}">
        <p14:creationId xmlns:p14="http://schemas.microsoft.com/office/powerpoint/2010/main" val="20523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23"/>
            <a:ext cx="12192001" cy="686364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176532"/>
            <a:ext cx="5181600" cy="5000431"/>
          </a:xfr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176532"/>
            <a:ext cx="5181600" cy="5000431"/>
          </a:xfr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91069"/>
            <a:ext cx="10515600" cy="791571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805723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22"/>
            <a:ext cx="12368807" cy="696318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2238234"/>
            <a:ext cx="5181600" cy="3938730"/>
          </a:xfr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2238234"/>
            <a:ext cx="5181600" cy="3938729"/>
          </a:xfr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392073"/>
            <a:ext cx="10515600" cy="641444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555623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876821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583341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15500-6DB4-4340-9B2D-65F00F318DE4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D1AED-FB21-4BC5-ADA4-092E4BB55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06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61" r:id="rId6"/>
    <p:sldLayoutId id="2147483654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DETEKSI BAHASA REKAM MEDIS DENGAN BIG DATA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dirty="0"/>
              <a:t>Nama : Laksita Kusuma Wardhani</a:t>
            </a:r>
          </a:p>
          <a:p>
            <a:r>
              <a:rPr lang="pl-PL" dirty="0"/>
              <a:t>NIM : 21/476211/PPA/06155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048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B20FB-AC8E-4526-A206-7255388D3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F47AC-A97B-424C-9A25-C64390906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menulis</a:t>
            </a:r>
            <a:r>
              <a:rPr lang="en-US" dirty="0"/>
              <a:t> proses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mengolah</a:t>
            </a:r>
            <a:r>
              <a:rPr lang="en-US" dirty="0"/>
              <a:t> Big Data dan </a:t>
            </a:r>
            <a:r>
              <a:rPr lang="en-US" dirty="0" err="1"/>
              <a:t>mendeteksi</a:t>
            </a:r>
            <a:r>
              <a:rPr lang="en-US" dirty="0"/>
              <a:t> </a:t>
            </a:r>
            <a:r>
              <a:rPr lang="en-US" dirty="0" err="1"/>
              <a:t>bahasanya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64851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E6F52-4E0F-4ECC-8730-581BB177F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Scrapping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17A61-FF94-4320-84E9-004F319A6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Dalam</a:t>
            </a:r>
            <a:r>
              <a:rPr lang="en-US" dirty="0"/>
              <a:t> proses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didapatkan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website </a:t>
            </a:r>
            <a:r>
              <a:rPr lang="en-US" dirty="0" err="1"/>
              <a:t>pubmed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keyword anemia, </a:t>
            </a:r>
            <a:r>
              <a:rPr lang="en-US" dirty="0" err="1"/>
              <a:t>disini</a:t>
            </a:r>
            <a:r>
              <a:rPr lang="en-US" dirty="0"/>
              <a:t> di </a:t>
            </a:r>
            <a:r>
              <a:rPr lang="en-US" dirty="0" err="1"/>
              <a:t>dapatkan</a:t>
            </a:r>
            <a:r>
              <a:rPr lang="en-US" dirty="0"/>
              <a:t> data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artikel</a:t>
            </a:r>
            <a:r>
              <a:rPr lang="en-US" dirty="0"/>
              <a:t>, author,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deskripsinya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020CED-24CB-4D51-AD90-EC92C8729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376" y="2552029"/>
            <a:ext cx="4155141" cy="31294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EB40C0-BDD1-4DFB-90BC-59BAA7151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4623" y="2552029"/>
            <a:ext cx="4935070" cy="198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750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700AF-37D3-4459-903E-87F23B4EB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Mapreduce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F0F94-6157-4009-ACFA-4D769292A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mapreduce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Program wordcount </a:t>
            </a:r>
            <a:r>
              <a:rPr lang="en-US" dirty="0" err="1"/>
              <a:t>dari</a:t>
            </a:r>
            <a:r>
              <a:rPr lang="en-US" dirty="0"/>
              <a:t> Java</a:t>
            </a:r>
            <a:r>
              <a:rPr lang="en-ID" dirty="0"/>
              <a:t>,</a:t>
            </a:r>
          </a:p>
          <a:p>
            <a:pPr marL="0" indent="0">
              <a:buNone/>
            </a:pPr>
            <a:r>
              <a:rPr lang="en-ID" dirty="0"/>
              <a:t>wordcount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endParaRPr lang="en-ID" dirty="0"/>
          </a:p>
          <a:p>
            <a:pPr marL="0" indent="0">
              <a:buNone/>
            </a:pPr>
            <a:r>
              <a:rPr lang="en-ID" dirty="0" err="1"/>
              <a:t>mengetahui</a:t>
            </a:r>
            <a:r>
              <a:rPr lang="en-ID" dirty="0"/>
              <a:t> </a:t>
            </a:r>
            <a:r>
              <a:rPr lang="en-ID" dirty="0" err="1"/>
              <a:t>banyaknya</a:t>
            </a:r>
            <a:r>
              <a:rPr lang="en-ID" dirty="0"/>
              <a:t> kata</a:t>
            </a:r>
          </a:p>
          <a:p>
            <a:pPr marL="0" indent="0">
              <a:buNone/>
            </a:pPr>
            <a:r>
              <a:rPr lang="en-ID" dirty="0"/>
              <a:t>yang </a:t>
            </a:r>
            <a:r>
              <a:rPr lang="en-ID" dirty="0" err="1"/>
              <a:t>terulang</a:t>
            </a:r>
            <a:r>
              <a:rPr lang="en-ID" dirty="0"/>
              <a:t> pada</a:t>
            </a:r>
          </a:p>
          <a:p>
            <a:pPr marL="0" indent="0">
              <a:buNone/>
            </a:pPr>
            <a:r>
              <a:rPr lang="en-ID" dirty="0"/>
              <a:t>dataset </a:t>
            </a:r>
            <a:r>
              <a:rPr lang="en-ID" dirty="0" err="1"/>
              <a:t>sebelumnya</a:t>
            </a:r>
            <a:r>
              <a:rPr lang="en-ID" dirty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nya</a:t>
            </a:r>
            <a:r>
              <a:rPr lang="en-US" dirty="0"/>
              <a:t> :</a:t>
            </a:r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20E012-0EBD-417B-976D-325F04E24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380" y="1200759"/>
            <a:ext cx="1751550" cy="448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277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5EBA8-F41D-4E40-BA49-99EFFFA48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SparkNLP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D4757-1479-41CB-B2B8-2C87B2BC2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SparkNLP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open source library text processing </a:t>
            </a:r>
            <a:r>
              <a:rPr lang="en-US" dirty="0" err="1"/>
              <a:t>untuk</a:t>
            </a:r>
            <a:r>
              <a:rPr lang="en-US" dirty="0"/>
              <a:t> Python, Java, dan Scala. </a:t>
            </a:r>
            <a:r>
              <a:rPr lang="en-US" dirty="0" err="1"/>
              <a:t>Dalam</a:t>
            </a:r>
            <a:r>
              <a:rPr lang="en-US" dirty="0"/>
              <a:t> program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digunakan</a:t>
            </a:r>
            <a:r>
              <a:rPr lang="en-US" dirty="0"/>
              <a:t> library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mendeteksi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dataset yang di </a:t>
            </a:r>
            <a:r>
              <a:rPr lang="en-US" dirty="0" err="1"/>
              <a:t>ekstrak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Pubmed</a:t>
            </a:r>
            <a:r>
              <a:rPr lang="en-US" dirty="0"/>
              <a:t>. Hasil </a:t>
            </a:r>
            <a:r>
              <a:rPr lang="en-US" dirty="0" err="1"/>
              <a:t>menunjukan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artikel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Pubmed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keyword anemia </a:t>
            </a:r>
            <a:r>
              <a:rPr lang="en-US" dirty="0" err="1"/>
              <a:t>terdeteksi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Bahasa </a:t>
            </a:r>
            <a:r>
              <a:rPr lang="en-US" dirty="0" err="1"/>
              <a:t>Inggris</a:t>
            </a:r>
            <a:r>
              <a:rPr lang="en-US" dirty="0"/>
              <a:t>,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hasilnya</a:t>
            </a:r>
            <a:r>
              <a:rPr lang="en-US" dirty="0"/>
              <a:t> :</a:t>
            </a:r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A94762-45B1-4570-913E-69B49A1B2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1589" y="3122618"/>
            <a:ext cx="1017494" cy="269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373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74280-EE80-4891-984D-1A405F5F4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SparkSQL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10F84-FD63-42E8-86EF-2550D6CCB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SparkSQL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Spark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prosesing</a:t>
            </a:r>
            <a:r>
              <a:rPr lang="en-US" dirty="0"/>
              <a:t> data </a:t>
            </a:r>
            <a:r>
              <a:rPr lang="en-US" dirty="0" err="1"/>
              <a:t>terstruktur</a:t>
            </a:r>
            <a:r>
              <a:rPr lang="en-US" dirty="0"/>
              <a:t>. </a:t>
            </a:r>
            <a:r>
              <a:rPr lang="en-US" dirty="0" err="1"/>
              <a:t>Dalam</a:t>
            </a:r>
            <a:r>
              <a:rPr lang="en-US" dirty="0"/>
              <a:t> proses </a:t>
            </a:r>
            <a:r>
              <a:rPr lang="en-US" dirty="0" err="1"/>
              <a:t>ini</a:t>
            </a:r>
            <a:r>
              <a:rPr lang="en-US" dirty="0"/>
              <a:t> dataset </a:t>
            </a:r>
            <a:r>
              <a:rPr lang="en-US" dirty="0" err="1"/>
              <a:t>dicoba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dibaca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format csv, </a:t>
            </a:r>
            <a:r>
              <a:rPr lang="en-US" dirty="0" err="1"/>
              <a:t>mengganti</a:t>
            </a:r>
            <a:r>
              <a:rPr lang="en-US" dirty="0"/>
              <a:t> header, dan </a:t>
            </a:r>
            <a:r>
              <a:rPr lang="en-US" dirty="0" err="1"/>
              <a:t>mengeskport</a:t>
            </a:r>
            <a:r>
              <a:rPr lang="en-US" dirty="0"/>
              <a:t> data.</a:t>
            </a:r>
          </a:p>
          <a:p>
            <a:pPr marL="0" indent="0">
              <a:buNone/>
            </a:pPr>
            <a:r>
              <a:rPr lang="en-US" dirty="0" err="1"/>
              <a:t>Berikut</a:t>
            </a:r>
            <a:r>
              <a:rPr lang="en-US" dirty="0"/>
              <a:t> data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header.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55A484-6286-4798-91AA-139449C92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709" y="2926193"/>
            <a:ext cx="4976291" cy="258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885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E2CCB-6B34-48FF-87A6-29EE84367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93E1281-26A7-48F8-BA67-2930B6666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Dan </a:t>
            </a:r>
            <a:r>
              <a:rPr lang="en-US" dirty="0" err="1"/>
              <a:t>ini</a:t>
            </a:r>
            <a:r>
              <a:rPr lang="en-US" dirty="0"/>
              <a:t> heading </a:t>
            </a:r>
            <a:r>
              <a:rPr lang="en-US" dirty="0" err="1"/>
              <a:t>setelah</a:t>
            </a:r>
            <a:r>
              <a:rPr lang="en-US" dirty="0"/>
              <a:t> di proses.</a:t>
            </a:r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1997ED-5245-4F7F-B089-8DE555954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166" y="1693330"/>
            <a:ext cx="5006774" cy="237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547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3CBB2-7B33-4CC5-9FD8-B562A5B4F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9EA39-46F4-4607-A465-5B0E1A12C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eksport</a:t>
            </a:r>
            <a:r>
              <a:rPr lang="en-US" dirty="0"/>
              <a:t> data </a:t>
            </a:r>
            <a:r>
              <a:rPr lang="en-US" dirty="0" err="1"/>
              <a:t>dimana</a:t>
            </a:r>
            <a:r>
              <a:rPr lang="en-US" dirty="0"/>
              <a:t> data </a:t>
            </a:r>
            <a:r>
              <a:rPr lang="en-US" dirty="0" err="1"/>
              <a:t>dibaca</a:t>
            </a:r>
            <a:r>
              <a:rPr lang="en-US" dirty="0"/>
              <a:t> Kembali oleh </a:t>
            </a:r>
            <a:r>
              <a:rPr lang="en-US" dirty="0" err="1"/>
              <a:t>SparkSQL</a:t>
            </a:r>
            <a:endParaRPr lang="en-US" dirty="0"/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6D471C-B940-4B37-B72F-4BF57023C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532" y="1810941"/>
            <a:ext cx="8016935" cy="355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405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669FC18F-DE1D-4FA9-9A8E-2042E34987F2}" vid="{0C8266A3-84C3-4ADA-825E-2EF4B6E2360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Words>192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Segoe UI Light</vt:lpstr>
      <vt:lpstr>Times New Roman</vt:lpstr>
      <vt:lpstr>Office Theme</vt:lpstr>
      <vt:lpstr>DETEKSI BAHASA REKAM MEDIS DENGAN BIG DATA</vt:lpstr>
      <vt:lpstr>Proposal</vt:lpstr>
      <vt:lpstr>Scrapping</vt:lpstr>
      <vt:lpstr>Mapreduce</vt:lpstr>
      <vt:lpstr>SparkNLP</vt:lpstr>
      <vt:lpstr>SparkSQL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 Windows</dc:creator>
  <cp:lastModifiedBy>Laksita Kusuma</cp:lastModifiedBy>
  <cp:revision>3</cp:revision>
  <dcterms:created xsi:type="dcterms:W3CDTF">2018-09-20T06:18:13Z</dcterms:created>
  <dcterms:modified xsi:type="dcterms:W3CDTF">2022-03-15T11:20:25Z</dcterms:modified>
</cp:coreProperties>
</file>