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19" autoAdjust="0"/>
  </p:normalViewPr>
  <p:slideViewPr>
    <p:cSldViewPr snapToGrid="0">
      <p:cViewPr varScale="1">
        <p:scale>
          <a:sx n="135" d="100"/>
          <a:sy n="135" d="100"/>
        </p:scale>
        <p:origin x="138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22FAC-8228-4884-A4F9-28C94EB9EBE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02EAF-64D3-4F5D-96F3-A52D52F820AF}">
      <dgm:prSet phldrT="[Text]"/>
      <dgm:spPr/>
      <dgm:t>
        <a:bodyPr/>
        <a:lstStyle/>
        <a:p>
          <a:r>
            <a:rPr lang="en-US" dirty="0"/>
            <a:t>NoSQL datastore</a:t>
          </a:r>
        </a:p>
      </dgm:t>
    </dgm:pt>
    <dgm:pt modelId="{D8DBF60C-2913-4007-89B1-762D6B9C36F7}" type="parTrans" cxnId="{B684EEFF-88B9-4183-A0E1-366B9C3F7696}">
      <dgm:prSet/>
      <dgm:spPr/>
      <dgm:t>
        <a:bodyPr/>
        <a:lstStyle/>
        <a:p>
          <a:endParaRPr lang="en-US"/>
        </a:p>
      </dgm:t>
    </dgm:pt>
    <dgm:pt modelId="{8FB509DD-FDF3-4595-8164-C22CDA50E881}" type="sibTrans" cxnId="{B684EEFF-88B9-4183-A0E1-366B9C3F7696}">
      <dgm:prSet/>
      <dgm:spPr/>
      <dgm:t>
        <a:bodyPr/>
        <a:lstStyle/>
        <a:p>
          <a:endParaRPr lang="en-US"/>
        </a:p>
      </dgm:t>
    </dgm:pt>
    <dgm:pt modelId="{7E63D6AC-E1F2-45B1-840C-E8F4C889AAF0}">
      <dgm:prSet phldrT="[Text]"/>
      <dgm:spPr/>
      <dgm:t>
        <a:bodyPr/>
        <a:lstStyle/>
        <a:p>
          <a:r>
            <a:rPr lang="en-US" dirty="0"/>
            <a:t>E.g., use a non-relational datastore for pricing &amp; analytics data</a:t>
          </a:r>
        </a:p>
      </dgm:t>
    </dgm:pt>
    <dgm:pt modelId="{FA58603A-935B-4F79-9896-341FDF8CF560}" type="parTrans" cxnId="{4197D45C-0239-4003-967F-0AD719D7803C}">
      <dgm:prSet/>
      <dgm:spPr/>
      <dgm:t>
        <a:bodyPr/>
        <a:lstStyle/>
        <a:p>
          <a:endParaRPr lang="en-US"/>
        </a:p>
      </dgm:t>
    </dgm:pt>
    <dgm:pt modelId="{3BDBCFE0-AF99-4247-9E7C-3E82210D16E2}" type="sibTrans" cxnId="{4197D45C-0239-4003-967F-0AD719D7803C}">
      <dgm:prSet/>
      <dgm:spPr/>
      <dgm:t>
        <a:bodyPr/>
        <a:lstStyle/>
        <a:p>
          <a:endParaRPr lang="en-US"/>
        </a:p>
      </dgm:t>
    </dgm:pt>
    <dgm:pt modelId="{7CAA9E80-D334-486F-9090-93C1DD8712DB}">
      <dgm:prSet phldrT="[Text]"/>
      <dgm:spPr/>
      <dgm:t>
        <a:bodyPr/>
        <a:lstStyle/>
        <a:p>
          <a:r>
            <a:rPr lang="en-US" dirty="0"/>
            <a:t>Nothing in the problem statement suggests the need for massive write scalability or time-series optimization</a:t>
          </a:r>
        </a:p>
      </dgm:t>
    </dgm:pt>
    <dgm:pt modelId="{AB867A15-CDBD-4152-9DA3-AC07DEAB2E8E}" type="parTrans" cxnId="{685AB95A-8BA4-4252-9FA3-CFA099F0D865}">
      <dgm:prSet/>
      <dgm:spPr/>
      <dgm:t>
        <a:bodyPr/>
        <a:lstStyle/>
        <a:p>
          <a:endParaRPr lang="en-US"/>
        </a:p>
      </dgm:t>
    </dgm:pt>
    <dgm:pt modelId="{FBB3994C-0397-41C6-887D-F9BDC2784DB3}" type="sibTrans" cxnId="{685AB95A-8BA4-4252-9FA3-CFA099F0D865}">
      <dgm:prSet/>
      <dgm:spPr/>
      <dgm:t>
        <a:bodyPr/>
        <a:lstStyle/>
        <a:p>
          <a:endParaRPr lang="en-US"/>
        </a:p>
      </dgm:t>
    </dgm:pt>
    <dgm:pt modelId="{6E9BB3F1-C003-464E-92FA-EF9562C0520A}">
      <dgm:prSet phldrT="[Text]"/>
      <dgm:spPr/>
      <dgm:t>
        <a:bodyPr/>
        <a:lstStyle/>
        <a:p>
          <a:r>
            <a:rPr lang="en-US" dirty="0"/>
            <a:t>Elastic Stack</a:t>
          </a:r>
        </a:p>
      </dgm:t>
    </dgm:pt>
    <dgm:pt modelId="{025D3D01-D600-4716-95E2-024892A55402}" type="parTrans" cxnId="{2E7E4212-75B6-40AA-B3DE-8A84768CD01D}">
      <dgm:prSet/>
      <dgm:spPr/>
      <dgm:t>
        <a:bodyPr/>
        <a:lstStyle/>
        <a:p>
          <a:endParaRPr lang="en-US"/>
        </a:p>
      </dgm:t>
    </dgm:pt>
    <dgm:pt modelId="{0942564A-79F4-4E22-AB06-2B59C90B06AB}" type="sibTrans" cxnId="{2E7E4212-75B6-40AA-B3DE-8A84768CD01D}">
      <dgm:prSet/>
      <dgm:spPr/>
      <dgm:t>
        <a:bodyPr/>
        <a:lstStyle/>
        <a:p>
          <a:endParaRPr lang="en-US"/>
        </a:p>
      </dgm:t>
    </dgm:pt>
    <dgm:pt modelId="{F220E9D7-9658-45B8-89EA-6B4893EF1795}">
      <dgm:prSet phldrT="[Text]"/>
      <dgm:spPr/>
      <dgm:t>
        <a:bodyPr/>
        <a:lstStyle/>
        <a:p>
          <a:r>
            <a:rPr lang="en-US" dirty="0"/>
            <a:t>E.g., use Elastic products for pricing &amp; analytics data</a:t>
          </a:r>
        </a:p>
      </dgm:t>
    </dgm:pt>
    <dgm:pt modelId="{74981E33-1534-4EA3-8C53-9462162ECF2C}" type="parTrans" cxnId="{9E9D6376-B87F-445B-BA02-6EC41C3911AD}">
      <dgm:prSet/>
      <dgm:spPr/>
      <dgm:t>
        <a:bodyPr/>
        <a:lstStyle/>
        <a:p>
          <a:endParaRPr lang="en-US"/>
        </a:p>
      </dgm:t>
    </dgm:pt>
    <dgm:pt modelId="{2AF15F95-90A2-4F24-A73A-99953FBFB20A}" type="sibTrans" cxnId="{9E9D6376-B87F-445B-BA02-6EC41C3911AD}">
      <dgm:prSet/>
      <dgm:spPr/>
      <dgm:t>
        <a:bodyPr/>
        <a:lstStyle/>
        <a:p>
          <a:endParaRPr lang="en-US"/>
        </a:p>
      </dgm:t>
    </dgm:pt>
    <dgm:pt modelId="{416F8C3A-4816-4904-92F7-CF565134F17D}">
      <dgm:prSet phldrT="[Text]"/>
      <dgm:spPr/>
      <dgm:t>
        <a:bodyPr/>
        <a:lstStyle/>
        <a:p>
          <a:r>
            <a:rPr lang="en-US" dirty="0"/>
            <a:t>The problem statement does not directly call for full-text search (or other Elastic-specific) capabilities</a:t>
          </a:r>
        </a:p>
      </dgm:t>
    </dgm:pt>
    <dgm:pt modelId="{CD509DFB-A7B7-46A6-A7DF-29714CCE0BE1}" type="parTrans" cxnId="{C142AFF4-1B41-4019-AC66-53C00ED37BA0}">
      <dgm:prSet/>
      <dgm:spPr/>
      <dgm:t>
        <a:bodyPr/>
        <a:lstStyle/>
        <a:p>
          <a:endParaRPr lang="en-US"/>
        </a:p>
      </dgm:t>
    </dgm:pt>
    <dgm:pt modelId="{7BDAE99F-E44A-439C-9BEE-46862C028AA5}" type="sibTrans" cxnId="{C142AFF4-1B41-4019-AC66-53C00ED37BA0}">
      <dgm:prSet/>
      <dgm:spPr/>
      <dgm:t>
        <a:bodyPr/>
        <a:lstStyle/>
        <a:p>
          <a:endParaRPr lang="en-US"/>
        </a:p>
      </dgm:t>
    </dgm:pt>
    <dgm:pt modelId="{E2A061EC-6820-4BE1-B8FF-E56809FF5E98}">
      <dgm:prSet phldrT="[Text]"/>
      <dgm:spPr/>
      <dgm:t>
        <a:bodyPr/>
        <a:lstStyle/>
        <a:p>
          <a:r>
            <a:rPr lang="en-US" dirty="0" err="1"/>
            <a:t>BigQuery</a:t>
          </a:r>
          <a:r>
            <a:rPr lang="en-US" dirty="0"/>
            <a:t>/Redshift</a:t>
          </a:r>
        </a:p>
      </dgm:t>
    </dgm:pt>
    <dgm:pt modelId="{C475D842-F86C-4C6D-BF73-87CC38BA3A1C}" type="parTrans" cxnId="{CC142FCD-9B37-420B-B385-CA63D4E5394E}">
      <dgm:prSet/>
      <dgm:spPr/>
      <dgm:t>
        <a:bodyPr/>
        <a:lstStyle/>
        <a:p>
          <a:endParaRPr lang="en-US"/>
        </a:p>
      </dgm:t>
    </dgm:pt>
    <dgm:pt modelId="{A3E4233C-97A3-43C0-9D17-0D2E8624F322}" type="sibTrans" cxnId="{CC142FCD-9B37-420B-B385-CA63D4E5394E}">
      <dgm:prSet/>
      <dgm:spPr/>
      <dgm:t>
        <a:bodyPr/>
        <a:lstStyle/>
        <a:p>
          <a:endParaRPr lang="en-US"/>
        </a:p>
      </dgm:t>
    </dgm:pt>
    <dgm:pt modelId="{A9258BE4-B654-4CEA-8160-5B2DFFD8D46D}">
      <dgm:prSet phldrT="[Text]"/>
      <dgm:spPr/>
      <dgm:t>
        <a:bodyPr/>
        <a:lstStyle/>
        <a:p>
          <a:r>
            <a:rPr lang="en-US" dirty="0"/>
            <a:t>E.g., use a cloud-specific analytical data warehouse</a:t>
          </a:r>
        </a:p>
      </dgm:t>
    </dgm:pt>
    <dgm:pt modelId="{79B6C6C0-5AAA-4157-AFF2-C1FB6A1A485C}" type="parTrans" cxnId="{194669BC-5FCF-449B-A3B0-58BAC70D334A}">
      <dgm:prSet/>
      <dgm:spPr/>
      <dgm:t>
        <a:bodyPr/>
        <a:lstStyle/>
        <a:p>
          <a:endParaRPr lang="en-US"/>
        </a:p>
      </dgm:t>
    </dgm:pt>
    <dgm:pt modelId="{B18ADAA6-B4EC-40DD-9A1B-140FC42ACB31}" type="sibTrans" cxnId="{194669BC-5FCF-449B-A3B0-58BAC70D334A}">
      <dgm:prSet/>
      <dgm:spPr/>
      <dgm:t>
        <a:bodyPr/>
        <a:lstStyle/>
        <a:p>
          <a:endParaRPr lang="en-US"/>
        </a:p>
      </dgm:t>
    </dgm:pt>
    <dgm:pt modelId="{8C6C2DD0-122B-4818-B438-174FDEDFAE62}">
      <dgm:prSet phldrT="[Text]"/>
      <dgm:spPr/>
      <dgm:t>
        <a:bodyPr/>
        <a:lstStyle/>
        <a:p>
          <a:r>
            <a:rPr lang="en-US" dirty="0"/>
            <a:t>While these products match the problem description, they are proprietary and introduce the risk of vendor lock</a:t>
          </a:r>
        </a:p>
      </dgm:t>
    </dgm:pt>
    <dgm:pt modelId="{41B691DB-CB57-4685-8B49-FB9C8D1A6A53}" type="parTrans" cxnId="{7660B52A-5D01-43FC-A847-61B8D33BF454}">
      <dgm:prSet/>
      <dgm:spPr/>
      <dgm:t>
        <a:bodyPr/>
        <a:lstStyle/>
        <a:p>
          <a:endParaRPr lang="en-US"/>
        </a:p>
      </dgm:t>
    </dgm:pt>
    <dgm:pt modelId="{94ECF2B7-29C1-4825-B33D-876A55A913F7}" type="sibTrans" cxnId="{7660B52A-5D01-43FC-A847-61B8D33BF454}">
      <dgm:prSet/>
      <dgm:spPr/>
      <dgm:t>
        <a:bodyPr/>
        <a:lstStyle/>
        <a:p>
          <a:endParaRPr lang="en-US"/>
        </a:p>
      </dgm:t>
    </dgm:pt>
    <dgm:pt modelId="{4E3943DE-A9B7-4AC1-AB8D-E899608F6941}">
      <dgm:prSet phldrT="[Text]"/>
      <dgm:spPr/>
      <dgm:t>
        <a:bodyPr/>
        <a:lstStyle/>
        <a:p>
          <a:r>
            <a:rPr lang="en-US" dirty="0"/>
            <a:t>At the same time, analytical queries usually require SQL</a:t>
          </a:r>
        </a:p>
      </dgm:t>
    </dgm:pt>
    <dgm:pt modelId="{D27B91A3-82A1-4219-BB77-F7697114CDAD}" type="parTrans" cxnId="{B6553CE3-CEA1-48E3-9B79-3937A0AF90DF}">
      <dgm:prSet/>
      <dgm:spPr/>
      <dgm:t>
        <a:bodyPr/>
        <a:lstStyle/>
        <a:p>
          <a:endParaRPr lang="en-US"/>
        </a:p>
      </dgm:t>
    </dgm:pt>
    <dgm:pt modelId="{87FCC347-B569-4D84-9F17-4E3FDA8226BA}" type="sibTrans" cxnId="{B6553CE3-CEA1-48E3-9B79-3937A0AF90DF}">
      <dgm:prSet/>
      <dgm:spPr/>
      <dgm:t>
        <a:bodyPr/>
        <a:lstStyle/>
        <a:p>
          <a:endParaRPr lang="en-US"/>
        </a:p>
      </dgm:t>
    </dgm:pt>
    <dgm:pt modelId="{6F4A03B0-22E6-44F0-873E-95CDAEB1F073}">
      <dgm:prSet phldrT="[Text]"/>
      <dgm:spPr/>
      <dgm:t>
        <a:bodyPr/>
        <a:lstStyle/>
        <a:p>
          <a:r>
            <a:rPr lang="en-US" dirty="0"/>
            <a:t>A specialized datastore might end up costing substantially more for no discernable benefit</a:t>
          </a:r>
        </a:p>
      </dgm:t>
    </dgm:pt>
    <dgm:pt modelId="{7D4051C4-74E1-4A42-A673-BA5F3828F753}" type="parTrans" cxnId="{C7837C68-59B2-405E-BD65-1BC5DEC69741}">
      <dgm:prSet/>
      <dgm:spPr/>
      <dgm:t>
        <a:bodyPr/>
        <a:lstStyle/>
        <a:p>
          <a:endParaRPr lang="en-US"/>
        </a:p>
      </dgm:t>
    </dgm:pt>
    <dgm:pt modelId="{99507C26-65D1-43D7-84D2-FCB816A7AC84}" type="sibTrans" cxnId="{C7837C68-59B2-405E-BD65-1BC5DEC69741}">
      <dgm:prSet/>
      <dgm:spPr/>
      <dgm:t>
        <a:bodyPr/>
        <a:lstStyle/>
        <a:p>
          <a:endParaRPr lang="en-US"/>
        </a:p>
      </dgm:t>
    </dgm:pt>
    <dgm:pt modelId="{57B8E019-DA68-42BB-83B8-C8F1CDEDD142}">
      <dgm:prSet phldrT="[Text]"/>
      <dgm:spPr/>
      <dgm:t>
        <a:bodyPr/>
        <a:lstStyle/>
        <a:p>
          <a:r>
            <a:rPr lang="en-US" dirty="0"/>
            <a:t>PostgreSQL 13.2, while providing internal performance improvements, also allows partitioning and other optimizations</a:t>
          </a:r>
        </a:p>
      </dgm:t>
    </dgm:pt>
    <dgm:pt modelId="{A0714038-FAEC-44F1-9879-40354DD61EBD}" type="parTrans" cxnId="{81330372-E67E-4456-BEA7-D2F026268A78}">
      <dgm:prSet/>
      <dgm:spPr/>
      <dgm:t>
        <a:bodyPr/>
        <a:lstStyle/>
        <a:p>
          <a:endParaRPr lang="en-US"/>
        </a:p>
      </dgm:t>
    </dgm:pt>
    <dgm:pt modelId="{0970163F-1BFF-4027-9BF1-9B226AB12E40}" type="sibTrans" cxnId="{81330372-E67E-4456-BEA7-D2F026268A78}">
      <dgm:prSet/>
      <dgm:spPr/>
      <dgm:t>
        <a:bodyPr/>
        <a:lstStyle/>
        <a:p>
          <a:endParaRPr lang="en-US"/>
        </a:p>
      </dgm:t>
    </dgm:pt>
    <dgm:pt modelId="{8C6C9581-91B9-4CBF-AEBA-E6B7AE8C22E8}">
      <dgm:prSet phldrT="[Text]"/>
      <dgm:spPr/>
      <dgm:t>
        <a:bodyPr/>
        <a:lstStyle/>
        <a:p>
          <a:r>
            <a:rPr lang="en-US" dirty="0"/>
            <a:t>The cost concern from above still applies</a:t>
          </a:r>
        </a:p>
      </dgm:t>
    </dgm:pt>
    <dgm:pt modelId="{19FBA44E-E544-4FB5-8819-35905DEF1C76}" type="parTrans" cxnId="{46BDC76D-0FF6-4CAF-839E-6BFF2B679BDA}">
      <dgm:prSet/>
      <dgm:spPr/>
      <dgm:t>
        <a:bodyPr/>
        <a:lstStyle/>
        <a:p>
          <a:endParaRPr lang="en-US"/>
        </a:p>
      </dgm:t>
    </dgm:pt>
    <dgm:pt modelId="{482F2F1C-09DB-4942-B159-00B854446595}" type="sibTrans" cxnId="{46BDC76D-0FF6-4CAF-839E-6BFF2B679BDA}">
      <dgm:prSet/>
      <dgm:spPr/>
      <dgm:t>
        <a:bodyPr/>
        <a:lstStyle/>
        <a:p>
          <a:endParaRPr lang="en-US"/>
        </a:p>
      </dgm:t>
    </dgm:pt>
    <dgm:pt modelId="{74585126-AB18-4AA3-A71B-F137194867D7}">
      <dgm:prSet phldrT="[Text]"/>
      <dgm:spPr/>
      <dgm:t>
        <a:bodyPr/>
        <a:lstStyle/>
        <a:p>
          <a:r>
            <a:rPr lang="en-US" dirty="0"/>
            <a:t>Redis</a:t>
          </a:r>
        </a:p>
      </dgm:t>
    </dgm:pt>
    <dgm:pt modelId="{18ECA18F-6D51-42D8-8E8E-C47D3793A53C}" type="parTrans" cxnId="{37938060-E0B0-4C40-8EDB-A4C0868DD7B9}">
      <dgm:prSet/>
      <dgm:spPr/>
      <dgm:t>
        <a:bodyPr/>
        <a:lstStyle/>
        <a:p>
          <a:endParaRPr lang="en-US"/>
        </a:p>
      </dgm:t>
    </dgm:pt>
    <dgm:pt modelId="{A4CB0113-5894-42DF-95E6-899EDD2FD06D}" type="sibTrans" cxnId="{37938060-E0B0-4C40-8EDB-A4C0868DD7B9}">
      <dgm:prSet/>
      <dgm:spPr/>
      <dgm:t>
        <a:bodyPr/>
        <a:lstStyle/>
        <a:p>
          <a:endParaRPr lang="en-US"/>
        </a:p>
      </dgm:t>
    </dgm:pt>
    <dgm:pt modelId="{2A98F23D-D1EE-4578-9327-6FA52E3CE7CA}">
      <dgm:prSet phldrT="[Text]"/>
      <dgm:spPr/>
      <dgm:t>
        <a:bodyPr/>
        <a:lstStyle/>
        <a:p>
          <a:r>
            <a:rPr lang="en-US" dirty="0"/>
            <a:t>E.g., use an in-memory cache for read queries</a:t>
          </a:r>
        </a:p>
      </dgm:t>
    </dgm:pt>
    <dgm:pt modelId="{B53388FC-E318-4C44-BD02-483D7D046BDF}" type="parTrans" cxnId="{69F3F6AE-940E-4ECB-A916-CD97E69C0AB4}">
      <dgm:prSet/>
      <dgm:spPr/>
      <dgm:t>
        <a:bodyPr/>
        <a:lstStyle/>
        <a:p>
          <a:endParaRPr lang="en-US"/>
        </a:p>
      </dgm:t>
    </dgm:pt>
    <dgm:pt modelId="{5D4D2618-9307-43DB-BD55-C7B992CD26D2}" type="sibTrans" cxnId="{69F3F6AE-940E-4ECB-A916-CD97E69C0AB4}">
      <dgm:prSet/>
      <dgm:spPr/>
      <dgm:t>
        <a:bodyPr/>
        <a:lstStyle/>
        <a:p>
          <a:endParaRPr lang="en-US"/>
        </a:p>
      </dgm:t>
    </dgm:pt>
    <dgm:pt modelId="{B5781A1B-C003-4FBD-AF7C-D16F39091322}">
      <dgm:prSet phldrT="[Text]"/>
      <dgm:spPr/>
      <dgm:t>
        <a:bodyPr/>
        <a:lstStyle/>
        <a:p>
          <a:r>
            <a:rPr lang="en-US" dirty="0"/>
            <a:t>The in-memory cache is useful for repeated read queries against a sub-set of “hot” data — a scenario not explicitly evident in this case</a:t>
          </a:r>
        </a:p>
      </dgm:t>
    </dgm:pt>
    <dgm:pt modelId="{1453D331-D34B-4FC7-93B9-513D9EC33B91}" type="parTrans" cxnId="{6492EB5A-1873-42E9-8787-C5DA6450D3F7}">
      <dgm:prSet/>
      <dgm:spPr/>
      <dgm:t>
        <a:bodyPr/>
        <a:lstStyle/>
        <a:p>
          <a:endParaRPr lang="en-US"/>
        </a:p>
      </dgm:t>
    </dgm:pt>
    <dgm:pt modelId="{93F0610A-8C6F-4A4B-890B-393C8FECF1EB}" type="sibTrans" cxnId="{6492EB5A-1873-42E9-8787-C5DA6450D3F7}">
      <dgm:prSet/>
      <dgm:spPr/>
      <dgm:t>
        <a:bodyPr/>
        <a:lstStyle/>
        <a:p>
          <a:endParaRPr lang="en-US"/>
        </a:p>
      </dgm:t>
    </dgm:pt>
    <dgm:pt modelId="{D4240C23-D100-4E8F-B022-6F55FD8E58D4}" type="pres">
      <dgm:prSet presAssocID="{6D722FAC-8228-4884-A4F9-28C94EB9EBE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E788BF9-B871-49A7-9298-5E96C616E06B}" type="pres">
      <dgm:prSet presAssocID="{50902EAF-64D3-4F5D-96F3-A52D52F820AF}" presName="composite" presStyleCnt="0"/>
      <dgm:spPr/>
    </dgm:pt>
    <dgm:pt modelId="{1409E3A4-A5C5-4A34-8568-9457F844FF43}" type="pres">
      <dgm:prSet presAssocID="{50902EAF-64D3-4F5D-96F3-A52D52F820AF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FC30D131-D661-4EC1-949B-01442A2612D5}" type="pres">
      <dgm:prSet presAssocID="{50902EAF-64D3-4F5D-96F3-A52D52F820A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227E1A2B-BDAC-46DF-A6BC-6C3FF8E1A0F9}" type="pres">
      <dgm:prSet presAssocID="{50902EAF-64D3-4F5D-96F3-A52D52F820AF}" presName="Accent" presStyleLbl="parChTrans1D1" presStyleIdx="0" presStyleCnt="4"/>
      <dgm:spPr/>
    </dgm:pt>
    <dgm:pt modelId="{125E426F-8A35-4054-BC21-1BB1733CA913}" type="pres">
      <dgm:prSet presAssocID="{50902EAF-64D3-4F5D-96F3-A52D52F820AF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C8AC292-1450-4786-B020-FDC14E10D03C}" type="pres">
      <dgm:prSet presAssocID="{8FB509DD-FDF3-4595-8164-C22CDA50E881}" presName="sibTrans" presStyleCnt="0"/>
      <dgm:spPr/>
    </dgm:pt>
    <dgm:pt modelId="{5A2AE697-59C7-4CAF-A7D1-906376CD66D6}" type="pres">
      <dgm:prSet presAssocID="{6E9BB3F1-C003-464E-92FA-EF9562C0520A}" presName="composite" presStyleCnt="0"/>
      <dgm:spPr/>
    </dgm:pt>
    <dgm:pt modelId="{D1E0CAE2-654C-40EC-831F-FE2EBBCC9A02}" type="pres">
      <dgm:prSet presAssocID="{6E9BB3F1-C003-464E-92FA-EF9562C0520A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7D54B47-F358-425A-B822-A6748626C058}" type="pres">
      <dgm:prSet presAssocID="{6E9BB3F1-C003-464E-92FA-EF9562C0520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F5D76725-F9FE-4939-97B3-664C6F240E48}" type="pres">
      <dgm:prSet presAssocID="{6E9BB3F1-C003-464E-92FA-EF9562C0520A}" presName="Accent" presStyleLbl="parChTrans1D1" presStyleIdx="1" presStyleCnt="4"/>
      <dgm:spPr/>
    </dgm:pt>
    <dgm:pt modelId="{C88147F4-2A24-4CCA-897F-E4826F6AAE04}" type="pres">
      <dgm:prSet presAssocID="{6E9BB3F1-C003-464E-92FA-EF9562C0520A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9256DDA-B9AB-4F39-86D1-4141FCE6DBA5}" type="pres">
      <dgm:prSet presAssocID="{0942564A-79F4-4E22-AB06-2B59C90B06AB}" presName="sibTrans" presStyleCnt="0"/>
      <dgm:spPr/>
    </dgm:pt>
    <dgm:pt modelId="{1FC3F4E6-597A-4C96-89E7-D0AED502ADE2}" type="pres">
      <dgm:prSet presAssocID="{E2A061EC-6820-4BE1-B8FF-E56809FF5E98}" presName="composite" presStyleCnt="0"/>
      <dgm:spPr/>
    </dgm:pt>
    <dgm:pt modelId="{0126CA8D-27B7-40F2-AD9A-AD0E6B8F79C1}" type="pres">
      <dgm:prSet presAssocID="{E2A061EC-6820-4BE1-B8FF-E56809FF5E98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6BCB34F2-0905-4A93-A292-ED74DAF981E4}" type="pres">
      <dgm:prSet presAssocID="{E2A061EC-6820-4BE1-B8FF-E56809FF5E9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38E6BD82-075B-4A1B-B7A0-AF1CB521B34D}" type="pres">
      <dgm:prSet presAssocID="{E2A061EC-6820-4BE1-B8FF-E56809FF5E98}" presName="Accent" presStyleLbl="parChTrans1D1" presStyleIdx="2" presStyleCnt="4"/>
      <dgm:spPr/>
    </dgm:pt>
    <dgm:pt modelId="{C2C1654E-8333-44C2-9B79-0631B51C38A8}" type="pres">
      <dgm:prSet presAssocID="{E2A061EC-6820-4BE1-B8FF-E56809FF5E98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34B0804-BD84-4937-A7C7-2F9C01BA23C4}" type="pres">
      <dgm:prSet presAssocID="{A3E4233C-97A3-43C0-9D17-0D2E8624F322}" presName="sibTrans" presStyleCnt="0"/>
      <dgm:spPr/>
    </dgm:pt>
    <dgm:pt modelId="{4D03B5CE-2D69-4867-92BA-121D91380DD1}" type="pres">
      <dgm:prSet presAssocID="{74585126-AB18-4AA3-A71B-F137194867D7}" presName="composite" presStyleCnt="0"/>
      <dgm:spPr/>
    </dgm:pt>
    <dgm:pt modelId="{979B3756-8173-4541-B90A-BF646688A696}" type="pres">
      <dgm:prSet presAssocID="{74585126-AB18-4AA3-A71B-F137194867D7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58813684-0600-4761-8972-6059A64028FB}" type="pres">
      <dgm:prSet presAssocID="{74585126-AB18-4AA3-A71B-F137194867D7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4532472-1C84-482B-B3DE-86EF16B8C562}" type="pres">
      <dgm:prSet presAssocID="{74585126-AB18-4AA3-A71B-F137194867D7}" presName="Accent" presStyleLbl="parChTrans1D1" presStyleIdx="3" presStyleCnt="4"/>
      <dgm:spPr/>
    </dgm:pt>
    <dgm:pt modelId="{1C81893A-8CAE-4CC3-8410-29420035E9C2}" type="pres">
      <dgm:prSet presAssocID="{74585126-AB18-4AA3-A71B-F137194867D7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654590F-8B06-4E7C-86FD-E4B00F897CCA}" type="presOf" srcId="{8C6C2DD0-122B-4818-B438-174FDEDFAE62}" destId="{C2C1654E-8333-44C2-9B79-0631B51C38A8}" srcOrd="0" destOrd="0" presId="urn:microsoft.com/office/officeart/2011/layout/TabList"/>
    <dgm:cxn modelId="{2E7E4212-75B6-40AA-B3DE-8A84768CD01D}" srcId="{6D722FAC-8228-4884-A4F9-28C94EB9EBEC}" destId="{6E9BB3F1-C003-464E-92FA-EF9562C0520A}" srcOrd="1" destOrd="0" parTransId="{025D3D01-D600-4716-95E2-024892A55402}" sibTransId="{0942564A-79F4-4E22-AB06-2B59C90B06AB}"/>
    <dgm:cxn modelId="{D45F1920-20AC-44C9-8A2B-AC7147FA650F}" type="presOf" srcId="{57B8E019-DA68-42BB-83B8-C8F1CDEDD142}" destId="{C2C1654E-8333-44C2-9B79-0631B51C38A8}" srcOrd="0" destOrd="1" presId="urn:microsoft.com/office/officeart/2011/layout/TabList"/>
    <dgm:cxn modelId="{C0040122-B0AB-4550-95C9-CBB1483BB6FA}" type="presOf" srcId="{F220E9D7-9658-45B8-89EA-6B4893EF1795}" destId="{D1E0CAE2-654C-40EC-831F-FE2EBBCC9A02}" srcOrd="0" destOrd="0" presId="urn:microsoft.com/office/officeart/2011/layout/TabList"/>
    <dgm:cxn modelId="{7660B52A-5D01-43FC-A847-61B8D33BF454}" srcId="{E2A061EC-6820-4BE1-B8FF-E56809FF5E98}" destId="{8C6C2DD0-122B-4818-B438-174FDEDFAE62}" srcOrd="1" destOrd="0" parTransId="{41B691DB-CB57-4685-8B49-FB9C8D1A6A53}" sibTransId="{94ECF2B7-29C1-4825-B33D-876A55A913F7}"/>
    <dgm:cxn modelId="{19BCB42C-4C39-4454-A170-14020462B2F4}" type="presOf" srcId="{E2A061EC-6820-4BE1-B8FF-E56809FF5E98}" destId="{6BCB34F2-0905-4A93-A292-ED74DAF981E4}" srcOrd="0" destOrd="0" presId="urn:microsoft.com/office/officeart/2011/layout/TabList"/>
    <dgm:cxn modelId="{98B4983C-A768-46DF-B399-B1901EF0FED7}" type="presOf" srcId="{2A98F23D-D1EE-4578-9327-6FA52E3CE7CA}" destId="{979B3756-8173-4541-B90A-BF646688A696}" srcOrd="0" destOrd="0" presId="urn:microsoft.com/office/officeart/2011/layout/TabList"/>
    <dgm:cxn modelId="{4197D45C-0239-4003-967F-0AD719D7803C}" srcId="{50902EAF-64D3-4F5D-96F3-A52D52F820AF}" destId="{7E63D6AC-E1F2-45B1-840C-E8F4C889AAF0}" srcOrd="0" destOrd="0" parTransId="{FA58603A-935B-4F79-9896-341FDF8CF560}" sibTransId="{3BDBCFE0-AF99-4247-9E7C-3E82210D16E2}"/>
    <dgm:cxn modelId="{37938060-E0B0-4C40-8EDB-A4C0868DD7B9}" srcId="{6D722FAC-8228-4884-A4F9-28C94EB9EBEC}" destId="{74585126-AB18-4AA3-A71B-F137194867D7}" srcOrd="3" destOrd="0" parTransId="{18ECA18F-6D51-42D8-8E8E-C47D3793A53C}" sibTransId="{A4CB0113-5894-42DF-95E6-899EDD2FD06D}"/>
    <dgm:cxn modelId="{23A92E67-A946-4141-A46D-9EBE9FBBA2D8}" type="presOf" srcId="{4E3943DE-A9B7-4AC1-AB8D-E899608F6941}" destId="{125E426F-8A35-4054-BC21-1BB1733CA913}" srcOrd="0" destOrd="1" presId="urn:microsoft.com/office/officeart/2011/layout/TabList"/>
    <dgm:cxn modelId="{C7837C68-59B2-405E-BD65-1BC5DEC69741}" srcId="{50902EAF-64D3-4F5D-96F3-A52D52F820AF}" destId="{6F4A03B0-22E6-44F0-873E-95CDAEB1F073}" srcOrd="3" destOrd="0" parTransId="{7D4051C4-74E1-4A42-A673-BA5F3828F753}" sibTransId="{99507C26-65D1-43D7-84D2-FCB816A7AC84}"/>
    <dgm:cxn modelId="{46BDC76D-0FF6-4CAF-839E-6BFF2B679BDA}" srcId="{6E9BB3F1-C003-464E-92FA-EF9562C0520A}" destId="{8C6C9581-91B9-4CBF-AEBA-E6B7AE8C22E8}" srcOrd="2" destOrd="0" parTransId="{19FBA44E-E544-4FB5-8819-35905DEF1C76}" sibTransId="{482F2F1C-09DB-4942-B159-00B854446595}"/>
    <dgm:cxn modelId="{81330372-E67E-4456-BEA7-D2F026268A78}" srcId="{E2A061EC-6820-4BE1-B8FF-E56809FF5E98}" destId="{57B8E019-DA68-42BB-83B8-C8F1CDEDD142}" srcOrd="2" destOrd="0" parTransId="{A0714038-FAEC-44F1-9879-40354DD61EBD}" sibTransId="{0970163F-1BFF-4027-9BF1-9B226AB12E40}"/>
    <dgm:cxn modelId="{429EBA73-6887-4193-A09B-13217202DCD1}" type="presOf" srcId="{74585126-AB18-4AA3-A71B-F137194867D7}" destId="{58813684-0600-4761-8972-6059A64028FB}" srcOrd="0" destOrd="0" presId="urn:microsoft.com/office/officeart/2011/layout/TabList"/>
    <dgm:cxn modelId="{9E9D6376-B87F-445B-BA02-6EC41C3911AD}" srcId="{6E9BB3F1-C003-464E-92FA-EF9562C0520A}" destId="{F220E9D7-9658-45B8-89EA-6B4893EF1795}" srcOrd="0" destOrd="0" parTransId="{74981E33-1534-4EA3-8C53-9462162ECF2C}" sibTransId="{2AF15F95-90A2-4F24-A73A-99953FBFB20A}"/>
    <dgm:cxn modelId="{685AB95A-8BA4-4252-9FA3-CFA099F0D865}" srcId="{50902EAF-64D3-4F5D-96F3-A52D52F820AF}" destId="{7CAA9E80-D334-486F-9090-93C1DD8712DB}" srcOrd="1" destOrd="0" parTransId="{AB867A15-CDBD-4152-9DA3-AC07DEAB2E8E}" sibTransId="{FBB3994C-0397-41C6-887D-F9BDC2784DB3}"/>
    <dgm:cxn modelId="{6492EB5A-1873-42E9-8787-C5DA6450D3F7}" srcId="{74585126-AB18-4AA3-A71B-F137194867D7}" destId="{B5781A1B-C003-4FBD-AF7C-D16F39091322}" srcOrd="1" destOrd="0" parTransId="{1453D331-D34B-4FC7-93B9-513D9EC33B91}" sibTransId="{93F0610A-8C6F-4A4B-890B-393C8FECF1EB}"/>
    <dgm:cxn modelId="{F545E27B-0FAB-417C-85EB-B76AC6B9F426}" type="presOf" srcId="{B5781A1B-C003-4FBD-AF7C-D16F39091322}" destId="{1C81893A-8CAE-4CC3-8410-29420035E9C2}" srcOrd="0" destOrd="0" presId="urn:microsoft.com/office/officeart/2011/layout/TabList"/>
    <dgm:cxn modelId="{DE904880-468F-4E94-9C5B-E2D81E71C6BB}" type="presOf" srcId="{7E63D6AC-E1F2-45B1-840C-E8F4C889AAF0}" destId="{1409E3A4-A5C5-4A34-8568-9457F844FF43}" srcOrd="0" destOrd="0" presId="urn:microsoft.com/office/officeart/2011/layout/TabList"/>
    <dgm:cxn modelId="{F15D3386-E8F0-4FD4-BB73-ABC20393E9C2}" type="presOf" srcId="{6F4A03B0-22E6-44F0-873E-95CDAEB1F073}" destId="{125E426F-8A35-4054-BC21-1BB1733CA913}" srcOrd="0" destOrd="2" presId="urn:microsoft.com/office/officeart/2011/layout/TabList"/>
    <dgm:cxn modelId="{1CEAD68F-9118-4998-A3BF-95BBB51218A2}" type="presOf" srcId="{50902EAF-64D3-4F5D-96F3-A52D52F820AF}" destId="{FC30D131-D661-4EC1-949B-01442A2612D5}" srcOrd="0" destOrd="0" presId="urn:microsoft.com/office/officeart/2011/layout/TabList"/>
    <dgm:cxn modelId="{9CFF67AC-D5FE-4DD4-9490-AABEA2B5BE48}" type="presOf" srcId="{8C6C9581-91B9-4CBF-AEBA-E6B7AE8C22E8}" destId="{C88147F4-2A24-4CCA-897F-E4826F6AAE04}" srcOrd="0" destOrd="1" presId="urn:microsoft.com/office/officeart/2011/layout/TabList"/>
    <dgm:cxn modelId="{69F3F6AE-940E-4ECB-A916-CD97E69C0AB4}" srcId="{74585126-AB18-4AA3-A71B-F137194867D7}" destId="{2A98F23D-D1EE-4578-9327-6FA52E3CE7CA}" srcOrd="0" destOrd="0" parTransId="{B53388FC-E318-4C44-BD02-483D7D046BDF}" sibTransId="{5D4D2618-9307-43DB-BD55-C7B992CD26D2}"/>
    <dgm:cxn modelId="{6B315EB4-7A41-4DAB-B6A8-16691D799EEC}" type="presOf" srcId="{6D722FAC-8228-4884-A4F9-28C94EB9EBEC}" destId="{D4240C23-D100-4E8F-B022-6F55FD8E58D4}" srcOrd="0" destOrd="0" presId="urn:microsoft.com/office/officeart/2011/layout/TabList"/>
    <dgm:cxn modelId="{194669BC-5FCF-449B-A3B0-58BAC70D334A}" srcId="{E2A061EC-6820-4BE1-B8FF-E56809FF5E98}" destId="{A9258BE4-B654-4CEA-8160-5B2DFFD8D46D}" srcOrd="0" destOrd="0" parTransId="{79B6C6C0-5AAA-4157-AFF2-C1FB6A1A485C}" sibTransId="{B18ADAA6-B4EC-40DD-9A1B-140FC42ACB31}"/>
    <dgm:cxn modelId="{8B17E0C8-278C-46B3-9906-CAA9CEB06C1A}" type="presOf" srcId="{7CAA9E80-D334-486F-9090-93C1DD8712DB}" destId="{125E426F-8A35-4054-BC21-1BB1733CA913}" srcOrd="0" destOrd="0" presId="urn:microsoft.com/office/officeart/2011/layout/TabList"/>
    <dgm:cxn modelId="{6D1DD2CA-D9DE-4AAD-A8CE-7D9518D77A60}" type="presOf" srcId="{416F8C3A-4816-4904-92F7-CF565134F17D}" destId="{C88147F4-2A24-4CCA-897F-E4826F6AAE04}" srcOrd="0" destOrd="0" presId="urn:microsoft.com/office/officeart/2011/layout/TabList"/>
    <dgm:cxn modelId="{CC142FCD-9B37-420B-B385-CA63D4E5394E}" srcId="{6D722FAC-8228-4884-A4F9-28C94EB9EBEC}" destId="{E2A061EC-6820-4BE1-B8FF-E56809FF5E98}" srcOrd="2" destOrd="0" parTransId="{C475D842-F86C-4C6D-BF73-87CC38BA3A1C}" sibTransId="{A3E4233C-97A3-43C0-9D17-0D2E8624F322}"/>
    <dgm:cxn modelId="{B6553CE3-CEA1-48E3-9B79-3937A0AF90DF}" srcId="{50902EAF-64D3-4F5D-96F3-A52D52F820AF}" destId="{4E3943DE-A9B7-4AC1-AB8D-E899608F6941}" srcOrd="2" destOrd="0" parTransId="{D27B91A3-82A1-4219-BB77-F7697114CDAD}" sibTransId="{87FCC347-B569-4D84-9F17-4E3FDA8226BA}"/>
    <dgm:cxn modelId="{C142AFF4-1B41-4019-AC66-53C00ED37BA0}" srcId="{6E9BB3F1-C003-464E-92FA-EF9562C0520A}" destId="{416F8C3A-4816-4904-92F7-CF565134F17D}" srcOrd="1" destOrd="0" parTransId="{CD509DFB-A7B7-46A6-A7DF-29714CCE0BE1}" sibTransId="{7BDAE99F-E44A-439C-9BEE-46862C028AA5}"/>
    <dgm:cxn modelId="{891694FB-C03A-4BB7-AE82-C7EF626D8D58}" type="presOf" srcId="{6E9BB3F1-C003-464E-92FA-EF9562C0520A}" destId="{97D54B47-F358-425A-B822-A6748626C058}" srcOrd="0" destOrd="0" presId="urn:microsoft.com/office/officeart/2011/layout/TabList"/>
    <dgm:cxn modelId="{203E82FC-E217-42AE-AE46-82BE5BFB55BD}" type="presOf" srcId="{A9258BE4-B654-4CEA-8160-5B2DFFD8D46D}" destId="{0126CA8D-27B7-40F2-AD9A-AD0E6B8F79C1}" srcOrd="0" destOrd="0" presId="urn:microsoft.com/office/officeart/2011/layout/TabList"/>
    <dgm:cxn modelId="{B684EEFF-88B9-4183-A0E1-366B9C3F7696}" srcId="{6D722FAC-8228-4884-A4F9-28C94EB9EBEC}" destId="{50902EAF-64D3-4F5D-96F3-A52D52F820AF}" srcOrd="0" destOrd="0" parTransId="{D8DBF60C-2913-4007-89B1-762D6B9C36F7}" sibTransId="{8FB509DD-FDF3-4595-8164-C22CDA50E881}"/>
    <dgm:cxn modelId="{42D25985-700E-4E56-AC48-298C0F0E86E7}" type="presParOf" srcId="{D4240C23-D100-4E8F-B022-6F55FD8E58D4}" destId="{8E788BF9-B871-49A7-9298-5E96C616E06B}" srcOrd="0" destOrd="0" presId="urn:microsoft.com/office/officeart/2011/layout/TabList"/>
    <dgm:cxn modelId="{0C9FB606-A030-4CC1-A708-47301CE8C5F5}" type="presParOf" srcId="{8E788BF9-B871-49A7-9298-5E96C616E06B}" destId="{1409E3A4-A5C5-4A34-8568-9457F844FF43}" srcOrd="0" destOrd="0" presId="urn:microsoft.com/office/officeart/2011/layout/TabList"/>
    <dgm:cxn modelId="{33DCD177-B868-4668-847B-55F8C12BD7C4}" type="presParOf" srcId="{8E788BF9-B871-49A7-9298-5E96C616E06B}" destId="{FC30D131-D661-4EC1-949B-01442A2612D5}" srcOrd="1" destOrd="0" presId="urn:microsoft.com/office/officeart/2011/layout/TabList"/>
    <dgm:cxn modelId="{8509D8B9-53C0-4D06-BE06-6E69E315E5F9}" type="presParOf" srcId="{8E788BF9-B871-49A7-9298-5E96C616E06B}" destId="{227E1A2B-BDAC-46DF-A6BC-6C3FF8E1A0F9}" srcOrd="2" destOrd="0" presId="urn:microsoft.com/office/officeart/2011/layout/TabList"/>
    <dgm:cxn modelId="{8BAFFA21-3707-4BA7-9A39-2EEA9E873E7A}" type="presParOf" srcId="{D4240C23-D100-4E8F-B022-6F55FD8E58D4}" destId="{125E426F-8A35-4054-BC21-1BB1733CA913}" srcOrd="1" destOrd="0" presId="urn:microsoft.com/office/officeart/2011/layout/TabList"/>
    <dgm:cxn modelId="{B80A1D46-EBA9-470D-B984-137A004C228F}" type="presParOf" srcId="{D4240C23-D100-4E8F-B022-6F55FD8E58D4}" destId="{CC8AC292-1450-4786-B020-FDC14E10D03C}" srcOrd="2" destOrd="0" presId="urn:microsoft.com/office/officeart/2011/layout/TabList"/>
    <dgm:cxn modelId="{3E7A1CB8-32B1-48DB-B7EF-A54D320BDEC1}" type="presParOf" srcId="{D4240C23-D100-4E8F-B022-6F55FD8E58D4}" destId="{5A2AE697-59C7-4CAF-A7D1-906376CD66D6}" srcOrd="3" destOrd="0" presId="urn:microsoft.com/office/officeart/2011/layout/TabList"/>
    <dgm:cxn modelId="{87077876-44E9-425D-9400-6977E35F7EB8}" type="presParOf" srcId="{5A2AE697-59C7-4CAF-A7D1-906376CD66D6}" destId="{D1E0CAE2-654C-40EC-831F-FE2EBBCC9A02}" srcOrd="0" destOrd="0" presId="urn:microsoft.com/office/officeart/2011/layout/TabList"/>
    <dgm:cxn modelId="{F462D041-7E12-4BCC-ADA1-797A88C86BDF}" type="presParOf" srcId="{5A2AE697-59C7-4CAF-A7D1-906376CD66D6}" destId="{97D54B47-F358-425A-B822-A6748626C058}" srcOrd="1" destOrd="0" presId="urn:microsoft.com/office/officeart/2011/layout/TabList"/>
    <dgm:cxn modelId="{9BABD76A-AF04-4E11-ADAF-78F185C46262}" type="presParOf" srcId="{5A2AE697-59C7-4CAF-A7D1-906376CD66D6}" destId="{F5D76725-F9FE-4939-97B3-664C6F240E48}" srcOrd="2" destOrd="0" presId="urn:microsoft.com/office/officeart/2011/layout/TabList"/>
    <dgm:cxn modelId="{A75CF77C-A9BA-471F-8B45-81DAEE57650B}" type="presParOf" srcId="{D4240C23-D100-4E8F-B022-6F55FD8E58D4}" destId="{C88147F4-2A24-4CCA-897F-E4826F6AAE04}" srcOrd="4" destOrd="0" presId="urn:microsoft.com/office/officeart/2011/layout/TabList"/>
    <dgm:cxn modelId="{1EAE605B-4038-4594-9C8C-1245ECCB654B}" type="presParOf" srcId="{D4240C23-D100-4E8F-B022-6F55FD8E58D4}" destId="{19256DDA-B9AB-4F39-86D1-4141FCE6DBA5}" srcOrd="5" destOrd="0" presId="urn:microsoft.com/office/officeart/2011/layout/TabList"/>
    <dgm:cxn modelId="{3735591A-00AF-417E-9E38-98BFEE973B37}" type="presParOf" srcId="{D4240C23-D100-4E8F-B022-6F55FD8E58D4}" destId="{1FC3F4E6-597A-4C96-89E7-D0AED502ADE2}" srcOrd="6" destOrd="0" presId="urn:microsoft.com/office/officeart/2011/layout/TabList"/>
    <dgm:cxn modelId="{1B045C62-2641-4B7B-9DD2-593C62B92B7B}" type="presParOf" srcId="{1FC3F4E6-597A-4C96-89E7-D0AED502ADE2}" destId="{0126CA8D-27B7-40F2-AD9A-AD0E6B8F79C1}" srcOrd="0" destOrd="0" presId="urn:microsoft.com/office/officeart/2011/layout/TabList"/>
    <dgm:cxn modelId="{C2FC609B-5CFA-4334-9A1D-A11DEE4E464E}" type="presParOf" srcId="{1FC3F4E6-597A-4C96-89E7-D0AED502ADE2}" destId="{6BCB34F2-0905-4A93-A292-ED74DAF981E4}" srcOrd="1" destOrd="0" presId="urn:microsoft.com/office/officeart/2011/layout/TabList"/>
    <dgm:cxn modelId="{2E40E7D3-6E7E-4B50-9180-4FD8E906CE55}" type="presParOf" srcId="{1FC3F4E6-597A-4C96-89E7-D0AED502ADE2}" destId="{38E6BD82-075B-4A1B-B7A0-AF1CB521B34D}" srcOrd="2" destOrd="0" presId="urn:microsoft.com/office/officeart/2011/layout/TabList"/>
    <dgm:cxn modelId="{D2054AF8-5E9E-4417-89ED-DCD12918D77B}" type="presParOf" srcId="{D4240C23-D100-4E8F-B022-6F55FD8E58D4}" destId="{C2C1654E-8333-44C2-9B79-0631B51C38A8}" srcOrd="7" destOrd="0" presId="urn:microsoft.com/office/officeart/2011/layout/TabList"/>
    <dgm:cxn modelId="{2FD1DADF-1B40-4A62-9665-62AF6F3A5432}" type="presParOf" srcId="{D4240C23-D100-4E8F-B022-6F55FD8E58D4}" destId="{734B0804-BD84-4937-A7C7-2F9C01BA23C4}" srcOrd="8" destOrd="0" presId="urn:microsoft.com/office/officeart/2011/layout/TabList"/>
    <dgm:cxn modelId="{CD09CDA7-1CB9-4103-AA80-2CCDC620CE29}" type="presParOf" srcId="{D4240C23-D100-4E8F-B022-6F55FD8E58D4}" destId="{4D03B5CE-2D69-4867-92BA-121D91380DD1}" srcOrd="9" destOrd="0" presId="urn:microsoft.com/office/officeart/2011/layout/TabList"/>
    <dgm:cxn modelId="{64CD5DA2-DB2E-400B-B03B-F97ED8AC53A9}" type="presParOf" srcId="{4D03B5CE-2D69-4867-92BA-121D91380DD1}" destId="{979B3756-8173-4541-B90A-BF646688A696}" srcOrd="0" destOrd="0" presId="urn:microsoft.com/office/officeart/2011/layout/TabList"/>
    <dgm:cxn modelId="{1C4222C5-BA76-4EC6-B391-8605C834EBCE}" type="presParOf" srcId="{4D03B5CE-2D69-4867-92BA-121D91380DD1}" destId="{58813684-0600-4761-8972-6059A64028FB}" srcOrd="1" destOrd="0" presId="urn:microsoft.com/office/officeart/2011/layout/TabList"/>
    <dgm:cxn modelId="{D3E55B1A-C4A2-44FB-B682-C1A4D9852F09}" type="presParOf" srcId="{4D03B5CE-2D69-4867-92BA-121D91380DD1}" destId="{B4532472-1C84-482B-B3DE-86EF16B8C562}" srcOrd="2" destOrd="0" presId="urn:microsoft.com/office/officeart/2011/layout/TabList"/>
    <dgm:cxn modelId="{E86CF489-F377-47F8-AE1C-7EF12C0BC252}" type="presParOf" srcId="{D4240C23-D100-4E8F-B022-6F55FD8E58D4}" destId="{1C81893A-8CAE-4CC3-8410-29420035E9C2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32472-1C84-482B-B3DE-86EF16B8C562}">
      <dsp:nvSpPr>
        <dsp:cNvPr id="0" name=""/>
        <dsp:cNvSpPr/>
      </dsp:nvSpPr>
      <dsp:spPr>
        <a:xfrm>
          <a:off x="0" y="4037887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6BD82-075B-4A1B-B7A0-AF1CB521B34D}">
      <dsp:nvSpPr>
        <dsp:cNvPr id="0" name=""/>
        <dsp:cNvSpPr/>
      </dsp:nvSpPr>
      <dsp:spPr>
        <a:xfrm>
          <a:off x="0" y="2824778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76725-F9FE-4939-97B3-664C6F240E48}">
      <dsp:nvSpPr>
        <dsp:cNvPr id="0" name=""/>
        <dsp:cNvSpPr/>
      </dsp:nvSpPr>
      <dsp:spPr>
        <a:xfrm>
          <a:off x="0" y="1611669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E1A2B-BDAC-46DF-A6BC-6C3FF8E1A0F9}">
      <dsp:nvSpPr>
        <dsp:cNvPr id="0" name=""/>
        <dsp:cNvSpPr/>
      </dsp:nvSpPr>
      <dsp:spPr>
        <a:xfrm>
          <a:off x="0" y="398560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9E3A4-A5C5-4A34-8568-9457F844FF43}">
      <dsp:nvSpPr>
        <dsp:cNvPr id="0" name=""/>
        <dsp:cNvSpPr/>
      </dsp:nvSpPr>
      <dsp:spPr>
        <a:xfrm>
          <a:off x="2691955" y="858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a non-relational datastore for pricing &amp; analytics data</a:t>
          </a:r>
        </a:p>
      </dsp:txBody>
      <dsp:txXfrm>
        <a:off x="2691955" y="858"/>
        <a:ext cx="7661719" cy="397701"/>
      </dsp:txXfrm>
    </dsp:sp>
    <dsp:sp modelId="{FC30D131-D661-4EC1-949B-01442A2612D5}">
      <dsp:nvSpPr>
        <dsp:cNvPr id="0" name=""/>
        <dsp:cNvSpPr/>
      </dsp:nvSpPr>
      <dsp:spPr>
        <a:xfrm>
          <a:off x="0" y="858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NoSQL datastore</a:t>
          </a:r>
        </a:p>
      </dsp:txBody>
      <dsp:txXfrm>
        <a:off x="19418" y="20276"/>
        <a:ext cx="2653119" cy="378283"/>
      </dsp:txXfrm>
    </dsp:sp>
    <dsp:sp modelId="{125E426F-8A35-4054-BC21-1BB1733CA913}">
      <dsp:nvSpPr>
        <dsp:cNvPr id="0" name=""/>
        <dsp:cNvSpPr/>
      </dsp:nvSpPr>
      <dsp:spPr>
        <a:xfrm>
          <a:off x="0" y="398560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Nothing in the problem statement suggests the need for massive write scalability or time-series optimization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 the same time, analytical queries usually require SQL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specialized datastore might end up costing substantially more for no discernable benefit</a:t>
          </a:r>
        </a:p>
      </dsp:txBody>
      <dsp:txXfrm>
        <a:off x="0" y="398560"/>
        <a:ext cx="10353675" cy="795522"/>
      </dsp:txXfrm>
    </dsp:sp>
    <dsp:sp modelId="{D1E0CAE2-654C-40EC-831F-FE2EBBCC9A02}">
      <dsp:nvSpPr>
        <dsp:cNvPr id="0" name=""/>
        <dsp:cNvSpPr/>
      </dsp:nvSpPr>
      <dsp:spPr>
        <a:xfrm>
          <a:off x="2691955" y="1213967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Elastic products for pricing &amp; analytics data</a:t>
          </a:r>
        </a:p>
      </dsp:txBody>
      <dsp:txXfrm>
        <a:off x="2691955" y="1213967"/>
        <a:ext cx="7661719" cy="397701"/>
      </dsp:txXfrm>
    </dsp:sp>
    <dsp:sp modelId="{97D54B47-F358-425A-B822-A6748626C058}">
      <dsp:nvSpPr>
        <dsp:cNvPr id="0" name=""/>
        <dsp:cNvSpPr/>
      </dsp:nvSpPr>
      <dsp:spPr>
        <a:xfrm>
          <a:off x="0" y="1213967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Elastic Stack</a:t>
          </a:r>
        </a:p>
      </dsp:txBody>
      <dsp:txXfrm>
        <a:off x="19418" y="1233385"/>
        <a:ext cx="2653119" cy="378283"/>
      </dsp:txXfrm>
    </dsp:sp>
    <dsp:sp modelId="{C88147F4-2A24-4CCA-897F-E4826F6AAE04}">
      <dsp:nvSpPr>
        <dsp:cNvPr id="0" name=""/>
        <dsp:cNvSpPr/>
      </dsp:nvSpPr>
      <dsp:spPr>
        <a:xfrm>
          <a:off x="0" y="1611669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problem statement does not directly call for full-text search (or other Elastic-specific) capabilities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cost concern from above still applies</a:t>
          </a:r>
        </a:p>
      </dsp:txBody>
      <dsp:txXfrm>
        <a:off x="0" y="1611669"/>
        <a:ext cx="10353675" cy="795522"/>
      </dsp:txXfrm>
    </dsp:sp>
    <dsp:sp modelId="{0126CA8D-27B7-40F2-AD9A-AD0E6B8F79C1}">
      <dsp:nvSpPr>
        <dsp:cNvPr id="0" name=""/>
        <dsp:cNvSpPr/>
      </dsp:nvSpPr>
      <dsp:spPr>
        <a:xfrm>
          <a:off x="2691955" y="2427077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a cloud-specific analytical data warehouse</a:t>
          </a:r>
        </a:p>
      </dsp:txBody>
      <dsp:txXfrm>
        <a:off x="2691955" y="2427077"/>
        <a:ext cx="7661719" cy="397701"/>
      </dsp:txXfrm>
    </dsp:sp>
    <dsp:sp modelId="{6BCB34F2-0905-4A93-A292-ED74DAF981E4}">
      <dsp:nvSpPr>
        <dsp:cNvPr id="0" name=""/>
        <dsp:cNvSpPr/>
      </dsp:nvSpPr>
      <dsp:spPr>
        <a:xfrm>
          <a:off x="0" y="2427077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BigQuery</a:t>
          </a:r>
          <a:r>
            <a:rPr lang="en-US" sz="2100" kern="1200" dirty="0"/>
            <a:t>/Redshift</a:t>
          </a:r>
        </a:p>
      </dsp:txBody>
      <dsp:txXfrm>
        <a:off x="19418" y="2446495"/>
        <a:ext cx="2653119" cy="378283"/>
      </dsp:txXfrm>
    </dsp:sp>
    <dsp:sp modelId="{C2C1654E-8333-44C2-9B79-0631B51C38A8}">
      <dsp:nvSpPr>
        <dsp:cNvPr id="0" name=""/>
        <dsp:cNvSpPr/>
      </dsp:nvSpPr>
      <dsp:spPr>
        <a:xfrm>
          <a:off x="0" y="2824778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While these products match the problem description, they are proprietary and introduce the risk of vendor 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PostgreSQL 13.2, while providing internal performance improvements, also allows partitioning and other optimizations</a:t>
          </a:r>
        </a:p>
      </dsp:txBody>
      <dsp:txXfrm>
        <a:off x="0" y="2824778"/>
        <a:ext cx="10353675" cy="795522"/>
      </dsp:txXfrm>
    </dsp:sp>
    <dsp:sp modelId="{979B3756-8173-4541-B90A-BF646688A696}">
      <dsp:nvSpPr>
        <dsp:cNvPr id="0" name=""/>
        <dsp:cNvSpPr/>
      </dsp:nvSpPr>
      <dsp:spPr>
        <a:xfrm>
          <a:off x="2691955" y="3640186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an in-memory cache for read queries</a:t>
          </a:r>
        </a:p>
      </dsp:txBody>
      <dsp:txXfrm>
        <a:off x="2691955" y="3640186"/>
        <a:ext cx="7661719" cy="397701"/>
      </dsp:txXfrm>
    </dsp:sp>
    <dsp:sp modelId="{58813684-0600-4761-8972-6059A64028FB}">
      <dsp:nvSpPr>
        <dsp:cNvPr id="0" name=""/>
        <dsp:cNvSpPr/>
      </dsp:nvSpPr>
      <dsp:spPr>
        <a:xfrm>
          <a:off x="0" y="3640186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Redis</a:t>
          </a:r>
        </a:p>
      </dsp:txBody>
      <dsp:txXfrm>
        <a:off x="19418" y="3659604"/>
        <a:ext cx="2653119" cy="378283"/>
      </dsp:txXfrm>
    </dsp:sp>
    <dsp:sp modelId="{1C81893A-8CAE-4CC3-8410-29420035E9C2}">
      <dsp:nvSpPr>
        <dsp:cNvPr id="0" name=""/>
        <dsp:cNvSpPr/>
      </dsp:nvSpPr>
      <dsp:spPr>
        <a:xfrm>
          <a:off x="0" y="4037887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in-memory cache is useful for repeated read queries against a sub-set of “hot” data — a scenario not explicitly evident in this case</a:t>
          </a:r>
        </a:p>
      </dsp:txBody>
      <dsp:txXfrm>
        <a:off x="0" y="4037887"/>
        <a:ext cx="10353675" cy="79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2021-04-30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46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16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2021-04-30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emf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755476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Läksyt</a:t>
            </a:r>
            <a:r>
              <a:rPr lang="en-US" sz="4000" dirty="0"/>
              <a:t>: Bramante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582444"/>
            <a:ext cx="3485072" cy="160203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/>
              <a:t>A solution architecture plan for migrating a global retailer company from a dated GCP/on-prem infrastructure (centered on a PostgreSQL instance) onto services provided by Aiven.io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EEE37-77E8-4B2F-A507-7A0CCE722C92}"/>
              </a:ext>
            </a:extLst>
          </p:cNvPr>
          <p:cNvSpPr/>
          <p:nvPr/>
        </p:nvSpPr>
        <p:spPr>
          <a:xfrm>
            <a:off x="643466" y="609599"/>
            <a:ext cx="4100419" cy="5624423"/>
          </a:xfrm>
          <a:prstGeom prst="roundRect">
            <a:avLst>
              <a:gd name="adj" fmla="val 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Current set-up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968237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Some infrastructure already in the cloud (GCP)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Single relational data store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(Cloud SQL for PostgreSQL 11)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On-prem service aggregates data from suppliers and affiliates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That pricing &amp; analytics data is batch uploaded once a 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7A7B-85C5-4CF7-A83E-9C1C0BE4E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043" y="320063"/>
            <a:ext cx="7072503" cy="6217873"/>
          </a:xfrm>
          <a:prstGeom prst="rect">
            <a:avLst/>
          </a:prstGeom>
          <a:solidFill>
            <a:schemeClr val="tx2">
              <a:alpha val="8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53ADEC-7F60-4B17-8561-AF7E36ED332A}"/>
              </a:ext>
            </a:extLst>
          </p:cNvPr>
          <p:cNvSpPr/>
          <p:nvPr/>
        </p:nvSpPr>
        <p:spPr>
          <a:xfrm>
            <a:off x="643466" y="609599"/>
            <a:ext cx="4100419" cy="5624423"/>
          </a:xfrm>
          <a:prstGeom prst="roundRect">
            <a:avLst>
              <a:gd name="adj" fmla="val 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846153"/>
            <a:ext cx="3596420" cy="442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Pain points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288918"/>
            <a:ext cx="3531684" cy="1174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Slow analytical queries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Inflexible batch ingestion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Overall dated infrastructure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7A7B-85C5-4CF7-A83E-9C1C0BE4E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043" y="320063"/>
            <a:ext cx="7072503" cy="6217873"/>
          </a:xfrm>
          <a:prstGeom prst="rect">
            <a:avLst/>
          </a:prstGeom>
          <a:solidFill>
            <a:schemeClr val="tx2">
              <a:alpha val="85000"/>
            </a:schemeClr>
          </a:solidFill>
          <a:effectLst>
            <a:softEdge rad="63500"/>
          </a:effec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498749-AE3C-42ED-82B4-683EEA5F75D9}"/>
              </a:ext>
            </a:extLst>
          </p:cNvPr>
          <p:cNvSpPr/>
          <p:nvPr/>
        </p:nvSpPr>
        <p:spPr>
          <a:xfrm>
            <a:off x="3210870" y="695283"/>
            <a:ext cx="7104464" cy="2780833"/>
          </a:xfrm>
          <a:custGeom>
            <a:avLst/>
            <a:gdLst>
              <a:gd name="connsiteX0" fmla="*/ 0 w 7071618"/>
              <a:gd name="connsiteY0" fmla="*/ 809700 h 2785083"/>
              <a:gd name="connsiteX1" fmla="*/ 2736220 w 7071618"/>
              <a:gd name="connsiteY1" fmla="*/ 565394 h 2785083"/>
              <a:gd name="connsiteX2" fmla="*/ 5186254 w 7071618"/>
              <a:gd name="connsiteY2" fmla="*/ 2 h 2785083"/>
              <a:gd name="connsiteX3" fmla="*/ 7015054 w 7071618"/>
              <a:gd name="connsiteY3" fmla="*/ 572375 h 2785083"/>
              <a:gd name="connsiteX4" fmla="*/ 6596245 w 7071618"/>
              <a:gd name="connsiteY4" fmla="*/ 2785083 h 2785083"/>
              <a:gd name="connsiteX0" fmla="*/ 0 w 7071618"/>
              <a:gd name="connsiteY0" fmla="*/ 921381 h 2896764"/>
              <a:gd name="connsiteX1" fmla="*/ 2736220 w 7071618"/>
              <a:gd name="connsiteY1" fmla="*/ 677075 h 2896764"/>
              <a:gd name="connsiteX2" fmla="*/ 5186254 w 7071618"/>
              <a:gd name="connsiteY2" fmla="*/ 1 h 2896764"/>
              <a:gd name="connsiteX3" fmla="*/ 7015054 w 7071618"/>
              <a:gd name="connsiteY3" fmla="*/ 684056 h 2896764"/>
              <a:gd name="connsiteX4" fmla="*/ 6596245 w 7071618"/>
              <a:gd name="connsiteY4" fmla="*/ 2896764 h 2896764"/>
              <a:gd name="connsiteX0" fmla="*/ 0 w 7097484"/>
              <a:gd name="connsiteY0" fmla="*/ 921531 h 2896914"/>
              <a:gd name="connsiteX1" fmla="*/ 2736220 w 7097484"/>
              <a:gd name="connsiteY1" fmla="*/ 677225 h 2896914"/>
              <a:gd name="connsiteX2" fmla="*/ 5186254 w 7097484"/>
              <a:gd name="connsiteY2" fmla="*/ 151 h 2896914"/>
              <a:gd name="connsiteX3" fmla="*/ 7042974 w 7097484"/>
              <a:gd name="connsiteY3" fmla="*/ 740048 h 2896914"/>
              <a:gd name="connsiteX4" fmla="*/ 6596245 w 7097484"/>
              <a:gd name="connsiteY4" fmla="*/ 2896914 h 2896914"/>
              <a:gd name="connsiteX0" fmla="*/ 0 w 7104464"/>
              <a:gd name="connsiteY0" fmla="*/ 907571 h 2896914"/>
              <a:gd name="connsiteX1" fmla="*/ 2743200 w 7104464"/>
              <a:gd name="connsiteY1" fmla="*/ 677225 h 2896914"/>
              <a:gd name="connsiteX2" fmla="*/ 5193234 w 7104464"/>
              <a:gd name="connsiteY2" fmla="*/ 151 h 2896914"/>
              <a:gd name="connsiteX3" fmla="*/ 7049954 w 7104464"/>
              <a:gd name="connsiteY3" fmla="*/ 740048 h 2896914"/>
              <a:gd name="connsiteX4" fmla="*/ 6603225 w 7104464"/>
              <a:gd name="connsiteY4" fmla="*/ 2896914 h 2896914"/>
              <a:gd name="connsiteX0" fmla="*/ 0 w 7104464"/>
              <a:gd name="connsiteY0" fmla="*/ 791490 h 2780833"/>
              <a:gd name="connsiteX1" fmla="*/ 2743200 w 7104464"/>
              <a:gd name="connsiteY1" fmla="*/ 561144 h 2780833"/>
              <a:gd name="connsiteX2" fmla="*/ 4837634 w 7104464"/>
              <a:gd name="connsiteY2" fmla="*/ 184 h 2780833"/>
              <a:gd name="connsiteX3" fmla="*/ 7049954 w 7104464"/>
              <a:gd name="connsiteY3" fmla="*/ 623967 h 2780833"/>
              <a:gd name="connsiteX4" fmla="*/ 6603225 w 7104464"/>
              <a:gd name="connsiteY4" fmla="*/ 2780833 h 278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464" h="2780833">
                <a:moveTo>
                  <a:pt x="0" y="791490"/>
                </a:moveTo>
                <a:cubicBezTo>
                  <a:pt x="935922" y="736812"/>
                  <a:pt x="1936928" y="693028"/>
                  <a:pt x="2743200" y="561144"/>
                </a:cubicBezTo>
                <a:cubicBezTo>
                  <a:pt x="3549472" y="429260"/>
                  <a:pt x="4119842" y="-10287"/>
                  <a:pt x="4837634" y="184"/>
                </a:cubicBezTo>
                <a:cubicBezTo>
                  <a:pt x="5555426" y="10655"/>
                  <a:pt x="6814956" y="159787"/>
                  <a:pt x="7049954" y="623967"/>
                </a:cubicBezTo>
                <a:cubicBezTo>
                  <a:pt x="7284952" y="1088147"/>
                  <a:pt x="6689313" y="2500464"/>
                  <a:pt x="6603225" y="2780833"/>
                </a:cubicBezTo>
              </a:path>
            </a:pathLst>
          </a:custGeom>
          <a:noFill/>
          <a:ln>
            <a:solidFill>
              <a:srgbClr val="8A303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BBFDA0-C749-46E3-8A80-6AB86360B1F7}"/>
              </a:ext>
            </a:extLst>
          </p:cNvPr>
          <p:cNvSpPr/>
          <p:nvPr/>
        </p:nvSpPr>
        <p:spPr>
          <a:xfrm>
            <a:off x="3425372" y="1771519"/>
            <a:ext cx="6350000" cy="3514306"/>
          </a:xfrm>
          <a:custGeom>
            <a:avLst/>
            <a:gdLst>
              <a:gd name="connsiteX0" fmla="*/ 0 w 5871029"/>
              <a:gd name="connsiteY0" fmla="*/ 0 h 2945963"/>
              <a:gd name="connsiteX1" fmla="*/ 1915886 w 5871029"/>
              <a:gd name="connsiteY1" fmla="*/ 493486 h 2945963"/>
              <a:gd name="connsiteX2" fmla="*/ 2997200 w 5871029"/>
              <a:gd name="connsiteY2" fmla="*/ 1901371 h 2945963"/>
              <a:gd name="connsiteX3" fmla="*/ 3302000 w 5871029"/>
              <a:gd name="connsiteY3" fmla="*/ 2656114 h 2945963"/>
              <a:gd name="connsiteX4" fmla="*/ 5871029 w 5871029"/>
              <a:gd name="connsiteY4" fmla="*/ 2939143 h 2945963"/>
              <a:gd name="connsiteX0" fmla="*/ 0 w 5871029"/>
              <a:gd name="connsiteY0" fmla="*/ 0 h 2945963"/>
              <a:gd name="connsiteX1" fmla="*/ 1915886 w 5871029"/>
              <a:gd name="connsiteY1" fmla="*/ 493486 h 2945963"/>
              <a:gd name="connsiteX2" fmla="*/ 3302000 w 5871029"/>
              <a:gd name="connsiteY2" fmla="*/ 2656114 h 2945963"/>
              <a:gd name="connsiteX3" fmla="*/ 5871029 w 5871029"/>
              <a:gd name="connsiteY3" fmla="*/ 2939143 h 2945963"/>
              <a:gd name="connsiteX0" fmla="*/ 0 w 5871029"/>
              <a:gd name="connsiteY0" fmla="*/ 0 h 2978343"/>
              <a:gd name="connsiteX1" fmla="*/ 1915886 w 5871029"/>
              <a:gd name="connsiteY1" fmla="*/ 493486 h 2978343"/>
              <a:gd name="connsiteX2" fmla="*/ 3302000 w 5871029"/>
              <a:gd name="connsiteY2" fmla="*/ 2656114 h 2978343"/>
              <a:gd name="connsiteX3" fmla="*/ 5871029 w 5871029"/>
              <a:gd name="connsiteY3" fmla="*/ 2939143 h 2978343"/>
              <a:gd name="connsiteX0" fmla="*/ 0 w 5871029"/>
              <a:gd name="connsiteY0" fmla="*/ 0 h 2978343"/>
              <a:gd name="connsiteX1" fmla="*/ 1981200 w 5871029"/>
              <a:gd name="connsiteY1" fmla="*/ 297543 h 2978343"/>
              <a:gd name="connsiteX2" fmla="*/ 3302000 w 5871029"/>
              <a:gd name="connsiteY2" fmla="*/ 2656114 h 2978343"/>
              <a:gd name="connsiteX3" fmla="*/ 5871029 w 5871029"/>
              <a:gd name="connsiteY3" fmla="*/ 2939143 h 2978343"/>
              <a:gd name="connsiteX0" fmla="*/ 0 w 5871029"/>
              <a:gd name="connsiteY0" fmla="*/ 44387 h 3022730"/>
              <a:gd name="connsiteX1" fmla="*/ 1981200 w 5871029"/>
              <a:gd name="connsiteY1" fmla="*/ 341930 h 3022730"/>
              <a:gd name="connsiteX2" fmla="*/ 3302000 w 5871029"/>
              <a:gd name="connsiteY2" fmla="*/ 2700501 h 3022730"/>
              <a:gd name="connsiteX3" fmla="*/ 5871029 w 5871029"/>
              <a:gd name="connsiteY3" fmla="*/ 2983530 h 3022730"/>
              <a:gd name="connsiteX0" fmla="*/ 0 w 5871029"/>
              <a:gd name="connsiteY0" fmla="*/ 28543 h 3006886"/>
              <a:gd name="connsiteX1" fmla="*/ 1981200 w 5871029"/>
              <a:gd name="connsiteY1" fmla="*/ 326086 h 3006886"/>
              <a:gd name="connsiteX2" fmla="*/ 3302000 w 5871029"/>
              <a:gd name="connsiteY2" fmla="*/ 2684657 h 3006886"/>
              <a:gd name="connsiteX3" fmla="*/ 5871029 w 5871029"/>
              <a:gd name="connsiteY3" fmla="*/ 2967686 h 3006886"/>
              <a:gd name="connsiteX0" fmla="*/ 0 w 5871029"/>
              <a:gd name="connsiteY0" fmla="*/ 9732 h 2988075"/>
              <a:gd name="connsiteX1" fmla="*/ 1981200 w 5871029"/>
              <a:gd name="connsiteY1" fmla="*/ 307275 h 2988075"/>
              <a:gd name="connsiteX2" fmla="*/ 3302000 w 5871029"/>
              <a:gd name="connsiteY2" fmla="*/ 2665846 h 2988075"/>
              <a:gd name="connsiteX3" fmla="*/ 5871029 w 5871029"/>
              <a:gd name="connsiteY3" fmla="*/ 2948875 h 2988075"/>
              <a:gd name="connsiteX0" fmla="*/ 0 w 5871029"/>
              <a:gd name="connsiteY0" fmla="*/ 34933 h 3013276"/>
              <a:gd name="connsiteX1" fmla="*/ 2554515 w 5871029"/>
              <a:gd name="connsiteY1" fmla="*/ 274419 h 3013276"/>
              <a:gd name="connsiteX2" fmla="*/ 3302000 w 5871029"/>
              <a:gd name="connsiteY2" fmla="*/ 2691047 h 3013276"/>
              <a:gd name="connsiteX3" fmla="*/ 5871029 w 5871029"/>
              <a:gd name="connsiteY3" fmla="*/ 2974076 h 3013276"/>
              <a:gd name="connsiteX0" fmla="*/ 0 w 5871029"/>
              <a:gd name="connsiteY0" fmla="*/ 68259 h 3386214"/>
              <a:gd name="connsiteX1" fmla="*/ 2554515 w 5871029"/>
              <a:gd name="connsiteY1" fmla="*/ 307745 h 3386214"/>
              <a:gd name="connsiteX2" fmla="*/ 3643085 w 5871029"/>
              <a:gd name="connsiteY2" fmla="*/ 3239630 h 3386214"/>
              <a:gd name="connsiteX3" fmla="*/ 5871029 w 5871029"/>
              <a:gd name="connsiteY3" fmla="*/ 3007402 h 3386214"/>
              <a:gd name="connsiteX0" fmla="*/ 0 w 6350000"/>
              <a:gd name="connsiteY0" fmla="*/ 68259 h 3474484"/>
              <a:gd name="connsiteX1" fmla="*/ 2554515 w 6350000"/>
              <a:gd name="connsiteY1" fmla="*/ 307745 h 3474484"/>
              <a:gd name="connsiteX2" fmla="*/ 3643085 w 6350000"/>
              <a:gd name="connsiteY2" fmla="*/ 3239630 h 3474484"/>
              <a:gd name="connsiteX3" fmla="*/ 6350000 w 6350000"/>
              <a:gd name="connsiteY3" fmla="*/ 3355745 h 3474484"/>
              <a:gd name="connsiteX0" fmla="*/ 0 w 6350000"/>
              <a:gd name="connsiteY0" fmla="*/ 108081 h 3514306"/>
              <a:gd name="connsiteX1" fmla="*/ 2554515 w 6350000"/>
              <a:gd name="connsiteY1" fmla="*/ 347567 h 3514306"/>
              <a:gd name="connsiteX2" fmla="*/ 3643085 w 6350000"/>
              <a:gd name="connsiteY2" fmla="*/ 3279452 h 3514306"/>
              <a:gd name="connsiteX3" fmla="*/ 6350000 w 6350000"/>
              <a:gd name="connsiteY3" fmla="*/ 3395567 h 351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0" h="3514306">
                <a:moveTo>
                  <a:pt x="0" y="108081"/>
                </a:moveTo>
                <a:cubicBezTo>
                  <a:pt x="708175" y="29461"/>
                  <a:pt x="1947334" y="-180995"/>
                  <a:pt x="2554515" y="347567"/>
                </a:cubicBezTo>
                <a:cubicBezTo>
                  <a:pt x="3161696" y="876129"/>
                  <a:pt x="2983895" y="2871843"/>
                  <a:pt x="3643085" y="3279452"/>
                </a:cubicBezTo>
                <a:cubicBezTo>
                  <a:pt x="4448628" y="3699157"/>
                  <a:pt x="5988352" y="3436691"/>
                  <a:pt x="6350000" y="3395567"/>
                </a:cubicBezTo>
              </a:path>
            </a:pathLst>
          </a:custGeom>
          <a:noFill/>
          <a:ln>
            <a:solidFill>
              <a:srgbClr val="8A303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62B5A7D-F522-4575-96CC-A8C0B1E6E9A2}"/>
              </a:ext>
            </a:extLst>
          </p:cNvPr>
          <p:cNvSpPr txBox="1">
            <a:spLocks/>
          </p:cNvSpPr>
          <p:nvPr/>
        </p:nvSpPr>
        <p:spPr>
          <a:xfrm>
            <a:off x="913795" y="2515151"/>
            <a:ext cx="3596420" cy="4427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Requirements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B87A159-B745-431D-89B2-4FE8593DC35B}"/>
              </a:ext>
            </a:extLst>
          </p:cNvPr>
          <p:cNvSpPr txBox="1">
            <a:spLocks/>
          </p:cNvSpPr>
          <p:nvPr/>
        </p:nvSpPr>
        <p:spPr>
          <a:xfrm>
            <a:off x="913795" y="2957916"/>
            <a:ext cx="3531684" cy="305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Faster analytical queries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Modernized set-up in the cloud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No vendor lock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security &amp; GDPR compliance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Support for business expansion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Painless integration with third parties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Quicker reaction to incoming pricing &amp; business data</a:t>
            </a:r>
          </a:p>
        </p:txBody>
      </p:sp>
    </p:spTree>
    <p:extLst>
      <p:ext uri="{BB962C8B-B14F-4D97-AF65-F5344CB8AC3E}">
        <p14:creationId xmlns:p14="http://schemas.microsoft.com/office/powerpoint/2010/main" val="328338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EEE37-77E8-4B2F-A507-7A0CCE722C92}"/>
              </a:ext>
            </a:extLst>
          </p:cNvPr>
          <p:cNvSpPr/>
          <p:nvPr/>
        </p:nvSpPr>
        <p:spPr>
          <a:xfrm>
            <a:off x="7470055" y="616788"/>
            <a:ext cx="4100419" cy="5624423"/>
          </a:xfrm>
          <a:prstGeom prst="roundRect">
            <a:avLst>
              <a:gd name="adj" fmla="val 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384" y="889281"/>
            <a:ext cx="3596420" cy="628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Proposed set-up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384" y="1720245"/>
            <a:ext cx="3531684" cy="4248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Split database by usage domains: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Independent scaling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Isolation of query workloads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Migrate both databases to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 err="1">
                <a:solidFill>
                  <a:schemeClr val="tx2"/>
                </a:solidFill>
              </a:rPr>
              <a:t>Aiven</a:t>
            </a:r>
            <a:r>
              <a:rPr lang="en-US" sz="1600" dirty="0">
                <a:solidFill>
                  <a:schemeClr val="tx2"/>
                </a:solidFill>
              </a:rPr>
              <a:t> PostgreSQL 13.2: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Orders: “Business-4”+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Analytics: “Business-4”+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Ingest pricing &amp; analytics data via </a:t>
            </a:r>
            <a:r>
              <a:rPr lang="en-US" sz="1600" dirty="0" err="1">
                <a:solidFill>
                  <a:schemeClr val="tx2"/>
                </a:solidFill>
              </a:rPr>
              <a:t>Aiven</a:t>
            </a:r>
            <a:r>
              <a:rPr lang="en-US" sz="1600" dirty="0">
                <a:solidFill>
                  <a:schemeClr val="tx2"/>
                </a:solidFill>
              </a:rPr>
              <a:t> Kafka 2.8 and JDBC sink: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Kafka: start with “Startup-2”,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scale as needed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Connector: start with “Startup-4”,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scale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ED18-CF7A-4AA5-9E20-0A1C9042B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5" y="310874"/>
            <a:ext cx="7093406" cy="6236250"/>
          </a:xfrm>
          <a:prstGeom prst="rect">
            <a:avLst/>
          </a:prstGeom>
          <a:solidFill>
            <a:schemeClr val="tx2">
              <a:alpha val="8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475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24FF-0051-4C86-A255-6D90599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545804"/>
            <a:ext cx="10353762" cy="1041991"/>
          </a:xfrm>
        </p:spPr>
        <p:txBody>
          <a:bodyPr/>
          <a:lstStyle/>
          <a:p>
            <a:r>
              <a:rPr lang="en-US" dirty="0"/>
              <a:t>Roads not taken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51B3FA-365C-4920-A6EE-13E9AB844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436478"/>
              </p:ext>
            </p:extLst>
          </p:nvPr>
        </p:nvGraphicFramePr>
        <p:xfrm>
          <a:off x="914400" y="1651590"/>
          <a:ext cx="10353675" cy="483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37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{7EEDA5BE-8FCC-42E0-BA1A-AA5427587342}tf55705232_win32</Template>
  <TotalTime>261</TotalTime>
  <Words>370</Words>
  <Application>Microsoft Office PowerPoint</Application>
  <PresentationFormat>Widescreen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Läksyt: Bramante</vt:lpstr>
      <vt:lpstr>Current set-up</vt:lpstr>
      <vt:lpstr>Pain points</vt:lpstr>
      <vt:lpstr>Proposed set-up</vt:lpstr>
      <vt:lpstr>Roads not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Läksyt: Bramante</dc:title>
  <dc:creator>Erik Sargazakov</dc:creator>
  <cp:lastModifiedBy>Erik Sargazakov</cp:lastModifiedBy>
  <cp:revision>21</cp:revision>
  <cp:lastPrinted>2021-04-30T07:53:29Z</cp:lastPrinted>
  <dcterms:created xsi:type="dcterms:W3CDTF">2021-04-29T17:09:27Z</dcterms:created>
  <dcterms:modified xsi:type="dcterms:W3CDTF">2021-04-30T10:36:11Z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