
<file path=[Content_Types].xml><?xml version="1.0" encoding="utf-8"?>
<Types xmlns="http://schemas.openxmlformats.org/package/2006/content-types">
  <Default Extension="wmf" ContentType="image/x-wmf"/>
  <Default Extension="png" ContentType="image/pn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3.xml" ContentType="application/vnd.openxmlformats-officedocument.presentationml.slide+xml"/>
  <Override PartName="/ppt/slides/slide6.xml" ContentType="application/vnd.openxmlformats-officedocument.presentationml.slide+xml"/>
  <Override PartName="/ppt/slides/slide10.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8.xml" ContentType="application/vnd.openxmlformats-officedocument.presentationml.slide+xml"/>
  <Override PartName="/ppt/slideLayouts/slideLayout10.xml" ContentType="application/vnd.openxmlformats-officedocument.presentationml.slideLayout+xml"/>
  <Override PartName="/ppt/slideLayouts/slideLayout4.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3.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6.xml" ContentType="application/vnd.openxmlformats-officedocument.presentationml.slideLayout+xml"/>
  <Override PartName="/docProps/app.xml" ContentType="application/vnd.openxmlformats-officedocument.extended-properties+xml"/>
  <Override PartName="/ppt/slides/slide8.xml" ContentType="application/vnd.openxmlformats-officedocument.presentationml.slide+xml"/>
  <Override PartName="/ppt/slideLayouts/slideLayout5.xml" ContentType="application/vnd.openxmlformats-officedocument.presentationml.slideLayout+xml"/>
  <Override PartName="/docProps/core.xml" ContentType="application/vnd.openxmlformats-package.core-properties+xml"/>
  <Override PartName="/ppt/slides/slide4.xml" ContentType="application/vnd.openxmlformats-officedocument.presentationml.slide+xml"/>
  <Override PartName="/ppt/viewProps.xml" ContentType="application/vnd.openxmlformats-officedocument.presentationml.viewProps+xml"/>
  <Override PartName="/ppt/presProps.xml" ContentType="application/vnd.openxmlformats-officedocument.presentationml.presProps+xml"/>
  <Override PartName="/ppt/slides/slide7.xml" ContentType="application/vnd.openxmlformats-officedocument.presentationml.slide+xml"/>
  <Override PartName="/ppt/slides/slide11.xml" ContentType="application/vnd.openxmlformats-officedocument.presentationml.slide+xml"/>
  <Override PartName="/ppt/slideMasters/slideMaster1.xml" ContentType="application/vnd.openxmlformats-officedocument.presentationml.slideMaster+xml"/>
  <Override PartName="/ppt/slides/slide5.xml" ContentType="application/vnd.openxmlformats-officedocument.presentationml.slide+xml"/>
  <Override PartName="/ppt/tableStyles.xml" ContentType="application/vnd.openxmlformats-officedocument.presentationml.tableStyles+xml"/>
  <Override PartName="/ppt/presentation.xml" ContentType="application/vnd.openxmlformats-officedocument.presentationml.presentation.main+xml"/>
  <Override PartName="/ppt/theme/theme1.xml" ContentType="application/vnd.openxmlformats-officedocument.theme+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Lst>
  <p:sldSz cx="12192000" cy="6858000"/>
  <p:notesSz cx="12192000" cy="6858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pos="2160" orient="horz"/>
        <p:guide pos="2880"/>
      </p:guideLst>
    </p:cSldViewPr>
  </p:slideViewPr>
  <p:notesTextViewPr>
    <p:cViewPr>
      <p:scale>
        <a:sx n="100" d="100"/>
        <a:sy n="100" d="100"/>
      </p:scale>
      <p:origin x="0" y="0"/>
    </p:cViewPr>
  </p:notesText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presProps" Target="presProps.xml" /><Relationship Id="rId22" Type="http://schemas.openxmlformats.org/officeDocument/2006/relationships/tableStyles" Target="tableStyles.xml" /><Relationship Id="rId23" Type="http://schemas.openxmlformats.org/officeDocument/2006/relationships/viewProps" Target="viewProps.xml" /></Relationship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 userDrawn="1">
  <p:cSld name="Title Slide">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ctrTitle" hasCustomPrompt="0"/>
          </p:nvPr>
        </p:nvSpPr>
        <p:spPr bwMode="auto">
          <a:xfrm>
            <a:off x="1523999" y="1122363"/>
            <a:ext cx="9144000" cy="2387599"/>
          </a:xfrm>
        </p:spPr>
        <p:txBody>
          <a:bodyPr anchor="b"/>
          <a:lstStyle>
            <a:lvl1pPr algn="ctr">
              <a:defRPr sz="6000"/>
            </a:lvl1pPr>
          </a:lstStyle>
          <a:p>
            <a:pPr>
              <a:defRPr/>
            </a:pPr>
            <a:r>
              <a:rPr lang="en-US"/>
              <a:t>Click to edit Master title style</a:t>
            </a:r>
            <a:endParaRPr lang="en-US"/>
          </a:p>
        </p:txBody>
      </p:sp>
      <p:sp>
        <p:nvSpPr>
          <p:cNvPr id="3" name="Subtitle 2" hidden="0"/>
          <p:cNvSpPr>
            <a:spLocks noGrp="1"/>
          </p:cNvSpPr>
          <p:nvPr isPhoto="0" userDrawn="0">
            <p:ph type="subTitle" idx="1" hasCustomPrompt="0"/>
          </p:nvPr>
        </p:nvSpPr>
        <p:spPr bwMode="auto">
          <a:xfrm>
            <a:off x="1523999" y="3602037"/>
            <a:ext cx="9144000" cy="1655761"/>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en-US"/>
              <a:t>Click to edit Master subtitle style</a:t>
            </a:r>
            <a:endParaRPr lang="en-US"/>
          </a:p>
        </p:txBody>
      </p:sp>
      <p:sp>
        <p:nvSpPr>
          <p:cNvPr id="4" name="Date Placeholder 3" hidden="0"/>
          <p:cNvSpPr>
            <a:spLocks noGrp="1"/>
          </p:cNvSpPr>
          <p:nvPr isPhoto="0" userDrawn="0">
            <p:ph type="dt" sz="half" idx="10" hasCustomPrompt="0"/>
          </p:nvPr>
        </p:nvSpPr>
        <p:spPr bwMode="auto"/>
        <p:txBody>
          <a:bodyPr/>
          <a:lstStyle/>
          <a:p>
            <a:pPr>
              <a:defRPr/>
            </a:pPr>
            <a:fld id="{BCC18F51-09EC-435C-A3BA-64A766E099C0}" type="datetimeFigureOut">
              <a:rPr lang="en-US"/>
              <a:t/>
            </a:fld>
            <a:endParaRPr lang="en-US"/>
          </a:p>
        </p:txBody>
      </p:sp>
      <p:sp>
        <p:nvSpPr>
          <p:cNvPr id="5" name="Footer Placeholder 4" hidden="0"/>
          <p:cNvSpPr>
            <a:spLocks noGrp="1"/>
          </p:cNvSpPr>
          <p:nvPr isPhoto="0" userDrawn="0">
            <p:ph type="ftr" sz="quarter" idx="11" hasCustomPrompt="0"/>
          </p:nvPr>
        </p:nvSpPr>
        <p:spPr bwMode="auto"/>
        <p:txBody>
          <a:bodyPr/>
          <a:lstStyle/>
          <a:p>
            <a:pPr>
              <a:defRPr/>
            </a:pPr>
            <a:endParaRPr lang="en-US"/>
          </a:p>
        </p:txBody>
      </p:sp>
      <p:sp>
        <p:nvSpPr>
          <p:cNvPr id="6" name="Slide Number Placeholder 5" hidden="0"/>
          <p:cNvSpPr>
            <a:spLocks noGrp="1"/>
          </p:cNvSpPr>
          <p:nvPr isPhoto="0" userDrawn="0">
            <p:ph type="sldNum" sz="quarter" idx="12" hasCustomPrompt="0"/>
          </p:nvPr>
        </p:nvSpPr>
        <p:spPr bwMode="auto"/>
        <p:txBody>
          <a:bodyPr/>
          <a:lstStyle/>
          <a:p>
            <a:pPr>
              <a:defRPr/>
            </a:pPr>
            <a:fld id="{08395586-F03A-48D1-94DF-16B239DF4FB5}" type="slidenum">
              <a:rPr lang="en-US"/>
              <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x" userDrawn="1">
  <p:cSld name="Title and Vertical Text">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p:txBody>
          <a:bodyPr/>
          <a:lstStyle/>
          <a:p>
            <a:pPr>
              <a:defRPr/>
            </a:pPr>
            <a:r>
              <a:rPr lang="en-US"/>
              <a:t>Click to edit Master title style</a:t>
            </a:r>
            <a:endParaRPr lang="en-US"/>
          </a:p>
        </p:txBody>
      </p:sp>
      <p:sp>
        <p:nvSpPr>
          <p:cNvPr id="3" name="Vertical Text Placeholder 2" hidden="0"/>
          <p:cNvSpPr>
            <a:spLocks noGrp="1"/>
          </p:cNvSpPr>
          <p:nvPr isPhoto="0" userDrawn="0">
            <p:ph type="body" orient="vert" idx="1" hasCustomPrompt="0"/>
          </p:nvPr>
        </p:nvSpPr>
        <p:spPr bwMode="auto"/>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Date Placeholder 3" hidden="0"/>
          <p:cNvSpPr>
            <a:spLocks noGrp="1"/>
          </p:cNvSpPr>
          <p:nvPr isPhoto="0" userDrawn="0">
            <p:ph type="dt" sz="half" idx="10" hasCustomPrompt="0"/>
          </p:nvPr>
        </p:nvSpPr>
        <p:spPr bwMode="auto"/>
        <p:txBody>
          <a:bodyPr/>
          <a:lstStyle/>
          <a:p>
            <a:pPr>
              <a:defRPr/>
            </a:pPr>
            <a:fld id="{BCC18F51-09EC-435C-A3BA-64A766E099C0}" type="datetimeFigureOut">
              <a:rPr lang="en-US"/>
              <a:t/>
            </a:fld>
            <a:endParaRPr lang="en-US"/>
          </a:p>
        </p:txBody>
      </p:sp>
      <p:sp>
        <p:nvSpPr>
          <p:cNvPr id="5" name="Footer Placeholder 4" hidden="0"/>
          <p:cNvSpPr>
            <a:spLocks noGrp="1"/>
          </p:cNvSpPr>
          <p:nvPr isPhoto="0" userDrawn="0">
            <p:ph type="ftr" sz="quarter" idx="11" hasCustomPrompt="0"/>
          </p:nvPr>
        </p:nvSpPr>
        <p:spPr bwMode="auto"/>
        <p:txBody>
          <a:bodyPr/>
          <a:lstStyle/>
          <a:p>
            <a:pPr>
              <a:defRPr/>
            </a:pPr>
            <a:endParaRPr lang="en-US"/>
          </a:p>
        </p:txBody>
      </p:sp>
      <p:sp>
        <p:nvSpPr>
          <p:cNvPr id="6" name="Slide Number Placeholder 5" hidden="0"/>
          <p:cNvSpPr>
            <a:spLocks noGrp="1"/>
          </p:cNvSpPr>
          <p:nvPr isPhoto="0" userDrawn="0">
            <p:ph type="sldNum" sz="quarter" idx="12" hasCustomPrompt="0"/>
          </p:nvPr>
        </p:nvSpPr>
        <p:spPr bwMode="auto"/>
        <p:txBody>
          <a:bodyPr/>
          <a:lstStyle/>
          <a:p>
            <a:pPr>
              <a:defRPr/>
            </a:pPr>
            <a:fld id="{08395586-F03A-48D1-94DF-16B239DF4FB5}" type="slidenum">
              <a:rPr lang="en-US"/>
              <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itleAndTx" userDrawn="1">
  <p:cSld name="Vertical Title and Text">
    <p:spTree>
      <p:nvGrpSpPr>
        <p:cNvPr id="1" name="" hidden="0"/>
        <p:cNvGrpSpPr/>
        <p:nvPr isPhoto="0" userDrawn="0"/>
      </p:nvGrpSpPr>
      <p:grpSpPr bwMode="auto">
        <a:xfrm>
          <a:off x="0" y="0"/>
          <a:ext cx="0" cy="0"/>
          <a:chOff x="0" y="0"/>
          <a:chExt cx="0" cy="0"/>
        </a:xfrm>
      </p:grpSpPr>
      <p:sp>
        <p:nvSpPr>
          <p:cNvPr id="2" name="Vertical Title 1" hidden="0"/>
          <p:cNvSpPr>
            <a:spLocks noGrp="1"/>
          </p:cNvSpPr>
          <p:nvPr isPhoto="0" userDrawn="0">
            <p:ph type="title" orient="vert" hasCustomPrompt="0"/>
          </p:nvPr>
        </p:nvSpPr>
        <p:spPr bwMode="auto">
          <a:xfrm>
            <a:off x="8724899" y="365124"/>
            <a:ext cx="2628900" cy="5811837"/>
          </a:xfrm>
        </p:spPr>
        <p:txBody>
          <a:bodyPr vert="eaVert"/>
          <a:lstStyle/>
          <a:p>
            <a:pPr>
              <a:defRPr/>
            </a:pPr>
            <a:r>
              <a:rPr lang="en-US"/>
              <a:t>Click to edit Master title style</a:t>
            </a:r>
            <a:endParaRPr lang="en-US"/>
          </a:p>
        </p:txBody>
      </p:sp>
      <p:sp>
        <p:nvSpPr>
          <p:cNvPr id="3" name="Vertical Text Placeholder 2" hidden="0"/>
          <p:cNvSpPr>
            <a:spLocks noGrp="1"/>
          </p:cNvSpPr>
          <p:nvPr isPhoto="0" userDrawn="0">
            <p:ph type="body" orient="vert" idx="1" hasCustomPrompt="0"/>
          </p:nvPr>
        </p:nvSpPr>
        <p:spPr bwMode="auto">
          <a:xfrm>
            <a:off x="838199" y="365124"/>
            <a:ext cx="7734299" cy="5811837"/>
          </a:xfrm>
        </p:spPr>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Date Placeholder 3" hidden="0"/>
          <p:cNvSpPr>
            <a:spLocks noGrp="1"/>
          </p:cNvSpPr>
          <p:nvPr isPhoto="0" userDrawn="0">
            <p:ph type="dt" sz="half" idx="10" hasCustomPrompt="0"/>
          </p:nvPr>
        </p:nvSpPr>
        <p:spPr bwMode="auto"/>
        <p:txBody>
          <a:bodyPr/>
          <a:lstStyle/>
          <a:p>
            <a:pPr>
              <a:defRPr/>
            </a:pPr>
            <a:fld id="{BCC18F51-09EC-435C-A3BA-64A766E099C0}" type="datetimeFigureOut">
              <a:rPr lang="en-US"/>
              <a:t/>
            </a:fld>
            <a:endParaRPr lang="en-US"/>
          </a:p>
        </p:txBody>
      </p:sp>
      <p:sp>
        <p:nvSpPr>
          <p:cNvPr id="5" name="Footer Placeholder 4" hidden="0"/>
          <p:cNvSpPr>
            <a:spLocks noGrp="1"/>
          </p:cNvSpPr>
          <p:nvPr isPhoto="0" userDrawn="0">
            <p:ph type="ftr" sz="quarter" idx="11" hasCustomPrompt="0"/>
          </p:nvPr>
        </p:nvSpPr>
        <p:spPr bwMode="auto"/>
        <p:txBody>
          <a:bodyPr/>
          <a:lstStyle/>
          <a:p>
            <a:pPr>
              <a:defRPr/>
            </a:pPr>
            <a:endParaRPr lang="en-US"/>
          </a:p>
        </p:txBody>
      </p:sp>
      <p:sp>
        <p:nvSpPr>
          <p:cNvPr id="6" name="Slide Number Placeholder 5" hidden="0"/>
          <p:cNvSpPr>
            <a:spLocks noGrp="1"/>
          </p:cNvSpPr>
          <p:nvPr isPhoto="0" userDrawn="0">
            <p:ph type="sldNum" sz="quarter" idx="12" hasCustomPrompt="0"/>
          </p:nvPr>
        </p:nvSpPr>
        <p:spPr bwMode="auto"/>
        <p:txBody>
          <a:bodyPr/>
          <a:lstStyle/>
          <a:p>
            <a:pPr>
              <a:defRPr/>
            </a:pPr>
            <a:fld id="{08395586-F03A-48D1-94DF-16B239DF4FB5}" type="slidenum">
              <a:rPr lang="en-US"/>
              <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and Content">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p:txBody>
          <a:bodyPr/>
          <a:lstStyle/>
          <a:p>
            <a:pPr>
              <a:defRPr/>
            </a:pPr>
            <a:r>
              <a:rPr lang="en-US"/>
              <a:t>Click to edit Master title style</a:t>
            </a:r>
            <a:endParaRPr lang="en-US"/>
          </a:p>
        </p:txBody>
      </p:sp>
      <p:sp>
        <p:nvSpPr>
          <p:cNvPr id="3" name="Content Placeholder 2" hidden="0"/>
          <p:cNvSpPr>
            <a:spLocks noGrp="1"/>
          </p:cNvSpPr>
          <p:nvPr isPhoto="0" userDrawn="0">
            <p:ph idx="1" hasCustomPrompt="0"/>
          </p:nvPr>
        </p:nvSpPr>
        <p:spPr bwMode="auto"/>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Date Placeholder 3" hidden="0"/>
          <p:cNvSpPr>
            <a:spLocks noGrp="1"/>
          </p:cNvSpPr>
          <p:nvPr isPhoto="0" userDrawn="0">
            <p:ph type="dt" sz="half" idx="10" hasCustomPrompt="0"/>
          </p:nvPr>
        </p:nvSpPr>
        <p:spPr bwMode="auto"/>
        <p:txBody>
          <a:bodyPr/>
          <a:lstStyle/>
          <a:p>
            <a:pPr>
              <a:defRPr/>
            </a:pPr>
            <a:fld id="{BCC18F51-09EC-435C-A3BA-64A766E099C0}" type="datetimeFigureOut">
              <a:rPr lang="en-US"/>
              <a:t/>
            </a:fld>
            <a:endParaRPr lang="en-US"/>
          </a:p>
        </p:txBody>
      </p:sp>
      <p:sp>
        <p:nvSpPr>
          <p:cNvPr id="5" name="Footer Placeholder 4" hidden="0"/>
          <p:cNvSpPr>
            <a:spLocks noGrp="1"/>
          </p:cNvSpPr>
          <p:nvPr isPhoto="0" userDrawn="0">
            <p:ph type="ftr" sz="quarter" idx="11" hasCustomPrompt="0"/>
          </p:nvPr>
        </p:nvSpPr>
        <p:spPr bwMode="auto"/>
        <p:txBody>
          <a:bodyPr/>
          <a:lstStyle/>
          <a:p>
            <a:pPr>
              <a:defRPr/>
            </a:pPr>
            <a:endParaRPr lang="en-US"/>
          </a:p>
        </p:txBody>
      </p:sp>
      <p:sp>
        <p:nvSpPr>
          <p:cNvPr id="6" name="Slide Number Placeholder 5" hidden="0"/>
          <p:cNvSpPr>
            <a:spLocks noGrp="1"/>
          </p:cNvSpPr>
          <p:nvPr isPhoto="0" userDrawn="0">
            <p:ph type="sldNum" sz="quarter" idx="12" hasCustomPrompt="0"/>
          </p:nvPr>
        </p:nvSpPr>
        <p:spPr bwMode="auto"/>
        <p:txBody>
          <a:bodyPr/>
          <a:lstStyle/>
          <a:p>
            <a:pPr>
              <a:defRPr/>
            </a:pPr>
            <a:fld id="{08395586-F03A-48D1-94DF-16B239DF4FB5}" type="slidenum">
              <a:rPr lang="en-US"/>
              <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secHead" userDrawn="1">
  <p:cSld name="Section Header">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a:xfrm>
            <a:off x="831849" y="1709737"/>
            <a:ext cx="10515600" cy="2852736"/>
          </a:xfrm>
        </p:spPr>
        <p:txBody>
          <a:bodyPr anchor="b"/>
          <a:lstStyle>
            <a:lvl1pPr>
              <a:defRPr sz="6000"/>
            </a:lvl1pPr>
          </a:lstStyle>
          <a:p>
            <a:pPr>
              <a:defRPr/>
            </a:pPr>
            <a:r>
              <a:rPr lang="en-US"/>
              <a:t>Click to edit Master title style</a:t>
            </a:r>
            <a:endParaRPr lang="en-US"/>
          </a:p>
        </p:txBody>
      </p:sp>
      <p:sp>
        <p:nvSpPr>
          <p:cNvPr id="3" name="Text Placeholder 2" hidden="0"/>
          <p:cNvSpPr>
            <a:spLocks noGrp="1"/>
          </p:cNvSpPr>
          <p:nvPr isPhoto="0" userDrawn="0">
            <p:ph type="body" idx="1" hasCustomPrompt="0"/>
          </p:nvPr>
        </p:nvSpPr>
        <p:spPr bwMode="auto">
          <a:xfrm>
            <a:off x="831849" y="4589462"/>
            <a:ext cx="10515600" cy="1500186"/>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defRPr/>
            </a:pPr>
            <a:r>
              <a:rPr lang="en-US"/>
              <a:t>Click to edit Master text styles</a:t>
            </a:r>
            <a:endParaRPr/>
          </a:p>
        </p:txBody>
      </p:sp>
      <p:sp>
        <p:nvSpPr>
          <p:cNvPr id="4" name="Date Placeholder 3" hidden="0"/>
          <p:cNvSpPr>
            <a:spLocks noGrp="1"/>
          </p:cNvSpPr>
          <p:nvPr isPhoto="0" userDrawn="0">
            <p:ph type="dt" sz="half" idx="10" hasCustomPrompt="0"/>
          </p:nvPr>
        </p:nvSpPr>
        <p:spPr bwMode="auto"/>
        <p:txBody>
          <a:bodyPr/>
          <a:lstStyle/>
          <a:p>
            <a:pPr>
              <a:defRPr/>
            </a:pPr>
            <a:fld id="{BCC18F51-09EC-435C-A3BA-64A766E099C0}" type="datetimeFigureOut">
              <a:rPr lang="en-US"/>
              <a:t/>
            </a:fld>
            <a:endParaRPr lang="en-US"/>
          </a:p>
        </p:txBody>
      </p:sp>
      <p:sp>
        <p:nvSpPr>
          <p:cNvPr id="5" name="Footer Placeholder 4" hidden="0"/>
          <p:cNvSpPr>
            <a:spLocks noGrp="1"/>
          </p:cNvSpPr>
          <p:nvPr isPhoto="0" userDrawn="0">
            <p:ph type="ftr" sz="quarter" idx="11" hasCustomPrompt="0"/>
          </p:nvPr>
        </p:nvSpPr>
        <p:spPr bwMode="auto"/>
        <p:txBody>
          <a:bodyPr/>
          <a:lstStyle/>
          <a:p>
            <a:pPr>
              <a:defRPr/>
            </a:pPr>
            <a:endParaRPr lang="en-US"/>
          </a:p>
        </p:txBody>
      </p:sp>
      <p:sp>
        <p:nvSpPr>
          <p:cNvPr id="6" name="Slide Number Placeholder 5" hidden="0"/>
          <p:cNvSpPr>
            <a:spLocks noGrp="1"/>
          </p:cNvSpPr>
          <p:nvPr isPhoto="0" userDrawn="0">
            <p:ph type="sldNum" sz="quarter" idx="12" hasCustomPrompt="0"/>
          </p:nvPr>
        </p:nvSpPr>
        <p:spPr bwMode="auto"/>
        <p:txBody>
          <a:bodyPr/>
          <a:lstStyle/>
          <a:p>
            <a:pPr>
              <a:defRPr/>
            </a:pPr>
            <a:fld id="{08395586-F03A-48D1-94DF-16B239DF4FB5}" type="slidenum">
              <a:rPr lang="en-US"/>
              <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Two Content">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p:txBody>
          <a:bodyPr/>
          <a:lstStyle/>
          <a:p>
            <a:pPr>
              <a:defRPr/>
            </a:pPr>
            <a:r>
              <a:rPr lang="en-US"/>
              <a:t>Click to edit Master title style</a:t>
            </a:r>
            <a:endParaRPr lang="en-US"/>
          </a:p>
        </p:txBody>
      </p:sp>
      <p:sp>
        <p:nvSpPr>
          <p:cNvPr id="3" name="Content Placeholder 2" hidden="0"/>
          <p:cNvSpPr>
            <a:spLocks noGrp="1"/>
          </p:cNvSpPr>
          <p:nvPr isPhoto="0" userDrawn="0">
            <p:ph sz="half" idx="1" hasCustomPrompt="0"/>
          </p:nvPr>
        </p:nvSpPr>
        <p:spPr bwMode="auto">
          <a:xfrm>
            <a:off x="838199" y="1825624"/>
            <a:ext cx="5181599" cy="435133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Content Placeholder 3" hidden="0"/>
          <p:cNvSpPr>
            <a:spLocks noGrp="1"/>
          </p:cNvSpPr>
          <p:nvPr isPhoto="0" userDrawn="0">
            <p:ph sz="half" idx="2" hasCustomPrompt="0"/>
          </p:nvPr>
        </p:nvSpPr>
        <p:spPr bwMode="auto">
          <a:xfrm>
            <a:off x="6172200" y="1825624"/>
            <a:ext cx="5181599" cy="435133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5" name="Date Placeholder 4" hidden="0"/>
          <p:cNvSpPr>
            <a:spLocks noGrp="1"/>
          </p:cNvSpPr>
          <p:nvPr isPhoto="0" userDrawn="0">
            <p:ph type="dt" sz="half" idx="10" hasCustomPrompt="0"/>
          </p:nvPr>
        </p:nvSpPr>
        <p:spPr bwMode="auto"/>
        <p:txBody>
          <a:bodyPr/>
          <a:lstStyle/>
          <a:p>
            <a:pPr>
              <a:defRPr/>
            </a:pPr>
            <a:fld id="{BCC18F51-09EC-435C-A3BA-64A766E099C0}" type="datetimeFigureOut">
              <a:rPr lang="en-US"/>
              <a:t/>
            </a:fld>
            <a:endParaRPr lang="en-US"/>
          </a:p>
        </p:txBody>
      </p:sp>
      <p:sp>
        <p:nvSpPr>
          <p:cNvPr id="6" name="Footer Placeholder 5" hidden="0"/>
          <p:cNvSpPr>
            <a:spLocks noGrp="1"/>
          </p:cNvSpPr>
          <p:nvPr isPhoto="0" userDrawn="0">
            <p:ph type="ftr" sz="quarter" idx="11" hasCustomPrompt="0"/>
          </p:nvPr>
        </p:nvSpPr>
        <p:spPr bwMode="auto"/>
        <p:txBody>
          <a:bodyPr/>
          <a:lstStyle/>
          <a:p>
            <a:pPr>
              <a:defRPr/>
            </a:pPr>
            <a:endParaRPr lang="en-US"/>
          </a:p>
        </p:txBody>
      </p:sp>
      <p:sp>
        <p:nvSpPr>
          <p:cNvPr id="7" name="Slide Number Placeholder 6" hidden="0"/>
          <p:cNvSpPr>
            <a:spLocks noGrp="1"/>
          </p:cNvSpPr>
          <p:nvPr isPhoto="0" userDrawn="0">
            <p:ph type="sldNum" sz="quarter" idx="12" hasCustomPrompt="0"/>
          </p:nvPr>
        </p:nvSpPr>
        <p:spPr bwMode="auto"/>
        <p:txBody>
          <a:bodyPr/>
          <a:lstStyle/>
          <a:p>
            <a:pPr>
              <a:defRPr/>
            </a:pPr>
            <a:fld id="{08395586-F03A-48D1-94DF-16B239DF4FB5}" type="slidenum">
              <a:rPr lang="en-US"/>
              <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TxTwoObj" userDrawn="1">
  <p:cSld name="Comparison">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a:xfrm>
            <a:off x="839787" y="365124"/>
            <a:ext cx="10515600" cy="1325562"/>
          </a:xfrm>
        </p:spPr>
        <p:txBody>
          <a:bodyPr/>
          <a:lstStyle/>
          <a:p>
            <a:pPr>
              <a:defRPr/>
            </a:pPr>
            <a:r>
              <a:rPr lang="en-US"/>
              <a:t>Click to edit Master title style</a:t>
            </a:r>
            <a:endParaRPr lang="en-US"/>
          </a:p>
        </p:txBody>
      </p:sp>
      <p:sp>
        <p:nvSpPr>
          <p:cNvPr id="3" name="Text Placeholder 2" hidden="0"/>
          <p:cNvSpPr>
            <a:spLocks noGrp="1"/>
          </p:cNvSpPr>
          <p:nvPr isPhoto="0" userDrawn="0">
            <p:ph type="body" idx="1" hasCustomPrompt="0"/>
          </p:nvPr>
        </p:nvSpPr>
        <p:spPr bwMode="auto">
          <a:xfrm>
            <a:off x="839787" y="1681162"/>
            <a:ext cx="5157786" cy="82391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4" name="Content Placeholder 3" hidden="0"/>
          <p:cNvSpPr>
            <a:spLocks noGrp="1"/>
          </p:cNvSpPr>
          <p:nvPr isPhoto="0" userDrawn="0">
            <p:ph sz="half" idx="2" hasCustomPrompt="0"/>
          </p:nvPr>
        </p:nvSpPr>
        <p:spPr bwMode="auto">
          <a:xfrm>
            <a:off x="839787" y="2505074"/>
            <a:ext cx="5157786" cy="3684587"/>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5" name="Text Placeholder 4" hidden="0"/>
          <p:cNvSpPr>
            <a:spLocks noGrp="1"/>
          </p:cNvSpPr>
          <p:nvPr isPhoto="0" userDrawn="0">
            <p:ph type="body" sz="quarter" idx="3" hasCustomPrompt="0"/>
          </p:nvPr>
        </p:nvSpPr>
        <p:spPr bwMode="auto">
          <a:xfrm>
            <a:off x="6172200" y="1681162"/>
            <a:ext cx="5183187" cy="82391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6" name="Content Placeholder 5" hidden="0"/>
          <p:cNvSpPr>
            <a:spLocks noGrp="1"/>
          </p:cNvSpPr>
          <p:nvPr isPhoto="0" userDrawn="0">
            <p:ph sz="quarter" idx="4" hasCustomPrompt="0"/>
          </p:nvPr>
        </p:nvSpPr>
        <p:spPr bwMode="auto">
          <a:xfrm>
            <a:off x="6172200" y="2505074"/>
            <a:ext cx="5183187" cy="3684587"/>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7" name="Date Placeholder 6" hidden="0"/>
          <p:cNvSpPr>
            <a:spLocks noGrp="1"/>
          </p:cNvSpPr>
          <p:nvPr isPhoto="0" userDrawn="0">
            <p:ph type="dt" sz="half" idx="10" hasCustomPrompt="0"/>
          </p:nvPr>
        </p:nvSpPr>
        <p:spPr bwMode="auto"/>
        <p:txBody>
          <a:bodyPr/>
          <a:lstStyle/>
          <a:p>
            <a:pPr>
              <a:defRPr/>
            </a:pPr>
            <a:fld id="{BCC18F51-09EC-435C-A3BA-64A766E099C0}" type="datetimeFigureOut">
              <a:rPr lang="en-US"/>
              <a:t/>
            </a:fld>
            <a:endParaRPr lang="en-US"/>
          </a:p>
        </p:txBody>
      </p:sp>
      <p:sp>
        <p:nvSpPr>
          <p:cNvPr id="8" name="Footer Placeholder 7" hidden="0"/>
          <p:cNvSpPr>
            <a:spLocks noGrp="1"/>
          </p:cNvSpPr>
          <p:nvPr isPhoto="0" userDrawn="0">
            <p:ph type="ftr" sz="quarter" idx="11" hasCustomPrompt="0"/>
          </p:nvPr>
        </p:nvSpPr>
        <p:spPr bwMode="auto"/>
        <p:txBody>
          <a:bodyPr/>
          <a:lstStyle/>
          <a:p>
            <a:pPr>
              <a:defRPr/>
            </a:pPr>
            <a:endParaRPr lang="en-US"/>
          </a:p>
        </p:txBody>
      </p:sp>
      <p:sp>
        <p:nvSpPr>
          <p:cNvPr id="9" name="Slide Number Placeholder 8" hidden="0"/>
          <p:cNvSpPr>
            <a:spLocks noGrp="1"/>
          </p:cNvSpPr>
          <p:nvPr isPhoto="0" userDrawn="0">
            <p:ph type="sldNum" sz="quarter" idx="12" hasCustomPrompt="0"/>
          </p:nvPr>
        </p:nvSpPr>
        <p:spPr bwMode="auto"/>
        <p:txBody>
          <a:bodyPr/>
          <a:lstStyle/>
          <a:p>
            <a:pPr>
              <a:defRPr/>
            </a:pPr>
            <a:fld id="{08395586-F03A-48D1-94DF-16B239DF4FB5}" type="slidenum">
              <a:rPr lang="en-US"/>
              <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Title Only">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p:txBody>
          <a:bodyPr/>
          <a:lstStyle/>
          <a:p>
            <a:pPr>
              <a:defRPr/>
            </a:pPr>
            <a:r>
              <a:rPr lang="en-US"/>
              <a:t>Click to edit Master title style</a:t>
            </a:r>
            <a:endParaRPr lang="en-US"/>
          </a:p>
        </p:txBody>
      </p:sp>
      <p:sp>
        <p:nvSpPr>
          <p:cNvPr id="3" name="Date Placeholder 2" hidden="0"/>
          <p:cNvSpPr>
            <a:spLocks noGrp="1"/>
          </p:cNvSpPr>
          <p:nvPr isPhoto="0" userDrawn="0">
            <p:ph type="dt" sz="half" idx="10" hasCustomPrompt="0"/>
          </p:nvPr>
        </p:nvSpPr>
        <p:spPr bwMode="auto"/>
        <p:txBody>
          <a:bodyPr/>
          <a:lstStyle/>
          <a:p>
            <a:pPr>
              <a:defRPr/>
            </a:pPr>
            <a:fld id="{BCC18F51-09EC-435C-A3BA-64A766E099C0}" type="datetimeFigureOut">
              <a:rPr lang="en-US"/>
              <a:t/>
            </a:fld>
            <a:endParaRPr lang="en-US"/>
          </a:p>
        </p:txBody>
      </p:sp>
      <p:sp>
        <p:nvSpPr>
          <p:cNvPr id="4" name="Footer Placeholder 3" hidden="0"/>
          <p:cNvSpPr>
            <a:spLocks noGrp="1"/>
          </p:cNvSpPr>
          <p:nvPr isPhoto="0" userDrawn="0">
            <p:ph type="ftr" sz="quarter" idx="11" hasCustomPrompt="0"/>
          </p:nvPr>
        </p:nvSpPr>
        <p:spPr bwMode="auto"/>
        <p:txBody>
          <a:bodyPr/>
          <a:lstStyle/>
          <a:p>
            <a:pPr>
              <a:defRPr/>
            </a:pPr>
            <a:endParaRPr lang="en-US"/>
          </a:p>
        </p:txBody>
      </p:sp>
      <p:sp>
        <p:nvSpPr>
          <p:cNvPr id="5" name="Slide Number Placeholder 4" hidden="0"/>
          <p:cNvSpPr>
            <a:spLocks noGrp="1"/>
          </p:cNvSpPr>
          <p:nvPr isPhoto="0" userDrawn="0">
            <p:ph type="sldNum" sz="quarter" idx="12" hasCustomPrompt="0"/>
          </p:nvPr>
        </p:nvSpPr>
        <p:spPr bwMode="auto"/>
        <p:txBody>
          <a:bodyPr/>
          <a:lstStyle/>
          <a:p>
            <a:pPr>
              <a:defRPr/>
            </a:pPr>
            <a:fld id="{08395586-F03A-48D1-94DF-16B239DF4FB5}" type="slidenum">
              <a:rPr lang="en-US"/>
              <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Blank">
    <p:spTree>
      <p:nvGrpSpPr>
        <p:cNvPr id="1" name="" hidden="0"/>
        <p:cNvGrpSpPr/>
        <p:nvPr isPhoto="0" userDrawn="0"/>
      </p:nvGrpSpPr>
      <p:grpSpPr bwMode="auto">
        <a:xfrm>
          <a:off x="0" y="0"/>
          <a:ext cx="0" cy="0"/>
          <a:chOff x="0" y="0"/>
          <a:chExt cx="0" cy="0"/>
        </a:xfrm>
      </p:grpSpPr>
      <p:sp>
        <p:nvSpPr>
          <p:cNvPr id="2" name="Date Placeholder 1" hidden="0"/>
          <p:cNvSpPr>
            <a:spLocks noGrp="1"/>
          </p:cNvSpPr>
          <p:nvPr isPhoto="0" userDrawn="0">
            <p:ph type="dt" sz="half" idx="10" hasCustomPrompt="0"/>
          </p:nvPr>
        </p:nvSpPr>
        <p:spPr bwMode="auto"/>
        <p:txBody>
          <a:bodyPr/>
          <a:lstStyle/>
          <a:p>
            <a:pPr>
              <a:defRPr/>
            </a:pPr>
            <a:fld id="{BCC18F51-09EC-435C-A3BA-64A766E099C0}" type="datetimeFigureOut">
              <a:rPr lang="en-US"/>
              <a:t/>
            </a:fld>
            <a:endParaRPr lang="en-US"/>
          </a:p>
        </p:txBody>
      </p:sp>
      <p:sp>
        <p:nvSpPr>
          <p:cNvPr id="3" name="Footer Placeholder 2" hidden="0"/>
          <p:cNvSpPr>
            <a:spLocks noGrp="1"/>
          </p:cNvSpPr>
          <p:nvPr isPhoto="0" userDrawn="0">
            <p:ph type="ftr" sz="quarter" idx="11" hasCustomPrompt="0"/>
          </p:nvPr>
        </p:nvSpPr>
        <p:spPr bwMode="auto"/>
        <p:txBody>
          <a:bodyPr/>
          <a:lstStyle/>
          <a:p>
            <a:pPr>
              <a:defRPr/>
            </a:pPr>
            <a:endParaRPr lang="en-US"/>
          </a:p>
        </p:txBody>
      </p:sp>
      <p:sp>
        <p:nvSpPr>
          <p:cNvPr id="4" name="Slide Number Placeholder 3" hidden="0"/>
          <p:cNvSpPr>
            <a:spLocks noGrp="1"/>
          </p:cNvSpPr>
          <p:nvPr isPhoto="0" userDrawn="0">
            <p:ph type="sldNum" sz="quarter" idx="12" hasCustomPrompt="0"/>
          </p:nvPr>
        </p:nvSpPr>
        <p:spPr bwMode="auto"/>
        <p:txBody>
          <a:bodyPr/>
          <a:lstStyle/>
          <a:p>
            <a:pPr>
              <a:defRPr/>
            </a:pPr>
            <a:fld id="{08395586-F03A-48D1-94DF-16B239DF4FB5}" type="slidenum">
              <a:rPr lang="en-US"/>
              <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Tx" userDrawn="1">
  <p:cSld name="Content with Caption">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a:xfrm>
            <a:off x="839787" y="457200"/>
            <a:ext cx="3932236" cy="1600200"/>
          </a:xfrm>
        </p:spPr>
        <p:txBody>
          <a:bodyPr anchor="b"/>
          <a:lstStyle>
            <a:lvl1pPr>
              <a:defRPr sz="3200"/>
            </a:lvl1pPr>
          </a:lstStyle>
          <a:p>
            <a:pPr>
              <a:defRPr/>
            </a:pPr>
            <a:r>
              <a:rPr lang="en-US"/>
              <a:t>Click to edit Master title style</a:t>
            </a:r>
            <a:endParaRPr lang="en-US"/>
          </a:p>
        </p:txBody>
      </p:sp>
      <p:sp>
        <p:nvSpPr>
          <p:cNvPr id="3" name="Content Placeholder 2" hidden="0"/>
          <p:cNvSpPr>
            <a:spLocks noGrp="1"/>
          </p:cNvSpPr>
          <p:nvPr isPhoto="0" userDrawn="0">
            <p:ph idx="1" hasCustomPrompt="0"/>
          </p:nvPr>
        </p:nvSpPr>
        <p:spPr bwMode="auto">
          <a:xfrm>
            <a:off x="5183187" y="987424"/>
            <a:ext cx="6172200" cy="48736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Text Placeholder 3" hidden="0"/>
          <p:cNvSpPr>
            <a:spLocks noGrp="1"/>
          </p:cNvSpPr>
          <p:nvPr isPhoto="0" userDrawn="0">
            <p:ph type="body" sz="half" idx="2" hasCustomPrompt="0"/>
          </p:nvPr>
        </p:nvSpPr>
        <p:spPr bwMode="auto">
          <a:xfrm>
            <a:off x="839787" y="2057400"/>
            <a:ext cx="3932236" cy="38115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5" name="Date Placeholder 4" hidden="0"/>
          <p:cNvSpPr>
            <a:spLocks noGrp="1"/>
          </p:cNvSpPr>
          <p:nvPr isPhoto="0" userDrawn="0">
            <p:ph type="dt" sz="half" idx="10" hasCustomPrompt="0"/>
          </p:nvPr>
        </p:nvSpPr>
        <p:spPr bwMode="auto"/>
        <p:txBody>
          <a:bodyPr/>
          <a:lstStyle/>
          <a:p>
            <a:pPr>
              <a:defRPr/>
            </a:pPr>
            <a:fld id="{BCC18F51-09EC-435C-A3BA-64A766E099C0}" type="datetimeFigureOut">
              <a:rPr lang="en-US"/>
              <a:t/>
            </a:fld>
            <a:endParaRPr lang="en-US"/>
          </a:p>
        </p:txBody>
      </p:sp>
      <p:sp>
        <p:nvSpPr>
          <p:cNvPr id="6" name="Footer Placeholder 5" hidden="0"/>
          <p:cNvSpPr>
            <a:spLocks noGrp="1"/>
          </p:cNvSpPr>
          <p:nvPr isPhoto="0" userDrawn="0">
            <p:ph type="ftr" sz="quarter" idx="11" hasCustomPrompt="0"/>
          </p:nvPr>
        </p:nvSpPr>
        <p:spPr bwMode="auto"/>
        <p:txBody>
          <a:bodyPr/>
          <a:lstStyle/>
          <a:p>
            <a:pPr>
              <a:defRPr/>
            </a:pPr>
            <a:endParaRPr lang="en-US"/>
          </a:p>
        </p:txBody>
      </p:sp>
      <p:sp>
        <p:nvSpPr>
          <p:cNvPr id="7" name="Slide Number Placeholder 6" hidden="0"/>
          <p:cNvSpPr>
            <a:spLocks noGrp="1"/>
          </p:cNvSpPr>
          <p:nvPr isPhoto="0" userDrawn="0">
            <p:ph type="sldNum" sz="quarter" idx="12" hasCustomPrompt="0"/>
          </p:nvPr>
        </p:nvSpPr>
        <p:spPr bwMode="auto"/>
        <p:txBody>
          <a:bodyPr/>
          <a:lstStyle/>
          <a:p>
            <a:pPr>
              <a:defRPr/>
            </a:pPr>
            <a:fld id="{08395586-F03A-48D1-94DF-16B239DF4FB5}" type="slidenum">
              <a:rPr lang="en-US"/>
              <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picTx" userDrawn="1">
  <p:cSld name="Picture with Caption">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a:xfrm>
            <a:off x="839787" y="457200"/>
            <a:ext cx="3932236" cy="1600200"/>
          </a:xfrm>
        </p:spPr>
        <p:txBody>
          <a:bodyPr anchor="b"/>
          <a:lstStyle>
            <a:lvl1pPr>
              <a:defRPr sz="3200"/>
            </a:lvl1pPr>
          </a:lstStyle>
          <a:p>
            <a:pPr>
              <a:defRPr/>
            </a:pPr>
            <a:r>
              <a:rPr lang="en-US"/>
              <a:t>Click to edit Master title style</a:t>
            </a:r>
            <a:endParaRPr lang="en-US"/>
          </a:p>
        </p:txBody>
      </p:sp>
      <p:sp>
        <p:nvSpPr>
          <p:cNvPr id="3" name="Picture Placeholder 2" hidden="0"/>
          <p:cNvSpPr>
            <a:spLocks noChangeAspect="1" noGrp="1"/>
          </p:cNvSpPr>
          <p:nvPr isPhoto="0" userDrawn="0">
            <p:ph type="pic" idx="1" hasCustomPrompt="0"/>
          </p:nvPr>
        </p:nvSpPr>
        <p:spPr bwMode="auto">
          <a:xfrm>
            <a:off x="5183187" y="987424"/>
            <a:ext cx="6172200" cy="4873624"/>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r>
              <a:rPr lang="en-US"/>
              <a:t>Click icon to add picture</a:t>
            </a:r>
            <a:endParaRPr lang="en-US"/>
          </a:p>
        </p:txBody>
      </p:sp>
      <p:sp>
        <p:nvSpPr>
          <p:cNvPr id="4" name="Text Placeholder 3" hidden="0"/>
          <p:cNvSpPr>
            <a:spLocks noGrp="1"/>
          </p:cNvSpPr>
          <p:nvPr isPhoto="0" userDrawn="0">
            <p:ph type="body" sz="half" idx="2" hasCustomPrompt="0"/>
          </p:nvPr>
        </p:nvSpPr>
        <p:spPr bwMode="auto">
          <a:xfrm>
            <a:off x="839787" y="2057400"/>
            <a:ext cx="3932236" cy="38115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5" name="Date Placeholder 4" hidden="0"/>
          <p:cNvSpPr>
            <a:spLocks noGrp="1"/>
          </p:cNvSpPr>
          <p:nvPr isPhoto="0" userDrawn="0">
            <p:ph type="dt" sz="half" idx="10" hasCustomPrompt="0"/>
          </p:nvPr>
        </p:nvSpPr>
        <p:spPr bwMode="auto"/>
        <p:txBody>
          <a:bodyPr/>
          <a:lstStyle/>
          <a:p>
            <a:pPr>
              <a:defRPr/>
            </a:pPr>
            <a:fld id="{BCC18F51-09EC-435C-A3BA-64A766E099C0}" type="datetimeFigureOut">
              <a:rPr lang="en-US"/>
              <a:t/>
            </a:fld>
            <a:endParaRPr lang="en-US"/>
          </a:p>
        </p:txBody>
      </p:sp>
      <p:sp>
        <p:nvSpPr>
          <p:cNvPr id="6" name="Footer Placeholder 5" hidden="0"/>
          <p:cNvSpPr>
            <a:spLocks noGrp="1"/>
          </p:cNvSpPr>
          <p:nvPr isPhoto="0" userDrawn="0">
            <p:ph type="ftr" sz="quarter" idx="11" hasCustomPrompt="0"/>
          </p:nvPr>
        </p:nvSpPr>
        <p:spPr bwMode="auto"/>
        <p:txBody>
          <a:bodyPr/>
          <a:lstStyle/>
          <a:p>
            <a:pPr>
              <a:defRPr/>
            </a:pPr>
            <a:endParaRPr lang="en-US"/>
          </a:p>
        </p:txBody>
      </p:sp>
      <p:sp>
        <p:nvSpPr>
          <p:cNvPr id="7" name="Slide Number Placeholder 6" hidden="0"/>
          <p:cNvSpPr>
            <a:spLocks noGrp="1"/>
          </p:cNvSpPr>
          <p:nvPr isPhoto="0" userDrawn="0">
            <p:ph type="sldNum" sz="quarter" idx="12" hasCustomPrompt="0"/>
          </p:nvPr>
        </p:nvSpPr>
        <p:spPr bwMode="auto"/>
        <p:txBody>
          <a:bodyPr/>
          <a:lstStyle/>
          <a:p>
            <a:pPr>
              <a:defRPr/>
            </a:pPr>
            <a:fld id="{08395586-F03A-48D1-94DF-16B239DF4FB5}" type="slidenum">
              <a:rPr lang="en-US"/>
              <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hidden="0"/>
        <p:cNvGrpSpPr/>
        <p:nvPr isPhoto="0" userDrawn="0"/>
      </p:nvGrpSpPr>
      <p:grpSpPr bwMode="auto">
        <a:xfrm>
          <a:off x="0" y="0"/>
          <a:ext cx="0" cy="0"/>
          <a:chOff x="0" y="0"/>
          <a:chExt cx="0" cy="0"/>
        </a:xfrm>
      </p:grpSpPr>
      <p:sp>
        <p:nvSpPr>
          <p:cNvPr id="2" name="Title Placeholder 1" hidden="0"/>
          <p:cNvSpPr>
            <a:spLocks noGrp="1"/>
          </p:cNvSpPr>
          <p:nvPr isPhoto="0" userDrawn="0">
            <p:ph type="title" hasCustomPrompt="0"/>
          </p:nvPr>
        </p:nvSpPr>
        <p:spPr bwMode="auto">
          <a:xfrm>
            <a:off x="838199" y="365124"/>
            <a:ext cx="10515600" cy="1325562"/>
          </a:xfrm>
          <a:prstGeom prst="rect">
            <a:avLst/>
          </a:prstGeom>
        </p:spPr>
        <p:txBody>
          <a:bodyPr vert="horz" lIns="91440" tIns="45720" rIns="91440" bIns="45720" rtlCol="0" anchor="ctr">
            <a:normAutofit/>
          </a:bodyPr>
          <a:lstStyle/>
          <a:p>
            <a:pPr>
              <a:defRPr/>
            </a:pPr>
            <a:r>
              <a:rPr lang="en-US"/>
              <a:t>Click to edit Master title style</a:t>
            </a:r>
            <a:endParaRPr lang="en-US"/>
          </a:p>
        </p:txBody>
      </p:sp>
      <p:sp>
        <p:nvSpPr>
          <p:cNvPr id="3" name="Text Placeholder 2" hidden="0"/>
          <p:cNvSpPr>
            <a:spLocks noGrp="1"/>
          </p:cNvSpPr>
          <p:nvPr isPhoto="0" userDrawn="0">
            <p:ph type="body" idx="1" hasCustomPrompt="0"/>
          </p:nvPr>
        </p:nvSpPr>
        <p:spPr bwMode="auto">
          <a:xfrm>
            <a:off x="838199" y="1825624"/>
            <a:ext cx="10515600" cy="4351338"/>
          </a:xfrm>
          <a:prstGeom prst="rect">
            <a:avLst/>
          </a:prstGeom>
        </p:spPr>
        <p:txBody>
          <a:bodyPr vert="horz" lIns="91440" tIns="45720" rIns="91440" bIns="45720" rtlCol="0">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Date Placeholder 3" hidden="0"/>
          <p:cNvSpPr>
            <a:spLocks noGrp="1"/>
          </p:cNvSpPr>
          <p:nvPr isPhoto="0" userDrawn="0">
            <p:ph type="dt" sz="half" idx="2" hasCustomPrompt="0"/>
          </p:nvPr>
        </p:nvSpPr>
        <p:spPr bwMode="auto">
          <a:xfrm>
            <a:off x="838199" y="6356349"/>
            <a:ext cx="2743200" cy="365124"/>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BCC18F51-09EC-435C-A3BA-64A766E099C0}" type="datetimeFigureOut">
              <a:rPr lang="en-US"/>
              <a:t/>
            </a:fld>
            <a:endParaRPr lang="en-US"/>
          </a:p>
        </p:txBody>
      </p:sp>
      <p:sp>
        <p:nvSpPr>
          <p:cNvPr id="5" name="Footer Placeholder 4" hidden="0"/>
          <p:cNvSpPr>
            <a:spLocks noGrp="1"/>
          </p:cNvSpPr>
          <p:nvPr isPhoto="0" userDrawn="0">
            <p:ph type="ftr" sz="quarter" idx="3" hasCustomPrompt="0"/>
          </p:nvPr>
        </p:nvSpPr>
        <p:spPr bwMode="auto">
          <a:xfrm>
            <a:off x="4038599" y="6356349"/>
            <a:ext cx="4114800" cy="365124"/>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hidden="0"/>
          <p:cNvSpPr>
            <a:spLocks noGrp="1"/>
          </p:cNvSpPr>
          <p:nvPr isPhoto="0" userDrawn="0">
            <p:ph type="sldNum" sz="quarter" idx="4" hasCustomPrompt="0"/>
          </p:nvPr>
        </p:nvSpPr>
        <p:spPr bwMode="auto">
          <a:xfrm>
            <a:off x="8610599" y="6356349"/>
            <a:ext cx="2743200" cy="365124"/>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08395586-F03A-48D1-94DF-16B239DF4FB5}" type="slidenum">
              <a:rPr lang="en-US"/>
              <a:t/>
            </a:fld>
            <a:endParaRPr lang="en-US"/>
          </a:p>
        </p:txBody>
      </p:sp>
    </p:spTree>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lakub-muravlov/fourth-course-projects/blob/main/AI/RGR/Code/RGR.ipynb" TargetMode="Externa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kaggle.com/c/nlp-getting-started" TargetMode="Externa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ctrTitle" hasCustomPrompt="0"/>
          </p:nvPr>
        </p:nvSpPr>
        <p:spPr bwMode="auto"/>
        <p:txBody>
          <a:bodyPr/>
          <a:lstStyle/>
          <a:p>
            <a:pPr algn="l">
              <a:defRPr/>
            </a:pPr>
            <a:r>
              <a:rPr lang="uk-UA"/>
              <a:t>Сентимент-аналіз тексту</a:t>
            </a:r>
            <a:endParaRPr lang="en-US"/>
          </a:p>
        </p:txBody>
      </p:sp>
      <p:sp>
        <p:nvSpPr>
          <p:cNvPr id="3" name="Subtitle 2" hidden="0"/>
          <p:cNvSpPr>
            <a:spLocks noGrp="1"/>
          </p:cNvSpPr>
          <p:nvPr isPhoto="0" userDrawn="0">
            <p:ph type="subTitle" idx="1" hasCustomPrompt="0"/>
          </p:nvPr>
        </p:nvSpPr>
        <p:spPr bwMode="auto"/>
        <p:txBody>
          <a:bodyPr/>
          <a:lstStyle/>
          <a:p>
            <a:pPr>
              <a:defRPr/>
            </a:pPr>
            <a:r>
              <a:rPr lang="uk-UA"/>
              <a:t>Виконав:</a:t>
            </a:r>
            <a:endParaRPr lang="uk-UA"/>
          </a:p>
          <a:p>
            <a:pPr>
              <a:defRPr/>
            </a:pPr>
            <a:r>
              <a:rPr lang="uk-UA"/>
              <a:t>Студент групи ДА-82</a:t>
            </a:r>
            <a:endParaRPr lang="uk-UA"/>
          </a:p>
          <a:p>
            <a:pPr>
              <a:defRPr/>
            </a:pPr>
            <a:r>
              <a:rPr lang="uk-UA"/>
              <a:t>Муравльов А.Д.</a:t>
            </a:r>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264459273" name="Title 1" hidden="0"/>
          <p:cNvSpPr>
            <a:spLocks noGrp="1"/>
          </p:cNvSpPr>
          <p:nvPr isPhoto="0" userDrawn="0">
            <p:ph type="title" hasCustomPrompt="0"/>
          </p:nvPr>
        </p:nvSpPr>
        <p:spPr bwMode="auto"/>
        <p:txBody>
          <a:bodyPr/>
          <a:lstStyle/>
          <a:p>
            <a:pPr>
              <a:defRPr/>
            </a:pPr>
            <a:r>
              <a:rPr lang="uk-UA"/>
              <a:t>Аналіз тренувального датасету</a:t>
            </a:r>
            <a:endParaRPr/>
          </a:p>
        </p:txBody>
      </p:sp>
      <p:sp>
        <p:nvSpPr>
          <p:cNvPr id="200188194" name="" hidden="0"/>
          <p:cNvSpPr/>
          <p:nvPr isPhoto="0" userDrawn="0"/>
        </p:nvSpPr>
        <p:spPr bwMode="auto">
          <a:xfrm>
            <a:off x="5968559" y="3291840"/>
            <a:ext cx="254916"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pic>
        <p:nvPicPr>
          <p:cNvPr id="1105139474" name="" hidden="0"/>
          <p:cNvPicPr>
            <a:picLocks noChangeAspect="1"/>
          </p:cNvPicPr>
          <p:nvPr isPhoto="0" userDrawn="0"/>
        </p:nvPicPr>
        <p:blipFill>
          <a:blip r:embed="rId2"/>
          <a:stretch/>
        </p:blipFill>
        <p:spPr bwMode="auto">
          <a:xfrm flipH="0" flipV="0">
            <a:off x="776795" y="1825624"/>
            <a:ext cx="6086079" cy="3422711"/>
          </a:xfrm>
          <a:prstGeom prst="rect">
            <a:avLst/>
          </a:prstGeom>
        </p:spPr>
      </p:pic>
      <p:sp>
        <p:nvSpPr>
          <p:cNvPr id="2042528323" name="" hidden="0"/>
          <p:cNvSpPr/>
          <p:nvPr isPhoto="0" userDrawn="0"/>
        </p:nvSpPr>
        <p:spPr bwMode="auto">
          <a:xfrm flipH="0" flipV="0">
            <a:off x="8555618" y="5205612"/>
            <a:ext cx="95472" cy="216257"/>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pic>
        <p:nvPicPr>
          <p:cNvPr id="1573174820" name="" hidden="0"/>
          <p:cNvPicPr>
            <a:picLocks noChangeAspect="1"/>
          </p:cNvPicPr>
          <p:nvPr isPhoto="0" userDrawn="0"/>
        </p:nvPicPr>
        <p:blipFill>
          <a:blip r:embed="rId3"/>
          <a:stretch/>
        </p:blipFill>
        <p:spPr bwMode="auto">
          <a:xfrm flipH="0" flipV="0">
            <a:off x="6344829" y="1913772"/>
            <a:ext cx="5664936" cy="2905673"/>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785189258" name="Title 1" hidden="0"/>
          <p:cNvSpPr>
            <a:spLocks noGrp="1"/>
          </p:cNvSpPr>
          <p:nvPr isPhoto="0" userDrawn="0">
            <p:ph type="title" hasCustomPrompt="0"/>
          </p:nvPr>
        </p:nvSpPr>
        <p:spPr bwMode="auto"/>
        <p:txBody>
          <a:bodyPr/>
          <a:lstStyle/>
          <a:p>
            <a:pPr>
              <a:defRPr/>
            </a:pPr>
            <a:r>
              <a:rPr lang="uk-UA" sz="4400" b="0" i="0" u="none" strike="noStrike" cap="none" spc="0">
                <a:solidFill>
                  <a:schemeClr val="tx1"/>
                </a:solidFill>
                <a:latin typeface="+mj-lt"/>
                <a:ea typeface="+mj-ea"/>
                <a:cs typeface="+mj-cs"/>
              </a:rPr>
              <a:t>Аналіз тренувального датасету</a:t>
            </a:r>
            <a:endParaRPr/>
          </a:p>
        </p:txBody>
      </p:sp>
      <p:sp>
        <p:nvSpPr>
          <p:cNvPr id="1686652142" name="" hidden="0"/>
          <p:cNvSpPr/>
          <p:nvPr isPhoto="0" userDrawn="0"/>
        </p:nvSpPr>
        <p:spPr bwMode="auto">
          <a:xfrm flipH="0" flipV="0">
            <a:off x="7698549" y="4367284"/>
            <a:ext cx="224906" cy="322733"/>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pic>
        <p:nvPicPr>
          <p:cNvPr id="2045526424" name="" hidden="0"/>
          <p:cNvPicPr>
            <a:picLocks noChangeAspect="1"/>
          </p:cNvPicPr>
          <p:nvPr isPhoto="0" userDrawn="0"/>
        </p:nvPicPr>
        <p:blipFill>
          <a:blip r:embed="rId2"/>
          <a:stretch/>
        </p:blipFill>
        <p:spPr bwMode="auto">
          <a:xfrm flipH="0" flipV="0">
            <a:off x="1729989" y="1680496"/>
            <a:ext cx="8193602" cy="485733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323980938" name="Title 1" hidden="0"/>
          <p:cNvSpPr>
            <a:spLocks noGrp="1"/>
          </p:cNvSpPr>
          <p:nvPr isPhoto="0" userDrawn="0">
            <p:ph type="title" hasCustomPrompt="0"/>
          </p:nvPr>
        </p:nvSpPr>
        <p:spPr bwMode="auto"/>
        <p:txBody>
          <a:bodyPr/>
          <a:lstStyle/>
          <a:p>
            <a:pPr>
              <a:defRPr/>
            </a:pPr>
            <a:r>
              <a:rPr lang="uk-UA" sz="4400" b="0" i="0" u="none" strike="noStrike" cap="none" spc="0">
                <a:solidFill>
                  <a:schemeClr val="tx1"/>
                </a:solidFill>
                <a:latin typeface="Arial"/>
                <a:ea typeface="Arial"/>
                <a:cs typeface="Arial"/>
              </a:rPr>
              <a:t>Аналіз тренувального датасету</a:t>
            </a:r>
            <a:endParaRPr/>
          </a:p>
        </p:txBody>
      </p:sp>
      <p:sp>
        <p:nvSpPr>
          <p:cNvPr id="1236716635" name="" hidden="0"/>
          <p:cNvSpPr/>
          <p:nvPr isPhoto="0" userDrawn="0"/>
        </p:nvSpPr>
        <p:spPr bwMode="auto">
          <a:xfrm flipH="0" flipV="0">
            <a:off x="7698549" y="4367284"/>
            <a:ext cx="224906" cy="322733"/>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614826208" name="" hidden="0"/>
          <p:cNvSpPr/>
          <p:nvPr isPhoto="0" userDrawn="0"/>
        </p:nvSpPr>
        <p:spPr bwMode="auto">
          <a:xfrm flipH="0" flipV="0">
            <a:off x="6232665" y="3173474"/>
            <a:ext cx="168701" cy="24208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pic>
        <p:nvPicPr>
          <p:cNvPr id="1394112706" name="" hidden="0"/>
          <p:cNvPicPr>
            <a:picLocks noChangeAspect="1"/>
          </p:cNvPicPr>
          <p:nvPr isPhoto="0" userDrawn="0"/>
        </p:nvPicPr>
        <p:blipFill>
          <a:blip r:embed="rId2"/>
          <a:stretch/>
        </p:blipFill>
        <p:spPr bwMode="auto">
          <a:xfrm flipH="0" flipV="0">
            <a:off x="264105" y="1529708"/>
            <a:ext cx="5480524" cy="3057087"/>
          </a:xfrm>
          <a:prstGeom prst="rect">
            <a:avLst/>
          </a:prstGeom>
        </p:spPr>
      </p:pic>
      <p:sp>
        <p:nvSpPr>
          <p:cNvPr id="1370064935" name="" hidden="0"/>
          <p:cNvSpPr/>
          <p:nvPr isPhoto="0" userDrawn="0"/>
        </p:nvSpPr>
        <p:spPr bwMode="auto">
          <a:xfrm flipH="0" flipV="0">
            <a:off x="8364409" y="5061864"/>
            <a:ext cx="170959" cy="245321"/>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pic>
        <p:nvPicPr>
          <p:cNvPr id="148784646" name="" hidden="0"/>
          <p:cNvPicPr>
            <a:picLocks noChangeAspect="1"/>
          </p:cNvPicPr>
          <p:nvPr isPhoto="0" userDrawn="0"/>
        </p:nvPicPr>
        <p:blipFill>
          <a:blip r:embed="rId3"/>
          <a:stretch/>
        </p:blipFill>
        <p:spPr bwMode="auto">
          <a:xfrm flipH="0" flipV="0">
            <a:off x="5558737" y="3356103"/>
            <a:ext cx="6611530" cy="347504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33297367" name="Title 1" hidden="0"/>
          <p:cNvSpPr>
            <a:spLocks noGrp="1"/>
          </p:cNvSpPr>
          <p:nvPr isPhoto="0" userDrawn="0">
            <p:ph type="title" hasCustomPrompt="0"/>
          </p:nvPr>
        </p:nvSpPr>
        <p:spPr bwMode="auto"/>
        <p:txBody>
          <a:bodyPr/>
          <a:lstStyle/>
          <a:p>
            <a:pPr>
              <a:defRPr/>
            </a:pPr>
            <a:r>
              <a:rPr lang="uk-UA" sz="4400" b="0" i="0" u="none" strike="noStrike" cap="none" spc="0">
                <a:solidFill>
                  <a:schemeClr val="tx1"/>
                </a:solidFill>
                <a:latin typeface="Arial"/>
                <a:ea typeface="Arial"/>
                <a:cs typeface="Arial"/>
              </a:rPr>
              <a:t>Аналіз тренувального датасету</a:t>
            </a:r>
            <a:endParaRPr/>
          </a:p>
        </p:txBody>
      </p:sp>
      <p:sp>
        <p:nvSpPr>
          <p:cNvPr id="412638549" name="" hidden="0"/>
          <p:cNvSpPr/>
          <p:nvPr isPhoto="0" userDrawn="0"/>
        </p:nvSpPr>
        <p:spPr bwMode="auto">
          <a:xfrm flipH="0" flipV="0">
            <a:off x="7698549" y="4367284"/>
            <a:ext cx="224906" cy="322733"/>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869162053" name="" hidden="0"/>
          <p:cNvSpPr/>
          <p:nvPr isPhoto="0" userDrawn="0"/>
        </p:nvSpPr>
        <p:spPr bwMode="auto">
          <a:xfrm flipH="0" flipV="0">
            <a:off x="8364409" y="5061864"/>
            <a:ext cx="170959" cy="245321"/>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pic>
        <p:nvPicPr>
          <p:cNvPr id="1602229" name="" hidden="0"/>
          <p:cNvPicPr>
            <a:picLocks noChangeAspect="1"/>
          </p:cNvPicPr>
          <p:nvPr isPhoto="0" userDrawn="0"/>
        </p:nvPicPr>
        <p:blipFill>
          <a:blip r:embed="rId2"/>
          <a:stretch/>
        </p:blipFill>
        <p:spPr bwMode="auto">
          <a:xfrm flipH="0" flipV="0">
            <a:off x="3483250" y="1892684"/>
            <a:ext cx="5225499" cy="353051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880681021" name="Title 1" hidden="0"/>
          <p:cNvSpPr>
            <a:spLocks noGrp="1"/>
          </p:cNvSpPr>
          <p:nvPr isPhoto="0" userDrawn="0">
            <p:ph type="title" hasCustomPrompt="0"/>
          </p:nvPr>
        </p:nvSpPr>
        <p:spPr bwMode="auto"/>
        <p:txBody>
          <a:bodyPr/>
          <a:lstStyle/>
          <a:p>
            <a:pPr>
              <a:defRPr/>
            </a:pPr>
            <a:r>
              <a:rPr lang="uk-UA" sz="4400" b="0" i="0" u="none" strike="noStrike" cap="none" spc="0">
                <a:solidFill>
                  <a:schemeClr val="tx1"/>
                </a:solidFill>
                <a:latin typeface="Arial"/>
                <a:ea typeface="Arial"/>
                <a:cs typeface="Arial"/>
              </a:rPr>
              <a:t>Аналіз тренувального датасету</a:t>
            </a:r>
            <a:endParaRPr/>
          </a:p>
        </p:txBody>
      </p:sp>
      <p:sp>
        <p:nvSpPr>
          <p:cNvPr id="1124036715" name="" hidden="0"/>
          <p:cNvSpPr/>
          <p:nvPr isPhoto="0" userDrawn="0"/>
        </p:nvSpPr>
        <p:spPr bwMode="auto">
          <a:xfrm flipH="0" flipV="0">
            <a:off x="7698549" y="4367284"/>
            <a:ext cx="224906" cy="322733"/>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838185367" name="" hidden="0"/>
          <p:cNvSpPr/>
          <p:nvPr isPhoto="0" userDrawn="0"/>
        </p:nvSpPr>
        <p:spPr bwMode="auto">
          <a:xfrm flipH="0" flipV="0">
            <a:off x="8364409" y="5061864"/>
            <a:ext cx="170959" cy="245321"/>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pic>
        <p:nvPicPr>
          <p:cNvPr id="473609207" name="" hidden="0"/>
          <p:cNvPicPr>
            <a:picLocks noChangeAspect="1"/>
          </p:cNvPicPr>
          <p:nvPr isPhoto="0" userDrawn="0"/>
        </p:nvPicPr>
        <p:blipFill>
          <a:blip r:embed="rId2"/>
          <a:stretch/>
        </p:blipFill>
        <p:spPr bwMode="auto">
          <a:xfrm flipH="0" flipV="0">
            <a:off x="397645" y="1759657"/>
            <a:ext cx="5535334" cy="3623253"/>
          </a:xfrm>
          <a:prstGeom prst="rect">
            <a:avLst/>
          </a:prstGeom>
        </p:spPr>
      </p:pic>
      <p:sp>
        <p:nvSpPr>
          <p:cNvPr id="9006950" name="" hidden="0"/>
          <p:cNvSpPr/>
          <p:nvPr isPhoto="0" userDrawn="0"/>
        </p:nvSpPr>
        <p:spPr bwMode="auto">
          <a:xfrm flipH="0" flipV="0">
            <a:off x="10076046" y="3776809"/>
            <a:ext cx="184079" cy="264148"/>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pic>
        <p:nvPicPr>
          <p:cNvPr id="407920045" name="" hidden="0"/>
          <p:cNvPicPr>
            <a:picLocks noChangeAspect="1"/>
          </p:cNvPicPr>
          <p:nvPr isPhoto="0" userDrawn="0"/>
        </p:nvPicPr>
        <p:blipFill>
          <a:blip r:embed="rId3"/>
          <a:stretch/>
        </p:blipFill>
        <p:spPr bwMode="auto">
          <a:xfrm flipH="0" flipV="0">
            <a:off x="6148795" y="1759657"/>
            <a:ext cx="5488805" cy="357666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379299793" name="Title 1" hidden="0"/>
          <p:cNvSpPr>
            <a:spLocks noGrp="1"/>
          </p:cNvSpPr>
          <p:nvPr isPhoto="0" userDrawn="0">
            <p:ph type="title" hasCustomPrompt="0"/>
          </p:nvPr>
        </p:nvSpPr>
        <p:spPr bwMode="auto"/>
        <p:txBody>
          <a:bodyPr/>
          <a:lstStyle/>
          <a:p>
            <a:pPr>
              <a:defRPr/>
            </a:pPr>
            <a:r>
              <a:rPr lang="uk-UA"/>
              <a:t>Кроки навчання</a:t>
            </a:r>
            <a:endParaRPr/>
          </a:p>
        </p:txBody>
      </p:sp>
      <p:sp>
        <p:nvSpPr>
          <p:cNvPr id="2127070677" name="Content Placeholder 2" hidden="0"/>
          <p:cNvSpPr>
            <a:spLocks noGrp="1"/>
          </p:cNvSpPr>
          <p:nvPr isPhoto="0" userDrawn="0">
            <p:ph idx="1" hasCustomPrompt="0"/>
          </p:nvPr>
        </p:nvSpPr>
        <p:spPr bwMode="auto"/>
        <p:txBody>
          <a:bodyPr/>
          <a:lstStyle/>
          <a:p>
            <a:pPr>
              <a:defRPr/>
            </a:pPr>
            <a:r>
              <a:rPr lang="uk-UA"/>
              <a:t>Заповнення пустих значень</a:t>
            </a:r>
            <a:endParaRPr lang="uk-UA"/>
          </a:p>
          <a:p>
            <a:pPr>
              <a:defRPr/>
            </a:pPr>
            <a:r>
              <a:rPr lang="uk-UA"/>
              <a:t>Видалення </a:t>
            </a:r>
            <a:r>
              <a:rPr lang="uk-UA"/>
              <a:t>шумових слів</a:t>
            </a:r>
            <a:endParaRPr lang="uk-UA"/>
          </a:p>
          <a:p>
            <a:pPr>
              <a:defRPr/>
            </a:pPr>
            <a:r>
              <a:rPr lang="uk-UA"/>
              <a:t>Видалення посилань, лемматизація та токенізація тексту</a:t>
            </a:r>
            <a:endParaRPr lang="uk-UA"/>
          </a:p>
          <a:p>
            <a:pPr>
              <a:defRPr/>
            </a:pPr>
            <a:r>
              <a:rPr lang="uk-UA"/>
              <a:t>Векторизація даних та підгонка даних методом </a:t>
            </a:r>
            <a:r>
              <a:rPr lang="en-US"/>
              <a:t>TFIDF </a:t>
            </a:r>
            <a:r>
              <a:rPr lang="uk-UA"/>
              <a:t>для створення класифікатора</a:t>
            </a:r>
            <a:endParaRPr lang="uk-UA"/>
          </a:p>
          <a:p>
            <a:pPr>
              <a:defRPr/>
            </a:pPr>
            <a:r>
              <a:rPr lang="uk-UA"/>
              <a:t>Навчання</a:t>
            </a:r>
            <a:endParaRPr lang="uk-UA"/>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693237527" name="Title 1" hidden="0"/>
          <p:cNvSpPr>
            <a:spLocks noGrp="1"/>
          </p:cNvSpPr>
          <p:nvPr isPhoto="0" userDrawn="0">
            <p:ph type="title" hasCustomPrompt="0"/>
          </p:nvPr>
        </p:nvSpPr>
        <p:spPr bwMode="auto"/>
        <p:txBody>
          <a:bodyPr/>
          <a:lstStyle/>
          <a:p>
            <a:pPr>
              <a:defRPr/>
            </a:pPr>
            <a:r>
              <a:rPr lang="uk-UA"/>
              <a:t>Методи навчання обрані для роботи</a:t>
            </a:r>
            <a:endParaRPr/>
          </a:p>
        </p:txBody>
      </p:sp>
      <p:sp>
        <p:nvSpPr>
          <p:cNvPr id="1281284924" name="Content Placeholder 2" hidden="0"/>
          <p:cNvSpPr>
            <a:spLocks noGrp="1"/>
          </p:cNvSpPr>
          <p:nvPr isPhoto="0" userDrawn="0">
            <p:ph idx="1" hasCustomPrompt="0"/>
          </p:nvPr>
        </p:nvSpPr>
        <p:spPr bwMode="auto"/>
        <p:txBody>
          <a:bodyPr/>
          <a:lstStyle/>
          <a:p>
            <a:pPr>
              <a:defRPr/>
            </a:pPr>
            <a:r>
              <a:rPr/>
              <a:t>Naive Bayes</a:t>
            </a:r>
            <a:endParaRPr/>
          </a:p>
          <a:p>
            <a:pPr>
              <a:defRPr/>
            </a:pPr>
            <a:r>
              <a:rPr lang="uk-UA"/>
              <a:t>Логістична регресія</a:t>
            </a:r>
            <a:endParaRPr lang="uk-UA"/>
          </a:p>
          <a:p>
            <a:pPr>
              <a:defRPr/>
            </a:pPr>
            <a:r>
              <a:rPr lang="en-US"/>
              <a:t>Support vector machine</a:t>
            </a:r>
            <a:endParaRPr lang="en-US"/>
          </a:p>
          <a:p>
            <a:pPr>
              <a:defRPr/>
            </a:pPr>
            <a:r>
              <a:rPr lang="en-US"/>
              <a:t>Random forest</a:t>
            </a:r>
            <a:endParaRPr lang="uk-UA"/>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674629050" name="Title 1" hidden="0"/>
          <p:cNvSpPr>
            <a:spLocks noGrp="1"/>
          </p:cNvSpPr>
          <p:nvPr isPhoto="0" userDrawn="0">
            <p:ph type="title" hasCustomPrompt="0"/>
          </p:nvPr>
        </p:nvSpPr>
        <p:spPr bwMode="auto"/>
        <p:txBody>
          <a:bodyPr/>
          <a:lstStyle/>
          <a:p>
            <a:pPr>
              <a:defRPr/>
            </a:pPr>
            <a:r>
              <a:rPr lang="uk-UA"/>
              <a:t>Результати навчання</a:t>
            </a:r>
            <a:endParaRPr/>
          </a:p>
        </p:txBody>
      </p:sp>
      <p:sp>
        <p:nvSpPr>
          <p:cNvPr id="951399465" name="Content Placeholder 2" hidden="0"/>
          <p:cNvSpPr>
            <a:spLocks noGrp="1"/>
          </p:cNvSpPr>
          <p:nvPr isPhoto="0" userDrawn="0">
            <p:ph idx="1" hasCustomPrompt="0"/>
          </p:nvPr>
        </p:nvSpPr>
        <p:spPr bwMode="auto">
          <a:xfrm flipH="0" flipV="0">
            <a:off x="838199" y="1825624"/>
            <a:ext cx="3444372" cy="1355540"/>
          </a:xfrm>
        </p:spPr>
        <p:txBody>
          <a:bodyPr/>
          <a:lstStyle/>
          <a:p>
            <a:pPr marL="0" indent="0">
              <a:buFont typeface="Arial"/>
              <a:buNone/>
              <a:defRPr/>
            </a:pPr>
            <a:r>
              <a:rPr lang="en-US"/>
              <a:t>Naive Bayes</a:t>
            </a:r>
            <a:endParaRPr lang="en-US"/>
          </a:p>
          <a:p>
            <a:pPr marL="457200" lvl="1" indent="0">
              <a:buFont typeface="Arial"/>
              <a:buNone/>
              <a:defRPr/>
            </a:pPr>
            <a:r>
              <a:rPr lang="en-US"/>
              <a:t>-AUC ROC: 0.7966</a:t>
            </a:r>
            <a:endParaRPr lang="en-US"/>
          </a:p>
          <a:p>
            <a:pPr marL="457200" lvl="1" indent="0">
              <a:buFont typeface="Arial"/>
              <a:buNone/>
              <a:defRPr/>
            </a:pPr>
            <a:r>
              <a:rPr lang="en-US"/>
              <a:t>-Kaggle: 0.7956</a:t>
            </a:r>
            <a:endParaRPr lang="en-US"/>
          </a:p>
        </p:txBody>
      </p:sp>
      <p:sp>
        <p:nvSpPr>
          <p:cNvPr id="1833256150" name="Content Placeholder 2" hidden="0"/>
          <p:cNvSpPr>
            <a:spLocks noGrp="1"/>
          </p:cNvSpPr>
          <p:nvPr isPhoto="0" userDrawn="0"/>
        </p:nvSpPr>
        <p:spPr bwMode="auto">
          <a:xfrm flipH="0" flipV="0">
            <a:off x="838198" y="3721377"/>
            <a:ext cx="3444372" cy="1355539"/>
          </a:xfrm>
        </p:spPr>
        <p:txBody>
          <a:bodyPr vert="horz" lIns="91440" tIns="45720" rIns="91440" bIns="45720" rtlCol="0">
            <a:normAutofit/>
          </a:bodyPr>
          <a:lstStyle>
            <a:lvl1pPr marL="228600" indent="-228600" algn="l" defTabSz="914400">
              <a:lnSpc>
                <a:spcPct val="90000"/>
              </a:lnSpc>
              <a:spcBef>
                <a:spcPts val="999"/>
              </a:spcBef>
              <a:buFont typeface="Arial"/>
              <a:buChar char="•"/>
              <a:defRPr sz="2800">
                <a:solidFill>
                  <a:schemeClr val="tx1"/>
                </a:solidFill>
                <a:latin typeface="+mn-lt"/>
                <a:ea typeface="+mn-ea"/>
                <a:cs typeface="+mn-cs"/>
              </a:defRPr>
            </a:lvl1pPr>
            <a:lvl2pPr marL="685800" indent="-228600" algn="l" defTabSz="914400">
              <a:lnSpc>
                <a:spcPct val="90000"/>
              </a:lnSpc>
              <a:spcBef>
                <a:spcPts val="499"/>
              </a:spcBef>
              <a:buFont typeface="Arial"/>
              <a:buChar char="•"/>
              <a:defRPr sz="2400">
                <a:solidFill>
                  <a:schemeClr val="tx1"/>
                </a:solidFill>
                <a:latin typeface="+mn-lt"/>
                <a:ea typeface="+mn-ea"/>
                <a:cs typeface="+mn-cs"/>
              </a:defRPr>
            </a:lvl2pPr>
            <a:lvl3pPr marL="1143000" indent="-228600" algn="l" defTabSz="914400">
              <a:lnSpc>
                <a:spcPct val="90000"/>
              </a:lnSpc>
              <a:spcBef>
                <a:spcPts val="499"/>
              </a:spcBef>
              <a:buFont typeface="Arial"/>
              <a:buChar char="•"/>
              <a:defRPr sz="2000">
                <a:solidFill>
                  <a:schemeClr val="tx1"/>
                </a:solidFill>
                <a:latin typeface="+mn-lt"/>
                <a:ea typeface="+mn-ea"/>
                <a:cs typeface="+mn-cs"/>
              </a:defRPr>
            </a:lvl3pPr>
            <a:lvl4pPr marL="1600200" indent="-228600" algn="l" defTabSz="914400">
              <a:lnSpc>
                <a:spcPct val="90000"/>
              </a:lnSpc>
              <a:spcBef>
                <a:spcPts val="499"/>
              </a:spcBef>
              <a:buFont typeface="Arial"/>
              <a:buChar char="•"/>
              <a:defRPr sz="1800">
                <a:solidFill>
                  <a:schemeClr val="tx1"/>
                </a:solidFill>
                <a:latin typeface="+mn-lt"/>
                <a:ea typeface="+mn-ea"/>
                <a:cs typeface="+mn-cs"/>
              </a:defRPr>
            </a:lvl4pPr>
            <a:lvl5pPr marL="2057400" indent="-228600" algn="l" defTabSz="914400">
              <a:lnSpc>
                <a:spcPct val="90000"/>
              </a:lnSpc>
              <a:spcBef>
                <a:spcPts val="499"/>
              </a:spcBef>
              <a:buFont typeface="Arial"/>
              <a:buChar char="•"/>
              <a:defRPr sz="18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indent="0">
              <a:buFont typeface="Arial"/>
              <a:buNone/>
              <a:defRPr/>
            </a:pPr>
            <a:r>
              <a:rPr lang="uk-UA"/>
              <a:t>Логістична регресія</a:t>
            </a:r>
            <a:endParaRPr lang="en-US"/>
          </a:p>
          <a:p>
            <a:pPr marL="457200" lvl="1" indent="0">
              <a:buFont typeface="Arial"/>
              <a:buNone/>
              <a:defRPr/>
            </a:pPr>
            <a:r>
              <a:rPr lang="en-US"/>
              <a:t>-AUC ROC: 0.</a:t>
            </a:r>
            <a:r>
              <a:rPr lang="uk-UA"/>
              <a:t>8113</a:t>
            </a:r>
            <a:endParaRPr lang="en-US"/>
          </a:p>
          <a:p>
            <a:pPr marL="457200" lvl="1" indent="0">
              <a:buFont typeface="Arial"/>
              <a:buNone/>
              <a:defRPr/>
            </a:pPr>
            <a:r>
              <a:rPr lang="en-US"/>
              <a:t>-Kaggle: 0.</a:t>
            </a:r>
            <a:r>
              <a:rPr lang="uk-UA"/>
              <a:t>7934</a:t>
            </a:r>
            <a:endParaRPr lang="en-US"/>
          </a:p>
        </p:txBody>
      </p:sp>
      <p:sp>
        <p:nvSpPr>
          <p:cNvPr id="995096107" name="Content Placeholder 2" hidden="0"/>
          <p:cNvSpPr>
            <a:spLocks noGrp="1"/>
          </p:cNvSpPr>
          <p:nvPr isPhoto="0" userDrawn="0"/>
        </p:nvSpPr>
        <p:spPr bwMode="auto">
          <a:xfrm flipH="0" flipV="0">
            <a:off x="7909427" y="1825624"/>
            <a:ext cx="3444372" cy="1355539"/>
          </a:xfrm>
        </p:spPr>
        <p:txBody>
          <a:bodyPr vert="horz" lIns="91440" tIns="45720" rIns="91440" bIns="45720" rtlCol="0">
            <a:normAutofit/>
          </a:bodyPr>
          <a:lstStyle>
            <a:lvl1pPr marL="228600" indent="-228600" algn="l" defTabSz="914400">
              <a:lnSpc>
                <a:spcPct val="90000"/>
              </a:lnSpc>
              <a:spcBef>
                <a:spcPts val="999"/>
              </a:spcBef>
              <a:buFont typeface="Arial"/>
              <a:buChar char="•"/>
              <a:defRPr sz="2800">
                <a:solidFill>
                  <a:schemeClr val="tx1"/>
                </a:solidFill>
                <a:latin typeface="+mn-lt"/>
                <a:ea typeface="+mn-ea"/>
                <a:cs typeface="+mn-cs"/>
              </a:defRPr>
            </a:lvl1pPr>
            <a:lvl2pPr marL="685800" indent="-228600" algn="l" defTabSz="914400">
              <a:lnSpc>
                <a:spcPct val="90000"/>
              </a:lnSpc>
              <a:spcBef>
                <a:spcPts val="499"/>
              </a:spcBef>
              <a:buFont typeface="Arial"/>
              <a:buChar char="•"/>
              <a:defRPr sz="2400">
                <a:solidFill>
                  <a:schemeClr val="tx1"/>
                </a:solidFill>
                <a:latin typeface="+mn-lt"/>
                <a:ea typeface="+mn-ea"/>
                <a:cs typeface="+mn-cs"/>
              </a:defRPr>
            </a:lvl2pPr>
            <a:lvl3pPr marL="1143000" indent="-228600" algn="l" defTabSz="914400">
              <a:lnSpc>
                <a:spcPct val="90000"/>
              </a:lnSpc>
              <a:spcBef>
                <a:spcPts val="499"/>
              </a:spcBef>
              <a:buFont typeface="Arial"/>
              <a:buChar char="•"/>
              <a:defRPr sz="2000">
                <a:solidFill>
                  <a:schemeClr val="tx1"/>
                </a:solidFill>
                <a:latin typeface="+mn-lt"/>
                <a:ea typeface="+mn-ea"/>
                <a:cs typeface="+mn-cs"/>
              </a:defRPr>
            </a:lvl3pPr>
            <a:lvl4pPr marL="1600200" indent="-228600" algn="l" defTabSz="914400">
              <a:lnSpc>
                <a:spcPct val="90000"/>
              </a:lnSpc>
              <a:spcBef>
                <a:spcPts val="499"/>
              </a:spcBef>
              <a:buFont typeface="Arial"/>
              <a:buChar char="•"/>
              <a:defRPr sz="1800">
                <a:solidFill>
                  <a:schemeClr val="tx1"/>
                </a:solidFill>
                <a:latin typeface="+mn-lt"/>
                <a:ea typeface="+mn-ea"/>
                <a:cs typeface="+mn-cs"/>
              </a:defRPr>
            </a:lvl4pPr>
            <a:lvl5pPr marL="2057400" indent="-228600" algn="l" defTabSz="914400">
              <a:lnSpc>
                <a:spcPct val="90000"/>
              </a:lnSpc>
              <a:spcBef>
                <a:spcPts val="499"/>
              </a:spcBef>
              <a:buFont typeface="Arial"/>
              <a:buChar char="•"/>
              <a:defRPr sz="18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indent="0">
              <a:buFont typeface="Arial"/>
              <a:buNone/>
              <a:defRPr/>
            </a:pPr>
            <a:r>
              <a:rPr lang="en-US"/>
              <a:t>Random Forest</a:t>
            </a:r>
            <a:endParaRPr lang="en-US"/>
          </a:p>
          <a:p>
            <a:pPr marL="457200" lvl="1" indent="0">
              <a:buFont typeface="Arial"/>
              <a:buNone/>
              <a:defRPr/>
            </a:pPr>
            <a:r>
              <a:rPr lang="en-US"/>
              <a:t>-AUC ROC: 0.7778</a:t>
            </a:r>
            <a:endParaRPr lang="en-US"/>
          </a:p>
          <a:p>
            <a:pPr marL="457200" lvl="1" indent="0">
              <a:buFont typeface="Arial"/>
              <a:buNone/>
              <a:defRPr/>
            </a:pPr>
            <a:r>
              <a:rPr lang="en-US"/>
              <a:t>-Kaggle: 0.7833</a:t>
            </a:r>
            <a:endParaRPr lang="en-US"/>
          </a:p>
        </p:txBody>
      </p:sp>
      <p:sp>
        <p:nvSpPr>
          <p:cNvPr id="555736483" name="Content Placeholder 2" hidden="0"/>
          <p:cNvSpPr>
            <a:spLocks noGrp="1"/>
          </p:cNvSpPr>
          <p:nvPr isPhoto="0" userDrawn="0"/>
        </p:nvSpPr>
        <p:spPr bwMode="auto">
          <a:xfrm flipH="0" flipV="0">
            <a:off x="7909426" y="3721376"/>
            <a:ext cx="3444372" cy="1355539"/>
          </a:xfrm>
        </p:spPr>
        <p:txBody>
          <a:bodyPr vert="horz" lIns="91440" tIns="45720" rIns="91440" bIns="45720" rtlCol="0">
            <a:normAutofit/>
          </a:bodyPr>
          <a:lstStyle>
            <a:lvl1pPr marL="228600" indent="-228600" algn="l" defTabSz="914400">
              <a:lnSpc>
                <a:spcPct val="90000"/>
              </a:lnSpc>
              <a:spcBef>
                <a:spcPts val="999"/>
              </a:spcBef>
              <a:buFont typeface="Arial"/>
              <a:buChar char="•"/>
              <a:defRPr sz="2800">
                <a:solidFill>
                  <a:schemeClr val="tx1"/>
                </a:solidFill>
                <a:latin typeface="+mn-lt"/>
                <a:ea typeface="+mn-ea"/>
                <a:cs typeface="+mn-cs"/>
              </a:defRPr>
            </a:lvl1pPr>
            <a:lvl2pPr marL="685800" indent="-228600" algn="l" defTabSz="914400">
              <a:lnSpc>
                <a:spcPct val="90000"/>
              </a:lnSpc>
              <a:spcBef>
                <a:spcPts val="499"/>
              </a:spcBef>
              <a:buFont typeface="Arial"/>
              <a:buChar char="•"/>
              <a:defRPr sz="2400">
                <a:solidFill>
                  <a:schemeClr val="tx1"/>
                </a:solidFill>
                <a:latin typeface="+mn-lt"/>
                <a:ea typeface="+mn-ea"/>
                <a:cs typeface="+mn-cs"/>
              </a:defRPr>
            </a:lvl2pPr>
            <a:lvl3pPr marL="1143000" indent="-228600" algn="l" defTabSz="914400">
              <a:lnSpc>
                <a:spcPct val="90000"/>
              </a:lnSpc>
              <a:spcBef>
                <a:spcPts val="499"/>
              </a:spcBef>
              <a:buFont typeface="Arial"/>
              <a:buChar char="•"/>
              <a:defRPr sz="2000">
                <a:solidFill>
                  <a:schemeClr val="tx1"/>
                </a:solidFill>
                <a:latin typeface="+mn-lt"/>
                <a:ea typeface="+mn-ea"/>
                <a:cs typeface="+mn-cs"/>
              </a:defRPr>
            </a:lvl3pPr>
            <a:lvl4pPr marL="1600200" indent="-228600" algn="l" defTabSz="914400">
              <a:lnSpc>
                <a:spcPct val="90000"/>
              </a:lnSpc>
              <a:spcBef>
                <a:spcPts val="499"/>
              </a:spcBef>
              <a:buFont typeface="Arial"/>
              <a:buChar char="•"/>
              <a:defRPr sz="1800">
                <a:solidFill>
                  <a:schemeClr val="tx1"/>
                </a:solidFill>
                <a:latin typeface="+mn-lt"/>
                <a:ea typeface="+mn-ea"/>
                <a:cs typeface="+mn-cs"/>
              </a:defRPr>
            </a:lvl4pPr>
            <a:lvl5pPr marL="2057400" indent="-228600" algn="l" defTabSz="914400">
              <a:lnSpc>
                <a:spcPct val="90000"/>
              </a:lnSpc>
              <a:spcBef>
                <a:spcPts val="499"/>
              </a:spcBef>
              <a:buFont typeface="Arial"/>
              <a:buChar char="•"/>
              <a:defRPr sz="18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indent="0">
              <a:buFont typeface="Arial"/>
              <a:buNone/>
              <a:defRPr/>
            </a:pPr>
            <a:r>
              <a:rPr lang="en-US"/>
              <a:t>SVM</a:t>
            </a:r>
            <a:endParaRPr lang="en-US"/>
          </a:p>
          <a:p>
            <a:pPr marL="457200" lvl="1" indent="0">
              <a:buFont typeface="Arial"/>
              <a:buNone/>
              <a:defRPr/>
            </a:pPr>
            <a:r>
              <a:rPr lang="en-US"/>
              <a:t>-AUC ROC: 0.</a:t>
            </a:r>
            <a:r>
              <a:rPr lang="uk-UA"/>
              <a:t>811</a:t>
            </a:r>
            <a:r>
              <a:rPr lang="en-US"/>
              <a:t>1</a:t>
            </a:r>
            <a:endParaRPr lang="en-US"/>
          </a:p>
          <a:p>
            <a:pPr marL="457200" lvl="1" indent="0">
              <a:buFont typeface="Arial"/>
              <a:buNone/>
              <a:defRPr/>
            </a:pPr>
            <a:r>
              <a:rPr lang="en-US"/>
              <a:t>-Kaggle: 0.</a:t>
            </a:r>
            <a:r>
              <a:rPr lang="uk-UA"/>
              <a:t>79</a:t>
            </a:r>
            <a:r>
              <a:rPr lang="en-US"/>
              <a:t>62</a:t>
            </a:r>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705874198" name="Title 1" hidden="0"/>
          <p:cNvSpPr>
            <a:spLocks noGrp="1"/>
          </p:cNvSpPr>
          <p:nvPr isPhoto="0" userDrawn="0">
            <p:ph type="title" hasCustomPrompt="0"/>
          </p:nvPr>
        </p:nvSpPr>
        <p:spPr bwMode="auto"/>
        <p:txBody>
          <a:bodyPr/>
          <a:lstStyle/>
          <a:p>
            <a:pPr>
              <a:defRPr/>
            </a:pPr>
            <a:r>
              <a:rPr lang="uk-UA"/>
              <a:t>Висновки</a:t>
            </a:r>
            <a:endParaRPr/>
          </a:p>
        </p:txBody>
      </p:sp>
      <p:sp>
        <p:nvSpPr>
          <p:cNvPr id="1191675426" name="Content Placeholder 2" hidden="0"/>
          <p:cNvSpPr>
            <a:spLocks noGrp="1"/>
          </p:cNvSpPr>
          <p:nvPr isPhoto="0" userDrawn="0">
            <p:ph idx="1" hasCustomPrompt="0"/>
          </p:nvPr>
        </p:nvSpPr>
        <p:spPr bwMode="auto"/>
        <p:txBody>
          <a:bodyPr/>
          <a:lstStyle/>
          <a:p>
            <a:pPr marL="0" indent="0">
              <a:buFont typeface="Arial"/>
              <a:buNone/>
              <a:defRPr/>
            </a:pPr>
            <a:r>
              <a:rPr lang="uk-UA"/>
              <a:t>У ході виконання лабораторної роботи розглянули поняття сентимент аналізу тексту, методи та види класифікації у сентимент аналізі тексту та реалізували працюючу модель сентимент-аналізу тексту на реальних даних</a:t>
            </a:r>
            <a:r>
              <a:rPr lang="en-US"/>
              <a:t>. </a:t>
            </a:r>
            <a:r>
              <a:rPr lang="uk-UA"/>
              <a:t>Повний лістинг коду моделі та аналізу викладено у системі контролю версій </a:t>
            </a:r>
            <a:r>
              <a:rPr lang="en-US"/>
              <a:t>Github </a:t>
            </a:r>
            <a:r>
              <a:rPr lang="uk-UA"/>
              <a:t>за посиланням </a:t>
            </a:r>
            <a:r>
              <a:rPr lang="uk-UA" sz="1200" b="0" i="0" u="sng" strike="noStrike" cap="none" spc="0">
                <a:latin typeface="Arial"/>
                <a:ea typeface="Arial"/>
                <a:cs typeface="Arial"/>
                <a:hlinkClick r:id="rId2" tooltip="https://github.com/lakub-muravlov/fourth-course-projects/blob/main/AI/RGR/Code/RGR.ipynb"/>
              </a:rPr>
              <a:t>https://github.com/lakub-muravlov/fourth-course-projects/blob/main/AI/RGR/Code/RGR.ipynb</a:t>
            </a:r>
            <a:r>
              <a:rPr lang="uk-UA" sz="1200" b="0" i="0" u="sng" strike="noStrike" cap="none" spc="0">
                <a:latin typeface="Arial"/>
                <a:ea typeface="Arial"/>
                <a:cs typeface="Arial"/>
                <a:hlinkClick r:id="rId2" tooltip="https://github.com/lakub-muravlov/fourth-course-projects/blob/main/AI/RGR/Code/RGR.ipynb"/>
              </a:rPr>
              <a:t> </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934909143" name="Заголовок 1" hidden="0"/>
          <p:cNvSpPr>
            <a:spLocks noGrp="1"/>
          </p:cNvSpPr>
          <p:nvPr isPhoto="0" userDrawn="0">
            <p:ph type="title" hasCustomPrompt="0"/>
          </p:nvPr>
        </p:nvSpPr>
        <p:spPr bwMode="auto"/>
        <p:txBody>
          <a:bodyPr/>
          <a:lstStyle/>
          <a:p>
            <a:pPr>
              <a:defRPr/>
            </a:pPr>
            <a:r>
              <a:rPr lang="uk-UA"/>
              <a:t>Визначення сентимент-аналізу та тональності</a:t>
            </a:r>
            <a:endParaRPr/>
          </a:p>
        </p:txBody>
      </p:sp>
      <p:sp>
        <p:nvSpPr>
          <p:cNvPr id="2065133674" name="Объект 2" hidden="0"/>
          <p:cNvSpPr>
            <a:spLocks noGrp="1"/>
          </p:cNvSpPr>
          <p:nvPr isPhoto="0" userDrawn="0">
            <p:ph idx="1" hasCustomPrompt="0"/>
          </p:nvPr>
        </p:nvSpPr>
        <p:spPr bwMode="auto"/>
        <p:txBody>
          <a:bodyPr vertOverflow="overflow" horzOverflow="clip" vert="horz" wrap="square" lIns="91440" tIns="45720" rIns="91440" bIns="45720" numCol="1" spcCol="0" rtlCol="0" fromWordArt="0" anchor="t" anchorCtr="0" forceAA="0" upright="0" compatLnSpc="0">
            <a:normAutofit fontScale="80000" lnSpcReduction="4000"/>
          </a:bodyPr>
          <a:lstStyle/>
          <a:p>
            <a:pPr marL="0" indent="0">
              <a:buFont typeface="Arial"/>
              <a:buNone/>
              <a:defRPr/>
            </a:pPr>
            <a:r>
              <a:rPr lang="uk-UA" sz="2800" b="1" i="0" u="none" strike="noStrike" cap="none" spc="0">
                <a:solidFill>
                  <a:schemeClr val="tx1"/>
                </a:solidFill>
                <a:latin typeface="Arial"/>
                <a:ea typeface="Arial"/>
                <a:cs typeface="Arial"/>
              </a:rPr>
              <a:t>Аналіз тональності тексту</a:t>
            </a:r>
            <a:r>
              <a:rPr lang="uk-UA" sz="2800" b="0" i="0" u="none" strike="noStrike" cap="none" spc="0">
                <a:solidFill>
                  <a:schemeClr val="tx1"/>
                </a:solidFill>
                <a:latin typeface="Arial"/>
                <a:ea typeface="Arial"/>
                <a:cs typeface="Arial"/>
              </a:rPr>
              <a:t> (сентимент-аналіз, Opinion mining) - клас методів контент-аналізу в комп'ютерній лінгвістиці, призначений для автоматизованого виявлення в текстах емоційно забарвленої лексики та емоційної оцінки авторів (думок) об'єктам, про які йдеться в текст</a:t>
            </a:r>
            <a:r>
              <a:rPr lang="uk-UA" sz="2800" b="0" i="0" u="none" strike="noStrike" cap="none" spc="0">
                <a:solidFill>
                  <a:schemeClr val="tx1"/>
                </a:solidFill>
                <a:latin typeface="Arial"/>
                <a:ea typeface="Arial"/>
                <a:cs typeface="Arial"/>
              </a:rPr>
              <a:t>і</a:t>
            </a:r>
            <a:r>
              <a:rPr lang="uk-UA" sz="2800" b="0" i="0" u="none" strike="noStrike" cap="none" spc="0">
                <a:solidFill>
                  <a:schemeClr val="tx1"/>
                </a:solidFill>
                <a:latin typeface="Arial"/>
                <a:ea typeface="Arial"/>
                <a:cs typeface="Arial"/>
              </a:rPr>
              <a:t>.</a:t>
            </a:r>
            <a:endParaRPr lang="uk-UA" sz="2800" b="0" i="0" u="none" strike="noStrike" cap="none" spc="0">
              <a:solidFill>
                <a:schemeClr val="tx1"/>
              </a:solidFill>
              <a:latin typeface="Arial"/>
              <a:ea typeface="Arial"/>
              <a:cs typeface="Arial"/>
            </a:endParaRPr>
          </a:p>
          <a:p>
            <a:pPr>
              <a:defRPr/>
            </a:pPr>
            <a:endParaRPr lang="uk-UA" sz="2800" b="0" i="0" u="none" strike="noStrike" cap="none" spc="0">
              <a:solidFill>
                <a:schemeClr val="tx1"/>
              </a:solidFill>
              <a:latin typeface="Arial"/>
              <a:ea typeface="Arial"/>
              <a:cs typeface="Arial"/>
            </a:endParaRPr>
          </a:p>
          <a:p>
            <a:pPr marL="0" indent="0">
              <a:buFont typeface="Arial"/>
              <a:buNone/>
              <a:defRPr/>
            </a:pPr>
            <a:r>
              <a:rPr lang="uk-UA" sz="2800" b="1" i="0" u="none" strike="noStrike" cap="none" spc="0">
                <a:solidFill>
                  <a:schemeClr val="tx1"/>
                </a:solidFill>
                <a:latin typeface="Arial"/>
                <a:ea typeface="Arial"/>
                <a:cs typeface="Arial"/>
              </a:rPr>
              <a:t>Тональність</a:t>
            </a:r>
            <a:r>
              <a:rPr lang="uk-UA" sz="2800" b="0" i="0" u="none" strike="noStrike" cap="none" spc="0">
                <a:solidFill>
                  <a:schemeClr val="tx1"/>
                </a:solidFill>
                <a:latin typeface="Arial"/>
                <a:ea typeface="Arial"/>
                <a:cs typeface="Arial"/>
              </a:rPr>
              <a:t> - це емоційне ставлення автора висловлювання до деякого об'єкт</a:t>
            </a:r>
            <a:r>
              <a:rPr lang="uk-UA" sz="2800" b="0" i="0" u="none" strike="noStrike" cap="none" spc="0">
                <a:solidFill>
                  <a:schemeClr val="tx1"/>
                </a:solidFill>
                <a:latin typeface="Arial"/>
                <a:ea typeface="Arial"/>
                <a:cs typeface="Arial"/>
              </a:rPr>
              <a:t>у</a:t>
            </a:r>
            <a:r>
              <a:rPr lang="uk-UA" sz="2800" b="0" i="0" u="none" strike="noStrike" cap="none" spc="0">
                <a:solidFill>
                  <a:schemeClr val="tx1"/>
                </a:solidFill>
                <a:latin typeface="Arial"/>
                <a:ea typeface="Arial"/>
                <a:cs typeface="Arial"/>
              </a:rPr>
              <a:t> (об'єкту реального світу, події, процесу або їх властивостей/атрибутів), виражене в тексті. Емоційна складова, виражена лише на рівні лексеми чи комунікативного фрагмента, називається лексичною тональністю (чи лексичним сентиментом). Тональність всього тексту загалом можна з'ясувати, як функцію (у найпростішому разі суму) лексичних тональностей складових його одиниць (пропозицій) і правил їх поєднання.</a:t>
            </a:r>
            <a:endParaRPr lang="uk-UA" sz="2800" b="0" i="0" u="none" strike="noStrike" cap="none" spc="0">
              <a:solidFill>
                <a:schemeClr val="tx1"/>
              </a:solidFill>
              <a:latin typeface="Arial"/>
              <a:ea typeface="Arial"/>
              <a:cs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92018283" name="Title 1" hidden="0"/>
          <p:cNvSpPr>
            <a:spLocks noGrp="1"/>
          </p:cNvSpPr>
          <p:nvPr isPhoto="0" userDrawn="0">
            <p:ph type="title" hasCustomPrompt="0"/>
          </p:nvPr>
        </p:nvSpPr>
        <p:spPr bwMode="auto"/>
        <p:txBody>
          <a:bodyPr/>
          <a:lstStyle/>
          <a:p>
            <a:pPr>
              <a:defRPr/>
            </a:pPr>
            <a:r>
              <a:rPr lang="ru-RU"/>
              <a:t>Задач</a:t>
            </a:r>
            <a:r>
              <a:rPr lang="uk-UA"/>
              <a:t>і сентимент аналізу</a:t>
            </a:r>
            <a:endParaRPr/>
          </a:p>
        </p:txBody>
      </p:sp>
      <p:sp>
        <p:nvSpPr>
          <p:cNvPr id="139540693" name="Content Placeholder 2" hidden="0"/>
          <p:cNvSpPr>
            <a:spLocks noGrp="1"/>
          </p:cNvSpPr>
          <p:nvPr isPhoto="0" userDrawn="0">
            <p:ph idx="1" hasCustomPrompt="0"/>
          </p:nvPr>
        </p:nvSpPr>
        <p:spPr bwMode="auto">
          <a:xfrm>
            <a:off x="838199" y="1307760"/>
            <a:ext cx="10515600" cy="4351338"/>
          </a:xfrm>
        </p:spPr>
        <p:txBody>
          <a:bodyPr/>
          <a:lstStyle/>
          <a:p>
            <a:pPr marL="0" indent="0">
              <a:buFont typeface="Arial"/>
              <a:buNone/>
              <a:defRPr/>
            </a:pPr>
            <a:r>
              <a:rPr lang="uk-UA"/>
              <a:t>Основна задача сентимент-аналізу — знаходження думок в тексті та визначення їх властивостей.</a:t>
            </a:r>
            <a:endParaRPr lang="uk-UA"/>
          </a:p>
          <a:p>
            <a:pPr marL="0" indent="0">
              <a:buFont typeface="Arial"/>
              <a:buNone/>
              <a:defRPr/>
            </a:pPr>
            <a:endParaRPr/>
          </a:p>
        </p:txBody>
      </p:sp>
      <p:sp>
        <p:nvSpPr>
          <p:cNvPr id="615715817" name="Title 1" hidden="0"/>
          <p:cNvSpPr>
            <a:spLocks noGrp="1"/>
          </p:cNvSpPr>
          <p:nvPr isPhoto="0" userDrawn="0"/>
        </p:nvSpPr>
        <p:spPr bwMode="auto">
          <a:xfrm>
            <a:off x="902932" y="1915673"/>
            <a:ext cx="10515600" cy="1325562"/>
          </a:xfrm>
        </p:spPr>
        <p:txBody>
          <a:bodyPr vert="horz" lIns="91440" tIns="45720" rIns="91440" bIns="45720" rtlCol="0" anchor="ctr">
            <a:normAutofit/>
          </a:bodyPr>
          <a:lstStyle>
            <a:lvl1pPr algn="l" defTabSz="914400">
              <a:lnSpc>
                <a:spcPct val="90000"/>
              </a:lnSpc>
              <a:spcBef>
                <a:spcPts val="0"/>
              </a:spcBef>
              <a:buNone/>
              <a:defRPr sz="4400">
                <a:solidFill>
                  <a:schemeClr val="tx1"/>
                </a:solidFill>
                <a:latin typeface="+mj-lt"/>
                <a:ea typeface="+mj-ea"/>
                <a:cs typeface="+mj-cs"/>
              </a:defRPr>
            </a:lvl1pPr>
          </a:lstStyle>
          <a:p>
            <a:pPr>
              <a:defRPr/>
            </a:pPr>
            <a:r>
              <a:rPr lang="uk-UA"/>
              <a:t>Класифікація думок</a:t>
            </a:r>
            <a:endParaRPr/>
          </a:p>
        </p:txBody>
      </p:sp>
      <p:sp>
        <p:nvSpPr>
          <p:cNvPr id="1447770637" name="Content Placeholder 2" hidden="0"/>
          <p:cNvSpPr>
            <a:spLocks noGrp="1"/>
          </p:cNvSpPr>
          <p:nvPr isPhoto="0" userDrawn="0"/>
        </p:nvSpPr>
        <p:spPr bwMode="auto">
          <a:xfrm flipH="0" flipV="0">
            <a:off x="838199" y="2889094"/>
            <a:ext cx="3176192" cy="3177312"/>
          </a:xfrm>
        </p:spPr>
        <p:txBody>
          <a:bodyPr vert="horz" lIns="91440" tIns="45720" rIns="91440" bIns="45720" rtlCol="0">
            <a:normAutofit/>
          </a:bodyPr>
          <a:lstStyle>
            <a:lvl1pPr marL="228600" indent="-228600" algn="l" defTabSz="914400">
              <a:lnSpc>
                <a:spcPct val="90000"/>
              </a:lnSpc>
              <a:spcBef>
                <a:spcPts val="999"/>
              </a:spcBef>
              <a:buFont typeface="Arial"/>
              <a:buChar char="•"/>
              <a:defRPr sz="2800">
                <a:solidFill>
                  <a:schemeClr val="tx1"/>
                </a:solidFill>
                <a:latin typeface="+mn-lt"/>
                <a:ea typeface="+mn-ea"/>
                <a:cs typeface="+mn-cs"/>
              </a:defRPr>
            </a:lvl1pPr>
            <a:lvl2pPr marL="685800" indent="-228600" algn="l" defTabSz="914400">
              <a:lnSpc>
                <a:spcPct val="90000"/>
              </a:lnSpc>
              <a:spcBef>
                <a:spcPts val="499"/>
              </a:spcBef>
              <a:buFont typeface="Arial"/>
              <a:buChar char="•"/>
              <a:defRPr sz="2400">
                <a:solidFill>
                  <a:schemeClr val="tx1"/>
                </a:solidFill>
                <a:latin typeface="+mn-lt"/>
                <a:ea typeface="+mn-ea"/>
                <a:cs typeface="+mn-cs"/>
              </a:defRPr>
            </a:lvl2pPr>
            <a:lvl3pPr marL="1143000" indent="-228600" algn="l" defTabSz="914400">
              <a:lnSpc>
                <a:spcPct val="90000"/>
              </a:lnSpc>
              <a:spcBef>
                <a:spcPts val="499"/>
              </a:spcBef>
              <a:buFont typeface="Arial"/>
              <a:buChar char="•"/>
              <a:defRPr sz="2000">
                <a:solidFill>
                  <a:schemeClr val="tx1"/>
                </a:solidFill>
                <a:latin typeface="+mn-lt"/>
                <a:ea typeface="+mn-ea"/>
                <a:cs typeface="+mn-cs"/>
              </a:defRPr>
            </a:lvl3pPr>
            <a:lvl4pPr marL="1600200" indent="-228600" algn="l" defTabSz="914400">
              <a:lnSpc>
                <a:spcPct val="90000"/>
              </a:lnSpc>
              <a:spcBef>
                <a:spcPts val="499"/>
              </a:spcBef>
              <a:buFont typeface="Arial"/>
              <a:buChar char="•"/>
              <a:defRPr sz="1800">
                <a:solidFill>
                  <a:schemeClr val="tx1"/>
                </a:solidFill>
                <a:latin typeface="+mn-lt"/>
                <a:ea typeface="+mn-ea"/>
                <a:cs typeface="+mn-cs"/>
              </a:defRPr>
            </a:lvl4pPr>
            <a:lvl5pPr marL="2057400" indent="-228600" algn="l" defTabSz="914400">
              <a:lnSpc>
                <a:spcPct val="90000"/>
              </a:lnSpc>
              <a:spcBef>
                <a:spcPts val="499"/>
              </a:spcBef>
              <a:buFont typeface="Arial"/>
              <a:buChar char="•"/>
              <a:defRPr sz="18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a:defRPr/>
            </a:pPr>
            <a:r>
              <a:rPr lang="uk-UA"/>
              <a:t>Тотальна оцінка</a:t>
            </a:r>
            <a:endParaRPr lang="uk-UA"/>
          </a:p>
          <a:p>
            <a:pPr lvl="1">
              <a:defRPr/>
            </a:pPr>
            <a:r>
              <a:rPr lang="uk-UA"/>
              <a:t>Позитивна</a:t>
            </a:r>
            <a:endParaRPr lang="uk-UA"/>
          </a:p>
          <a:p>
            <a:pPr lvl="1">
              <a:defRPr/>
            </a:pPr>
            <a:r>
              <a:rPr lang="uk-UA"/>
              <a:t>Негативна</a:t>
            </a:r>
            <a:endParaRPr lang="uk-UA"/>
          </a:p>
          <a:p>
            <a:pPr lvl="1">
              <a:defRPr/>
            </a:pPr>
            <a:r>
              <a:rPr lang="uk-UA"/>
              <a:t>Нейтральна </a:t>
            </a:r>
            <a:endParaRPr lang="uk-UA"/>
          </a:p>
        </p:txBody>
      </p:sp>
      <p:sp>
        <p:nvSpPr>
          <p:cNvPr id="142262742" name="Content Placeholder 2" hidden="0"/>
          <p:cNvSpPr>
            <a:spLocks noGrp="1"/>
          </p:cNvSpPr>
          <p:nvPr isPhoto="0" userDrawn="0"/>
        </p:nvSpPr>
        <p:spPr bwMode="auto">
          <a:xfrm flipH="0" flipV="0">
            <a:off x="4014393" y="2889094"/>
            <a:ext cx="3930218" cy="3177311"/>
          </a:xfrm>
        </p:spPr>
        <p:txBody>
          <a:bodyPr vert="horz" lIns="91440" tIns="45720" rIns="91440" bIns="45720" rtlCol="0">
            <a:normAutofit/>
          </a:bodyPr>
          <a:lstStyle>
            <a:lvl1pPr marL="228600" indent="-228600" algn="l" defTabSz="914400">
              <a:lnSpc>
                <a:spcPct val="90000"/>
              </a:lnSpc>
              <a:spcBef>
                <a:spcPts val="999"/>
              </a:spcBef>
              <a:buFont typeface="Arial"/>
              <a:buChar char="•"/>
              <a:defRPr sz="2800">
                <a:solidFill>
                  <a:schemeClr val="tx1"/>
                </a:solidFill>
                <a:latin typeface="+mn-lt"/>
                <a:ea typeface="+mn-ea"/>
                <a:cs typeface="+mn-cs"/>
              </a:defRPr>
            </a:lvl1pPr>
            <a:lvl2pPr marL="685800" indent="-228600" algn="l" defTabSz="914400">
              <a:lnSpc>
                <a:spcPct val="90000"/>
              </a:lnSpc>
              <a:spcBef>
                <a:spcPts val="499"/>
              </a:spcBef>
              <a:buFont typeface="Arial"/>
              <a:buChar char="•"/>
              <a:defRPr sz="2400">
                <a:solidFill>
                  <a:schemeClr val="tx1"/>
                </a:solidFill>
                <a:latin typeface="+mn-lt"/>
                <a:ea typeface="+mn-ea"/>
                <a:cs typeface="+mn-cs"/>
              </a:defRPr>
            </a:lvl2pPr>
            <a:lvl3pPr marL="1143000" indent="-228600" algn="l" defTabSz="914400">
              <a:lnSpc>
                <a:spcPct val="90000"/>
              </a:lnSpc>
              <a:spcBef>
                <a:spcPts val="499"/>
              </a:spcBef>
              <a:buFont typeface="Arial"/>
              <a:buChar char="•"/>
              <a:defRPr sz="2000">
                <a:solidFill>
                  <a:schemeClr val="tx1"/>
                </a:solidFill>
                <a:latin typeface="+mn-lt"/>
                <a:ea typeface="+mn-ea"/>
                <a:cs typeface="+mn-cs"/>
              </a:defRPr>
            </a:lvl3pPr>
            <a:lvl4pPr marL="1600200" indent="-228600" algn="l" defTabSz="914400">
              <a:lnSpc>
                <a:spcPct val="90000"/>
              </a:lnSpc>
              <a:spcBef>
                <a:spcPts val="499"/>
              </a:spcBef>
              <a:buFont typeface="Arial"/>
              <a:buChar char="•"/>
              <a:defRPr sz="1800">
                <a:solidFill>
                  <a:schemeClr val="tx1"/>
                </a:solidFill>
                <a:latin typeface="+mn-lt"/>
                <a:ea typeface="+mn-ea"/>
                <a:cs typeface="+mn-cs"/>
              </a:defRPr>
            </a:lvl4pPr>
            <a:lvl5pPr marL="2057400" indent="-228600" algn="l" defTabSz="914400">
              <a:lnSpc>
                <a:spcPct val="90000"/>
              </a:lnSpc>
              <a:spcBef>
                <a:spcPts val="499"/>
              </a:spcBef>
              <a:buFont typeface="Arial"/>
              <a:buChar char="•"/>
              <a:defRPr sz="18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a:defRPr/>
            </a:pPr>
            <a:r>
              <a:rPr lang="uk-UA"/>
              <a:t>Тип</a:t>
            </a:r>
            <a:endParaRPr lang="uk-UA"/>
          </a:p>
          <a:p>
            <a:pPr lvl="1">
              <a:defRPr/>
            </a:pPr>
            <a:r>
              <a:rPr lang="uk-UA"/>
              <a:t>Безпосередня думка</a:t>
            </a:r>
            <a:endParaRPr lang="uk-UA"/>
          </a:p>
          <a:p>
            <a:pPr lvl="1">
              <a:defRPr/>
            </a:pPr>
            <a:r>
              <a:rPr lang="uk-UA"/>
              <a:t>Порівняння </a:t>
            </a:r>
            <a:endParaRPr lang="uk-UA"/>
          </a:p>
        </p:txBody>
      </p:sp>
      <p:sp>
        <p:nvSpPr>
          <p:cNvPr id="1999359399" name="Content Placeholder 2" hidden="0"/>
          <p:cNvSpPr>
            <a:spLocks noGrp="1"/>
          </p:cNvSpPr>
          <p:nvPr isPhoto="0" userDrawn="0"/>
        </p:nvSpPr>
        <p:spPr bwMode="auto">
          <a:xfrm flipH="0" flipV="0">
            <a:off x="7944611" y="2889093"/>
            <a:ext cx="3578810" cy="3177311"/>
          </a:xfrm>
        </p:spPr>
        <p:txBody>
          <a:bodyPr vert="horz" lIns="91440" tIns="45720" rIns="91440" bIns="45720" rtlCol="0">
            <a:normAutofit/>
          </a:bodyPr>
          <a:lstStyle>
            <a:lvl1pPr marL="228600" indent="-228600" algn="l" defTabSz="914400">
              <a:lnSpc>
                <a:spcPct val="90000"/>
              </a:lnSpc>
              <a:spcBef>
                <a:spcPts val="999"/>
              </a:spcBef>
              <a:buFont typeface="Arial"/>
              <a:buChar char="•"/>
              <a:defRPr sz="2800">
                <a:solidFill>
                  <a:schemeClr val="tx1"/>
                </a:solidFill>
                <a:latin typeface="+mn-lt"/>
                <a:ea typeface="+mn-ea"/>
                <a:cs typeface="+mn-cs"/>
              </a:defRPr>
            </a:lvl1pPr>
            <a:lvl2pPr marL="685800" indent="-228600" algn="l" defTabSz="914400">
              <a:lnSpc>
                <a:spcPct val="90000"/>
              </a:lnSpc>
              <a:spcBef>
                <a:spcPts val="499"/>
              </a:spcBef>
              <a:buFont typeface="Arial"/>
              <a:buChar char="•"/>
              <a:defRPr sz="2400">
                <a:solidFill>
                  <a:schemeClr val="tx1"/>
                </a:solidFill>
                <a:latin typeface="+mn-lt"/>
                <a:ea typeface="+mn-ea"/>
                <a:cs typeface="+mn-cs"/>
              </a:defRPr>
            </a:lvl2pPr>
            <a:lvl3pPr marL="1143000" indent="-228600" algn="l" defTabSz="914400">
              <a:lnSpc>
                <a:spcPct val="90000"/>
              </a:lnSpc>
              <a:spcBef>
                <a:spcPts val="499"/>
              </a:spcBef>
              <a:buFont typeface="Arial"/>
              <a:buChar char="•"/>
              <a:defRPr sz="2000">
                <a:solidFill>
                  <a:schemeClr val="tx1"/>
                </a:solidFill>
                <a:latin typeface="+mn-lt"/>
                <a:ea typeface="+mn-ea"/>
                <a:cs typeface="+mn-cs"/>
              </a:defRPr>
            </a:lvl3pPr>
            <a:lvl4pPr marL="1600200" indent="-228600" algn="l" defTabSz="914400">
              <a:lnSpc>
                <a:spcPct val="90000"/>
              </a:lnSpc>
              <a:spcBef>
                <a:spcPts val="499"/>
              </a:spcBef>
              <a:buFont typeface="Arial"/>
              <a:buChar char="•"/>
              <a:defRPr sz="1800">
                <a:solidFill>
                  <a:schemeClr val="tx1"/>
                </a:solidFill>
                <a:latin typeface="+mn-lt"/>
                <a:ea typeface="+mn-ea"/>
                <a:cs typeface="+mn-cs"/>
              </a:defRPr>
            </a:lvl4pPr>
            <a:lvl5pPr marL="2057400" indent="-228600" algn="l" defTabSz="914400">
              <a:lnSpc>
                <a:spcPct val="90000"/>
              </a:lnSpc>
              <a:spcBef>
                <a:spcPts val="499"/>
              </a:spcBef>
              <a:buFont typeface="Arial"/>
              <a:buChar char="•"/>
              <a:defRPr sz="18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a:defRPr/>
            </a:pPr>
            <a:r>
              <a:rPr lang="uk-UA"/>
              <a:t>Зміст думки</a:t>
            </a:r>
            <a:endParaRPr lang="uk-UA"/>
          </a:p>
          <a:p>
            <a:pPr lvl="1">
              <a:defRPr/>
            </a:pPr>
            <a:r>
              <a:rPr lang="en-US"/>
              <a:t>Entity / feature</a:t>
            </a:r>
            <a:endParaRPr lang="en-US"/>
          </a:p>
          <a:p>
            <a:pPr lvl="1">
              <a:defRPr/>
            </a:pPr>
            <a:r>
              <a:rPr lang="en-US"/>
              <a:t>orientation/polarity</a:t>
            </a:r>
            <a:endParaRPr lang="en-US"/>
          </a:p>
          <a:p>
            <a:pPr lvl="1">
              <a:defRPr/>
            </a:pPr>
            <a:r>
              <a:rPr lang="en-US"/>
              <a:t>Holder</a:t>
            </a:r>
            <a:endParaRPr lang="en-US"/>
          </a:p>
          <a:p>
            <a:pPr lvl="1">
              <a:defRPr/>
            </a:pPr>
            <a:r>
              <a:rPr lang="en-US"/>
              <a:t>Time</a:t>
            </a:r>
            <a:endParaRPr lang="uk-UA"/>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383221879" name="Title 1" hidden="0"/>
          <p:cNvSpPr>
            <a:spLocks noGrp="1"/>
          </p:cNvSpPr>
          <p:nvPr isPhoto="0" userDrawn="0">
            <p:ph type="title" hasCustomPrompt="0"/>
          </p:nvPr>
        </p:nvSpPr>
        <p:spPr bwMode="auto"/>
        <p:txBody>
          <a:bodyPr/>
          <a:lstStyle/>
          <a:p>
            <a:pPr>
              <a:defRPr/>
            </a:pPr>
            <a:r>
              <a:rPr lang="uk-UA"/>
              <a:t>Види класифікації</a:t>
            </a:r>
            <a:endParaRPr/>
          </a:p>
        </p:txBody>
      </p:sp>
      <p:sp>
        <p:nvSpPr>
          <p:cNvPr id="1709496195" name="Content Placeholder 2" hidden="0"/>
          <p:cNvSpPr>
            <a:spLocks noGrp="1"/>
          </p:cNvSpPr>
          <p:nvPr isPhoto="0" userDrawn="0">
            <p:ph idx="1" hasCustomPrompt="0"/>
          </p:nvPr>
        </p:nvSpPr>
        <p:spPr bwMode="auto"/>
        <p:txBody>
          <a:bodyPr vertOverflow="overflow" horzOverflow="clip" vert="horz" wrap="square" lIns="91440" tIns="45720" rIns="91440" bIns="45720" numCol="1" spcCol="0" rtlCol="0" fromWordArt="0" anchor="t" anchorCtr="0" forceAA="0" upright="0" compatLnSpc="0">
            <a:normAutofit/>
          </a:bodyPr>
          <a:lstStyle/>
          <a:p>
            <a:pPr marL="0" indent="0">
              <a:buFont typeface="Arial"/>
              <a:buNone/>
              <a:defRPr/>
            </a:pPr>
            <a:r>
              <a:rPr lang="uk-UA" sz="2400" b="1"/>
              <a:t>За бінарною шкалою</a:t>
            </a:r>
            <a:endParaRPr sz="2400" b="1"/>
          </a:p>
          <a:p>
            <a:pPr marL="0" indent="0">
              <a:buFont typeface="Arial"/>
              <a:buNone/>
              <a:defRPr/>
            </a:pPr>
            <a:r>
              <a:rPr lang="uk-UA" sz="2400" b="0" i="0" u="none" strike="noStrike" cap="none" spc="0">
                <a:solidFill>
                  <a:schemeClr val="tx1"/>
                </a:solidFill>
                <a:latin typeface="Arial"/>
                <a:ea typeface="Arial"/>
                <a:cs typeface="Arial"/>
              </a:rPr>
              <a:t>Полярність документа можна визначати за бінарною шкалою. У цьому випадку для визначення полярності документа використовується два класи оцінок: позитивна чи негативна. Одним з недоліків цього підходу є те, що емоційну складову документа не завжди можна однозначно визначити, тобто документ може містити ознаки позитивної оцінки, так і негативної ознаки. Ранні роботи в цій області включають в себе праці Терні і Панга, які застосовують різні методи розпізнавання полярності оглядів товару і відгуків про фільмах відповідно. Це приклад роботи на рівні документа.</a:t>
            </a:r>
            <a:endParaRPr sz="2400" b="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742506728" name="Title 1" hidden="0"/>
          <p:cNvSpPr>
            <a:spLocks noGrp="1"/>
          </p:cNvSpPr>
          <p:nvPr isPhoto="0" userDrawn="0">
            <p:ph type="title" hasCustomPrompt="0"/>
          </p:nvPr>
        </p:nvSpPr>
        <p:spPr bwMode="auto"/>
        <p:txBody>
          <a:bodyPr/>
          <a:lstStyle/>
          <a:p>
            <a:pPr>
              <a:defRPr/>
            </a:pPr>
            <a:r>
              <a:rPr lang="uk-UA"/>
              <a:t>Види класифікації</a:t>
            </a:r>
            <a:endParaRPr/>
          </a:p>
        </p:txBody>
      </p:sp>
      <p:sp>
        <p:nvSpPr>
          <p:cNvPr id="181875618" name="Content Placeholder 2" hidden="0"/>
          <p:cNvSpPr>
            <a:spLocks noGrp="1"/>
          </p:cNvSpPr>
          <p:nvPr isPhoto="0" userDrawn="0">
            <p:ph idx="1" hasCustomPrompt="0"/>
          </p:nvPr>
        </p:nvSpPr>
        <p:spPr bwMode="auto"/>
        <p:txBody>
          <a:bodyPr vertOverflow="overflow" horzOverflow="clip" vert="horz" wrap="square" lIns="91440" tIns="45720" rIns="91440" bIns="45720" numCol="1" spcCol="0" rtlCol="0" fromWordArt="0" anchor="t" anchorCtr="0" forceAA="0" upright="0" compatLnSpc="0">
            <a:normAutofit/>
          </a:bodyPr>
          <a:lstStyle/>
          <a:p>
            <a:pPr marL="0" indent="0">
              <a:buFont typeface="Arial"/>
              <a:buNone/>
              <a:defRPr/>
            </a:pPr>
            <a:r>
              <a:rPr lang="uk-UA" sz="2400" b="1"/>
              <a:t>Системи шкалювання</a:t>
            </a:r>
            <a:endParaRPr sz="2400" b="1"/>
          </a:p>
          <a:p>
            <a:pPr marL="0" indent="0">
              <a:buFont typeface="Arial"/>
              <a:buNone/>
              <a:defRPr/>
            </a:pPr>
            <a:r>
              <a:rPr lang="uk-UA" sz="2400" b="0" i="0" u="none" strike="noStrike" cap="none" spc="0">
                <a:solidFill>
                  <a:schemeClr val="tx1"/>
                </a:solidFill>
                <a:latin typeface="Arial"/>
                <a:ea typeface="Arial"/>
                <a:cs typeface="Arial"/>
              </a:rPr>
              <a:t>Іншим методом визначення тональності є використання систем шкалювання, за допомогою чого словами, зазвичай пов'язаних з негативними, нейтральними або позитивними тональностями, ставляться відповідно числа за шкалою від -10 до 10 (від негативного до самого позитивного). Спочатку фрагмент неструктурованого тексту досліджується з допомогою інструментів та алгоритмів обробки природної мови, а потім виділені з цього тексту об'єкти та терміни аналізуються з метою розуміння значення цих слів.</a:t>
            </a:r>
            <a:endParaRPr sz="2400" b="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307149876" name="Title 1" hidden="0"/>
          <p:cNvSpPr>
            <a:spLocks noGrp="1"/>
          </p:cNvSpPr>
          <p:nvPr isPhoto="0" userDrawn="0">
            <p:ph type="title" hasCustomPrompt="0"/>
          </p:nvPr>
        </p:nvSpPr>
        <p:spPr bwMode="auto"/>
        <p:txBody>
          <a:bodyPr/>
          <a:lstStyle/>
          <a:p>
            <a:pPr>
              <a:defRPr/>
            </a:pPr>
            <a:r>
              <a:rPr lang="uk-UA"/>
              <a:t>Види класифікації</a:t>
            </a:r>
            <a:endParaRPr/>
          </a:p>
        </p:txBody>
      </p:sp>
      <p:sp>
        <p:nvSpPr>
          <p:cNvPr id="1645652028" name="Content Placeholder 2" hidden="0"/>
          <p:cNvSpPr>
            <a:spLocks noGrp="1"/>
          </p:cNvSpPr>
          <p:nvPr isPhoto="0" userDrawn="0">
            <p:ph idx="1" hasCustomPrompt="0"/>
          </p:nvPr>
        </p:nvSpPr>
        <p:spPr bwMode="auto"/>
        <p:txBody>
          <a:bodyPr vertOverflow="overflow" horzOverflow="clip" vert="horz" wrap="square" lIns="91440" tIns="45720" rIns="91440" bIns="45720" numCol="1" spcCol="0" rtlCol="0" fromWordArt="0" anchor="t" anchorCtr="0" forceAA="0" upright="0" compatLnSpc="0">
            <a:normAutofit/>
          </a:bodyPr>
          <a:lstStyle/>
          <a:p>
            <a:pPr marL="0" indent="0">
              <a:buFont typeface="Arial"/>
              <a:buNone/>
              <a:defRPr/>
            </a:pPr>
            <a:r>
              <a:rPr lang="uk-UA" sz="2400" b="1"/>
              <a:t>За багатосмуговою шкалою</a:t>
            </a:r>
            <a:endParaRPr sz="2400" b="1"/>
          </a:p>
          <a:p>
            <a:pPr marL="0" indent="0">
              <a:buFont typeface="Arial"/>
              <a:buNone/>
              <a:defRPr/>
            </a:pPr>
            <a:r>
              <a:rPr lang="uk-UA" sz="2400" b="0" i="0" u="none" strike="noStrike" cap="none" spc="0">
                <a:solidFill>
                  <a:schemeClr val="tx1"/>
                </a:solidFill>
                <a:latin typeface="Arial"/>
                <a:ea typeface="Arial"/>
                <a:cs typeface="Arial"/>
              </a:rPr>
              <a:t>Можна класифікувати полярність документа по багатосмуговій шкалою, що було зроблено Пангом і Снайдером (серед інших). Ними було розширене основне завдання класифікації кіновідгуків від оцінки «позитивний або негативний» в бік прогнозування рейтингу по 3-х або 4-бальною шкалою. У той же час Снайдер провів поглиблений аналіз оглядів ресторанів, пророкуючи рейтинги їх різних властивостей, таких як їжа і атмосфера (за 5-бальною шкалою).</a:t>
            </a:r>
            <a:endParaRPr sz="2400" b="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54398237" name="Title 1" hidden="0"/>
          <p:cNvSpPr>
            <a:spLocks noGrp="1"/>
          </p:cNvSpPr>
          <p:nvPr isPhoto="0" userDrawn="0">
            <p:ph type="title" hasCustomPrompt="0"/>
          </p:nvPr>
        </p:nvSpPr>
        <p:spPr bwMode="auto"/>
        <p:txBody>
          <a:bodyPr/>
          <a:lstStyle/>
          <a:p>
            <a:pPr>
              <a:defRPr/>
            </a:pPr>
            <a:r>
              <a:rPr lang="uk-UA"/>
              <a:t>Види класифікації</a:t>
            </a:r>
            <a:endParaRPr/>
          </a:p>
        </p:txBody>
      </p:sp>
      <p:sp>
        <p:nvSpPr>
          <p:cNvPr id="1423347843" name="Content Placeholder 2" hidden="0"/>
          <p:cNvSpPr>
            <a:spLocks noGrp="1"/>
          </p:cNvSpPr>
          <p:nvPr isPhoto="0" userDrawn="0">
            <p:ph idx="1" hasCustomPrompt="0"/>
          </p:nvPr>
        </p:nvSpPr>
        <p:spPr bwMode="auto"/>
        <p:txBody>
          <a:bodyPr vertOverflow="overflow" horzOverflow="clip" vert="horz" wrap="square" lIns="91440" tIns="45720" rIns="91440" bIns="45720" numCol="1" spcCol="0" rtlCol="0" fromWordArt="0" anchor="t" anchorCtr="0" forceAA="0" upright="0" compatLnSpc="0">
            <a:normAutofit/>
          </a:bodyPr>
          <a:lstStyle/>
          <a:p>
            <a:pPr marL="0" indent="0">
              <a:buFont typeface="Arial"/>
              <a:buNone/>
              <a:defRPr/>
            </a:pPr>
            <a:r>
              <a:rPr lang="uk-UA" sz="2400" b="1"/>
              <a:t>Суб’єктивність/об’єктивність</a:t>
            </a:r>
            <a:endParaRPr sz="2400" b="1"/>
          </a:p>
          <a:p>
            <a:pPr marL="0" indent="0">
              <a:buFont typeface="Arial"/>
              <a:buNone/>
              <a:defRPr/>
            </a:pPr>
            <a:r>
              <a:rPr lang="uk-UA" sz="2400" b="0" i="0" u="none" strike="noStrike" cap="none" spc="0">
                <a:solidFill>
                  <a:schemeClr val="tx1"/>
                </a:solidFill>
                <a:latin typeface="Arial"/>
                <a:ea typeface="Arial"/>
                <a:cs typeface="Arial"/>
              </a:rPr>
              <a:t>Інший дослідницький напрямок — це ідентифікація суб'єктивності/об'єктивності. Це завдання зазвичай визначається як віднесення даного тексту в один з двох класі суб'єктивний й або об'єктивний. Ця проблема іноді може бути більш складною, ніж класифікація полярності: суб'єктивність слів і фраз може залежати від контексту, а об'єктивний документ може містити в собі суб'єктивні пропозиції (наприклад, новинна стаття, цитує думки людей). Більш того, як згадував Су, результати більшою мірою залежать від визначення суб'єктивності, вживаючийся в рамках анотації текстів. Як би те ні було, Панг показав, що видалення об'єктивних пропозицій з документа перед класифікацією полярності допомогло підвищити точність результатів.</a:t>
            </a:r>
            <a:endParaRPr sz="2400" b="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793672952" name="Title 1" hidden="0"/>
          <p:cNvSpPr>
            <a:spLocks noGrp="1"/>
          </p:cNvSpPr>
          <p:nvPr isPhoto="0" userDrawn="0">
            <p:ph type="title" hasCustomPrompt="0"/>
          </p:nvPr>
        </p:nvSpPr>
        <p:spPr bwMode="auto"/>
        <p:txBody>
          <a:bodyPr/>
          <a:lstStyle/>
          <a:p>
            <a:pPr>
              <a:defRPr/>
            </a:pPr>
            <a:r>
              <a:rPr lang="uk-UA"/>
              <a:t>Методи класифікації</a:t>
            </a:r>
            <a:endParaRPr/>
          </a:p>
        </p:txBody>
      </p:sp>
      <p:sp>
        <p:nvSpPr>
          <p:cNvPr id="169327237" name="Content Placeholder 2" hidden="0"/>
          <p:cNvSpPr>
            <a:spLocks noGrp="1"/>
          </p:cNvSpPr>
          <p:nvPr isPhoto="0" userDrawn="0">
            <p:ph idx="1" hasCustomPrompt="0"/>
          </p:nvPr>
        </p:nvSpPr>
        <p:spPr bwMode="auto"/>
        <p:txBody>
          <a:bodyPr/>
          <a:lstStyle/>
          <a:p>
            <a:pPr>
              <a:defRPr/>
            </a:pPr>
            <a:r>
              <a:rPr lang="uk-UA"/>
              <a:t>Засновані на правилах та словниках</a:t>
            </a:r>
            <a:endParaRPr lang="uk-UA"/>
          </a:p>
          <a:p>
            <a:pPr>
              <a:defRPr/>
            </a:pPr>
            <a:r>
              <a:rPr lang="en-US"/>
              <a:t>Supervised learning</a:t>
            </a:r>
            <a:endParaRPr lang="en-US"/>
          </a:p>
          <a:p>
            <a:pPr>
              <a:defRPr/>
            </a:pPr>
            <a:r>
              <a:rPr lang="en-US"/>
              <a:t>Unsupervised learning</a:t>
            </a:r>
            <a:endParaRPr lang="en-US"/>
          </a:p>
          <a:p>
            <a:pPr>
              <a:defRPr/>
            </a:pPr>
            <a:r>
              <a:rPr lang="uk-UA"/>
              <a:t>Теоретико-графові моделі</a:t>
            </a:r>
            <a:endParaRPr lang="uk-UA"/>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828079585" name="Title 1" hidden="0"/>
          <p:cNvSpPr>
            <a:spLocks noGrp="1"/>
          </p:cNvSpPr>
          <p:nvPr isPhoto="0" userDrawn="0">
            <p:ph type="title" hasCustomPrompt="0"/>
          </p:nvPr>
        </p:nvSpPr>
        <p:spPr bwMode="auto"/>
        <p:txBody>
          <a:bodyPr/>
          <a:lstStyle/>
          <a:p>
            <a:pPr>
              <a:defRPr/>
            </a:pPr>
            <a:r>
              <a:rPr lang="uk-UA"/>
              <a:t>Практична реалізація</a:t>
            </a:r>
            <a:endParaRPr/>
          </a:p>
        </p:txBody>
      </p:sp>
      <p:sp>
        <p:nvSpPr>
          <p:cNvPr id="948881753" name="Content Placeholder 2" hidden="0"/>
          <p:cNvSpPr>
            <a:spLocks noGrp="1"/>
          </p:cNvSpPr>
          <p:nvPr isPhoto="0" userDrawn="0">
            <p:ph idx="1" hasCustomPrompt="0"/>
          </p:nvPr>
        </p:nvSpPr>
        <p:spPr bwMode="auto"/>
        <p:txBody>
          <a:bodyPr/>
          <a:lstStyle/>
          <a:p>
            <a:pPr marL="0" indent="0">
              <a:buFont typeface="Arial"/>
              <a:buNone/>
              <a:defRPr/>
            </a:pPr>
            <a:r>
              <a:rPr lang="uk-UA"/>
              <a:t>Розглянемо приклад сентимент-аналізу тексту на прикладі </a:t>
            </a:r>
            <a:r>
              <a:rPr lang="en-US"/>
              <a:t>kaggle competition “</a:t>
            </a:r>
            <a:r>
              <a:rPr lang="en-US" sz="2800" b="0" i="0" u="sng" strike="noStrike" cap="none" spc="0">
                <a:latin typeface="Arial"/>
                <a:ea typeface="Arial"/>
                <a:cs typeface="Arial"/>
                <a:hlinkClick r:id="rId2" tooltip="https://www.kaggle.com/c/nlp-getting-started"/>
              </a:rPr>
              <a:t>Natural Language Processing with Disaster Tweets</a:t>
            </a:r>
            <a:r>
              <a:rPr lang="en-US" sz="2800" b="0" i="0" u="none" strike="noStrike" cap="none" spc="0">
                <a:solidFill>
                  <a:schemeClr val="tx1"/>
                </a:solidFill>
                <a:latin typeface="Arial"/>
                <a:ea typeface="Arial"/>
                <a:cs typeface="Arial"/>
              </a:rPr>
              <a:t>”</a:t>
            </a:r>
            <a:r>
              <a:rPr lang="uk-UA" sz="2800" b="0" i="0" u="none" strike="noStrike" cap="none" spc="0">
                <a:solidFill>
                  <a:schemeClr val="tx1"/>
                </a:solidFill>
                <a:latin typeface="Arial"/>
                <a:ea typeface="Arial"/>
                <a:cs typeface="Arial"/>
              </a:rPr>
              <a:t>. Суть роботи зводиться до визначення чи описується в твіті реальна катастрофа чи ні.</a:t>
            </a:r>
            <a:endParaRPr lang="uk-UA" sz="2800" b="0" i="0" u="none" strike="noStrike" cap="none" spc="0">
              <a:solidFill>
                <a:schemeClr val="tx1"/>
              </a:solidFill>
              <a:latin typeface="Arial"/>
              <a:ea typeface="Arial"/>
              <a:cs typeface="Arial"/>
            </a:endParaRPr>
          </a:p>
          <a:p>
            <a:pPr marL="0" indent="0">
              <a:buFont typeface="Arial"/>
              <a:buNone/>
              <a:defRPr/>
            </a:pPr>
            <a:r>
              <a:rPr lang="uk-UA" sz="2800" b="0" i="0" u="none" strike="noStrike" cap="none" spc="0">
                <a:solidFill>
                  <a:schemeClr val="tx1"/>
                </a:solidFill>
                <a:latin typeface="Arial"/>
                <a:ea typeface="Arial"/>
                <a:cs typeface="Arial"/>
              </a:rPr>
              <a:t>Використаємо навчання з учителем та класифікацію за бінарною шкалою.</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Office Theme">
  <a:themeElements>
    <a:clrScheme name="New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Arial"/>
        <a:ea typeface="Arial"/>
        <a:cs typeface="Arial"/>
      </a:majorFont>
      <a:minorFont>
        <a:latin typeface="Arial"/>
        <a:ea typeface="Arial"/>
        <a:cs typeface="Arial"/>
      </a:minorFont>
    </a:fontScheme>
    <a:fmtScheme name="Office Them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ONLYOFFICE/6.4.2.6</Application>
  <DocSecurity>0</DocSecurity>
  <PresentationFormat>Widescreen</PresentationFormat>
  <Paragraphs>0</Paragraphs>
  <Slides>18</Slides>
  <Notes>18</Notes>
  <HiddenSlides>0</HiddenSlides>
  <MMClips>2</MMClips>
  <ScaleCrop>0</ScaleCrop>
  <HeadingPairs>
    <vt:vector size="4" baseType="variant">
      <vt:variant>
        <vt:lpstr>Theme</vt:lpstr>
      </vt:variant>
      <vt:variant>
        <vt:i4>1</vt:i4>
      </vt:variant>
      <vt:variant>
        <vt:lpstr>Slide Titles</vt:lpstr>
      </vt:variant>
      <vt:variant>
        <vt:i4>18</vt:i4>
      </vt:variant>
    </vt:vector>
  </HeadingPairs>
  <TitlesOfParts>
    <vt:vector size="19"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dc:identifier/>
  <dc:language/>
  <cp:lastModifiedBy/>
  <cp:revision>6</cp:revision>
  <dcterms:created xsi:type="dcterms:W3CDTF">2012-12-03T06:56:55Z</dcterms:created>
  <dcterms:modified xsi:type="dcterms:W3CDTF">2021-12-29T13:37:13Z</dcterms:modified>
  <cp:category/>
  <cp:contentStatus/>
  <cp:version/>
</cp:coreProperties>
</file>