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94F9-06F3-4CB7-9CFF-7A508402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D05FF-45BD-4573-92B9-E5AE2C1F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478B-0A20-429A-9EA9-9C1AA03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B63B-0EE3-4046-B57B-1BCA2A18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C901-7C2C-468F-8927-3F10CE9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463E-73EB-4E81-A730-7641A962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36433-A677-4001-AB8B-B791D3AB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8CB1-DD63-4149-A13F-5C5702C3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62FD-3E9C-425C-A16B-AF86F204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2012-BA32-47C2-9D06-2CF738F6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552EF-D660-4E5B-93CF-E41EF8267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E4449-939D-448B-B862-2CA71AC0F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5C4E-AB78-45A3-A00F-BD9C121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77A1-81B5-4B21-8FC3-BB615D5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3E8D-472B-4B15-8066-CEA4257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1766-727E-4F45-87F9-A98264D3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AA9B-EDA0-48C0-8C26-F7C59D14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245A-1027-4CBA-BBBF-5835EA20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B160-6DEF-43D0-A475-48ABE07D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94CC-3D71-4901-B3EC-5E22BD4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F8CE-8568-44D1-82A1-075DA15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D578-AEE5-4E53-8557-BDF04241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7614-1C08-428E-97F6-0BACE7A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FA15-0220-480D-8C20-AAC83BF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2E28-4989-4A9C-AB60-897EFBB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87B9-FAA7-4322-A608-C666DC4C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FD2C-4F20-490B-958C-A94D1F94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41873-948A-4D00-BE96-054DAA56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84F9-8325-4749-98AC-CC67C5EA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272D-732A-4E7F-B423-2F4009E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2DC0-83F1-4BAC-A21F-8A8B45A0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B83A-A96D-4D84-BE6C-29CA543A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35E2-13A2-4ADF-B777-DC846AB2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76A6C-08AE-48B4-965C-6879108D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4D4D7-99CF-4232-88EE-C63AF2DF1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4767-8715-4E26-A3EC-919AEBE7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CD0CF-6B13-4243-B079-3369BFE3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7F9F-2C0A-47A9-9A70-B7B84EF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CCAA0-62EF-4056-AF38-E04FBADC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2E75-E0DD-4F96-A741-D5C1A88A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24EB7-87FF-47C1-85FE-9ED13F7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C7DC6-980C-433D-9C4C-CA90527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0A222-94FB-43CA-8B3A-3D92B29A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CB9EA-D87E-4CE7-AC65-B2C4DB3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984E6-FEED-4290-A7B0-80A96FEA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64BB-50C1-451B-AD2C-C87E29F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C0E7-08D9-422E-A7A7-632C03AE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9E85-3B47-447E-AEBD-98EB639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A4CF-A31A-4948-B8CE-A4EA5EE7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401E8-0662-42B5-8557-F11A943F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EC84-F1AD-4A11-B549-6D6AAF5F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EBEC6-86F8-4B62-B163-7E02ABE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F6BD-0A8C-4E50-A188-B3B90112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09AF-37E5-47AF-A411-5DAD6017B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A06C8-DAF3-4B01-B99C-DD1FD6C3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5283-3E5A-47D2-AEA0-C4088FB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8895-0EED-435A-A025-1D14F178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DE2D-686B-43AA-BD69-C16BF31F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71C4D-96F8-4C8C-9793-A0D8352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9F49-296B-4701-A829-3CF39D4F1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6387-273C-48E6-8E4A-3443FCDE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F957-5B82-4808-895A-7029EA8467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9B1B-E624-41B6-B2DC-94A55B780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077D-BDDF-4786-996F-A903E82B4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2835-D349-4C02-AB92-2B17D95B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E240-E190-4045-B773-D8A4D98D4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72ACA-BFBD-49B4-A8F9-6FBF712F6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971-C377-4717-BE90-E7BDD29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C15E5-CD37-40BA-8EF4-E5E30BDC77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62" y="2196306"/>
            <a:ext cx="5172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D474-E180-4CA8-87D4-AA403389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ABDD-0EF7-43A1-A317-8D72C6EC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# 4. Text analysis of shooting description</a:t>
            </a:r>
          </a:p>
          <a:p>
            <a:r>
              <a:rPr lang="en-US" dirty="0" err="1"/>
              <a:t>text_desc</a:t>
            </a:r>
            <a:r>
              <a:rPr lang="en-US" dirty="0"/>
              <a:t> &lt;- paste(df2$Desc, collapse = " ")</a:t>
            </a:r>
          </a:p>
          <a:p>
            <a:r>
              <a:rPr lang="en-US" dirty="0" err="1"/>
              <a:t>corpus_desc</a:t>
            </a:r>
            <a:r>
              <a:rPr lang="en-US" dirty="0"/>
              <a:t> &lt;- Corpus(</a:t>
            </a:r>
            <a:r>
              <a:rPr lang="en-US" dirty="0" err="1"/>
              <a:t>VectorSource</a:t>
            </a:r>
            <a:r>
              <a:rPr lang="en-US" dirty="0"/>
              <a:t>(</a:t>
            </a:r>
            <a:r>
              <a:rPr lang="en-US" dirty="0" err="1"/>
              <a:t>text_desc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dtm_desc</a:t>
            </a:r>
            <a:r>
              <a:rPr lang="en-US" dirty="0"/>
              <a:t> &lt;- </a:t>
            </a:r>
            <a:r>
              <a:rPr lang="en-US" dirty="0" err="1"/>
              <a:t>TermDocumentMatrix</a:t>
            </a:r>
            <a:r>
              <a:rPr lang="en-US" dirty="0"/>
              <a:t>(</a:t>
            </a:r>
            <a:r>
              <a:rPr lang="en-US" dirty="0" err="1"/>
              <a:t>corpus_desc</a:t>
            </a:r>
            <a:r>
              <a:rPr lang="en-US" dirty="0"/>
              <a:t>)</a:t>
            </a:r>
          </a:p>
          <a:p>
            <a:r>
              <a:rPr lang="en-US" dirty="0" err="1"/>
              <a:t>m_desc</a:t>
            </a:r>
            <a:r>
              <a:rPr lang="en-US" dirty="0"/>
              <a:t>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dtm_desc</a:t>
            </a:r>
            <a:r>
              <a:rPr lang="en-US" dirty="0"/>
              <a:t>)</a:t>
            </a:r>
          </a:p>
          <a:p>
            <a:r>
              <a:rPr lang="en-US" dirty="0" err="1"/>
              <a:t>v_desc</a:t>
            </a:r>
            <a:r>
              <a:rPr lang="en-US" dirty="0"/>
              <a:t> &lt;- sort(</a:t>
            </a:r>
            <a:r>
              <a:rPr lang="en-US" dirty="0" err="1"/>
              <a:t>rowSums</a:t>
            </a:r>
            <a:r>
              <a:rPr lang="en-US" dirty="0"/>
              <a:t>(</a:t>
            </a:r>
            <a:r>
              <a:rPr lang="en-US" dirty="0" err="1"/>
              <a:t>m_desc</a:t>
            </a:r>
            <a:r>
              <a:rPr lang="en-US" dirty="0"/>
              <a:t>),decreasing=TRUE)</a:t>
            </a:r>
          </a:p>
          <a:p>
            <a:r>
              <a:rPr lang="en-US" dirty="0" err="1"/>
              <a:t>d_desc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(word = names(</a:t>
            </a:r>
            <a:r>
              <a:rPr lang="en-US" dirty="0" err="1"/>
              <a:t>v_desc</a:t>
            </a:r>
            <a:r>
              <a:rPr lang="en-US" dirty="0"/>
              <a:t>),</a:t>
            </a:r>
            <a:r>
              <a:rPr lang="en-US" dirty="0" err="1"/>
              <a:t>freq</a:t>
            </a:r>
            <a:r>
              <a:rPr lang="en-US" dirty="0"/>
              <a:t>=</a:t>
            </a:r>
            <a:r>
              <a:rPr lang="en-US" dirty="0" err="1"/>
              <a:t>v_desc</a:t>
            </a:r>
            <a:r>
              <a:rPr lang="en-US" dirty="0"/>
              <a:t>)</a:t>
            </a:r>
          </a:p>
          <a:p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d_desc</a:t>
            </a:r>
            <a:r>
              <a:rPr lang="en-US" dirty="0"/>
              <a:t>) &lt;- 1:nrow(</a:t>
            </a:r>
            <a:r>
              <a:rPr lang="en-US" dirty="0" err="1"/>
              <a:t>d_desc</a:t>
            </a:r>
            <a:r>
              <a:rPr lang="en-US" dirty="0"/>
              <a:t>)</a:t>
            </a:r>
          </a:p>
          <a:p>
            <a:r>
              <a:rPr lang="en-US" dirty="0" err="1"/>
              <a:t>d_desc</a:t>
            </a:r>
            <a:r>
              <a:rPr lang="en-US" dirty="0"/>
              <a:t> &lt;- </a:t>
            </a:r>
            <a:r>
              <a:rPr lang="en-US" dirty="0" err="1"/>
              <a:t>d_desc</a:t>
            </a:r>
            <a:r>
              <a:rPr lang="en-US" dirty="0"/>
              <a:t>[-c(10,19,31), ]</a:t>
            </a:r>
          </a:p>
          <a:p>
            <a:r>
              <a:rPr lang="en-US" dirty="0"/>
              <a:t>head(</a:t>
            </a:r>
            <a:r>
              <a:rPr lang="en-US" dirty="0" err="1"/>
              <a:t>d_desc</a:t>
            </a:r>
            <a:r>
              <a:rPr lang="en-US" dirty="0"/>
              <a:t>, 15)</a:t>
            </a:r>
          </a:p>
          <a:p>
            <a:r>
              <a:rPr lang="en-US" dirty="0"/>
              <a:t>par(mar=c(5,5,5,5))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d_desc</a:t>
            </a:r>
            <a:r>
              <a:rPr lang="en-US" dirty="0"/>
              <a:t>[1:15,]$</a:t>
            </a:r>
            <a:r>
              <a:rPr lang="en-US" dirty="0" err="1"/>
              <a:t>freq</a:t>
            </a:r>
            <a:r>
              <a:rPr lang="en-US" dirty="0"/>
              <a:t>, las = 2,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d_desc</a:t>
            </a:r>
            <a:r>
              <a:rPr lang="en-US" dirty="0"/>
              <a:t>[1:15,]$word,</a:t>
            </a:r>
          </a:p>
          <a:p>
            <a:r>
              <a:rPr lang="en-US" dirty="0"/>
              <a:t>        col ="gray", main ="Most common words in shooting description",</a:t>
            </a:r>
          </a:p>
          <a:p>
            <a:r>
              <a:rPr lang="en-US" dirty="0"/>
              <a:t>        </a:t>
            </a:r>
            <a:r>
              <a:rPr lang="en-US" dirty="0" err="1"/>
              <a:t>ylab</a:t>
            </a:r>
            <a:r>
              <a:rPr lang="en-US" dirty="0"/>
              <a:t> = "Word frequencies", </a:t>
            </a:r>
            <a:r>
              <a:rPr lang="en-US" dirty="0" err="1"/>
              <a:t>ylim</a:t>
            </a:r>
            <a:r>
              <a:rPr lang="en-US" dirty="0"/>
              <a:t>=c(0,400))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df_desc_1 &lt;- df2[grep("arrested",df2$Desc),] #examine events associated arrested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65BC-A671-471F-88CC-876870EA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89100-D608-42F2-84B7-827772205A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082006"/>
            <a:ext cx="5153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31A-2201-454B-8FC6-A2A83320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A4F7-4990-4095-87C6-DDDB8BD6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#####################################################</a:t>
            </a:r>
          </a:p>
          <a:p>
            <a:r>
              <a:rPr lang="en-US" dirty="0"/>
              <a:t># Analysis of school shootings from 1990 to present #</a:t>
            </a:r>
          </a:p>
          <a:p>
            <a:r>
              <a:rPr lang="en-US" dirty="0"/>
              <a:t>#####################################################</a:t>
            </a:r>
          </a:p>
          <a:p>
            <a:r>
              <a:rPr lang="en-US" dirty="0"/>
              <a:t>#load packages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library(scales)</a:t>
            </a:r>
          </a:p>
          <a:p>
            <a:r>
              <a:rPr lang="en-US" dirty="0"/>
              <a:t>library(maps)</a:t>
            </a:r>
          </a:p>
          <a:p>
            <a:r>
              <a:rPr lang="en-US" dirty="0"/>
              <a:t>library(tm)</a:t>
            </a:r>
          </a:p>
          <a:p>
            <a:r>
              <a:rPr lang="en-US" dirty="0"/>
              <a:t>library(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#import data</a:t>
            </a:r>
          </a:p>
          <a:p>
            <a:r>
              <a:rPr lang="en-US" dirty="0"/>
              <a:t>df2 &lt;- read.csv("E:/data/school_shootings.csv", header=FALSE, </a:t>
            </a:r>
            <a:r>
              <a:rPr lang="en-US" dirty="0" err="1"/>
              <a:t>stringsAsFactors</a:t>
            </a:r>
            <a:r>
              <a:rPr lang="en-US" dirty="0"/>
              <a:t>=FALSE)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E3F3-18E9-411E-BBDA-3014F64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00D4-BB62-4176-994B-8D6959EC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#clean header</a:t>
            </a:r>
          </a:p>
          <a:p>
            <a:r>
              <a:rPr lang="en-US" dirty="0"/>
              <a:t>df2[1,1] &lt;- "Date"</a:t>
            </a:r>
          </a:p>
          <a:p>
            <a:r>
              <a:rPr lang="en-US" dirty="0"/>
              <a:t>names(df2) &lt;- df2[1,]</a:t>
            </a:r>
          </a:p>
          <a:p>
            <a:r>
              <a:rPr lang="en-US" dirty="0"/>
              <a:t>df2 &lt;- df2[-1,]</a:t>
            </a:r>
          </a:p>
          <a:p>
            <a:endParaRPr lang="en-US" dirty="0"/>
          </a:p>
          <a:p>
            <a:r>
              <a:rPr lang="en-US" dirty="0"/>
              <a:t>#set row number</a:t>
            </a:r>
          </a:p>
          <a:p>
            <a:r>
              <a:rPr lang="en-US" dirty="0" err="1"/>
              <a:t>row.names</a:t>
            </a:r>
            <a:r>
              <a:rPr lang="en-US" dirty="0"/>
              <a:t>(df2) &lt;- 1:nrow(df2)</a:t>
            </a:r>
          </a:p>
          <a:p>
            <a:endParaRPr lang="en-US" dirty="0"/>
          </a:p>
          <a:p>
            <a:r>
              <a:rPr lang="en-US" dirty="0"/>
              <a:t>#reformat date to YYYY-MM-DD</a:t>
            </a:r>
          </a:p>
          <a:p>
            <a:r>
              <a:rPr lang="en-US" dirty="0"/>
              <a:t>df2$Date &lt;- </a:t>
            </a:r>
            <a:r>
              <a:rPr lang="en-US" dirty="0" err="1"/>
              <a:t>as.Date</a:t>
            </a:r>
            <a:r>
              <a:rPr lang="en-US" dirty="0"/>
              <a:t>(df2$Date, format='%m/%d/%y')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2978-EB86-49C2-9AE1-28122B4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261C-67DF-421B-ADE7-BD2B42A6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 1. </a:t>
            </a:r>
            <a:r>
              <a:rPr lang="en-US" dirty="0" err="1"/>
              <a:t>Descriptives</a:t>
            </a:r>
            <a:r>
              <a:rPr lang="en-US" dirty="0"/>
              <a:t> of df2$school</a:t>
            </a:r>
          </a:p>
          <a:p>
            <a:r>
              <a:rPr lang="en-US" dirty="0"/>
              <a:t>df2$School &lt;- </a:t>
            </a:r>
            <a:r>
              <a:rPr lang="en-US" dirty="0" err="1"/>
              <a:t>as.factor</a:t>
            </a:r>
            <a:r>
              <a:rPr lang="en-US" dirty="0"/>
              <a:t>(df2$School)</a:t>
            </a:r>
          </a:p>
          <a:p>
            <a:r>
              <a:rPr lang="en-US" dirty="0"/>
              <a:t>levels(df2$School)</a:t>
            </a:r>
          </a:p>
          <a:p>
            <a:r>
              <a:rPr lang="en-US" dirty="0"/>
              <a:t>levels(df2$School)[match("-", levels(df2$School))] &lt;- NA</a:t>
            </a:r>
          </a:p>
          <a:p>
            <a:r>
              <a:rPr lang="en-US" dirty="0"/>
              <a:t>levels(df2$School)[match("", levels(df2$School))] &lt;- NA</a:t>
            </a:r>
          </a:p>
          <a:p>
            <a:endParaRPr lang="en-US" dirty="0"/>
          </a:p>
          <a:p>
            <a:r>
              <a:rPr lang="en-US" dirty="0"/>
              <a:t>df2$School &lt;- factor(df2$School, levels = c("ES", "MS", "HS", "C"))</a:t>
            </a:r>
          </a:p>
          <a:p>
            <a:r>
              <a:rPr lang="en-US" dirty="0"/>
              <a:t>levels(df2$School)[levels(df2$School) == "ES"] &lt;- "Elementary"</a:t>
            </a:r>
          </a:p>
          <a:p>
            <a:r>
              <a:rPr lang="en-US" dirty="0"/>
              <a:t>levels(df2$School)[levels(df2$School) == "MS"] &lt;- "Middle"</a:t>
            </a:r>
          </a:p>
          <a:p>
            <a:r>
              <a:rPr lang="en-US" dirty="0"/>
              <a:t>levels(df2$School)[levels(df2$School) == "HS"] &lt;- "High"</a:t>
            </a:r>
          </a:p>
          <a:p>
            <a:r>
              <a:rPr lang="en-US" dirty="0"/>
              <a:t>levels(df2$School)[levels(df2$School) == "C"] &lt;- "College"</a:t>
            </a:r>
          </a:p>
          <a:p>
            <a:endParaRPr lang="en-US" dirty="0"/>
          </a:p>
          <a:p>
            <a:r>
              <a:rPr lang="en-US" dirty="0"/>
              <a:t>table(df2$School)</a:t>
            </a:r>
          </a:p>
          <a:p>
            <a:endParaRPr lang="en-US" dirty="0"/>
          </a:p>
          <a:p>
            <a:r>
              <a:rPr lang="en-US" dirty="0"/>
              <a:t>par(mar=c(5,5,5,3))</a:t>
            </a:r>
          </a:p>
          <a:p>
            <a:r>
              <a:rPr lang="en-US" dirty="0"/>
              <a:t>plot(df2$School, main = "Type of school where shooting </a:t>
            </a:r>
            <a:r>
              <a:rPr lang="en-US" dirty="0" err="1"/>
              <a:t>occured</a:t>
            </a:r>
            <a:r>
              <a:rPr lang="en-US" dirty="0"/>
              <a:t>", </a:t>
            </a:r>
            <a:r>
              <a:rPr lang="en-US" dirty="0" err="1"/>
              <a:t>ylim</a:t>
            </a:r>
            <a:r>
              <a:rPr lang="en-US" dirty="0"/>
              <a:t>=c(0,500), </a:t>
            </a:r>
            <a:r>
              <a:rPr lang="en-US" dirty="0" err="1"/>
              <a:t>ylab</a:t>
            </a:r>
            <a:r>
              <a:rPr lang="en-US" dirty="0"/>
              <a:t>="Incidences")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2F47-EB64-44B0-ADE5-D579C417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D1CEA-3301-4DCB-B875-1EC4F6986D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626" y="2111409"/>
            <a:ext cx="8077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2A15-33C9-4B83-A873-77C7A73A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C71F-C14A-44F7-9B74-CBF6EA80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 2. Plot Date by </a:t>
            </a:r>
            <a:r>
              <a:rPr lang="en-US" dirty="0" err="1"/>
              <a:t>Number_shot</a:t>
            </a:r>
            <a:endParaRPr lang="en-US" dirty="0"/>
          </a:p>
          <a:p>
            <a:r>
              <a:rPr lang="en-US" dirty="0"/>
              <a:t>df2$Fatalities &lt;- </a:t>
            </a:r>
            <a:r>
              <a:rPr lang="en-US" dirty="0" err="1"/>
              <a:t>as.numeric</a:t>
            </a:r>
            <a:r>
              <a:rPr lang="en-US" dirty="0"/>
              <a:t>(df2$Fatalities)</a:t>
            </a:r>
          </a:p>
          <a:p>
            <a:r>
              <a:rPr lang="en-US" dirty="0"/>
              <a:t>df2$Wounded &lt;- </a:t>
            </a:r>
            <a:r>
              <a:rPr lang="en-US" dirty="0" err="1"/>
              <a:t>as.numeric</a:t>
            </a:r>
            <a:r>
              <a:rPr lang="en-US" dirty="0"/>
              <a:t>(df2$Wounded)</a:t>
            </a:r>
          </a:p>
          <a:p>
            <a:r>
              <a:rPr lang="en-US" dirty="0"/>
              <a:t>df2$Number_shot &lt;- </a:t>
            </a:r>
            <a:r>
              <a:rPr lang="en-US" dirty="0" err="1"/>
              <a:t>rowSums</a:t>
            </a:r>
            <a:r>
              <a:rPr lang="en-US" dirty="0"/>
              <a:t>(df2[,c("Fatalities", "Wounded")], na.rm = TRUE)</a:t>
            </a:r>
          </a:p>
          <a:p>
            <a:endParaRPr lang="en-US" dirty="0"/>
          </a:p>
          <a:p>
            <a:r>
              <a:rPr lang="en-US" dirty="0"/>
              <a:t>p2 &lt;- </a:t>
            </a:r>
            <a:r>
              <a:rPr lang="en-US" dirty="0" err="1"/>
              <a:t>ggplot</a:t>
            </a:r>
            <a:r>
              <a:rPr lang="en-US" dirty="0"/>
              <a:t>(data = df2, </a:t>
            </a:r>
            <a:r>
              <a:rPr lang="en-US" dirty="0" err="1"/>
              <a:t>aes</a:t>
            </a:r>
            <a:r>
              <a:rPr lang="en-US" dirty="0"/>
              <a:t>(Date, </a:t>
            </a:r>
            <a:r>
              <a:rPr lang="en-US" dirty="0" err="1"/>
              <a:t>Number_shot</a:t>
            </a:r>
            <a:r>
              <a:rPr lang="en-US" dirty="0"/>
              <a:t>)) + </a:t>
            </a:r>
            <a:r>
              <a:rPr lang="en-US" dirty="0" err="1"/>
              <a:t>geom_line</a:t>
            </a:r>
            <a:r>
              <a:rPr lang="en-US" dirty="0"/>
              <a:t>() +</a:t>
            </a:r>
            <a:r>
              <a:rPr lang="en-US" dirty="0" err="1"/>
              <a:t>ylim</a:t>
            </a:r>
            <a:r>
              <a:rPr lang="en-US" dirty="0"/>
              <a:t>(0,60)</a:t>
            </a:r>
          </a:p>
          <a:p>
            <a:r>
              <a:rPr lang="en-US" dirty="0"/>
              <a:t>p2 + 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(angle = 90, </a:t>
            </a:r>
            <a:r>
              <a:rPr lang="en-US" dirty="0" err="1"/>
              <a:t>hjust</a:t>
            </a:r>
            <a:r>
              <a:rPr lang="en-US" dirty="0"/>
              <a:t> = 1)) + </a:t>
            </a:r>
          </a:p>
          <a:p>
            <a:r>
              <a:rPr lang="en-US" dirty="0"/>
              <a:t>  </a:t>
            </a:r>
            <a:r>
              <a:rPr lang="en-US" dirty="0" err="1"/>
              <a:t>scale_x_date</a:t>
            </a:r>
            <a:r>
              <a:rPr lang="en-US" dirty="0"/>
              <a:t>(labels = </a:t>
            </a:r>
            <a:r>
              <a:rPr lang="en-US" dirty="0" err="1"/>
              <a:t>date_format</a:t>
            </a:r>
            <a:r>
              <a:rPr lang="en-US" dirty="0"/>
              <a:t>("%Y"), breaks='1 years') + 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("Time series: Number shot") +</a:t>
            </a:r>
          </a:p>
          <a:p>
            <a:r>
              <a:rPr lang="en-US" dirty="0"/>
              <a:t>  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0.5)) + </a:t>
            </a:r>
            <a:r>
              <a:rPr lang="en-US" dirty="0" err="1"/>
              <a:t>ylab</a:t>
            </a:r>
            <a:r>
              <a:rPr lang="en-US" dirty="0"/>
              <a:t>("Number shot")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hist(df2$Number_shot, </a:t>
            </a:r>
          </a:p>
          <a:p>
            <a:r>
              <a:rPr lang="en-US" dirty="0"/>
              <a:t>     main = "Histogram: Number of people shot",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 = "Number shot",</a:t>
            </a:r>
          </a:p>
          <a:p>
            <a:r>
              <a:rPr lang="en-US" dirty="0"/>
              <a:t>     </a:t>
            </a:r>
            <a:r>
              <a:rPr lang="en-US" dirty="0" err="1"/>
              <a:t>xlim</a:t>
            </a:r>
            <a:r>
              <a:rPr lang="en-US" dirty="0"/>
              <a:t> = c(0,60),</a:t>
            </a:r>
          </a:p>
          <a:p>
            <a:r>
              <a:rPr lang="en-US" dirty="0"/>
              <a:t>     </a:t>
            </a:r>
            <a:r>
              <a:rPr lang="en-US" dirty="0" err="1"/>
              <a:t>ylim</a:t>
            </a:r>
            <a:r>
              <a:rPr lang="en-US" dirty="0"/>
              <a:t> = c(0,350),</a:t>
            </a:r>
          </a:p>
          <a:p>
            <a:r>
              <a:rPr lang="en-US" dirty="0"/>
              <a:t>     las = 1,</a:t>
            </a:r>
          </a:p>
          <a:p>
            <a:r>
              <a:rPr lang="en-US" dirty="0"/>
              <a:t>     breaks = 80)</a:t>
            </a:r>
          </a:p>
          <a:p>
            <a:endParaRPr lang="en-US" dirty="0"/>
          </a:p>
          <a:p>
            <a:r>
              <a:rPr lang="en-US" dirty="0"/>
              <a:t>table(df2$Number_shot)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3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1E00-27DC-45C4-A4D8-D32F4093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7E749-9D6E-440F-802D-ECE27A2937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305844"/>
            <a:ext cx="4991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3985-142E-48A5-AA30-29514092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3026F-ACB2-4BCD-832D-9BB2BA9FCA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401094"/>
            <a:ext cx="4791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10F0-1165-4FAC-A63B-B1455990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2FB1-25A1-44B4-BFEA-D4C32E3F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3. Map shooting by state</a:t>
            </a:r>
          </a:p>
          <a:p>
            <a:r>
              <a:rPr lang="en-US" dirty="0"/>
              <a:t>df3 &lt;- </a:t>
            </a:r>
            <a:r>
              <a:rPr lang="en-US" dirty="0" err="1"/>
              <a:t>ddply</a:t>
            </a:r>
            <a:r>
              <a:rPr lang="en-US" dirty="0"/>
              <a:t>(df2, .(State), function(df2) c(Count=</a:t>
            </a:r>
            <a:r>
              <a:rPr lang="en-US" dirty="0" err="1"/>
              <a:t>nrow</a:t>
            </a:r>
            <a:r>
              <a:rPr lang="en-US" dirty="0"/>
              <a:t>(df2)))</a:t>
            </a:r>
          </a:p>
          <a:p>
            <a:endParaRPr lang="en-US" dirty="0"/>
          </a:p>
          <a:p>
            <a:r>
              <a:rPr lang="en-US" dirty="0"/>
              <a:t>df3$region &lt;- </a:t>
            </a:r>
            <a:r>
              <a:rPr lang="en-US" dirty="0" err="1"/>
              <a:t>tolower</a:t>
            </a:r>
            <a:r>
              <a:rPr lang="en-US" dirty="0"/>
              <a:t>(df3$State)</a:t>
            </a:r>
          </a:p>
          <a:p>
            <a:r>
              <a:rPr lang="en-US" dirty="0"/>
              <a:t>states &lt;- </a:t>
            </a:r>
            <a:r>
              <a:rPr lang="en-US" dirty="0" err="1"/>
              <a:t>map_data</a:t>
            </a:r>
            <a:r>
              <a:rPr lang="en-US" dirty="0"/>
              <a:t>("state")</a:t>
            </a:r>
          </a:p>
          <a:p>
            <a:r>
              <a:rPr lang="en-US" dirty="0" err="1"/>
              <a:t>map.df</a:t>
            </a:r>
            <a:r>
              <a:rPr lang="en-US" dirty="0"/>
              <a:t> &lt;- merge(states,df3, by="region", </a:t>
            </a:r>
            <a:r>
              <a:rPr lang="en-US" dirty="0" err="1"/>
              <a:t>all.x</a:t>
            </a:r>
            <a:r>
              <a:rPr lang="en-US" dirty="0"/>
              <a:t>=T)</a:t>
            </a:r>
          </a:p>
          <a:p>
            <a:r>
              <a:rPr lang="en-US" dirty="0" err="1"/>
              <a:t>map.df</a:t>
            </a:r>
            <a:r>
              <a:rPr lang="en-US" dirty="0"/>
              <a:t> &lt;- </a:t>
            </a:r>
            <a:r>
              <a:rPr lang="en-US" dirty="0" err="1"/>
              <a:t>map.df</a:t>
            </a:r>
            <a:r>
              <a:rPr lang="en-US" dirty="0"/>
              <a:t>[order(</a:t>
            </a:r>
            <a:r>
              <a:rPr lang="en-US" dirty="0" err="1"/>
              <a:t>map.df$order</a:t>
            </a:r>
            <a:r>
              <a:rPr lang="en-US" dirty="0"/>
              <a:t>),]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map.df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long,y</a:t>
            </a:r>
            <a:r>
              <a:rPr lang="en-US" dirty="0"/>
              <a:t>=</a:t>
            </a:r>
            <a:r>
              <a:rPr lang="en-US" dirty="0" err="1"/>
              <a:t>lat,group</a:t>
            </a:r>
            <a:r>
              <a:rPr lang="en-US" dirty="0"/>
              <a:t>=group))+</a:t>
            </a:r>
          </a:p>
          <a:p>
            <a:r>
              <a:rPr lang="en-US" dirty="0"/>
              <a:t>  </a:t>
            </a:r>
            <a:r>
              <a:rPr lang="en-US" dirty="0" err="1"/>
              <a:t>geom_polygon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(fill=Count))+</a:t>
            </a:r>
          </a:p>
          <a:p>
            <a:r>
              <a:rPr lang="en-US" dirty="0"/>
              <a:t>  </a:t>
            </a:r>
            <a:r>
              <a:rPr lang="en-US" dirty="0" err="1"/>
              <a:t>geom_path</a:t>
            </a:r>
            <a:r>
              <a:rPr lang="en-US" dirty="0"/>
              <a:t>()+ </a:t>
            </a:r>
          </a:p>
          <a:p>
            <a:r>
              <a:rPr lang="en-US" dirty="0"/>
              <a:t>  </a:t>
            </a:r>
            <a:r>
              <a:rPr lang="en-US" dirty="0" err="1"/>
              <a:t>scale_fill_gradientn</a:t>
            </a:r>
            <a:r>
              <a:rPr lang="en-US" dirty="0"/>
              <a:t>(</a:t>
            </a:r>
            <a:r>
              <a:rPr lang="en-US" dirty="0" err="1"/>
              <a:t>colours</a:t>
            </a:r>
            <a:r>
              <a:rPr lang="en-US" dirty="0"/>
              <a:t>=rev(</a:t>
            </a:r>
            <a:r>
              <a:rPr lang="en-US" dirty="0" err="1"/>
              <a:t>heat.colors</a:t>
            </a:r>
            <a:r>
              <a:rPr lang="en-US" dirty="0"/>
              <a:t>(10)),</a:t>
            </a:r>
            <a:r>
              <a:rPr lang="en-US" dirty="0" err="1"/>
              <a:t>na.value</a:t>
            </a:r>
            <a:r>
              <a:rPr lang="en-US" dirty="0"/>
              <a:t>="grey90")+</a:t>
            </a:r>
          </a:p>
          <a:p>
            <a:r>
              <a:rPr lang="en-US" dirty="0"/>
              <a:t>  </a:t>
            </a:r>
            <a:r>
              <a:rPr lang="en-US" dirty="0" err="1"/>
              <a:t>coord_map</a:t>
            </a:r>
            <a:r>
              <a:rPr lang="en-US" dirty="0"/>
              <a:t>()+</a:t>
            </a:r>
            <a:r>
              <a:rPr lang="en-US" dirty="0" err="1"/>
              <a:t>ggtitle</a:t>
            </a:r>
            <a:r>
              <a:rPr lang="en-US" dirty="0"/>
              <a:t>("Shooting </a:t>
            </a:r>
            <a:r>
              <a:rPr lang="en-US" dirty="0" err="1"/>
              <a:t>occurances</a:t>
            </a:r>
            <a:r>
              <a:rPr lang="en-US" dirty="0"/>
              <a:t> by state")+theme(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3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A442U</dc:creator>
  <cp:lastModifiedBy>ASUS A442U</cp:lastModifiedBy>
  <cp:revision>3</cp:revision>
  <dcterms:created xsi:type="dcterms:W3CDTF">2019-12-04T01:29:12Z</dcterms:created>
  <dcterms:modified xsi:type="dcterms:W3CDTF">2019-12-04T02:57:42Z</dcterms:modified>
</cp:coreProperties>
</file>