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58" r:id="rId5"/>
    <p:sldId id="259" r:id="rId6"/>
    <p:sldId id="272" r:id="rId7"/>
    <p:sldId id="260" r:id="rId8"/>
    <p:sldId id="261" r:id="rId9"/>
    <p:sldId id="271" r:id="rId10"/>
    <p:sldId id="262" r:id="rId11"/>
    <p:sldId id="263" r:id="rId12"/>
    <p:sldId id="264" r:id="rId13"/>
    <p:sldId id="269" r:id="rId14"/>
    <p:sldId id="265" r:id="rId15"/>
    <p:sldId id="266" r:id="rId16"/>
    <p:sldId id="270" r:id="rId17"/>
    <p:sldId id="267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2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319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4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7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14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8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7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63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kuntarapallahidu/DATA-MINING-TB" TargetMode="External"/><Relationship Id="rId2" Type="http://schemas.openxmlformats.org/officeDocument/2006/relationships/hyperlink" Target="https://www.kaggle.com/ecodan/school-shootings-us-1990prese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yeonjoannechung/3414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E240-E190-4045-B773-D8A4D98D4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school_shootings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72ACA-BFBD-49B4-A8F9-6FBF712F6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Lakuntara</a:t>
            </a:r>
            <a:r>
              <a:rPr lang="en-US" dirty="0"/>
              <a:t> </a:t>
            </a:r>
            <a:r>
              <a:rPr lang="en-US" dirty="0" err="1"/>
              <a:t>pallahidu</a:t>
            </a:r>
            <a:r>
              <a:rPr lang="en-US" dirty="0"/>
              <a:t> (3311811015)</a:t>
            </a:r>
          </a:p>
          <a:p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cahya</a:t>
            </a:r>
            <a:r>
              <a:rPr lang="en-US" dirty="0"/>
              <a:t> </a:t>
            </a:r>
            <a:r>
              <a:rPr lang="en-US" dirty="0" err="1"/>
              <a:t>purnama</a:t>
            </a:r>
            <a:r>
              <a:rPr lang="en-US" dirty="0"/>
              <a:t> </a:t>
            </a:r>
            <a:r>
              <a:rPr lang="en-US" dirty="0" err="1"/>
              <a:t>aji</a:t>
            </a:r>
            <a:r>
              <a:rPr lang="en-US" dirty="0"/>
              <a:t> (3311811042)</a:t>
            </a:r>
          </a:p>
          <a:p>
            <a:r>
              <a:rPr lang="en-US" dirty="0"/>
              <a:t>Edward </a:t>
            </a:r>
            <a:r>
              <a:rPr lang="en-US" dirty="0" err="1"/>
              <a:t>akbar</a:t>
            </a:r>
            <a:r>
              <a:rPr lang="en-US" dirty="0"/>
              <a:t> _3311811043)</a:t>
            </a:r>
          </a:p>
        </p:txBody>
      </p:sp>
    </p:spTree>
    <p:extLst>
      <p:ext uri="{BB962C8B-B14F-4D97-AF65-F5344CB8AC3E}">
        <p14:creationId xmlns:p14="http://schemas.microsoft.com/office/powerpoint/2010/main" val="1000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1E00-27DC-45C4-A4D8-D32F4093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7E749-9D6E-440F-802D-ECE27A2937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338" y="2455069"/>
            <a:ext cx="4991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4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3985-142E-48A5-AA30-29514092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E3026F-ACB2-4BCD-832D-9BB2BA9FCA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50" y="2550319"/>
            <a:ext cx="47910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2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10F0-1165-4FAC-A63B-B1455990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2FB1-25A1-44B4-BFEA-D4C32E3FD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# 3. Map shooting by state</a:t>
            </a:r>
          </a:p>
          <a:p>
            <a:r>
              <a:rPr lang="en-US" dirty="0"/>
              <a:t>df3 &lt;- </a:t>
            </a:r>
            <a:r>
              <a:rPr lang="en-US" dirty="0" err="1"/>
              <a:t>ddply</a:t>
            </a:r>
            <a:r>
              <a:rPr lang="en-US" dirty="0"/>
              <a:t>(df2, .(State), function(df2) c(Count=</a:t>
            </a:r>
            <a:r>
              <a:rPr lang="en-US" dirty="0" err="1"/>
              <a:t>nrow</a:t>
            </a:r>
            <a:r>
              <a:rPr lang="en-US" dirty="0"/>
              <a:t>(df2)))</a:t>
            </a:r>
          </a:p>
          <a:p>
            <a:endParaRPr lang="en-US" dirty="0"/>
          </a:p>
          <a:p>
            <a:r>
              <a:rPr lang="en-US" dirty="0"/>
              <a:t>df3$region &lt;- </a:t>
            </a:r>
            <a:r>
              <a:rPr lang="en-US" dirty="0" err="1"/>
              <a:t>tolower</a:t>
            </a:r>
            <a:r>
              <a:rPr lang="en-US" dirty="0"/>
              <a:t>(df3$State)</a:t>
            </a:r>
          </a:p>
          <a:p>
            <a:r>
              <a:rPr lang="en-US" dirty="0"/>
              <a:t>states &lt;- </a:t>
            </a:r>
            <a:r>
              <a:rPr lang="en-US" dirty="0" err="1"/>
              <a:t>map_data</a:t>
            </a:r>
            <a:r>
              <a:rPr lang="en-US" dirty="0"/>
              <a:t>("state")</a:t>
            </a:r>
          </a:p>
          <a:p>
            <a:r>
              <a:rPr lang="en-US" dirty="0" err="1"/>
              <a:t>map.df</a:t>
            </a:r>
            <a:r>
              <a:rPr lang="en-US" dirty="0"/>
              <a:t> &lt;- merge(states,df3, by="region", </a:t>
            </a:r>
            <a:r>
              <a:rPr lang="en-US" dirty="0" err="1"/>
              <a:t>all.x</a:t>
            </a:r>
            <a:r>
              <a:rPr lang="en-US" dirty="0"/>
              <a:t>=T)</a:t>
            </a:r>
          </a:p>
          <a:p>
            <a:r>
              <a:rPr lang="en-US" dirty="0" err="1"/>
              <a:t>map.df</a:t>
            </a:r>
            <a:r>
              <a:rPr lang="en-US" dirty="0"/>
              <a:t> &lt;- </a:t>
            </a:r>
            <a:r>
              <a:rPr lang="en-US" dirty="0" err="1"/>
              <a:t>map.df</a:t>
            </a:r>
            <a:r>
              <a:rPr lang="en-US" dirty="0"/>
              <a:t>[order(</a:t>
            </a:r>
            <a:r>
              <a:rPr lang="en-US" dirty="0" err="1"/>
              <a:t>map.df$order</a:t>
            </a:r>
            <a:r>
              <a:rPr lang="en-US" dirty="0"/>
              <a:t>),]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map.df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long,y</a:t>
            </a:r>
            <a:r>
              <a:rPr lang="en-US" dirty="0"/>
              <a:t>=</a:t>
            </a:r>
            <a:r>
              <a:rPr lang="en-US" dirty="0" err="1"/>
              <a:t>lat,group</a:t>
            </a:r>
            <a:r>
              <a:rPr lang="en-US" dirty="0"/>
              <a:t>=group))+</a:t>
            </a:r>
          </a:p>
          <a:p>
            <a:r>
              <a:rPr lang="en-US" dirty="0"/>
              <a:t>  </a:t>
            </a:r>
            <a:r>
              <a:rPr lang="en-US" dirty="0" err="1"/>
              <a:t>geom_polygon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(fill=Count))+</a:t>
            </a:r>
          </a:p>
          <a:p>
            <a:r>
              <a:rPr lang="en-US" dirty="0"/>
              <a:t>  </a:t>
            </a:r>
            <a:r>
              <a:rPr lang="en-US" dirty="0" err="1"/>
              <a:t>geom_path</a:t>
            </a:r>
            <a:r>
              <a:rPr lang="en-US" dirty="0"/>
              <a:t>()+ </a:t>
            </a:r>
          </a:p>
          <a:p>
            <a:r>
              <a:rPr lang="en-US" dirty="0"/>
              <a:t>  </a:t>
            </a:r>
            <a:r>
              <a:rPr lang="en-US" dirty="0" err="1"/>
              <a:t>scale_fill_gradientn</a:t>
            </a:r>
            <a:r>
              <a:rPr lang="en-US" dirty="0"/>
              <a:t>(</a:t>
            </a:r>
            <a:r>
              <a:rPr lang="en-US" dirty="0" err="1"/>
              <a:t>colours</a:t>
            </a:r>
            <a:r>
              <a:rPr lang="en-US" dirty="0"/>
              <a:t>=rev(</a:t>
            </a:r>
            <a:r>
              <a:rPr lang="en-US" dirty="0" err="1"/>
              <a:t>heat.colors</a:t>
            </a:r>
            <a:r>
              <a:rPr lang="en-US" dirty="0"/>
              <a:t>(10)),</a:t>
            </a:r>
            <a:r>
              <a:rPr lang="en-US" dirty="0" err="1"/>
              <a:t>na.value</a:t>
            </a:r>
            <a:r>
              <a:rPr lang="en-US" dirty="0"/>
              <a:t>="grey90")+</a:t>
            </a:r>
          </a:p>
          <a:p>
            <a:r>
              <a:rPr lang="en-US" dirty="0"/>
              <a:t>  </a:t>
            </a:r>
            <a:r>
              <a:rPr lang="en-US" dirty="0" err="1"/>
              <a:t>coord_map</a:t>
            </a:r>
            <a:r>
              <a:rPr lang="en-US" dirty="0"/>
              <a:t>()+</a:t>
            </a:r>
            <a:r>
              <a:rPr lang="en-US" dirty="0" err="1"/>
              <a:t>ggtitle</a:t>
            </a:r>
            <a:r>
              <a:rPr lang="en-US" dirty="0"/>
              <a:t>("Shooting </a:t>
            </a:r>
            <a:r>
              <a:rPr lang="en-US" dirty="0" err="1"/>
              <a:t>occurances</a:t>
            </a:r>
            <a:r>
              <a:rPr lang="en-US" dirty="0"/>
              <a:t> by state")+theme(</a:t>
            </a:r>
            <a:r>
              <a:rPr lang="en-US" dirty="0" err="1"/>
              <a:t>plot.title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hjust</a:t>
            </a:r>
            <a:r>
              <a:rPr lang="en-US" dirty="0"/>
              <a:t> = 0.5))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3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2CB7-9022-46D7-8897-4147E00E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7FEAA9-E435-4975-8842-7DF906D1A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588" y="3336131"/>
            <a:ext cx="78486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3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B971-C377-4717-BE90-E7BDD29F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C15E5-CD37-40BA-8EF4-E5E30BDC77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850" y="2345531"/>
            <a:ext cx="51720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7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D474-E180-4CA8-87D4-AA403389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ABDD-0EF7-43A1-A317-8D72C6EC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/>
              <a:t># 4. Text analysis of shooting description</a:t>
            </a:r>
          </a:p>
          <a:p>
            <a:r>
              <a:rPr lang="en-US" dirty="0" err="1"/>
              <a:t>text_desc</a:t>
            </a:r>
            <a:r>
              <a:rPr lang="en-US" dirty="0"/>
              <a:t> &lt;- paste(df2$Desc, collapse = " ")</a:t>
            </a:r>
          </a:p>
          <a:p>
            <a:r>
              <a:rPr lang="en-US" dirty="0" err="1"/>
              <a:t>corpus_desc</a:t>
            </a:r>
            <a:r>
              <a:rPr lang="en-US" dirty="0"/>
              <a:t> &lt;- Corpus(</a:t>
            </a:r>
            <a:r>
              <a:rPr lang="en-US" dirty="0" err="1"/>
              <a:t>VectorSource</a:t>
            </a:r>
            <a:r>
              <a:rPr lang="en-US" dirty="0"/>
              <a:t>(</a:t>
            </a:r>
            <a:r>
              <a:rPr lang="en-US" dirty="0" err="1"/>
              <a:t>text_desc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dtm_desc</a:t>
            </a:r>
            <a:r>
              <a:rPr lang="en-US" dirty="0"/>
              <a:t> &lt;- </a:t>
            </a:r>
            <a:r>
              <a:rPr lang="en-US" dirty="0" err="1"/>
              <a:t>TermDocumentMatrix</a:t>
            </a:r>
            <a:r>
              <a:rPr lang="en-US" dirty="0"/>
              <a:t>(</a:t>
            </a:r>
            <a:r>
              <a:rPr lang="en-US" dirty="0" err="1"/>
              <a:t>corpus_desc</a:t>
            </a:r>
            <a:r>
              <a:rPr lang="en-US" dirty="0"/>
              <a:t>)</a:t>
            </a:r>
          </a:p>
          <a:p>
            <a:r>
              <a:rPr lang="en-US" dirty="0" err="1"/>
              <a:t>m_desc</a:t>
            </a:r>
            <a:r>
              <a:rPr lang="en-US" dirty="0"/>
              <a:t> &lt;-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dtm_desc</a:t>
            </a:r>
            <a:r>
              <a:rPr lang="en-US" dirty="0"/>
              <a:t>)</a:t>
            </a:r>
          </a:p>
          <a:p>
            <a:r>
              <a:rPr lang="en-US" dirty="0" err="1"/>
              <a:t>v_desc</a:t>
            </a:r>
            <a:r>
              <a:rPr lang="en-US" dirty="0"/>
              <a:t> &lt;- sort(</a:t>
            </a:r>
            <a:r>
              <a:rPr lang="en-US" dirty="0" err="1"/>
              <a:t>rowSums</a:t>
            </a:r>
            <a:r>
              <a:rPr lang="en-US" dirty="0"/>
              <a:t>(</a:t>
            </a:r>
            <a:r>
              <a:rPr lang="en-US" dirty="0" err="1"/>
              <a:t>m_desc</a:t>
            </a:r>
            <a:r>
              <a:rPr lang="en-US" dirty="0"/>
              <a:t>),decreasing=TRUE)</a:t>
            </a:r>
          </a:p>
          <a:p>
            <a:r>
              <a:rPr lang="en-US" dirty="0" err="1"/>
              <a:t>d_desc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(word = names(</a:t>
            </a:r>
            <a:r>
              <a:rPr lang="en-US" dirty="0" err="1"/>
              <a:t>v_desc</a:t>
            </a:r>
            <a:r>
              <a:rPr lang="en-US" dirty="0"/>
              <a:t>),</a:t>
            </a:r>
            <a:r>
              <a:rPr lang="en-US" dirty="0" err="1"/>
              <a:t>freq</a:t>
            </a:r>
            <a:r>
              <a:rPr lang="en-US" dirty="0"/>
              <a:t>=</a:t>
            </a:r>
            <a:r>
              <a:rPr lang="en-US" dirty="0" err="1"/>
              <a:t>v_desc</a:t>
            </a:r>
            <a:r>
              <a:rPr lang="en-US" dirty="0"/>
              <a:t>)</a:t>
            </a:r>
          </a:p>
          <a:p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d_desc</a:t>
            </a:r>
            <a:r>
              <a:rPr lang="en-US" dirty="0"/>
              <a:t>) &lt;- 1:nrow(</a:t>
            </a:r>
            <a:r>
              <a:rPr lang="en-US" dirty="0" err="1"/>
              <a:t>d_desc</a:t>
            </a:r>
            <a:r>
              <a:rPr lang="en-US" dirty="0"/>
              <a:t>)</a:t>
            </a:r>
          </a:p>
          <a:p>
            <a:r>
              <a:rPr lang="en-US" dirty="0" err="1"/>
              <a:t>d_desc</a:t>
            </a:r>
            <a:r>
              <a:rPr lang="en-US" dirty="0"/>
              <a:t> &lt;- </a:t>
            </a:r>
            <a:r>
              <a:rPr lang="en-US" dirty="0" err="1"/>
              <a:t>d_desc</a:t>
            </a:r>
            <a:r>
              <a:rPr lang="en-US" dirty="0"/>
              <a:t>[-c(10,19,31), ]</a:t>
            </a:r>
          </a:p>
          <a:p>
            <a:r>
              <a:rPr lang="en-US" dirty="0"/>
              <a:t>head(</a:t>
            </a:r>
            <a:r>
              <a:rPr lang="en-US" dirty="0" err="1"/>
              <a:t>d_desc</a:t>
            </a:r>
            <a:r>
              <a:rPr lang="en-US" dirty="0"/>
              <a:t>, 15)</a:t>
            </a:r>
          </a:p>
          <a:p>
            <a:r>
              <a:rPr lang="en-US" dirty="0"/>
              <a:t>par(mar=c(5,5,5,5))</a:t>
            </a:r>
          </a:p>
          <a:p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d_desc</a:t>
            </a:r>
            <a:r>
              <a:rPr lang="en-US" dirty="0"/>
              <a:t>[1:15,]$</a:t>
            </a:r>
            <a:r>
              <a:rPr lang="en-US" dirty="0" err="1"/>
              <a:t>freq</a:t>
            </a:r>
            <a:r>
              <a:rPr lang="en-US" dirty="0"/>
              <a:t>, las = 2, </a:t>
            </a:r>
            <a:r>
              <a:rPr lang="en-US" dirty="0" err="1"/>
              <a:t>names.arg</a:t>
            </a:r>
            <a:r>
              <a:rPr lang="en-US" dirty="0"/>
              <a:t> = </a:t>
            </a:r>
            <a:r>
              <a:rPr lang="en-US" dirty="0" err="1"/>
              <a:t>d_desc</a:t>
            </a:r>
            <a:r>
              <a:rPr lang="en-US" dirty="0"/>
              <a:t>[1:15,]$word,</a:t>
            </a:r>
          </a:p>
          <a:p>
            <a:r>
              <a:rPr lang="en-US" dirty="0"/>
              <a:t>        col ="gray", main ="Most common words in shooting description",</a:t>
            </a:r>
          </a:p>
          <a:p>
            <a:r>
              <a:rPr lang="en-US" dirty="0"/>
              <a:t>        </a:t>
            </a:r>
            <a:r>
              <a:rPr lang="en-US" dirty="0" err="1"/>
              <a:t>ylab</a:t>
            </a:r>
            <a:r>
              <a:rPr lang="en-US" dirty="0"/>
              <a:t> = "Word frequencies", </a:t>
            </a:r>
            <a:r>
              <a:rPr lang="en-US" dirty="0" err="1"/>
              <a:t>ylim</a:t>
            </a:r>
            <a:r>
              <a:rPr lang="en-US" dirty="0"/>
              <a:t>=c(0,400))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df_desc_1 &lt;- df2[grep("arrested",df2$Desc),] #examine events associated arrested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0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9695-3D6E-4499-A1DD-B9B2C145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E41BF-5240-42F3-AFD1-DF6AEF6AD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898" y="2052638"/>
            <a:ext cx="586198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65BC-A671-471F-88CC-876870EA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89100-D608-42F2-84B7-827772205A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2231231"/>
            <a:ext cx="51530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1FD5-9778-4457-8230-281ECFE6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DA5A-6D9C-4A99-8949-8E88CF17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SET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https://www.kaggle.com/ecodan/school-shootings-us-1990present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https://github.com/lakuntarapallahidu/DATA-MINING-TB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Minggu</a:t>
            </a:r>
            <a:r>
              <a:rPr lang="en-US" dirty="0"/>
              <a:t> 9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https://learning-if.polibatam.ac.id/mod/resource/view.php?id=4766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6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4B69-2CD5-42A1-A596-70D56058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25D8-5626-4C7F-88B2-62481DBF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https://rpubs.com/yeonjoannechung/341416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Minggu</a:t>
            </a:r>
            <a:r>
              <a:rPr lang="en-US" dirty="0"/>
              <a:t> 9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https://learning-if.polibatam.ac.id/mod/resource/view.php?id=4766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3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31A-2201-454B-8FC6-A2A83320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9A4F7-4990-4095-87C6-DDDB8BD6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#####################################################</a:t>
            </a:r>
          </a:p>
          <a:p>
            <a:r>
              <a:rPr lang="en-US" dirty="0"/>
              <a:t># Analysis of school shootings from 1990 to present #</a:t>
            </a:r>
          </a:p>
          <a:p>
            <a:r>
              <a:rPr lang="en-US" dirty="0"/>
              <a:t>#####################################################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#load packages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library(scales)</a:t>
            </a:r>
          </a:p>
          <a:p>
            <a:r>
              <a:rPr lang="en-US" dirty="0"/>
              <a:t>library(maps)</a:t>
            </a:r>
          </a:p>
          <a:p>
            <a:r>
              <a:rPr lang="en-US" dirty="0"/>
              <a:t>library(tm)</a:t>
            </a:r>
          </a:p>
          <a:p>
            <a:r>
              <a:rPr lang="en-US" dirty="0"/>
              <a:t>library(</a:t>
            </a:r>
            <a:r>
              <a:rPr lang="en-US" dirty="0" err="1"/>
              <a:t>plyr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C62AB2-D458-4B92-A4B9-ED860DB1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063" y="3336235"/>
            <a:ext cx="3960537" cy="25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4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8D2B-5352-4CDF-95A2-5EBBF6DC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56E6-8277-401D-8926-BD1B54D4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#import data</a:t>
            </a:r>
          </a:p>
          <a:p>
            <a:r>
              <a:rPr lang="en-US" dirty="0"/>
              <a:t>df2 &lt;- read.csv("E:/data/school_shootings.csv", header=FALSE, </a:t>
            </a:r>
            <a:r>
              <a:rPr lang="en-US" dirty="0" err="1"/>
              <a:t>stringsAsFactors</a:t>
            </a:r>
            <a:r>
              <a:rPr lang="en-US" dirty="0"/>
              <a:t>=FALSE)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72A63-A181-4B65-9859-B0B7855B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53" y="3910806"/>
            <a:ext cx="6800850" cy="7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E3F3-18E9-411E-BBDA-3014F641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00D4-BB62-4176-994B-8D6959EC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#clean header</a:t>
            </a:r>
          </a:p>
          <a:p>
            <a:r>
              <a:rPr lang="en-US" dirty="0"/>
              <a:t>df2[1,1] &lt;- "Date"</a:t>
            </a:r>
          </a:p>
          <a:p>
            <a:r>
              <a:rPr lang="en-US" dirty="0"/>
              <a:t>names(df2) &lt;- df2[1,]</a:t>
            </a:r>
          </a:p>
          <a:p>
            <a:r>
              <a:rPr lang="en-US" dirty="0"/>
              <a:t>df2 &lt;- df2[-1,]</a:t>
            </a:r>
          </a:p>
          <a:p>
            <a:endParaRPr lang="en-US" dirty="0"/>
          </a:p>
          <a:p>
            <a:r>
              <a:rPr lang="en-US" b="1" dirty="0"/>
              <a:t>#set row number</a:t>
            </a:r>
          </a:p>
          <a:p>
            <a:r>
              <a:rPr lang="en-US" dirty="0" err="1"/>
              <a:t>row.names</a:t>
            </a:r>
            <a:r>
              <a:rPr lang="en-US" dirty="0"/>
              <a:t>(df2) &lt;- 1:nrow(df2)</a:t>
            </a:r>
          </a:p>
          <a:p>
            <a:endParaRPr lang="en-US" dirty="0"/>
          </a:p>
          <a:p>
            <a:r>
              <a:rPr lang="en-US" b="1" dirty="0"/>
              <a:t>#reformat date to YYYY-MM-DD</a:t>
            </a:r>
          </a:p>
          <a:p>
            <a:r>
              <a:rPr lang="en-US" dirty="0"/>
              <a:t>df2$Date &lt;- </a:t>
            </a:r>
            <a:r>
              <a:rPr lang="en-US" dirty="0" err="1"/>
              <a:t>as.Date</a:t>
            </a:r>
            <a:r>
              <a:rPr lang="en-US" dirty="0"/>
              <a:t>(df2$Date, format='%m/%d/%y')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5BBC7-CB8E-4001-AC47-B116816E3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749" y="2052918"/>
            <a:ext cx="3962400" cy="33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2978-EB86-49C2-9AE1-28122B48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261C-67DF-421B-ADE7-BD2B42A6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b="1" dirty="0"/>
              <a:t># 1. </a:t>
            </a:r>
            <a:r>
              <a:rPr lang="en-US" b="1" dirty="0" err="1"/>
              <a:t>Descriptives</a:t>
            </a:r>
            <a:r>
              <a:rPr lang="en-US" b="1" dirty="0"/>
              <a:t> of df2$school</a:t>
            </a:r>
          </a:p>
          <a:p>
            <a:r>
              <a:rPr lang="en-US" dirty="0"/>
              <a:t>df2$School &lt;- </a:t>
            </a:r>
            <a:r>
              <a:rPr lang="en-US" dirty="0" err="1"/>
              <a:t>as.factor</a:t>
            </a:r>
            <a:r>
              <a:rPr lang="en-US" dirty="0"/>
              <a:t>(df2$School)</a:t>
            </a:r>
          </a:p>
          <a:p>
            <a:r>
              <a:rPr lang="en-US" dirty="0"/>
              <a:t>levels(df2$School)</a:t>
            </a:r>
          </a:p>
          <a:p>
            <a:r>
              <a:rPr lang="en-US" dirty="0"/>
              <a:t>levels(df2$School)[match("-", levels(df2$School))] &lt;- NA</a:t>
            </a:r>
          </a:p>
          <a:p>
            <a:r>
              <a:rPr lang="en-US" dirty="0"/>
              <a:t>levels(df2$School)[match("", levels(df2$School))] &lt;- NA</a:t>
            </a:r>
          </a:p>
          <a:p>
            <a:endParaRPr lang="en-US" dirty="0"/>
          </a:p>
          <a:p>
            <a:r>
              <a:rPr lang="en-US" dirty="0"/>
              <a:t>df2$School &lt;- factor(df2$School, levels = c("ES", "MS", "HS", "C"))</a:t>
            </a:r>
          </a:p>
          <a:p>
            <a:r>
              <a:rPr lang="en-US" dirty="0"/>
              <a:t>levels(df2$School)[levels(df2$School) == "ES"] &lt;- "Elementary"</a:t>
            </a:r>
          </a:p>
          <a:p>
            <a:r>
              <a:rPr lang="en-US" dirty="0"/>
              <a:t>levels(df2$School)[levels(df2$School) == "MS"] &lt;- "Middle"</a:t>
            </a:r>
          </a:p>
          <a:p>
            <a:r>
              <a:rPr lang="en-US" dirty="0"/>
              <a:t>levels(df2$School)[levels(df2$School) == "HS"] &lt;- "High"</a:t>
            </a:r>
          </a:p>
          <a:p>
            <a:r>
              <a:rPr lang="en-US" dirty="0"/>
              <a:t>levels(df2$School)[levels(df2$School) == "C"] &lt;- "College"</a:t>
            </a:r>
          </a:p>
          <a:p>
            <a:endParaRPr lang="en-US" dirty="0"/>
          </a:p>
          <a:p>
            <a:r>
              <a:rPr lang="en-US" dirty="0"/>
              <a:t>table(df2$School)</a:t>
            </a:r>
          </a:p>
          <a:p>
            <a:endParaRPr lang="en-US" dirty="0"/>
          </a:p>
          <a:p>
            <a:r>
              <a:rPr lang="en-US" dirty="0"/>
              <a:t>par(mar=c(5,5,5,3))</a:t>
            </a:r>
          </a:p>
          <a:p>
            <a:r>
              <a:rPr lang="en-US" dirty="0"/>
              <a:t>plot(df2$School, main = "Type of school where shooting </a:t>
            </a:r>
            <a:r>
              <a:rPr lang="en-US" dirty="0" err="1"/>
              <a:t>occured</a:t>
            </a:r>
            <a:r>
              <a:rPr lang="en-US" dirty="0"/>
              <a:t>", </a:t>
            </a:r>
            <a:r>
              <a:rPr lang="en-US" dirty="0" err="1"/>
              <a:t>ylim</a:t>
            </a:r>
            <a:r>
              <a:rPr lang="en-US" dirty="0"/>
              <a:t>=c(0,500), </a:t>
            </a:r>
            <a:r>
              <a:rPr lang="en-US" dirty="0" err="1"/>
              <a:t>ylab</a:t>
            </a:r>
            <a:r>
              <a:rPr lang="en-US" dirty="0"/>
              <a:t>="Incidences")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0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1273-EFFA-4DBB-A7AE-E7101CA4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323BEA-D9C2-4EE5-9296-2CB021FFA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907506"/>
            <a:ext cx="78009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9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2F47-EB64-44B0-ADE5-D579C417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5D1CEA-3301-4DCB-B875-1EC4F6986D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626" y="2111409"/>
            <a:ext cx="8077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4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2A15-33C9-4B83-A873-77C7A73A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C71F-C14A-44F7-9B74-CBF6EA807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25000" lnSpcReduction="20000"/>
          </a:bodyPr>
          <a:lstStyle/>
          <a:p>
            <a:r>
              <a:rPr lang="en-US" sz="5200" b="1" dirty="0"/>
              <a:t># 2. Plot Date by </a:t>
            </a:r>
            <a:r>
              <a:rPr lang="en-US" sz="5200" b="1" dirty="0" err="1"/>
              <a:t>Number_shot</a:t>
            </a:r>
            <a:endParaRPr lang="en-US" sz="5200" b="1" dirty="0"/>
          </a:p>
          <a:p>
            <a:r>
              <a:rPr lang="en-US" sz="5200" dirty="0"/>
              <a:t>df2$Fatalities &lt;- </a:t>
            </a:r>
            <a:r>
              <a:rPr lang="en-US" sz="5200" dirty="0" err="1"/>
              <a:t>as.numeric</a:t>
            </a:r>
            <a:r>
              <a:rPr lang="en-US" sz="5200" dirty="0"/>
              <a:t>(df2$Fatalities)</a:t>
            </a:r>
          </a:p>
          <a:p>
            <a:r>
              <a:rPr lang="en-US" sz="5200" dirty="0"/>
              <a:t>df2$Wounded &lt;- </a:t>
            </a:r>
            <a:r>
              <a:rPr lang="en-US" sz="5200" dirty="0" err="1"/>
              <a:t>as.numeric</a:t>
            </a:r>
            <a:r>
              <a:rPr lang="en-US" sz="5200" dirty="0"/>
              <a:t>(df2$Wounded)</a:t>
            </a:r>
          </a:p>
          <a:p>
            <a:r>
              <a:rPr lang="en-US" sz="5200" dirty="0"/>
              <a:t>df2$Number_shot &lt;- </a:t>
            </a:r>
            <a:r>
              <a:rPr lang="en-US" sz="5200" dirty="0" err="1"/>
              <a:t>rowSums</a:t>
            </a:r>
            <a:r>
              <a:rPr lang="en-US" sz="5200" dirty="0"/>
              <a:t>(df2[,c("Fatalities", "Wounded")], na.rm = TRUE)</a:t>
            </a:r>
          </a:p>
          <a:p>
            <a:endParaRPr lang="en-US" sz="5200" dirty="0"/>
          </a:p>
          <a:p>
            <a:r>
              <a:rPr lang="en-US" sz="5200" dirty="0"/>
              <a:t>p2 &lt;- </a:t>
            </a:r>
            <a:r>
              <a:rPr lang="en-US" sz="5200" dirty="0" err="1"/>
              <a:t>ggplot</a:t>
            </a:r>
            <a:r>
              <a:rPr lang="en-US" sz="5200" dirty="0"/>
              <a:t>(data = df2, </a:t>
            </a:r>
            <a:r>
              <a:rPr lang="en-US" sz="5200" dirty="0" err="1"/>
              <a:t>aes</a:t>
            </a:r>
            <a:r>
              <a:rPr lang="en-US" sz="5200" dirty="0"/>
              <a:t>(Date, </a:t>
            </a:r>
            <a:r>
              <a:rPr lang="en-US" sz="5200" dirty="0" err="1"/>
              <a:t>Number_shot</a:t>
            </a:r>
            <a:r>
              <a:rPr lang="en-US" sz="5200" dirty="0"/>
              <a:t>)) + </a:t>
            </a:r>
            <a:r>
              <a:rPr lang="en-US" sz="5200" dirty="0" err="1"/>
              <a:t>geom_line</a:t>
            </a:r>
            <a:r>
              <a:rPr lang="en-US" sz="5200" dirty="0"/>
              <a:t>() +</a:t>
            </a:r>
            <a:r>
              <a:rPr lang="en-US" sz="5200" dirty="0" err="1"/>
              <a:t>ylim</a:t>
            </a:r>
            <a:r>
              <a:rPr lang="en-US" sz="5200" dirty="0"/>
              <a:t>(0,60)</a:t>
            </a:r>
          </a:p>
          <a:p>
            <a:r>
              <a:rPr lang="en-US" sz="5200" dirty="0"/>
              <a:t>p2 + theme(</a:t>
            </a:r>
            <a:r>
              <a:rPr lang="en-US" sz="5200" dirty="0" err="1"/>
              <a:t>axis.text.x</a:t>
            </a:r>
            <a:r>
              <a:rPr lang="en-US" sz="5200" dirty="0"/>
              <a:t> = </a:t>
            </a:r>
            <a:r>
              <a:rPr lang="en-US" sz="5200" dirty="0" err="1"/>
              <a:t>element_text</a:t>
            </a:r>
            <a:r>
              <a:rPr lang="en-US" sz="5200" dirty="0"/>
              <a:t>(angle = 90, </a:t>
            </a:r>
            <a:r>
              <a:rPr lang="en-US" sz="5200" dirty="0" err="1"/>
              <a:t>hjust</a:t>
            </a:r>
            <a:r>
              <a:rPr lang="en-US" sz="5200" dirty="0"/>
              <a:t> = 1)) + </a:t>
            </a:r>
          </a:p>
          <a:p>
            <a:r>
              <a:rPr lang="en-US" sz="5200" dirty="0"/>
              <a:t>  </a:t>
            </a:r>
            <a:r>
              <a:rPr lang="en-US" sz="5200" dirty="0" err="1"/>
              <a:t>scale_x_date</a:t>
            </a:r>
            <a:r>
              <a:rPr lang="en-US" sz="5200" dirty="0"/>
              <a:t>(labels = </a:t>
            </a:r>
            <a:r>
              <a:rPr lang="en-US" sz="5200" dirty="0" err="1"/>
              <a:t>date_format</a:t>
            </a:r>
            <a:r>
              <a:rPr lang="en-US" sz="5200" dirty="0"/>
              <a:t>("%Y"), breaks='1 years') + </a:t>
            </a:r>
          </a:p>
          <a:p>
            <a:r>
              <a:rPr lang="en-US" sz="5200" dirty="0"/>
              <a:t>  </a:t>
            </a:r>
            <a:r>
              <a:rPr lang="en-US" sz="5200" dirty="0" err="1"/>
              <a:t>ggtitle</a:t>
            </a:r>
            <a:r>
              <a:rPr lang="en-US" sz="5200" dirty="0"/>
              <a:t>("Time series: Number shot") +</a:t>
            </a:r>
          </a:p>
          <a:p>
            <a:r>
              <a:rPr lang="en-US" sz="5200" dirty="0"/>
              <a:t>  theme(</a:t>
            </a:r>
            <a:r>
              <a:rPr lang="en-US" sz="5200" dirty="0" err="1"/>
              <a:t>plot.title</a:t>
            </a:r>
            <a:r>
              <a:rPr lang="en-US" sz="5200" dirty="0"/>
              <a:t> = </a:t>
            </a:r>
            <a:r>
              <a:rPr lang="en-US" sz="5200" dirty="0" err="1"/>
              <a:t>element_text</a:t>
            </a:r>
            <a:r>
              <a:rPr lang="en-US" sz="5200" dirty="0"/>
              <a:t>(</a:t>
            </a:r>
            <a:r>
              <a:rPr lang="en-US" sz="5200" dirty="0" err="1"/>
              <a:t>hjust</a:t>
            </a:r>
            <a:r>
              <a:rPr lang="en-US" sz="5200" dirty="0"/>
              <a:t> = 0.5)) + </a:t>
            </a:r>
            <a:r>
              <a:rPr lang="en-US" sz="5200" dirty="0" err="1"/>
              <a:t>ylab</a:t>
            </a:r>
            <a:r>
              <a:rPr lang="en-US" sz="5200" dirty="0"/>
              <a:t>("Number shot")</a:t>
            </a:r>
          </a:p>
          <a:p>
            <a:endParaRPr lang="en-US" sz="5200" dirty="0"/>
          </a:p>
          <a:p>
            <a:endParaRPr lang="en-US" sz="5200" dirty="0"/>
          </a:p>
          <a:p>
            <a:r>
              <a:rPr lang="en-US" sz="5200" dirty="0"/>
              <a:t>hist(df2$Number_shot, </a:t>
            </a:r>
          </a:p>
          <a:p>
            <a:r>
              <a:rPr lang="en-US" sz="5200" dirty="0"/>
              <a:t>     main = "Histogram: Number of people shot",</a:t>
            </a:r>
          </a:p>
          <a:p>
            <a:r>
              <a:rPr lang="en-US" sz="5200" dirty="0"/>
              <a:t>     </a:t>
            </a:r>
            <a:r>
              <a:rPr lang="en-US" sz="5200" dirty="0" err="1"/>
              <a:t>xlab</a:t>
            </a:r>
            <a:r>
              <a:rPr lang="en-US" sz="5200" dirty="0"/>
              <a:t> = "Number shot",</a:t>
            </a:r>
          </a:p>
          <a:p>
            <a:r>
              <a:rPr lang="en-US" sz="5200" dirty="0"/>
              <a:t>     </a:t>
            </a:r>
            <a:r>
              <a:rPr lang="en-US" sz="5200" dirty="0" err="1"/>
              <a:t>xlim</a:t>
            </a:r>
            <a:r>
              <a:rPr lang="en-US" sz="5200" dirty="0"/>
              <a:t> = c(0,60),</a:t>
            </a:r>
          </a:p>
          <a:p>
            <a:r>
              <a:rPr lang="en-US" sz="5200" dirty="0"/>
              <a:t>     </a:t>
            </a:r>
            <a:r>
              <a:rPr lang="en-US" sz="5200" dirty="0" err="1"/>
              <a:t>ylim</a:t>
            </a:r>
            <a:r>
              <a:rPr lang="en-US" sz="5200" dirty="0"/>
              <a:t> = c(0,350),</a:t>
            </a:r>
          </a:p>
          <a:p>
            <a:r>
              <a:rPr lang="en-US" sz="5200" dirty="0"/>
              <a:t>     las = 1,</a:t>
            </a:r>
          </a:p>
          <a:p>
            <a:r>
              <a:rPr lang="en-US" sz="5200" dirty="0"/>
              <a:t>     breaks = 80)</a:t>
            </a:r>
          </a:p>
          <a:p>
            <a:endParaRPr lang="en-US" sz="5200" dirty="0"/>
          </a:p>
          <a:p>
            <a:r>
              <a:rPr lang="en-US" sz="5200" dirty="0"/>
              <a:t>table(df2$Number_shot)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3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E6FE-F93D-496C-AA4A-002C3D52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E1C5-1B68-414E-9172-9AC8233F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B44F3-E8F2-4B40-837D-7C1D4DF1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437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3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1028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school_shootings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A442U</dc:creator>
  <cp:lastModifiedBy>ASUS A442U</cp:lastModifiedBy>
  <cp:revision>9</cp:revision>
  <dcterms:created xsi:type="dcterms:W3CDTF">2019-12-04T01:29:12Z</dcterms:created>
  <dcterms:modified xsi:type="dcterms:W3CDTF">2019-12-04T09:23:33Z</dcterms:modified>
</cp:coreProperties>
</file>