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sldIdLst>
    <p:sldId id="304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D8D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6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FD3D57-F3BB-4E5E-B091-1500A3C92E81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E924DC90-2427-4BE5-A522-6ACD4563EB45}">
      <dgm:prSet phldrT="[Text]" custT="1"/>
      <dgm:spPr>
        <a:solidFill>
          <a:schemeClr val="accent1">
            <a:lumMod val="50000"/>
          </a:schemeClr>
        </a:solidFill>
        <a:ln>
          <a:solidFill>
            <a:schemeClr val="bg1">
              <a:lumMod val="95000"/>
            </a:schemeClr>
          </a:solidFill>
        </a:ln>
      </dgm:spPr>
      <dgm:t>
        <a:bodyPr anchor="ctr"/>
        <a:lstStyle/>
        <a:p>
          <a:pPr algn="ctr"/>
          <a:r>
            <a:rPr lang="en-US" altLang="ko-K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A</a:t>
          </a:r>
          <a:endParaRPr lang="en-JM" sz="1600" b="1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9E545862-1292-4DB6-B36C-D6247532E625}" type="parTrans" cxnId="{685D1073-2D3C-412E-A123-0EF4D596743E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BD5A33EB-119A-4BA7-8787-7DF55D1248BC}" type="sibTrans" cxnId="{685D1073-2D3C-412E-A123-0EF4D596743E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9D67B1F7-C4FF-4E1E-94F4-69209A4E7C47}">
      <dgm:prSet phldrT="[Text]" custT="1"/>
      <dgm:spPr>
        <a:solidFill>
          <a:schemeClr val="accent3"/>
        </a:solidFill>
        <a:ln>
          <a:solidFill>
            <a:schemeClr val="bg1">
              <a:lumMod val="95000"/>
            </a:schemeClr>
          </a:solidFill>
        </a:ln>
      </dgm:spPr>
      <dgm:t>
        <a:bodyPr anchor="ctr"/>
        <a:lstStyle/>
        <a:p>
          <a:pPr algn="ctr"/>
          <a:r>
            <a:rPr lang="en-US" altLang="ko-K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C</a:t>
          </a:r>
          <a:r>
            <a: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BD4D3042-AB5C-4E8F-B8BE-BC3A20988EB3}" type="parTrans" cxnId="{1263D722-8372-4789-B9F5-BFD8D9C870F1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B379D14A-425C-47B8-B779-1E5D839E4BC8}" type="sibTrans" cxnId="{1263D722-8372-4789-B9F5-BFD8D9C870F1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53563D61-A301-4644-8AE7-FCAFDA9A58AB}">
      <dgm:prSet phldrT="[Text]" custT="1"/>
      <dgm:spPr>
        <a:solidFill>
          <a:schemeClr val="accent4">
            <a:lumMod val="60000"/>
            <a:lumOff val="40000"/>
          </a:schemeClr>
        </a:solidFill>
        <a:ln>
          <a:solidFill>
            <a:schemeClr val="bg1">
              <a:lumMod val="95000"/>
            </a:schemeClr>
          </a:solidFill>
        </a:ln>
      </dgm:spPr>
      <dgm:t>
        <a:bodyPr anchor="ctr"/>
        <a:lstStyle/>
        <a:p>
          <a:pPr algn="ctr"/>
          <a:r>
            <a:rPr lang="en-US" altLang="ko-K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D</a:t>
          </a:r>
          <a:r>
            <a: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B60323EE-B859-4184-88BB-62221AE106AB}" type="parTrans" cxnId="{F3697A49-7026-40CE-A2B9-71761A0223E3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426A8813-506E-429E-87DB-53AA3F5535D1}" type="sibTrans" cxnId="{F3697A49-7026-40CE-A2B9-71761A0223E3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9BC44171-365F-452D-AE92-EBE2E89770BA}">
      <dgm:prSet phldrT="[Text]" custT="1"/>
      <dgm:spPr>
        <a:solidFill>
          <a:schemeClr val="accent5">
            <a:lumMod val="40000"/>
            <a:lumOff val="60000"/>
          </a:schemeClr>
        </a:solidFill>
        <a:ln>
          <a:solidFill>
            <a:schemeClr val="bg1">
              <a:lumMod val="95000"/>
            </a:schemeClr>
          </a:solidFill>
        </a:ln>
      </dgm:spPr>
      <dgm:t>
        <a:bodyPr anchor="ctr"/>
        <a:lstStyle/>
        <a:p>
          <a:pPr algn="ctr"/>
          <a:r>
            <a:rPr lang="en-US" altLang="ko-K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E</a:t>
          </a:r>
          <a:r>
            <a: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7679D3FA-0101-42D1-A23D-75BD8EF1DA28}" type="parTrans" cxnId="{15D8F364-6809-49BA-A228-EAE95F4BE6B9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FF5F2014-EE5D-4FD1-9103-39F792365AE5}" type="sibTrans" cxnId="{15D8F364-6809-49BA-A228-EAE95F4BE6B9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85631E1F-364A-4A2A-9989-E896E5049557}">
      <dgm:prSet phldrT="[Text]" custT="1"/>
      <dgm:spPr>
        <a:solidFill>
          <a:schemeClr val="accent2">
            <a:lumMod val="75000"/>
          </a:schemeClr>
        </a:solidFill>
        <a:ln>
          <a:solidFill>
            <a:schemeClr val="bg1">
              <a:lumMod val="95000"/>
            </a:schemeClr>
          </a:solidFill>
        </a:ln>
      </dgm:spPr>
      <dgm:t>
        <a:bodyPr anchor="ctr"/>
        <a:lstStyle/>
        <a:p>
          <a:pPr algn="ctr"/>
          <a:r>
            <a:rPr lang="en-US" altLang="ko-K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B</a:t>
          </a:r>
          <a:r>
            <a: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EBE3CA2F-C22D-4DAD-BBB2-CC29F3FBCF68}" type="parTrans" cxnId="{689B59B0-BF9D-489D-8A96-D6B2CF499ABF}">
      <dgm:prSet/>
      <dgm:spPr/>
      <dgm:t>
        <a:bodyPr/>
        <a:lstStyle/>
        <a:p>
          <a:pPr latinLnBrk="1"/>
          <a:endParaRPr lang="ko-KR" altLang="en-US"/>
        </a:p>
      </dgm:t>
    </dgm:pt>
    <dgm:pt modelId="{DC75A793-C6A2-4960-947A-450C2653BBC6}" type="sibTrans" cxnId="{689B59B0-BF9D-489D-8A96-D6B2CF499ABF}">
      <dgm:prSet/>
      <dgm:spPr/>
      <dgm:t>
        <a:bodyPr/>
        <a:lstStyle/>
        <a:p>
          <a:pPr latinLnBrk="1"/>
          <a:endParaRPr lang="ko-KR" altLang="en-US"/>
        </a:p>
      </dgm:t>
    </dgm:pt>
    <dgm:pt modelId="{6346E340-6B27-47A2-93A8-AA7F0249167F}" type="pres">
      <dgm:prSet presAssocID="{28FD3D57-F3BB-4E5E-B091-1500A3C92E81}" presName="Name0" presStyleCnt="0">
        <dgm:presLayoutVars>
          <dgm:dir/>
          <dgm:animLvl val="lvl"/>
          <dgm:resizeHandles val="exact"/>
        </dgm:presLayoutVars>
      </dgm:prSet>
      <dgm:spPr/>
    </dgm:pt>
    <dgm:pt modelId="{8351BCDF-D287-464A-AB10-4261CFFC4E79}" type="pres">
      <dgm:prSet presAssocID="{E924DC90-2427-4BE5-A522-6ACD4563EB45}" presName="Name8" presStyleCnt="0"/>
      <dgm:spPr/>
    </dgm:pt>
    <dgm:pt modelId="{864F954D-81D4-4546-B08E-448FBA7A18FE}" type="pres">
      <dgm:prSet presAssocID="{E924DC90-2427-4BE5-A522-6ACD4563EB45}" presName="level" presStyleLbl="node1" presStyleIdx="0" presStyleCnt="5" custScaleX="98552" custScaleY="13906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E7F33-3372-4D78-96A6-FD2B204E9D9D}" type="pres">
      <dgm:prSet presAssocID="{E924DC90-2427-4BE5-A522-6ACD4563EB4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295FEF-34B7-47B0-80DB-E881F25871A9}" type="pres">
      <dgm:prSet presAssocID="{85631E1F-364A-4A2A-9989-E896E5049557}" presName="Name8" presStyleCnt="0"/>
      <dgm:spPr/>
    </dgm:pt>
    <dgm:pt modelId="{3CE8FECB-ADC6-4195-8C29-ECF1EEE9F8FA}" type="pres">
      <dgm:prSet presAssocID="{85631E1F-364A-4A2A-9989-E896E5049557}" presName="level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549F7C-7B63-4EBA-944C-0C5CAC570546}" type="pres">
      <dgm:prSet presAssocID="{85631E1F-364A-4A2A-9989-E896E504955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7100C5-692A-476D-9242-E6DE2BFA407E}" type="pres">
      <dgm:prSet presAssocID="{9D67B1F7-C4FF-4E1E-94F4-69209A4E7C47}" presName="Name8" presStyleCnt="0"/>
      <dgm:spPr/>
    </dgm:pt>
    <dgm:pt modelId="{753AA43A-5097-42D8-A3EF-20B11215D8F3}" type="pres">
      <dgm:prSet presAssocID="{9D67B1F7-C4FF-4E1E-94F4-69209A4E7C47}" presName="level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617F38-6BB2-4E03-8198-FF7E7F898924}" type="pres">
      <dgm:prSet presAssocID="{9D67B1F7-C4FF-4E1E-94F4-69209A4E7C4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C42FD2-6503-4F77-8487-9B33E0527141}" type="pres">
      <dgm:prSet presAssocID="{53563D61-A301-4644-8AE7-FCAFDA9A58AB}" presName="Name8" presStyleCnt="0"/>
      <dgm:spPr/>
    </dgm:pt>
    <dgm:pt modelId="{E6279944-4AC5-4561-B5D0-64EE0E57E695}" type="pres">
      <dgm:prSet presAssocID="{53563D61-A301-4644-8AE7-FCAFDA9A58AB}" presName="level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9D1362-172A-4369-8415-6E089FA67356}" type="pres">
      <dgm:prSet presAssocID="{53563D61-A301-4644-8AE7-FCAFDA9A58A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5855A1-EC9E-41EF-AA5C-B0A6C62BC58F}" type="pres">
      <dgm:prSet presAssocID="{9BC44171-365F-452D-AE92-EBE2E89770BA}" presName="Name8" presStyleCnt="0"/>
      <dgm:spPr/>
    </dgm:pt>
    <dgm:pt modelId="{285279A8-A2FF-4704-92DF-4753853CE322}" type="pres">
      <dgm:prSet presAssocID="{9BC44171-365F-452D-AE92-EBE2E89770BA}" presName="level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B1057C-5EDF-4EC8-9A6B-B059EB7B0F8E}" type="pres">
      <dgm:prSet presAssocID="{9BC44171-365F-452D-AE92-EBE2E89770B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1EBB7FF-25E0-479E-8FA2-25CA2C64D2C6}" type="presOf" srcId="{9BC44171-365F-452D-AE92-EBE2E89770BA}" destId="{48B1057C-5EDF-4EC8-9A6B-B059EB7B0F8E}" srcOrd="1" destOrd="0" presId="urn:microsoft.com/office/officeart/2005/8/layout/pyramid1"/>
    <dgm:cxn modelId="{120495A3-B6B3-409D-8A49-02EF6A71006E}" type="presOf" srcId="{E924DC90-2427-4BE5-A522-6ACD4563EB45}" destId="{A8AE7F33-3372-4D78-96A6-FD2B204E9D9D}" srcOrd="1" destOrd="0" presId="urn:microsoft.com/office/officeart/2005/8/layout/pyramid1"/>
    <dgm:cxn modelId="{685D1073-2D3C-412E-A123-0EF4D596743E}" srcId="{28FD3D57-F3BB-4E5E-B091-1500A3C92E81}" destId="{E924DC90-2427-4BE5-A522-6ACD4563EB45}" srcOrd="0" destOrd="0" parTransId="{9E545862-1292-4DB6-B36C-D6247532E625}" sibTransId="{BD5A33EB-119A-4BA7-8787-7DF55D1248BC}"/>
    <dgm:cxn modelId="{F75B5DFB-91CE-4A08-9DFF-5272863EC5AD}" type="presOf" srcId="{E924DC90-2427-4BE5-A522-6ACD4563EB45}" destId="{864F954D-81D4-4546-B08E-448FBA7A18FE}" srcOrd="0" destOrd="0" presId="urn:microsoft.com/office/officeart/2005/8/layout/pyramid1"/>
    <dgm:cxn modelId="{82EEACD3-26BA-43A4-BB84-39DE45DA881E}" type="presOf" srcId="{53563D61-A301-4644-8AE7-FCAFDA9A58AB}" destId="{E6279944-4AC5-4561-B5D0-64EE0E57E695}" srcOrd="0" destOrd="0" presId="urn:microsoft.com/office/officeart/2005/8/layout/pyramid1"/>
    <dgm:cxn modelId="{F3697A49-7026-40CE-A2B9-71761A0223E3}" srcId="{28FD3D57-F3BB-4E5E-B091-1500A3C92E81}" destId="{53563D61-A301-4644-8AE7-FCAFDA9A58AB}" srcOrd="3" destOrd="0" parTransId="{B60323EE-B859-4184-88BB-62221AE106AB}" sibTransId="{426A8813-506E-429E-87DB-53AA3F5535D1}"/>
    <dgm:cxn modelId="{5028D11E-4913-4D73-B5BA-1F89BDD672E1}" type="presOf" srcId="{85631E1F-364A-4A2A-9989-E896E5049557}" destId="{DC549F7C-7B63-4EBA-944C-0C5CAC570546}" srcOrd="1" destOrd="0" presId="urn:microsoft.com/office/officeart/2005/8/layout/pyramid1"/>
    <dgm:cxn modelId="{6494E145-783F-466A-86BD-D176BCA63672}" type="presOf" srcId="{53563D61-A301-4644-8AE7-FCAFDA9A58AB}" destId="{2E9D1362-172A-4369-8415-6E089FA67356}" srcOrd="1" destOrd="0" presId="urn:microsoft.com/office/officeart/2005/8/layout/pyramid1"/>
    <dgm:cxn modelId="{B86673F5-2C51-4664-BD3C-BBC950552705}" type="presOf" srcId="{85631E1F-364A-4A2A-9989-E896E5049557}" destId="{3CE8FECB-ADC6-4195-8C29-ECF1EEE9F8FA}" srcOrd="0" destOrd="0" presId="urn:microsoft.com/office/officeart/2005/8/layout/pyramid1"/>
    <dgm:cxn modelId="{689B59B0-BF9D-489D-8A96-D6B2CF499ABF}" srcId="{28FD3D57-F3BB-4E5E-B091-1500A3C92E81}" destId="{85631E1F-364A-4A2A-9989-E896E5049557}" srcOrd="1" destOrd="0" parTransId="{EBE3CA2F-C22D-4DAD-BBB2-CC29F3FBCF68}" sibTransId="{DC75A793-C6A2-4960-947A-450C2653BBC6}"/>
    <dgm:cxn modelId="{15D8F364-6809-49BA-A228-EAE95F4BE6B9}" srcId="{28FD3D57-F3BB-4E5E-B091-1500A3C92E81}" destId="{9BC44171-365F-452D-AE92-EBE2E89770BA}" srcOrd="4" destOrd="0" parTransId="{7679D3FA-0101-42D1-A23D-75BD8EF1DA28}" sibTransId="{FF5F2014-EE5D-4FD1-9103-39F792365AE5}"/>
    <dgm:cxn modelId="{1263D722-8372-4789-B9F5-BFD8D9C870F1}" srcId="{28FD3D57-F3BB-4E5E-B091-1500A3C92E81}" destId="{9D67B1F7-C4FF-4E1E-94F4-69209A4E7C47}" srcOrd="2" destOrd="0" parTransId="{BD4D3042-AB5C-4E8F-B8BE-BC3A20988EB3}" sibTransId="{B379D14A-425C-47B8-B779-1E5D839E4BC8}"/>
    <dgm:cxn modelId="{57D88472-354D-44F5-BBEA-EAFBB9024E93}" type="presOf" srcId="{9BC44171-365F-452D-AE92-EBE2E89770BA}" destId="{285279A8-A2FF-4704-92DF-4753853CE322}" srcOrd="0" destOrd="0" presId="urn:microsoft.com/office/officeart/2005/8/layout/pyramid1"/>
    <dgm:cxn modelId="{B312EE29-CB02-4565-9BCB-C0C4466EA22F}" type="presOf" srcId="{28FD3D57-F3BB-4E5E-B091-1500A3C92E81}" destId="{6346E340-6B27-47A2-93A8-AA7F0249167F}" srcOrd="0" destOrd="0" presId="urn:microsoft.com/office/officeart/2005/8/layout/pyramid1"/>
    <dgm:cxn modelId="{487C9579-E7A9-4F5C-ABC1-C9EDA25DA0FB}" type="presOf" srcId="{9D67B1F7-C4FF-4E1E-94F4-69209A4E7C47}" destId="{7E617F38-6BB2-4E03-8198-FF7E7F898924}" srcOrd="1" destOrd="0" presId="urn:microsoft.com/office/officeart/2005/8/layout/pyramid1"/>
    <dgm:cxn modelId="{DD1B59D2-4A00-44BD-BE67-57BCD7EFECAE}" type="presOf" srcId="{9D67B1F7-C4FF-4E1E-94F4-69209A4E7C47}" destId="{753AA43A-5097-42D8-A3EF-20B11215D8F3}" srcOrd="0" destOrd="0" presId="urn:microsoft.com/office/officeart/2005/8/layout/pyramid1"/>
    <dgm:cxn modelId="{20F910C4-1636-48F9-A197-54E61A8859C2}" type="presParOf" srcId="{6346E340-6B27-47A2-93A8-AA7F0249167F}" destId="{8351BCDF-D287-464A-AB10-4261CFFC4E79}" srcOrd="0" destOrd="0" presId="urn:microsoft.com/office/officeart/2005/8/layout/pyramid1"/>
    <dgm:cxn modelId="{8907E921-260E-4865-B688-CD00D22A8598}" type="presParOf" srcId="{8351BCDF-D287-464A-AB10-4261CFFC4E79}" destId="{864F954D-81D4-4546-B08E-448FBA7A18FE}" srcOrd="0" destOrd="0" presId="urn:microsoft.com/office/officeart/2005/8/layout/pyramid1"/>
    <dgm:cxn modelId="{CD58CA24-20B0-45E4-A8C5-2A20B146F718}" type="presParOf" srcId="{8351BCDF-D287-464A-AB10-4261CFFC4E79}" destId="{A8AE7F33-3372-4D78-96A6-FD2B204E9D9D}" srcOrd="1" destOrd="0" presId="urn:microsoft.com/office/officeart/2005/8/layout/pyramid1"/>
    <dgm:cxn modelId="{75833785-61CE-4F5B-A0C9-3A94A5EE71FA}" type="presParOf" srcId="{6346E340-6B27-47A2-93A8-AA7F0249167F}" destId="{45295FEF-34B7-47B0-80DB-E881F25871A9}" srcOrd="1" destOrd="0" presId="urn:microsoft.com/office/officeart/2005/8/layout/pyramid1"/>
    <dgm:cxn modelId="{8B0FF4E5-E165-4289-975D-BC16F11137AC}" type="presParOf" srcId="{45295FEF-34B7-47B0-80DB-E881F25871A9}" destId="{3CE8FECB-ADC6-4195-8C29-ECF1EEE9F8FA}" srcOrd="0" destOrd="0" presId="urn:microsoft.com/office/officeart/2005/8/layout/pyramid1"/>
    <dgm:cxn modelId="{65E0B396-DBF7-4401-9E91-E20F5AFDD538}" type="presParOf" srcId="{45295FEF-34B7-47B0-80DB-E881F25871A9}" destId="{DC549F7C-7B63-4EBA-944C-0C5CAC570546}" srcOrd="1" destOrd="0" presId="urn:microsoft.com/office/officeart/2005/8/layout/pyramid1"/>
    <dgm:cxn modelId="{CAEC3101-DF83-4AA6-9520-6103AF158EBB}" type="presParOf" srcId="{6346E340-6B27-47A2-93A8-AA7F0249167F}" destId="{BF7100C5-692A-476D-9242-E6DE2BFA407E}" srcOrd="2" destOrd="0" presId="urn:microsoft.com/office/officeart/2005/8/layout/pyramid1"/>
    <dgm:cxn modelId="{AEE2C198-046A-41F4-A4A6-06467615B121}" type="presParOf" srcId="{BF7100C5-692A-476D-9242-E6DE2BFA407E}" destId="{753AA43A-5097-42D8-A3EF-20B11215D8F3}" srcOrd="0" destOrd="0" presId="urn:microsoft.com/office/officeart/2005/8/layout/pyramid1"/>
    <dgm:cxn modelId="{F75CAB32-DB50-40AD-A7C6-FC8620613100}" type="presParOf" srcId="{BF7100C5-692A-476D-9242-E6DE2BFA407E}" destId="{7E617F38-6BB2-4E03-8198-FF7E7F898924}" srcOrd="1" destOrd="0" presId="urn:microsoft.com/office/officeart/2005/8/layout/pyramid1"/>
    <dgm:cxn modelId="{FFE31598-1C99-4E84-BD2E-82F124EFCA5F}" type="presParOf" srcId="{6346E340-6B27-47A2-93A8-AA7F0249167F}" destId="{29C42FD2-6503-4F77-8487-9B33E0527141}" srcOrd="3" destOrd="0" presId="urn:microsoft.com/office/officeart/2005/8/layout/pyramid1"/>
    <dgm:cxn modelId="{67193AE0-3785-4C2C-B9A6-21C8EACA2394}" type="presParOf" srcId="{29C42FD2-6503-4F77-8487-9B33E0527141}" destId="{E6279944-4AC5-4561-B5D0-64EE0E57E695}" srcOrd="0" destOrd="0" presId="urn:microsoft.com/office/officeart/2005/8/layout/pyramid1"/>
    <dgm:cxn modelId="{A1DD3C64-D0AF-445A-82C8-09B13C97DD51}" type="presParOf" srcId="{29C42FD2-6503-4F77-8487-9B33E0527141}" destId="{2E9D1362-172A-4369-8415-6E089FA67356}" srcOrd="1" destOrd="0" presId="urn:microsoft.com/office/officeart/2005/8/layout/pyramid1"/>
    <dgm:cxn modelId="{EC2F252A-B697-440A-8583-481BA7CB98D6}" type="presParOf" srcId="{6346E340-6B27-47A2-93A8-AA7F0249167F}" destId="{E55855A1-EC9E-41EF-AA5C-B0A6C62BC58F}" srcOrd="4" destOrd="0" presId="urn:microsoft.com/office/officeart/2005/8/layout/pyramid1"/>
    <dgm:cxn modelId="{5F684FF3-BDDC-4AE2-84D2-A05715CDB159}" type="presParOf" srcId="{E55855A1-EC9E-41EF-AA5C-B0A6C62BC58F}" destId="{285279A8-A2FF-4704-92DF-4753853CE322}" srcOrd="0" destOrd="0" presId="urn:microsoft.com/office/officeart/2005/8/layout/pyramid1"/>
    <dgm:cxn modelId="{9C8359F6-D8A1-4787-A272-217E0AE15BCE}" type="presParOf" srcId="{E55855A1-EC9E-41EF-AA5C-B0A6C62BC58F}" destId="{48B1057C-5EDF-4EC8-9A6B-B059EB7B0F8E}" srcOrd="1" destOrd="0" presId="urn:microsoft.com/office/officeart/2005/8/layout/pyramid1"/>
  </dgm:cxnLst>
  <dgm:bg>
    <a:noFill/>
  </dgm:bg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95621" y="230919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3166" y="3399271"/>
            <a:ext cx="3293944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795621" y="1815095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178918" y="230919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37589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5607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54243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738182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253238"/>
            <a:ext cx="45720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2726814"/>
            <a:ext cx="4572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1290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1457713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339502"/>
            <a:ext cx="4248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915566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92773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50241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159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0" y="0"/>
            <a:ext cx="4104456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995686"/>
            <a:ext cx="9144000" cy="2880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5631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4" y="131536"/>
            <a:ext cx="5796136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24000" y="3465106"/>
            <a:ext cx="432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4581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37417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968708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16533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1" r:id="rId3"/>
    <p:sldLayoutId id="2147483660" r:id="rId4"/>
    <p:sldLayoutId id="2147483662" r:id="rId5"/>
    <p:sldLayoutId id="2147483655" r:id="rId6"/>
    <p:sldLayoutId id="2147483663" r:id="rId7"/>
    <p:sldLayoutId id="2147483664" r:id="rId8"/>
    <p:sldLayoutId id="2147483668" r:id="rId9"/>
    <p:sldLayoutId id="2147483665" r:id="rId10"/>
    <p:sldLayoutId id="2147483670" r:id="rId11"/>
    <p:sldLayoutId id="2147483672" r:id="rId12"/>
    <p:sldLayoutId id="2147483656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071552"/>
            <a:ext cx="9144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dirty="0" smtClean="0"/>
              <a:t>TUGAS BESAR REKAYASA PERANGKAT LUNAK II</a:t>
            </a:r>
          </a:p>
          <a:p>
            <a:pPr algn="ctr"/>
            <a:r>
              <a:rPr lang="id-ID" sz="2800" b="1" dirty="0" smtClean="0"/>
              <a:t>APLIKASI BERBASIS WEBSITE </a:t>
            </a:r>
            <a:br>
              <a:rPr lang="id-ID" sz="2800" b="1" dirty="0" smtClean="0"/>
            </a:br>
            <a:r>
              <a:rPr lang="id-ID" sz="2800" b="1" dirty="0" smtClean="0"/>
              <a:t>PENGELOLAAN KARYA ILMIAH BERKUALITAS </a:t>
            </a:r>
            <a:endParaRPr lang="id-ID" sz="2800" b="1" dirty="0"/>
          </a:p>
        </p:txBody>
      </p:sp>
      <p:pic>
        <p:nvPicPr>
          <p:cNvPr id="1026" name="Picture 2" descr="C:\Users\user\Pictures\Captu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42858"/>
            <a:ext cx="1318487" cy="357190"/>
          </a:xfrm>
          <a:prstGeom prst="rect">
            <a:avLst/>
          </a:prstGeom>
          <a:noFill/>
        </p:spPr>
      </p:pic>
      <p:pic>
        <p:nvPicPr>
          <p:cNvPr id="1027" name="Picture 3" descr="C:\Users\user\Pictures\POLITEKNIK NEGERI BAT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7620" y="214296"/>
            <a:ext cx="1592425" cy="642942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500034" y="3000378"/>
            <a:ext cx="41434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Disusun Oleh :</a:t>
            </a:r>
          </a:p>
          <a:p>
            <a:r>
              <a:rPr lang="id-ID" b="1" dirty="0" smtClean="0"/>
              <a:t>KELOMPOK KERJA 1</a:t>
            </a:r>
          </a:p>
          <a:p>
            <a:endParaRPr lang="id-ID" dirty="0" smtClean="0"/>
          </a:p>
          <a:p>
            <a:r>
              <a:rPr lang="id-ID" dirty="0" smtClean="0"/>
              <a:t>Arya </a:t>
            </a:r>
            <a:r>
              <a:rPr lang="id-ID" dirty="0" smtClean="0"/>
              <a:t>Fachrezy Alfy  </a:t>
            </a:r>
            <a:r>
              <a:rPr lang="id-ID" dirty="0" smtClean="0"/>
              <a:t> 3311811044</a:t>
            </a:r>
            <a:r>
              <a:rPr lang="id-ID" dirty="0" smtClean="0"/>
              <a:t>	</a:t>
            </a:r>
          </a:p>
          <a:p>
            <a:r>
              <a:rPr lang="id-ID" dirty="0" smtClean="0"/>
              <a:t>Lakuntara Pallahidu 3311811015</a:t>
            </a:r>
          </a:p>
          <a:p>
            <a:r>
              <a:rPr lang="id-ID" dirty="0" smtClean="0"/>
              <a:t>Marina Akmal        </a:t>
            </a:r>
            <a:r>
              <a:rPr lang="id-ID" dirty="0" smtClean="0"/>
              <a:t>   3311811002</a:t>
            </a:r>
            <a:endParaRPr lang="id-ID" dirty="0"/>
          </a:p>
        </p:txBody>
      </p:sp>
      <p:sp>
        <p:nvSpPr>
          <p:cNvPr id="1029" name="AutoShape 5" descr="Gambar terka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11" name="Picture 10" descr="atlassian_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29190" y="2848591"/>
            <a:ext cx="4079840" cy="22949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00166" y="214296"/>
            <a:ext cx="62151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800" dirty="0" smtClean="0">
                <a:latin typeface="BankGothic Lt BT" pitchFamily="34" charset="0"/>
              </a:rPr>
              <a:t>STUDI KASUS</a:t>
            </a:r>
            <a:endParaRPr lang="id-ID" sz="4800" dirty="0">
              <a:latin typeface="BankGothic Lt BT" pitchFamily="34" charset="0"/>
            </a:endParaRPr>
          </a:p>
        </p:txBody>
      </p:sp>
      <p:pic>
        <p:nvPicPr>
          <p:cNvPr id="4" name="Picture 3" descr="C:\Users\user\Pictures\Captu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42858"/>
            <a:ext cx="1318487" cy="357190"/>
          </a:xfrm>
          <a:prstGeom prst="rect">
            <a:avLst/>
          </a:prstGeom>
          <a:noFill/>
        </p:spPr>
      </p:pic>
      <p:sp>
        <p:nvSpPr>
          <p:cNvPr id="69634" name="AutoShape 2" descr="Hasil gambar untuk BUILDING CARTOON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33" name="Group 32"/>
          <p:cNvGrpSpPr/>
          <p:nvPr/>
        </p:nvGrpSpPr>
        <p:grpSpPr>
          <a:xfrm>
            <a:off x="1649667" y="2128157"/>
            <a:ext cx="2286080" cy="3015344"/>
            <a:chOff x="1685507" y="1811984"/>
            <a:chExt cx="2286080" cy="3015344"/>
          </a:xfrm>
        </p:grpSpPr>
        <p:sp>
          <p:nvSpPr>
            <p:cNvPr id="34" name="Rectangle 33"/>
            <p:cNvSpPr/>
            <p:nvPr/>
          </p:nvSpPr>
          <p:spPr>
            <a:xfrm>
              <a:off x="3863587" y="2091024"/>
              <a:ext cx="108000" cy="273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351587" y="2091024"/>
              <a:ext cx="1620000" cy="10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685507" y="1811984"/>
              <a:ext cx="666080" cy="6660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123051" y="2128157"/>
            <a:ext cx="2287256" cy="3015344"/>
            <a:chOff x="5158891" y="1811984"/>
            <a:chExt cx="2287256" cy="3015344"/>
          </a:xfrm>
        </p:grpSpPr>
        <p:sp>
          <p:nvSpPr>
            <p:cNvPr id="38" name="Rectangle 37"/>
            <p:cNvSpPr/>
            <p:nvPr/>
          </p:nvSpPr>
          <p:spPr>
            <a:xfrm>
              <a:off x="5158891" y="2091024"/>
              <a:ext cx="108000" cy="273630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158891" y="2091024"/>
              <a:ext cx="1620000" cy="10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6780067" y="1811984"/>
              <a:ext cx="666080" cy="66608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786314" y="3286130"/>
            <a:ext cx="2276381" cy="1857370"/>
            <a:chOff x="4822853" y="3226405"/>
            <a:chExt cx="2276381" cy="1857370"/>
          </a:xfrm>
          <a:gradFill>
            <a:gsLst>
              <a:gs pos="0">
                <a:srgbClr val="85D8DE">
                  <a:lumMod val="70000"/>
                </a:srgbClr>
              </a:gs>
              <a:gs pos="100000">
                <a:srgbClr val="85D8DE">
                  <a:lumMod val="70000"/>
                </a:srgbClr>
              </a:gs>
            </a:gsLst>
            <a:lin ang="5400000" scaled="0"/>
          </a:gradFill>
        </p:grpSpPr>
        <p:sp>
          <p:nvSpPr>
            <p:cNvPr id="42" name="Rectangle 41"/>
            <p:cNvSpPr/>
            <p:nvPr/>
          </p:nvSpPr>
          <p:spPr>
            <a:xfrm>
              <a:off x="4822853" y="3505444"/>
              <a:ext cx="142876" cy="157833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822853" y="3505445"/>
              <a:ext cx="1620000" cy="10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6433154" y="3226405"/>
              <a:ext cx="666080" cy="66608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143108" y="3429006"/>
            <a:ext cx="2128676" cy="1714494"/>
            <a:chOff x="2178948" y="3244253"/>
            <a:chExt cx="2128676" cy="1714494"/>
          </a:xfrm>
          <a:gradFill>
            <a:gsLst>
              <a:gs pos="0">
                <a:srgbClr val="85D8DE">
                  <a:lumMod val="70000"/>
                </a:srgbClr>
              </a:gs>
              <a:gs pos="100000">
                <a:srgbClr val="85D8DE">
                  <a:lumMod val="70000"/>
                </a:srgbClr>
              </a:gs>
            </a:gsLst>
            <a:lin ang="5400000" scaled="0"/>
          </a:gradFill>
        </p:grpSpPr>
        <p:sp>
          <p:nvSpPr>
            <p:cNvPr id="46" name="Rectangle 45"/>
            <p:cNvSpPr/>
            <p:nvPr/>
          </p:nvSpPr>
          <p:spPr>
            <a:xfrm>
              <a:off x="4179212" y="3505444"/>
              <a:ext cx="128412" cy="145330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687624" y="3505445"/>
              <a:ext cx="1620000" cy="108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2178948" y="3244253"/>
              <a:ext cx="666080" cy="66608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Rectangle 9"/>
          <p:cNvSpPr/>
          <p:nvPr/>
        </p:nvSpPr>
        <p:spPr>
          <a:xfrm>
            <a:off x="2357422" y="3643320"/>
            <a:ext cx="266311" cy="24929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Rectangle 23"/>
          <p:cNvSpPr/>
          <p:nvPr/>
        </p:nvSpPr>
        <p:spPr>
          <a:xfrm>
            <a:off x="6919287" y="2368269"/>
            <a:ext cx="315959" cy="185855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Rectangle 30"/>
          <p:cNvSpPr/>
          <p:nvPr/>
        </p:nvSpPr>
        <p:spPr>
          <a:xfrm>
            <a:off x="1863407" y="2332221"/>
            <a:ext cx="238600" cy="237903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Oval 7"/>
          <p:cNvSpPr/>
          <p:nvPr/>
        </p:nvSpPr>
        <p:spPr>
          <a:xfrm>
            <a:off x="6572264" y="3429006"/>
            <a:ext cx="357190" cy="35440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53" name="Group 52"/>
          <p:cNvGrpSpPr/>
          <p:nvPr/>
        </p:nvGrpSpPr>
        <p:grpSpPr>
          <a:xfrm>
            <a:off x="4197518" y="1626451"/>
            <a:ext cx="666080" cy="3517050"/>
            <a:chOff x="4233358" y="1310278"/>
            <a:chExt cx="666080" cy="3517050"/>
          </a:xfrm>
          <a:gradFill>
            <a:gsLst>
              <a:gs pos="0">
                <a:srgbClr val="85D8DE">
                  <a:lumMod val="70000"/>
                </a:srgbClr>
              </a:gs>
              <a:gs pos="100000">
                <a:srgbClr val="85D8DE">
                  <a:lumMod val="70000"/>
                </a:srgbClr>
              </a:gs>
            </a:gsLst>
            <a:lin ang="5400000" scaled="0"/>
          </a:gradFill>
        </p:grpSpPr>
        <p:sp>
          <p:nvSpPr>
            <p:cNvPr id="54" name="Rectangle 53"/>
            <p:cNvSpPr/>
            <p:nvPr/>
          </p:nvSpPr>
          <p:spPr>
            <a:xfrm>
              <a:off x="4512398" y="1586968"/>
              <a:ext cx="108000" cy="32403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4233358" y="1310278"/>
              <a:ext cx="666080" cy="66608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Rectangle 9"/>
          <p:cNvSpPr/>
          <p:nvPr/>
        </p:nvSpPr>
        <p:spPr>
          <a:xfrm>
            <a:off x="4380276" y="1794847"/>
            <a:ext cx="329824" cy="32928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57" name="Group 56"/>
          <p:cNvGrpSpPr/>
          <p:nvPr/>
        </p:nvGrpSpPr>
        <p:grpSpPr>
          <a:xfrm>
            <a:off x="3214678" y="1071552"/>
            <a:ext cx="2830257" cy="491553"/>
            <a:chOff x="1472558" y="998559"/>
            <a:chExt cx="2765965" cy="491553"/>
          </a:xfrm>
        </p:grpSpPr>
        <p:sp>
          <p:nvSpPr>
            <p:cNvPr id="58" name="TextBox 57"/>
            <p:cNvSpPr txBox="1"/>
            <p:nvPr/>
          </p:nvSpPr>
          <p:spPr>
            <a:xfrm>
              <a:off x="1472558" y="1213113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id-ID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Perguruan Tinggi (Universitas)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id-ID" altLang="ko-KR" sz="1200" b="1" dirty="0" smtClean="0">
                  <a:cs typeface="Arial" pitchFamily="34" charset="0"/>
                </a:rPr>
                <a:t>Fokus Awal Proyek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sp>
        <p:nvSpPr>
          <p:cNvPr id="60" name="Rectangle 59"/>
          <p:cNvSpPr/>
          <p:nvPr/>
        </p:nvSpPr>
        <p:spPr>
          <a:xfrm>
            <a:off x="4929190" y="1571618"/>
            <a:ext cx="39290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200" b="1" dirty="0" smtClean="0"/>
              <a:t>Karakteristik universitas yang </a:t>
            </a:r>
            <a:r>
              <a:rPr lang="id-ID" sz="1200" b="1" dirty="0" smtClean="0"/>
              <a:t>diinginkan</a:t>
            </a:r>
            <a:endParaRPr lang="id-ID" sz="1200" b="1" dirty="0" smtClean="0"/>
          </a:p>
          <a:p>
            <a:r>
              <a:rPr lang="id-ID" sz="1200" dirty="0" smtClean="0"/>
              <a:t>1. Memiliki sistem arsip digital yang terintegrasi </a:t>
            </a:r>
          </a:p>
          <a:p>
            <a:r>
              <a:rPr lang="id-ID" sz="1200" dirty="0" smtClean="0"/>
              <a:t>2. Mudah dalam pencarian dokumen </a:t>
            </a:r>
            <a:endParaRPr lang="id-ID" sz="1200" dirty="0"/>
          </a:p>
        </p:txBody>
      </p:sp>
      <p:grpSp>
        <p:nvGrpSpPr>
          <p:cNvPr id="62" name="Group 61"/>
          <p:cNvGrpSpPr/>
          <p:nvPr/>
        </p:nvGrpSpPr>
        <p:grpSpPr>
          <a:xfrm>
            <a:off x="428596" y="3929072"/>
            <a:ext cx="4643470" cy="1214428"/>
            <a:chOff x="1472558" y="855683"/>
            <a:chExt cx="2765965" cy="1214428"/>
          </a:xfrm>
        </p:grpSpPr>
        <p:sp>
          <p:nvSpPr>
            <p:cNvPr id="63" name="TextBox 62"/>
            <p:cNvSpPr txBox="1"/>
            <p:nvPr/>
          </p:nvSpPr>
          <p:spPr>
            <a:xfrm>
              <a:off x="1472558" y="1054448"/>
              <a:ext cx="1829792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i-FI" sz="1200" dirty="0" smtClean="0"/>
                <a:t>1. Memaksimalkan efisiensi dari pencarian Karya Ilmiah </a:t>
              </a:r>
              <a:endParaRPr lang="id-ID" sz="1200" dirty="0" smtClean="0"/>
            </a:p>
            <a:p>
              <a:r>
                <a:rPr lang="fi-FI" sz="1200" dirty="0" smtClean="0"/>
                <a:t>2. M</a:t>
              </a:r>
              <a:r>
                <a:rPr lang="id-ID" sz="1200" dirty="0" smtClean="0"/>
                <a:t>e</a:t>
              </a:r>
              <a:r>
                <a:rPr lang="fi-FI" sz="1200" dirty="0" smtClean="0"/>
                <a:t>ningkatkan kemudahan dalam pembuatan Karya Ilmiah. </a:t>
              </a:r>
              <a:endParaRPr lang="id-ID" sz="1200" dirty="0" smtClean="0"/>
            </a:p>
            <a:p>
              <a:r>
                <a:rPr lang="it-IT" sz="1200" dirty="0" smtClean="0"/>
                <a:t>3. Membagi informasi secara detail</a:t>
              </a:r>
              <a:r>
                <a:rPr lang="it-IT" sz="1200" i="1" dirty="0" smtClean="0"/>
                <a:t>. </a:t>
              </a:r>
              <a:endParaRPr lang="it-IT" sz="1200" i="1" dirty="0" smtClean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472558" y="855683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id-ID" altLang="ko-KR" sz="1200" b="1" dirty="0" smtClean="0">
                  <a:cs typeface="Arial" pitchFamily="34" charset="0"/>
                </a:rPr>
                <a:t>Tujuan Proyek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357818" y="4046116"/>
            <a:ext cx="3500462" cy="1097384"/>
            <a:chOff x="1472558" y="998559"/>
            <a:chExt cx="4398358" cy="1097384"/>
          </a:xfrm>
        </p:grpSpPr>
        <p:sp>
          <p:nvSpPr>
            <p:cNvPr id="67" name="TextBox 66"/>
            <p:cNvSpPr txBox="1"/>
            <p:nvPr/>
          </p:nvSpPr>
          <p:spPr>
            <a:xfrm>
              <a:off x="1472558" y="1157224"/>
              <a:ext cx="4398358" cy="93871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id-ID" sz="1100" dirty="0" smtClean="0"/>
                <a:t>1. Mengoperasikan fasilitas sebagai sistem (bukan </a:t>
              </a:r>
              <a:r>
                <a:rPr lang="id-ID" sz="1100" dirty="0" smtClean="0"/>
                <a:t>   sebagai </a:t>
              </a:r>
              <a:r>
                <a:rPr lang="id-ID" sz="1100" dirty="0" smtClean="0"/>
                <a:t>garasi </a:t>
              </a:r>
              <a:r>
                <a:rPr lang="id-ID" sz="1100" i="1" dirty="0" smtClean="0"/>
                <a:t>individual). </a:t>
              </a:r>
              <a:endParaRPr lang="id-ID" sz="1100" dirty="0" smtClean="0"/>
            </a:p>
            <a:p>
              <a:r>
                <a:rPr lang="fi-FI" sz="1100" dirty="0" smtClean="0"/>
                <a:t>2. Menampilkan informasi ketersediaan Karya Ilmiah</a:t>
              </a:r>
              <a:r>
                <a:rPr lang="fi-FI" sz="1100" i="1" dirty="0" smtClean="0"/>
                <a:t>. </a:t>
              </a:r>
              <a:endParaRPr lang="id-ID" sz="1100" dirty="0" smtClean="0"/>
            </a:p>
            <a:p>
              <a:r>
                <a:rPr lang="id-ID" sz="1100" dirty="0" smtClean="0"/>
                <a:t>3. Mendukung koordinasi dengan sistem lain yang </a:t>
              </a:r>
              <a:r>
                <a:rPr lang="id-ID" sz="1100" dirty="0" smtClean="0"/>
                <a:t>    telah </a:t>
              </a:r>
              <a:r>
                <a:rPr lang="id-ID" sz="1100" dirty="0" smtClean="0"/>
                <a:t>terintegrasi 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id-ID" altLang="ko-KR" sz="1200" b="1" dirty="0" smtClean="0">
                  <a:cs typeface="Arial" pitchFamily="34" charset="0"/>
                </a:rPr>
                <a:t>Hasil yang diharapkan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sp>
        <p:nvSpPr>
          <p:cNvPr id="69" name="Rectangle 68"/>
          <p:cNvSpPr/>
          <p:nvPr/>
        </p:nvSpPr>
        <p:spPr>
          <a:xfrm>
            <a:off x="5286380" y="2571750"/>
            <a:ext cx="600077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100" b="1" dirty="0" smtClean="0"/>
              <a:t>Keuntungan </a:t>
            </a:r>
            <a:r>
              <a:rPr lang="id-ID" sz="1100" b="1" dirty="0" smtClean="0"/>
              <a:t> </a:t>
            </a:r>
            <a:endParaRPr lang="id-ID" sz="1100" b="1" dirty="0" smtClean="0"/>
          </a:p>
          <a:p>
            <a:r>
              <a:rPr lang="id-ID" sz="1100" dirty="0" smtClean="0"/>
              <a:t>1. Meningkatkan kepuasan pengguna. </a:t>
            </a:r>
          </a:p>
          <a:p>
            <a:r>
              <a:rPr lang="it-IT" sz="1100" dirty="0" smtClean="0"/>
              <a:t>2. Menjadi media berbagi informasi. </a:t>
            </a:r>
            <a:endParaRPr lang="id-ID" sz="1100" dirty="0" smtClean="0"/>
          </a:p>
          <a:p>
            <a:r>
              <a:rPr lang="fi-FI" sz="1100" dirty="0" smtClean="0"/>
              <a:t>3. Meningkatkan efisiensi pembuatan Karya Ilmiah. </a:t>
            </a:r>
          </a:p>
        </p:txBody>
      </p:sp>
      <p:sp>
        <p:nvSpPr>
          <p:cNvPr id="70" name="Rectangle 69"/>
          <p:cNvSpPr/>
          <p:nvPr/>
        </p:nvSpPr>
        <p:spPr>
          <a:xfrm>
            <a:off x="-785850" y="2571750"/>
            <a:ext cx="4572000" cy="9387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id-ID" sz="1100" b="1" dirty="0" smtClean="0"/>
              <a:t>Teknologi</a:t>
            </a:r>
          </a:p>
          <a:p>
            <a:pPr algn="r"/>
            <a:r>
              <a:rPr lang="id-ID" sz="1100" dirty="0" smtClean="0"/>
              <a:t>PC Set  </a:t>
            </a:r>
            <a:endParaRPr lang="id-ID" sz="1100" dirty="0" smtClean="0"/>
          </a:p>
          <a:p>
            <a:pPr algn="r"/>
            <a:r>
              <a:rPr lang="id-ID" sz="1100" dirty="0" smtClean="0"/>
              <a:t>Storage </a:t>
            </a:r>
            <a:r>
              <a:rPr lang="id-ID" sz="1100" dirty="0" smtClean="0"/>
              <a:t>( Server, NAS QNAP Cloud) </a:t>
            </a:r>
            <a:endParaRPr lang="id-ID" sz="1100" dirty="0" smtClean="0"/>
          </a:p>
          <a:p>
            <a:pPr algn="r"/>
            <a:r>
              <a:rPr lang="id-ID" sz="1100" dirty="0" smtClean="0"/>
              <a:t> </a:t>
            </a:r>
            <a:r>
              <a:rPr lang="id-ID" sz="1100" dirty="0" smtClean="0"/>
              <a:t>Scanner </a:t>
            </a:r>
            <a:endParaRPr lang="id-ID" sz="1100" dirty="0" smtClean="0"/>
          </a:p>
          <a:p>
            <a:pPr algn="r"/>
            <a:r>
              <a:rPr lang="id-ID" sz="1100" dirty="0" smtClean="0"/>
              <a:t>Internet</a:t>
            </a:r>
            <a:endParaRPr lang="id-ID" sz="1100" dirty="0"/>
          </a:p>
        </p:txBody>
      </p:sp>
      <p:sp>
        <p:nvSpPr>
          <p:cNvPr id="71" name="Rectangle 70"/>
          <p:cNvSpPr/>
          <p:nvPr/>
        </p:nvSpPr>
        <p:spPr>
          <a:xfrm>
            <a:off x="2214546" y="157161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d-ID" sz="1200" b="1" dirty="0" smtClean="0"/>
              <a:t>Perangkat Lunak </a:t>
            </a:r>
          </a:p>
          <a:p>
            <a:r>
              <a:rPr lang="id-ID" sz="1200" dirty="0" smtClean="0"/>
              <a:t>1</a:t>
            </a:r>
            <a:r>
              <a:rPr lang="id-ID" sz="1200" dirty="0" smtClean="0"/>
              <a:t>. Web Server </a:t>
            </a:r>
          </a:p>
          <a:p>
            <a:r>
              <a:rPr lang="id-ID" sz="1200" dirty="0" smtClean="0"/>
              <a:t>2. Basis data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14480" y="500048"/>
            <a:ext cx="569579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4400" dirty="0" smtClean="0">
                <a:latin typeface="BankGothic Lt BT" pitchFamily="34" charset="0"/>
              </a:rPr>
              <a:t>Manajemen resiko</a:t>
            </a:r>
            <a:endParaRPr lang="id-ID" sz="4400" dirty="0">
              <a:latin typeface="BankGothic Lt BT" pitchFamily="34" charset="0"/>
            </a:endParaRPr>
          </a:p>
        </p:txBody>
      </p:sp>
      <p:pic>
        <p:nvPicPr>
          <p:cNvPr id="4" name="Picture 3" descr="C:\Users\user\Pictures\Captu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42858"/>
            <a:ext cx="1318487" cy="357190"/>
          </a:xfrm>
          <a:prstGeom prst="rect">
            <a:avLst/>
          </a:prstGeom>
          <a:noFill/>
        </p:spPr>
      </p:pic>
      <p:graphicFrame>
        <p:nvGraphicFramePr>
          <p:cNvPr id="5" name="SmartAr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17541724"/>
              </p:ext>
            </p:extLst>
          </p:nvPr>
        </p:nvGraphicFramePr>
        <p:xfrm>
          <a:off x="697056" y="1363386"/>
          <a:ext cx="3831054" cy="3285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직사각형 9"/>
          <p:cNvSpPr/>
          <p:nvPr/>
        </p:nvSpPr>
        <p:spPr>
          <a:xfrm>
            <a:off x="5140178" y="1517667"/>
            <a:ext cx="504055" cy="504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cs typeface="Arial" pitchFamily="34" charset="0"/>
              </a:rPr>
              <a:t>A</a:t>
            </a:r>
            <a:endParaRPr lang="ko-KR" altLang="en-US" b="1" dirty="0">
              <a:cs typeface="Arial" pitchFamily="34" charset="0"/>
            </a:endParaRPr>
          </a:p>
        </p:txBody>
      </p:sp>
      <p:sp>
        <p:nvSpPr>
          <p:cNvPr id="7" name="직사각형 15"/>
          <p:cNvSpPr/>
          <p:nvPr/>
        </p:nvSpPr>
        <p:spPr>
          <a:xfrm>
            <a:off x="5140178" y="2151969"/>
            <a:ext cx="504055" cy="504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cs typeface="Arial" pitchFamily="34" charset="0"/>
              </a:rPr>
              <a:t>B</a:t>
            </a:r>
            <a:endParaRPr lang="ko-KR" altLang="en-US" b="1" dirty="0">
              <a:cs typeface="Arial" pitchFamily="34" charset="0"/>
            </a:endParaRPr>
          </a:p>
        </p:txBody>
      </p:sp>
      <p:sp>
        <p:nvSpPr>
          <p:cNvPr id="8" name="직사각형 17"/>
          <p:cNvSpPr/>
          <p:nvPr/>
        </p:nvSpPr>
        <p:spPr>
          <a:xfrm>
            <a:off x="5140178" y="2775677"/>
            <a:ext cx="504055" cy="50400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cs typeface="Arial" pitchFamily="34" charset="0"/>
              </a:rPr>
              <a:t>C</a:t>
            </a:r>
            <a:endParaRPr lang="ko-KR" altLang="en-US" b="1" dirty="0">
              <a:cs typeface="Arial" pitchFamily="34" charset="0"/>
            </a:endParaRPr>
          </a:p>
        </p:txBody>
      </p:sp>
      <p:sp>
        <p:nvSpPr>
          <p:cNvPr id="9" name="직사각형 19"/>
          <p:cNvSpPr/>
          <p:nvPr/>
        </p:nvSpPr>
        <p:spPr>
          <a:xfrm>
            <a:off x="5140178" y="3399385"/>
            <a:ext cx="504055" cy="50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cs typeface="Arial" pitchFamily="34" charset="0"/>
              </a:rPr>
              <a:t>D</a:t>
            </a:r>
            <a:endParaRPr lang="ko-KR" altLang="en-US" b="1" dirty="0">
              <a:cs typeface="Arial" pitchFamily="34" charset="0"/>
            </a:endParaRPr>
          </a:p>
        </p:txBody>
      </p:sp>
      <p:sp>
        <p:nvSpPr>
          <p:cNvPr id="10" name="직사각형 21"/>
          <p:cNvSpPr/>
          <p:nvPr/>
        </p:nvSpPr>
        <p:spPr>
          <a:xfrm>
            <a:off x="5140178" y="4023093"/>
            <a:ext cx="504055" cy="504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cs typeface="Arial" pitchFamily="34" charset="0"/>
              </a:rPr>
              <a:t>E</a:t>
            </a:r>
            <a:endParaRPr lang="ko-KR" altLang="en-US" b="1" dirty="0"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749233" y="1431557"/>
            <a:ext cx="3394767" cy="645441"/>
            <a:chOff x="1472558" y="998559"/>
            <a:chExt cx="3317652" cy="645441"/>
          </a:xfrm>
        </p:grpSpPr>
        <p:sp>
          <p:nvSpPr>
            <p:cNvPr id="12" name="TextBox 11"/>
            <p:cNvSpPr txBox="1"/>
            <p:nvPr/>
          </p:nvSpPr>
          <p:spPr>
            <a:xfrm>
              <a:off x="1472558" y="1213113"/>
              <a:ext cx="3317652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id-ID" sz="1000" dirty="0" smtClean="0"/>
                <a:t>tahap </a:t>
              </a:r>
              <a:r>
                <a:rPr lang="id-ID" sz="1000" dirty="0" smtClean="0"/>
                <a:t>ini suatu sistem didefinisikan, </a:t>
              </a:r>
              <a:r>
                <a:rPr lang="id-ID" sz="1000" dirty="0" smtClean="0"/>
                <a:t>menyangkut             </a:t>
              </a:r>
              <a:r>
                <a:rPr lang="id-ID" sz="1000" dirty="0" smtClean="0"/>
                <a:t>ruang lingkup pengembangan yang </a:t>
              </a:r>
              <a:r>
                <a:rPr lang="id-ID" sz="1000" dirty="0" smtClean="0"/>
                <a:t>akan dibuat </a:t>
              </a:r>
              <a:r>
                <a:rPr lang="id-ID" sz="1200" dirty="0" smtClean="0"/>
                <a:t>	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id-ID" sz="1200" b="1" dirty="0" smtClean="0"/>
                <a:t>Investigasi </a:t>
              </a:r>
              <a:r>
                <a:rPr lang="id-ID" sz="1200" dirty="0" smtClean="0"/>
                <a:t>	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749233" y="2057914"/>
            <a:ext cx="3537675" cy="999384"/>
            <a:chOff x="1472558" y="998559"/>
            <a:chExt cx="3457313" cy="999384"/>
          </a:xfrm>
        </p:grpSpPr>
        <p:sp>
          <p:nvSpPr>
            <p:cNvPr id="15" name="TextBox 14"/>
            <p:cNvSpPr txBox="1"/>
            <p:nvPr/>
          </p:nvSpPr>
          <p:spPr>
            <a:xfrm>
              <a:off x="1472558" y="1213113"/>
              <a:ext cx="3457313" cy="7848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sv-SE" sz="1050" dirty="0" smtClean="0"/>
                <a:t>tahap dimana suatu sistem informasi dirancang, </a:t>
              </a:r>
              <a:r>
                <a:rPr lang="id-ID" sz="1050" dirty="0" smtClean="0"/>
                <a:t>            </a:t>
              </a:r>
              <a:r>
                <a:rPr lang="sv-SE" sz="1050" dirty="0" smtClean="0"/>
                <a:t>pembelian </a:t>
              </a:r>
              <a:r>
                <a:rPr lang="sv-SE" sz="1050" dirty="0" smtClean="0"/>
                <a:t>komponen pendukung sistem di laksanakan </a:t>
              </a:r>
              <a:r>
                <a:rPr lang="sv-SE" sz="1200" dirty="0" smtClean="0"/>
                <a:t>	</a:t>
              </a:r>
            </a:p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id-ID" sz="1200" b="1" dirty="0" smtClean="0"/>
                <a:t>Pengembangan</a:t>
              </a:r>
              <a:r>
                <a:rPr lang="id-ID" sz="1200" dirty="0" smtClean="0"/>
                <a:t> 	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49233" y="2684271"/>
            <a:ext cx="3394767" cy="630052"/>
            <a:chOff x="1472558" y="998559"/>
            <a:chExt cx="3317651" cy="630052"/>
          </a:xfrm>
        </p:grpSpPr>
        <p:sp>
          <p:nvSpPr>
            <p:cNvPr id="18" name="TextBox 17"/>
            <p:cNvSpPr txBox="1"/>
            <p:nvPr/>
          </p:nvSpPr>
          <p:spPr>
            <a:xfrm>
              <a:off x="1472558" y="1213113"/>
              <a:ext cx="3317651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id-ID" sz="1050" dirty="0" smtClean="0"/>
                <a:t>tahap </a:t>
              </a:r>
              <a:r>
                <a:rPr lang="id-ID" sz="1050" dirty="0" smtClean="0"/>
                <a:t>ini kebutuhan atas keamanan sistem </a:t>
              </a:r>
              <a:r>
                <a:rPr lang="id-ID" sz="1050" dirty="0" smtClean="0"/>
                <a:t>               dikonfigurasikan</a:t>
              </a:r>
              <a:r>
                <a:rPr lang="id-ID" sz="1050" dirty="0" smtClean="0"/>
                <a:t>, aplikasi sistem di uji </a:t>
              </a:r>
              <a:r>
                <a:rPr lang="id-ID" sz="1050" dirty="0" smtClean="0"/>
                <a:t>coba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id-ID" sz="1200" b="1" dirty="0" smtClean="0"/>
                <a:t>Implementasi </a:t>
              </a:r>
              <a:r>
                <a:rPr lang="id-ID" sz="1200" dirty="0" smtClean="0"/>
                <a:t>	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749233" y="3310628"/>
            <a:ext cx="3394767" cy="630052"/>
            <a:chOff x="1472558" y="998559"/>
            <a:chExt cx="3317652" cy="630052"/>
          </a:xfrm>
        </p:grpSpPr>
        <p:sp>
          <p:nvSpPr>
            <p:cNvPr id="21" name="TextBox 20"/>
            <p:cNvSpPr txBox="1"/>
            <p:nvPr/>
          </p:nvSpPr>
          <p:spPr>
            <a:xfrm>
              <a:off x="1472558" y="1213113"/>
              <a:ext cx="3317652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id-ID" sz="1050" dirty="0" smtClean="0"/>
                <a:t>t</a:t>
              </a:r>
              <a:r>
                <a:rPr lang="id-ID" sz="1050" dirty="0" smtClean="0"/>
                <a:t>ahap dimana sistem </a:t>
              </a:r>
              <a:r>
                <a:rPr lang="id-ID" sz="1050" dirty="0" smtClean="0"/>
                <a:t>membutuhkan </a:t>
              </a:r>
              <a:r>
                <a:rPr lang="id-ID" sz="1050" dirty="0" smtClean="0"/>
                <a:t>modifikasi, dan    perawatan baik dari sisi software dan hardware</a:t>
              </a:r>
              <a:endParaRPr lang="id-ID" sz="1200" dirty="0" smtClean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472558" y="998559"/>
              <a:ext cx="276596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id-ID" sz="1200" b="1" dirty="0" smtClean="0"/>
                <a:t>Pengoperasian dan Perawatan </a:t>
              </a:r>
              <a:r>
                <a:rPr lang="id-ID" sz="1200" dirty="0" smtClean="0"/>
                <a:t>	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749233" y="3936983"/>
            <a:ext cx="2830257" cy="814718"/>
            <a:chOff x="1472558" y="998559"/>
            <a:chExt cx="2765965" cy="814718"/>
          </a:xfrm>
        </p:grpSpPr>
        <p:sp>
          <p:nvSpPr>
            <p:cNvPr id="24" name="TextBox 23"/>
            <p:cNvSpPr txBox="1"/>
            <p:nvPr/>
          </p:nvSpPr>
          <p:spPr>
            <a:xfrm>
              <a:off x="1472558" y="1213113"/>
              <a:ext cx="2765965" cy="6001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id-ID" sz="1050" dirty="0" smtClean="0"/>
                <a:t>t</a:t>
              </a:r>
              <a:r>
                <a:rPr lang="id-ID" sz="1050" dirty="0" smtClean="0"/>
                <a:t>ahap investasi </a:t>
              </a:r>
              <a:r>
                <a:rPr lang="id-ID" sz="1050" dirty="0" smtClean="0"/>
                <a:t>baru karena unjuk kerja atas sistem tersebut telah berkurang </a:t>
              </a:r>
              <a:r>
                <a:rPr lang="id-ID" sz="1200" dirty="0" smtClean="0"/>
                <a:t>	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72558" y="998559"/>
              <a:ext cx="276596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id-ID" sz="1200" b="1" dirty="0" smtClean="0"/>
                <a:t>Penyelesaian/penyebaran</a:t>
              </a:r>
              <a:r>
                <a:rPr lang="id-ID" sz="1200" dirty="0" smtClean="0"/>
                <a:t> 	</a:t>
              </a:r>
            </a:p>
          </p:txBody>
        </p:sp>
      </p:grpSp>
      <p:cxnSp>
        <p:nvCxnSpPr>
          <p:cNvPr id="26" name="직선 연결선 2"/>
          <p:cNvCxnSpPr/>
          <p:nvPr/>
        </p:nvCxnSpPr>
        <p:spPr>
          <a:xfrm>
            <a:off x="3015942" y="1769667"/>
            <a:ext cx="2016224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"/>
          <p:cNvCxnSpPr/>
          <p:nvPr/>
        </p:nvCxnSpPr>
        <p:spPr>
          <a:xfrm>
            <a:off x="3428992" y="2428874"/>
            <a:ext cx="1587596" cy="1588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"/>
          <p:cNvCxnSpPr/>
          <p:nvPr/>
        </p:nvCxnSpPr>
        <p:spPr>
          <a:xfrm>
            <a:off x="3786182" y="3071816"/>
            <a:ext cx="1230406" cy="1588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2"/>
          <p:cNvCxnSpPr/>
          <p:nvPr/>
        </p:nvCxnSpPr>
        <p:spPr>
          <a:xfrm>
            <a:off x="4143372" y="3714758"/>
            <a:ext cx="873216" cy="1588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2"/>
          <p:cNvCxnSpPr/>
          <p:nvPr/>
        </p:nvCxnSpPr>
        <p:spPr>
          <a:xfrm>
            <a:off x="4500562" y="4286262"/>
            <a:ext cx="516026" cy="1588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user\Pictures\Captu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42858"/>
            <a:ext cx="1318487" cy="35719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714480" y="428610"/>
            <a:ext cx="599991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4400" dirty="0" smtClean="0">
                <a:latin typeface="BankGothic Lt BT" pitchFamily="34" charset="0"/>
              </a:rPr>
              <a:t>AKTIVITAS GLOBAL</a:t>
            </a:r>
            <a:endParaRPr lang="id-ID" sz="4400" dirty="0">
              <a:latin typeface="BankGothic Lt BT" pitchFamily="34" charset="0"/>
            </a:endParaRPr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1142990"/>
            <a:ext cx="4572032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14546" y="3071816"/>
            <a:ext cx="4577179" cy="2071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user\Pictures\Captu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42858"/>
            <a:ext cx="1318487" cy="357190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0300C00-5CCE-449B-9CE5-F1BD60628962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E90AF27-C1A1-492E-B7EC-C08391F59C56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2B04715-0D27-434D-B8DF-37ED62C2DD67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0300C00-5CCE-449B-9CE5-F1BD60628962}"/>
              </a:ext>
            </a:extLst>
          </p:cNvPr>
          <p:cNvSpPr txBox="1"/>
          <p:nvPr/>
        </p:nvSpPr>
        <p:spPr>
          <a:xfrm>
            <a:off x="714348" y="1500180"/>
            <a:ext cx="5779598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7200" b="1" dirty="0" smtClean="0">
                <a:latin typeface="Arial" pitchFamily="34" charset="0"/>
                <a:cs typeface="Arial" pitchFamily="34" charset="0"/>
              </a:rPr>
              <a:t>TERIMA </a:t>
            </a:r>
          </a:p>
          <a:p>
            <a:r>
              <a:rPr lang="id-ID" altLang="ko-KR" sz="7200" b="1" dirty="0" smtClean="0">
                <a:latin typeface="Arial" pitchFamily="34" charset="0"/>
                <a:cs typeface="Arial" pitchFamily="34" charset="0"/>
              </a:rPr>
              <a:t>KASIH</a:t>
            </a:r>
            <a:endParaRPr lang="ko-KR" altLang="en-US" sz="7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E90AF27-C1A1-492E-B7EC-C08391F59C56}"/>
              </a:ext>
            </a:extLst>
          </p:cNvPr>
          <p:cNvSpPr txBox="1"/>
          <p:nvPr/>
        </p:nvSpPr>
        <p:spPr>
          <a:xfrm>
            <a:off x="864104" y="44009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Picture 12" descr="technical-animation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784" y="0"/>
            <a:ext cx="5076216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user\Pictures\Captu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42858"/>
            <a:ext cx="1318487" cy="357190"/>
          </a:xfrm>
          <a:prstGeom prst="rect">
            <a:avLst/>
          </a:prstGeom>
          <a:noFill/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85786" y="1214428"/>
          <a:ext cx="7643866" cy="3429027"/>
        </p:xfrm>
        <a:graphic>
          <a:graphicData uri="http://schemas.openxmlformats.org/drawingml/2006/table">
            <a:tbl>
              <a:tblPr/>
              <a:tblGrid>
                <a:gridCol w="488473"/>
                <a:gridCol w="2652559"/>
                <a:gridCol w="523999"/>
                <a:gridCol w="568405"/>
                <a:gridCol w="568405"/>
                <a:gridCol w="568405"/>
                <a:gridCol w="568405"/>
                <a:gridCol w="568405"/>
                <a:gridCol w="568405"/>
                <a:gridCol w="568405"/>
              </a:tblGrid>
              <a:tr h="32436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d-ID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NO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088" marR="7088" marT="70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JENIS KEGIATAN</a:t>
                      </a:r>
                    </a:p>
                  </a:txBody>
                  <a:tcPr marL="7088" marR="7088" marT="7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id-ID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OKTOBER</a:t>
                      </a:r>
                    </a:p>
                  </a:txBody>
                  <a:tcPr marL="7088" marR="7088" marT="7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id-ID" sz="1400" b="1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NOVEMBER</a:t>
                      </a:r>
                      <a:endParaRPr lang="id-ID" sz="14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088" marR="7088" marT="7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308921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7088" marR="7088" marT="7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7088" marR="7088" marT="7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7088" marR="7088" marT="7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7088" marR="7088" marT="7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7088" marR="7088" marT="7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7088" marR="7088" marT="7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7088" marR="7088" marT="7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7088" marR="7088" marT="7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</a:tr>
              <a:tr h="308921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7088" marR="7088" marT="70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Pengkajian dan Pencarian Referensi</a:t>
                      </a:r>
                    </a:p>
                  </a:txBody>
                  <a:tcPr marL="7088" marR="7088" marT="7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088" marR="7088" marT="7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088" marR="7088" marT="7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088" marR="7088" marT="7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088" marR="7088" marT="7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088" marR="7088" marT="7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088" marR="7088" marT="7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088" marR="7088" marT="7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088" marR="7088" marT="7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921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7088" marR="7088" marT="70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Penyusunan Abstaksi</a:t>
                      </a:r>
                    </a:p>
                  </a:txBody>
                  <a:tcPr marL="7088" marR="7088" marT="7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088" marR="7088" marT="7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088" marR="7088" marT="7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088" marR="7088" marT="7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088" marR="7088" marT="7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088" marR="7088" marT="7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088" marR="7088" marT="7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088" marR="7088" marT="7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088" marR="7088" marT="7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921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7088" marR="7088" marT="70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Pembuatan</a:t>
                      </a:r>
                      <a:r>
                        <a:rPr lang="id-ID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ERD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88" marR="7088" marT="7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088" marR="7088" marT="7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088" marR="7088" marT="7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088" marR="7088" marT="7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088" marR="7088" marT="7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088" marR="7088" marT="7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088" marR="7088" marT="7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088" marR="7088" marT="7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088" marR="7088" marT="7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921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7088" marR="7088" marT="70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Pembuatan </a:t>
                      </a:r>
                      <a:r>
                        <a:rPr lang="id-ID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UML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88" marR="7088" marT="7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088" marR="7088" marT="7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088" marR="7088" marT="7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088" marR="7088" marT="7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088" marR="7088" marT="7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088" marR="7088" marT="7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088" marR="7088" marT="7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088" marR="7088" marT="7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088" marR="7088" marT="7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921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7088" marR="7088" marT="70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Pembuatan Use Case</a:t>
                      </a:r>
                    </a:p>
                  </a:txBody>
                  <a:tcPr marL="7088" marR="7088" marT="7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088" marR="7088" marT="7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088" marR="7088" marT="7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088" marR="7088" marT="7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088" marR="7088" marT="7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088" marR="7088" marT="7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088" marR="7088" marT="7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088" marR="7088" marT="7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088" marR="7088" marT="7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921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7088" marR="7088" marT="70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Pembuatan Class Diagram</a:t>
                      </a:r>
                    </a:p>
                  </a:txBody>
                  <a:tcPr marL="7088" marR="7088" marT="7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088" marR="7088" marT="7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088" marR="7088" marT="7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088" marR="7088" marT="7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088" marR="7088" marT="7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088" marR="7088" marT="7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088" marR="7088" marT="7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088" marR="7088" marT="7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088" marR="7088" marT="7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921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</a:p>
                  </a:txBody>
                  <a:tcPr marL="7088" marR="7088" marT="70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Pembuatan Activity Diagram</a:t>
                      </a:r>
                    </a:p>
                  </a:txBody>
                  <a:tcPr marL="7088" marR="7088" marT="7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088" marR="7088" marT="7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088" marR="7088" marT="7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088" marR="7088" marT="7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088" marR="7088" marT="7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088" marR="7088" marT="7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088" marR="7088" marT="7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088" marR="7088" marT="7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088" marR="7088" marT="7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921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7088" marR="7088" marT="70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Pembuatan Sequence Diagram</a:t>
                      </a:r>
                    </a:p>
                  </a:txBody>
                  <a:tcPr marL="7088" marR="7088" marT="7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088" marR="7088" marT="7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088" marR="7088" marT="7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088" marR="7088" marT="7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088" marR="7088" marT="7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088" marR="7088" marT="7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088" marR="7088" marT="7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088" marR="7088" marT="7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088" marR="7088" marT="7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369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</a:p>
                  </a:txBody>
                  <a:tcPr marL="7088" marR="7088" marT="70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Penulisan Laporan dan </a:t>
                      </a:r>
                      <a:r>
                        <a:rPr lang="id-ID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PPT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88" marR="7088" marT="7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088" marR="7088" marT="7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088" marR="7088" marT="7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088" marR="7088" marT="7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088" marR="7088" marT="7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088" marR="7088" marT="7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088" marR="7088" marT="7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088" marR="7088" marT="7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088" marR="7088" marT="7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214546" y="642924"/>
            <a:ext cx="50006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dirty="0" smtClean="0"/>
              <a:t>AGENDA PENYUSUNAN KEGIATAN KERJA</a:t>
            </a:r>
            <a:endParaRPr lang="id-ID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user\Pictures\Captu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42858"/>
            <a:ext cx="1318487" cy="35719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42844" y="3214692"/>
            <a:ext cx="3000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solidFill>
                  <a:schemeClr val="tx2"/>
                </a:solidFill>
                <a:latin typeface="Batang" pitchFamily="18" charset="-127"/>
                <a:ea typeface="Batang" pitchFamily="18" charset="-127"/>
              </a:rPr>
              <a:t>Teknologi informasi dan komunikasi semakin </a:t>
            </a:r>
            <a:r>
              <a:rPr lang="id-ID" dirty="0" smtClean="0">
                <a:solidFill>
                  <a:schemeClr val="tx2"/>
                </a:solidFill>
                <a:latin typeface="Batang" pitchFamily="18" charset="-127"/>
                <a:ea typeface="Batang" pitchFamily="18" charset="-127"/>
              </a:rPr>
              <a:t>      berkembang </a:t>
            </a:r>
            <a:r>
              <a:rPr lang="id-ID" dirty="0" smtClean="0">
                <a:solidFill>
                  <a:schemeClr val="tx2"/>
                </a:solidFill>
                <a:latin typeface="Batang" pitchFamily="18" charset="-127"/>
                <a:ea typeface="Batang" pitchFamily="18" charset="-127"/>
              </a:rPr>
              <a:t>pesat</a:t>
            </a:r>
            <a:endParaRPr lang="id-ID" dirty="0">
              <a:solidFill>
                <a:schemeClr val="tx2"/>
              </a:solidFill>
              <a:latin typeface="Batang" pitchFamily="18" charset="-127"/>
              <a:ea typeface="Batang" pitchFamily="18" charset="-127"/>
            </a:endParaRPr>
          </a:p>
        </p:txBody>
      </p:sp>
      <p:pic>
        <p:nvPicPr>
          <p:cNvPr id="7" name="Picture 6" descr="coworking-space-vector-21894813.jpg"/>
          <p:cNvPicPr>
            <a:picLocks noChangeAspect="1"/>
          </p:cNvPicPr>
          <p:nvPr/>
        </p:nvPicPr>
        <p:blipFill>
          <a:blip r:embed="rId3"/>
          <a:srcRect t="23872" r="68750" b="47830"/>
          <a:stretch>
            <a:fillRect/>
          </a:stretch>
        </p:blipFill>
        <p:spPr>
          <a:xfrm>
            <a:off x="714348" y="1714494"/>
            <a:ext cx="1387856" cy="135732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214414" y="150018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9" name="Picture 8" descr="coworking-space-vector-21894813.jpg"/>
          <p:cNvPicPr>
            <a:picLocks noChangeAspect="1"/>
          </p:cNvPicPr>
          <p:nvPr/>
        </p:nvPicPr>
        <p:blipFill>
          <a:blip r:embed="rId3"/>
          <a:srcRect l="61719" t="86" b="69531"/>
          <a:stretch>
            <a:fillRect/>
          </a:stretch>
        </p:blipFill>
        <p:spPr>
          <a:xfrm>
            <a:off x="3500430" y="1714494"/>
            <a:ext cx="1750215" cy="150019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643306" y="2928940"/>
            <a:ext cx="35719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1366814" y="165258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TextBox 11"/>
          <p:cNvSpPr txBox="1"/>
          <p:nvPr/>
        </p:nvSpPr>
        <p:spPr>
          <a:xfrm>
            <a:off x="3143240" y="3214692"/>
            <a:ext cx="371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solidFill>
                  <a:schemeClr val="tx2"/>
                </a:solidFill>
                <a:latin typeface="Batang" pitchFamily="18" charset="-127"/>
                <a:ea typeface="Batang" pitchFamily="18" charset="-127"/>
              </a:rPr>
              <a:t>Meningkatkan </a:t>
            </a:r>
          </a:p>
          <a:p>
            <a:r>
              <a:rPr lang="id-ID" dirty="0" smtClean="0">
                <a:solidFill>
                  <a:schemeClr val="tx2"/>
                </a:solidFill>
                <a:latin typeface="Batang" pitchFamily="18" charset="-127"/>
                <a:ea typeface="Batang" pitchFamily="18" charset="-127"/>
              </a:rPr>
              <a:t>kualitas bisnis serta </a:t>
            </a:r>
          </a:p>
          <a:p>
            <a:r>
              <a:rPr lang="id-ID" dirty="0" smtClean="0">
                <a:solidFill>
                  <a:schemeClr val="tx2"/>
                </a:solidFill>
                <a:latin typeface="Batang" pitchFamily="18" charset="-127"/>
                <a:ea typeface="Batang" pitchFamily="18" charset="-127"/>
              </a:rPr>
              <a:t>efisiensi waktu</a:t>
            </a:r>
            <a:endParaRPr lang="id-ID" dirty="0">
              <a:solidFill>
                <a:schemeClr val="tx2"/>
              </a:solidFill>
              <a:latin typeface="Batang" pitchFamily="18" charset="-127"/>
              <a:ea typeface="Batang" pitchFamily="18" charset="-127"/>
            </a:endParaRPr>
          </a:p>
        </p:txBody>
      </p:sp>
      <p:pic>
        <p:nvPicPr>
          <p:cNvPr id="13" name="Picture 12" descr="coworking-space-vector-21894813.jpg"/>
          <p:cNvPicPr>
            <a:picLocks noChangeAspect="1"/>
          </p:cNvPicPr>
          <p:nvPr/>
        </p:nvPicPr>
        <p:blipFill>
          <a:blip r:embed="rId3"/>
          <a:srcRect l="31250" r="42969" b="58681"/>
          <a:stretch>
            <a:fillRect/>
          </a:stretch>
        </p:blipFill>
        <p:spPr>
          <a:xfrm>
            <a:off x="6286512" y="1214428"/>
            <a:ext cx="1214446" cy="210207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643570" y="3214692"/>
            <a:ext cx="371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solidFill>
                  <a:schemeClr val="tx2"/>
                </a:solidFill>
                <a:latin typeface="Batang" pitchFamily="18" charset="-127"/>
                <a:ea typeface="Batang" pitchFamily="18" charset="-127"/>
              </a:rPr>
              <a:t>Memudahkan dalam </a:t>
            </a:r>
          </a:p>
          <a:p>
            <a:r>
              <a:rPr lang="id-ID" dirty="0" smtClean="0">
                <a:solidFill>
                  <a:schemeClr val="tx2"/>
                </a:solidFill>
                <a:latin typeface="Batang" pitchFamily="18" charset="-127"/>
                <a:ea typeface="Batang" pitchFamily="18" charset="-127"/>
              </a:rPr>
              <a:t>p</a:t>
            </a:r>
            <a:r>
              <a:rPr lang="id-ID" dirty="0" smtClean="0">
                <a:solidFill>
                  <a:schemeClr val="tx2"/>
                </a:solidFill>
                <a:latin typeface="Batang" pitchFamily="18" charset="-127"/>
                <a:ea typeface="Batang" pitchFamily="18" charset="-127"/>
              </a:rPr>
              <a:t>encarian data dan informasi</a:t>
            </a:r>
          </a:p>
          <a:p>
            <a:r>
              <a:rPr lang="id-ID" dirty="0" smtClean="0">
                <a:solidFill>
                  <a:schemeClr val="tx2"/>
                </a:solidFill>
                <a:latin typeface="Batang" pitchFamily="18" charset="-127"/>
                <a:ea typeface="Batang" pitchFamily="18" charset="-127"/>
              </a:rPr>
              <a:t>karena sudah terintegrasi </a:t>
            </a:r>
          </a:p>
          <a:p>
            <a:r>
              <a:rPr lang="id-ID" dirty="0" smtClean="0">
                <a:solidFill>
                  <a:schemeClr val="tx2"/>
                </a:solidFill>
                <a:latin typeface="Batang" pitchFamily="18" charset="-127"/>
                <a:ea typeface="Batang" pitchFamily="18" charset="-127"/>
              </a:rPr>
              <a:t>dengan baik</a:t>
            </a:r>
            <a:endParaRPr lang="id-ID" dirty="0">
              <a:solidFill>
                <a:schemeClr val="tx2"/>
              </a:solidFill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4348" y="214296"/>
            <a:ext cx="76438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400" dirty="0" smtClean="0">
                <a:latin typeface="BankGothic Lt BT" pitchFamily="34" charset="0"/>
              </a:rPr>
              <a:t>LATARBELAKANG </a:t>
            </a:r>
          </a:p>
          <a:p>
            <a:pPr algn="ctr"/>
            <a:r>
              <a:rPr lang="id-ID" sz="4400" dirty="0" smtClean="0">
                <a:latin typeface="BankGothic Lt BT" pitchFamily="34" charset="0"/>
              </a:rPr>
              <a:t>DIGITALISASI</a:t>
            </a:r>
            <a:endParaRPr lang="id-ID" sz="4400" dirty="0">
              <a:latin typeface="BankGothic Lt B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00035" y="3075807"/>
            <a:ext cx="2000264" cy="1310145"/>
            <a:chOff x="3677680" y="3327771"/>
            <a:chExt cx="1833577" cy="1571372"/>
          </a:xfrm>
        </p:grpSpPr>
        <p:sp>
          <p:nvSpPr>
            <p:cNvPr id="5" name="Text Placeholder 17"/>
            <p:cNvSpPr txBox="1">
              <a:spLocks/>
            </p:cNvSpPr>
            <p:nvPr/>
          </p:nvSpPr>
          <p:spPr>
            <a:xfrm>
              <a:off x="3779912" y="3327771"/>
              <a:ext cx="1584177" cy="318675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d-ID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USE CASE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77680" y="3680970"/>
              <a:ext cx="1833577" cy="1218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200" dirty="0" smtClean="0"/>
                <a:t>Menggambarkan sejumlah external actors dan </a:t>
              </a:r>
              <a:r>
                <a:rPr lang="id-ID" sz="1200" dirty="0" smtClean="0"/>
                <a:t>          hubungannya </a:t>
              </a:r>
              <a:r>
                <a:rPr lang="id-ID" sz="1200" dirty="0" smtClean="0"/>
                <a:t>ke use case yang diberikan oleh sistem</a:t>
              </a:r>
              <a:r>
                <a:rPr lang="id-ID" sz="1200" dirty="0" smtClean="0"/>
                <a:t>..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9" name="Text Placeholder 17"/>
          <p:cNvSpPr txBox="1">
            <a:spLocks/>
          </p:cNvSpPr>
          <p:nvPr/>
        </p:nvSpPr>
        <p:spPr>
          <a:xfrm>
            <a:off x="2680666" y="3075806"/>
            <a:ext cx="1728192" cy="318675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ACTIVITY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 Placeholder 17"/>
          <p:cNvSpPr txBox="1">
            <a:spLocks/>
          </p:cNvSpPr>
          <p:nvPr/>
        </p:nvSpPr>
        <p:spPr>
          <a:xfrm>
            <a:off x="4749772" y="3075806"/>
            <a:ext cx="1728192" cy="318675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SEQUENCE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 Placeholder 17"/>
          <p:cNvSpPr txBox="1">
            <a:spLocks/>
          </p:cNvSpPr>
          <p:nvPr/>
        </p:nvSpPr>
        <p:spPr>
          <a:xfrm>
            <a:off x="6818878" y="3075806"/>
            <a:ext cx="1728192" cy="318675"/>
          </a:xfrm>
          <a:prstGeom prst="rect">
            <a:avLst/>
          </a:prstGeom>
          <a:solidFill>
            <a:schemeClr val="accent4"/>
          </a:solidFill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CLASS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36" name="Picture Placeholder 35" descr="USE CASE DIAGRAM (1).jpg"/>
          <p:cNvPicPr>
            <a:picLocks noGrp="1" noChangeAspect="1"/>
          </p:cNvPicPr>
          <p:nvPr>
            <p:ph type="pic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714625" y="1143000"/>
            <a:ext cx="1649413" cy="1649413"/>
          </a:xfrm>
          <a:prstGeom prst="ellipse">
            <a:avLst/>
          </a:prstGeom>
        </p:spPr>
      </p:pic>
      <p:pic>
        <p:nvPicPr>
          <p:cNvPr id="39" name="Picture Placeholder 38" descr="USE CASE DIAGRAM (3).jpg"/>
          <p:cNvPicPr>
            <a:picLocks noGrp="1" noChangeAspect="1"/>
          </p:cNvPicPr>
          <p:nvPr>
            <p:ph type="pic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786563" y="1143000"/>
            <a:ext cx="1649412" cy="1649413"/>
          </a:xfrm>
          <a:prstGeom prst="ellipse">
            <a:avLst/>
          </a:prstGeom>
        </p:spPr>
      </p:pic>
      <p:pic>
        <p:nvPicPr>
          <p:cNvPr id="37" name="Picture Placeholder 36" descr="USE CASE DIAGRAM (2).jpg"/>
          <p:cNvPicPr>
            <a:picLocks noGrp="1" noChangeAspect="1"/>
          </p:cNvPicPr>
          <p:nvPr>
            <p:ph type="pic" idx="4294967295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4786313" y="1143000"/>
            <a:ext cx="1649412" cy="1649413"/>
          </a:xfrm>
          <a:prstGeom prst="ellipse">
            <a:avLst/>
          </a:prstGeom>
        </p:spPr>
      </p:pic>
      <p:pic>
        <p:nvPicPr>
          <p:cNvPr id="35" name="Picture Placeholder 34" descr="USE CASE DIAGRAM.jpg"/>
          <p:cNvPicPr>
            <a:picLocks noGrp="1" noChangeAspect="1"/>
          </p:cNvPicPr>
          <p:nvPr>
            <p:ph type="pic" idx="4294967295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642938" y="1143000"/>
            <a:ext cx="1649412" cy="1649413"/>
          </a:xfrm>
          <a:prstGeom prst="ellipse">
            <a:avLst/>
          </a:prstGeom>
        </p:spPr>
      </p:pic>
      <p:pic>
        <p:nvPicPr>
          <p:cNvPr id="40" name="Picture 39" descr="C:\Users\user\Pictures\Capture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2844" y="142858"/>
            <a:ext cx="1318487" cy="357190"/>
          </a:xfrm>
          <a:prstGeom prst="rect">
            <a:avLst/>
          </a:prstGeom>
          <a:noFill/>
        </p:spPr>
      </p:pic>
      <p:sp>
        <p:nvSpPr>
          <p:cNvPr id="41" name="TextBox 40"/>
          <p:cNvSpPr txBox="1"/>
          <p:nvPr/>
        </p:nvSpPr>
        <p:spPr>
          <a:xfrm>
            <a:off x="2500298" y="3357568"/>
            <a:ext cx="22860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 smtClean="0"/>
              <a:t>Menggambarkan rangkaian </a:t>
            </a:r>
            <a:r>
              <a:rPr lang="id-ID" sz="1200" dirty="0" smtClean="0"/>
              <a:t>    aliran </a:t>
            </a:r>
            <a:r>
              <a:rPr lang="id-ID" sz="1200" dirty="0" smtClean="0"/>
              <a:t>dari aktivitas, digunakan untuk mendeskripsikan </a:t>
            </a:r>
            <a:r>
              <a:rPr lang="id-ID" sz="1200" dirty="0" smtClean="0"/>
              <a:t>           aktifitas </a:t>
            </a:r>
            <a:r>
              <a:rPr lang="id-ID" sz="1200" dirty="0" smtClean="0"/>
              <a:t>yang dibentuk </a:t>
            </a:r>
            <a:r>
              <a:rPr lang="id-ID" sz="1200" dirty="0" smtClean="0"/>
              <a:t>dalam        </a:t>
            </a:r>
            <a:r>
              <a:rPr lang="id-ID" sz="1200" dirty="0" smtClean="0"/>
              <a:t>suatu operasi sehingga dapat </a:t>
            </a:r>
            <a:r>
              <a:rPr lang="id-ID" sz="1200" dirty="0" smtClean="0"/>
              <a:t> juga </a:t>
            </a:r>
            <a:r>
              <a:rPr lang="id-ID" sz="1200" dirty="0" smtClean="0"/>
              <a:t>digunakan untuk aktifitas </a:t>
            </a:r>
            <a:r>
              <a:rPr lang="id-ID" sz="1200" dirty="0" smtClean="0"/>
              <a:t> lainnya </a:t>
            </a:r>
            <a:r>
              <a:rPr lang="id-ID" sz="1200" dirty="0" smtClean="0"/>
              <a:t>seperti use case atau </a:t>
            </a:r>
            <a:r>
              <a:rPr lang="id-ID" sz="1200" dirty="0" smtClean="0"/>
              <a:t>  interaksi</a:t>
            </a:r>
            <a:r>
              <a:rPr lang="id-ID" sz="1200" dirty="0" smtClean="0"/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714876" y="3389174"/>
            <a:ext cx="21431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 smtClean="0"/>
              <a:t>Menggambarkan kolaborasi dinamis antara sejumlah </a:t>
            </a:r>
            <a:r>
              <a:rPr lang="id-ID" sz="1200" dirty="0" smtClean="0"/>
              <a:t>     object</a:t>
            </a:r>
            <a:r>
              <a:rPr lang="id-ID" sz="1200" dirty="0" smtClean="0"/>
              <a:t>. Kegunaanya untuk </a:t>
            </a:r>
            <a:r>
              <a:rPr lang="id-ID" sz="1200" dirty="0" smtClean="0"/>
              <a:t> menunjukkan </a:t>
            </a:r>
            <a:r>
              <a:rPr lang="id-ID" sz="1200" dirty="0" smtClean="0"/>
              <a:t>rangkaian </a:t>
            </a:r>
            <a:r>
              <a:rPr lang="id-ID" sz="1200" dirty="0" smtClean="0"/>
              <a:t>      pesan yang </a:t>
            </a:r>
            <a:r>
              <a:rPr lang="id-ID" sz="1200" dirty="0" smtClean="0"/>
              <a:t>dikirim antara </a:t>
            </a:r>
            <a:r>
              <a:rPr lang="id-ID" sz="1200" dirty="0" smtClean="0"/>
              <a:t>      object </a:t>
            </a:r>
            <a:r>
              <a:rPr lang="id-ID" sz="1200" dirty="0" smtClean="0"/>
              <a:t>juga interaksi antara </a:t>
            </a:r>
            <a:r>
              <a:rPr lang="id-ID" sz="1200" dirty="0" smtClean="0"/>
              <a:t>        object</a:t>
            </a:r>
            <a:r>
              <a:rPr lang="id-ID" sz="1200" dirty="0" smtClean="0"/>
              <a:t>, sesuatu yang terjadi </a:t>
            </a:r>
            <a:r>
              <a:rPr lang="id-ID" sz="1200" dirty="0" smtClean="0"/>
              <a:t>pada  </a:t>
            </a:r>
            <a:r>
              <a:rPr lang="id-ID" sz="1200" dirty="0" smtClean="0"/>
              <a:t>titik tertentu dalam </a:t>
            </a:r>
            <a:r>
              <a:rPr lang="id-ID" sz="1200" dirty="0" smtClean="0"/>
              <a:t>    eksekusi </a:t>
            </a:r>
            <a:r>
              <a:rPr lang="id-ID" sz="1200" dirty="0" smtClean="0"/>
              <a:t>sistem.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715140" y="3357568"/>
            <a:ext cx="20002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 smtClean="0"/>
              <a:t>Menggambarkan struktur </a:t>
            </a:r>
            <a:r>
              <a:rPr lang="id-ID" sz="1200" dirty="0" smtClean="0"/>
              <a:t> statis </a:t>
            </a:r>
            <a:r>
              <a:rPr lang="id-ID" sz="1200" dirty="0" smtClean="0"/>
              <a:t>class di dalam </a:t>
            </a:r>
            <a:r>
              <a:rPr lang="id-ID" sz="1200" dirty="0" smtClean="0"/>
              <a:t>         sistem</a:t>
            </a:r>
            <a:r>
              <a:rPr lang="id-ID" sz="1200" dirty="0" smtClean="0"/>
              <a:t>. Class merepresentasikan sesuatu yang </a:t>
            </a:r>
            <a:r>
              <a:rPr lang="id-ID" sz="1200" dirty="0" smtClean="0"/>
              <a:t>         ditangani oleh </a:t>
            </a:r>
            <a:r>
              <a:rPr lang="id-ID" sz="1200" dirty="0" smtClean="0"/>
              <a:t>sistem.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428860" y="0"/>
            <a:ext cx="41434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6000" dirty="0" smtClean="0">
                <a:latin typeface="BankGothic Lt BT" pitchFamily="34" charset="0"/>
              </a:rPr>
              <a:t>U M L </a:t>
            </a:r>
            <a:endParaRPr lang="id-ID" sz="6000" dirty="0">
              <a:latin typeface="BankGothic Lt B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user\Pictures\Captu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42858"/>
            <a:ext cx="1318487" cy="357190"/>
          </a:xfrm>
          <a:prstGeom prst="rect">
            <a:avLst/>
          </a:prstGeom>
          <a:noFill/>
        </p:spPr>
      </p:pic>
      <p:pic>
        <p:nvPicPr>
          <p:cNvPr id="4" name="Picture 3" descr="USE CASE DIAGRA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6710" y="214296"/>
            <a:ext cx="1166804" cy="1166804"/>
          </a:xfrm>
          <a:prstGeom prst="rect">
            <a:avLst/>
          </a:prstGeom>
        </p:spPr>
      </p:pic>
      <p:pic>
        <p:nvPicPr>
          <p:cNvPr id="62468" name="Picture 4" descr="https://raw.githubusercontent.com/lakuntara3311811015/Kelompok-1_RPL_IF3AKAR_TA/master/Use%20Cas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4414" y="571486"/>
            <a:ext cx="6286544" cy="4361348"/>
          </a:xfrm>
          <a:prstGeom prst="rect">
            <a:avLst/>
          </a:prstGeom>
          <a:noFill/>
        </p:spPr>
      </p:pic>
      <p:pic>
        <p:nvPicPr>
          <p:cNvPr id="10" name="Picture 9" descr="asset-network-towe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42974" y="2786064"/>
            <a:ext cx="2357436" cy="23574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user\Pictures\Captu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42858"/>
            <a:ext cx="1318487" cy="357190"/>
          </a:xfrm>
          <a:prstGeom prst="rect">
            <a:avLst/>
          </a:prstGeom>
          <a:noFill/>
        </p:spPr>
      </p:pic>
      <p:pic>
        <p:nvPicPr>
          <p:cNvPr id="5" name="Picture 4" descr="USE CASE DIAGRAM (1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6710" y="142858"/>
            <a:ext cx="1166804" cy="1143008"/>
          </a:xfrm>
          <a:prstGeom prst="rect">
            <a:avLst/>
          </a:prstGeom>
        </p:spPr>
      </p:pic>
      <p:pic>
        <p:nvPicPr>
          <p:cNvPr id="63492" name="Picture 4" descr="https://raw.githubusercontent.com/lakuntara3311811015/Kelompok-1_RPL_IF3AKAR_TA/master/Activity%20Cetak%20Laporan%20Karya%20Ilmiah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71736" y="142858"/>
            <a:ext cx="3714776" cy="4817396"/>
          </a:xfrm>
          <a:prstGeom prst="rect">
            <a:avLst/>
          </a:prstGeom>
          <a:noFill/>
        </p:spPr>
      </p:pic>
      <p:pic>
        <p:nvPicPr>
          <p:cNvPr id="9" name="Picture 8" descr="Bridge-PNG-Pictur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86512" y="4213425"/>
            <a:ext cx="2857488" cy="930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user\Pictures\Captu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42858"/>
            <a:ext cx="1318487" cy="357190"/>
          </a:xfrm>
          <a:prstGeom prst="rect">
            <a:avLst/>
          </a:prstGeom>
          <a:noFill/>
        </p:spPr>
      </p:pic>
      <p:pic>
        <p:nvPicPr>
          <p:cNvPr id="4" name="Picture 3" descr="USE CASE DIAGRAM (2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6710" y="142858"/>
            <a:ext cx="1166804" cy="1143008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728" y="714362"/>
            <a:ext cx="6096000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7b344efb846a36f9ed32fbb83d5d59ed-plane-ascending-by-vexel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600593">
            <a:off x="563551" y="277813"/>
            <a:ext cx="1103123" cy="11031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user\Pictures\Captu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42858"/>
            <a:ext cx="1318487" cy="357190"/>
          </a:xfrm>
          <a:prstGeom prst="rect">
            <a:avLst/>
          </a:prstGeom>
          <a:noFill/>
        </p:spPr>
      </p:pic>
      <p:pic>
        <p:nvPicPr>
          <p:cNvPr id="5" name="Picture 4" descr="USE CASE DIAGRAM (3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6710" y="142858"/>
            <a:ext cx="1166804" cy="1143008"/>
          </a:xfrm>
          <a:prstGeom prst="rect">
            <a:avLst/>
          </a:prstGeom>
        </p:spPr>
      </p:pic>
      <p:pic>
        <p:nvPicPr>
          <p:cNvPr id="65540" name="Picture 4" descr="https://raw.githubusercontent.com/lakuntara3311811015/Kelompok-1_RPL_IF3AKAR_TA/master/Class%20Diagram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571486"/>
            <a:ext cx="6691857" cy="4143404"/>
          </a:xfrm>
          <a:prstGeom prst="rect">
            <a:avLst/>
          </a:prstGeom>
          <a:noFill/>
        </p:spPr>
      </p:pic>
      <p:pic>
        <p:nvPicPr>
          <p:cNvPr id="8" name="Picture 7" descr="unnamed-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3224" y="3748087"/>
            <a:ext cx="2390776" cy="13954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user\Pictures\Captu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42858"/>
            <a:ext cx="1318487" cy="357190"/>
          </a:xfrm>
          <a:prstGeom prst="rect">
            <a:avLst/>
          </a:prstGeom>
          <a:noFill/>
        </p:spPr>
      </p:pic>
      <p:pic>
        <p:nvPicPr>
          <p:cNvPr id="4" name="Picture 3" descr="USE CASE DIAGRA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1740" y="0"/>
            <a:ext cx="1452260" cy="145226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/>
          <a:srcRect t="10848"/>
          <a:stretch>
            <a:fillRect/>
          </a:stretch>
        </p:blipFill>
        <p:spPr bwMode="auto">
          <a:xfrm>
            <a:off x="1000100" y="500048"/>
            <a:ext cx="6719908" cy="4643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ection Break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1883</TotalTime>
  <Words>429</Words>
  <Application>Microsoft Office PowerPoint</Application>
  <PresentationFormat>On-screen Show (16:9)</PresentationFormat>
  <Paragraphs>187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Contents Slide Master</vt:lpstr>
      <vt:lpstr>Section Break Slide Master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user</cp:lastModifiedBy>
  <cp:revision>130</cp:revision>
  <dcterms:created xsi:type="dcterms:W3CDTF">2016-12-05T23:26:54Z</dcterms:created>
  <dcterms:modified xsi:type="dcterms:W3CDTF">2019-11-19T09:28:50Z</dcterms:modified>
</cp:coreProperties>
</file>