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447-3E36-1C08-2BB2-53D3EB94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346658"/>
            <a:ext cx="7197726" cy="41646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sz="7200" b="1" dirty="0"/>
              <a:t>Commit Transaction</a:t>
            </a:r>
            <a:br>
              <a:rPr lang="en-US" dirty="0"/>
            </a:br>
            <a:endParaRPr lang="en-IN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1A2C0B1-75AE-8B8C-7E55-15EF3A29A7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1"/>
    </mc:Choice>
    <mc:Fallback xmlns="">
      <p:transition spd="slow" advTm="6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6AFE-2C7B-E385-4B18-736AF8F9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SQL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69AD-90DC-C4D5-471B-02F8A64A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transaction is a unit or sequence of work that is performed on a database. Transactions are accomplished in a logical order, whether in a manual fashion by a user or automatically by some sort of a database program.</a:t>
            </a:r>
            <a:endParaRPr lang="en-IN" sz="32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B41A880-23B5-87FC-BE20-4A5F8392A0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56"/>
    </mc:Choice>
    <mc:Fallback xmlns="">
      <p:transition spd="slow" advTm="21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E06F-150D-0AE1-DA84-C488A059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Transactional Control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E49B-95C0-EE71-3D84-86D1BECB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30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200" i="0" dirty="0">
                <a:effectLst/>
                <a:latin typeface="inherit"/>
              </a:rPr>
              <a:t>Transactional control commands are only used with the DML Commands such as - INSERT, UPDATE and DELETE. They cannot be used while creating tables or dropping them because these operations are automatically committed in the database. COMMIT</a:t>
            </a:r>
            <a:r>
              <a:rPr lang="en-US" sz="3200" i="0" dirty="0">
                <a:effectLst/>
                <a:latin typeface="Verdana" panose="020B0604030504040204" pitchFamily="34" charset="0"/>
              </a:rPr>
              <a:t> − to save the changes.</a:t>
            </a:r>
          </a:p>
          <a:p>
            <a:endParaRPr lang="en-IN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03E2F13-8B26-7CCB-3773-F74E75C7E7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79"/>
    </mc:Choice>
    <mc:Fallback xmlns="">
      <p:transition spd="slow" advTm="24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666-4CE5-5B8E-F539-F0EFE0B2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COMMIT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FE3D-745A-031E-55FE-6BCD10FD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</a:rPr>
              <a:t>The COMMIT command is the transactional command used to save changes invoked by a transaction. It saves all the transactions occurred on the database since the last COMMIT or ROLLBACK.</a:t>
            </a:r>
          </a:p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</a:rPr>
              <a:t>The syntax for the COMMIT command is as follows.</a:t>
            </a:r>
          </a:p>
          <a:p>
            <a:r>
              <a:rPr lang="en-IN" sz="2400" dirty="0"/>
              <a:t>COMMIT;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633B107-0EA7-5AFB-C30E-4207E80A90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4"/>
    </mc:Choice>
    <mc:Fallback xmlns="">
      <p:transition spd="slow" advTm="22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0442-55E6-DAF6-FEC1-691C383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93" y="396940"/>
            <a:ext cx="10131425" cy="1456267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Verdana" panose="020B0604030504040204" pitchFamily="34" charset="0"/>
              </a:rPr>
              <a:t>Example</a:t>
            </a:r>
            <a:br>
              <a:rPr lang="en-IN" b="0" i="0" dirty="0"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AE50-AF50-605D-73B6-408174CA5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TABLE CUSTOMERS (</a:t>
            </a:r>
          </a:p>
          <a:p>
            <a:pPr marL="0" indent="0">
              <a:buNone/>
            </a:pPr>
            <a:r>
              <a:rPr lang="en-US" sz="2000" dirty="0"/>
              <a:t>   ID INT NOT NULL,</a:t>
            </a:r>
          </a:p>
          <a:p>
            <a:pPr marL="0" indent="0">
              <a:buNone/>
            </a:pPr>
            <a:r>
              <a:rPr lang="en-US" sz="2000" dirty="0"/>
              <a:t>   NAME VARCHAR (20) NOT NULL,</a:t>
            </a:r>
          </a:p>
          <a:p>
            <a:pPr marL="0" indent="0">
              <a:buNone/>
            </a:pPr>
            <a:r>
              <a:rPr lang="en-US" sz="2000" dirty="0"/>
              <a:t>   AGE INT NOT NULL,</a:t>
            </a:r>
          </a:p>
          <a:p>
            <a:pPr marL="0" indent="0">
              <a:buNone/>
            </a:pPr>
            <a:r>
              <a:rPr lang="en-US" sz="2000" dirty="0"/>
              <a:t>   ADDRESS CHAR (25),</a:t>
            </a:r>
          </a:p>
          <a:p>
            <a:pPr marL="0" indent="0">
              <a:buNone/>
            </a:pPr>
            <a:r>
              <a:rPr lang="en-US" sz="2000" dirty="0"/>
              <a:t>   SALARY DECIMAL (18, 2),</a:t>
            </a:r>
          </a:p>
          <a:p>
            <a:pPr marL="0" indent="0">
              <a:buNone/>
            </a:pPr>
            <a:r>
              <a:rPr lang="en-US" sz="2000" dirty="0"/>
              <a:t>   PRIMARY KEY (ID)</a:t>
            </a:r>
          </a:p>
          <a:p>
            <a:pPr marL="0" indent="0">
              <a:buNone/>
            </a:pPr>
            <a:r>
              <a:rPr lang="en-US" sz="2000" dirty="0"/>
              <a:t>);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88E8-FC06-87F7-0079-54AFE9A1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6139" y="2142067"/>
            <a:ext cx="4995332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INSERT INTO CUSTOMERS VALUES </a:t>
            </a:r>
          </a:p>
          <a:p>
            <a:pPr marL="0" indent="0">
              <a:buNone/>
            </a:pPr>
            <a:r>
              <a:rPr lang="en-IN" sz="2000" dirty="0"/>
              <a:t>(1, 'Ramesh', 32, 'Ahmedabad', 2000.00),</a:t>
            </a:r>
          </a:p>
          <a:p>
            <a:pPr marL="0" indent="0">
              <a:buNone/>
            </a:pPr>
            <a:r>
              <a:rPr lang="en-IN" sz="2000" dirty="0"/>
              <a:t>(2, '</a:t>
            </a:r>
            <a:r>
              <a:rPr lang="en-IN" sz="2000" dirty="0" err="1"/>
              <a:t>Khilan</a:t>
            </a:r>
            <a:r>
              <a:rPr lang="en-IN" sz="2000" dirty="0"/>
              <a:t>', 25, 'Delhi', 1500.00),</a:t>
            </a:r>
          </a:p>
          <a:p>
            <a:pPr marL="0" indent="0">
              <a:buNone/>
            </a:pPr>
            <a:r>
              <a:rPr lang="en-IN" sz="2000" dirty="0"/>
              <a:t>(3, 'Kaushik', 23, 'Kota', 2000.00),</a:t>
            </a:r>
          </a:p>
          <a:p>
            <a:pPr marL="0" indent="0">
              <a:buNone/>
            </a:pPr>
            <a:r>
              <a:rPr lang="en-IN" sz="2000" dirty="0"/>
              <a:t>(4, 'Chaitali', 25, 'Mumbai', 6500.00),</a:t>
            </a:r>
          </a:p>
          <a:p>
            <a:pPr marL="0" indent="0">
              <a:buNone/>
            </a:pPr>
            <a:r>
              <a:rPr lang="en-IN" sz="2000" dirty="0"/>
              <a:t>(5, 'Hardik', 27, 'Bhopal', 8500.00),</a:t>
            </a:r>
          </a:p>
          <a:p>
            <a:pPr marL="0" indent="0">
              <a:buNone/>
            </a:pPr>
            <a:r>
              <a:rPr lang="en-IN" sz="2000" dirty="0"/>
              <a:t>(6, 'Komal', 22, 'Hyderabad', 4500.00),</a:t>
            </a:r>
          </a:p>
          <a:p>
            <a:pPr marL="0" indent="0">
              <a:buNone/>
            </a:pPr>
            <a:r>
              <a:rPr lang="en-IN" sz="2000" dirty="0"/>
              <a:t>(7, 'Muffy', 24, 'Indore', 10000.00);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96E9-ACD0-8DDE-FB68-6580CED4350C}"/>
              </a:ext>
            </a:extLst>
          </p:cNvPr>
          <p:cNvSpPr txBox="1"/>
          <p:nvPr/>
        </p:nvSpPr>
        <p:spPr>
          <a:xfrm>
            <a:off x="9217027" y="2767280"/>
            <a:ext cx="2494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DELETE FROM CUSTOMERS WHERE AGE = 25;</a:t>
            </a:r>
          </a:p>
          <a:p>
            <a:r>
              <a:rPr lang="en-US" sz="2000" dirty="0"/>
              <a:t>COMMIT;</a:t>
            </a:r>
            <a:endParaRPr lang="en-IN" sz="2000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16FD00A-3C9B-FF7F-AAE0-D26A5DB151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3"/>
    </mc:Choice>
    <mc:Fallback xmlns="">
      <p:transition spd="slow" advTm="23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40A6-B8EB-B276-3DB9-593EE0B2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* FROM CUSTOMERS;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41D85-7239-2831-2862-E54C3549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801" y="2218223"/>
            <a:ext cx="10480430" cy="3616731"/>
          </a:xfr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68ED8F3-E4E8-E893-F431-B0347A2EEF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4"/>
    </mc:Choice>
    <mc:Fallback xmlns="">
      <p:transition spd="slow" advTm="10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</TotalTime>
  <Words>288</Words>
  <Application>Microsoft Office PowerPoint</Application>
  <PresentationFormat>Widescreen</PresentationFormat>
  <Paragraphs>29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Verdana</vt:lpstr>
      <vt:lpstr>Celestial</vt:lpstr>
      <vt:lpstr> Commit Transaction </vt:lpstr>
      <vt:lpstr>SQL Transactions</vt:lpstr>
      <vt:lpstr>Transactional Control Commands</vt:lpstr>
      <vt:lpstr>The COMMIT Command</vt:lpstr>
      <vt:lpstr>Example </vt:lpstr>
      <vt:lpstr>SELECT * FROM CUSTOMERS;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Lal</dc:creator>
  <cp:lastModifiedBy>Harsha Lal</cp:lastModifiedBy>
  <cp:revision>1</cp:revision>
  <dcterms:created xsi:type="dcterms:W3CDTF">2024-06-16T16:01:03Z</dcterms:created>
  <dcterms:modified xsi:type="dcterms:W3CDTF">2024-06-16T16:37:29Z</dcterms:modified>
</cp:coreProperties>
</file>