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7" r:id="rId7"/>
    <p:sldId id="267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18"/>
  </p:normalViewPr>
  <p:slideViewPr>
    <p:cSldViewPr snapToGrid="0">
      <p:cViewPr varScale="1">
        <p:scale>
          <a:sx n="93" d="100"/>
          <a:sy n="93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240118" cy="2387600"/>
          </a:xfrm>
        </p:spPr>
        <p:txBody>
          <a:bodyPr/>
          <a:lstStyle/>
          <a:p>
            <a:r>
              <a:rPr lang="en-US" sz="4800" dirty="0"/>
              <a:t>YOUTUBE SONG ANALYSIS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HARSHA LAL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3"/>
    </mc:Choice>
    <mc:Fallback xmlns="">
      <p:transition spd="slow" advTm="90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This internship project aims to conduct a comprehensive analysis of YouTube songs data using Power BI.</a:t>
            </a:r>
          </a:p>
          <a:p>
            <a:r>
              <a:rPr lang="en-US" dirty="0"/>
              <a:t>The dataset contains key attributes such as video ID, channel title, title, description, tags, published date,</a:t>
            </a:r>
          </a:p>
          <a:p>
            <a:r>
              <a:rPr lang="en-US" dirty="0"/>
              <a:t>view count, like count, favorite count, comment count, video duration, video definition, and caption</a:t>
            </a:r>
          </a:p>
          <a:p>
            <a:r>
              <a:rPr lang="en-US" dirty="0"/>
              <a:t>details. The goal is to utilize Power BI to create insightful visualizations and reports that provide a deeper</a:t>
            </a:r>
          </a:p>
          <a:p>
            <a:r>
              <a:rPr lang="en-US" dirty="0"/>
              <a:t>understanding of YouTube songs' performance, popularity, and user engagement. The analysis aims to</a:t>
            </a:r>
          </a:p>
          <a:p>
            <a:r>
              <a:rPr lang="en-US" dirty="0"/>
              <a:t>uncover trends, preferences, and patterns in the data to aid content creators and stakeholders in</a:t>
            </a:r>
          </a:p>
          <a:p>
            <a:r>
              <a:rPr lang="en-US" dirty="0"/>
              <a:t>optimizing their YouTube song content.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75"/>
    </mc:Choice>
    <mc:Fallback xmlns="">
      <p:transition spd="slow" advTm="393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0324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video_id</a:t>
            </a:r>
            <a:r>
              <a:rPr lang="en-US" dirty="0"/>
              <a:t>: Unique identifier for each YouTube video.</a:t>
            </a:r>
          </a:p>
          <a:p>
            <a:r>
              <a:rPr lang="en-US" dirty="0"/>
              <a:t>2. </a:t>
            </a:r>
            <a:r>
              <a:rPr lang="en-US" dirty="0" err="1"/>
              <a:t>channelTitle</a:t>
            </a:r>
            <a:r>
              <a:rPr lang="en-US" dirty="0"/>
              <a:t>: Title of the YouTube channel publishing the song.</a:t>
            </a:r>
          </a:p>
          <a:p>
            <a:r>
              <a:rPr lang="en-US" dirty="0"/>
              <a:t>3. title: Title of the YouTube song video.</a:t>
            </a:r>
          </a:p>
          <a:p>
            <a:r>
              <a:rPr lang="en-US" dirty="0"/>
              <a:t>4. description: Description provided for the YouTube song video.</a:t>
            </a:r>
          </a:p>
          <a:p>
            <a:r>
              <a:rPr lang="en-US" dirty="0"/>
              <a:t>5. tags: Tags associated with the YouTube song video.</a:t>
            </a:r>
          </a:p>
          <a:p>
            <a:r>
              <a:rPr lang="en-US" dirty="0"/>
              <a:t>6. </a:t>
            </a:r>
            <a:r>
              <a:rPr lang="en-US" dirty="0" err="1"/>
              <a:t>publishedAt</a:t>
            </a:r>
            <a:r>
              <a:rPr lang="en-US" dirty="0"/>
              <a:t>: Date and time when the YouTube song video was published.</a:t>
            </a:r>
          </a:p>
          <a:p>
            <a:r>
              <a:rPr lang="en-US" dirty="0"/>
              <a:t>7. </a:t>
            </a:r>
            <a:r>
              <a:rPr lang="en-US" dirty="0" err="1"/>
              <a:t>viewCount</a:t>
            </a:r>
            <a:r>
              <a:rPr lang="en-US" dirty="0"/>
              <a:t>: Number of views received by the YouTube song video.</a:t>
            </a:r>
          </a:p>
          <a:p>
            <a:r>
              <a:rPr lang="en-US" dirty="0"/>
              <a:t>8. </a:t>
            </a:r>
            <a:r>
              <a:rPr lang="en-US" dirty="0" err="1"/>
              <a:t>likeCount</a:t>
            </a:r>
            <a:r>
              <a:rPr lang="en-US" dirty="0"/>
              <a:t>: Number of likes received by the YouTube song video.</a:t>
            </a:r>
          </a:p>
          <a:p>
            <a:r>
              <a:rPr lang="en-US" dirty="0"/>
              <a:t>9. </a:t>
            </a:r>
            <a:r>
              <a:rPr lang="en-US" dirty="0" err="1"/>
              <a:t>favoriteCount</a:t>
            </a:r>
            <a:r>
              <a:rPr lang="en-US" dirty="0"/>
              <a:t>: Number of times the YouTube song video has been marked as a favorite.</a:t>
            </a:r>
          </a:p>
          <a:p>
            <a:r>
              <a:rPr lang="en-US" dirty="0"/>
              <a:t>10. </a:t>
            </a:r>
            <a:r>
              <a:rPr lang="en-US" dirty="0" err="1"/>
              <a:t>commentCount</a:t>
            </a:r>
            <a:r>
              <a:rPr lang="en-US" dirty="0"/>
              <a:t>: Number of comments posted on the YouTube song video.</a:t>
            </a:r>
          </a:p>
          <a:p>
            <a:r>
              <a:rPr lang="en-US" dirty="0"/>
              <a:t>11. duration: Duration of the YouTube song video.</a:t>
            </a:r>
          </a:p>
          <a:p>
            <a:r>
              <a:rPr lang="en-US" dirty="0"/>
              <a:t>12. definition: Video definition or quality (e.g., HD, SD).</a:t>
            </a:r>
          </a:p>
          <a:p>
            <a:r>
              <a:rPr lang="en-US" dirty="0"/>
              <a:t>13. caption: Availability of captions for the YouTube song video.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08"/>
    </mc:Choice>
    <mc:Fallback xmlns="">
      <p:transition spd="slow" advTm="451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A2494B-56CD-E594-A44F-E34CF468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8613E9-F70A-27F1-9BBF-2D646FD3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FD0ACA-9DEE-8DCD-F60C-0C465B72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1A436-A252-112E-B19A-13709949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199"/>
            <a:ext cx="9181070" cy="456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61C7A3-60F1-3A69-16A8-32855794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5010"/>
            <a:ext cx="10713308" cy="38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7"/>
    </mc:Choice>
    <mc:Fallback xmlns="">
      <p:transition spd="slow" advTm="206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4973FF-1CE6-E254-7B97-CABA7573D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38"/>
            <a:ext cx="12192000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EFCC-770A-F0E4-CD9A-510EABF12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97"/>
    </mc:Choice>
    <mc:Fallback xmlns="">
      <p:transition spd="slow" advTm="1035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2"/>
    </mc:Choice>
    <mc:Fallback xmlns="">
      <p:transition spd="slow" advTm="5232"/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67</TotalTime>
  <Words>317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YOUTUBE SONG ANALYSIS USING POWER BI</vt:lpstr>
      <vt:lpstr>Problem Statement</vt:lpstr>
      <vt:lpstr>Dataset Overview</vt:lpstr>
      <vt:lpstr>Data Cleaning and Preparation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Lal</dc:creator>
  <cp:lastModifiedBy>Harsha Lal</cp:lastModifiedBy>
  <cp:revision>2</cp:revision>
  <dcterms:created xsi:type="dcterms:W3CDTF">2024-07-07T19:56:09Z</dcterms:created>
  <dcterms:modified xsi:type="dcterms:W3CDTF">2024-07-08T08:07:28Z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