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73" r:id="rId6"/>
    <p:sldId id="279" r:id="rId7"/>
    <p:sldId id="274" r:id="rId8"/>
    <p:sldId id="275" r:id="rId9"/>
    <p:sldId id="276" r:id="rId10"/>
    <p:sldId id="283" r:id="rId11"/>
    <p:sldId id="278" r:id="rId12"/>
    <p:sldId id="277" r:id="rId13"/>
    <p:sldId id="281" r:id="rId14"/>
    <p:sldId id="280" r:id="rId15"/>
    <p:sldId id="286" r:id="rId16"/>
    <p:sldId id="285" r:id="rId17"/>
    <p:sldId id="282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567C1-446C-44C4-8E16-C95B689D4F93}" v="1570" dt="2022-06-13T08:14:53.469"/>
    <p1510:client id="{2B978659-2990-43BD-9AD2-BF9E286538D6}" v="9" dt="2022-06-13T08:16:33.546"/>
    <p1510:client id="{905D4DCD-AE99-4AEF-A35E-16A30890DD3B}" v="2" dt="2022-06-13T15:45:5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23CF1-8C9F-40B9-B064-552BEFF4C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BF53F-709B-4AA0-878D-66B483596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9B0BC-6817-4AF9-800A-76F1C2C8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80094-76CD-48D9-9A6F-988C3D16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AF248-7714-4493-9AE0-CB922B1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47878-B128-4F7E-9810-2BB34F1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3A8D1-EA38-440A-BF1D-77EA6E5D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7F0B5-8E87-48F5-B070-A1DC6960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40AC2-4F5E-4F62-A542-271D363D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6F61-4F74-4C27-B5B2-9E8D4279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8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2F3881-F860-4B76-82F3-9CF77FCE2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821B1-BAD8-4DDF-BC23-11FA2E20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CB480-2022-4320-9044-F6278EED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0FB13-F1B0-4552-A49E-CFD1F5FC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CC082-3771-430D-B6FB-A601F4F4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6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B6335-DD6E-4EE1-BC8F-C5085D4F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19820-1E56-4D8E-B3CC-514638E9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95273-5753-4FF5-8DEA-E368702B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8CFA6-6E3A-4657-9C69-716F3857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B6277-6571-47E7-A9B4-49E1BF22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BEC71-0EC9-4625-A021-76DC7DF1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45AFA-3B13-4014-AB28-A92298D5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FDD97-12DA-4DFA-A27B-E4A088E0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96D36-5D9C-40A5-9AE4-7B164C27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FF3F5-6435-4CB5-A6C2-150A9B8C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26E9-2F84-49D6-82B0-05162702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7C23B-F2B8-457C-8D75-1AE45AE14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05365-73C7-4C33-AE9A-1A857689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25B24-0628-41EC-A934-6E8A6422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2FE8A-053D-4469-BE9C-4F47937B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D24C9-F0A6-4E9F-A83D-4EDDF187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F0989-46C0-440D-A17A-CF8FF02A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CE8D1-D298-45CD-A79F-DB62F872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4A95E-9C0C-45AF-83A0-32773105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952AC-9607-4ABB-8DF7-3721BCBBB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928D49-79EE-45CA-AD3F-126BF1696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2E6C00-1AAE-4D0E-ACB2-67D46D79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A4698C-ABBF-4B7C-9514-7D0765EE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F0BE6C-DB3A-4FE9-A924-1CF42DD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F9E2B-AE4B-4164-8A24-BF6F544A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65277-3A8A-4AD7-B835-D5368DC8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B9CE7-10DB-4172-9F62-2D6F3792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9A290-7F07-4605-9813-104765C1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9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ACA09A-1815-40E0-BFEE-B9E0BD44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12C985-7487-4679-8068-6A847AE0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629D2-7822-49FB-AB2C-89877D7A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EC832-874B-4D70-B32D-DCF535B2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4B673-E363-4EF8-8A41-CB3183CB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2738A-C080-4FD0-BF2F-6FE15BE65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325A-68F0-4B0A-9B86-A915A032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C9036-A322-4E56-92E3-D0112F2E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46ED1-8E1E-4B2D-BD9B-2D0D735E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9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8A2BA-3FDA-4305-9882-DE9576CA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A8AE73-10EA-40E7-A663-D8E942E33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0079FE-65D0-4BDD-87CD-F5EDDFC6A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A5A90-D221-40FA-ADC5-8B08AA71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153A0-E214-40DE-B700-49727FA1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31872-134F-4310-9482-2A36D608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A5963B-B4E4-4F45-9FAB-9965AEAA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70FB5-D5A4-4A64-B5D1-0477E1F0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52750-1939-4CD1-9EBC-5C8BAC16E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A3C7-3EC6-4FEC-BB94-4C4325AD4CD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E85B-A101-40A1-A81C-C115FDF6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11DC9-F353-4D12-BFA4-843E6EE15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C0D6-0BC4-4AA1-9F16-B1CF28A78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8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gloos.zum.com/newkong/v/4006039" TargetMode="External"/><Relationship Id="rId3" Type="http://schemas.openxmlformats.org/officeDocument/2006/relationships/hyperlink" Target="https://kcoder.tistory.com/entry/define%EB%9E%80-define-%EC%82%AC%EC%9A%A9%EB%B2%95-%EC%8A%A4%EC%83%B7%EC%84%A4%EB%AA%85-20110909%EC%9D%BC-%EC%88%98%EC%A0%95" TargetMode="External"/><Relationship Id="rId7" Type="http://schemas.openxmlformats.org/officeDocument/2006/relationships/hyperlink" Target="https://github.com/freean2468/puffpuff/blob/main/puffpuff.cpp" TargetMode="External"/><Relationship Id="rId2" Type="http://schemas.openxmlformats.org/officeDocument/2006/relationships/hyperlink" Target="https://monny.tistory.com/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iyu.tistory.com/entry/C%EC%96%B8%EC%96%B4%EB%A1%9C-%EA%B2%8C%EC%9E%84%EB%A7%8C%EB%93%A4%EA%B8%B0-5-%EC%B2%AB%EB%B2%88%EC%A7%B8-%EA%B2%8C%EC%9E%843%EC%B6%A9%EB%8F%8C%EC%B2%98%EB%A6%AC" TargetMode="External"/><Relationship Id="rId5" Type="http://schemas.openxmlformats.org/officeDocument/2006/relationships/hyperlink" Target="https://nightohl.tistory.com/entry/c%EC%96%B8%EC%96%B4-cmd-%EC%BD%98%EC%86%94-%EC%B6%9C%EB%A0%A5-%EC%83%89%EC%83%81-%EB%B0%94%EA%BE%B8%EA%B8%B0" TargetMode="External"/><Relationship Id="rId4" Type="http://schemas.openxmlformats.org/officeDocument/2006/relationships/hyperlink" Target="https://m.blog.naver.com/PostView.naver?isHttpsRedirect=true&amp;blogId=sharonichoya&amp;logNo=220475095313" TargetMode="External"/><Relationship Id="rId9" Type="http://schemas.openxmlformats.org/officeDocument/2006/relationships/hyperlink" Target="https://blockdmask.tistory.com/41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C429C6-1522-49F1-BEEE-C33844A4EF15}"/>
              </a:ext>
            </a:extLst>
          </p:cNvPr>
          <p:cNvSpPr txBox="1"/>
          <p:nvPr/>
        </p:nvSpPr>
        <p:spPr>
          <a:xfrm>
            <a:off x="4382609" y="1813761"/>
            <a:ext cx="3426782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</a:t>
            </a:r>
            <a:r>
              <a:rPr lang="en-US" altLang="ko-KR" sz="4000" dirty="0">
                <a:solidFill>
                  <a:schemeClr val="bg1"/>
                </a:solidFill>
              </a:rPr>
              <a:t>Pac    Man 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GAME Project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E8229-4608-4CF5-870E-AA1E346B03C5}"/>
              </a:ext>
            </a:extLst>
          </p:cNvPr>
          <p:cNvSpPr txBox="1"/>
          <p:nvPr/>
        </p:nvSpPr>
        <p:spPr>
          <a:xfrm>
            <a:off x="4749599" y="4396795"/>
            <a:ext cx="2626562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Condensed" panose="020B0502040204020203" pitchFamily="34" charset="0"/>
              </a:rPr>
              <a:t>최종 발표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B45311-1251-4312-8946-6C773F12188F}"/>
              </a:ext>
            </a:extLst>
          </p:cNvPr>
          <p:cNvSpPr txBox="1"/>
          <p:nvPr/>
        </p:nvSpPr>
        <p:spPr>
          <a:xfrm>
            <a:off x="9921587" y="5320035"/>
            <a:ext cx="2070388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1801532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강성준</a:t>
            </a:r>
          </a:p>
        </p:txBody>
      </p: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854BC8F3-4D72-4FA8-967F-AF059F78445F}"/>
              </a:ext>
            </a:extLst>
          </p:cNvPr>
          <p:cNvSpPr/>
          <p:nvPr/>
        </p:nvSpPr>
        <p:spPr>
          <a:xfrm rot="2366866">
            <a:off x="5818723" y="1978839"/>
            <a:ext cx="399496" cy="417251"/>
          </a:xfrm>
          <a:prstGeom prst="pie">
            <a:avLst>
              <a:gd name="adj1" fmla="val 20534383"/>
              <a:gd name="adj2" fmla="val 1739778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부분 원형 15">
            <a:extLst>
              <a:ext uri="{FF2B5EF4-FFF2-40B4-BE49-F238E27FC236}">
                <a16:creationId xmlns:a16="http://schemas.microsoft.com/office/drawing/2014/main" id="{3213AC7E-A186-4035-9E5C-4A97FECF5A0E}"/>
              </a:ext>
            </a:extLst>
          </p:cNvPr>
          <p:cNvSpPr/>
          <p:nvPr/>
        </p:nvSpPr>
        <p:spPr>
          <a:xfrm rot="2366866">
            <a:off x="978298" y="788214"/>
            <a:ext cx="1635023" cy="1656860"/>
          </a:xfrm>
          <a:prstGeom prst="pie">
            <a:avLst>
              <a:gd name="adj1" fmla="val 20534383"/>
              <a:gd name="adj2" fmla="val 1739778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C0BA17-8398-4584-B127-2CEFD927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357" y="2045000"/>
            <a:ext cx="1408715" cy="10922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9E00E6-C9CF-40F8-8C62-67F4A6FCE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13" y="3982073"/>
            <a:ext cx="1317468" cy="114280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6472306-D5A8-483D-A942-19EE41C7A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38" y="4048565"/>
            <a:ext cx="1238250" cy="11176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24FBDE5-3636-433D-8B36-2F13ACA93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88" y="952800"/>
            <a:ext cx="1399099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4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Main(void)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0328B96-242B-545C-1A31-C72DF2F8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517" y="1675227"/>
            <a:ext cx="5354234" cy="45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9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시작 화면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577B346-D03B-F9E1-E748-813B40B6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21" y="1591593"/>
            <a:ext cx="4601952" cy="48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7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시작 화면 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맑은 고딕"/>
              <a:cs typeface="+mj-cs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DE7CA62F-2797-37BC-568D-D17180BAA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70" b="-493"/>
          <a:stretch/>
        </p:blipFill>
        <p:spPr>
          <a:xfrm>
            <a:off x="2598839" y="4037732"/>
            <a:ext cx="7370666" cy="2485072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195B4DE-8099-73E0-934F-05C8F210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376" y="1599301"/>
            <a:ext cx="7361663" cy="254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엔딩 화면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3E792DCC-6C39-1D8D-D67C-B1773E2A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02" y="1517251"/>
            <a:ext cx="4900087" cy="4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엔딩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 </a:t>
            </a:r>
            <a:endParaRPr lang="en-US" altLang="ko-KR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606C1878-11C4-5BDC-C546-A230B5D8F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9" t="14878" r="21282" b="3658"/>
          <a:stretch/>
        </p:blipFill>
        <p:spPr>
          <a:xfrm>
            <a:off x="2780784" y="2254875"/>
            <a:ext cx="6919582" cy="3106956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D880E4C-DE2F-A273-3F63-79F10AA68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" t="4109" r="5479" b="3014"/>
          <a:stretch/>
        </p:blipFill>
        <p:spPr>
          <a:xfrm>
            <a:off x="2782229" y="2251042"/>
            <a:ext cx="6924781" cy="31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게임 실행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맑은 고딕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572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solidFill>
                  <a:srgbClr val="FFFFFF"/>
                </a:solidFill>
                <a:latin typeface="+mj-lt"/>
                <a:ea typeface="맑은 고딕"/>
                <a:cs typeface="+mj-cs"/>
              </a:rPr>
              <a:t>해결 못한 점</a:t>
            </a:r>
            <a:endParaRPr lang="ko-KR" altLang="en-US" sz="4400" kern="1200" dirty="0">
              <a:solidFill>
                <a:srgbClr val="FFFFFF"/>
              </a:solidFill>
              <a:latin typeface="+mj-lt"/>
              <a:ea typeface="맑은 고딕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6FF9B-90F8-4365-027B-4BD59E985C09}"/>
              </a:ext>
            </a:extLst>
          </p:cNvPr>
          <p:cNvSpPr txBox="1"/>
          <p:nvPr/>
        </p:nvSpPr>
        <p:spPr>
          <a:xfrm>
            <a:off x="735982" y="953942"/>
            <a:ext cx="10515598" cy="4154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latinLnBrk="0"/>
            <a:endParaRPr lang="en-US" altLang="ko-KR" sz="1600" dirty="0">
              <a:solidFill>
                <a:srgbClr val="FFFFFF"/>
              </a:solidFill>
              <a:ea typeface="맑은 고딕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endParaRPr lang="ko-KR" alt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r>
              <a:rPr lang="ko-KR" altLang="en-US" sz="1600" dirty="0">
                <a:latin typeface="Malgun Gothic"/>
                <a:ea typeface="Malgun Gothic"/>
              </a:rPr>
              <a:t>몬스터 </a:t>
            </a:r>
            <a:r>
              <a:rPr lang="en-US" altLang="ko-KR" sz="1600" dirty="0">
                <a:latin typeface="Malgun Gothic"/>
                <a:ea typeface="Malgun Gothic"/>
              </a:rPr>
              <a:t>2</a:t>
            </a:r>
            <a:r>
              <a:rPr lang="ko-KR" altLang="en-US" sz="1600" dirty="0">
                <a:latin typeface="Malgun Gothic"/>
                <a:ea typeface="Malgun Gothic"/>
              </a:rPr>
              <a:t>개 </a:t>
            </a:r>
            <a:r>
              <a:rPr lang="ko-KR" sz="1600" dirty="0">
                <a:latin typeface="Malgun Gothic"/>
                <a:ea typeface="Malgun Gothic"/>
              </a:rPr>
              <a:t>생성 </a:t>
            </a:r>
            <a:endParaRPr lang="ko-KR" sz="1600" dirty="0">
              <a:ea typeface="+mn-lt"/>
              <a:cs typeface="+mn-lt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endParaRPr lang="ko-KR" alt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r>
              <a:rPr lang="ko-KR" altLang="en-US" sz="1600" dirty="0">
                <a:latin typeface="Malgun Gothic"/>
                <a:ea typeface="Malgun Gothic"/>
              </a:rPr>
              <a:t> 음악 넣기 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endParaRPr lang="ko-KR" alt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r>
              <a:rPr lang="ko-KR" altLang="en-US" sz="1600" dirty="0">
                <a:latin typeface="Malgun Gothic"/>
                <a:ea typeface="Malgun Gothic"/>
              </a:rPr>
              <a:t> </a:t>
            </a:r>
            <a:r>
              <a:rPr lang="ko-KR" altLang="en-US" sz="1600" dirty="0" err="1">
                <a:latin typeface="Malgun Gothic"/>
                <a:ea typeface="Malgun Gothic"/>
              </a:rPr>
              <a:t>맵이</a:t>
            </a:r>
            <a:r>
              <a:rPr lang="ko-KR" altLang="en-US" sz="1600" dirty="0">
                <a:latin typeface="Malgun Gothic"/>
                <a:ea typeface="Malgun Gothic"/>
              </a:rPr>
              <a:t> 깨지는 현상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endParaRPr lang="ko-KR" alt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r>
              <a:rPr lang="ko-KR" altLang="en-US" sz="1600" dirty="0">
                <a:latin typeface="Malgun Gothic"/>
                <a:ea typeface="Malgun Gothic"/>
              </a:rPr>
              <a:t> 플레이 시간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endParaRPr lang="ko-KR" alt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r>
              <a:rPr lang="ko-KR" altLang="en-US" sz="1600" dirty="0">
                <a:latin typeface="Malgun Gothic"/>
                <a:ea typeface="Malgun Gothic"/>
              </a:rPr>
              <a:t> 다음 스테이지</a:t>
            </a:r>
            <a:endParaRPr lang="en-US" altLang="ko-KR" sz="1600" dirty="0">
              <a:latin typeface="Malgun Gothic"/>
              <a:ea typeface="Malgun Gothic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endParaRPr lang="en-US" sz="1600" dirty="0">
              <a:latin typeface="Malgun Gothic"/>
              <a:ea typeface="Malgun Gothic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r>
              <a:rPr lang="ko-KR" altLang="en-US" sz="1600" dirty="0">
                <a:latin typeface="Malgun Gothic"/>
                <a:ea typeface="Malgun Gothic"/>
              </a:rPr>
              <a:t> 점수 </a:t>
            </a:r>
            <a:r>
              <a:rPr lang="en-US" altLang="ko-KR" sz="1600" dirty="0">
                <a:latin typeface="Malgun Gothic"/>
                <a:ea typeface="Malgun Gothic"/>
              </a:rPr>
              <a:t>void (</a:t>
            </a:r>
            <a:r>
              <a:rPr lang="ko-KR" altLang="en-US" sz="1600" dirty="0">
                <a:latin typeface="Malgun Gothic"/>
                <a:ea typeface="Malgun Gothic"/>
              </a:rPr>
              <a:t>지역변수 잘못 설정 함</a:t>
            </a:r>
            <a:r>
              <a:rPr lang="en-US" altLang="ko-KR" sz="1600" dirty="0">
                <a:latin typeface="Malgun Gothic"/>
                <a:ea typeface="Malgun Gothic"/>
              </a:rPr>
              <a:t>) </a:t>
            </a:r>
            <a:endParaRPr lang="en-US" sz="1600" dirty="0"/>
          </a:p>
          <a:p>
            <a:pPr marL="285750" indent="-285750">
              <a:buFont typeface="Wingdings,Sans-Serif" panose="020B0604020202020204" pitchFamily="34" charset="0"/>
              <a:buChar char="v"/>
            </a:pPr>
            <a:endParaRPr lang="ko-KR" altLang="en-US" sz="1600" dirty="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285750" indent="-285750">
              <a:buFont typeface="Wingdings,Sans-Serif" panose="020B0604020202020204" pitchFamily="34" charset="0"/>
              <a:buChar char="v"/>
            </a:pPr>
            <a:endParaRPr lang="ko-KR" altLang="en-US" sz="1600" dirty="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74295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4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참고자료</a:t>
            </a:r>
            <a:endParaRPr lang="en-US" altLang="ko-KR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6FF9B-90F8-4365-027B-4BD59E985C09}"/>
              </a:ext>
            </a:extLst>
          </p:cNvPr>
          <p:cNvSpPr txBox="1"/>
          <p:nvPr/>
        </p:nvSpPr>
        <p:spPr>
          <a:xfrm>
            <a:off x="773152" y="656576"/>
            <a:ext cx="10515598" cy="4154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  <a:hlinkClick r:id="rId2"/>
              </a:rPr>
              <a:t>https://monny.tistory.com/5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altLang="ko-KR" sz="1100" dirty="0" err="1">
                <a:solidFill>
                  <a:srgbClr val="FFFFFF"/>
                </a:solidFill>
                <a:ea typeface="맑은 고딕"/>
              </a:rPr>
              <a:t>conio.h</a:t>
            </a:r>
            <a:r>
              <a:rPr lang="en-US" altLang="ko-KR" sz="1100" dirty="0">
                <a:solidFill>
                  <a:srgbClr val="FFFFFF"/>
                </a:solidFill>
                <a:ea typeface="맑은 고딕"/>
              </a:rPr>
              <a:t>, </a:t>
            </a:r>
            <a:r>
              <a:rPr lang="en-US" altLang="ko-KR" sz="1100" dirty="0" err="1">
                <a:solidFill>
                  <a:srgbClr val="FFFFFF"/>
                </a:solidFill>
                <a:ea typeface="맑은 고딕"/>
              </a:rPr>
              <a:t>windows.h</a:t>
            </a:r>
            <a:r>
              <a:rPr lang="en-US" altLang="ko-KR" sz="1100" dirty="0">
                <a:solidFill>
                  <a:srgbClr val="FFFFFF"/>
                </a:solidFill>
                <a:ea typeface="맑은 고딕"/>
              </a:rPr>
              <a:t>, </a:t>
            </a:r>
            <a:r>
              <a:rPr lang="en-US" altLang="ko-KR" sz="1100" dirty="0" err="1">
                <a:solidFill>
                  <a:srgbClr val="FFFFFF"/>
                </a:solidFill>
                <a:ea typeface="맑은 고딕"/>
              </a:rPr>
              <a:t>gotoxy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1714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</a:rPr>
              <a:t>  </a:t>
            </a:r>
            <a:r>
              <a:rPr lang="en-US" altLang="ko-KR" sz="1100" dirty="0">
                <a:solidFill>
                  <a:srgbClr val="FFFFFF"/>
                </a:solidFill>
                <a:ea typeface="맑은 고딕"/>
                <a:hlinkClick r:id="rId3"/>
              </a:rPr>
              <a:t>https://kcoder.tistory.com/entry/define%EB%9E%80-define-%EC%82%AC%EC%9A%A9%EB%B2%95-%EC%8A%A4%EC%83%B7%EC%84%A4%EB%AA%85-20110909%EC%9D%BC-%EC%88%98%EC%A0%95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</a:rPr>
              <a:t>define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  <a:hlinkClick r:id="rId4"/>
              </a:rPr>
              <a:t>https://m.blog.naver.com/PostView.naver?isHttpsRedirect=true&amp;blogId=sharonichoya&amp;logNo=220475095313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FFFF"/>
                </a:solidFill>
                <a:ea typeface="맑은 고딕"/>
              </a:rPr>
              <a:t>난수 생성 함수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  <a:hlinkClick r:id="rId5"/>
              </a:rPr>
              <a:t>https://nightohl.tistory.com/entry/c%EC%96%B8%EC%96%B4-cmd-%EC%BD%98%EC%86%94-%EC%B6%9C%EB%A0%A5-%EC%83%89%EC%83%81-%EB%B0%94%EA%BE%B8%EA%B8%B0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FFFF"/>
                </a:solidFill>
                <a:ea typeface="맑은 고딕"/>
              </a:rPr>
              <a:t>콘솔</a:t>
            </a:r>
            <a:r>
              <a:rPr lang="en-US" altLang="ko-KR" sz="1100" dirty="0">
                <a:solidFill>
                  <a:srgbClr val="FFFFFF"/>
                </a:solidFill>
                <a:ea typeface="맑은 고딕"/>
              </a:rPr>
              <a:t> </a:t>
            </a:r>
            <a:r>
              <a:rPr lang="ko-KR" altLang="en-US" sz="1100" dirty="0">
                <a:solidFill>
                  <a:srgbClr val="FFFFFF"/>
                </a:solidFill>
                <a:ea typeface="맑은 고딕"/>
              </a:rPr>
              <a:t>색상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1714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  <a:hlinkClick r:id="rId6"/>
              </a:rPr>
              <a:t>https://huiyu.tistory.com/entry/C%EC%96%B8%EC%96%B4%EB%A1%9C-%EA%B2%8C%EC%9E%84%EB%A7%8C%EB%93%A4%EA%B8%B0-5-%EC%B2%AB%EB%B2%88%EC%A7%B8-%EA%B2%8C%EC%9E%843%EC%B6%A9%EB%8F%8C%EC%B2%98%EB%A6%AC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FFFF"/>
                </a:solidFill>
                <a:ea typeface="맑은 고딕"/>
              </a:rPr>
              <a:t>벽 충돌 처리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1714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1714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  <a:hlinkClick r:id="rId7"/>
              </a:rPr>
              <a:t>https://github.com/freean2468/puffpuff/blob/main/puffpuff.cpp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rgbClr val="FFFFFF"/>
                </a:solidFill>
                <a:ea typeface="맑은 고딕"/>
              </a:rPr>
              <a:t>팩맨</a:t>
            </a:r>
            <a:r>
              <a:rPr lang="en-US" altLang="ko-KR" sz="1100" dirty="0">
                <a:solidFill>
                  <a:srgbClr val="FFFFFF"/>
                </a:solidFill>
                <a:ea typeface="맑은 고딕"/>
              </a:rPr>
              <a:t> code </a:t>
            </a:r>
            <a:r>
              <a:rPr lang="ko-KR" altLang="en-US" sz="1100" dirty="0">
                <a:solidFill>
                  <a:srgbClr val="FFFFFF"/>
                </a:solidFill>
                <a:ea typeface="맑은 고딕"/>
              </a:rPr>
              <a:t>참조 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1714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  <a:hlinkClick r:id="rId8"/>
              </a:rPr>
              <a:t>http://egloos.zum.com/newkong/v/4006039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FFFF"/>
                </a:solidFill>
                <a:ea typeface="맑은 고딕"/>
              </a:rPr>
              <a:t>쓰레드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marL="1714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  <a:hlinkClick r:id="rId9"/>
              </a:rPr>
              <a:t>https://blockdmask.tistory.com/417</a:t>
            </a:r>
            <a:endParaRPr lang="en-US" altLang="ko-KR" sz="1100" dirty="0">
              <a:solidFill>
                <a:srgbClr val="FFFFFF"/>
              </a:solidFill>
              <a:ea typeface="맑은 고딕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FFFFFF"/>
                </a:solidFill>
                <a:ea typeface="맑은 고딕"/>
              </a:rPr>
              <a:t>time</a:t>
            </a: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74295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74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5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697371" y="1684224"/>
            <a:ext cx="3980071" cy="2069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감사합니다!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 </a:t>
            </a:r>
          </a:p>
        </p:txBody>
      </p:sp>
      <p:sp>
        <p:nvSpPr>
          <p:cNvPr id="269" name="Oval 255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355" y="172704"/>
            <a:ext cx="2754585" cy="275458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57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355" y="172704"/>
            <a:ext cx="2754585" cy="2754585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59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9001" y="97414"/>
            <a:ext cx="2754585" cy="275458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BB702F1-9490-0337-65AD-EB7EF686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55" y="764562"/>
            <a:ext cx="1897377" cy="1481178"/>
          </a:xfrm>
          <a:prstGeom prst="rect">
            <a:avLst/>
          </a:prstGeom>
        </p:spPr>
      </p:pic>
      <p:sp>
        <p:nvSpPr>
          <p:cNvPr id="280" name="Freeform: Shape 261">
            <a:extLst>
              <a:ext uri="{FF2B5EF4-FFF2-40B4-BE49-F238E27FC236}">
                <a16:creationId xmlns:a16="http://schemas.microsoft.com/office/drawing/2014/main" id="{B5376B64-7D0F-4553-BC39-AD8889787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4898" y="2169581"/>
            <a:ext cx="2504136" cy="2529364"/>
          </a:xfrm>
          <a:custGeom>
            <a:avLst/>
            <a:gdLst>
              <a:gd name="connsiteX0" fmla="*/ 1289342 w 2504136"/>
              <a:gd name="connsiteY0" fmla="*/ 0 h 2529364"/>
              <a:gd name="connsiteX1" fmla="*/ 2477361 w 2504136"/>
              <a:gd name="connsiteY1" fmla="*/ 772411 h 2529364"/>
              <a:gd name="connsiteX2" fmla="*/ 2504136 w 2504136"/>
              <a:gd name="connsiteY2" fmla="*/ 844166 h 2529364"/>
              <a:gd name="connsiteX3" fmla="*/ 2504136 w 2504136"/>
              <a:gd name="connsiteY3" fmla="*/ 1685198 h 2529364"/>
              <a:gd name="connsiteX4" fmla="*/ 2477361 w 2504136"/>
              <a:gd name="connsiteY4" fmla="*/ 1756954 h 2529364"/>
              <a:gd name="connsiteX5" fmla="*/ 1289342 w 2504136"/>
              <a:gd name="connsiteY5" fmla="*/ 2529364 h 2529364"/>
              <a:gd name="connsiteX6" fmla="*/ 0 w 2504136"/>
              <a:gd name="connsiteY6" fmla="*/ 1264682 h 2529364"/>
              <a:gd name="connsiteX7" fmla="*/ 1289342 w 2504136"/>
              <a:gd name="connsiteY7" fmla="*/ 0 h 252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4136" h="2529364">
                <a:moveTo>
                  <a:pt x="1289342" y="0"/>
                </a:moveTo>
                <a:cubicBezTo>
                  <a:pt x="1823405" y="0"/>
                  <a:pt x="2281628" y="318497"/>
                  <a:pt x="2477361" y="772411"/>
                </a:cubicBezTo>
                <a:lnTo>
                  <a:pt x="2504136" y="844166"/>
                </a:lnTo>
                <a:lnTo>
                  <a:pt x="2504136" y="1685198"/>
                </a:lnTo>
                <a:lnTo>
                  <a:pt x="2477361" y="1756954"/>
                </a:lnTo>
                <a:cubicBezTo>
                  <a:pt x="2281628" y="2210867"/>
                  <a:pt x="1823405" y="2529364"/>
                  <a:pt x="1289342" y="2529364"/>
                </a:cubicBezTo>
                <a:cubicBezTo>
                  <a:pt x="577258" y="2529364"/>
                  <a:pt x="0" y="1963147"/>
                  <a:pt x="0" y="1264682"/>
                </a:cubicBezTo>
                <a:cubicBezTo>
                  <a:pt x="0" y="566217"/>
                  <a:pt x="577258" y="0"/>
                  <a:pt x="1289342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2" name="Freeform: Shape 263">
            <a:extLst>
              <a:ext uri="{FF2B5EF4-FFF2-40B4-BE49-F238E27FC236}">
                <a16:creationId xmlns:a16="http://schemas.microsoft.com/office/drawing/2014/main" id="{264CC68E-3C7E-41A2-9943-3BF89561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4898" y="2169581"/>
            <a:ext cx="2504136" cy="2529364"/>
          </a:xfrm>
          <a:custGeom>
            <a:avLst/>
            <a:gdLst>
              <a:gd name="connsiteX0" fmla="*/ 1289342 w 2504136"/>
              <a:gd name="connsiteY0" fmla="*/ 0 h 2529364"/>
              <a:gd name="connsiteX1" fmla="*/ 2477361 w 2504136"/>
              <a:gd name="connsiteY1" fmla="*/ 772411 h 2529364"/>
              <a:gd name="connsiteX2" fmla="*/ 2504136 w 2504136"/>
              <a:gd name="connsiteY2" fmla="*/ 844166 h 2529364"/>
              <a:gd name="connsiteX3" fmla="*/ 2504136 w 2504136"/>
              <a:gd name="connsiteY3" fmla="*/ 1685198 h 2529364"/>
              <a:gd name="connsiteX4" fmla="*/ 2477361 w 2504136"/>
              <a:gd name="connsiteY4" fmla="*/ 1756954 h 2529364"/>
              <a:gd name="connsiteX5" fmla="*/ 1289342 w 2504136"/>
              <a:gd name="connsiteY5" fmla="*/ 2529364 h 2529364"/>
              <a:gd name="connsiteX6" fmla="*/ 0 w 2504136"/>
              <a:gd name="connsiteY6" fmla="*/ 1264682 h 2529364"/>
              <a:gd name="connsiteX7" fmla="*/ 1289342 w 2504136"/>
              <a:gd name="connsiteY7" fmla="*/ 0 h 252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4136" h="2529364">
                <a:moveTo>
                  <a:pt x="1289342" y="0"/>
                </a:moveTo>
                <a:cubicBezTo>
                  <a:pt x="1823405" y="0"/>
                  <a:pt x="2281628" y="318497"/>
                  <a:pt x="2477361" y="772411"/>
                </a:cubicBezTo>
                <a:lnTo>
                  <a:pt x="2504136" y="844166"/>
                </a:lnTo>
                <a:lnTo>
                  <a:pt x="2504136" y="1685198"/>
                </a:lnTo>
                <a:lnTo>
                  <a:pt x="2477361" y="1756954"/>
                </a:lnTo>
                <a:cubicBezTo>
                  <a:pt x="2281628" y="2210867"/>
                  <a:pt x="1823405" y="2529364"/>
                  <a:pt x="1289342" y="2529364"/>
                </a:cubicBezTo>
                <a:cubicBezTo>
                  <a:pt x="577258" y="2529364"/>
                  <a:pt x="0" y="1963147"/>
                  <a:pt x="0" y="1264682"/>
                </a:cubicBezTo>
                <a:cubicBezTo>
                  <a:pt x="0" y="566217"/>
                  <a:pt x="577258" y="0"/>
                  <a:pt x="1289342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DA8F4EF6-63F4-4276-92EC-A84D38D15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1905" y="2095246"/>
            <a:ext cx="2578683" cy="25293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A270DD9C-2075-4DC8-A1F6-37941B50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9127" y="-20472"/>
            <a:ext cx="2578684" cy="2431322"/>
          </a:xfrm>
          <a:custGeom>
            <a:avLst/>
            <a:gdLst>
              <a:gd name="connsiteX0" fmla="*/ 691905 w 2578684"/>
              <a:gd name="connsiteY0" fmla="*/ 0 h 2431322"/>
              <a:gd name="connsiteX1" fmla="*/ 1886779 w 2578684"/>
              <a:gd name="connsiteY1" fmla="*/ 0 h 2431322"/>
              <a:gd name="connsiteX2" fmla="*/ 1903919 w 2578684"/>
              <a:gd name="connsiteY2" fmla="*/ 8257 h 2431322"/>
              <a:gd name="connsiteX3" fmla="*/ 2578684 w 2578684"/>
              <a:gd name="connsiteY3" fmla="*/ 1141981 h 2431322"/>
              <a:gd name="connsiteX4" fmla="*/ 1289342 w 2578684"/>
              <a:gd name="connsiteY4" fmla="*/ 2431322 h 2431322"/>
              <a:gd name="connsiteX5" fmla="*/ 0 w 2578684"/>
              <a:gd name="connsiteY5" fmla="*/ 1141981 h 2431322"/>
              <a:gd name="connsiteX6" fmla="*/ 674765 w 2578684"/>
              <a:gd name="connsiteY6" fmla="*/ 8257 h 2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8684" h="2431322">
                <a:moveTo>
                  <a:pt x="691905" y="0"/>
                </a:moveTo>
                <a:lnTo>
                  <a:pt x="1886779" y="0"/>
                </a:lnTo>
                <a:lnTo>
                  <a:pt x="1903919" y="8257"/>
                </a:lnTo>
                <a:cubicBezTo>
                  <a:pt x="2305839" y="226593"/>
                  <a:pt x="2578684" y="652424"/>
                  <a:pt x="2578684" y="1141981"/>
                </a:cubicBezTo>
                <a:cubicBezTo>
                  <a:pt x="2578684" y="1854064"/>
                  <a:pt x="2001426" y="2431322"/>
                  <a:pt x="1289342" y="2431322"/>
                </a:cubicBezTo>
                <a:cubicBezTo>
                  <a:pt x="577258" y="2431322"/>
                  <a:pt x="0" y="1854064"/>
                  <a:pt x="0" y="1141981"/>
                </a:cubicBezTo>
                <a:cubicBezTo>
                  <a:pt x="0" y="652424"/>
                  <a:pt x="272845" y="226593"/>
                  <a:pt x="674765" y="8257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DB2E62A3-A22B-4216-BFFB-D0E6D410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9127" y="-20472"/>
            <a:ext cx="2578684" cy="2431322"/>
          </a:xfrm>
          <a:custGeom>
            <a:avLst/>
            <a:gdLst>
              <a:gd name="connsiteX0" fmla="*/ 691905 w 2578684"/>
              <a:gd name="connsiteY0" fmla="*/ 0 h 2431322"/>
              <a:gd name="connsiteX1" fmla="*/ 1886779 w 2578684"/>
              <a:gd name="connsiteY1" fmla="*/ 0 h 2431322"/>
              <a:gd name="connsiteX2" fmla="*/ 1903919 w 2578684"/>
              <a:gd name="connsiteY2" fmla="*/ 8257 h 2431322"/>
              <a:gd name="connsiteX3" fmla="*/ 2578684 w 2578684"/>
              <a:gd name="connsiteY3" fmla="*/ 1141981 h 2431322"/>
              <a:gd name="connsiteX4" fmla="*/ 1289342 w 2578684"/>
              <a:gd name="connsiteY4" fmla="*/ 2431322 h 2431322"/>
              <a:gd name="connsiteX5" fmla="*/ 0 w 2578684"/>
              <a:gd name="connsiteY5" fmla="*/ 1141981 h 2431322"/>
              <a:gd name="connsiteX6" fmla="*/ 674765 w 2578684"/>
              <a:gd name="connsiteY6" fmla="*/ 8257 h 2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8684" h="2431322">
                <a:moveTo>
                  <a:pt x="691905" y="0"/>
                </a:moveTo>
                <a:lnTo>
                  <a:pt x="1886779" y="0"/>
                </a:lnTo>
                <a:lnTo>
                  <a:pt x="1903919" y="8257"/>
                </a:lnTo>
                <a:cubicBezTo>
                  <a:pt x="2305839" y="226593"/>
                  <a:pt x="2578684" y="652424"/>
                  <a:pt x="2578684" y="1141981"/>
                </a:cubicBezTo>
                <a:cubicBezTo>
                  <a:pt x="2578684" y="1854064"/>
                  <a:pt x="2001426" y="2431322"/>
                  <a:pt x="1289342" y="2431322"/>
                </a:cubicBezTo>
                <a:cubicBezTo>
                  <a:pt x="577258" y="2431322"/>
                  <a:pt x="0" y="1854064"/>
                  <a:pt x="0" y="1141981"/>
                </a:cubicBezTo>
                <a:cubicBezTo>
                  <a:pt x="0" y="652424"/>
                  <a:pt x="272845" y="226593"/>
                  <a:pt x="674765" y="8257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384A8E03-BC91-4AA0-B5D3-915FDA212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5162" y="-20471"/>
            <a:ext cx="2578684" cy="2355537"/>
          </a:xfrm>
          <a:custGeom>
            <a:avLst/>
            <a:gdLst>
              <a:gd name="connsiteX0" fmla="*/ 564520 w 2578684"/>
              <a:gd name="connsiteY0" fmla="*/ 0 h 2355537"/>
              <a:gd name="connsiteX1" fmla="*/ 2014165 w 2578684"/>
              <a:gd name="connsiteY1" fmla="*/ 0 h 2355537"/>
              <a:gd name="connsiteX2" fmla="*/ 2109483 w 2578684"/>
              <a:gd name="connsiteY2" fmla="*/ 71278 h 2355537"/>
              <a:gd name="connsiteX3" fmla="*/ 2578684 w 2578684"/>
              <a:gd name="connsiteY3" fmla="*/ 1066196 h 2355537"/>
              <a:gd name="connsiteX4" fmla="*/ 1289342 w 2578684"/>
              <a:gd name="connsiteY4" fmla="*/ 2355537 h 2355537"/>
              <a:gd name="connsiteX5" fmla="*/ 0 w 2578684"/>
              <a:gd name="connsiteY5" fmla="*/ 1066196 h 2355537"/>
              <a:gd name="connsiteX6" fmla="*/ 469201 w 2578684"/>
              <a:gd name="connsiteY6" fmla="*/ 71278 h 23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8684" h="2355537">
                <a:moveTo>
                  <a:pt x="564520" y="0"/>
                </a:moveTo>
                <a:lnTo>
                  <a:pt x="2014165" y="0"/>
                </a:lnTo>
                <a:lnTo>
                  <a:pt x="2109483" y="71278"/>
                </a:lnTo>
                <a:cubicBezTo>
                  <a:pt x="2396036" y="307762"/>
                  <a:pt x="2578684" y="665649"/>
                  <a:pt x="2578684" y="1066196"/>
                </a:cubicBezTo>
                <a:cubicBezTo>
                  <a:pt x="2578684" y="1778279"/>
                  <a:pt x="2001426" y="2355537"/>
                  <a:pt x="1289342" y="2355537"/>
                </a:cubicBezTo>
                <a:cubicBezTo>
                  <a:pt x="577258" y="2355537"/>
                  <a:pt x="0" y="1778279"/>
                  <a:pt x="0" y="1066196"/>
                </a:cubicBezTo>
                <a:cubicBezTo>
                  <a:pt x="0" y="665649"/>
                  <a:pt x="182648" y="307762"/>
                  <a:pt x="469201" y="71278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그림 3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4A21F26-C331-ABDC-0CE8-4EE73E322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49" y="271607"/>
            <a:ext cx="1710200" cy="1543663"/>
          </a:xfrm>
          <a:prstGeom prst="rect">
            <a:avLst/>
          </a:prstGeom>
        </p:spPr>
      </p:pic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007FAD6A-A22B-446D-939E-64E109872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642" y="3599464"/>
            <a:ext cx="3854368" cy="3271789"/>
          </a:xfrm>
          <a:custGeom>
            <a:avLst/>
            <a:gdLst>
              <a:gd name="connsiteX0" fmla="*/ 1927184 w 3854368"/>
              <a:gd name="connsiteY0" fmla="*/ 0 h 3271789"/>
              <a:gd name="connsiteX1" fmla="*/ 3854368 w 3854368"/>
              <a:gd name="connsiteY1" fmla="*/ 1927184 h 3271789"/>
              <a:gd name="connsiteX2" fmla="*/ 3414293 w 3854368"/>
              <a:gd name="connsiteY2" fmla="*/ 3153052 h 3271789"/>
              <a:gd name="connsiteX3" fmla="*/ 3306377 w 3854368"/>
              <a:gd name="connsiteY3" fmla="*/ 3271789 h 3271789"/>
              <a:gd name="connsiteX4" fmla="*/ 547991 w 3854368"/>
              <a:gd name="connsiteY4" fmla="*/ 3271789 h 3271789"/>
              <a:gd name="connsiteX5" fmla="*/ 440076 w 3854368"/>
              <a:gd name="connsiteY5" fmla="*/ 3153052 h 3271789"/>
              <a:gd name="connsiteX6" fmla="*/ 0 w 3854368"/>
              <a:gd name="connsiteY6" fmla="*/ 1927184 h 3271789"/>
              <a:gd name="connsiteX7" fmla="*/ 1927184 w 3854368"/>
              <a:gd name="connsiteY7" fmla="*/ 0 h 32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4368" h="3271789">
                <a:moveTo>
                  <a:pt x="1927184" y="0"/>
                </a:moveTo>
                <a:cubicBezTo>
                  <a:pt x="2991538" y="0"/>
                  <a:pt x="3854368" y="862830"/>
                  <a:pt x="3854368" y="1927184"/>
                </a:cubicBezTo>
                <a:cubicBezTo>
                  <a:pt x="3854368" y="2392839"/>
                  <a:pt x="3689217" y="2819921"/>
                  <a:pt x="3414293" y="3153052"/>
                </a:cubicBezTo>
                <a:lnTo>
                  <a:pt x="3306377" y="3271789"/>
                </a:lnTo>
                <a:lnTo>
                  <a:pt x="547991" y="3271789"/>
                </a:lnTo>
                <a:lnTo>
                  <a:pt x="440076" y="3153052"/>
                </a:lnTo>
                <a:cubicBezTo>
                  <a:pt x="165151" y="2819921"/>
                  <a:pt x="0" y="2392839"/>
                  <a:pt x="0" y="1927184"/>
                </a:cubicBezTo>
                <a:cubicBezTo>
                  <a:pt x="0" y="862830"/>
                  <a:pt x="862830" y="0"/>
                  <a:pt x="192718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9A4BC4F8-D2ED-4E14-9676-1B9B12E03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642" y="3599464"/>
            <a:ext cx="3854368" cy="3271789"/>
          </a:xfrm>
          <a:custGeom>
            <a:avLst/>
            <a:gdLst>
              <a:gd name="connsiteX0" fmla="*/ 1927184 w 3854368"/>
              <a:gd name="connsiteY0" fmla="*/ 0 h 3271789"/>
              <a:gd name="connsiteX1" fmla="*/ 3854368 w 3854368"/>
              <a:gd name="connsiteY1" fmla="*/ 1927184 h 3271789"/>
              <a:gd name="connsiteX2" fmla="*/ 3414293 w 3854368"/>
              <a:gd name="connsiteY2" fmla="*/ 3153052 h 3271789"/>
              <a:gd name="connsiteX3" fmla="*/ 3306377 w 3854368"/>
              <a:gd name="connsiteY3" fmla="*/ 3271789 h 3271789"/>
              <a:gd name="connsiteX4" fmla="*/ 547991 w 3854368"/>
              <a:gd name="connsiteY4" fmla="*/ 3271789 h 3271789"/>
              <a:gd name="connsiteX5" fmla="*/ 440076 w 3854368"/>
              <a:gd name="connsiteY5" fmla="*/ 3153052 h 3271789"/>
              <a:gd name="connsiteX6" fmla="*/ 0 w 3854368"/>
              <a:gd name="connsiteY6" fmla="*/ 1927184 h 3271789"/>
              <a:gd name="connsiteX7" fmla="*/ 1927184 w 3854368"/>
              <a:gd name="connsiteY7" fmla="*/ 0 h 32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4368" h="3271789">
                <a:moveTo>
                  <a:pt x="1927184" y="0"/>
                </a:moveTo>
                <a:cubicBezTo>
                  <a:pt x="2991538" y="0"/>
                  <a:pt x="3854368" y="862830"/>
                  <a:pt x="3854368" y="1927184"/>
                </a:cubicBezTo>
                <a:cubicBezTo>
                  <a:pt x="3854368" y="2392839"/>
                  <a:pt x="3689217" y="2819921"/>
                  <a:pt x="3414293" y="3153052"/>
                </a:cubicBezTo>
                <a:lnTo>
                  <a:pt x="3306377" y="3271789"/>
                </a:lnTo>
                <a:lnTo>
                  <a:pt x="547991" y="3271789"/>
                </a:lnTo>
                <a:lnTo>
                  <a:pt x="440076" y="3153052"/>
                </a:lnTo>
                <a:cubicBezTo>
                  <a:pt x="165151" y="2819921"/>
                  <a:pt x="0" y="2392839"/>
                  <a:pt x="0" y="1927184"/>
                </a:cubicBezTo>
                <a:cubicBezTo>
                  <a:pt x="0" y="862830"/>
                  <a:pt x="862830" y="0"/>
                  <a:pt x="1927184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C125B5C3-09E0-448D-8B09-42E4EB8C5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9866" y="3467474"/>
            <a:ext cx="3854368" cy="3403779"/>
          </a:xfrm>
          <a:custGeom>
            <a:avLst/>
            <a:gdLst>
              <a:gd name="connsiteX0" fmla="*/ 1927184 w 3854368"/>
              <a:gd name="connsiteY0" fmla="*/ 0 h 3403779"/>
              <a:gd name="connsiteX1" fmla="*/ 3854368 w 3854368"/>
              <a:gd name="connsiteY1" fmla="*/ 1927184 h 3403779"/>
              <a:gd name="connsiteX2" fmla="*/ 3289909 w 3854368"/>
              <a:gd name="connsiteY2" fmla="*/ 3289909 h 3403779"/>
              <a:gd name="connsiteX3" fmla="*/ 3164620 w 3854368"/>
              <a:gd name="connsiteY3" fmla="*/ 3403779 h 3403779"/>
              <a:gd name="connsiteX4" fmla="*/ 689748 w 3854368"/>
              <a:gd name="connsiteY4" fmla="*/ 3403779 h 3403779"/>
              <a:gd name="connsiteX5" fmla="*/ 564460 w 3854368"/>
              <a:gd name="connsiteY5" fmla="*/ 3289909 h 3403779"/>
              <a:gd name="connsiteX6" fmla="*/ 0 w 3854368"/>
              <a:gd name="connsiteY6" fmla="*/ 1927184 h 3403779"/>
              <a:gd name="connsiteX7" fmla="*/ 1927184 w 3854368"/>
              <a:gd name="connsiteY7" fmla="*/ 0 h 340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4368" h="3403779">
                <a:moveTo>
                  <a:pt x="1927184" y="0"/>
                </a:moveTo>
                <a:cubicBezTo>
                  <a:pt x="2991538" y="0"/>
                  <a:pt x="3854368" y="862830"/>
                  <a:pt x="3854368" y="1927184"/>
                </a:cubicBezTo>
                <a:cubicBezTo>
                  <a:pt x="3854368" y="2459361"/>
                  <a:pt x="3638661" y="2941157"/>
                  <a:pt x="3289909" y="3289909"/>
                </a:cubicBezTo>
                <a:lnTo>
                  <a:pt x="3164620" y="3403779"/>
                </a:lnTo>
                <a:lnTo>
                  <a:pt x="689748" y="3403779"/>
                </a:lnTo>
                <a:lnTo>
                  <a:pt x="564460" y="3289909"/>
                </a:lnTo>
                <a:cubicBezTo>
                  <a:pt x="215708" y="2941157"/>
                  <a:pt x="0" y="2459361"/>
                  <a:pt x="0" y="1927184"/>
                </a:cubicBezTo>
                <a:cubicBezTo>
                  <a:pt x="0" y="862830"/>
                  <a:pt x="862830" y="0"/>
                  <a:pt x="1927184" y="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E59C4D0-7015-78FA-4238-85ECE8DD7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47" y="4396638"/>
            <a:ext cx="2505859" cy="1942833"/>
          </a:xfrm>
          <a:prstGeom prst="rect">
            <a:avLst/>
          </a:prstGeom>
        </p:spPr>
      </p:pic>
      <p:pic>
        <p:nvPicPr>
          <p:cNvPr id="30" name="그림 2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554C18C-EDF5-CA43-DE31-FDA562CD4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15" y="2614145"/>
            <a:ext cx="1710200" cy="1483468"/>
          </a:xfrm>
          <a:prstGeom prst="rect">
            <a:avLst/>
          </a:prstGeom>
        </p:spPr>
      </p:pic>
      <p:pic>
        <p:nvPicPr>
          <p:cNvPr id="34" name="그림 37">
            <a:extLst>
              <a:ext uri="{FF2B5EF4-FFF2-40B4-BE49-F238E27FC236}">
                <a16:creationId xmlns:a16="http://schemas.microsoft.com/office/drawing/2014/main" id="{C9D0DFCE-1C23-AEFF-28E2-4F9867126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920" y="2251509"/>
            <a:ext cx="873760" cy="8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4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957206-6537-498D-9FD1-A63D867C13E8}"/>
              </a:ext>
            </a:extLst>
          </p:cNvPr>
          <p:cNvSpPr txBox="1"/>
          <p:nvPr/>
        </p:nvSpPr>
        <p:spPr>
          <a:xfrm>
            <a:off x="4652362" y="365212"/>
            <a:ext cx="2556769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목 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CC6BB-79BA-42BE-B164-7AE1C61C8B77}"/>
              </a:ext>
            </a:extLst>
          </p:cNvPr>
          <p:cNvSpPr txBox="1"/>
          <p:nvPr/>
        </p:nvSpPr>
        <p:spPr>
          <a:xfrm>
            <a:off x="3928960" y="1041001"/>
            <a:ext cx="5100222" cy="52629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#include, void, Map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  </a:t>
            </a:r>
            <a:r>
              <a:rPr lang="ko-KR" altLang="en-US" sz="2400" dirty="0" err="1">
                <a:solidFill>
                  <a:schemeClr val="bg1"/>
                </a:solidFill>
                <a:ea typeface="맑은 고딕"/>
              </a:rPr>
              <a:t>Pac</a:t>
            </a: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ea typeface="맑은 고딕"/>
              </a:rPr>
              <a:t>Man</a:t>
            </a: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 &amp; </a:t>
            </a:r>
            <a:r>
              <a:rPr lang="ko-KR" altLang="en-US" sz="2400" dirty="0" err="1">
                <a:solidFill>
                  <a:schemeClr val="bg1"/>
                </a:solidFill>
                <a:ea typeface="맑은 고딕"/>
              </a:rPr>
              <a:t>Monster</a:t>
            </a:r>
            <a:r>
              <a:rPr lang="en-US" altLang="ko-KR" sz="2400" dirty="0">
                <a:solidFill>
                  <a:schemeClr val="bg1"/>
                </a:solidFill>
                <a:ea typeface="맑은 고딕"/>
              </a:rPr>
              <a:t> </a:t>
            </a:r>
          </a:p>
          <a:p>
            <a:pPr marL="457200" indent="-457200">
              <a:buAutoNum type="arabicPeriod" startAt="2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 startAt="2"/>
            </a:pP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  </a:t>
            </a:r>
            <a:r>
              <a:rPr lang="ko-KR" altLang="en-US" sz="2400" dirty="0" err="1">
                <a:solidFill>
                  <a:schemeClr val="bg1"/>
                </a:solidFill>
                <a:latin typeface="맑은 고딕"/>
                <a:ea typeface="맑은 고딕"/>
              </a:rPr>
              <a:t>Movement</a:t>
            </a: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 </a:t>
            </a:r>
            <a:endParaRPr lang="ko-KR" altLang="en-US" sz="2400" dirty="0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pPr marL="457200" indent="-457200">
              <a:buAutoNum type="arabicPeriod" startAt="2"/>
            </a:pPr>
            <a:endParaRPr lang="en-US" sz="2400" dirty="0">
              <a:solidFill>
                <a:schemeClr val="bg1"/>
              </a:solidFill>
              <a:latin typeface="Malgun Gothic"/>
              <a:ea typeface="+mn-lt"/>
            </a:endParaRPr>
          </a:p>
          <a:p>
            <a:pPr marL="457200" indent="-457200">
              <a:buAutoNum type="arabicPeriod" startAt="2"/>
            </a:pPr>
            <a:r>
              <a:rPr lang="en-US" sz="2400" dirty="0">
                <a:solidFill>
                  <a:schemeClr val="bg1"/>
                </a:solidFill>
                <a:latin typeface="Malgun Gothic"/>
                <a:ea typeface="+mn-lt"/>
              </a:rPr>
              <a:t>  Main(</a:t>
            </a:r>
            <a:r>
              <a:rPr lang="en-US" altLang="ko-KR" sz="2400" dirty="0">
                <a:solidFill>
                  <a:schemeClr val="bg1"/>
                </a:solidFill>
                <a:latin typeface="Malgun Gothic"/>
                <a:ea typeface="+mn-lt"/>
              </a:rPr>
              <a:t>void)</a:t>
            </a:r>
            <a:endParaRPr lang="ko-K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AutoNum type="arabicPeriod" startAt="2"/>
            </a:pPr>
            <a:endParaRPr lang="en-US" altLang="ko-KR" sz="2400" dirty="0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400" dirty="0">
                <a:solidFill>
                  <a:schemeClr val="bg1"/>
                </a:solidFill>
                <a:ea typeface="맑은 고딕"/>
              </a:rPr>
              <a:t>  Start &amp; end</a:t>
            </a:r>
            <a:endParaRPr lang="ko-KR" altLang="en-US" sz="2400" dirty="0">
              <a:solidFill>
                <a:schemeClr val="bg1"/>
              </a:solidFill>
              <a:ea typeface="맑은 고딕"/>
            </a:endParaRPr>
          </a:p>
          <a:p>
            <a:pPr marL="457200" indent="-457200">
              <a:buAutoNum type="arabicPeriod" startAt="2"/>
            </a:pPr>
            <a:endParaRPr lang="ko-KR" altLang="en-US" sz="2400" dirty="0">
              <a:solidFill>
                <a:schemeClr val="bg1"/>
              </a:solidFill>
              <a:ea typeface="맑은 고딕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 게임 실행 </a:t>
            </a:r>
          </a:p>
          <a:p>
            <a:pPr marL="457200" indent="-457200">
              <a:buAutoNum type="arabicPeriod" startAt="2"/>
            </a:pPr>
            <a:endParaRPr lang="ko-KR" altLang="en-US" sz="2400" dirty="0">
              <a:solidFill>
                <a:schemeClr val="bg1"/>
              </a:solidFill>
              <a:ea typeface="맑은 고딕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 참고 자료</a:t>
            </a:r>
            <a:endParaRPr lang="en-US" altLang="ko-KR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B617A0-A973-4D86-BE8A-B386655A0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326" y="3971923"/>
            <a:ext cx="2048495" cy="25606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08C441-C518-43CF-BF32-1B56E1EB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9" y="3990644"/>
            <a:ext cx="2048495" cy="25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1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57206-6537-498D-9FD1-A63D867C13E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#include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447A45-E238-FC6B-8D5E-0C39FB6F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43" y="1675227"/>
            <a:ext cx="7116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변수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 &amp; 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void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2F44C7-185D-F9CD-E342-3DD41A69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63" y="1675227"/>
            <a:ext cx="52888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 err="1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Map</a:t>
            </a:r>
            <a:endParaRPr lang="ko-KR" altLang="en-US" sz="3200" kern="1200" dirty="0" err="1">
              <a:solidFill>
                <a:schemeClr val="bg1"/>
              </a:solidFill>
              <a:latin typeface="+mj-lt"/>
              <a:ea typeface="맑은 고딕"/>
              <a:cs typeface="+mj-cs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9B9AFB4-2876-4742-E511-B0B7095B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10" y="2153464"/>
            <a:ext cx="3560956" cy="3694072"/>
          </a:xfrm>
          <a:prstGeom prst="rect">
            <a:avLst/>
          </a:prstGeom>
        </p:spPr>
      </p:pic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59D6354-D6DA-D3BD-156F-0703AE6B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58" y="2274026"/>
            <a:ext cx="3588834" cy="357375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4C8B7EC3-ACB5-962C-52B3-404ED3B27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0" y="2229414"/>
            <a:ext cx="3839737" cy="35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6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게임 화면 </a:t>
            </a:r>
            <a:endParaRPr lang="en-US" altLang="ko-KR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A7F7B0-F36D-A641-6378-D8F864E2B407}"/>
              </a:ext>
            </a:extLst>
          </p:cNvPr>
          <p:cNvGrpSpPr/>
          <p:nvPr/>
        </p:nvGrpSpPr>
        <p:grpSpPr>
          <a:xfrm>
            <a:off x="3910947" y="1739288"/>
            <a:ext cx="4370105" cy="4400817"/>
            <a:chOff x="0" y="2050802"/>
            <a:chExt cx="4223865" cy="41208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1C2EA6-E8D4-C249-F65A-F54CB535C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50802"/>
              <a:ext cx="4223865" cy="4120844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F6E7D1-9AD6-4058-643E-3A0413ACC02A}"/>
                </a:ext>
              </a:extLst>
            </p:cNvPr>
            <p:cNvSpPr txBox="1"/>
            <p:nvPr/>
          </p:nvSpPr>
          <p:spPr>
            <a:xfrm>
              <a:off x="1874924" y="5044821"/>
              <a:ext cx="1028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i="0" dirty="0">
                  <a:solidFill>
                    <a:srgbClr val="FFFF00"/>
                  </a:solidFill>
                  <a:effectLst/>
                  <a:highlight>
                    <a:srgbClr val="000000"/>
                  </a:highlight>
                  <a:latin typeface="Arial" panose="020B0604020202020204" pitchFamily="34" charset="0"/>
                </a:rPr>
                <a:t>ⓒ</a:t>
              </a:r>
              <a:endParaRPr lang="ko-KR" altLang="en-US" sz="2000" b="1" dirty="0">
                <a:solidFill>
                  <a:srgbClr val="FFFF00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74D53D-52DB-1A68-F772-E854A5903060}"/>
                </a:ext>
              </a:extLst>
            </p:cNvPr>
            <p:cNvSpPr/>
            <p:nvPr/>
          </p:nvSpPr>
          <p:spPr>
            <a:xfrm>
              <a:off x="3532666" y="2298437"/>
              <a:ext cx="152400" cy="16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01FB57A-4287-ABFB-D55B-008308794E67}"/>
                </a:ext>
              </a:extLst>
            </p:cNvPr>
            <p:cNvSpPr/>
            <p:nvPr/>
          </p:nvSpPr>
          <p:spPr>
            <a:xfrm>
              <a:off x="505380" y="4836094"/>
              <a:ext cx="152400" cy="16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FAF44A-B82A-EAD8-6A24-6BC78AEAB281}"/>
                </a:ext>
              </a:extLst>
            </p:cNvPr>
            <p:cNvSpPr/>
            <p:nvPr/>
          </p:nvSpPr>
          <p:spPr>
            <a:xfrm>
              <a:off x="505380" y="2298437"/>
              <a:ext cx="152400" cy="16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0FEED1D-E348-5051-5A06-A873072F9E8F}"/>
                </a:ext>
              </a:extLst>
            </p:cNvPr>
            <p:cNvSpPr/>
            <p:nvPr/>
          </p:nvSpPr>
          <p:spPr>
            <a:xfrm>
              <a:off x="3563768" y="4836094"/>
              <a:ext cx="152400" cy="16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39AED7-6268-8490-8465-D032BEE113E4}"/>
                </a:ext>
              </a:extLst>
            </p:cNvPr>
            <p:cNvSpPr txBox="1"/>
            <p:nvPr/>
          </p:nvSpPr>
          <p:spPr>
            <a:xfrm>
              <a:off x="1530914" y="4259516"/>
              <a:ext cx="3440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♠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EB2A65-B660-B1F5-E142-18F551CE33D1}"/>
                </a:ext>
              </a:extLst>
            </p:cNvPr>
            <p:cNvSpPr txBox="1"/>
            <p:nvPr/>
          </p:nvSpPr>
          <p:spPr>
            <a:xfrm>
              <a:off x="1777703" y="4259516"/>
              <a:ext cx="3617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rgbClr val="00B050"/>
                  </a:solidFill>
                  <a:effectLst/>
                  <a:latin typeface="Arial" panose="020B0604020202020204" pitchFamily="34" charset="0"/>
                </a:rPr>
                <a:t>♠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8E1A3F-A32B-10F9-43A1-A52D07F63920}"/>
                </a:ext>
              </a:extLst>
            </p:cNvPr>
            <p:cNvSpPr txBox="1"/>
            <p:nvPr/>
          </p:nvSpPr>
          <p:spPr>
            <a:xfrm>
              <a:off x="2006989" y="4260251"/>
              <a:ext cx="3617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rgbClr val="FFC000"/>
                  </a:solidFill>
                  <a:effectLst/>
                  <a:latin typeface="Arial" panose="020B0604020202020204" pitchFamily="34" charset="0"/>
                </a:rPr>
                <a:t>♠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5AD7D-BE76-69F3-17D2-8611FA19C863}"/>
                </a:ext>
              </a:extLst>
            </p:cNvPr>
            <p:cNvSpPr txBox="1"/>
            <p:nvPr/>
          </p:nvSpPr>
          <p:spPr>
            <a:xfrm>
              <a:off x="2225974" y="4259516"/>
              <a:ext cx="3617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i="0" dirty="0"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♠</a:t>
              </a:r>
              <a:endParaRPr lang="ko-KR" alt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350B8BC-59BD-5E98-953A-99A23C2ED250}"/>
                </a:ext>
              </a:extLst>
            </p:cNvPr>
            <p:cNvSpPr/>
            <p:nvPr/>
          </p:nvSpPr>
          <p:spPr>
            <a:xfrm>
              <a:off x="533004" y="5619019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982DA6F-A747-4C17-2911-C654581CAEDD}"/>
                </a:ext>
              </a:extLst>
            </p:cNvPr>
            <p:cNvSpPr/>
            <p:nvPr/>
          </p:nvSpPr>
          <p:spPr>
            <a:xfrm>
              <a:off x="992293" y="5650212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4F3903B-C202-38EC-6B4C-6ABB2B16E512}"/>
                </a:ext>
              </a:extLst>
            </p:cNvPr>
            <p:cNvSpPr/>
            <p:nvPr/>
          </p:nvSpPr>
          <p:spPr>
            <a:xfrm>
              <a:off x="953802" y="4218041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48B5AB-7E47-D5B4-506F-A3EAA462B403}"/>
                </a:ext>
              </a:extLst>
            </p:cNvPr>
            <p:cNvSpPr/>
            <p:nvPr/>
          </p:nvSpPr>
          <p:spPr>
            <a:xfrm>
              <a:off x="944924" y="3501956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7A56DC-1EB4-1131-AD45-DE4ECBA9B544}"/>
                </a:ext>
              </a:extLst>
            </p:cNvPr>
            <p:cNvSpPr/>
            <p:nvPr/>
          </p:nvSpPr>
          <p:spPr>
            <a:xfrm>
              <a:off x="536280" y="2773320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62BB2C2-0EA4-60EE-2F97-43D2EC5525F6}"/>
                </a:ext>
              </a:extLst>
            </p:cNvPr>
            <p:cNvSpPr/>
            <p:nvPr/>
          </p:nvSpPr>
          <p:spPr>
            <a:xfrm>
              <a:off x="3573758" y="2773320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BCA71B2-BCFB-7D31-4E80-7AD423778729}"/>
                </a:ext>
              </a:extLst>
            </p:cNvPr>
            <p:cNvSpPr/>
            <p:nvPr/>
          </p:nvSpPr>
          <p:spPr>
            <a:xfrm>
              <a:off x="3218652" y="3501956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F68D338-BD1C-AD9E-B7D9-ED4DC80793F6}"/>
                </a:ext>
              </a:extLst>
            </p:cNvPr>
            <p:cNvSpPr/>
            <p:nvPr/>
          </p:nvSpPr>
          <p:spPr>
            <a:xfrm>
              <a:off x="3218652" y="4210807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CA6BC6A-5512-0154-7EDC-873D9A93BA40}"/>
                </a:ext>
              </a:extLst>
            </p:cNvPr>
            <p:cNvSpPr/>
            <p:nvPr/>
          </p:nvSpPr>
          <p:spPr>
            <a:xfrm>
              <a:off x="3589331" y="5619019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5BEC3D-C2B8-0ABF-1F67-C017C588B865}"/>
                </a:ext>
              </a:extLst>
            </p:cNvPr>
            <p:cNvSpPr/>
            <p:nvPr/>
          </p:nvSpPr>
          <p:spPr>
            <a:xfrm>
              <a:off x="3168075" y="5650212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9BA1F6-D025-5501-9D83-5029C63C7D15}"/>
                </a:ext>
              </a:extLst>
            </p:cNvPr>
            <p:cNvSpPr/>
            <p:nvPr/>
          </p:nvSpPr>
          <p:spPr>
            <a:xfrm>
              <a:off x="2066634" y="3806179"/>
              <a:ext cx="90599" cy="82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C3B169B-419C-8ACE-F86F-FE2596749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46" y="1639640"/>
            <a:ext cx="4370105" cy="4600112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60B6FC80-8822-6423-1A83-01286B0C9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6" r="782"/>
          <a:stretch/>
        </p:blipFill>
        <p:spPr>
          <a:xfrm>
            <a:off x="3898996" y="1607593"/>
            <a:ext cx="4382056" cy="48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1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 err="1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Pac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Man</a:t>
            </a:r>
            <a:endParaRPr lang="ko-KR" altLang="en-US" sz="3200" kern="1200" dirty="0" err="1">
              <a:solidFill>
                <a:schemeClr val="bg1"/>
              </a:solidFill>
              <a:latin typeface="+mj-lt"/>
              <a:ea typeface="맑은 고딕"/>
              <a:cs typeface="+mj-cs"/>
            </a:endParaRP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83FB64-7C49-AB03-3F2C-6481EEE5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75" y="2337031"/>
            <a:ext cx="3700346" cy="3401279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64C75BDF-DE45-6C4B-69F3-50A2224A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96" y="2425180"/>
            <a:ext cx="4638907" cy="3327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B10858-EA34-C04B-7979-B11F9127346C}"/>
              </a:ext>
            </a:extLst>
          </p:cNvPr>
          <p:cNvSpPr txBox="1"/>
          <p:nvPr/>
        </p:nvSpPr>
        <p:spPr>
          <a:xfrm>
            <a:off x="3262701" y="2894862"/>
            <a:ext cx="1428939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96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ⓒ</a:t>
            </a:r>
            <a:endParaRPr lang="ko-KR" altLang="en-US" sz="9600" b="1" dirty="0">
              <a:solidFill>
                <a:srgbClr val="FFFF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60349D-FB2E-CB53-5B8F-26BC390BF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16" y="3017612"/>
            <a:ext cx="1638529" cy="1324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E45112-A9DE-3A68-FF4B-B10626C4B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49" y="3017612"/>
            <a:ext cx="119079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 err="1">
                <a:solidFill>
                  <a:schemeClr val="bg1"/>
                </a:solidFill>
                <a:latin typeface="+mj-lt"/>
                <a:ea typeface="맑은 고딕"/>
                <a:cs typeface="+mj-cs"/>
              </a:rPr>
              <a:t>Monster</a:t>
            </a:r>
            <a:endParaRPr lang="ko-KR" altLang="en-US" sz="3200" kern="1200" dirty="0" err="1">
              <a:solidFill>
                <a:schemeClr val="bg1"/>
              </a:solidFill>
              <a:latin typeface="+mj-lt"/>
              <a:ea typeface="맑은 고딕"/>
              <a:cs typeface="+mj-cs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8A314B-3F2E-6DED-B704-A3303B97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23" y="1816075"/>
            <a:ext cx="4676078" cy="3997139"/>
          </a:xfrm>
          <a:prstGeom prst="rect">
            <a:avLst/>
          </a:prstGeom>
        </p:spPr>
      </p:pic>
      <p:pic>
        <p:nvPicPr>
          <p:cNvPr id="5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0E48F97-8881-3913-A8D0-4E4DCBAA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92" y="1552756"/>
            <a:ext cx="4443760" cy="4691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F7C12-F060-B656-FAD5-B9DDD0096752}"/>
              </a:ext>
            </a:extLst>
          </p:cNvPr>
          <p:cNvSpPr txBox="1"/>
          <p:nvPr/>
        </p:nvSpPr>
        <p:spPr>
          <a:xfrm>
            <a:off x="3697164" y="2705725"/>
            <a:ext cx="139495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♠</a:t>
            </a:r>
            <a:endParaRPr lang="ko-KR" altLang="en-US" sz="8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32BA99-0D88-CB05-20A8-17477C040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8" y="2881390"/>
            <a:ext cx="1337774" cy="12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4B1-B825-C873-1E4A-D3108193B0A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sz="3200" dirty="0" err="1">
                <a:solidFill>
                  <a:schemeClr val="bg1"/>
                </a:solidFill>
                <a:latin typeface="Malgun Gothic"/>
                <a:ea typeface="Malgun Gothic"/>
                <a:cs typeface="+mj-cs"/>
              </a:rPr>
              <a:t>Movement</a:t>
            </a:r>
            <a:r>
              <a:rPr lang="ko-KR" sz="3200" dirty="0">
                <a:solidFill>
                  <a:schemeClr val="bg1"/>
                </a:solidFill>
                <a:latin typeface="Malgun Gothic"/>
                <a:ea typeface="Malgun Gothic"/>
                <a:cs typeface="+mj-cs"/>
              </a:rPr>
              <a:t> </a:t>
            </a:r>
            <a:endParaRPr lang="ko-KR" dirty="0">
              <a:cs typeface="+mj-cs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C6F2C4F-2B32-2D99-AA90-D0342785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80" y="1541037"/>
            <a:ext cx="4824760" cy="49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9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441</Words>
  <Application>Microsoft Office PowerPoint</Application>
  <PresentationFormat>와이드스크린</PresentationFormat>
  <Paragraphs>106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Wingdings,Sans-Serif</vt:lpstr>
      <vt:lpstr>맑은 고딕</vt:lpstr>
      <vt:lpstr>맑은 고딕</vt:lpstr>
      <vt:lpstr>Arial</vt:lpstr>
      <vt:lpstr>Bahnschrift SemiCondensed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339</cp:revision>
  <dcterms:created xsi:type="dcterms:W3CDTF">2022-03-23T16:38:35Z</dcterms:created>
  <dcterms:modified xsi:type="dcterms:W3CDTF">2022-06-14T01:27:10Z</dcterms:modified>
</cp:coreProperties>
</file>