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st1909137@xmu.edu.my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158C-AA1C-4CB2-B7B6-E89EA87C3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19D38-839F-4000-8156-D1DB70478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Jiang </a:t>
            </a:r>
            <a:r>
              <a:rPr lang="en-US" dirty="0" err="1"/>
              <a:t>Shirou</a:t>
            </a:r>
            <a:r>
              <a:rPr lang="en-US" dirty="0"/>
              <a:t>(Peggy)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8901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0982-6B05-4912-813B-968556B3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10" y="729843"/>
            <a:ext cx="9609668" cy="679507"/>
          </a:xfrm>
        </p:spPr>
        <p:txBody>
          <a:bodyPr>
            <a:normAutofit/>
          </a:bodyPr>
          <a:lstStyle/>
          <a:p>
            <a:r>
              <a:rPr lang="en-US" dirty="0"/>
              <a:t>Profile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66B8-9086-4F3D-B41B-8EB0C32A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784" y="1409350"/>
            <a:ext cx="9609668" cy="1828800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dirty="0"/>
              <a:t>Name: Jiang </a:t>
            </a:r>
            <a:r>
              <a:rPr lang="en-US" sz="2300" b="1" dirty="0" err="1"/>
              <a:t>Shirou</a:t>
            </a:r>
            <a:r>
              <a:rPr lang="en-US" sz="2300" b="1" dirty="0"/>
              <a:t>(Peggy)</a:t>
            </a:r>
          </a:p>
          <a:p>
            <a:r>
              <a:rPr lang="en-US" dirty="0"/>
              <a:t>Date of Birth:</a:t>
            </a:r>
            <a:r>
              <a:rPr lang="en-MY" dirty="0"/>
              <a:t>10</a:t>
            </a:r>
            <a:r>
              <a:rPr lang="en-MY" baseline="30000" dirty="0"/>
              <a:t>th</a:t>
            </a:r>
            <a:r>
              <a:rPr lang="en-MY" dirty="0"/>
              <a:t> September, 2002</a:t>
            </a:r>
          </a:p>
          <a:p>
            <a:r>
              <a:rPr lang="en-US" dirty="0"/>
              <a:t>N</a:t>
            </a:r>
            <a:r>
              <a:rPr lang="en-MY" dirty="0" err="1"/>
              <a:t>ationality</a:t>
            </a:r>
            <a:r>
              <a:rPr lang="en-MY" dirty="0"/>
              <a:t>:</a:t>
            </a:r>
            <a:r>
              <a:rPr lang="en-US" dirty="0"/>
              <a:t> Chinese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cst1909137@xmu.edu.my</a:t>
            </a:r>
            <a:endParaRPr lang="en-US" dirty="0"/>
          </a:p>
          <a:p>
            <a:r>
              <a:rPr lang="en-US" dirty="0"/>
              <a:t>Phone number:0172269784(Malaysia)</a:t>
            </a:r>
          </a:p>
          <a:p>
            <a:r>
              <a:rPr lang="en-US" dirty="0"/>
              <a:t>                        8613870353595(Chinese)</a:t>
            </a:r>
          </a:p>
          <a:p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A9A789-55A2-4378-9732-B12A206C1A38}"/>
              </a:ext>
            </a:extLst>
          </p:cNvPr>
          <p:cNvSpPr txBox="1">
            <a:spLocks/>
          </p:cNvSpPr>
          <p:nvPr/>
        </p:nvSpPr>
        <p:spPr>
          <a:xfrm>
            <a:off x="1060510" y="3238150"/>
            <a:ext cx="9609668" cy="67950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Education </a:t>
            </a:r>
            <a:r>
              <a:rPr lang="en-US" dirty="0" err="1"/>
              <a:t>Backgroud</a:t>
            </a:r>
            <a:endParaRPr lang="en-MY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AB9B369-0DA2-44A0-9EFB-F9F745DCAC57}"/>
              </a:ext>
            </a:extLst>
          </p:cNvPr>
          <p:cNvSpPr txBox="1">
            <a:spLocks/>
          </p:cNvSpPr>
          <p:nvPr/>
        </p:nvSpPr>
        <p:spPr>
          <a:xfrm>
            <a:off x="1080784" y="4177716"/>
            <a:ext cx="9609668" cy="822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majoring in Computer Science and Technology at Xiamen University Malaysia.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831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E68C-96BE-443E-A520-4880593D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39" y="611819"/>
            <a:ext cx="9609668" cy="608400"/>
          </a:xfrm>
        </p:spPr>
        <p:txBody>
          <a:bodyPr/>
          <a:lstStyle/>
          <a:p>
            <a:r>
              <a:rPr lang="en-US" dirty="0"/>
              <a:t>Work Experience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E898-69AC-4684-BCBB-34AA7776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339" y="1362119"/>
            <a:ext cx="9609668" cy="860400"/>
          </a:xfrm>
        </p:spPr>
        <p:txBody>
          <a:bodyPr/>
          <a:lstStyle/>
          <a:p>
            <a:r>
              <a:rPr lang="en-US" dirty="0"/>
              <a:t>  Have been the deputy secretary of </a:t>
            </a:r>
            <a:r>
              <a:rPr lang="en-US" dirty="0" err="1"/>
              <a:t>Yanan</a:t>
            </a:r>
            <a:r>
              <a:rPr lang="en-US" dirty="0"/>
              <a:t> Chinese Orchestra in our School.</a:t>
            </a:r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FDEF61-0AE4-419C-8871-243EAA07C050}"/>
              </a:ext>
            </a:extLst>
          </p:cNvPr>
          <p:cNvSpPr txBox="1">
            <a:spLocks/>
          </p:cNvSpPr>
          <p:nvPr/>
        </p:nvSpPr>
        <p:spPr>
          <a:xfrm>
            <a:off x="659236" y="2850980"/>
            <a:ext cx="9609668" cy="608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Personal Skill</a:t>
            </a:r>
            <a:endParaRPr lang="en-MY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48998D-2EC3-4F62-9ECC-82C058A6F044}"/>
              </a:ext>
            </a:extLst>
          </p:cNvPr>
          <p:cNvSpPr txBox="1">
            <a:spLocks/>
          </p:cNvSpPr>
          <p:nvPr/>
        </p:nvSpPr>
        <p:spPr>
          <a:xfrm>
            <a:off x="659236" y="3657641"/>
            <a:ext cx="9609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Can play Guzheng. I have been Learning Guzheng from I was 8.</a:t>
            </a:r>
          </a:p>
          <a:p>
            <a:pPr marL="457200" indent="-457200">
              <a:buAutoNum type="arabicPeriod"/>
            </a:pPr>
            <a:r>
              <a:rPr lang="en-US" dirty="0"/>
              <a:t> Being patient and careful. I have a brother who is 10 years younger than me.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6358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112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CV</vt:lpstr>
      <vt:lpstr>Profile</vt:lpstr>
      <vt:lpstr>Work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</dc:title>
  <dc:creator>V530-Computing</dc:creator>
  <cp:lastModifiedBy>V530-Computing</cp:lastModifiedBy>
  <cp:revision>2</cp:revision>
  <dcterms:created xsi:type="dcterms:W3CDTF">2019-12-26T04:42:43Z</dcterms:created>
  <dcterms:modified xsi:type="dcterms:W3CDTF">2019-12-26T05:00:32Z</dcterms:modified>
</cp:coreProperties>
</file>