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409" r:id="rId3"/>
    <p:sldId id="300" r:id="rId4"/>
    <p:sldId id="412" r:id="rId5"/>
    <p:sldId id="411" r:id="rId6"/>
    <p:sldId id="338" r:id="rId7"/>
    <p:sldId id="336" r:id="rId8"/>
    <p:sldId id="410" r:id="rId9"/>
    <p:sldId id="415" r:id="rId10"/>
    <p:sldId id="332" r:id="rId11"/>
    <p:sldId id="413" r:id="rId12"/>
    <p:sldId id="414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</a:t>
            </a:r>
            <a:b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컴파일러 언어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인터프리터 언어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4" y="1461253"/>
            <a:ext cx="10239203" cy="45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1265377" y="2131505"/>
            <a:ext cx="2269675" cy="432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2076083" y="3894318"/>
            <a:ext cx="1977444" cy="328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550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컴파일러 언어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인터프리터 언어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blog.kakaocdn.net/dn/bk6XbZ/btqA8jQy8mm/tt1brZReN35E2OEyDK4f8K/im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011" y="1053541"/>
            <a:ext cx="4053002" cy="1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blog.kakaocdn.net/dn/bk6XbZ/btqA8jQy8mm/tt1brZReN35E2OEyDK4f8K/img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/>
          <a:stretch/>
        </p:blipFill>
        <p:spPr bwMode="auto">
          <a:xfrm>
            <a:off x="453012" y="2435746"/>
            <a:ext cx="4034148" cy="21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log.kakaocdn.net/dn/bk6XbZ/btqA8jQy8mm/tt1brZReN35E2OEyDK4f8K/im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19" y="2992284"/>
            <a:ext cx="7507052" cy="36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1538755" y="1820421"/>
            <a:ext cx="2948405" cy="432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660401" y="3287580"/>
            <a:ext cx="1356936" cy="432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4584919" y="2992284"/>
            <a:ext cx="2475757" cy="948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4584918" y="5909880"/>
            <a:ext cx="2475757" cy="264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2" name="연결선: 꺾임 12">
            <a:extLst>
              <a:ext uri="{FF2B5EF4-FFF2-40B4-BE49-F238E27FC236}">
                <a16:creationId xmlns:a16="http://schemas.microsoft.com/office/drawing/2014/main" id="{D5CBE6D1-7514-49C0-BB73-CA86D52EA05C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4487160" y="2036714"/>
            <a:ext cx="1335638" cy="95557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">
            <a:extLst>
              <a:ext uri="{FF2B5EF4-FFF2-40B4-BE49-F238E27FC236}">
                <a16:creationId xmlns:a16="http://schemas.microsoft.com/office/drawing/2014/main" id="{D5CBE6D1-7514-49C0-BB73-CA86D52EA05C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19548" y="3239487"/>
            <a:ext cx="2322054" cy="328341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4"/>
            <a:ext cx="10937442" cy="117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132286"/>
            <a:ext cx="3276214" cy="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4826562"/>
            <a:ext cx="6571349" cy="18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6358" y="27502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입력하시오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6358" y="44704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입력하시오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프로그래밍 언어의 종류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5" y="1015895"/>
            <a:ext cx="5091462" cy="5695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034822" y="1274686"/>
            <a:ext cx="56407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프로그램 순위</a:t>
            </a:r>
            <a:endParaRPr lang="en-US" altLang="ko-KR" sz="2800" dirty="0"/>
          </a:p>
          <a:p>
            <a:r>
              <a:rPr lang="ko-KR" altLang="en-US" sz="2800" dirty="0"/>
              <a:t>https://www.tiobe.com/tiobe-index/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376DB-7C59-4109-8B51-CFC1F91607D6}"/>
              </a:ext>
            </a:extLst>
          </p:cNvPr>
          <p:cNvSpPr/>
          <p:nvPr/>
        </p:nvSpPr>
        <p:spPr>
          <a:xfrm>
            <a:off x="735815" y="1196931"/>
            <a:ext cx="5091462" cy="848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17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1298CF-C56D-4EC5-B6E7-448D8A40CAA3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공식 홈페이지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(http://www.python.org)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접속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20" y="2048393"/>
            <a:ext cx="6268825" cy="47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1298CF-C56D-4EC5-B6E7-448D8A40CAA3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위치를 지정해서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6720C-025D-4908-8521-DF60409C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2311345"/>
            <a:ext cx="6257925" cy="3829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F376DB-7C59-4109-8B51-CFC1F91607D6}"/>
              </a:ext>
            </a:extLst>
          </p:cNvPr>
          <p:cNvSpPr/>
          <p:nvPr/>
        </p:nvSpPr>
        <p:spPr>
          <a:xfrm>
            <a:off x="2061671" y="5806639"/>
            <a:ext cx="318782" cy="3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376DB-7C59-4109-8B51-CFC1F91607D6}"/>
              </a:ext>
            </a:extLst>
          </p:cNvPr>
          <p:cNvSpPr/>
          <p:nvPr/>
        </p:nvSpPr>
        <p:spPr>
          <a:xfrm>
            <a:off x="2061670" y="4656568"/>
            <a:ext cx="2790421" cy="584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10" y="3030583"/>
            <a:ext cx="4746099" cy="201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 Code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1298CF-C56D-4EC5-B6E7-448D8A40CAA3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https://code.visualstudio.com/</a:t>
            </a: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Code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84" y="2048393"/>
            <a:ext cx="7437470" cy="47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 Code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 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Visual Studio Code 파이썬 설치부터 환경설정, 실행까지">
            <a:extLst>
              <a:ext uri="{FF2B5EF4-FFF2-40B4-BE49-F238E27FC236}">
                <a16:creationId xmlns:a16="http://schemas.microsoft.com/office/drawing/2014/main" id="{AD438479-B93A-4DC8-8195-955B1FB9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0" y="1134960"/>
            <a:ext cx="6565179" cy="4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53C25D-48FA-4013-95DE-EC1B7EB7E88B}"/>
              </a:ext>
            </a:extLst>
          </p:cNvPr>
          <p:cNvSpPr/>
          <p:nvPr/>
        </p:nvSpPr>
        <p:spPr>
          <a:xfrm>
            <a:off x="639469" y="2945317"/>
            <a:ext cx="318782" cy="3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EBA00-64C2-4F31-A8E7-3DC380C28275}"/>
              </a:ext>
            </a:extLst>
          </p:cNvPr>
          <p:cNvSpPr txBox="1"/>
          <p:nvPr/>
        </p:nvSpPr>
        <p:spPr>
          <a:xfrm>
            <a:off x="7371125" y="1134960"/>
            <a:ext cx="4415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 Extensions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단축키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: ctrl + shift + 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Python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설치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5E8F1-8FBC-4FD1-8FDF-D6CEEA70823D}"/>
              </a:ext>
            </a:extLst>
          </p:cNvPr>
          <p:cNvSpPr txBox="1"/>
          <p:nvPr/>
        </p:nvSpPr>
        <p:spPr>
          <a:xfrm>
            <a:off x="7371125" y="1973859"/>
            <a:ext cx="4415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Python Extension 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함께 설치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Visual Studio Code 파이썬 설치부터 환경설정, 실행까지">
            <a:extLst>
              <a:ext uri="{FF2B5EF4-FFF2-40B4-BE49-F238E27FC236}">
                <a16:creationId xmlns:a16="http://schemas.microsoft.com/office/drawing/2014/main" id="{DB800A62-0C38-49F0-BC16-DBF227E1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45" y="2945317"/>
            <a:ext cx="2572152" cy="32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58303-798B-4B1B-8AC4-F52C2DEFB9D2}"/>
              </a:ext>
            </a:extLst>
          </p:cNvPr>
          <p:cNvSpPr/>
          <p:nvPr/>
        </p:nvSpPr>
        <p:spPr>
          <a:xfrm>
            <a:off x="416358" y="1729056"/>
            <a:ext cx="10937442" cy="54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장점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8E29D-44E2-49BB-933C-66A238BA63C0}"/>
              </a:ext>
            </a:extLst>
          </p:cNvPr>
          <p:cNvSpPr txBox="1"/>
          <p:nvPr/>
        </p:nvSpPr>
        <p:spPr>
          <a:xfrm>
            <a:off x="416357" y="2459431"/>
            <a:ext cx="109374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강력한 기능을 무료로 사용할 수 있다</a:t>
            </a: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읽기 쉽고 사용하기 쉽다</a:t>
            </a: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사물인터넷과 잘 연동된다</a:t>
            </a: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다양하고 강력한 외부 라이브러리들이 풍부하다</a:t>
            </a: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강력한 웹 프레임워크를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6772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58303-798B-4B1B-8AC4-F52C2DEFB9D2}"/>
              </a:ext>
            </a:extLst>
          </p:cNvPr>
          <p:cNvSpPr/>
          <p:nvPr/>
        </p:nvSpPr>
        <p:spPr>
          <a:xfrm>
            <a:off x="416358" y="1729056"/>
            <a:ext cx="10937442" cy="54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8E29D-44E2-49BB-933C-66A238BA63C0}"/>
              </a:ext>
            </a:extLst>
          </p:cNvPr>
          <p:cNvSpPr txBox="1"/>
          <p:nvPr/>
        </p:nvSpPr>
        <p:spPr>
          <a:xfrm>
            <a:off x="416357" y="2459431"/>
            <a:ext cx="10937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느린 속도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파이썬은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컴파일러 언어가 아닌 스크립트 언어이기 때문에 컴파일러 언어보다 느림</a:t>
            </a:r>
            <a:b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이를 보완하려고 많은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패키지를 최적화시키고 있음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컴퓨팅 분야에 지원이 약하고 하드웨어 제어 등과 관련된 부분 사용이 어려움</a:t>
            </a:r>
          </a:p>
        </p:txBody>
      </p:sp>
    </p:spTree>
    <p:extLst>
      <p:ext uri="{BB962C8B-B14F-4D97-AF65-F5344CB8AC3E}">
        <p14:creationId xmlns:p14="http://schemas.microsoft.com/office/powerpoint/2010/main" val="12271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 소개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F62043C2-5991-4C0D-8B25-88012023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6" y="1001801"/>
            <a:ext cx="9618727" cy="56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194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 Sans Demilight</vt:lpstr>
      <vt:lpstr>나눔스퀘어</vt:lpstr>
      <vt:lpstr>나눔스퀘어 ExtraBold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lee01</cp:lastModifiedBy>
  <cp:revision>334</cp:revision>
  <dcterms:created xsi:type="dcterms:W3CDTF">2021-02-14T00:18:03Z</dcterms:created>
  <dcterms:modified xsi:type="dcterms:W3CDTF">2022-03-07T11:47:08Z</dcterms:modified>
</cp:coreProperties>
</file>