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40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54" r:id="rId11"/>
    <p:sldId id="455" r:id="rId12"/>
    <p:sldId id="456" r:id="rId13"/>
    <p:sldId id="438" r:id="rId14"/>
    <p:sldId id="439" r:id="rId15"/>
    <p:sldId id="440" r:id="rId16"/>
    <p:sldId id="441" r:id="rId17"/>
    <p:sldId id="442" r:id="rId18"/>
    <p:sldId id="443" r:id="rId19"/>
    <p:sldId id="365" r:id="rId20"/>
    <p:sldId id="447" r:id="rId21"/>
    <p:sldId id="448" r:id="rId22"/>
    <p:sldId id="449" r:id="rId23"/>
    <p:sldId id="450" r:id="rId24"/>
    <p:sldId id="451" r:id="rId25"/>
    <p:sldId id="453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1A"/>
    <a:srgbClr val="86EAEF"/>
    <a:srgbClr val="EFD5B2"/>
    <a:srgbClr val="6BC0FF"/>
    <a:srgbClr val="4785B8"/>
    <a:srgbClr val="396E9A"/>
    <a:srgbClr val="174366"/>
    <a:srgbClr val="000000"/>
    <a:srgbClr val="4B5C75"/>
    <a:srgbClr val="0F518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A07CD-7CF1-42E6-88F0-1E16322EAFE4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1B74-8A38-4139-8F3A-2A7FCD344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0526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77532" y="2001520"/>
            <a:ext cx="71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4800" kern="1800" spc="300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4800" kern="1800" spc="300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4800" kern="18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1344" y="3210595"/>
            <a:ext cx="254923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</a:t>
            </a:r>
            <a:endParaRPr lang="ko-KR" altLang="en-US" dirty="0">
              <a:solidFill>
                <a:srgbClr val="FFDB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05" y="2096249"/>
            <a:ext cx="697791" cy="6977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출력하기</a:t>
            </a:r>
            <a:endParaRPr lang="en-US" altLang="ko-KR" dirty="0"/>
          </a:p>
          <a:p>
            <a:pPr lvl="1"/>
            <a:r>
              <a:rPr lang="en-US" altLang="ko-KR" dirty="0" err="1"/>
              <a:t>datetime.datetime.now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marL="357188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B80998-4B60-4146-BAD8-5A5372CD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27" y="1633159"/>
            <a:ext cx="8390735" cy="481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52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출력하기</a:t>
            </a:r>
            <a:endParaRPr lang="en-US" altLang="ko-KR" dirty="0"/>
          </a:p>
          <a:p>
            <a:pPr lvl="1"/>
            <a:r>
              <a:rPr lang="en-US" altLang="ko-KR" dirty="0" err="1"/>
              <a:t>datetime.datetime.now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marL="357188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587600-1EBF-445A-B283-96E08F14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48" y="1759051"/>
            <a:ext cx="6997325" cy="451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0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오전과 오후를 구분하는 프로그램</a:t>
            </a:r>
          </a:p>
          <a:p>
            <a:pPr lvl="1"/>
            <a:r>
              <a:rPr lang="en-US" altLang="ko-KR" dirty="0" err="1"/>
              <a:t>datetime.datetime.now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marL="357188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989CB6-3BE7-4C35-B186-F131CCB9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8" y="1820311"/>
            <a:ext cx="7100119" cy="40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4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if~else~if~else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것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662759"/>
            <a:ext cx="663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64" y="1448780"/>
            <a:ext cx="84709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4" y="3389252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0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Code05-07.py</a:t>
            </a:r>
            <a:r>
              <a:rPr lang="ko-KR" altLang="en-US" dirty="0"/>
              <a:t>를 그림으로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358771"/>
            <a:ext cx="5715635" cy="48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294848"/>
            <a:ext cx="8325925" cy="445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65" r="898"/>
          <a:stretch/>
        </p:blipFill>
        <p:spPr>
          <a:xfrm>
            <a:off x="1640505" y="998730"/>
            <a:ext cx="9001000" cy="37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연산자를 사용한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3~6</a:t>
            </a:r>
            <a:r>
              <a:rPr lang="ko-KR" altLang="en-US" dirty="0"/>
              <a:t>행 줄임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8760"/>
            <a:ext cx="8534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4075"/>
            <a:ext cx="8534400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6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리스트와 함께 사용</a:t>
            </a:r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 : </a:t>
            </a:r>
            <a:r>
              <a:rPr lang="ko-KR" altLang="en-US" dirty="0"/>
              <a:t>데이터 여러 개를 한곳에 담아 놓은 것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ko-KR" altLang="en-US" dirty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로 묶고 그 안에 필요한 것들을 한꺼번에 넣음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fruit </a:t>
            </a:r>
            <a:r>
              <a:rPr lang="ko-KR" altLang="en-US" dirty="0"/>
              <a:t>변수에 값 </a:t>
            </a:r>
            <a:r>
              <a:rPr lang="en-US" altLang="ko-KR" dirty="0"/>
              <a:t>4</a:t>
            </a:r>
            <a:r>
              <a:rPr lang="ko-KR" altLang="en-US" dirty="0"/>
              <a:t>개를 리스트 하나로 묶어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2258870"/>
            <a:ext cx="7162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4299597"/>
            <a:ext cx="7162800" cy="15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11760" cy="870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203587"/>
            <a:ext cx="11126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산술 연산자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870682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E454C8C-56E1-4C14-A9B3-20E15653EB7A}"/>
              </a:ext>
            </a:extLst>
          </p:cNvPr>
          <p:cNvSpPr txBox="1">
            <a:spLocks/>
          </p:cNvSpPr>
          <p:nvPr/>
        </p:nvSpPr>
        <p:spPr>
          <a:xfrm>
            <a:off x="84668" y="951578"/>
            <a:ext cx="11951992" cy="5906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/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• </a:t>
            </a:r>
            <a:r>
              <a:rPr lang="ko-KR" altLang="en-US" dirty="0" err="1"/>
              <a:t>파이썬은</a:t>
            </a:r>
            <a:r>
              <a:rPr lang="ko-KR" altLang="en-US" dirty="0"/>
              <a:t> 들여쓰기가 매우 중요</a:t>
            </a:r>
            <a:r>
              <a:rPr lang="en-US" altLang="ko-KR" dirty="0"/>
              <a:t>. if </a:t>
            </a:r>
            <a:r>
              <a:rPr lang="ko-KR" altLang="en-US" dirty="0"/>
              <a:t>문 다음에 ‘실행할 </a:t>
            </a:r>
            <a:r>
              <a:rPr lang="ko-KR" altLang="en-US" dirty="0" err="1"/>
              <a:t>문장’은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 다음 줄에서 들여쓰기를 해서 작성</a:t>
            </a:r>
            <a:r>
              <a:rPr lang="en-US" altLang="ko-KR" dirty="0"/>
              <a:t>. </a:t>
            </a:r>
            <a:r>
              <a:rPr lang="ko-KR" altLang="en-US" dirty="0"/>
              <a:t>들여쓰기 할 때는 </a:t>
            </a:r>
            <a:r>
              <a:rPr lang="en-US" altLang="ko-KR" dirty="0"/>
              <a:t>Tab </a:t>
            </a:r>
            <a:r>
              <a:rPr lang="ko-KR" altLang="en-US" dirty="0"/>
              <a:t>보다 </a:t>
            </a:r>
            <a:r>
              <a:rPr lang="en-US" altLang="ko-KR" dirty="0"/>
              <a:t>Space Bar </a:t>
            </a:r>
            <a:r>
              <a:rPr lang="ko-KR" altLang="en-US" dirty="0"/>
              <a:t>를 눌러 </a:t>
            </a:r>
            <a:r>
              <a:rPr lang="en-US" altLang="ko-KR" dirty="0"/>
              <a:t>4</a:t>
            </a:r>
            <a:r>
              <a:rPr lang="ko-KR" altLang="en-US" dirty="0"/>
              <a:t>칸 정도로 들여쓰기 권장</a:t>
            </a:r>
            <a:r>
              <a:rPr lang="en-US" altLang="ko-KR" dirty="0"/>
              <a:t>, </a:t>
            </a:r>
            <a:r>
              <a:rPr lang="ko-KR" altLang="en-US" dirty="0"/>
              <a:t>대화형 모드에서는 ‘실행할 문장’ 모두 끝나고 </a:t>
            </a:r>
            <a:r>
              <a:rPr lang="en-US" altLang="ko-KR" dirty="0"/>
              <a:t>Enter 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눌러야 </a:t>
            </a:r>
            <a:r>
              <a:rPr lang="en-US" altLang="ko-KR" dirty="0"/>
              <a:t>if </a:t>
            </a:r>
            <a:r>
              <a:rPr lang="ko-KR" altLang="en-US" dirty="0"/>
              <a:t>문이 끝나는 것으로 간주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6DEFC39-1377-4B14-89A2-4AA5AC5B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39" y="3786892"/>
            <a:ext cx="7065785" cy="17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539EF1-D1D1-4A8D-B428-14B6E0D8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34" y="951578"/>
            <a:ext cx="2970355" cy="27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리스트에 해당 항목이 있다면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943836"/>
            <a:ext cx="7550100" cy="84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268761"/>
            <a:ext cx="7533222" cy="7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9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4" y="1088741"/>
            <a:ext cx="8176127" cy="51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7358" y="1313766"/>
            <a:ext cx="5076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빈 리스트인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 준비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각각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회를 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0~9</a:t>
            </a:r>
            <a:r>
              <a:rPr lang="ko-KR" altLang="en-US" sz="1400" dirty="0">
                <a:solidFill>
                  <a:srgbClr val="FF0000"/>
                </a:solidFill>
              </a:rPr>
              <a:t>의 숫자 총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>
                <a:solidFill>
                  <a:srgbClr val="FF0000"/>
                </a:solidFill>
              </a:rPr>
              <a:t>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err="1">
                <a:solidFill>
                  <a:srgbClr val="FF0000"/>
                </a:solidFill>
              </a:rPr>
              <a:t>만듬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생성된 리스트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8823" y="3383995"/>
            <a:ext cx="50763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9</a:t>
            </a:r>
            <a:r>
              <a:rPr lang="ko-KR" altLang="en-US" sz="1400" dirty="0">
                <a:solidFill>
                  <a:srgbClr val="FF0000"/>
                </a:solidFill>
              </a:rPr>
              <a:t>까지의 숫자를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넣음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numbers </a:t>
            </a:r>
            <a:r>
              <a:rPr lang="ko-KR" altLang="en-US" sz="1400" dirty="0">
                <a:solidFill>
                  <a:srgbClr val="FF0000"/>
                </a:solidFill>
              </a:rPr>
              <a:t>리스트에 해당 숫자가 없다면 </a:t>
            </a:r>
            <a:r>
              <a:rPr lang="en-US" altLang="ko-KR" sz="1400" dirty="0">
                <a:solidFill>
                  <a:srgbClr val="FF0000"/>
                </a:solidFill>
              </a:rPr>
              <a:t>11</a:t>
            </a:r>
            <a:r>
              <a:rPr lang="ko-KR" altLang="en-US" sz="1400" dirty="0">
                <a:solidFill>
                  <a:srgbClr val="FF0000"/>
                </a:solidFill>
              </a:rPr>
              <a:t>행에서 숫자     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</a:rPr>
              <a:t>없다는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31885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268760"/>
            <a:ext cx="7650850" cy="51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1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36" y="818711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5" y="791646"/>
            <a:ext cx="8240650" cy="36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if </a:t>
            </a:r>
            <a:r>
              <a:rPr lang="ko-KR" altLang="en-US" dirty="0"/>
              <a:t>문 응용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05" y="863715"/>
            <a:ext cx="8370930" cy="41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if </a:t>
            </a:r>
            <a:r>
              <a:rPr lang="ko-KR" altLang="en-US" dirty="0"/>
              <a:t>문 실행 과정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1" y="1358771"/>
            <a:ext cx="2581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조건이 참이고 실행할 문장이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7" y="1178750"/>
            <a:ext cx="8123961" cy="354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6" y="4741977"/>
            <a:ext cx="8123961" cy="168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if </a:t>
            </a:r>
            <a:r>
              <a:rPr lang="ko-KR" altLang="en-US" dirty="0"/>
              <a:t>문에서 두 문장 이상을 실행하고자 할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• </a:t>
            </a:r>
            <a:r>
              <a:rPr lang="ko-KR" altLang="en-US" dirty="0"/>
              <a:t>들여쓰기 오류 예 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178751"/>
            <a:ext cx="8166915" cy="330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447105"/>
            <a:ext cx="8166915" cy="99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56" y="1178751"/>
            <a:ext cx="5457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39" y="804344"/>
            <a:ext cx="8228079" cy="301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6" y="2642179"/>
            <a:ext cx="3756323" cy="38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25" y="908720"/>
            <a:ext cx="854075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91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기본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입력 숫자가 짝수인지 홀수인지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참일 때와 거짓일 때 실행할 문장이 다름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66" y="1268761"/>
            <a:ext cx="8144795" cy="3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8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454</Words>
  <Application>Microsoft Office PowerPoint</Application>
  <PresentationFormat>와이드스크린</PresentationFormat>
  <Paragraphs>339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02 기본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03 중첩 if 문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Section 04 if 문 응용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lee01</cp:lastModifiedBy>
  <cp:revision>341</cp:revision>
  <dcterms:created xsi:type="dcterms:W3CDTF">2021-02-14T00:18:03Z</dcterms:created>
  <dcterms:modified xsi:type="dcterms:W3CDTF">2022-03-09T04:55:09Z</dcterms:modified>
</cp:coreProperties>
</file>