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ombathelyi Levente" initials="SL" lastIdx="1" clrIdx="0">
    <p:extLst>
      <p:ext uri="{19B8F6BF-5375-455C-9EA6-DF929625EA0E}">
        <p15:presenceInfo xmlns:p15="http://schemas.microsoft.com/office/powerpoint/2012/main" userId="Szombathelyi Leve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2T11:53:31.94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90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55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28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42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24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11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0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894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9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50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22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031A-CD29-4588-A635-0ED3B36C9C30}" type="datetimeFigureOut">
              <a:rPr lang="hu-HU" smtClean="0"/>
              <a:t>2022.09.07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36DD-12EE-40C2-A5D7-6E27D1129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90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6.wdp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7.wdp"/><Relationship Id="rId3" Type="http://schemas.microsoft.com/office/2007/relationships/hdphoto" Target="../media/hdphoto3.wdp"/><Relationship Id="rId7" Type="http://schemas.microsoft.com/office/2007/relationships/hdphoto" Target="../media/hdphoto6.wdp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8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7.wdp"/><Relationship Id="rId3" Type="http://schemas.microsoft.com/office/2007/relationships/hdphoto" Target="../media/hdphoto3.wdp"/><Relationship Id="rId7" Type="http://schemas.microsoft.com/office/2007/relationships/hdphoto" Target="../media/hdphoto6.wdp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8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4.wdp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5" Type="http://schemas.microsoft.com/office/2007/relationships/hdphoto" Target="../media/hdphoto2.wdp"/><Relationship Id="rId15" Type="http://schemas.microsoft.com/office/2007/relationships/hdphoto" Target="../media/hdphoto6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5.wdp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3" Type="http://schemas.microsoft.com/office/2007/relationships/hdphoto" Target="../media/hdphoto5.wdp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6.wdp"/><Relationship Id="rId5" Type="http://schemas.microsoft.com/office/2007/relationships/hdphoto" Target="../media/hdphoto7.wdp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microsoft.com/office/2007/relationships/hdphoto" Target="../media/hdphoto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5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10.wdp"/><Relationship Id="rId5" Type="http://schemas.microsoft.com/office/2007/relationships/hdphoto" Target="../media/hdphoto7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2.wdp"/><Relationship Id="rId3" Type="http://schemas.microsoft.com/office/2007/relationships/hdphoto" Target="../media/hdphoto5.wdp"/><Relationship Id="rId7" Type="http://schemas.microsoft.com/office/2007/relationships/hdphoto" Target="../media/hdphoto4.wdp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11.wdp"/><Relationship Id="rId5" Type="http://schemas.microsoft.com/office/2007/relationships/hdphoto" Target="../media/hdphoto7.wdp"/><Relationship Id="rId15" Type="http://schemas.microsoft.com/office/2007/relationships/hdphoto" Target="../media/hdphoto13.wdp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microsoft.com/office/2007/relationships/hdphoto" Target="../media/hdphoto8.wdp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7.png"/><Relationship Id="rId18" Type="http://schemas.microsoft.com/office/2007/relationships/hdphoto" Target="../media/hdphoto15.wdp"/><Relationship Id="rId3" Type="http://schemas.microsoft.com/office/2007/relationships/hdphoto" Target="../media/hdphoto5.wdp"/><Relationship Id="rId7" Type="http://schemas.microsoft.com/office/2007/relationships/hdphoto" Target="../media/hdphoto12.wdp"/><Relationship Id="rId12" Type="http://schemas.microsoft.com/office/2007/relationships/hdphoto" Target="../media/hdphoto8.wdp"/><Relationship Id="rId17" Type="http://schemas.openxmlformats.org/officeDocument/2006/relationships/image" Target="../media/image20.png"/><Relationship Id="rId2" Type="http://schemas.openxmlformats.org/officeDocument/2006/relationships/image" Target="../media/image9.png"/><Relationship Id="rId16" Type="http://schemas.microsoft.com/office/2007/relationships/hdphoto" Target="../media/hdphoto1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microsoft.com/office/2007/relationships/hdphoto" Target="../media/hdphoto7.wdp"/><Relationship Id="rId15" Type="http://schemas.openxmlformats.org/officeDocument/2006/relationships/image" Target="../media/image19.png"/><Relationship Id="rId10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14" Type="http://schemas.microsoft.com/office/2007/relationships/hdphoto" Target="../media/hdphoto13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7.wdp"/><Relationship Id="rId18" Type="http://schemas.microsoft.com/office/2007/relationships/hdphoto" Target="../media/hdphoto11.wdp"/><Relationship Id="rId3" Type="http://schemas.microsoft.com/office/2007/relationships/hdphoto" Target="../media/hdphoto4.wdp"/><Relationship Id="rId7" Type="http://schemas.microsoft.com/office/2007/relationships/hdphoto" Target="../media/hdphoto13.wdp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07/relationships/hdphoto" Target="../media/hdphoto5.wdp"/><Relationship Id="rId5" Type="http://schemas.microsoft.com/office/2007/relationships/hdphoto" Target="../media/hdphoto8.wdp"/><Relationship Id="rId15" Type="http://schemas.microsoft.com/office/2007/relationships/hdphoto" Target="../media/hdphoto12.wdp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microsoft.com/office/2007/relationships/hdphoto" Target="../media/hdphoto14.wdp"/><Relationship Id="rId1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7.wdp"/><Relationship Id="rId18" Type="http://schemas.microsoft.com/office/2007/relationships/hdphoto" Target="../media/hdphoto10.wdp"/><Relationship Id="rId3" Type="http://schemas.microsoft.com/office/2007/relationships/hdphoto" Target="../media/hdphoto4.wdp"/><Relationship Id="rId7" Type="http://schemas.microsoft.com/office/2007/relationships/hdphoto" Target="../media/hdphoto13.wdp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07/relationships/hdphoto" Target="../media/hdphoto5.wdp"/><Relationship Id="rId5" Type="http://schemas.microsoft.com/office/2007/relationships/hdphoto" Target="../media/hdphoto8.wdp"/><Relationship Id="rId15" Type="http://schemas.microsoft.com/office/2007/relationships/hdphoto" Target="../media/hdphoto12.wdp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microsoft.com/office/2007/relationships/hdphoto" Target="../media/hdphoto14.wdp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5.wdp"/><Relationship Id="rId18" Type="http://schemas.openxmlformats.org/officeDocument/2006/relationships/image" Target="../media/image18.png"/><Relationship Id="rId3" Type="http://schemas.microsoft.com/office/2007/relationships/hdphoto" Target="../media/hdphoto4.wdp"/><Relationship Id="rId7" Type="http://schemas.microsoft.com/office/2007/relationships/hdphoto" Target="../media/hdphoto13.wdp"/><Relationship Id="rId12" Type="http://schemas.openxmlformats.org/officeDocument/2006/relationships/image" Target="../media/image9.png"/><Relationship Id="rId17" Type="http://schemas.microsoft.com/office/2007/relationships/hdphoto" Target="../media/hdphoto12.wdp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07/relationships/hdphoto" Target="../media/hdphoto9.wdp"/><Relationship Id="rId5" Type="http://schemas.microsoft.com/office/2007/relationships/hdphoto" Target="../media/hdphoto8.wdp"/><Relationship Id="rId15" Type="http://schemas.microsoft.com/office/2007/relationships/hdphoto" Target="../media/hdphoto7.wdp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14.wdp"/><Relationship Id="rId1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4.wdp"/><Relationship Id="rId3" Type="http://schemas.microsoft.com/office/2007/relationships/hdphoto" Target="../media/hdphoto5.wdp"/><Relationship Id="rId7" Type="http://schemas.microsoft.com/office/2007/relationships/hdphoto" Target="../media/hdphoto4.wdp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13.wdp"/><Relationship Id="rId5" Type="http://schemas.microsoft.com/office/2007/relationships/hdphoto" Target="../media/hdphoto7.wdp"/><Relationship Id="rId15" Type="http://schemas.microsoft.com/office/2007/relationships/hdphoto" Target="../media/hdphoto12.wdp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microsoft.com/office/2007/relationships/hdphoto" Target="../media/hdphoto8.wdp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25" y="2277036"/>
            <a:ext cx="1609779" cy="233988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75" y="3446978"/>
            <a:ext cx="1699772" cy="23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9250">
        <p:cut/>
      </p:transition>
    </mc:Choice>
    <mc:Fallback xmlns="">
      <p:transition advClick="0" advTm="925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93 0.19676 L -0.14193 0.19699 C -0.13412 0.19722 -0.12631 0.19722 -0.11849 0.19814 C -0.11771 0.19814 -0.11706 0.1993 -0.11628 0.1993 C -0.11302 0.1993 -0.1099 0.19861 -0.10664 0.19814 C -0.10573 0.19722 -0.10482 0.19629 -0.10378 0.1956 C -0.10235 0.19444 -0.10013 0.19351 -0.09857 0.19282 C -0.09779 0.19189 -0.09675 0.19051 -0.09571 0.19027 C -0.09193 0.18958 -0.09128 0.19213 -0.08828 0.19421 C -0.08685 0.19514 -0.08386 0.19676 -0.08386 0.19699 C -0.08125 0.19629 -0.07852 0.19629 -0.07591 0.1956 C -0.07435 0.1949 -0.07136 0.19282 -0.07136 0.19305 C -0.0681 0.19444 -0.06693 0.19421 -0.06407 0.1993 L -0.05964 0.20717 C -0.05716 0.20671 -0.05469 0.20671 -0.05235 0.20601 C -0.05157 0.20578 -0.05078 0.20532 -0.05013 0.20463 C -0.04948 0.20393 -0.04935 0.20208 -0.04857 0.20208 C -0.04349 0.20092 -0.03828 0.20115 -0.03321 0.20069 C -0.02735 0.19652 -0.02891 0.19652 -0.01992 0.1993 C -0.01888 0.19976 -0.0181 0.20162 -0.01706 0.20208 C -0.01511 0.20277 -0.01302 0.20277 -0.01107 0.20324 C -0.01016 0.2037 -0.00912 0.20416 -0.00821 0.20463 C -0.00599 0.20416 -0.00365 0.20463 -0.00157 0.20324 C 0.00065 0.20185 0.00208 0.19814 0.00429 0.19676 L 0.00651 0.1956 C 0.00716 0.19583 0.01224 0.19745 0.01315 0.19814 C 0.01393 0.19861 0.01458 0.19976 0.01536 0.20069 C 0.01901 0.20023 0.02265 0.2 0.02643 0.1993 C 0.02734 0.1993 0.02838 0.19907 0.02929 0.19814 C 0.03021 0.19722 0.03073 0.19537 0.03151 0.19421 C 0.03216 0.19328 0.03294 0.19236 0.03372 0.19166 C 0.03502 0.19189 0.03672 0.19213 0.03815 0.19282 C 0.04062 0.19444 0.0431 0.20185 0.04479 0.20324 L 0.04765 0.20601 C 0.05299 0.20532 0.05859 0.20972 0.06172 0.20208 C 0.0625 0.2 0.06289 0.19745 0.06393 0.1956 C 0.06471 0.19375 0.06588 0.19305 0.06679 0.19166 C 0.06731 0.19074 0.06771 0.18958 0.06823 0.18889 C 0.06966 0.18773 0.07265 0.18634 0.07265 0.18657 C 0.07591 0.1868 0.07903 0.18703 0.08229 0.18773 C 0.0858 0.18842 0.08333 0.18889 0.08593 0.19166 C 0.08659 0.19236 0.0875 0.19236 0.08815 0.19282 C 0.09323 0.19745 0.08711 0.19398 0.09323 0.19676 C 0.09596 0.19629 0.09869 0.19606 0.10143 0.1956 C 0.10234 0.19514 0.10351 0.19514 0.10429 0.19421 C 0.1069 0.1912 0.10911 0.1868 0.11172 0.18379 C 0.11237 0.18287 0.11315 0.18171 0.11393 0.18101 C 0.1151 0.18009 0.1164 0.17963 0.11758 0.17847 C 0.11836 0.17777 0.11901 0.17662 0.11979 0.17592 C 0.12044 0.17523 0.12122 0.17523 0.122 0.17453 C 0.1233 0.17338 0.12435 0.17199 0.12565 0.1706 C 0.12656 0.16967 0.1276 0.16898 0.12864 0.16805 C 0.13099 0.16828 0.14088 0.1662 0.14479 0.17199 C 0.14544 0.17291 0.1457 0.17453 0.14622 0.17592 C 0.14661 0.17685 0.14726 0.17754 0.14765 0.17847 C 0.14791 0.17986 0.14804 0.18125 0.14843 0.1824 C 0.14961 0.18588 0.15078 0.18541 0.15286 0.18634 C 0.15729 0.18588 0.16172 0.18588 0.16614 0.18495 C 0.16679 0.18495 0.16758 0.18426 0.16823 0.18379 C 0.16953 0.18287 0.1707 0.18194 0.172 0.18101 C 0.17409 0.17963 0.17643 0.17847 0.17864 0.17708 L 0.18073 0.17592 C 0.18203 0.17639 0.18333 0.17615 0.1845 0.17708 C 0.18528 0.17801 0.18554 0.17963 0.18593 0.18101 C 0.18685 0.18449 0.18724 0.18796 0.18815 0.19166 C 0.18841 0.19282 0.18854 0.19421 0.18893 0.1956 C 0.19166 0.20532 0.18997 0.19907 0.19258 0.20463 C 0.19726 0.21458 0.19231 0.20555 0.197 0.21389 C 0.19896 0.21342 0.20091 0.21365 0.20286 0.2125 C 0.20403 0.2118 0.20468 0.20972 0.20573 0.20856 C 0.20651 0.20787 0.20729 0.20764 0.20794 0.20717 C 0.20846 0.20648 0.20898 0.20532 0.2095 0.20463 C 0.21015 0.2037 0.21106 0.20324 0.21172 0.20208 C 0.21185 0.20162 0.21432 0.19514 0.21536 0.19421 C 0.21627 0.19328 0.21731 0.19328 0.21823 0.19282 C 0.22044 0.19537 0.22096 0.1956 0.22265 0.1993 C 0.2233 0.20069 0.22356 0.20208 0.22409 0.20324 C 0.225 0.20509 0.22708 0.20856 0.22708 0.20879 C 0.23099 0.20717 0.23424 0.20717 0.23737 0.20324 C 0.23971 0.20046 0.24401 0.19421 0.24401 0.19444 C 0.24648 0.19467 0.24896 0.19375 0.25143 0.1956 C 0.25325 0.19699 0.25429 0.20092 0.25573 0.20324 C 0.26341 0.21574 0.25638 0.20347 0.26172 0.21111 C 0.26354 0.21365 0.26276 0.21458 0.26536 0.21643 C 0.26627 0.21713 0.26731 0.21736 0.26823 0.21782 C 0.26953 0.21643 0.27083 0.21527 0.272 0.21389 C 0.27252 0.21296 0.27291 0.21203 0.27343 0.21111 C 0.27409 0.21018 0.27474 0.20949 0.27565 0.20856 C 0.28125 0.19189 0.27317 0.21481 0.28294 0.19282 C 0.28398 0.19074 0.28489 0.18842 0.28593 0.18634 C 0.28711 0.18402 0.28854 0.1824 0.28958 0.17986 C 0.2931 0.17037 0.29101 0.17338 0.29544 0.16944 C 0.29674 0.16967 0.29804 0.1699 0.29922 0.1706 C 0.3 0.17129 0.30052 0.17222 0.30143 0.17338 C 0.30729 0.18264 0.30416 0.17824 0.30794 0.18634 C 0.30924 0.18912 0.30989 0.18935 0.31159 0.19166 C 0.31549 0.1875 0.31549 0.18773 0.31901 0.1824 C 0.31979 0.18125 0.32031 0.17916 0.32122 0.17847 C 0.32252 0.17731 0.32422 0.17754 0.32565 0.17708 C 0.32617 0.17639 0.32656 0.17523 0.32708 0.17453 C 0.32955 0.17199 0.33164 0.17384 0.3345 0.17453 C 0.33515 0.17407 0.33606 0.17407 0.33672 0.17338 C 0.33815 0.17152 0.3401 0.16643 0.34101 0.16412 C 0.34153 0.16273 0.34218 0.16157 0.34258 0.16018 C 0.34479 0.15208 0.34244 0.15463 0.34622 0.15231 C 0.34752 0.14305 0.34596 0.15023 0.34843 0.14444 C 0.34961 0.14166 0.35273 0.13148 0.35508 0.13009 L 0.35729 0.12893 C 0.35872 0.12916 0.36041 0.12847 0.36172 0.13009 C 0.36367 0.1331 0.36458 0.13796 0.36601 0.14189 C 0.36653 0.14328 0.36705 0.14444 0.36758 0.14583 C 0.36823 0.14791 0.36901 0.15023 0.36979 0.15231 C 0.37096 0.15555 0.37226 0.15856 0.3733 0.16157 C 0.37513 0.17685 0.37278 0.16226 0.37565 0.1706 C 0.37604 0.17176 0.37591 0.17338 0.37643 0.17453 C 0.37734 0.17685 0.37929 0.17754 0.38073 0.17847 C 0.38177 0.17754 0.38281 0.17708 0.38372 0.17592 C 0.3845 0.17476 0.38515 0.17314 0.38593 0.17199 C 0.38659 0.17106 0.38737 0.17014 0.38815 0.16944 C 0.39205 0.15902 0.38659 0.17199 0.39258 0.16273 C 0.39375 0.16088 0.3944 0.15833 0.39544 0.15625 C 0.39687 0.15347 0.39726 0.15324 0.39922 0.15115 C 0.40013 0.15139 0.40143 0.15115 0.40208 0.15231 C 0.40299 0.15393 0.40299 0.15671 0.40351 0.15879 C 0.4039 0.16018 0.40455 0.16157 0.40508 0.16273 C 0.40586 0.16713 0.40612 0.16851 0.40729 0.17338 C 0.40963 0.18287 0.40794 0.1743 0.4095 0.1824 C 0.41146 0.18194 0.41341 0.18194 0.41536 0.18101 C 0.41666 0.18055 0.41784 0.17939 0.41901 0.17847 C 0.42161 0.17639 0.42474 0.17361 0.42708 0.1706 C 0.42812 0.16944 0.42903 0.16782 0.43008 0.16666 C 0.43125 0.16527 0.43255 0.16435 0.43372 0.16273 C 0.43476 0.16134 0.43554 0.15902 0.43672 0.15764 L 0.44101 0.15231 C 0.44231 0.15324 0.44388 0.15324 0.44479 0.15486 C 0.44544 0.15625 0.44518 0.15856 0.44544 0.16018 C 0.44583 0.16203 0.44648 0.16365 0.447 0.16551 C 0.447 0.1662 0.44804 0.17592 0.44843 0.17708 C 0.44869 0.17824 0.44935 0.17893 0.44987 0.17986 C 0.45078 0.18426 0.45013 0.18264 0.4513 0.18495 " pathEditMode="relative" rAng="0" ptsTypes="AAAAAAAAAAAAAAAAAAAAAAAAAAAAAAAAAAAAAAAAAAAAAAAAAAAAAAAAAAAAAAAAAAAAAAAAAAAAAAAAAAAAAAAAAAAAAAAAAAAAAAAAAAAAAAAAAAAAAAAAAAAAAAAAAAAAAAAAAAAA">
                                      <p:cBhvr>
                                        <p:cTn id="6" dur="9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61" y="-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0B1025B5-C174-457E-A8D5-F9E3AE21D2FA}"/>
              </a:ext>
            </a:extLst>
          </p:cNvPr>
          <p:cNvGrpSpPr/>
          <p:nvPr/>
        </p:nvGrpSpPr>
        <p:grpSpPr>
          <a:xfrm>
            <a:off x="816555" y="2876066"/>
            <a:ext cx="2698593" cy="3092910"/>
            <a:chOff x="1947523" y="3200919"/>
            <a:chExt cx="2698593" cy="3092910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5F8B19A2-EA2A-44D0-86B2-879173B5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89941" l="9956" r="89898">
                          <a14:foregroundMark x1="39678" y1="9375" x2="34407" y2="9766"/>
                          <a14:backgroundMark x1="48023" y1="52930" x2="48023" y2="52930"/>
                          <a14:backgroundMark x1="33089" y1="52832" x2="32211" y2="51855"/>
                          <a14:backgroundMark x1="34261" y1="51270" x2="33089" y2="50293"/>
                          <a14:backgroundMark x1="60761" y1="42285" x2="60761" y2="419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3722" flipH="1">
              <a:off x="2125724" y="3200919"/>
              <a:ext cx="2062947" cy="3092910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531B0725-9CBD-4686-B722-E95B70463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00" b="96750" l="10000" r="91625">
                          <a14:foregroundMark x1="51125" y1="8000" x2="45125" y2="8000"/>
                          <a14:foregroundMark x1="54375" y1="9000" x2="56750" y2="11250"/>
                          <a14:foregroundMark x1="53500" y1="8375" x2="53000" y2="7625"/>
                          <a14:foregroundMark x1="54375" y1="7875" x2="52125" y2="7375"/>
                          <a14:foregroundMark x1="40875" y1="7000" x2="41875" y2="7125"/>
                          <a14:foregroundMark x1="73500" y1="46250" x2="72125" y2="43875"/>
                          <a14:foregroundMark x1="72000" y1="42750" x2="71000" y2="41750"/>
                          <a14:foregroundMark x1="49750" y1="64250" x2="41875" y2="73500"/>
                          <a14:foregroundMark x1="75875" y1="66625" x2="82375" y2="80625"/>
                          <a14:foregroundMark x1="82375" y1="80625" x2="82375" y2="80750"/>
                          <a14:foregroundMark x1="39125" y1="68250" x2="35250" y2="85750"/>
                          <a14:foregroundMark x1="35250" y1="85750" x2="35250" y2="86000"/>
                          <a14:foregroundMark x1="33875" y1="69625" x2="34250" y2="64500"/>
                          <a14:foregroundMark x1="80250" y1="85000" x2="74750" y2="92375"/>
                          <a14:foregroundMark x1="74750" y1="92375" x2="33500" y2="94250"/>
                          <a14:foregroundMark x1="33500" y1="94250" x2="30375" y2="93750"/>
                          <a14:foregroundMark x1="82500" y1="66375" x2="80375" y2="61375"/>
                          <a14:foregroundMark x1="82750" y1="66625" x2="86875" y2="72500"/>
                          <a14:foregroundMark x1="86875" y1="72500" x2="87750" y2="90750"/>
                          <a14:foregroundMark x1="89125" y1="89500" x2="84000" y2="66750"/>
                          <a14:foregroundMark x1="84000" y1="66750" x2="89250" y2="74125"/>
                          <a14:foregroundMark x1="89250" y1="74125" x2="91625" y2="81125"/>
                          <a14:foregroundMark x1="91625" y1="81125" x2="90875" y2="94125"/>
                          <a14:foregroundMark x1="25750" y1="94875" x2="33625" y2="94875"/>
                          <a14:foregroundMark x1="33625" y1="94875" x2="53750" y2="94625"/>
                          <a14:foregroundMark x1="53750" y1="94625" x2="62250" y2="96750"/>
                          <a14:backgroundMark x1="43750" y1="27000" x2="48125" y2="39125"/>
                          <a14:backgroundMark x1="46500" y1="27625" x2="49875" y2="39375"/>
                          <a14:backgroundMark x1="49125" y1="43875" x2="43125" y2="29625"/>
                          <a14:backgroundMark x1="43125" y1="29625" x2="43125" y2="23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7523" y="3267623"/>
              <a:ext cx="2698593" cy="2698593"/>
            </a:xfrm>
            <a:prstGeom prst="rect">
              <a:avLst/>
            </a:prstGeom>
          </p:spPr>
        </p:pic>
      </p:grpSp>
      <p:pic>
        <p:nvPicPr>
          <p:cNvPr id="9" name="Kép 8">
            <a:extLst>
              <a:ext uri="{FF2B5EF4-FFF2-40B4-BE49-F238E27FC236}">
                <a16:creationId xmlns:a16="http://schemas.microsoft.com/office/drawing/2014/main" id="{3DD4AB3C-76F9-4D7A-A29E-9B4B121F3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830" y="3429000"/>
            <a:ext cx="1609779" cy="233988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AE7CFE0-7469-438E-9181-3EB98CE53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073" y="4039654"/>
            <a:ext cx="1699772" cy="23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6C2815C-7A9B-4B3D-AE32-4FE050ACC5A6}"/>
              </a:ext>
            </a:extLst>
          </p:cNvPr>
          <p:cNvGrpSpPr/>
          <p:nvPr/>
        </p:nvGrpSpPr>
        <p:grpSpPr>
          <a:xfrm>
            <a:off x="816555" y="2876066"/>
            <a:ext cx="2698593" cy="3092910"/>
            <a:chOff x="1947523" y="3200919"/>
            <a:chExt cx="2698593" cy="3092910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57D84633-5F88-4345-A85F-6848A7847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89941" l="9956" r="89898">
                          <a14:foregroundMark x1="39678" y1="9375" x2="34407" y2="9766"/>
                          <a14:backgroundMark x1="48023" y1="52930" x2="48023" y2="52930"/>
                          <a14:backgroundMark x1="33089" y1="52832" x2="32211" y2="51855"/>
                          <a14:backgroundMark x1="34261" y1="51270" x2="33089" y2="50293"/>
                          <a14:backgroundMark x1="60761" y1="42285" x2="60761" y2="419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3722" flipH="1">
              <a:off x="2125724" y="3200919"/>
              <a:ext cx="2062947" cy="3092910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C9FA61A7-3DCB-4243-9EC0-67C02FACC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00" b="96750" l="10000" r="91625">
                          <a14:foregroundMark x1="51125" y1="8000" x2="45125" y2="8000"/>
                          <a14:foregroundMark x1="54375" y1="9000" x2="56750" y2="11250"/>
                          <a14:foregroundMark x1="53500" y1="8375" x2="53000" y2="7625"/>
                          <a14:foregroundMark x1="54375" y1="7875" x2="52125" y2="7375"/>
                          <a14:foregroundMark x1="40875" y1="7000" x2="41875" y2="7125"/>
                          <a14:foregroundMark x1="73500" y1="46250" x2="72125" y2="43875"/>
                          <a14:foregroundMark x1="72000" y1="42750" x2="71000" y2="41750"/>
                          <a14:foregroundMark x1="49750" y1="64250" x2="41875" y2="73500"/>
                          <a14:foregroundMark x1="75875" y1="66625" x2="82375" y2="80625"/>
                          <a14:foregroundMark x1="82375" y1="80625" x2="82375" y2="80750"/>
                          <a14:foregroundMark x1="39125" y1="68250" x2="35250" y2="85750"/>
                          <a14:foregroundMark x1="35250" y1="85750" x2="35250" y2="86000"/>
                          <a14:foregroundMark x1="33875" y1="69625" x2="34250" y2="64500"/>
                          <a14:foregroundMark x1="80250" y1="85000" x2="74750" y2="92375"/>
                          <a14:foregroundMark x1="74750" y1="92375" x2="33500" y2="94250"/>
                          <a14:foregroundMark x1="33500" y1="94250" x2="30375" y2="93750"/>
                          <a14:foregroundMark x1="82500" y1="66375" x2="80375" y2="61375"/>
                          <a14:foregroundMark x1="82750" y1="66625" x2="86875" y2="72500"/>
                          <a14:foregroundMark x1="86875" y1="72500" x2="87750" y2="90750"/>
                          <a14:foregroundMark x1="89125" y1="89500" x2="84000" y2="66750"/>
                          <a14:foregroundMark x1="84000" y1="66750" x2="89250" y2="74125"/>
                          <a14:foregroundMark x1="89250" y1="74125" x2="91625" y2="81125"/>
                          <a14:foregroundMark x1="91625" y1="81125" x2="90875" y2="94125"/>
                          <a14:foregroundMark x1="25750" y1="94875" x2="33625" y2="94875"/>
                          <a14:foregroundMark x1="33625" y1="94875" x2="53750" y2="94625"/>
                          <a14:foregroundMark x1="53750" y1="94625" x2="62250" y2="96750"/>
                          <a14:backgroundMark x1="43750" y1="27000" x2="48125" y2="39125"/>
                          <a14:backgroundMark x1="46500" y1="27625" x2="49875" y2="39375"/>
                          <a14:backgroundMark x1="49125" y1="43875" x2="43125" y2="29625"/>
                          <a14:backgroundMark x1="43125" y1="29625" x2="43125" y2="23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7523" y="3267623"/>
              <a:ext cx="2698593" cy="2698593"/>
            </a:xfrm>
            <a:prstGeom prst="rect">
              <a:avLst/>
            </a:prstGeom>
          </p:spPr>
        </p:pic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6ECD8016-3830-4290-85EB-B93907833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877830" y="3429000"/>
            <a:ext cx="1609779" cy="233988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B3279CB-2FE1-4717-BB54-E6B000771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461" y="3429000"/>
            <a:ext cx="1699772" cy="2339884"/>
          </a:xfrm>
          <a:prstGeom prst="rect">
            <a:avLst/>
          </a:prstGeom>
        </p:spPr>
      </p:pic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1342397E-621D-4876-A991-429AF94B4ABD}"/>
              </a:ext>
            </a:extLst>
          </p:cNvPr>
          <p:cNvSpPr/>
          <p:nvPr/>
        </p:nvSpPr>
        <p:spPr>
          <a:xfrm>
            <a:off x="7385902" y="1963271"/>
            <a:ext cx="1837514" cy="1192305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Mit csinál itt ez az ökör?</a:t>
            </a:r>
          </a:p>
        </p:txBody>
      </p:sp>
    </p:spTree>
    <p:extLst>
      <p:ext uri="{BB962C8B-B14F-4D97-AF65-F5344CB8AC3E}">
        <p14:creationId xmlns:p14="http://schemas.microsoft.com/office/powerpoint/2010/main" val="4272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93A0DBEB-EA09-44B9-AE91-43482BC03468}"/>
              </a:ext>
            </a:extLst>
          </p:cNvPr>
          <p:cNvGrpSpPr/>
          <p:nvPr/>
        </p:nvGrpSpPr>
        <p:grpSpPr>
          <a:xfrm>
            <a:off x="816555" y="2876066"/>
            <a:ext cx="2698593" cy="3092910"/>
            <a:chOff x="1947523" y="3200919"/>
            <a:chExt cx="2698593" cy="3092910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8286DFD6-ED46-4079-A19E-BB99B091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89941" l="9956" r="89898">
                          <a14:foregroundMark x1="39678" y1="9375" x2="34407" y2="9766"/>
                          <a14:backgroundMark x1="48023" y1="52930" x2="48023" y2="52930"/>
                          <a14:backgroundMark x1="33089" y1="52832" x2="32211" y2="51855"/>
                          <a14:backgroundMark x1="34261" y1="51270" x2="33089" y2="50293"/>
                          <a14:backgroundMark x1="60761" y1="42285" x2="60761" y2="419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3722" flipH="1">
              <a:off x="2125724" y="3200919"/>
              <a:ext cx="2062947" cy="3092910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77343331-56A9-4DEA-9CCD-3B351A77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00" b="96750" l="10000" r="91625">
                          <a14:foregroundMark x1="51125" y1="8000" x2="45125" y2="8000"/>
                          <a14:foregroundMark x1="54375" y1="9000" x2="56750" y2="11250"/>
                          <a14:foregroundMark x1="53500" y1="8375" x2="53000" y2="7625"/>
                          <a14:foregroundMark x1="54375" y1="7875" x2="52125" y2="7375"/>
                          <a14:foregroundMark x1="40875" y1="7000" x2="41875" y2="7125"/>
                          <a14:foregroundMark x1="73500" y1="46250" x2="72125" y2="43875"/>
                          <a14:foregroundMark x1="72000" y1="42750" x2="71000" y2="41750"/>
                          <a14:foregroundMark x1="49750" y1="64250" x2="41875" y2="73500"/>
                          <a14:foregroundMark x1="75875" y1="66625" x2="82375" y2="80625"/>
                          <a14:foregroundMark x1="82375" y1="80625" x2="82375" y2="80750"/>
                          <a14:foregroundMark x1="39125" y1="68250" x2="35250" y2="85750"/>
                          <a14:foregroundMark x1="35250" y1="85750" x2="35250" y2="86000"/>
                          <a14:foregroundMark x1="33875" y1="69625" x2="34250" y2="64500"/>
                          <a14:foregroundMark x1="80250" y1="85000" x2="74750" y2="92375"/>
                          <a14:foregroundMark x1="74750" y1="92375" x2="33500" y2="94250"/>
                          <a14:foregroundMark x1="33500" y1="94250" x2="30375" y2="93750"/>
                          <a14:foregroundMark x1="82500" y1="66375" x2="80375" y2="61375"/>
                          <a14:foregroundMark x1="82750" y1="66625" x2="86875" y2="72500"/>
                          <a14:foregroundMark x1="86875" y1="72500" x2="87750" y2="90750"/>
                          <a14:foregroundMark x1="89125" y1="89500" x2="84000" y2="66750"/>
                          <a14:foregroundMark x1="84000" y1="66750" x2="89250" y2="74125"/>
                          <a14:foregroundMark x1="89250" y1="74125" x2="91625" y2="81125"/>
                          <a14:foregroundMark x1="91625" y1="81125" x2="90875" y2="94125"/>
                          <a14:foregroundMark x1="25750" y1="94875" x2="33625" y2="94875"/>
                          <a14:foregroundMark x1="33625" y1="94875" x2="53750" y2="94625"/>
                          <a14:foregroundMark x1="53750" y1="94625" x2="62250" y2="96750"/>
                          <a14:backgroundMark x1="43750" y1="27000" x2="48125" y2="39125"/>
                          <a14:backgroundMark x1="46500" y1="27625" x2="49875" y2="39375"/>
                          <a14:backgroundMark x1="49125" y1="43875" x2="43125" y2="29625"/>
                          <a14:backgroundMark x1="43125" y1="29625" x2="43125" y2="23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7523" y="3267623"/>
              <a:ext cx="2698593" cy="2698593"/>
            </a:xfrm>
            <a:prstGeom prst="rect">
              <a:avLst/>
            </a:prstGeom>
          </p:spPr>
        </p:pic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260825F1-EEA8-4BCB-A2F2-08D475A90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877830" y="3429000"/>
            <a:ext cx="1609779" cy="233988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92E0B67-CA08-4D27-B868-D83148602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461" y="3429000"/>
            <a:ext cx="1699772" cy="2339884"/>
          </a:xfrm>
          <a:prstGeom prst="rect">
            <a:avLst/>
          </a:prstGeom>
        </p:spPr>
      </p:pic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634293DD-9812-46A2-85FE-B3E93CED70A1}"/>
              </a:ext>
            </a:extLst>
          </p:cNvPr>
          <p:cNvSpPr/>
          <p:nvPr/>
        </p:nvSpPr>
        <p:spPr>
          <a:xfrm>
            <a:off x="8601476" y="2099983"/>
            <a:ext cx="1837514" cy="1192305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nemtom</a:t>
            </a:r>
            <a:endParaRPr lang="hu-H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FE611887-72C4-46DC-9CA5-CEBD89D66318}"/>
              </a:ext>
            </a:extLst>
          </p:cNvPr>
          <p:cNvGrpSpPr/>
          <p:nvPr/>
        </p:nvGrpSpPr>
        <p:grpSpPr>
          <a:xfrm>
            <a:off x="834484" y="3012478"/>
            <a:ext cx="2698593" cy="2856816"/>
            <a:chOff x="834484" y="3012478"/>
            <a:chExt cx="2698593" cy="2856816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6BA1A728-288C-494E-A7C7-406094C2A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80" b="89844" l="9810" r="89898">
                          <a14:foregroundMark x1="33382" y1="9277" x2="41435" y2="9277"/>
                          <a14:foregroundMark x1="37482" y1="6641" x2="38946" y2="5957"/>
                          <a14:foregroundMark x1="33236" y1="4980" x2="31625" y2="5273"/>
                          <a14:foregroundMark x1="38067" y1="4980" x2="40264" y2="5469"/>
                          <a14:foregroundMark x1="44656" y1="4883" x2="44656" y2="4883"/>
                          <a14:foregroundMark x1="26208" y1="8301" x2="25622" y2="9277"/>
                          <a14:foregroundMark x1="24451" y1="9668" x2="25622" y2="8887"/>
                          <a14:backgroundMark x1="46120" y1="75195" x2="99122" y2="68555"/>
                          <a14:backgroundMark x1="41435" y1="57813" x2="41435" y2="57813"/>
                          <a14:backgroundMark x1="57540" y1="56641" x2="57540" y2="56641"/>
                          <a14:backgroundMark x1="62079" y1="61426" x2="61786" y2="59961"/>
                          <a14:backgroundMark x1="61054" y1="58594" x2="58565" y2="58105"/>
                          <a14:backgroundMark x1="58565" y1="56152" x2="59590" y2="54785"/>
                          <a14:backgroundMark x1="59297" y1="50684" x2="59297" y2="50684"/>
                          <a14:backgroundMark x1="57394" y1="52734" x2="59297" y2="50488"/>
                          <a14:backgroundMark x1="59444" y1="50391" x2="58858" y2="48438"/>
                          <a14:backgroundMark x1="58565" y1="47461" x2="58858" y2="483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961">
              <a:off x="1366914" y="3194021"/>
              <a:ext cx="1784386" cy="2675273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4B846635-7463-4C57-8752-75188F0CC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00" b="96750" l="10000" r="91625">
                          <a14:foregroundMark x1="51125" y1="8000" x2="45125" y2="8000"/>
                          <a14:foregroundMark x1="54375" y1="9000" x2="56750" y2="11250"/>
                          <a14:foregroundMark x1="53500" y1="8375" x2="53000" y2="7625"/>
                          <a14:foregroundMark x1="54375" y1="7875" x2="52125" y2="7375"/>
                          <a14:foregroundMark x1="40875" y1="7000" x2="41875" y2="7125"/>
                          <a14:foregroundMark x1="73500" y1="46250" x2="72125" y2="43875"/>
                          <a14:foregroundMark x1="72000" y1="42750" x2="71000" y2="41750"/>
                          <a14:foregroundMark x1="49750" y1="64250" x2="41875" y2="73500"/>
                          <a14:foregroundMark x1="75875" y1="66625" x2="82375" y2="80625"/>
                          <a14:foregroundMark x1="82375" y1="80625" x2="82375" y2="80750"/>
                          <a14:foregroundMark x1="39125" y1="68250" x2="35250" y2="85750"/>
                          <a14:foregroundMark x1="35250" y1="85750" x2="35250" y2="86000"/>
                          <a14:foregroundMark x1="33875" y1="69625" x2="34250" y2="64500"/>
                          <a14:foregroundMark x1="80250" y1="85000" x2="74750" y2="92375"/>
                          <a14:foregroundMark x1="74750" y1="92375" x2="33500" y2="94250"/>
                          <a14:foregroundMark x1="33500" y1="94250" x2="30375" y2="93750"/>
                          <a14:foregroundMark x1="82500" y1="66375" x2="80375" y2="61375"/>
                          <a14:foregroundMark x1="82750" y1="66625" x2="86875" y2="72500"/>
                          <a14:foregroundMark x1="86875" y1="72500" x2="87750" y2="90750"/>
                          <a14:foregroundMark x1="89125" y1="89500" x2="84000" y2="66750"/>
                          <a14:foregroundMark x1="84000" y1="66750" x2="89250" y2="74125"/>
                          <a14:foregroundMark x1="89250" y1="74125" x2="91625" y2="81125"/>
                          <a14:foregroundMark x1="91625" y1="81125" x2="90875" y2="94125"/>
                          <a14:foregroundMark x1="25750" y1="94875" x2="33625" y2="94875"/>
                          <a14:foregroundMark x1="33625" y1="94875" x2="53750" y2="94625"/>
                          <a14:foregroundMark x1="53750" y1="94625" x2="62250" y2="96750"/>
                          <a14:backgroundMark x1="43750" y1="27000" x2="48125" y2="39125"/>
                          <a14:backgroundMark x1="46500" y1="27625" x2="49875" y2="39375"/>
                          <a14:backgroundMark x1="49125" y1="43875" x2="43125" y2="29625"/>
                          <a14:backgroundMark x1="43125" y1="29625" x2="43125" y2="23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484" y="3012478"/>
              <a:ext cx="2698593" cy="2698593"/>
            </a:xfrm>
            <a:prstGeom prst="rect">
              <a:avLst/>
            </a:prstGeom>
          </p:spPr>
        </p:pic>
      </p:grpSp>
      <p:pic>
        <p:nvPicPr>
          <p:cNvPr id="10" name="Kép 9">
            <a:extLst>
              <a:ext uri="{FF2B5EF4-FFF2-40B4-BE49-F238E27FC236}">
                <a16:creationId xmlns:a16="http://schemas.microsoft.com/office/drawing/2014/main" id="{6E1FBF31-D9DD-45A7-B15A-25EEBD6BA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877830" y="3429000"/>
            <a:ext cx="1609779" cy="233988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512F529-6ADE-4A07-8DA1-8380FF038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461" y="3429000"/>
            <a:ext cx="1699772" cy="23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700">
        <p:cut/>
      </p:transition>
    </mc:Choice>
    <mc:Fallback xmlns="">
      <p:transition advClick="0" advTm="17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ED230DC6-49D6-4331-806A-9B0B8643DC66}"/>
              </a:ext>
            </a:extLst>
          </p:cNvPr>
          <p:cNvGrpSpPr/>
          <p:nvPr/>
        </p:nvGrpSpPr>
        <p:grpSpPr>
          <a:xfrm>
            <a:off x="834484" y="3012478"/>
            <a:ext cx="2698593" cy="2856816"/>
            <a:chOff x="834484" y="3012478"/>
            <a:chExt cx="2698593" cy="2856816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39BC31A1-67A4-4106-8F9E-4BBCB092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80" b="89844" l="9810" r="89898">
                          <a14:foregroundMark x1="33382" y1="9277" x2="41435" y2="9277"/>
                          <a14:foregroundMark x1="37482" y1="6641" x2="38946" y2="5957"/>
                          <a14:foregroundMark x1="33236" y1="4980" x2="31625" y2="5273"/>
                          <a14:foregroundMark x1="38067" y1="4980" x2="40264" y2="5469"/>
                          <a14:foregroundMark x1="44656" y1="4883" x2="44656" y2="4883"/>
                          <a14:foregroundMark x1="26208" y1="8301" x2="25622" y2="9277"/>
                          <a14:foregroundMark x1="24451" y1="9668" x2="25622" y2="8887"/>
                          <a14:backgroundMark x1="46120" y1="75195" x2="99122" y2="68555"/>
                          <a14:backgroundMark x1="41435" y1="57813" x2="41435" y2="57813"/>
                          <a14:backgroundMark x1="57540" y1="56641" x2="57540" y2="56641"/>
                          <a14:backgroundMark x1="62079" y1="61426" x2="61786" y2="59961"/>
                          <a14:backgroundMark x1="61054" y1="58594" x2="58565" y2="58105"/>
                          <a14:backgroundMark x1="58565" y1="56152" x2="59590" y2="54785"/>
                          <a14:backgroundMark x1="59297" y1="50684" x2="59297" y2="50684"/>
                          <a14:backgroundMark x1="57394" y1="52734" x2="59297" y2="50488"/>
                          <a14:backgroundMark x1="59444" y1="50391" x2="58858" y2="48438"/>
                          <a14:backgroundMark x1="58565" y1="47461" x2="58858" y2="483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961">
              <a:off x="1366914" y="3194021"/>
              <a:ext cx="1784386" cy="2675273"/>
            </a:xfrm>
            <a:prstGeom prst="rect">
              <a:avLst/>
            </a:prstGeom>
          </p:spPr>
        </p:pic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561BF0A5-96DB-48E6-9BE3-57011BF6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00" b="96750" l="10000" r="91625">
                          <a14:foregroundMark x1="51125" y1="8000" x2="45125" y2="8000"/>
                          <a14:foregroundMark x1="54375" y1="9000" x2="56750" y2="11250"/>
                          <a14:foregroundMark x1="53500" y1="8375" x2="53000" y2="7625"/>
                          <a14:foregroundMark x1="54375" y1="7875" x2="52125" y2="7375"/>
                          <a14:foregroundMark x1="40875" y1="7000" x2="41875" y2="7125"/>
                          <a14:foregroundMark x1="73500" y1="46250" x2="72125" y2="43875"/>
                          <a14:foregroundMark x1="72000" y1="42750" x2="71000" y2="41750"/>
                          <a14:foregroundMark x1="49750" y1="64250" x2="41875" y2="73500"/>
                          <a14:foregroundMark x1="75875" y1="66625" x2="82375" y2="80625"/>
                          <a14:foregroundMark x1="82375" y1="80625" x2="82375" y2="80750"/>
                          <a14:foregroundMark x1="39125" y1="68250" x2="35250" y2="85750"/>
                          <a14:foregroundMark x1="35250" y1="85750" x2="35250" y2="86000"/>
                          <a14:foregroundMark x1="33875" y1="69625" x2="34250" y2="64500"/>
                          <a14:foregroundMark x1="80250" y1="85000" x2="74750" y2="92375"/>
                          <a14:foregroundMark x1="74750" y1="92375" x2="33500" y2="94250"/>
                          <a14:foregroundMark x1="33500" y1="94250" x2="30375" y2="93750"/>
                          <a14:foregroundMark x1="82500" y1="66375" x2="80375" y2="61375"/>
                          <a14:foregroundMark x1="82750" y1="66625" x2="86875" y2="72500"/>
                          <a14:foregroundMark x1="86875" y1="72500" x2="87750" y2="90750"/>
                          <a14:foregroundMark x1="89125" y1="89500" x2="84000" y2="66750"/>
                          <a14:foregroundMark x1="84000" y1="66750" x2="89250" y2="74125"/>
                          <a14:foregroundMark x1="89250" y1="74125" x2="91625" y2="81125"/>
                          <a14:foregroundMark x1="91625" y1="81125" x2="90875" y2="94125"/>
                          <a14:foregroundMark x1="25750" y1="94875" x2="33625" y2="94875"/>
                          <a14:foregroundMark x1="33625" y1="94875" x2="53750" y2="94625"/>
                          <a14:foregroundMark x1="53750" y1="94625" x2="62250" y2="96750"/>
                          <a14:backgroundMark x1="43750" y1="27000" x2="48125" y2="39125"/>
                          <a14:backgroundMark x1="46500" y1="27625" x2="49875" y2="39375"/>
                          <a14:backgroundMark x1="49125" y1="43875" x2="43125" y2="29625"/>
                          <a14:backgroundMark x1="43125" y1="29625" x2="43125" y2="23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484" y="3012478"/>
              <a:ext cx="2698593" cy="2698593"/>
            </a:xfrm>
            <a:prstGeom prst="rect">
              <a:avLst/>
            </a:prstGeom>
          </p:spPr>
        </p:pic>
      </p:grpSp>
      <p:pic>
        <p:nvPicPr>
          <p:cNvPr id="8" name="Kép 7">
            <a:extLst>
              <a:ext uri="{FF2B5EF4-FFF2-40B4-BE49-F238E27FC236}">
                <a16:creationId xmlns:a16="http://schemas.microsoft.com/office/drawing/2014/main" id="{2EC0D045-718F-462F-BF22-7F2ED1E81D4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97852" l="2050" r="97804">
                        <a14:foregroundMark x1="19766" y1="66602" x2="47438" y2="93164"/>
                        <a14:foregroundMark x1="22255" y1="60547" x2="8931" y2="62891"/>
                        <a14:foregroundMark x1="5271" y1="59277" x2="5710" y2="77344"/>
                        <a14:foregroundMark x1="5710" y1="77344" x2="7321" y2="80176"/>
                        <a14:foregroundMark x1="22108" y1="83008" x2="34114" y2="94238"/>
                        <a14:foregroundMark x1="71889" y1="78223" x2="55637" y2="87988"/>
                        <a14:foregroundMark x1="87848" y1="88672" x2="88287" y2="97852"/>
                        <a14:foregroundMark x1="91947" y1="86523" x2="92387" y2="94043"/>
                        <a14:foregroundMark x1="96486" y1="94727" x2="97804" y2="95215"/>
                        <a14:foregroundMark x1="3367" y1="58789" x2="2050" y2="77441"/>
                        <a14:foregroundMark x1="2050" y1="77441" x2="12299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407"/>
          <a:stretch/>
        </p:blipFill>
        <p:spPr>
          <a:xfrm flipH="1">
            <a:off x="7682719" y="3053730"/>
            <a:ext cx="1999046" cy="271515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7EF7E2E-C1EE-4FCE-BCAC-D9FBA366DB0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68" b="99805" l="6296" r="96340">
                        <a14:foregroundMark x1="27086" y1="61523" x2="36457" y2="78516"/>
                        <a14:foregroundMark x1="36457" y1="78516" x2="36896" y2="78613"/>
                        <a14:foregroundMark x1="79356" y1="60645" x2="70571" y2="83301"/>
                        <a14:foregroundMark x1="89019" y1="74902" x2="79356" y2="85645"/>
                        <a14:foregroundMark x1="74524" y1="56934" x2="96193" y2="70898"/>
                        <a14:foregroundMark x1="96193" y1="70898" x2="94290" y2="86719"/>
                        <a14:foregroundMark x1="32357" y1="54980" x2="15227" y2="70801"/>
                        <a14:foregroundMark x1="15227" y1="70801" x2="10542" y2="90430"/>
                        <a14:foregroundMark x1="27818" y1="90918" x2="96486" y2="93066"/>
                        <a14:foregroundMark x1="6442" y1="77637" x2="13177" y2="93750"/>
                        <a14:foregroundMark x1="12152" y1="93750" x2="67057" y2="96973"/>
                        <a14:foregroundMark x1="67057" y1="96973" x2="78770" y2="99805"/>
                        <a14:foregroundMark x1="90630" y1="95898" x2="87116" y2="96484"/>
                        <a14:foregroundMark x1="42606" y1="9668" x2="49048" y2="9668"/>
                        <a14:backgroundMark x1="19619" y1="20410" x2="18009" y2="35547"/>
                        <a14:backgroundMark x1="81991" y1="17285" x2="89458" y2="33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26"/>
          <a:stretch/>
        </p:blipFill>
        <p:spPr>
          <a:xfrm>
            <a:off x="6343326" y="3170700"/>
            <a:ext cx="1836274" cy="2598184"/>
          </a:xfrm>
          <a:prstGeom prst="rect">
            <a:avLst/>
          </a:prstGeom>
        </p:spPr>
      </p:pic>
      <p:pic>
        <p:nvPicPr>
          <p:cNvPr id="1026" name="Picture 2" descr="https://upload.wikimedia.org/wikipedia/commons/thumb/2/20/MkII_07.JPG/200px-MkII_07.JPG">
            <a:extLst>
              <a:ext uri="{FF2B5EF4-FFF2-40B4-BE49-F238E27FC236}">
                <a16:creationId xmlns:a16="http://schemas.microsoft.com/office/drawing/2014/main" id="{F10ECD7B-A211-46E1-8E2C-C215D04A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396" b="93407" l="10000" r="90000">
                        <a14:foregroundMark x1="53500" y1="8059" x2="47000" y2="6960"/>
                        <a14:foregroundMark x1="46000" y1="6593" x2="37500" y2="4396"/>
                        <a14:foregroundMark x1="85000" y1="40659" x2="85000" y2="40659"/>
                        <a14:foregroundMark x1="85500" y1="56410" x2="85500" y2="56410"/>
                        <a14:foregroundMark x1="50500" y1="19414" x2="50500" y2="19414"/>
                        <a14:foregroundMark x1="47500" y1="93407" x2="47500" y2="93407"/>
                        <a14:foregroundMark x1="21500" y1="78022" x2="21500" y2="78022"/>
                        <a14:foregroundMark x1="27048" y1="85320" x2="27103" y2="85385"/>
                        <a14:foregroundMark x1="21500" y1="78755" x2="21613" y2="78888"/>
                        <a14:foregroundMark x1="26489" y1="85695" x2="26413" y2="85555"/>
                        <a14:foregroundMark x1="18293" y1="65934" x2="18000" y2="64835"/>
                        <a14:foregroundMark x1="18585" y1="67033" x2="18293" y2="65934"/>
                        <a14:foregroundMark x1="18878" y1="68132" x2="18585" y2="67033"/>
                        <a14:foregroundMark x1="19171" y1="69231" x2="18878" y2="68132"/>
                        <a14:foregroundMark x1="19366" y1="69963" x2="19171" y2="69231"/>
                        <a14:foregroundMark x1="19561" y1="70696" x2="19366" y2="69963"/>
                        <a14:foregroundMark x1="20049" y1="72526" x2="19561" y2="70696"/>
                        <a14:foregroundMark x1="20341" y1="73626" x2="20128" y2="72825"/>
                        <a14:foregroundMark x1="20439" y1="73993" x2="20341" y2="73626"/>
                        <a14:foregroundMark x1="20732" y1="75092" x2="20439" y2="73993"/>
                        <a14:foregroundMark x1="20830" y1="75458" x2="20732" y2="75092"/>
                        <a14:foregroundMark x1="21220" y1="76923" x2="20830" y2="75458"/>
                        <a14:foregroundMark x1="21317" y1="77289" x2="21220" y2="76923"/>
                        <a14:foregroundMark x1="21610" y1="78388" x2="21317" y2="77289"/>
                        <a14:foregroundMark x1="21731" y1="78844" x2="21610" y2="78388"/>
                        <a14:backgroundMark x1="18000" y1="77289" x2="19000" y2="74725"/>
                        <a14:backgroundMark x1="20000" y1="79487" x2="25000" y2="86081"/>
                        <a14:backgroundMark x1="25000" y1="86447" x2="32000" y2="92674"/>
                        <a14:backgroundMark x1="21500" y1="79121" x2="19000" y2="75092"/>
                        <a14:backgroundMark x1="22000" y1="78388" x2="22000" y2="78388"/>
                        <a14:backgroundMark x1="21000" y1="76923" x2="21000" y2="76923"/>
                        <a14:backgroundMark x1="17500" y1="64835" x2="17500" y2="64835"/>
                        <a14:backgroundMark x1="21500" y1="77289" x2="21500" y2="77289"/>
                        <a14:backgroundMark x1="25500" y1="85714" x2="25500" y2="85714"/>
                        <a14:backgroundMark x1="26500" y1="86081" x2="26500" y2="86081"/>
                        <a14:backgroundMark x1="19500" y1="72527" x2="19500" y2="72527"/>
                        <a14:backgroundMark x1="19500" y1="75458" x2="19500" y2="75458"/>
                        <a14:backgroundMark x1="19000" y1="73993" x2="19000" y2="73993"/>
                        <a14:backgroundMark x1="19500" y1="73626" x2="19500" y2="73626"/>
                        <a14:backgroundMark x1="20000" y1="75458" x2="20000" y2="75458"/>
                        <a14:backgroundMark x1="19500" y1="75092" x2="19500" y2="75092"/>
                        <a14:backgroundMark x1="19000" y1="69963" x2="19000" y2="69963"/>
                        <a14:backgroundMark x1="18000" y1="68132" x2="18000" y2="68132"/>
                        <a14:backgroundMark x1="17500" y1="65934" x2="17500" y2="65934"/>
                        <a14:backgroundMark x1="17500" y1="67033" x2="17500" y2="67033"/>
                        <a14:backgroundMark x1="18000" y1="69231" x2="18000" y2="69231"/>
                        <a14:backgroundMark x1="19000" y1="70696" x2="19000" y2="70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9360">
            <a:off x="2787070" y="5285510"/>
            <a:ext cx="322930" cy="44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00"/>
    </mc:Choice>
    <mc:Fallback xmlns="">
      <p:transition spd="slow" advClick="0" advTm="1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EE8B1D3F-7AC4-4516-9F6E-196E05BCA1F7}"/>
              </a:ext>
            </a:extLst>
          </p:cNvPr>
          <p:cNvGrpSpPr/>
          <p:nvPr/>
        </p:nvGrpSpPr>
        <p:grpSpPr>
          <a:xfrm>
            <a:off x="834484" y="3012478"/>
            <a:ext cx="2698593" cy="2856816"/>
            <a:chOff x="834484" y="3012478"/>
            <a:chExt cx="2698593" cy="2856816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9B6A8EEF-B497-43A8-A142-42C29FB75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80" b="89844" l="9810" r="89898">
                          <a14:foregroundMark x1="33382" y1="9277" x2="41435" y2="9277"/>
                          <a14:foregroundMark x1="37482" y1="6641" x2="38946" y2="5957"/>
                          <a14:foregroundMark x1="33236" y1="4980" x2="31625" y2="5273"/>
                          <a14:foregroundMark x1="38067" y1="4980" x2="40264" y2="5469"/>
                          <a14:foregroundMark x1="44656" y1="4883" x2="44656" y2="4883"/>
                          <a14:foregroundMark x1="26208" y1="8301" x2="25622" y2="9277"/>
                          <a14:foregroundMark x1="24451" y1="9668" x2="25622" y2="8887"/>
                          <a14:backgroundMark x1="46120" y1="75195" x2="99122" y2="68555"/>
                          <a14:backgroundMark x1="41435" y1="57813" x2="41435" y2="57813"/>
                          <a14:backgroundMark x1="57540" y1="56641" x2="57540" y2="56641"/>
                          <a14:backgroundMark x1="62079" y1="61426" x2="61786" y2="59961"/>
                          <a14:backgroundMark x1="61054" y1="58594" x2="58565" y2="58105"/>
                          <a14:backgroundMark x1="58565" y1="56152" x2="59590" y2="54785"/>
                          <a14:backgroundMark x1="59297" y1="50684" x2="59297" y2="50684"/>
                          <a14:backgroundMark x1="57394" y1="52734" x2="59297" y2="50488"/>
                          <a14:backgroundMark x1="59444" y1="50391" x2="58858" y2="48438"/>
                          <a14:backgroundMark x1="58565" y1="47461" x2="58858" y2="483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961">
              <a:off x="1366914" y="3194021"/>
              <a:ext cx="1784386" cy="2675273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FF94674D-520B-485B-9CF5-446806572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00" b="96750" l="10000" r="91625">
                          <a14:foregroundMark x1="51125" y1="8000" x2="45125" y2="8000"/>
                          <a14:foregroundMark x1="54375" y1="9000" x2="56750" y2="11250"/>
                          <a14:foregroundMark x1="53500" y1="8375" x2="53000" y2="7625"/>
                          <a14:foregroundMark x1="54375" y1="7875" x2="52125" y2="7375"/>
                          <a14:foregroundMark x1="40875" y1="7000" x2="41875" y2="7125"/>
                          <a14:foregroundMark x1="73500" y1="46250" x2="72125" y2="43875"/>
                          <a14:foregroundMark x1="72000" y1="42750" x2="71000" y2="41750"/>
                          <a14:foregroundMark x1="49750" y1="64250" x2="41875" y2="73500"/>
                          <a14:foregroundMark x1="75875" y1="66625" x2="82375" y2="80625"/>
                          <a14:foregroundMark x1="82375" y1="80625" x2="82375" y2="80750"/>
                          <a14:foregroundMark x1="39125" y1="68250" x2="35250" y2="85750"/>
                          <a14:foregroundMark x1="35250" y1="85750" x2="35250" y2="86000"/>
                          <a14:foregroundMark x1="33875" y1="69625" x2="34250" y2="64500"/>
                          <a14:foregroundMark x1="80250" y1="85000" x2="74750" y2="92375"/>
                          <a14:foregroundMark x1="74750" y1="92375" x2="33500" y2="94250"/>
                          <a14:foregroundMark x1="33500" y1="94250" x2="30375" y2="93750"/>
                          <a14:foregroundMark x1="82500" y1="66375" x2="80375" y2="61375"/>
                          <a14:foregroundMark x1="82750" y1="66625" x2="86875" y2="72500"/>
                          <a14:foregroundMark x1="86875" y1="72500" x2="87750" y2="90750"/>
                          <a14:foregroundMark x1="89125" y1="89500" x2="84000" y2="66750"/>
                          <a14:foregroundMark x1="84000" y1="66750" x2="89250" y2="74125"/>
                          <a14:foregroundMark x1="89250" y1="74125" x2="91625" y2="81125"/>
                          <a14:foregroundMark x1="91625" y1="81125" x2="90875" y2="94125"/>
                          <a14:foregroundMark x1="25750" y1="94875" x2="33625" y2="94875"/>
                          <a14:foregroundMark x1="33625" y1="94875" x2="53750" y2="94625"/>
                          <a14:foregroundMark x1="53750" y1="94625" x2="62250" y2="96750"/>
                          <a14:backgroundMark x1="43750" y1="27000" x2="48125" y2="39125"/>
                          <a14:backgroundMark x1="46500" y1="27625" x2="49875" y2="39375"/>
                          <a14:backgroundMark x1="49125" y1="43875" x2="43125" y2="29625"/>
                          <a14:backgroundMark x1="43125" y1="29625" x2="43125" y2="23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484" y="3012478"/>
              <a:ext cx="2698593" cy="2698593"/>
            </a:xfrm>
            <a:prstGeom prst="rect">
              <a:avLst/>
            </a:prstGeom>
          </p:spPr>
        </p:pic>
      </p:grpSp>
      <p:pic>
        <p:nvPicPr>
          <p:cNvPr id="5" name="Picture 2" descr="https://upload.wikimedia.org/wikipedia/commons/thumb/2/20/MkII_07.JPG/200px-MkII_07.JPG">
            <a:extLst>
              <a:ext uri="{FF2B5EF4-FFF2-40B4-BE49-F238E27FC236}">
                <a16:creationId xmlns:a16="http://schemas.microsoft.com/office/drawing/2014/main" id="{976FD7BE-C6A6-42D2-8B0D-61475A85C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96" b="93407" l="10000" r="90000">
                        <a14:foregroundMark x1="53500" y1="8059" x2="47000" y2="6960"/>
                        <a14:foregroundMark x1="46000" y1="6593" x2="37500" y2="4396"/>
                        <a14:foregroundMark x1="85000" y1="40659" x2="85000" y2="40659"/>
                        <a14:foregroundMark x1="85500" y1="56410" x2="85500" y2="56410"/>
                        <a14:foregroundMark x1="50500" y1="19414" x2="50500" y2="19414"/>
                        <a14:foregroundMark x1="47500" y1="93407" x2="47500" y2="93407"/>
                        <a14:foregroundMark x1="21500" y1="78022" x2="21500" y2="78022"/>
                        <a14:foregroundMark x1="27048" y1="85320" x2="27103" y2="85385"/>
                        <a14:foregroundMark x1="21500" y1="78755" x2="21613" y2="78888"/>
                        <a14:foregroundMark x1="26489" y1="85695" x2="26413" y2="85555"/>
                        <a14:foregroundMark x1="18293" y1="65934" x2="18000" y2="64835"/>
                        <a14:foregroundMark x1="18585" y1="67033" x2="18293" y2="65934"/>
                        <a14:foregroundMark x1="18878" y1="68132" x2="18585" y2="67033"/>
                        <a14:foregroundMark x1="19171" y1="69231" x2="18878" y2="68132"/>
                        <a14:foregroundMark x1="19366" y1="69963" x2="19171" y2="69231"/>
                        <a14:foregroundMark x1="19561" y1="70696" x2="19366" y2="69963"/>
                        <a14:foregroundMark x1="20049" y1="72526" x2="19561" y2="70696"/>
                        <a14:foregroundMark x1="20341" y1="73626" x2="20128" y2="72825"/>
                        <a14:foregroundMark x1="20439" y1="73993" x2="20341" y2="73626"/>
                        <a14:foregroundMark x1="20732" y1="75092" x2="20439" y2="73993"/>
                        <a14:foregroundMark x1="20830" y1="75458" x2="20732" y2="75092"/>
                        <a14:foregroundMark x1="21220" y1="76923" x2="20830" y2="75458"/>
                        <a14:foregroundMark x1="21317" y1="77289" x2="21220" y2="76923"/>
                        <a14:foregroundMark x1="21610" y1="78388" x2="21317" y2="77289"/>
                        <a14:foregroundMark x1="21731" y1="78844" x2="21610" y2="78388"/>
                        <a14:backgroundMark x1="18000" y1="77289" x2="19000" y2="74725"/>
                        <a14:backgroundMark x1="20000" y1="79487" x2="25000" y2="86081"/>
                        <a14:backgroundMark x1="25000" y1="86447" x2="32000" y2="92674"/>
                        <a14:backgroundMark x1="21500" y1="79121" x2="19000" y2="75092"/>
                        <a14:backgroundMark x1="22000" y1="78388" x2="22000" y2="78388"/>
                        <a14:backgroundMark x1="21000" y1="76923" x2="21000" y2="76923"/>
                        <a14:backgroundMark x1="17500" y1="64835" x2="17500" y2="64835"/>
                        <a14:backgroundMark x1="21500" y1="77289" x2="21500" y2="77289"/>
                        <a14:backgroundMark x1="25500" y1="85714" x2="25500" y2="85714"/>
                        <a14:backgroundMark x1="26500" y1="86081" x2="26500" y2="86081"/>
                        <a14:backgroundMark x1="19500" y1="72527" x2="19500" y2="72527"/>
                        <a14:backgroundMark x1="19500" y1="75458" x2="19500" y2="75458"/>
                        <a14:backgroundMark x1="19000" y1="73993" x2="19000" y2="73993"/>
                        <a14:backgroundMark x1="19500" y1="73626" x2="19500" y2="73626"/>
                        <a14:backgroundMark x1="20000" y1="75458" x2="20000" y2="75458"/>
                        <a14:backgroundMark x1="19500" y1="75092" x2="19500" y2="75092"/>
                        <a14:backgroundMark x1="19000" y1="69963" x2="19000" y2="69963"/>
                        <a14:backgroundMark x1="18000" y1="68132" x2="18000" y2="68132"/>
                        <a14:backgroundMark x1="17500" y1="65934" x2="17500" y2="65934"/>
                        <a14:backgroundMark x1="17500" y1="67033" x2="17500" y2="67033"/>
                        <a14:backgroundMark x1="18000" y1="69231" x2="18000" y2="69231"/>
                        <a14:backgroundMark x1="19000" y1="70696" x2="19000" y2="70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9360">
            <a:off x="2787070" y="5285510"/>
            <a:ext cx="322930" cy="44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9E19570-6CA8-4AE6-8452-A331989ADB5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61" b="97852" l="2050" r="97804">
                        <a14:foregroundMark x1="19766" y1="66602" x2="47438" y2="93164"/>
                        <a14:foregroundMark x1="22255" y1="60547" x2="8931" y2="62891"/>
                        <a14:foregroundMark x1="5271" y1="59277" x2="5710" y2="77344"/>
                        <a14:foregroundMark x1="5710" y1="77344" x2="7321" y2="80176"/>
                        <a14:foregroundMark x1="22108" y1="83008" x2="34114" y2="94238"/>
                        <a14:foregroundMark x1="71889" y1="78223" x2="55637" y2="87988"/>
                        <a14:foregroundMark x1="87848" y1="88672" x2="88287" y2="97852"/>
                        <a14:foregroundMark x1="91947" y1="86523" x2="92387" y2="94043"/>
                        <a14:foregroundMark x1="96486" y1="94727" x2="97804" y2="95215"/>
                        <a14:foregroundMark x1="3367" y1="58789" x2="2050" y2="77441"/>
                        <a14:foregroundMark x1="2050" y1="77441" x2="12299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407"/>
          <a:stretch/>
        </p:blipFill>
        <p:spPr>
          <a:xfrm flipH="1">
            <a:off x="7682719" y="3053730"/>
            <a:ext cx="1999046" cy="271515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D1CC5AF-B6C9-412F-A96B-AE3DD2DF29A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68" b="99805" l="6296" r="96340">
                        <a14:foregroundMark x1="27086" y1="61523" x2="36457" y2="78516"/>
                        <a14:foregroundMark x1="36457" y1="78516" x2="36896" y2="78613"/>
                        <a14:foregroundMark x1="79356" y1="60645" x2="70571" y2="83301"/>
                        <a14:foregroundMark x1="89019" y1="74902" x2="79356" y2="85645"/>
                        <a14:foregroundMark x1="74524" y1="56934" x2="96193" y2="70898"/>
                        <a14:foregroundMark x1="96193" y1="70898" x2="94290" y2="86719"/>
                        <a14:foregroundMark x1="32357" y1="54980" x2="15227" y2="70801"/>
                        <a14:foregroundMark x1="15227" y1="70801" x2="10542" y2="90430"/>
                        <a14:foregroundMark x1="27818" y1="90918" x2="96486" y2="93066"/>
                        <a14:foregroundMark x1="6442" y1="77637" x2="13177" y2="93750"/>
                        <a14:foregroundMark x1="12152" y1="93750" x2="67057" y2="96973"/>
                        <a14:foregroundMark x1="67057" y1="96973" x2="78770" y2="99805"/>
                        <a14:foregroundMark x1="90630" y1="95898" x2="87116" y2="96484"/>
                        <a14:foregroundMark x1="42606" y1="9668" x2="49048" y2="9668"/>
                        <a14:backgroundMark x1="19619" y1="20410" x2="18009" y2="35547"/>
                        <a14:backgroundMark x1="81991" y1="17285" x2="89458" y2="33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26"/>
          <a:stretch/>
        </p:blipFill>
        <p:spPr>
          <a:xfrm>
            <a:off x="6343326" y="3170700"/>
            <a:ext cx="1836274" cy="2598184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1490D8E-C130-4BCC-83B2-461668C2F340}"/>
              </a:ext>
            </a:extLst>
          </p:cNvPr>
          <p:cNvCxnSpPr>
            <a:cxnSpLocks/>
          </p:cNvCxnSpPr>
          <p:nvPr/>
        </p:nvCxnSpPr>
        <p:spPr>
          <a:xfrm>
            <a:off x="7269956" y="3864769"/>
            <a:ext cx="192882" cy="50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290FED68-D1C3-4292-A1D3-7364DF62B2C8}"/>
              </a:ext>
            </a:extLst>
          </p:cNvPr>
          <p:cNvCxnSpPr>
            <a:cxnSpLocks/>
          </p:cNvCxnSpPr>
          <p:nvPr/>
        </p:nvCxnSpPr>
        <p:spPr>
          <a:xfrm flipV="1">
            <a:off x="6934584" y="3869531"/>
            <a:ext cx="192497" cy="45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rying Tears Cry Tear Effect, Tear, Cry, Crying PNG and Vector with  Transparent Background for Free Download | Crying tears, Crying eyes,  Vector free">
            <a:extLst>
              <a:ext uri="{FF2B5EF4-FFF2-40B4-BE49-F238E27FC236}">
                <a16:creationId xmlns:a16="http://schemas.microsoft.com/office/drawing/2014/main" id="{992880B9-2BEE-4315-AF09-6E2A73FF1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722" y1="22500" x2="22222" y2="2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1127">
            <a:off x="6951954" y="3882138"/>
            <a:ext cx="540147" cy="5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Scared Mouth Png, Download Free Scared Mouth Png png images, Free  ClipArts on Clipart Library">
            <a:extLst>
              <a:ext uri="{FF2B5EF4-FFF2-40B4-BE49-F238E27FC236}">
                <a16:creationId xmlns:a16="http://schemas.microsoft.com/office/drawing/2014/main" id="{FBAFB00B-4C57-4495-BE96-46FBCDC83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523" b="97990" l="3953" r="96838">
                        <a14:foregroundMark x1="96838" y1="59799" x2="92885" y2="58794"/>
                        <a14:foregroundMark x1="71542" y1="19095" x2="71542" y2="19095"/>
                        <a14:foregroundMark x1="69170" y1="15578" x2="57312" y2="14573"/>
                        <a14:foregroundMark x1="54941" y1="13568" x2="43083" y2="14070"/>
                        <a14:foregroundMark x1="43083" y1="11558" x2="53360" y2="10050"/>
                        <a14:foregroundMark x1="42688" y1="8543" x2="35968" y2="11558"/>
                        <a14:foregroundMark x1="48617" y1="5025" x2="51779" y2="4523"/>
                        <a14:foregroundMark x1="90119" y1="91960" x2="90119" y2="91960"/>
                        <a14:foregroundMark x1="10672" y1="92965" x2="10672" y2="92965"/>
                        <a14:foregroundMark x1="3953" y1="89950" x2="3953" y2="89950"/>
                        <a14:foregroundMark x1="76285" y1="17588" x2="77866" y2="18090"/>
                        <a14:foregroundMark x1="7510" y1="97990" x2="7510" y2="97990"/>
                        <a14:backgroundMark x1="8300" y1="98995" x2="8300" y2="98995"/>
                        <a14:backgroundMark x1="8300" y1="98492" x2="8300" y2="98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82242" y="4213133"/>
            <a:ext cx="307977" cy="1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00"/>
    </mc:Choice>
    <mc:Fallback xmlns="">
      <p:transition spd="slow" advClick="0" advTm="17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58B0F07-8F4D-4D5A-B56F-D1F28E654EBB}"/>
              </a:ext>
            </a:extLst>
          </p:cNvPr>
          <p:cNvGrpSpPr/>
          <p:nvPr/>
        </p:nvGrpSpPr>
        <p:grpSpPr>
          <a:xfrm>
            <a:off x="834484" y="3012478"/>
            <a:ext cx="2698593" cy="2856816"/>
            <a:chOff x="834484" y="3012478"/>
            <a:chExt cx="2698593" cy="2856816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E09A9B24-BC24-4746-91A3-59CC19F61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80" b="89844" l="9810" r="89898">
                          <a14:foregroundMark x1="33382" y1="9277" x2="41435" y2="9277"/>
                          <a14:foregroundMark x1="37482" y1="6641" x2="38946" y2="5957"/>
                          <a14:foregroundMark x1="33236" y1="4980" x2="31625" y2="5273"/>
                          <a14:foregroundMark x1="38067" y1="4980" x2="40264" y2="5469"/>
                          <a14:foregroundMark x1="44656" y1="4883" x2="44656" y2="4883"/>
                          <a14:foregroundMark x1="26208" y1="8301" x2="25622" y2="9277"/>
                          <a14:foregroundMark x1="24451" y1="9668" x2="25622" y2="8887"/>
                          <a14:backgroundMark x1="46120" y1="75195" x2="99122" y2="68555"/>
                          <a14:backgroundMark x1="41435" y1="57813" x2="41435" y2="57813"/>
                          <a14:backgroundMark x1="57540" y1="56641" x2="57540" y2="56641"/>
                          <a14:backgroundMark x1="62079" y1="61426" x2="61786" y2="59961"/>
                          <a14:backgroundMark x1="61054" y1="58594" x2="58565" y2="58105"/>
                          <a14:backgroundMark x1="58565" y1="56152" x2="59590" y2="54785"/>
                          <a14:backgroundMark x1="59297" y1="50684" x2="59297" y2="50684"/>
                          <a14:backgroundMark x1="57394" y1="52734" x2="59297" y2="50488"/>
                          <a14:backgroundMark x1="59444" y1="50391" x2="58858" y2="48438"/>
                          <a14:backgroundMark x1="58565" y1="47461" x2="58858" y2="483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961">
              <a:off x="1366914" y="3194021"/>
              <a:ext cx="1784386" cy="2675273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4AFC70E2-BF92-4CFC-88C0-C45B00D5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00" b="96750" l="10000" r="91625">
                          <a14:foregroundMark x1="51125" y1="8000" x2="45125" y2="8000"/>
                          <a14:foregroundMark x1="54375" y1="9000" x2="56750" y2="11250"/>
                          <a14:foregroundMark x1="53500" y1="8375" x2="53000" y2="7625"/>
                          <a14:foregroundMark x1="54375" y1="7875" x2="52125" y2="7375"/>
                          <a14:foregroundMark x1="40875" y1="7000" x2="41875" y2="7125"/>
                          <a14:foregroundMark x1="73500" y1="46250" x2="72125" y2="43875"/>
                          <a14:foregroundMark x1="72000" y1="42750" x2="71000" y2="41750"/>
                          <a14:foregroundMark x1="49750" y1="64250" x2="41875" y2="73500"/>
                          <a14:foregroundMark x1="75875" y1="66625" x2="82375" y2="80625"/>
                          <a14:foregroundMark x1="82375" y1="80625" x2="82375" y2="80750"/>
                          <a14:foregroundMark x1="39125" y1="68250" x2="35250" y2="85750"/>
                          <a14:foregroundMark x1="35250" y1="85750" x2="35250" y2="86000"/>
                          <a14:foregroundMark x1="33875" y1="69625" x2="34250" y2="64500"/>
                          <a14:foregroundMark x1="80250" y1="85000" x2="74750" y2="92375"/>
                          <a14:foregroundMark x1="74750" y1="92375" x2="33500" y2="94250"/>
                          <a14:foregroundMark x1="33500" y1="94250" x2="30375" y2="93750"/>
                          <a14:foregroundMark x1="82500" y1="66375" x2="80375" y2="61375"/>
                          <a14:foregroundMark x1="82750" y1="66625" x2="86875" y2="72500"/>
                          <a14:foregroundMark x1="86875" y1="72500" x2="87750" y2="90750"/>
                          <a14:foregroundMark x1="89125" y1="89500" x2="84000" y2="66750"/>
                          <a14:foregroundMark x1="84000" y1="66750" x2="89250" y2="74125"/>
                          <a14:foregroundMark x1="89250" y1="74125" x2="91625" y2="81125"/>
                          <a14:foregroundMark x1="91625" y1="81125" x2="90875" y2="94125"/>
                          <a14:foregroundMark x1="25750" y1="94875" x2="33625" y2="94875"/>
                          <a14:foregroundMark x1="33625" y1="94875" x2="53750" y2="94625"/>
                          <a14:foregroundMark x1="53750" y1="94625" x2="62250" y2="96750"/>
                          <a14:backgroundMark x1="43750" y1="27000" x2="48125" y2="39125"/>
                          <a14:backgroundMark x1="46500" y1="27625" x2="49875" y2="39375"/>
                          <a14:backgroundMark x1="49125" y1="43875" x2="43125" y2="29625"/>
                          <a14:backgroundMark x1="43125" y1="29625" x2="43125" y2="23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484" y="3012478"/>
              <a:ext cx="2698593" cy="2698593"/>
            </a:xfrm>
            <a:prstGeom prst="rect">
              <a:avLst/>
            </a:prstGeom>
          </p:spPr>
        </p:pic>
      </p:grpSp>
      <p:pic>
        <p:nvPicPr>
          <p:cNvPr id="5" name="Picture 2" descr="https://upload.wikimedia.org/wikipedia/commons/thumb/2/20/MkII_07.JPG/200px-MkII_07.JPG">
            <a:extLst>
              <a:ext uri="{FF2B5EF4-FFF2-40B4-BE49-F238E27FC236}">
                <a16:creationId xmlns:a16="http://schemas.microsoft.com/office/drawing/2014/main" id="{FF99218E-67B6-4E3F-9620-4242D0D1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96" b="93407" l="10000" r="90000">
                        <a14:foregroundMark x1="53500" y1="8059" x2="47000" y2="6960"/>
                        <a14:foregroundMark x1="46000" y1="6593" x2="37500" y2="4396"/>
                        <a14:foregroundMark x1="85000" y1="40659" x2="85000" y2="40659"/>
                        <a14:foregroundMark x1="85500" y1="56410" x2="85500" y2="56410"/>
                        <a14:foregroundMark x1="50500" y1="19414" x2="50500" y2="19414"/>
                        <a14:foregroundMark x1="47500" y1="93407" x2="47500" y2="93407"/>
                        <a14:foregroundMark x1="21500" y1="78022" x2="21500" y2="78022"/>
                        <a14:foregroundMark x1="27048" y1="85320" x2="27103" y2="85385"/>
                        <a14:foregroundMark x1="21500" y1="78755" x2="21613" y2="78888"/>
                        <a14:foregroundMark x1="26489" y1="85695" x2="26413" y2="85555"/>
                        <a14:foregroundMark x1="18293" y1="65934" x2="18000" y2="64835"/>
                        <a14:foregroundMark x1="18585" y1="67033" x2="18293" y2="65934"/>
                        <a14:foregroundMark x1="18878" y1="68132" x2="18585" y2="67033"/>
                        <a14:foregroundMark x1="19171" y1="69231" x2="18878" y2="68132"/>
                        <a14:foregroundMark x1="19366" y1="69963" x2="19171" y2="69231"/>
                        <a14:foregroundMark x1="19561" y1="70696" x2="19366" y2="69963"/>
                        <a14:foregroundMark x1="20049" y1="72526" x2="19561" y2="70696"/>
                        <a14:foregroundMark x1="20341" y1="73626" x2="20128" y2="72825"/>
                        <a14:foregroundMark x1="20439" y1="73993" x2="20341" y2="73626"/>
                        <a14:foregroundMark x1="20732" y1="75092" x2="20439" y2="73993"/>
                        <a14:foregroundMark x1="20830" y1="75458" x2="20732" y2="75092"/>
                        <a14:foregroundMark x1="21220" y1="76923" x2="20830" y2="75458"/>
                        <a14:foregroundMark x1="21317" y1="77289" x2="21220" y2="76923"/>
                        <a14:foregroundMark x1="21610" y1="78388" x2="21317" y2="77289"/>
                        <a14:foregroundMark x1="21731" y1="78844" x2="21610" y2="78388"/>
                        <a14:backgroundMark x1="18000" y1="77289" x2="19000" y2="74725"/>
                        <a14:backgroundMark x1="20000" y1="79487" x2="25000" y2="86081"/>
                        <a14:backgroundMark x1="25000" y1="86447" x2="32000" y2="92674"/>
                        <a14:backgroundMark x1="21500" y1="79121" x2="19000" y2="75092"/>
                        <a14:backgroundMark x1="22000" y1="78388" x2="22000" y2="78388"/>
                        <a14:backgroundMark x1="21000" y1="76923" x2="21000" y2="76923"/>
                        <a14:backgroundMark x1="17500" y1="64835" x2="17500" y2="64835"/>
                        <a14:backgroundMark x1="21500" y1="77289" x2="21500" y2="77289"/>
                        <a14:backgroundMark x1="25500" y1="85714" x2="25500" y2="85714"/>
                        <a14:backgroundMark x1="26500" y1="86081" x2="26500" y2="86081"/>
                        <a14:backgroundMark x1="19500" y1="72527" x2="19500" y2="72527"/>
                        <a14:backgroundMark x1="19500" y1="75458" x2="19500" y2="75458"/>
                        <a14:backgroundMark x1="19000" y1="73993" x2="19000" y2="73993"/>
                        <a14:backgroundMark x1="19500" y1="73626" x2="19500" y2="73626"/>
                        <a14:backgroundMark x1="20000" y1="75458" x2="20000" y2="75458"/>
                        <a14:backgroundMark x1="19500" y1="75092" x2="19500" y2="75092"/>
                        <a14:backgroundMark x1="19000" y1="69963" x2="19000" y2="69963"/>
                        <a14:backgroundMark x1="18000" y1="68132" x2="18000" y2="68132"/>
                        <a14:backgroundMark x1="17500" y1="65934" x2="17500" y2="65934"/>
                        <a14:backgroundMark x1="17500" y1="67033" x2="17500" y2="67033"/>
                        <a14:backgroundMark x1="18000" y1="69231" x2="18000" y2="69231"/>
                        <a14:backgroundMark x1="19000" y1="70696" x2="19000" y2="70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9360">
            <a:off x="2787070" y="5285510"/>
            <a:ext cx="322930" cy="44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B0D2B6A-117A-44EB-8A19-2D6D5A0BD8D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61" b="97852" l="2050" r="97804">
                        <a14:foregroundMark x1="19766" y1="66602" x2="47438" y2="93164"/>
                        <a14:foregroundMark x1="22255" y1="60547" x2="8931" y2="62891"/>
                        <a14:foregroundMark x1="5271" y1="59277" x2="5710" y2="77344"/>
                        <a14:foregroundMark x1="5710" y1="77344" x2="7321" y2="80176"/>
                        <a14:foregroundMark x1="22108" y1="83008" x2="34114" y2="94238"/>
                        <a14:foregroundMark x1="71889" y1="78223" x2="55637" y2="87988"/>
                        <a14:foregroundMark x1="87848" y1="88672" x2="88287" y2="97852"/>
                        <a14:foregroundMark x1="91947" y1="86523" x2="92387" y2="94043"/>
                        <a14:foregroundMark x1="96486" y1="94727" x2="97804" y2="95215"/>
                        <a14:foregroundMark x1="3367" y1="58789" x2="2050" y2="77441"/>
                        <a14:foregroundMark x1="2050" y1="77441" x2="12299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407"/>
          <a:stretch/>
        </p:blipFill>
        <p:spPr>
          <a:xfrm flipH="1">
            <a:off x="7682719" y="3053730"/>
            <a:ext cx="1999046" cy="271515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B926283-5650-4546-A2B4-385D21C7C71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68" b="99805" l="6296" r="96340">
                        <a14:foregroundMark x1="27086" y1="61523" x2="36457" y2="78516"/>
                        <a14:foregroundMark x1="36457" y1="78516" x2="36896" y2="78613"/>
                        <a14:foregroundMark x1="79356" y1="60645" x2="70571" y2="83301"/>
                        <a14:foregroundMark x1="89019" y1="74902" x2="79356" y2="85645"/>
                        <a14:foregroundMark x1="74524" y1="56934" x2="96193" y2="70898"/>
                        <a14:foregroundMark x1="96193" y1="70898" x2="94290" y2="86719"/>
                        <a14:foregroundMark x1="32357" y1="54980" x2="15227" y2="70801"/>
                        <a14:foregroundMark x1="15227" y1="70801" x2="10542" y2="90430"/>
                        <a14:foregroundMark x1="27818" y1="90918" x2="96486" y2="93066"/>
                        <a14:foregroundMark x1="6442" y1="77637" x2="13177" y2="93750"/>
                        <a14:foregroundMark x1="12152" y1="93750" x2="67057" y2="96973"/>
                        <a14:foregroundMark x1="67057" y1="96973" x2="78770" y2="99805"/>
                        <a14:foregroundMark x1="90630" y1="95898" x2="87116" y2="96484"/>
                        <a14:foregroundMark x1="42606" y1="9668" x2="49048" y2="9668"/>
                        <a14:backgroundMark x1="19619" y1="20410" x2="18009" y2="35547"/>
                        <a14:backgroundMark x1="81991" y1="17285" x2="89458" y2="33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26"/>
          <a:stretch/>
        </p:blipFill>
        <p:spPr>
          <a:xfrm>
            <a:off x="6343326" y="3170700"/>
            <a:ext cx="1836274" cy="2598184"/>
          </a:xfrm>
          <a:prstGeom prst="rect">
            <a:avLst/>
          </a:prstGeom>
        </p:spPr>
      </p:pic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959DAE9A-5D96-4B98-807D-872FD16C77D2}"/>
              </a:ext>
            </a:extLst>
          </p:cNvPr>
          <p:cNvCxnSpPr>
            <a:cxnSpLocks/>
          </p:cNvCxnSpPr>
          <p:nvPr/>
        </p:nvCxnSpPr>
        <p:spPr>
          <a:xfrm>
            <a:off x="7269956" y="3864769"/>
            <a:ext cx="192882" cy="50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0ED6C4B6-9A3A-4430-88CF-C52E2BF3D5E3}"/>
              </a:ext>
            </a:extLst>
          </p:cNvPr>
          <p:cNvCxnSpPr>
            <a:cxnSpLocks/>
          </p:cNvCxnSpPr>
          <p:nvPr/>
        </p:nvCxnSpPr>
        <p:spPr>
          <a:xfrm flipV="1">
            <a:off x="6934584" y="3869531"/>
            <a:ext cx="192497" cy="45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rying Tears Cry Tear Effect, Tear, Cry, Crying PNG and Vector with  Transparent Background for Free Download | Crying tears, Crying eyes,  Vector free">
            <a:extLst>
              <a:ext uri="{FF2B5EF4-FFF2-40B4-BE49-F238E27FC236}">
                <a16:creationId xmlns:a16="http://schemas.microsoft.com/office/drawing/2014/main" id="{56201A78-1B92-4C81-B3A5-4AC87156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722" y1="22500" x2="22222" y2="2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1127">
            <a:off x="6951954" y="3882138"/>
            <a:ext cx="540147" cy="5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Scared Mouth Png, Download Free Scared Mouth Png png images, Free  ClipArts on Clipart Library">
            <a:extLst>
              <a:ext uri="{FF2B5EF4-FFF2-40B4-BE49-F238E27FC236}">
                <a16:creationId xmlns:a16="http://schemas.microsoft.com/office/drawing/2014/main" id="{E264C870-B0CA-4675-A8D0-59490C2BF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523" b="97990" l="3953" r="96838">
                        <a14:foregroundMark x1="96838" y1="59799" x2="92885" y2="58794"/>
                        <a14:foregroundMark x1="71542" y1="19095" x2="71542" y2="19095"/>
                        <a14:foregroundMark x1="69170" y1="15578" x2="57312" y2="14573"/>
                        <a14:foregroundMark x1="54941" y1="13568" x2="43083" y2="14070"/>
                        <a14:foregroundMark x1="43083" y1="11558" x2="53360" y2="10050"/>
                        <a14:foregroundMark x1="42688" y1="8543" x2="35968" y2="11558"/>
                        <a14:foregroundMark x1="48617" y1="5025" x2="51779" y2="4523"/>
                        <a14:foregroundMark x1="90119" y1="91960" x2="90119" y2="91960"/>
                        <a14:foregroundMark x1="10672" y1="92965" x2="10672" y2="92965"/>
                        <a14:foregroundMark x1="3953" y1="89950" x2="3953" y2="89950"/>
                        <a14:foregroundMark x1="76285" y1="17588" x2="77866" y2="18090"/>
                        <a14:foregroundMark x1="7510" y1="97990" x2="7510" y2="97990"/>
                        <a14:backgroundMark x1="8300" y1="98995" x2="8300" y2="98995"/>
                        <a14:backgroundMark x1="8300" y1="98492" x2="8300" y2="98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82242" y="4213133"/>
            <a:ext cx="307977" cy="1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0741 L -0.00365 -0.00741 C 0.00403 -0.04884 -0.00313 -0.01389 0.00286 -0.03797 C 0.00716 -0.05509 0.00351 -0.04422 0.00807 -0.05672 C 0.00859 -0.05903 0.00885 -0.06158 0.0095 -0.06366 C 0.01015 -0.06621 0.01146 -0.06806 0.01211 -0.0706 C 0.01341 -0.07593 0.01315 -0.08195 0.01471 -0.08704 C 0.01627 -0.0919 0.01823 -0.09653 0.01992 -0.10116 C 0.02083 -0.10347 0.02161 -0.10579 0.02265 -0.1081 C 0.02396 -0.11134 0.02513 -0.11459 0.02656 -0.11759 C 0.02864 -0.12153 0.03307 -0.12917 0.03307 -0.12917 C 0.03541 -0.14144 0.03346 -0.13449 0.04101 -0.14792 L 0.04101 -0.14792 C 0.04192 -0.15093 0.04258 -0.1544 0.04362 -0.15718 C 0.04596 -0.16297 0.04843 -0.16528 0.05156 -0.16898 C 0.0539 -0.18125 0.0513 -0.1713 0.05677 -0.1831 C 0.05885 -0.1875 0.06133 -0.19792 0.06471 -0.19931 L 0.06992 -0.20162 C 0.07083 -0.20394 0.07135 -0.20695 0.07265 -0.2088 C 0.07369 -0.21019 0.07539 -0.20972 0.07656 -0.21111 C 0.0776 -0.21227 0.07825 -0.21435 0.07916 -0.21574 C 0.08047 -0.21759 0.0819 -0.21852 0.0832 -0.22037 C 0.08463 -0.22246 0.08567 -0.22523 0.08711 -0.22755 C 0.0888 -0.22986 0.09062 -0.23195 0.09231 -0.23449 C 0.09336 -0.23588 0.09401 -0.23773 0.09492 -0.23912 C 0.09622 -0.24097 0.09765 -0.24213 0.09896 -0.24375 C 0.1069 -0.25394 0.10117 -0.24815 0.1095 -0.25556 C 0.11562 -0.26644 0.11185 -0.26065 0.12135 -0.27199 C 0.12643 -0.27801 0.12369 -0.2757 0.12916 -0.27894 C 0.13008 -0.28125 0.1306 -0.28426 0.13177 -0.28588 C 0.13294 -0.2875 0.1345 -0.28727 0.1358 -0.2882 C 0.13724 -0.28959 0.13828 -0.29167 0.13971 -0.29306 C 0.14323 -0.2963 0.147 -0.29838 0.15026 -0.30232 C 0.15286 -0.30533 0.15521 -0.30996 0.1582 -0.31158 L 0.16601 -0.31644 C 0.16731 -0.31875 0.16849 -0.32153 0.17005 -0.32338 C 0.17109 -0.32477 0.17265 -0.32454 0.17396 -0.3257 C 0.17617 -0.32778 0.17825 -0.33079 0.18047 -0.33264 C 0.18177 -0.3338 0.1832 -0.33403 0.1845 -0.33496 C 0.18802 -0.33797 0.19114 -0.34283 0.19505 -0.34445 C 0.19856 -0.34607 0.20234 -0.3463 0.20547 -0.34908 C 0.20729 -0.3507 0.20898 -0.35232 0.2108 -0.35371 C 0.21875 -0.35996 0.21041 -0.35116 0.22135 -0.36088 C 0.23268 -0.37084 0.22317 -0.36574 0.2332 -0.37014 C 0.24453 -0.38357 0.23021 -0.36759 0.24101 -0.37709 C 0.24244 -0.37847 0.24362 -0.38056 0.24505 -0.38195 C 0.24622 -0.38287 0.24765 -0.3831 0.24896 -0.38426 C 0.25807 -0.39236 0.24726 -0.38634 0.2582 -0.39121 C 0.26367 -0.39607 0.2638 -0.39653 0.27005 -0.40047 C 0.27265 -0.40232 0.27513 -0.40486 0.27786 -0.40533 L 0.29101 -0.40764 C 0.31614 -0.41644 0.28112 -0.40301 0.30286 -0.41459 C 0.30547 -0.41597 0.3082 -0.41574 0.3108 -0.4169 C 0.31354 -0.41806 0.31601 -0.42014 0.31875 -0.42153 C 0.32005 -0.42246 0.32122 -0.42384 0.32265 -0.42384 L 0.37929 -0.42384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C0163B1B-2592-4BBF-B09C-21B55981D8C8}"/>
              </a:ext>
            </a:extLst>
          </p:cNvPr>
          <p:cNvGrpSpPr/>
          <p:nvPr/>
        </p:nvGrpSpPr>
        <p:grpSpPr>
          <a:xfrm flipH="1">
            <a:off x="834484" y="3012478"/>
            <a:ext cx="2698593" cy="2856816"/>
            <a:chOff x="834484" y="3012478"/>
            <a:chExt cx="2698593" cy="2856816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7E8E9187-D8D6-4D4A-9A29-E462C17F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80" b="89844" l="9810" r="89898">
                          <a14:foregroundMark x1="33382" y1="9277" x2="41435" y2="9277"/>
                          <a14:foregroundMark x1="37482" y1="6641" x2="38946" y2="5957"/>
                          <a14:foregroundMark x1="33236" y1="4980" x2="31625" y2="5273"/>
                          <a14:foregroundMark x1="38067" y1="4980" x2="40264" y2="5469"/>
                          <a14:foregroundMark x1="44656" y1="4883" x2="44656" y2="4883"/>
                          <a14:foregroundMark x1="26208" y1="8301" x2="25622" y2="9277"/>
                          <a14:foregroundMark x1="24451" y1="9668" x2="25622" y2="8887"/>
                          <a14:backgroundMark x1="46120" y1="75195" x2="99122" y2="68555"/>
                          <a14:backgroundMark x1="41435" y1="57813" x2="41435" y2="57813"/>
                          <a14:backgroundMark x1="57540" y1="56641" x2="57540" y2="56641"/>
                          <a14:backgroundMark x1="62079" y1="61426" x2="61786" y2="59961"/>
                          <a14:backgroundMark x1="61054" y1="58594" x2="58565" y2="58105"/>
                          <a14:backgroundMark x1="58565" y1="56152" x2="59590" y2="54785"/>
                          <a14:backgroundMark x1="59297" y1="50684" x2="59297" y2="50684"/>
                          <a14:backgroundMark x1="57394" y1="52734" x2="59297" y2="50488"/>
                          <a14:backgroundMark x1="59444" y1="50391" x2="58858" y2="48438"/>
                          <a14:backgroundMark x1="58565" y1="47461" x2="58858" y2="483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961">
              <a:off x="1366914" y="3194021"/>
              <a:ext cx="1784386" cy="2675273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26F4318D-0ED7-4EDC-B5D7-DBACC632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00" b="96750" l="10000" r="91625">
                          <a14:foregroundMark x1="51125" y1="8000" x2="45125" y2="8000"/>
                          <a14:foregroundMark x1="54375" y1="9000" x2="56750" y2="11250"/>
                          <a14:foregroundMark x1="53500" y1="8375" x2="53000" y2="7625"/>
                          <a14:foregroundMark x1="54375" y1="7875" x2="52125" y2="7375"/>
                          <a14:foregroundMark x1="40875" y1="7000" x2="41875" y2="7125"/>
                          <a14:foregroundMark x1="73500" y1="46250" x2="72125" y2="43875"/>
                          <a14:foregroundMark x1="72000" y1="42750" x2="71000" y2="41750"/>
                          <a14:foregroundMark x1="49750" y1="64250" x2="41875" y2="73500"/>
                          <a14:foregroundMark x1="75875" y1="66625" x2="82375" y2="80625"/>
                          <a14:foregroundMark x1="82375" y1="80625" x2="82375" y2="80750"/>
                          <a14:foregroundMark x1="39125" y1="68250" x2="35250" y2="85750"/>
                          <a14:foregroundMark x1="35250" y1="85750" x2="35250" y2="86000"/>
                          <a14:foregroundMark x1="33875" y1="69625" x2="34250" y2="64500"/>
                          <a14:foregroundMark x1="80250" y1="85000" x2="74750" y2="92375"/>
                          <a14:foregroundMark x1="74750" y1="92375" x2="33500" y2="94250"/>
                          <a14:foregroundMark x1="33500" y1="94250" x2="30375" y2="93750"/>
                          <a14:foregroundMark x1="82500" y1="66375" x2="80375" y2="61375"/>
                          <a14:foregroundMark x1="82750" y1="66625" x2="86875" y2="72500"/>
                          <a14:foregroundMark x1="86875" y1="72500" x2="87750" y2="90750"/>
                          <a14:foregroundMark x1="89125" y1="89500" x2="84000" y2="66750"/>
                          <a14:foregroundMark x1="84000" y1="66750" x2="89250" y2="74125"/>
                          <a14:foregroundMark x1="89250" y1="74125" x2="91625" y2="81125"/>
                          <a14:foregroundMark x1="91625" y1="81125" x2="90875" y2="94125"/>
                          <a14:foregroundMark x1="25750" y1="94875" x2="33625" y2="94875"/>
                          <a14:foregroundMark x1="33625" y1="94875" x2="53750" y2="94625"/>
                          <a14:foregroundMark x1="53750" y1="94625" x2="62250" y2="96750"/>
                          <a14:backgroundMark x1="43750" y1="27000" x2="48125" y2="39125"/>
                          <a14:backgroundMark x1="46500" y1="27625" x2="49875" y2="39375"/>
                          <a14:backgroundMark x1="49125" y1="43875" x2="43125" y2="29625"/>
                          <a14:backgroundMark x1="43125" y1="29625" x2="43125" y2="23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484" y="3012478"/>
              <a:ext cx="2698593" cy="2698593"/>
            </a:xfrm>
            <a:prstGeom prst="rect">
              <a:avLst/>
            </a:prstGeom>
          </p:spPr>
        </p:pic>
      </p:grpSp>
      <p:pic>
        <p:nvPicPr>
          <p:cNvPr id="6" name="Kép 5">
            <a:extLst>
              <a:ext uri="{FF2B5EF4-FFF2-40B4-BE49-F238E27FC236}">
                <a16:creationId xmlns:a16="http://schemas.microsoft.com/office/drawing/2014/main" id="{1E572379-CAC5-420D-AAA5-FC3687826F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97852" l="2050" r="97804">
                        <a14:foregroundMark x1="19766" y1="66602" x2="47438" y2="93164"/>
                        <a14:foregroundMark x1="22255" y1="60547" x2="8931" y2="62891"/>
                        <a14:foregroundMark x1="5271" y1="59277" x2="5710" y2="77344"/>
                        <a14:foregroundMark x1="5710" y1="77344" x2="7321" y2="80176"/>
                        <a14:foregroundMark x1="22108" y1="83008" x2="34114" y2="94238"/>
                        <a14:foregroundMark x1="71889" y1="78223" x2="55637" y2="87988"/>
                        <a14:foregroundMark x1="87848" y1="88672" x2="88287" y2="97852"/>
                        <a14:foregroundMark x1="91947" y1="86523" x2="92387" y2="94043"/>
                        <a14:foregroundMark x1="96486" y1="94727" x2="97804" y2="95215"/>
                        <a14:foregroundMark x1="3367" y1="58789" x2="2050" y2="77441"/>
                        <a14:foregroundMark x1="2050" y1="77441" x2="12299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407"/>
          <a:stretch/>
        </p:blipFill>
        <p:spPr>
          <a:xfrm flipH="1">
            <a:off x="7682719" y="3053730"/>
            <a:ext cx="1999046" cy="271515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81BBFD-8A4B-4730-BCFA-0632A90196E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68" b="99805" l="6296" r="96340">
                        <a14:foregroundMark x1="27086" y1="61523" x2="36457" y2="78516"/>
                        <a14:foregroundMark x1="36457" y1="78516" x2="36896" y2="78613"/>
                        <a14:foregroundMark x1="79356" y1="60645" x2="70571" y2="83301"/>
                        <a14:foregroundMark x1="89019" y1="74902" x2="79356" y2="85645"/>
                        <a14:foregroundMark x1="74524" y1="56934" x2="96193" y2="70898"/>
                        <a14:foregroundMark x1="96193" y1="70898" x2="94290" y2="86719"/>
                        <a14:foregroundMark x1="32357" y1="54980" x2="15227" y2="70801"/>
                        <a14:foregroundMark x1="15227" y1="70801" x2="10542" y2="90430"/>
                        <a14:foregroundMark x1="27818" y1="90918" x2="96486" y2="93066"/>
                        <a14:foregroundMark x1="6442" y1="77637" x2="13177" y2="93750"/>
                        <a14:foregroundMark x1="12152" y1="93750" x2="67057" y2="96973"/>
                        <a14:foregroundMark x1="67057" y1="96973" x2="78770" y2="99805"/>
                        <a14:foregroundMark x1="90630" y1="95898" x2="87116" y2="96484"/>
                        <a14:foregroundMark x1="42606" y1="9668" x2="49048" y2="9668"/>
                        <a14:backgroundMark x1="19619" y1="20410" x2="18009" y2="35547"/>
                        <a14:backgroundMark x1="81991" y1="17285" x2="89458" y2="33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26"/>
          <a:stretch/>
        </p:blipFill>
        <p:spPr>
          <a:xfrm>
            <a:off x="6343326" y="3170700"/>
            <a:ext cx="1836274" cy="2598184"/>
          </a:xfrm>
          <a:prstGeom prst="rect">
            <a:avLst/>
          </a:prstGeom>
        </p:spPr>
      </p:pic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6964BCA2-FE4B-4D1C-92C6-A7F3D63A383A}"/>
              </a:ext>
            </a:extLst>
          </p:cNvPr>
          <p:cNvCxnSpPr>
            <a:cxnSpLocks/>
          </p:cNvCxnSpPr>
          <p:nvPr/>
        </p:nvCxnSpPr>
        <p:spPr>
          <a:xfrm>
            <a:off x="7269956" y="3864769"/>
            <a:ext cx="192882" cy="50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D0D3C35-083F-41C4-BD0A-D4823316F98F}"/>
              </a:ext>
            </a:extLst>
          </p:cNvPr>
          <p:cNvCxnSpPr>
            <a:cxnSpLocks/>
          </p:cNvCxnSpPr>
          <p:nvPr/>
        </p:nvCxnSpPr>
        <p:spPr>
          <a:xfrm flipV="1">
            <a:off x="6934584" y="3869531"/>
            <a:ext cx="192497" cy="45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rying Tears Cry Tear Effect, Tear, Cry, Crying PNG and Vector with  Transparent Background for Free Download | Crying tears, Crying eyes,  Vector free">
            <a:extLst>
              <a:ext uri="{FF2B5EF4-FFF2-40B4-BE49-F238E27FC236}">
                <a16:creationId xmlns:a16="http://schemas.microsoft.com/office/drawing/2014/main" id="{B85925C7-3D84-40AE-BF6C-39A2DBD4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19722" y1="22500" x2="22222" y2="2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1127">
            <a:off x="6951954" y="3882138"/>
            <a:ext cx="540147" cy="5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Scared Mouth Png, Download Free Scared Mouth Png png images, Free  ClipArts on Clipart Library">
            <a:extLst>
              <a:ext uri="{FF2B5EF4-FFF2-40B4-BE49-F238E27FC236}">
                <a16:creationId xmlns:a16="http://schemas.microsoft.com/office/drawing/2014/main" id="{0F3B9D17-BAC6-400C-BFDC-BFBD8E99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523" b="97990" l="3953" r="96838">
                        <a14:foregroundMark x1="96838" y1="59799" x2="92885" y2="58794"/>
                        <a14:foregroundMark x1="71542" y1="19095" x2="71542" y2="19095"/>
                        <a14:foregroundMark x1="69170" y1="15578" x2="57312" y2="14573"/>
                        <a14:foregroundMark x1="54941" y1="13568" x2="43083" y2="14070"/>
                        <a14:foregroundMark x1="43083" y1="11558" x2="53360" y2="10050"/>
                        <a14:foregroundMark x1="42688" y1="8543" x2="35968" y2="11558"/>
                        <a14:foregroundMark x1="48617" y1="5025" x2="51779" y2="4523"/>
                        <a14:foregroundMark x1="90119" y1="91960" x2="90119" y2="91960"/>
                        <a14:foregroundMark x1="10672" y1="92965" x2="10672" y2="92965"/>
                        <a14:foregroundMark x1="3953" y1="89950" x2="3953" y2="89950"/>
                        <a14:foregroundMark x1="76285" y1="17588" x2="77866" y2="18090"/>
                        <a14:foregroundMark x1="7510" y1="97990" x2="7510" y2="97990"/>
                        <a14:backgroundMark x1="8300" y1="98995" x2="8300" y2="98995"/>
                        <a14:backgroundMark x1="8300" y1="98492" x2="8300" y2="98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82242" y="4213133"/>
            <a:ext cx="307977" cy="1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2/20/MkII_07.JPG/200px-MkII_07.JPG">
            <a:extLst>
              <a:ext uri="{FF2B5EF4-FFF2-40B4-BE49-F238E27FC236}">
                <a16:creationId xmlns:a16="http://schemas.microsoft.com/office/drawing/2014/main" id="{0E2AD133-20E9-42DD-93D8-11336CD0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96" b="93407" l="10000" r="90000">
                        <a14:foregroundMark x1="53500" y1="8059" x2="47000" y2="6960"/>
                        <a14:foregroundMark x1="46000" y1="6593" x2="37500" y2="4396"/>
                        <a14:foregroundMark x1="85000" y1="40659" x2="85000" y2="40659"/>
                        <a14:foregroundMark x1="85500" y1="56410" x2="85500" y2="56410"/>
                        <a14:foregroundMark x1="50500" y1="19414" x2="50500" y2="19414"/>
                        <a14:foregroundMark x1="47500" y1="93407" x2="47500" y2="93407"/>
                        <a14:foregroundMark x1="21500" y1="78022" x2="21500" y2="78022"/>
                        <a14:foregroundMark x1="27048" y1="85320" x2="27103" y2="85385"/>
                        <a14:foregroundMark x1="21500" y1="78755" x2="21613" y2="78888"/>
                        <a14:foregroundMark x1="26489" y1="85695" x2="26413" y2="85555"/>
                        <a14:foregroundMark x1="18293" y1="65934" x2="18000" y2="64835"/>
                        <a14:foregroundMark x1="18585" y1="67033" x2="18293" y2="65934"/>
                        <a14:foregroundMark x1="18878" y1="68132" x2="18585" y2="67033"/>
                        <a14:foregroundMark x1="19171" y1="69231" x2="18878" y2="68132"/>
                        <a14:foregroundMark x1="19366" y1="69963" x2="19171" y2="69231"/>
                        <a14:foregroundMark x1="19561" y1="70696" x2="19366" y2="69963"/>
                        <a14:foregroundMark x1="20049" y1="72526" x2="19561" y2="70696"/>
                        <a14:foregroundMark x1="20341" y1="73626" x2="20128" y2="72825"/>
                        <a14:foregroundMark x1="20439" y1="73993" x2="20341" y2="73626"/>
                        <a14:foregroundMark x1="20732" y1="75092" x2="20439" y2="73993"/>
                        <a14:foregroundMark x1="20830" y1="75458" x2="20732" y2="75092"/>
                        <a14:foregroundMark x1="21220" y1="76923" x2="20830" y2="75458"/>
                        <a14:foregroundMark x1="21317" y1="77289" x2="21220" y2="76923"/>
                        <a14:foregroundMark x1="21610" y1="78388" x2="21317" y2="77289"/>
                        <a14:foregroundMark x1="21731" y1="78844" x2="21610" y2="78388"/>
                        <a14:backgroundMark x1="18000" y1="77289" x2="19000" y2="74725"/>
                        <a14:backgroundMark x1="20000" y1="79487" x2="25000" y2="86081"/>
                        <a14:backgroundMark x1="25000" y1="86447" x2="32000" y2="92674"/>
                        <a14:backgroundMark x1="21500" y1="79121" x2="19000" y2="75092"/>
                        <a14:backgroundMark x1="22000" y1="78388" x2="22000" y2="78388"/>
                        <a14:backgroundMark x1="21000" y1="76923" x2="21000" y2="76923"/>
                        <a14:backgroundMark x1="17500" y1="64835" x2="17500" y2="64835"/>
                        <a14:backgroundMark x1="21500" y1="77289" x2="21500" y2="77289"/>
                        <a14:backgroundMark x1="25500" y1="85714" x2="25500" y2="85714"/>
                        <a14:backgroundMark x1="26500" y1="86081" x2="26500" y2="86081"/>
                        <a14:backgroundMark x1="19500" y1="72527" x2="19500" y2="72527"/>
                        <a14:backgroundMark x1="19500" y1="75458" x2="19500" y2="75458"/>
                        <a14:backgroundMark x1="19000" y1="73993" x2="19000" y2="73993"/>
                        <a14:backgroundMark x1="19500" y1="73626" x2="19500" y2="73626"/>
                        <a14:backgroundMark x1="20000" y1="75458" x2="20000" y2="75458"/>
                        <a14:backgroundMark x1="19500" y1="75092" x2="19500" y2="75092"/>
                        <a14:backgroundMark x1="19000" y1="69963" x2="19000" y2="69963"/>
                        <a14:backgroundMark x1="18000" y1="68132" x2="18000" y2="68132"/>
                        <a14:backgroundMark x1="17500" y1="65934" x2="17500" y2="65934"/>
                        <a14:backgroundMark x1="17500" y1="67033" x2="17500" y2="67033"/>
                        <a14:backgroundMark x1="18000" y1="69231" x2="18000" y2="69231"/>
                        <a14:backgroundMark x1="19000" y1="70696" x2="19000" y2="70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9360">
            <a:off x="7433329" y="2425421"/>
            <a:ext cx="322930" cy="44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2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44 L 0.00078 -0.0044 C 0.00377 0.00162 0.00703 0.00787 0.00989 0.01412 C 0.01093 0.01643 0.01198 0.01875 0.0125 0.02129 C 0.01862 0.04537 0.01132 0.02616 0.01914 0.04467 C 0.01953 0.05 0.01992 0.05555 0.02044 0.06088 C 0.02148 0.07106 0.02161 0.06852 0.02304 0.07731 C 0.02356 0.08055 0.02396 0.08356 0.02435 0.0868 C 0.02487 0.09051 0.02487 0.09467 0.02565 0.09838 C 0.0263 0.10116 0.02747 0.10301 0.02838 0.10532 C 0.02916 0.11319 0.03047 0.12083 0.03099 0.12893 C 0.0332 0.16111 0.0319 0.14444 0.03619 0.1919 C 0.03763 0.20787 0.03672 0.20185 0.03893 0.21296 C 0.03932 0.22083 0.03984 0.2287 0.04023 0.23634 C 0.04323 0.32037 0.04153 0.3868 0.04153 0.47986 " pathEditMode="relative" ptsTypes="AAAAAAAAAAAAA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4.16667E-7 0.00023 L -0.1487 -0.00231 C -0.26537 -0.00231 -0.24128 -0.0044 -0.30391 0.00232 C -0.31289 0.00764 -0.30169 0.00139 -0.31445 0.00695 C -0.31576 0.00764 -0.31706 0.0088 -0.31836 0.00926 C -0.32096 0.01042 -0.3237 0.01065 -0.3263 0.01158 C -0.328 0.01227 -0.32969 0.0132 -0.33151 0.01389 C -0.33372 0.01482 -0.33594 0.01551 -0.33815 0.01621 C -0.33984 0.0169 -0.34154 0.01806 -0.34336 0.01875 C -0.34948 0.02107 -0.34961 0.02037 -0.35521 0.02338 C -0.35651 0.02408 -0.35781 0.02477 -0.35912 0.0257 C -0.36094 0.02708 -0.3625 0.0294 -0.36445 0.03033 C -0.37409 0.03542 -0.36953 0.02986 -0.3763 0.03496 C -0.39245 0.04722 -0.37227 0.03264 -0.38542 0.04445 C -0.38672 0.04537 -0.38815 0.04583 -0.38945 0.04676 C -0.39206 0.04977 -0.39427 0.0544 -0.39727 0.05602 C -0.39987 0.05764 -0.40287 0.0581 -0.40521 0.06065 C -0.40781 0.06389 -0.41029 0.06759 -0.41315 0.07014 C -0.41667 0.07338 -0.41914 0.075 -0.42227 0.0794 C -0.42331 0.08079 -0.425 0.08426 -0.425 0.08449 " pathEditMode="relative" rAng="0" ptsTypes="AAAAAAAAAAAAAAAAA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12010A8C-EA1E-4182-B853-AA2D53B0492C}"/>
              </a:ext>
            </a:extLst>
          </p:cNvPr>
          <p:cNvGrpSpPr/>
          <p:nvPr/>
        </p:nvGrpSpPr>
        <p:grpSpPr>
          <a:xfrm>
            <a:off x="6343326" y="3170700"/>
            <a:ext cx="1836274" cy="2598184"/>
            <a:chOff x="6343326" y="3170700"/>
            <a:chExt cx="1836274" cy="2598184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6FD43274-1074-4510-824F-37FB6C208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68" b="99805" l="6296" r="96340">
                          <a14:foregroundMark x1="27086" y1="61523" x2="36457" y2="78516"/>
                          <a14:foregroundMark x1="36457" y1="78516" x2="36896" y2="78613"/>
                          <a14:foregroundMark x1="79356" y1="60645" x2="70571" y2="83301"/>
                          <a14:foregroundMark x1="89019" y1="74902" x2="79356" y2="85645"/>
                          <a14:foregroundMark x1="74524" y1="56934" x2="96193" y2="70898"/>
                          <a14:foregroundMark x1="96193" y1="70898" x2="94290" y2="86719"/>
                          <a14:foregroundMark x1="32357" y1="54980" x2="15227" y2="70801"/>
                          <a14:foregroundMark x1="15227" y1="70801" x2="10542" y2="90430"/>
                          <a14:foregroundMark x1="27818" y1="90918" x2="96486" y2="93066"/>
                          <a14:foregroundMark x1="6442" y1="77637" x2="13177" y2="93750"/>
                          <a14:foregroundMark x1="12152" y1="93750" x2="67057" y2="96973"/>
                          <a14:foregroundMark x1="67057" y1="96973" x2="78770" y2="99805"/>
                          <a14:foregroundMark x1="90630" y1="95898" x2="87116" y2="96484"/>
                          <a14:foregroundMark x1="42606" y1="9668" x2="49048" y2="9668"/>
                          <a14:backgroundMark x1="19619" y1="20410" x2="18009" y2="35547"/>
                          <a14:backgroundMark x1="81991" y1="17285" x2="89458" y2="337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26"/>
            <a:stretch/>
          </p:blipFill>
          <p:spPr>
            <a:xfrm>
              <a:off x="6343326" y="3170700"/>
              <a:ext cx="1836274" cy="2598184"/>
            </a:xfrm>
            <a:prstGeom prst="rect">
              <a:avLst/>
            </a:prstGeom>
          </p:spPr>
        </p:pic>
        <p:cxnSp>
          <p:nvCxnSpPr>
            <p:cNvPr id="6" name="Egyenes összekötő 5">
              <a:extLst>
                <a:ext uri="{FF2B5EF4-FFF2-40B4-BE49-F238E27FC236}">
                  <a16:creationId xmlns:a16="http://schemas.microsoft.com/office/drawing/2014/main" id="{BB1EEA8C-C4C1-46B2-9547-CF9AB7974FFD}"/>
                </a:ext>
              </a:extLst>
            </p:cNvPr>
            <p:cNvCxnSpPr>
              <a:cxnSpLocks/>
            </p:cNvCxnSpPr>
            <p:nvPr/>
          </p:nvCxnSpPr>
          <p:spPr>
            <a:xfrm>
              <a:off x="7269956" y="3864769"/>
              <a:ext cx="192882" cy="500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>
              <a:extLst>
                <a:ext uri="{FF2B5EF4-FFF2-40B4-BE49-F238E27FC236}">
                  <a16:creationId xmlns:a16="http://schemas.microsoft.com/office/drawing/2014/main" id="{CC786A5F-80A6-4921-9251-C377992C7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584" y="3869531"/>
              <a:ext cx="192497" cy="45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Crying Tears Cry Tear Effect, Tear, Cry, Crying PNG and Vector with  Transparent Background for Free Download | Crying tears, Crying eyes,  Vector free">
              <a:extLst>
                <a:ext uri="{FF2B5EF4-FFF2-40B4-BE49-F238E27FC236}">
                  <a16:creationId xmlns:a16="http://schemas.microsoft.com/office/drawing/2014/main" id="{31897E18-81D2-49A1-9A86-67A819158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9722" y1="22500" x2="22222" y2="23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1127">
              <a:off x="6951954" y="3882138"/>
              <a:ext cx="540147" cy="54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E7E55C0A-C2E5-4EC4-982A-656CC64E047A}"/>
              </a:ext>
            </a:extLst>
          </p:cNvPr>
          <p:cNvGrpSpPr/>
          <p:nvPr/>
        </p:nvGrpSpPr>
        <p:grpSpPr>
          <a:xfrm>
            <a:off x="7682719" y="3053730"/>
            <a:ext cx="1999046" cy="2715154"/>
            <a:chOff x="7682719" y="3053730"/>
            <a:chExt cx="1999046" cy="2715154"/>
          </a:xfrm>
        </p:grpSpPr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BF9EE064-5E14-49CD-A948-6341782B6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61" b="97852" l="2050" r="97804">
                          <a14:foregroundMark x1="19766" y1="66602" x2="47438" y2="93164"/>
                          <a14:foregroundMark x1="22255" y1="60547" x2="8931" y2="62891"/>
                          <a14:foregroundMark x1="5271" y1="59277" x2="5710" y2="77344"/>
                          <a14:foregroundMark x1="5710" y1="77344" x2="7321" y2="80176"/>
                          <a14:foregroundMark x1="22108" y1="83008" x2="34114" y2="94238"/>
                          <a14:foregroundMark x1="71889" y1="78223" x2="55637" y2="87988"/>
                          <a14:foregroundMark x1="87848" y1="88672" x2="88287" y2="97852"/>
                          <a14:foregroundMark x1="91947" y1="86523" x2="92387" y2="94043"/>
                          <a14:foregroundMark x1="96486" y1="94727" x2="97804" y2="95215"/>
                          <a14:foregroundMark x1="3367" y1="58789" x2="2050" y2="77441"/>
                          <a14:foregroundMark x1="2050" y1="77441" x2="12299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07"/>
            <a:stretch/>
          </p:blipFill>
          <p:spPr>
            <a:xfrm flipH="1">
              <a:off x="7682719" y="3053730"/>
              <a:ext cx="1999046" cy="2715154"/>
            </a:xfrm>
            <a:prstGeom prst="rect">
              <a:avLst/>
            </a:prstGeom>
          </p:spPr>
        </p:pic>
        <p:pic>
          <p:nvPicPr>
            <p:cNvPr id="9" name="Picture 4" descr="Free Scared Mouth Png, Download Free Scared Mouth Png png images, Free  ClipArts on Clipart Library">
              <a:extLst>
                <a:ext uri="{FF2B5EF4-FFF2-40B4-BE49-F238E27FC236}">
                  <a16:creationId xmlns:a16="http://schemas.microsoft.com/office/drawing/2014/main" id="{7B3734CA-F8C6-48B0-9D25-B1B2CE502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523" b="97990" l="3953" r="96838">
                          <a14:foregroundMark x1="96838" y1="59799" x2="92885" y2="58794"/>
                          <a14:foregroundMark x1="71542" y1="19095" x2="71542" y2="19095"/>
                          <a14:foregroundMark x1="69170" y1="15578" x2="57312" y2="14573"/>
                          <a14:foregroundMark x1="54941" y1="13568" x2="43083" y2="14070"/>
                          <a14:foregroundMark x1="43083" y1="11558" x2="53360" y2="10050"/>
                          <a14:foregroundMark x1="42688" y1="8543" x2="35968" y2="11558"/>
                          <a14:foregroundMark x1="48617" y1="5025" x2="51779" y2="4523"/>
                          <a14:foregroundMark x1="90119" y1="91960" x2="90119" y2="91960"/>
                          <a14:foregroundMark x1="10672" y1="92965" x2="10672" y2="92965"/>
                          <a14:foregroundMark x1="3953" y1="89950" x2="3953" y2="89950"/>
                          <a14:foregroundMark x1="76285" y1="17588" x2="77866" y2="18090"/>
                          <a14:foregroundMark x1="7510" y1="97990" x2="7510" y2="97990"/>
                          <a14:backgroundMark x1="8300" y1="98995" x2="8300" y2="98995"/>
                          <a14:backgroundMark x1="8300" y1="98492" x2="8300" y2="984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82242" y="4213133"/>
              <a:ext cx="307977" cy="17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https://upload.wikimedia.org/wikipedia/commons/thumb/2/20/MkII_07.JPG/200px-MkII_07.JPG">
            <a:extLst>
              <a:ext uri="{FF2B5EF4-FFF2-40B4-BE49-F238E27FC236}">
                <a16:creationId xmlns:a16="http://schemas.microsoft.com/office/drawing/2014/main" id="{F021C6E3-0BB6-4FAB-9D74-8593AFBF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396" b="93407" l="10000" r="90000">
                        <a14:foregroundMark x1="53500" y1="8059" x2="47000" y2="6960"/>
                        <a14:foregroundMark x1="46000" y1="6593" x2="37500" y2="4396"/>
                        <a14:foregroundMark x1="85000" y1="40659" x2="85000" y2="40659"/>
                        <a14:foregroundMark x1="85500" y1="56410" x2="85500" y2="56410"/>
                        <a14:foregroundMark x1="50500" y1="19414" x2="50500" y2="19414"/>
                        <a14:foregroundMark x1="47500" y1="93407" x2="47500" y2="93407"/>
                        <a14:foregroundMark x1="21500" y1="78022" x2="21500" y2="78022"/>
                        <a14:foregroundMark x1="27048" y1="85320" x2="27103" y2="85385"/>
                        <a14:foregroundMark x1="21500" y1="78755" x2="21613" y2="78888"/>
                        <a14:foregroundMark x1="26489" y1="85695" x2="26413" y2="85555"/>
                        <a14:foregroundMark x1="18293" y1="65934" x2="18000" y2="64835"/>
                        <a14:foregroundMark x1="18585" y1="67033" x2="18293" y2="65934"/>
                        <a14:foregroundMark x1="18878" y1="68132" x2="18585" y2="67033"/>
                        <a14:foregroundMark x1="19171" y1="69231" x2="18878" y2="68132"/>
                        <a14:foregroundMark x1="19366" y1="69963" x2="19171" y2="69231"/>
                        <a14:foregroundMark x1="19561" y1="70696" x2="19366" y2="69963"/>
                        <a14:foregroundMark x1="20049" y1="72526" x2="19561" y2="70696"/>
                        <a14:foregroundMark x1="20341" y1="73626" x2="20128" y2="72825"/>
                        <a14:foregroundMark x1="20439" y1="73993" x2="20341" y2="73626"/>
                        <a14:foregroundMark x1="20732" y1="75092" x2="20439" y2="73993"/>
                        <a14:foregroundMark x1="20830" y1="75458" x2="20732" y2="75092"/>
                        <a14:foregroundMark x1="21220" y1="76923" x2="20830" y2="75458"/>
                        <a14:foregroundMark x1="21317" y1="77289" x2="21220" y2="76923"/>
                        <a14:foregroundMark x1="21610" y1="78388" x2="21317" y2="77289"/>
                        <a14:foregroundMark x1="21731" y1="78844" x2="21610" y2="78388"/>
                        <a14:backgroundMark x1="18000" y1="77289" x2="19000" y2="74725"/>
                        <a14:backgroundMark x1="20000" y1="79487" x2="25000" y2="86081"/>
                        <a14:backgroundMark x1="25000" y1="86447" x2="32000" y2="92674"/>
                        <a14:backgroundMark x1="21500" y1="79121" x2="19000" y2="75092"/>
                        <a14:backgroundMark x1="22000" y1="78388" x2="22000" y2="78388"/>
                        <a14:backgroundMark x1="21000" y1="76923" x2="21000" y2="76923"/>
                        <a14:backgroundMark x1="17500" y1="64835" x2="17500" y2="64835"/>
                        <a14:backgroundMark x1="21500" y1="77289" x2="21500" y2="77289"/>
                        <a14:backgroundMark x1="25500" y1="85714" x2="25500" y2="85714"/>
                        <a14:backgroundMark x1="26500" y1="86081" x2="26500" y2="86081"/>
                        <a14:backgroundMark x1="19500" y1="72527" x2="19500" y2="72527"/>
                        <a14:backgroundMark x1="19500" y1="75458" x2="19500" y2="75458"/>
                        <a14:backgroundMark x1="19000" y1="73993" x2="19000" y2="73993"/>
                        <a14:backgroundMark x1="19500" y1="73626" x2="19500" y2="73626"/>
                        <a14:backgroundMark x1="20000" y1="75458" x2="20000" y2="75458"/>
                        <a14:backgroundMark x1="19500" y1="75092" x2="19500" y2="75092"/>
                        <a14:backgroundMark x1="19000" y1="69963" x2="19000" y2="69963"/>
                        <a14:backgroundMark x1="18000" y1="68132" x2="18000" y2="68132"/>
                        <a14:backgroundMark x1="17500" y1="65934" x2="17500" y2="65934"/>
                        <a14:backgroundMark x1="17500" y1="67033" x2="17500" y2="67033"/>
                        <a14:backgroundMark x1="18000" y1="69231" x2="18000" y2="69231"/>
                        <a14:backgroundMark x1="19000" y1="70696" x2="19000" y2="70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9360">
            <a:off x="7926181" y="5725734"/>
            <a:ext cx="322930" cy="44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5290692-4F24-4E97-A92D-9922384C3F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0776" y="5333726"/>
            <a:ext cx="663920" cy="6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">
        <p:cut/>
      </p:transition>
    </mc:Choice>
    <mc:Fallback xmlns="">
      <p:transition advClick="0" advTm="200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DB45B8BB-8E0D-4322-AB26-D4F47334C434}"/>
              </a:ext>
            </a:extLst>
          </p:cNvPr>
          <p:cNvGrpSpPr/>
          <p:nvPr/>
        </p:nvGrpSpPr>
        <p:grpSpPr>
          <a:xfrm rot="21135269">
            <a:off x="6343326" y="3170700"/>
            <a:ext cx="1836274" cy="2598184"/>
            <a:chOff x="6343326" y="3170700"/>
            <a:chExt cx="1836274" cy="2598184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36621C17-5938-4A12-9FA4-89EDDF508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68" b="99805" l="6296" r="96340">
                          <a14:foregroundMark x1="27086" y1="61523" x2="36457" y2="78516"/>
                          <a14:foregroundMark x1="36457" y1="78516" x2="36896" y2="78613"/>
                          <a14:foregroundMark x1="79356" y1="60645" x2="70571" y2="83301"/>
                          <a14:foregroundMark x1="89019" y1="74902" x2="79356" y2="85645"/>
                          <a14:foregroundMark x1="74524" y1="56934" x2="96193" y2="70898"/>
                          <a14:foregroundMark x1="96193" y1="70898" x2="94290" y2="86719"/>
                          <a14:foregroundMark x1="32357" y1="54980" x2="15227" y2="70801"/>
                          <a14:foregroundMark x1="15227" y1="70801" x2="10542" y2="90430"/>
                          <a14:foregroundMark x1="27818" y1="90918" x2="96486" y2="93066"/>
                          <a14:foregroundMark x1="6442" y1="77637" x2="13177" y2="93750"/>
                          <a14:foregroundMark x1="12152" y1="93750" x2="67057" y2="96973"/>
                          <a14:foregroundMark x1="67057" y1="96973" x2="78770" y2="99805"/>
                          <a14:foregroundMark x1="90630" y1="95898" x2="87116" y2="96484"/>
                          <a14:foregroundMark x1="42606" y1="9668" x2="49048" y2="9668"/>
                          <a14:backgroundMark x1="19619" y1="20410" x2="18009" y2="35547"/>
                          <a14:backgroundMark x1="81991" y1="17285" x2="89458" y2="337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26"/>
            <a:stretch/>
          </p:blipFill>
          <p:spPr>
            <a:xfrm>
              <a:off x="6343326" y="3170700"/>
              <a:ext cx="1836274" cy="2598184"/>
            </a:xfrm>
            <a:prstGeom prst="rect">
              <a:avLst/>
            </a:prstGeom>
          </p:spPr>
        </p:pic>
        <p:cxnSp>
          <p:nvCxnSpPr>
            <p:cNvPr id="4" name="Egyenes összekötő 3">
              <a:extLst>
                <a:ext uri="{FF2B5EF4-FFF2-40B4-BE49-F238E27FC236}">
                  <a16:creationId xmlns:a16="http://schemas.microsoft.com/office/drawing/2014/main" id="{75154BA7-1F95-436A-BF13-1234120C289F}"/>
                </a:ext>
              </a:extLst>
            </p:cNvPr>
            <p:cNvCxnSpPr>
              <a:cxnSpLocks/>
            </p:cNvCxnSpPr>
            <p:nvPr/>
          </p:nvCxnSpPr>
          <p:spPr>
            <a:xfrm>
              <a:off x="7269956" y="3864769"/>
              <a:ext cx="192882" cy="500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gyenes összekötő 4">
              <a:extLst>
                <a:ext uri="{FF2B5EF4-FFF2-40B4-BE49-F238E27FC236}">
                  <a16:creationId xmlns:a16="http://schemas.microsoft.com/office/drawing/2014/main" id="{C71CBA5F-12B4-46AC-86D7-5EC63E37D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584" y="3869531"/>
              <a:ext cx="192497" cy="45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rying Tears Cry Tear Effect, Tear, Cry, Crying PNG and Vector with  Transparent Background for Free Download | Crying tears, Crying eyes,  Vector free">
              <a:extLst>
                <a:ext uri="{FF2B5EF4-FFF2-40B4-BE49-F238E27FC236}">
                  <a16:creationId xmlns:a16="http://schemas.microsoft.com/office/drawing/2014/main" id="{F058AF0A-C822-4B04-ADA5-A0F7155AE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9722" y1="22500" x2="22222" y2="23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1127">
              <a:off x="6951954" y="3882138"/>
              <a:ext cx="540147" cy="54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141DB7A5-1398-49A7-91E3-856AE7488F59}"/>
              </a:ext>
            </a:extLst>
          </p:cNvPr>
          <p:cNvGrpSpPr/>
          <p:nvPr/>
        </p:nvGrpSpPr>
        <p:grpSpPr>
          <a:xfrm rot="708405">
            <a:off x="7682719" y="3053730"/>
            <a:ext cx="1999046" cy="2715154"/>
            <a:chOff x="7682719" y="3053730"/>
            <a:chExt cx="1999046" cy="2715154"/>
          </a:xfrm>
        </p:grpSpPr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2B4301F-AA18-4013-BF5F-2D0292627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61" b="97852" l="2050" r="97804">
                          <a14:foregroundMark x1="19766" y1="66602" x2="47438" y2="93164"/>
                          <a14:foregroundMark x1="22255" y1="60547" x2="8931" y2="62891"/>
                          <a14:foregroundMark x1="5271" y1="59277" x2="5710" y2="77344"/>
                          <a14:foregroundMark x1="5710" y1="77344" x2="7321" y2="80176"/>
                          <a14:foregroundMark x1="22108" y1="83008" x2="34114" y2="94238"/>
                          <a14:foregroundMark x1="71889" y1="78223" x2="55637" y2="87988"/>
                          <a14:foregroundMark x1="87848" y1="88672" x2="88287" y2="97852"/>
                          <a14:foregroundMark x1="91947" y1="86523" x2="92387" y2="94043"/>
                          <a14:foregroundMark x1="96486" y1="94727" x2="97804" y2="95215"/>
                          <a14:foregroundMark x1="3367" y1="58789" x2="2050" y2="77441"/>
                          <a14:foregroundMark x1="2050" y1="77441" x2="12299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07"/>
            <a:stretch/>
          </p:blipFill>
          <p:spPr>
            <a:xfrm flipH="1">
              <a:off x="7682719" y="3053730"/>
              <a:ext cx="1999046" cy="2715154"/>
            </a:xfrm>
            <a:prstGeom prst="rect">
              <a:avLst/>
            </a:prstGeom>
          </p:spPr>
        </p:pic>
        <p:pic>
          <p:nvPicPr>
            <p:cNvPr id="9" name="Picture 4" descr="Free Scared Mouth Png, Download Free Scared Mouth Png png images, Free  ClipArts on Clipart Library">
              <a:extLst>
                <a:ext uri="{FF2B5EF4-FFF2-40B4-BE49-F238E27FC236}">
                  <a16:creationId xmlns:a16="http://schemas.microsoft.com/office/drawing/2014/main" id="{A32C0AE5-AC98-487F-A3D5-3C234495F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523" b="97990" l="3953" r="96838">
                          <a14:foregroundMark x1="96838" y1="59799" x2="92885" y2="58794"/>
                          <a14:foregroundMark x1="71542" y1="19095" x2="71542" y2="19095"/>
                          <a14:foregroundMark x1="69170" y1="15578" x2="57312" y2="14573"/>
                          <a14:foregroundMark x1="54941" y1="13568" x2="43083" y2="14070"/>
                          <a14:foregroundMark x1="43083" y1="11558" x2="53360" y2="10050"/>
                          <a14:foregroundMark x1="42688" y1="8543" x2="35968" y2="11558"/>
                          <a14:foregroundMark x1="48617" y1="5025" x2="51779" y2="4523"/>
                          <a14:foregroundMark x1="90119" y1="91960" x2="90119" y2="91960"/>
                          <a14:foregroundMark x1="10672" y1="92965" x2="10672" y2="92965"/>
                          <a14:foregroundMark x1="3953" y1="89950" x2="3953" y2="89950"/>
                          <a14:foregroundMark x1="76285" y1="17588" x2="77866" y2="18090"/>
                          <a14:foregroundMark x1="7510" y1="97990" x2="7510" y2="97990"/>
                          <a14:backgroundMark x1="8300" y1="98995" x2="8300" y2="98995"/>
                          <a14:backgroundMark x1="8300" y1="98492" x2="8300" y2="984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82242" y="4213133"/>
              <a:ext cx="307977" cy="17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Kép 9">
            <a:extLst>
              <a:ext uri="{FF2B5EF4-FFF2-40B4-BE49-F238E27FC236}">
                <a16:creationId xmlns:a16="http://schemas.microsoft.com/office/drawing/2014/main" id="{974BEF2A-C5EC-4410-87A4-88659AADC5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9578" y="4608844"/>
            <a:ext cx="1616869" cy="18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">
        <p:cut/>
      </p:transition>
    </mc:Choice>
    <mc:Fallback xmlns="">
      <p:transition advClick="0" advTm="2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75" y="3446978"/>
            <a:ext cx="1699772" cy="233988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42" y="3446978"/>
            <a:ext cx="1609779" cy="2339884"/>
          </a:xfrm>
          <a:prstGeom prst="rect">
            <a:avLst/>
          </a:prstGeom>
        </p:spPr>
      </p:pic>
      <p:sp>
        <p:nvSpPr>
          <p:cNvPr id="6" name="Ellipszis buborék 5"/>
          <p:cNvSpPr/>
          <p:nvPr/>
        </p:nvSpPr>
        <p:spPr>
          <a:xfrm>
            <a:off x="6248399" y="1362635"/>
            <a:ext cx="2465294" cy="1694329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Takarodj már az útból geci</a:t>
            </a:r>
          </a:p>
        </p:txBody>
      </p:sp>
    </p:spTree>
    <p:extLst>
      <p:ext uri="{BB962C8B-B14F-4D97-AF65-F5344CB8AC3E}">
        <p14:creationId xmlns:p14="http://schemas.microsoft.com/office/powerpoint/2010/main" val="40547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588F7074-3EB0-4C9D-AF16-ABA26B02FE4B}"/>
              </a:ext>
            </a:extLst>
          </p:cNvPr>
          <p:cNvGrpSpPr/>
          <p:nvPr/>
        </p:nvGrpSpPr>
        <p:grpSpPr>
          <a:xfrm rot="21135269">
            <a:off x="5886338" y="2517557"/>
            <a:ext cx="1836274" cy="2598184"/>
            <a:chOff x="6343326" y="3170700"/>
            <a:chExt cx="1836274" cy="2598184"/>
          </a:xfrm>
        </p:grpSpPr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0D00BA54-CDA1-420A-BD73-16D06A1ED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68" b="99805" l="6296" r="96340">
                          <a14:foregroundMark x1="27086" y1="61523" x2="36457" y2="78516"/>
                          <a14:foregroundMark x1="36457" y1="78516" x2="36896" y2="78613"/>
                          <a14:foregroundMark x1="79356" y1="60645" x2="70571" y2="83301"/>
                          <a14:foregroundMark x1="89019" y1="74902" x2="79356" y2="85645"/>
                          <a14:foregroundMark x1="74524" y1="56934" x2="96193" y2="70898"/>
                          <a14:foregroundMark x1="96193" y1="70898" x2="94290" y2="86719"/>
                          <a14:foregroundMark x1="32357" y1="54980" x2="15227" y2="70801"/>
                          <a14:foregroundMark x1="15227" y1="70801" x2="10542" y2="90430"/>
                          <a14:foregroundMark x1="27818" y1="90918" x2="96486" y2="93066"/>
                          <a14:foregroundMark x1="6442" y1="77637" x2="13177" y2="93750"/>
                          <a14:foregroundMark x1="12152" y1="93750" x2="67057" y2="96973"/>
                          <a14:foregroundMark x1="67057" y1="96973" x2="78770" y2="99805"/>
                          <a14:foregroundMark x1="90630" y1="95898" x2="87116" y2="96484"/>
                          <a14:foregroundMark x1="42606" y1="9668" x2="49048" y2="9668"/>
                          <a14:backgroundMark x1="19619" y1="20410" x2="18009" y2="35547"/>
                          <a14:backgroundMark x1="81991" y1="17285" x2="89458" y2="337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26"/>
            <a:stretch/>
          </p:blipFill>
          <p:spPr>
            <a:xfrm>
              <a:off x="6343326" y="3170700"/>
              <a:ext cx="1836274" cy="2598184"/>
            </a:xfrm>
            <a:prstGeom prst="rect">
              <a:avLst/>
            </a:prstGeom>
          </p:spPr>
        </p:pic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D1AE0606-945F-4D06-A412-E616EC24B448}"/>
                </a:ext>
              </a:extLst>
            </p:cNvPr>
            <p:cNvCxnSpPr>
              <a:cxnSpLocks/>
            </p:cNvCxnSpPr>
            <p:nvPr/>
          </p:nvCxnSpPr>
          <p:spPr>
            <a:xfrm>
              <a:off x="7269956" y="3864769"/>
              <a:ext cx="192882" cy="500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F67B2D57-9641-44AA-9086-CB0664EB7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584" y="3869531"/>
              <a:ext cx="192497" cy="45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" descr="Crying Tears Cry Tear Effect, Tear, Cry, Crying PNG and Vector with  Transparent Background for Free Download | Crying tears, Crying eyes,  Vector free">
              <a:extLst>
                <a:ext uri="{FF2B5EF4-FFF2-40B4-BE49-F238E27FC236}">
                  <a16:creationId xmlns:a16="http://schemas.microsoft.com/office/drawing/2014/main" id="{610C14F1-A103-451A-9BC8-0C79A869C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9722" y1="22500" x2="22222" y2="23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1127">
              <a:off x="6951954" y="3882138"/>
              <a:ext cx="540147" cy="54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B9D6B564-D76B-4262-9051-CE075BD1005E}"/>
              </a:ext>
            </a:extLst>
          </p:cNvPr>
          <p:cNvGrpSpPr/>
          <p:nvPr/>
        </p:nvGrpSpPr>
        <p:grpSpPr>
          <a:xfrm rot="708405">
            <a:off x="8280779" y="2071423"/>
            <a:ext cx="1999046" cy="2715154"/>
            <a:chOff x="7682719" y="3053730"/>
            <a:chExt cx="1999046" cy="2715154"/>
          </a:xfrm>
        </p:grpSpPr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6ECBC2C5-26D9-481E-8C24-9CD59CB78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61" b="97852" l="2050" r="97804">
                          <a14:foregroundMark x1="19766" y1="66602" x2="47438" y2="93164"/>
                          <a14:foregroundMark x1="22255" y1="60547" x2="8931" y2="62891"/>
                          <a14:foregroundMark x1="5271" y1="59277" x2="5710" y2="77344"/>
                          <a14:foregroundMark x1="5710" y1="77344" x2="7321" y2="80176"/>
                          <a14:foregroundMark x1="22108" y1="83008" x2="34114" y2="94238"/>
                          <a14:foregroundMark x1="71889" y1="78223" x2="55637" y2="87988"/>
                          <a14:foregroundMark x1="87848" y1="88672" x2="88287" y2="97852"/>
                          <a14:foregroundMark x1="91947" y1="86523" x2="92387" y2="94043"/>
                          <a14:foregroundMark x1="96486" y1="94727" x2="97804" y2="95215"/>
                          <a14:foregroundMark x1="3367" y1="58789" x2="2050" y2="77441"/>
                          <a14:foregroundMark x1="2050" y1="77441" x2="12299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07"/>
            <a:stretch/>
          </p:blipFill>
          <p:spPr>
            <a:xfrm flipH="1">
              <a:off x="7682719" y="3053730"/>
              <a:ext cx="1999046" cy="2715154"/>
            </a:xfrm>
            <a:prstGeom prst="rect">
              <a:avLst/>
            </a:prstGeom>
          </p:spPr>
        </p:pic>
        <p:pic>
          <p:nvPicPr>
            <p:cNvPr id="25" name="Picture 4" descr="Free Scared Mouth Png, Download Free Scared Mouth Png png images, Free  ClipArts on Clipart Library">
              <a:extLst>
                <a:ext uri="{FF2B5EF4-FFF2-40B4-BE49-F238E27FC236}">
                  <a16:creationId xmlns:a16="http://schemas.microsoft.com/office/drawing/2014/main" id="{B7DE144D-1E2E-4696-9E71-E7061FA0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523" b="97990" l="3953" r="96838">
                          <a14:foregroundMark x1="96838" y1="59799" x2="92885" y2="58794"/>
                          <a14:foregroundMark x1="71542" y1="19095" x2="71542" y2="19095"/>
                          <a14:foregroundMark x1="69170" y1="15578" x2="57312" y2="14573"/>
                          <a14:foregroundMark x1="54941" y1="13568" x2="43083" y2="14070"/>
                          <a14:foregroundMark x1="43083" y1="11558" x2="53360" y2="10050"/>
                          <a14:foregroundMark x1="42688" y1="8543" x2="35968" y2="11558"/>
                          <a14:foregroundMark x1="48617" y1="5025" x2="51779" y2="4523"/>
                          <a14:foregroundMark x1="90119" y1="91960" x2="90119" y2="91960"/>
                          <a14:foregroundMark x1="10672" y1="92965" x2="10672" y2="92965"/>
                          <a14:foregroundMark x1="3953" y1="89950" x2="3953" y2="89950"/>
                          <a14:foregroundMark x1="76285" y1="17588" x2="77866" y2="18090"/>
                          <a14:foregroundMark x1="7510" y1="97990" x2="7510" y2="97990"/>
                          <a14:backgroundMark x1="8300" y1="98995" x2="8300" y2="98995"/>
                          <a14:backgroundMark x1="8300" y1="98492" x2="8300" y2="984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82242" y="4213133"/>
              <a:ext cx="307977" cy="17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Kép 25">
            <a:extLst>
              <a:ext uri="{FF2B5EF4-FFF2-40B4-BE49-F238E27FC236}">
                <a16:creationId xmlns:a16="http://schemas.microsoft.com/office/drawing/2014/main" id="{B8B39DDA-AC98-4DDA-9761-D7E76A7406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2862" y="3429000"/>
            <a:ext cx="3340797" cy="3179517"/>
          </a:xfrm>
          <a:prstGeom prst="rect">
            <a:avLst/>
          </a:prstGeom>
        </p:spPr>
      </p:pic>
      <p:pic>
        <p:nvPicPr>
          <p:cNvPr id="10246" name="Picture 6" descr="Download scar png images background | TOPpng">
            <a:extLst>
              <a:ext uri="{FF2B5EF4-FFF2-40B4-BE49-F238E27FC236}">
                <a16:creationId xmlns:a16="http://schemas.microsoft.com/office/drawing/2014/main" id="{234BF3C0-B528-4B1B-A659-D852A1F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18" y="2930854"/>
            <a:ext cx="290326" cy="2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alloween app Zombie Camera, scar_ transparent background PNG clipart |  HiClipart">
            <a:extLst>
              <a:ext uri="{FF2B5EF4-FFF2-40B4-BE49-F238E27FC236}">
                <a16:creationId xmlns:a16="http://schemas.microsoft.com/office/drawing/2014/main" id="{E9758F93-9801-47E1-B174-F1E623F03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backgroundMark x1="34000" y1="15500" x2="38000" y2="19000"/>
                        <a14:backgroundMark x1="42500" y1="21000" x2="89500" y2="58000"/>
                        <a14:backgroundMark x1="38000" y1="21000" x2="48500" y2="30500"/>
                        <a14:backgroundMark x1="52500" y1="29000" x2="73000" y2="45000"/>
                        <a14:backgroundMark x1="73000" y1="45000" x2="85500" y2="66500"/>
                        <a14:backgroundMark x1="85500" y1="66500" x2="85500" y2="68500"/>
                        <a14:backgroundMark x1="29500" y1="50000" x2="36500" y2="72000"/>
                        <a14:backgroundMark x1="49000" y1="67000" x2="67500" y2="75000"/>
                        <a14:backgroundMark x1="34000" y1="48000" x2="32500" y2="46000"/>
                        <a14:backgroundMark x1="34000" y1="46500" x2="34000" y2="44000"/>
                        <a14:backgroundMark x1="32500" y1="44500" x2="36500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3764">
            <a:off x="9202446" y="3046906"/>
            <a:ext cx="234271" cy="23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">
        <p:cut/>
      </p:transition>
    </mc:Choice>
    <mc:Fallback xmlns="">
      <p:transition advClick="0" advTm="200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B649B1C0-7054-453A-9F5C-B276E0D83D9F}"/>
              </a:ext>
            </a:extLst>
          </p:cNvPr>
          <p:cNvGrpSpPr/>
          <p:nvPr/>
        </p:nvGrpSpPr>
        <p:grpSpPr>
          <a:xfrm>
            <a:off x="5509051" y="2449417"/>
            <a:ext cx="1836274" cy="2598184"/>
            <a:chOff x="5509051" y="2449417"/>
            <a:chExt cx="1836274" cy="2598184"/>
          </a:xfrm>
        </p:grpSpPr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3DAE4261-EF9D-425F-B675-D1BF01080F49}"/>
                </a:ext>
              </a:extLst>
            </p:cNvPr>
            <p:cNvGrpSpPr/>
            <p:nvPr/>
          </p:nvGrpSpPr>
          <p:grpSpPr>
            <a:xfrm rot="20475808">
              <a:off x="5509051" y="2449417"/>
              <a:ext cx="1836274" cy="2598184"/>
              <a:chOff x="6343326" y="3170700"/>
              <a:chExt cx="1836274" cy="2598184"/>
            </a:xfrm>
          </p:grpSpPr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1E5678DA-3F92-4403-9EF4-03D309E899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668" b="99805" l="6296" r="96340">
                            <a14:foregroundMark x1="27086" y1="61523" x2="36457" y2="78516"/>
                            <a14:foregroundMark x1="36457" y1="78516" x2="36896" y2="78613"/>
                            <a14:foregroundMark x1="79356" y1="60645" x2="70571" y2="83301"/>
                            <a14:foregroundMark x1="89019" y1="74902" x2="79356" y2="85645"/>
                            <a14:foregroundMark x1="74524" y1="56934" x2="96193" y2="70898"/>
                            <a14:foregroundMark x1="96193" y1="70898" x2="94290" y2="86719"/>
                            <a14:foregroundMark x1="32357" y1="54980" x2="15227" y2="70801"/>
                            <a14:foregroundMark x1="15227" y1="70801" x2="10542" y2="90430"/>
                            <a14:foregroundMark x1="27818" y1="90918" x2="96486" y2="93066"/>
                            <a14:foregroundMark x1="6442" y1="77637" x2="13177" y2="93750"/>
                            <a14:foregroundMark x1="12152" y1="93750" x2="67057" y2="96973"/>
                            <a14:foregroundMark x1="67057" y1="96973" x2="78770" y2="99805"/>
                            <a14:foregroundMark x1="90630" y1="95898" x2="87116" y2="96484"/>
                            <a14:foregroundMark x1="42606" y1="9668" x2="49048" y2="9668"/>
                            <a14:backgroundMark x1="19619" y1="20410" x2="18009" y2="35547"/>
                            <a14:backgroundMark x1="81991" y1="17285" x2="89458" y2="337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26"/>
              <a:stretch/>
            </p:blipFill>
            <p:spPr>
              <a:xfrm>
                <a:off x="6343326" y="3170700"/>
                <a:ext cx="1836274" cy="2598184"/>
              </a:xfrm>
              <a:prstGeom prst="rect">
                <a:avLst/>
              </a:prstGeom>
            </p:spPr>
          </p:pic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F3BB9935-A518-46D0-AFBD-6D0D26B44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9956" y="3864769"/>
                <a:ext cx="192882" cy="50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E018981B-1CB7-40D9-A6D9-9BD8EF2F8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584" y="3869531"/>
                <a:ext cx="192497" cy="452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2" descr="Crying Tears Cry Tear Effect, Tear, Cry, Crying PNG and Vector with  Transparent Background for Free Download | Crying tears, Crying eyes,  Vector free">
                <a:extLst>
                  <a:ext uri="{FF2B5EF4-FFF2-40B4-BE49-F238E27FC236}">
                    <a16:creationId xmlns:a16="http://schemas.microsoft.com/office/drawing/2014/main" id="{8F986FDF-5F86-40A8-ACBA-E472742D3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19722" y1="22500" x2="22222" y2="230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71127">
                <a:off x="6951954" y="3882138"/>
                <a:ext cx="540147" cy="540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6" descr="Download scar png images background | TOPpng">
              <a:extLst>
                <a:ext uri="{FF2B5EF4-FFF2-40B4-BE49-F238E27FC236}">
                  <a16:creationId xmlns:a16="http://schemas.microsoft.com/office/drawing/2014/main" id="{0C4E4589-B00A-4BD2-9C2F-E16A01E0E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455" y="2895953"/>
              <a:ext cx="290326" cy="29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Scar PNG">
              <a:extLst>
                <a:ext uri="{FF2B5EF4-FFF2-40B4-BE49-F238E27FC236}">
                  <a16:creationId xmlns:a16="http://schemas.microsoft.com/office/drawing/2014/main" id="{0A6C25D5-4BA5-4711-A9B9-405220EC2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435" y="3685462"/>
              <a:ext cx="196829" cy="12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4A975AA1-53E1-4E30-AEE7-B6AFD83FED70}"/>
              </a:ext>
            </a:extLst>
          </p:cNvPr>
          <p:cNvGrpSpPr/>
          <p:nvPr/>
        </p:nvGrpSpPr>
        <p:grpSpPr>
          <a:xfrm>
            <a:off x="8773073" y="1905170"/>
            <a:ext cx="1999046" cy="2715154"/>
            <a:chOff x="8773073" y="1905170"/>
            <a:chExt cx="1999046" cy="2715154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1A9C530F-A28F-44AE-92D5-B84C271CC65E}"/>
                </a:ext>
              </a:extLst>
            </p:cNvPr>
            <p:cNvGrpSpPr/>
            <p:nvPr/>
          </p:nvGrpSpPr>
          <p:grpSpPr>
            <a:xfrm rot="1859183">
              <a:off x="8773073" y="1905170"/>
              <a:ext cx="1999046" cy="2715154"/>
              <a:chOff x="7682719" y="3053730"/>
              <a:chExt cx="1999046" cy="2715154"/>
            </a:xfrm>
          </p:grpSpPr>
          <p:pic>
            <p:nvPicPr>
              <p:cNvPr id="16" name="Kép 15">
                <a:extLst>
                  <a:ext uri="{FF2B5EF4-FFF2-40B4-BE49-F238E27FC236}">
                    <a16:creationId xmlns:a16="http://schemas.microsoft.com/office/drawing/2014/main" id="{BAEB175F-14AD-4FA2-BD0B-07C35BDECA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961" b="97852" l="2050" r="97804">
                            <a14:foregroundMark x1="19766" y1="66602" x2="47438" y2="93164"/>
                            <a14:foregroundMark x1="22255" y1="60547" x2="8931" y2="62891"/>
                            <a14:foregroundMark x1="5271" y1="59277" x2="5710" y2="77344"/>
                            <a14:foregroundMark x1="5710" y1="77344" x2="7321" y2="80176"/>
                            <a14:foregroundMark x1="22108" y1="83008" x2="34114" y2="94238"/>
                            <a14:foregroundMark x1="71889" y1="78223" x2="55637" y2="87988"/>
                            <a14:foregroundMark x1="87848" y1="88672" x2="88287" y2="97852"/>
                            <a14:foregroundMark x1="91947" y1="86523" x2="92387" y2="94043"/>
                            <a14:foregroundMark x1="96486" y1="94727" x2="97804" y2="95215"/>
                            <a14:foregroundMark x1="3367" y1="58789" x2="2050" y2="77441"/>
                            <a14:foregroundMark x1="2050" y1="77441" x2="12299" y2="964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07"/>
              <a:stretch/>
            </p:blipFill>
            <p:spPr>
              <a:xfrm flipH="1">
                <a:off x="7682719" y="3053730"/>
                <a:ext cx="1999046" cy="2715154"/>
              </a:xfrm>
              <a:prstGeom prst="rect">
                <a:avLst/>
              </a:prstGeom>
            </p:spPr>
          </p:pic>
          <p:pic>
            <p:nvPicPr>
              <p:cNvPr id="17" name="Picture 4" descr="Free Scared Mouth Png, Download Free Scared Mouth Png png images, Free  ClipArts on Clipart Library">
                <a:extLst>
                  <a:ext uri="{FF2B5EF4-FFF2-40B4-BE49-F238E27FC236}">
                    <a16:creationId xmlns:a16="http://schemas.microsoft.com/office/drawing/2014/main" id="{2BB1A7D9-99E2-4B26-8C32-6870B02C36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4523" b="97990" l="3953" r="96838">
                            <a14:foregroundMark x1="96838" y1="59799" x2="92885" y2="58794"/>
                            <a14:foregroundMark x1="71542" y1="19095" x2="71542" y2="19095"/>
                            <a14:foregroundMark x1="69170" y1="15578" x2="57312" y2="14573"/>
                            <a14:foregroundMark x1="54941" y1="13568" x2="43083" y2="14070"/>
                            <a14:foregroundMark x1="43083" y1="11558" x2="53360" y2="10050"/>
                            <a14:foregroundMark x1="42688" y1="8543" x2="35968" y2="11558"/>
                            <a14:foregroundMark x1="48617" y1="5025" x2="51779" y2="4523"/>
                            <a14:foregroundMark x1="90119" y1="91960" x2="90119" y2="91960"/>
                            <a14:foregroundMark x1="10672" y1="92965" x2="10672" y2="92965"/>
                            <a14:foregroundMark x1="3953" y1="89950" x2="3953" y2="89950"/>
                            <a14:foregroundMark x1="76285" y1="17588" x2="77866" y2="18090"/>
                            <a14:foregroundMark x1="7510" y1="97990" x2="7510" y2="97990"/>
                            <a14:backgroundMark x1="8300" y1="98995" x2="8300" y2="98995"/>
                            <a14:backgroundMark x1="8300" y1="98492" x2="8300" y2="984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82242" y="4213133"/>
                <a:ext cx="307977" cy="174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8" descr="Halloween app Zombie Camera, scar_ transparent background PNG clipart |  HiClipart">
              <a:extLst>
                <a:ext uri="{FF2B5EF4-FFF2-40B4-BE49-F238E27FC236}">
                  <a16:creationId xmlns:a16="http://schemas.microsoft.com/office/drawing/2014/main" id="{88151A87-679D-4947-B9D3-C829436DF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backgroundMark x1="34000" y1="15500" x2="38000" y2="19000"/>
                          <a14:backgroundMark x1="42500" y1="21000" x2="89500" y2="58000"/>
                          <a14:backgroundMark x1="38000" y1="21000" x2="48500" y2="30500"/>
                          <a14:backgroundMark x1="52500" y1="29000" x2="73000" y2="45000"/>
                          <a14:backgroundMark x1="73000" y1="45000" x2="85500" y2="66500"/>
                          <a14:backgroundMark x1="85500" y1="66500" x2="85500" y2="68500"/>
                          <a14:backgroundMark x1="29500" y1="50000" x2="36500" y2="72000"/>
                          <a14:backgroundMark x1="49000" y1="67000" x2="67500" y2="75000"/>
                          <a14:backgroundMark x1="34000" y1="48000" x2="32500" y2="46000"/>
                          <a14:backgroundMark x1="34000" y1="46500" x2="34000" y2="44000"/>
                          <a14:backgroundMark x1="32500" y1="44500" x2="36500" y2="4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85601">
              <a:off x="9746376" y="2951211"/>
              <a:ext cx="234271" cy="23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8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FC0D82CA-68C1-4E98-8412-DF3BEB21B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6527">
              <a:off x="10069483" y="2946919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E2BF5ABF-44D0-4C0D-8728-BFFF5CA48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6963" flipH="1">
              <a:off x="9817091" y="2798076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Kép 29">
            <a:extLst>
              <a:ext uri="{FF2B5EF4-FFF2-40B4-BE49-F238E27FC236}">
                <a16:creationId xmlns:a16="http://schemas.microsoft.com/office/drawing/2014/main" id="{FEBD0152-00B5-4BEE-A436-EA20AB5E14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086" t="7659" r="9829" b="9417"/>
          <a:stretch/>
        </p:blipFill>
        <p:spPr>
          <a:xfrm>
            <a:off x="5924819" y="2223341"/>
            <a:ext cx="4819382" cy="53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7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">
        <p:cut/>
      </p:transition>
    </mc:Choice>
    <mc:Fallback xmlns="">
      <p:transition advClick="0" advTm="200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75E33451-3B22-4809-8438-C0CA20181679}"/>
              </a:ext>
            </a:extLst>
          </p:cNvPr>
          <p:cNvGrpSpPr/>
          <p:nvPr/>
        </p:nvGrpSpPr>
        <p:grpSpPr>
          <a:xfrm rot="1211089">
            <a:off x="9785909" y="2623689"/>
            <a:ext cx="1999046" cy="2715154"/>
            <a:chOff x="8773073" y="1905170"/>
            <a:chExt cx="1999046" cy="2715154"/>
          </a:xfrm>
        </p:grpSpPr>
        <p:grpSp>
          <p:nvGrpSpPr>
            <p:cNvPr id="20" name="Csoportba foglalás 19">
              <a:extLst>
                <a:ext uri="{FF2B5EF4-FFF2-40B4-BE49-F238E27FC236}">
                  <a16:creationId xmlns:a16="http://schemas.microsoft.com/office/drawing/2014/main" id="{F8F93B33-BD7B-4925-9C34-35A4A93EE26B}"/>
                </a:ext>
              </a:extLst>
            </p:cNvPr>
            <p:cNvGrpSpPr/>
            <p:nvPr/>
          </p:nvGrpSpPr>
          <p:grpSpPr>
            <a:xfrm rot="1859183">
              <a:off x="8773073" y="1905170"/>
              <a:ext cx="1999046" cy="2715154"/>
              <a:chOff x="7682719" y="3053730"/>
              <a:chExt cx="1999046" cy="2715154"/>
            </a:xfrm>
          </p:grpSpPr>
          <p:pic>
            <p:nvPicPr>
              <p:cNvPr id="24" name="Kép 23">
                <a:extLst>
                  <a:ext uri="{FF2B5EF4-FFF2-40B4-BE49-F238E27FC236}">
                    <a16:creationId xmlns:a16="http://schemas.microsoft.com/office/drawing/2014/main" id="{FF878945-5506-4279-8DEA-B16F2CB58E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61" b="97852" l="2050" r="97804">
                            <a14:foregroundMark x1="19766" y1="66602" x2="47438" y2="93164"/>
                            <a14:foregroundMark x1="22255" y1="60547" x2="8931" y2="62891"/>
                            <a14:foregroundMark x1="5271" y1="59277" x2="5710" y2="77344"/>
                            <a14:foregroundMark x1="5710" y1="77344" x2="7321" y2="80176"/>
                            <a14:foregroundMark x1="22108" y1="83008" x2="34114" y2="94238"/>
                            <a14:foregroundMark x1="71889" y1="78223" x2="55637" y2="87988"/>
                            <a14:foregroundMark x1="87848" y1="88672" x2="88287" y2="97852"/>
                            <a14:foregroundMark x1="91947" y1="86523" x2="92387" y2="94043"/>
                            <a14:foregroundMark x1="96486" y1="94727" x2="97804" y2="95215"/>
                            <a14:foregroundMark x1="3367" y1="58789" x2="2050" y2="77441"/>
                            <a14:foregroundMark x1="2050" y1="77441" x2="12299" y2="964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07"/>
              <a:stretch/>
            </p:blipFill>
            <p:spPr>
              <a:xfrm flipH="1">
                <a:off x="7682719" y="3053730"/>
                <a:ext cx="1999046" cy="2715154"/>
              </a:xfrm>
              <a:prstGeom prst="rect">
                <a:avLst/>
              </a:prstGeom>
            </p:spPr>
          </p:pic>
          <p:pic>
            <p:nvPicPr>
              <p:cNvPr id="25" name="Picture 4" descr="Free Scared Mouth Png, Download Free Scared Mouth Png png images, Free  ClipArts on Clipart Library">
                <a:extLst>
                  <a:ext uri="{FF2B5EF4-FFF2-40B4-BE49-F238E27FC236}">
                    <a16:creationId xmlns:a16="http://schemas.microsoft.com/office/drawing/2014/main" id="{CAE83166-03C0-422B-BF71-25B34604F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523" b="97990" l="3953" r="96838">
                            <a14:foregroundMark x1="96838" y1="59799" x2="92885" y2="58794"/>
                            <a14:foregroundMark x1="71542" y1="19095" x2="71542" y2="19095"/>
                            <a14:foregroundMark x1="69170" y1="15578" x2="57312" y2="14573"/>
                            <a14:foregroundMark x1="54941" y1="13568" x2="43083" y2="14070"/>
                            <a14:foregroundMark x1="43083" y1="11558" x2="53360" y2="10050"/>
                            <a14:foregroundMark x1="42688" y1="8543" x2="35968" y2="11558"/>
                            <a14:foregroundMark x1="48617" y1="5025" x2="51779" y2="4523"/>
                            <a14:foregroundMark x1="90119" y1="91960" x2="90119" y2="91960"/>
                            <a14:foregroundMark x1="10672" y1="92965" x2="10672" y2="92965"/>
                            <a14:foregroundMark x1="3953" y1="89950" x2="3953" y2="89950"/>
                            <a14:foregroundMark x1="76285" y1="17588" x2="77866" y2="18090"/>
                            <a14:foregroundMark x1="7510" y1="97990" x2="7510" y2="97990"/>
                            <a14:backgroundMark x1="8300" y1="98995" x2="8300" y2="98995"/>
                            <a14:backgroundMark x1="8300" y1="98492" x2="8300" y2="984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82242" y="4213133"/>
                <a:ext cx="307977" cy="174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8" descr="Halloween app Zombie Camera, scar_ transparent background PNG clipart |  HiClipart">
              <a:extLst>
                <a:ext uri="{FF2B5EF4-FFF2-40B4-BE49-F238E27FC236}">
                  <a16:creationId xmlns:a16="http://schemas.microsoft.com/office/drawing/2014/main" id="{0102C919-1B8A-400E-9611-503DB23AB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34000" y1="15500" x2="38000" y2="19000"/>
                          <a14:backgroundMark x1="42500" y1="21000" x2="89500" y2="58000"/>
                          <a14:backgroundMark x1="38000" y1="21000" x2="48500" y2="30500"/>
                          <a14:backgroundMark x1="52500" y1="29000" x2="73000" y2="45000"/>
                          <a14:backgroundMark x1="73000" y1="45000" x2="85500" y2="66500"/>
                          <a14:backgroundMark x1="85500" y1="66500" x2="85500" y2="68500"/>
                          <a14:backgroundMark x1="29500" y1="50000" x2="36500" y2="72000"/>
                          <a14:backgroundMark x1="49000" y1="67000" x2="67500" y2="75000"/>
                          <a14:backgroundMark x1="34000" y1="48000" x2="32500" y2="46000"/>
                          <a14:backgroundMark x1="34000" y1="46500" x2="34000" y2="44000"/>
                          <a14:backgroundMark x1="32500" y1="44500" x2="36500" y2="4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85601">
              <a:off x="9746376" y="2951211"/>
              <a:ext cx="234271" cy="23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5AD27DB2-45DC-4FEB-BF78-2BCC7D283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6527">
              <a:off x="10069483" y="2946919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7E0BB095-CE7F-4932-A8A3-3D34969DC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6963" flipH="1">
              <a:off x="9817091" y="2798076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0DC2F495-1935-4C81-B5C0-3599CFE007F6}"/>
              </a:ext>
            </a:extLst>
          </p:cNvPr>
          <p:cNvGrpSpPr/>
          <p:nvPr/>
        </p:nvGrpSpPr>
        <p:grpSpPr>
          <a:xfrm rot="19185760">
            <a:off x="5177863" y="3280689"/>
            <a:ext cx="1836274" cy="2598184"/>
            <a:chOff x="5509051" y="2449417"/>
            <a:chExt cx="1836274" cy="2598184"/>
          </a:xfrm>
        </p:grpSpPr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44F806FB-883B-4D5F-B02E-5B91F5A77BD8}"/>
                </a:ext>
              </a:extLst>
            </p:cNvPr>
            <p:cNvGrpSpPr/>
            <p:nvPr/>
          </p:nvGrpSpPr>
          <p:grpSpPr>
            <a:xfrm rot="20475808">
              <a:off x="5509051" y="2449417"/>
              <a:ext cx="1836274" cy="2598184"/>
              <a:chOff x="6343326" y="3170700"/>
              <a:chExt cx="1836274" cy="2598184"/>
            </a:xfrm>
          </p:grpSpPr>
          <p:pic>
            <p:nvPicPr>
              <p:cNvPr id="15" name="Kép 14">
                <a:extLst>
                  <a:ext uri="{FF2B5EF4-FFF2-40B4-BE49-F238E27FC236}">
                    <a16:creationId xmlns:a16="http://schemas.microsoft.com/office/drawing/2014/main" id="{3678D652-0B46-4214-9C9F-AA832FF61F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668" b="99805" l="6296" r="96340">
                            <a14:foregroundMark x1="27086" y1="61523" x2="36457" y2="78516"/>
                            <a14:foregroundMark x1="36457" y1="78516" x2="36896" y2="78613"/>
                            <a14:foregroundMark x1="79356" y1="60645" x2="70571" y2="83301"/>
                            <a14:foregroundMark x1="89019" y1="74902" x2="79356" y2="85645"/>
                            <a14:foregroundMark x1="74524" y1="56934" x2="96193" y2="70898"/>
                            <a14:foregroundMark x1="96193" y1="70898" x2="94290" y2="86719"/>
                            <a14:foregroundMark x1="32357" y1="54980" x2="15227" y2="70801"/>
                            <a14:foregroundMark x1="15227" y1="70801" x2="10542" y2="90430"/>
                            <a14:foregroundMark x1="27818" y1="90918" x2="96486" y2="93066"/>
                            <a14:foregroundMark x1="6442" y1="77637" x2="13177" y2="93750"/>
                            <a14:foregroundMark x1="12152" y1="93750" x2="67057" y2="96973"/>
                            <a14:foregroundMark x1="67057" y1="96973" x2="78770" y2="99805"/>
                            <a14:foregroundMark x1="90630" y1="95898" x2="87116" y2="96484"/>
                            <a14:foregroundMark x1="42606" y1="9668" x2="49048" y2="9668"/>
                            <a14:backgroundMark x1="19619" y1="20410" x2="18009" y2="35547"/>
                            <a14:backgroundMark x1="81991" y1="17285" x2="89458" y2="337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26"/>
              <a:stretch/>
            </p:blipFill>
            <p:spPr>
              <a:xfrm>
                <a:off x="6343326" y="3170700"/>
                <a:ext cx="1836274" cy="2598184"/>
              </a:xfrm>
              <a:prstGeom prst="rect">
                <a:avLst/>
              </a:prstGeom>
            </p:spPr>
          </p:pic>
          <p:cxnSp>
            <p:nvCxnSpPr>
              <p:cNvPr id="16" name="Egyenes összekötő 15">
                <a:extLst>
                  <a:ext uri="{FF2B5EF4-FFF2-40B4-BE49-F238E27FC236}">
                    <a16:creationId xmlns:a16="http://schemas.microsoft.com/office/drawing/2014/main" id="{EC806AAC-8A97-4F08-98E3-27F37B4B4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9956" y="3864769"/>
                <a:ext cx="192882" cy="50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gyenes összekötő 16">
                <a:extLst>
                  <a:ext uri="{FF2B5EF4-FFF2-40B4-BE49-F238E27FC236}">
                    <a16:creationId xmlns:a16="http://schemas.microsoft.com/office/drawing/2014/main" id="{8683E5DC-95C1-4535-B4BA-4493E81435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584" y="3869531"/>
                <a:ext cx="192497" cy="452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2" descr="Crying Tears Cry Tear Effect, Tear, Cry, Crying PNG and Vector with  Transparent Background for Free Download | Crying tears, Crying eyes,  Vector free">
                <a:extLst>
                  <a:ext uri="{FF2B5EF4-FFF2-40B4-BE49-F238E27FC236}">
                    <a16:creationId xmlns:a16="http://schemas.microsoft.com/office/drawing/2014/main" id="{E40575C2-F02C-4876-84D3-AFF28B3271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19722" y1="22500" x2="22222" y2="230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71127">
                <a:off x="6951954" y="3882138"/>
                <a:ext cx="540147" cy="540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6" descr="Download scar png images background | TOPpng">
              <a:extLst>
                <a:ext uri="{FF2B5EF4-FFF2-40B4-BE49-F238E27FC236}">
                  <a16:creationId xmlns:a16="http://schemas.microsoft.com/office/drawing/2014/main" id="{ADF10822-0566-448B-8E08-573D6E682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455" y="2895953"/>
              <a:ext cx="290326" cy="29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Scar PNG">
              <a:extLst>
                <a:ext uri="{FF2B5EF4-FFF2-40B4-BE49-F238E27FC236}">
                  <a16:creationId xmlns:a16="http://schemas.microsoft.com/office/drawing/2014/main" id="{A8A1043A-A6E4-4DFC-B1B2-242EE79A2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435" y="3685462"/>
              <a:ext cx="196829" cy="12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Kép 9">
            <a:extLst>
              <a:ext uri="{FF2B5EF4-FFF2-40B4-BE49-F238E27FC236}">
                <a16:creationId xmlns:a16="http://schemas.microsoft.com/office/drawing/2014/main" id="{207445F9-056D-4167-A1E9-897A747047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2908" y="3167541"/>
            <a:ext cx="3340797" cy="31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">
        <p:cut/>
      </p:transition>
    </mc:Choice>
    <mc:Fallback xmlns="">
      <p:transition advClick="0" advTm="200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7293EDD3-14A9-4C48-A340-47F88A602FB6}"/>
              </a:ext>
            </a:extLst>
          </p:cNvPr>
          <p:cNvGrpSpPr/>
          <p:nvPr/>
        </p:nvGrpSpPr>
        <p:grpSpPr>
          <a:xfrm rot="1294672">
            <a:off x="10065882" y="3286533"/>
            <a:ext cx="1999046" cy="2715154"/>
            <a:chOff x="8773073" y="1905170"/>
            <a:chExt cx="1999046" cy="2715154"/>
          </a:xfrm>
        </p:grpSpPr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5EB17844-1889-4D82-999F-4E8B0A8B8DDE}"/>
                </a:ext>
              </a:extLst>
            </p:cNvPr>
            <p:cNvGrpSpPr/>
            <p:nvPr/>
          </p:nvGrpSpPr>
          <p:grpSpPr>
            <a:xfrm rot="1859183">
              <a:off x="8773073" y="1905170"/>
              <a:ext cx="1999046" cy="2715154"/>
              <a:chOff x="7682719" y="3053730"/>
              <a:chExt cx="1999046" cy="2715154"/>
            </a:xfrm>
          </p:grpSpPr>
          <p:pic>
            <p:nvPicPr>
              <p:cNvPr id="16" name="Kép 15">
                <a:extLst>
                  <a:ext uri="{FF2B5EF4-FFF2-40B4-BE49-F238E27FC236}">
                    <a16:creationId xmlns:a16="http://schemas.microsoft.com/office/drawing/2014/main" id="{59F9F4EE-9139-4C12-BEBB-31FF89C8DF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61" b="97852" l="2050" r="97804">
                            <a14:foregroundMark x1="19766" y1="66602" x2="47438" y2="93164"/>
                            <a14:foregroundMark x1="22255" y1="60547" x2="8931" y2="62891"/>
                            <a14:foregroundMark x1="5271" y1="59277" x2="5710" y2="77344"/>
                            <a14:foregroundMark x1="5710" y1="77344" x2="7321" y2="80176"/>
                            <a14:foregroundMark x1="22108" y1="83008" x2="34114" y2="94238"/>
                            <a14:foregroundMark x1="71889" y1="78223" x2="55637" y2="87988"/>
                            <a14:foregroundMark x1="87848" y1="88672" x2="88287" y2="97852"/>
                            <a14:foregroundMark x1="91947" y1="86523" x2="92387" y2="94043"/>
                            <a14:foregroundMark x1="96486" y1="94727" x2="97804" y2="95215"/>
                            <a14:foregroundMark x1="3367" y1="58789" x2="2050" y2="77441"/>
                            <a14:foregroundMark x1="2050" y1="77441" x2="12299" y2="964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07"/>
              <a:stretch/>
            </p:blipFill>
            <p:spPr>
              <a:xfrm flipH="1">
                <a:off x="7682719" y="3053730"/>
                <a:ext cx="1999046" cy="2715154"/>
              </a:xfrm>
              <a:prstGeom prst="rect">
                <a:avLst/>
              </a:prstGeom>
            </p:spPr>
          </p:pic>
          <p:pic>
            <p:nvPicPr>
              <p:cNvPr id="17" name="Picture 4" descr="Free Scared Mouth Png, Download Free Scared Mouth Png png images, Free  ClipArts on Clipart Library">
                <a:extLst>
                  <a:ext uri="{FF2B5EF4-FFF2-40B4-BE49-F238E27FC236}">
                    <a16:creationId xmlns:a16="http://schemas.microsoft.com/office/drawing/2014/main" id="{E48A92DD-B289-4949-84C8-00FD2E8285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523" b="97990" l="3953" r="96838">
                            <a14:foregroundMark x1="96838" y1="59799" x2="92885" y2="58794"/>
                            <a14:foregroundMark x1="71542" y1="19095" x2="71542" y2="19095"/>
                            <a14:foregroundMark x1="69170" y1="15578" x2="57312" y2="14573"/>
                            <a14:foregroundMark x1="54941" y1="13568" x2="43083" y2="14070"/>
                            <a14:foregroundMark x1="43083" y1="11558" x2="53360" y2="10050"/>
                            <a14:foregroundMark x1="42688" y1="8543" x2="35968" y2="11558"/>
                            <a14:foregroundMark x1="48617" y1="5025" x2="51779" y2="4523"/>
                            <a14:foregroundMark x1="90119" y1="91960" x2="90119" y2="91960"/>
                            <a14:foregroundMark x1="10672" y1="92965" x2="10672" y2="92965"/>
                            <a14:foregroundMark x1="3953" y1="89950" x2="3953" y2="89950"/>
                            <a14:foregroundMark x1="76285" y1="17588" x2="77866" y2="18090"/>
                            <a14:foregroundMark x1="7510" y1="97990" x2="7510" y2="97990"/>
                            <a14:backgroundMark x1="8300" y1="98995" x2="8300" y2="98995"/>
                            <a14:backgroundMark x1="8300" y1="98492" x2="8300" y2="984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82242" y="4213133"/>
                <a:ext cx="307977" cy="174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8" descr="Halloween app Zombie Camera, scar_ transparent background PNG clipart |  HiClipart">
              <a:extLst>
                <a:ext uri="{FF2B5EF4-FFF2-40B4-BE49-F238E27FC236}">
                  <a16:creationId xmlns:a16="http://schemas.microsoft.com/office/drawing/2014/main" id="{6551A925-E24C-46AF-89E4-1398D4487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34000" y1="15500" x2="38000" y2="19000"/>
                          <a14:backgroundMark x1="42500" y1="21000" x2="89500" y2="58000"/>
                          <a14:backgroundMark x1="38000" y1="21000" x2="48500" y2="30500"/>
                          <a14:backgroundMark x1="52500" y1="29000" x2="73000" y2="45000"/>
                          <a14:backgroundMark x1="73000" y1="45000" x2="85500" y2="66500"/>
                          <a14:backgroundMark x1="85500" y1="66500" x2="85500" y2="68500"/>
                          <a14:backgroundMark x1="29500" y1="50000" x2="36500" y2="72000"/>
                          <a14:backgroundMark x1="49000" y1="67000" x2="67500" y2="75000"/>
                          <a14:backgroundMark x1="34000" y1="48000" x2="32500" y2="46000"/>
                          <a14:backgroundMark x1="34000" y1="46500" x2="34000" y2="44000"/>
                          <a14:backgroundMark x1="32500" y1="44500" x2="36500" y2="4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85601">
              <a:off x="9746376" y="2951211"/>
              <a:ext cx="234271" cy="23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E09C319F-92E1-4A0F-80A1-7FC752AC0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6527">
              <a:off x="10069483" y="2946919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7575468C-CD60-429A-A65B-5E9629EE7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6963" flipH="1">
              <a:off x="9817091" y="2798076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62610495-A141-4348-8737-C1FD27BBA4C7}"/>
              </a:ext>
            </a:extLst>
          </p:cNvPr>
          <p:cNvGrpSpPr/>
          <p:nvPr/>
        </p:nvGrpSpPr>
        <p:grpSpPr>
          <a:xfrm rot="17835951">
            <a:off x="5177863" y="4291064"/>
            <a:ext cx="1836274" cy="2598184"/>
            <a:chOff x="5509051" y="2449417"/>
            <a:chExt cx="1836274" cy="2598184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B112E26D-0E96-4756-93B1-5C0EC2766B92}"/>
                </a:ext>
              </a:extLst>
            </p:cNvPr>
            <p:cNvGrpSpPr/>
            <p:nvPr/>
          </p:nvGrpSpPr>
          <p:grpSpPr>
            <a:xfrm rot="20475808">
              <a:off x="5509051" y="2449417"/>
              <a:ext cx="1836274" cy="2598184"/>
              <a:chOff x="6343326" y="3170700"/>
              <a:chExt cx="1836274" cy="2598184"/>
            </a:xfrm>
          </p:grpSpPr>
          <p:pic>
            <p:nvPicPr>
              <p:cNvPr id="22" name="Kép 21">
                <a:extLst>
                  <a:ext uri="{FF2B5EF4-FFF2-40B4-BE49-F238E27FC236}">
                    <a16:creationId xmlns:a16="http://schemas.microsoft.com/office/drawing/2014/main" id="{07658C50-13BA-4A17-9ED2-84219AE0CE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668" b="99805" l="6296" r="96340">
                            <a14:foregroundMark x1="27086" y1="61523" x2="36457" y2="78516"/>
                            <a14:foregroundMark x1="36457" y1="78516" x2="36896" y2="78613"/>
                            <a14:foregroundMark x1="79356" y1="60645" x2="70571" y2="83301"/>
                            <a14:foregroundMark x1="89019" y1="74902" x2="79356" y2="85645"/>
                            <a14:foregroundMark x1="74524" y1="56934" x2="96193" y2="70898"/>
                            <a14:foregroundMark x1="96193" y1="70898" x2="94290" y2="86719"/>
                            <a14:foregroundMark x1="32357" y1="54980" x2="15227" y2="70801"/>
                            <a14:foregroundMark x1="15227" y1="70801" x2="10542" y2="90430"/>
                            <a14:foregroundMark x1="27818" y1="90918" x2="96486" y2="93066"/>
                            <a14:foregroundMark x1="6442" y1="77637" x2="13177" y2="93750"/>
                            <a14:foregroundMark x1="12152" y1="93750" x2="67057" y2="96973"/>
                            <a14:foregroundMark x1="67057" y1="96973" x2="78770" y2="99805"/>
                            <a14:foregroundMark x1="90630" y1="95898" x2="87116" y2="96484"/>
                            <a14:foregroundMark x1="42606" y1="9668" x2="49048" y2="9668"/>
                            <a14:backgroundMark x1="19619" y1="20410" x2="18009" y2="35547"/>
                            <a14:backgroundMark x1="81991" y1="17285" x2="89458" y2="337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26"/>
              <a:stretch/>
            </p:blipFill>
            <p:spPr>
              <a:xfrm>
                <a:off x="6343326" y="3170700"/>
                <a:ext cx="1836274" cy="2598184"/>
              </a:xfrm>
              <a:prstGeom prst="rect">
                <a:avLst/>
              </a:prstGeom>
            </p:spPr>
          </p:pic>
          <p:cxnSp>
            <p:nvCxnSpPr>
              <p:cNvPr id="23" name="Egyenes összekötő 22">
                <a:extLst>
                  <a:ext uri="{FF2B5EF4-FFF2-40B4-BE49-F238E27FC236}">
                    <a16:creationId xmlns:a16="http://schemas.microsoft.com/office/drawing/2014/main" id="{6C42A543-EC5B-449C-BF89-B6FF9415B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9956" y="3864769"/>
                <a:ext cx="192882" cy="50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gyenes összekötő 23">
                <a:extLst>
                  <a:ext uri="{FF2B5EF4-FFF2-40B4-BE49-F238E27FC236}">
                    <a16:creationId xmlns:a16="http://schemas.microsoft.com/office/drawing/2014/main" id="{94590FF2-0881-47E4-843D-9763973F5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584" y="3869531"/>
                <a:ext cx="192497" cy="452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" descr="Crying Tears Cry Tear Effect, Tear, Cry, Crying PNG and Vector with  Transparent Background for Free Download | Crying tears, Crying eyes,  Vector free">
                <a:extLst>
                  <a:ext uri="{FF2B5EF4-FFF2-40B4-BE49-F238E27FC236}">
                    <a16:creationId xmlns:a16="http://schemas.microsoft.com/office/drawing/2014/main" id="{C6D9705D-14F5-4CD4-9EAC-C2C67A1619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19722" y1="22500" x2="22222" y2="230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71127">
                <a:off x="6951954" y="3882138"/>
                <a:ext cx="540147" cy="540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6" descr="Download scar png images background | TOPpng">
              <a:extLst>
                <a:ext uri="{FF2B5EF4-FFF2-40B4-BE49-F238E27FC236}">
                  <a16:creationId xmlns:a16="http://schemas.microsoft.com/office/drawing/2014/main" id="{DFA5A5E5-F1BE-4DB5-AFB4-7768F22BA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455" y="2895953"/>
              <a:ext cx="290326" cy="29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Scar PNG">
              <a:extLst>
                <a:ext uri="{FF2B5EF4-FFF2-40B4-BE49-F238E27FC236}">
                  <a16:creationId xmlns:a16="http://schemas.microsoft.com/office/drawing/2014/main" id="{9492771E-AE03-4E91-882F-78681BDDF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435" y="3685462"/>
              <a:ext cx="196829" cy="12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Kép 1">
            <a:extLst>
              <a:ext uri="{FF2B5EF4-FFF2-40B4-BE49-F238E27FC236}">
                <a16:creationId xmlns:a16="http://schemas.microsoft.com/office/drawing/2014/main" id="{6751683A-DDE3-4570-907E-7CD7FDE1F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0851" y="4525717"/>
            <a:ext cx="1616869" cy="18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">
        <p:cut/>
      </p:transition>
    </mc:Choice>
    <mc:Fallback xmlns="">
      <p:transition advClick="0" advTm="200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F3F69D93-10A9-4E76-B913-CF3F215D757E}"/>
              </a:ext>
            </a:extLst>
          </p:cNvPr>
          <p:cNvGrpSpPr/>
          <p:nvPr/>
        </p:nvGrpSpPr>
        <p:grpSpPr>
          <a:xfrm rot="3515611">
            <a:off x="9834899" y="4292465"/>
            <a:ext cx="1999046" cy="2715154"/>
            <a:chOff x="8773073" y="1905170"/>
            <a:chExt cx="1999046" cy="2715154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76D15E4C-6036-482C-8690-D80229B620D8}"/>
                </a:ext>
              </a:extLst>
            </p:cNvPr>
            <p:cNvGrpSpPr/>
            <p:nvPr/>
          </p:nvGrpSpPr>
          <p:grpSpPr>
            <a:xfrm rot="1859183">
              <a:off x="8773073" y="1905170"/>
              <a:ext cx="1999046" cy="2715154"/>
              <a:chOff x="7682719" y="3053730"/>
              <a:chExt cx="1999046" cy="2715154"/>
            </a:xfrm>
          </p:grpSpPr>
          <p:pic>
            <p:nvPicPr>
              <p:cNvPr id="31" name="Kép 30">
                <a:extLst>
                  <a:ext uri="{FF2B5EF4-FFF2-40B4-BE49-F238E27FC236}">
                    <a16:creationId xmlns:a16="http://schemas.microsoft.com/office/drawing/2014/main" id="{35EAB617-F542-4493-8AAE-86BDA6CBF7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61" b="97852" l="2050" r="97804">
                            <a14:foregroundMark x1="19766" y1="66602" x2="47438" y2="93164"/>
                            <a14:foregroundMark x1="22255" y1="60547" x2="8931" y2="62891"/>
                            <a14:foregroundMark x1="5271" y1="59277" x2="5710" y2="77344"/>
                            <a14:foregroundMark x1="5710" y1="77344" x2="7321" y2="80176"/>
                            <a14:foregroundMark x1="22108" y1="83008" x2="34114" y2="94238"/>
                            <a14:foregroundMark x1="71889" y1="78223" x2="55637" y2="87988"/>
                            <a14:foregroundMark x1="87848" y1="88672" x2="88287" y2="97852"/>
                            <a14:foregroundMark x1="91947" y1="86523" x2="92387" y2="94043"/>
                            <a14:foregroundMark x1="96486" y1="94727" x2="97804" y2="95215"/>
                            <a14:foregroundMark x1="3367" y1="58789" x2="2050" y2="77441"/>
                            <a14:foregroundMark x1="2050" y1="77441" x2="12299" y2="964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07"/>
              <a:stretch/>
            </p:blipFill>
            <p:spPr>
              <a:xfrm flipH="1">
                <a:off x="7682719" y="3053730"/>
                <a:ext cx="1999046" cy="2715154"/>
              </a:xfrm>
              <a:prstGeom prst="rect">
                <a:avLst/>
              </a:prstGeom>
            </p:spPr>
          </p:pic>
          <p:pic>
            <p:nvPicPr>
              <p:cNvPr id="32" name="Picture 4" descr="Free Scared Mouth Png, Download Free Scared Mouth Png png images, Free  ClipArts on Clipart Library">
                <a:extLst>
                  <a:ext uri="{FF2B5EF4-FFF2-40B4-BE49-F238E27FC236}">
                    <a16:creationId xmlns:a16="http://schemas.microsoft.com/office/drawing/2014/main" id="{DCFFC4E1-3CE7-4834-A223-20A013746D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523" b="97990" l="3953" r="96838">
                            <a14:foregroundMark x1="96838" y1="59799" x2="92885" y2="58794"/>
                            <a14:foregroundMark x1="71542" y1="19095" x2="71542" y2="19095"/>
                            <a14:foregroundMark x1="69170" y1="15578" x2="57312" y2="14573"/>
                            <a14:foregroundMark x1="54941" y1="13568" x2="43083" y2="14070"/>
                            <a14:foregroundMark x1="43083" y1="11558" x2="53360" y2="10050"/>
                            <a14:foregroundMark x1="42688" y1="8543" x2="35968" y2="11558"/>
                            <a14:foregroundMark x1="48617" y1="5025" x2="51779" y2="4523"/>
                            <a14:foregroundMark x1="90119" y1="91960" x2="90119" y2="91960"/>
                            <a14:foregroundMark x1="10672" y1="92965" x2="10672" y2="92965"/>
                            <a14:foregroundMark x1="3953" y1="89950" x2="3953" y2="89950"/>
                            <a14:foregroundMark x1="76285" y1="17588" x2="77866" y2="18090"/>
                            <a14:foregroundMark x1="7510" y1="97990" x2="7510" y2="97990"/>
                            <a14:backgroundMark x1="8300" y1="98995" x2="8300" y2="98995"/>
                            <a14:backgroundMark x1="8300" y1="98492" x2="8300" y2="984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82242" y="4213133"/>
                <a:ext cx="307977" cy="174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8" descr="Halloween app Zombie Camera, scar_ transparent background PNG clipart |  HiClipart">
              <a:extLst>
                <a:ext uri="{FF2B5EF4-FFF2-40B4-BE49-F238E27FC236}">
                  <a16:creationId xmlns:a16="http://schemas.microsoft.com/office/drawing/2014/main" id="{314D12D1-5475-45BD-924B-05A44ED61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34000" y1="15500" x2="38000" y2="19000"/>
                          <a14:backgroundMark x1="42500" y1="21000" x2="89500" y2="58000"/>
                          <a14:backgroundMark x1="38000" y1="21000" x2="48500" y2="30500"/>
                          <a14:backgroundMark x1="52500" y1="29000" x2="73000" y2="45000"/>
                          <a14:backgroundMark x1="73000" y1="45000" x2="85500" y2="66500"/>
                          <a14:backgroundMark x1="85500" y1="66500" x2="85500" y2="68500"/>
                          <a14:backgroundMark x1="29500" y1="50000" x2="36500" y2="72000"/>
                          <a14:backgroundMark x1="49000" y1="67000" x2="67500" y2="75000"/>
                          <a14:backgroundMark x1="34000" y1="48000" x2="32500" y2="46000"/>
                          <a14:backgroundMark x1="34000" y1="46500" x2="34000" y2="44000"/>
                          <a14:backgroundMark x1="32500" y1="44500" x2="36500" y2="4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85601">
              <a:off x="9746376" y="2951211"/>
              <a:ext cx="234271" cy="23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879E32C7-B0D1-411F-BE78-7816DAB5B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6527">
              <a:off x="10069483" y="2946919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D9223D96-404C-43A4-B6FB-EB31F023D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6963" flipH="1">
              <a:off x="9817091" y="2798076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Kép 1">
            <a:extLst>
              <a:ext uri="{FF2B5EF4-FFF2-40B4-BE49-F238E27FC236}">
                <a16:creationId xmlns:a16="http://schemas.microsoft.com/office/drawing/2014/main" id="{B1B511DF-6E50-4599-8703-A500DED671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0776" y="5333726"/>
            <a:ext cx="663920" cy="698863"/>
          </a:xfrm>
          <a:prstGeom prst="rect">
            <a:avLst/>
          </a:prstGeom>
        </p:spPr>
      </p:pic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55534A23-4F08-4DC1-8E57-6A72440294A7}"/>
              </a:ext>
            </a:extLst>
          </p:cNvPr>
          <p:cNvGrpSpPr/>
          <p:nvPr/>
        </p:nvGrpSpPr>
        <p:grpSpPr>
          <a:xfrm rot="17835951">
            <a:off x="5177863" y="4291064"/>
            <a:ext cx="1836274" cy="2598184"/>
            <a:chOff x="5509051" y="2449417"/>
            <a:chExt cx="1836274" cy="2598184"/>
          </a:xfrm>
        </p:grpSpPr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95A27FAC-030E-463E-8B85-AF839412A0BD}"/>
                </a:ext>
              </a:extLst>
            </p:cNvPr>
            <p:cNvGrpSpPr/>
            <p:nvPr/>
          </p:nvGrpSpPr>
          <p:grpSpPr>
            <a:xfrm rot="20475808">
              <a:off x="5509051" y="2449417"/>
              <a:ext cx="1836274" cy="2598184"/>
              <a:chOff x="6343326" y="3170700"/>
              <a:chExt cx="1836274" cy="2598184"/>
            </a:xfrm>
          </p:grpSpPr>
          <p:pic>
            <p:nvPicPr>
              <p:cNvPr id="37" name="Kép 36">
                <a:extLst>
                  <a:ext uri="{FF2B5EF4-FFF2-40B4-BE49-F238E27FC236}">
                    <a16:creationId xmlns:a16="http://schemas.microsoft.com/office/drawing/2014/main" id="{AAA0629D-D82E-4FA8-BB2E-D50C98198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668" b="99805" l="6296" r="96340">
                            <a14:foregroundMark x1="27086" y1="61523" x2="36457" y2="78516"/>
                            <a14:foregroundMark x1="36457" y1="78516" x2="36896" y2="78613"/>
                            <a14:foregroundMark x1="79356" y1="60645" x2="70571" y2="83301"/>
                            <a14:foregroundMark x1="89019" y1="74902" x2="79356" y2="85645"/>
                            <a14:foregroundMark x1="74524" y1="56934" x2="96193" y2="70898"/>
                            <a14:foregroundMark x1="96193" y1="70898" x2="94290" y2="86719"/>
                            <a14:foregroundMark x1="32357" y1="54980" x2="15227" y2="70801"/>
                            <a14:foregroundMark x1="15227" y1="70801" x2="10542" y2="90430"/>
                            <a14:foregroundMark x1="27818" y1="90918" x2="96486" y2="93066"/>
                            <a14:foregroundMark x1="6442" y1="77637" x2="13177" y2="93750"/>
                            <a14:foregroundMark x1="12152" y1="93750" x2="67057" y2="96973"/>
                            <a14:foregroundMark x1="67057" y1="96973" x2="78770" y2="99805"/>
                            <a14:foregroundMark x1="90630" y1="95898" x2="87116" y2="96484"/>
                            <a14:foregroundMark x1="42606" y1="9668" x2="49048" y2="9668"/>
                            <a14:backgroundMark x1="19619" y1="20410" x2="18009" y2="35547"/>
                            <a14:backgroundMark x1="81991" y1="17285" x2="89458" y2="337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26"/>
              <a:stretch/>
            </p:blipFill>
            <p:spPr>
              <a:xfrm>
                <a:off x="6343326" y="3170700"/>
                <a:ext cx="1836274" cy="2598184"/>
              </a:xfrm>
              <a:prstGeom prst="rect">
                <a:avLst/>
              </a:prstGeom>
            </p:spPr>
          </p:pic>
          <p:cxnSp>
            <p:nvCxnSpPr>
              <p:cNvPr id="38" name="Egyenes összekötő 37">
                <a:extLst>
                  <a:ext uri="{FF2B5EF4-FFF2-40B4-BE49-F238E27FC236}">
                    <a16:creationId xmlns:a16="http://schemas.microsoft.com/office/drawing/2014/main" id="{C95E0BC6-D311-4764-BA50-61FC810E5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9956" y="3864769"/>
                <a:ext cx="192882" cy="50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gyenes összekötő 38">
                <a:extLst>
                  <a:ext uri="{FF2B5EF4-FFF2-40B4-BE49-F238E27FC236}">
                    <a16:creationId xmlns:a16="http://schemas.microsoft.com/office/drawing/2014/main" id="{C846FBCC-4D75-47E3-B13F-914EC4692F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584" y="3869531"/>
                <a:ext cx="192497" cy="452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Picture 2" descr="Crying Tears Cry Tear Effect, Tear, Cry, Crying PNG and Vector with  Transparent Background for Free Download | Crying tears, Crying eyes,  Vector free">
                <a:extLst>
                  <a:ext uri="{FF2B5EF4-FFF2-40B4-BE49-F238E27FC236}">
                    <a16:creationId xmlns:a16="http://schemas.microsoft.com/office/drawing/2014/main" id="{2089F8FB-AB73-48FF-89D6-90DC70330C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>
                            <a14:foregroundMark x1="19722" y1="22500" x2="22222" y2="230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71127">
                <a:off x="6951954" y="3882138"/>
                <a:ext cx="540147" cy="540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6" descr="Download scar png images background | TOPpng">
              <a:extLst>
                <a:ext uri="{FF2B5EF4-FFF2-40B4-BE49-F238E27FC236}">
                  <a16:creationId xmlns:a16="http://schemas.microsoft.com/office/drawing/2014/main" id="{597BB8B4-DA38-4153-A281-2803E6406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455" y="2895953"/>
              <a:ext cx="290326" cy="29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Scar PNG">
              <a:extLst>
                <a:ext uri="{FF2B5EF4-FFF2-40B4-BE49-F238E27FC236}">
                  <a16:creationId xmlns:a16="http://schemas.microsoft.com/office/drawing/2014/main" id="{DD416456-C0E3-4D38-B7A2-D6C73A209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435" y="3685462"/>
              <a:ext cx="196829" cy="12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Szorzás jele 40">
            <a:extLst>
              <a:ext uri="{FF2B5EF4-FFF2-40B4-BE49-F238E27FC236}">
                <a16:creationId xmlns:a16="http://schemas.microsoft.com/office/drawing/2014/main" id="{797D1792-A3A4-4C12-883F-E74C2A75E9B8}"/>
              </a:ext>
            </a:extLst>
          </p:cNvPr>
          <p:cNvSpPr/>
          <p:nvPr/>
        </p:nvSpPr>
        <p:spPr>
          <a:xfrm>
            <a:off x="11114479" y="5463216"/>
            <a:ext cx="318518" cy="32623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Szorzás jele 41">
            <a:extLst>
              <a:ext uri="{FF2B5EF4-FFF2-40B4-BE49-F238E27FC236}">
                <a16:creationId xmlns:a16="http://schemas.microsoft.com/office/drawing/2014/main" id="{E8C0AC05-DAEA-4ED1-BFF6-FF1E4CE9FB6F}"/>
              </a:ext>
            </a:extLst>
          </p:cNvPr>
          <p:cNvSpPr/>
          <p:nvPr/>
        </p:nvSpPr>
        <p:spPr>
          <a:xfrm>
            <a:off x="11103989" y="5781108"/>
            <a:ext cx="318518" cy="32623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4" name="Szorzás jele 43">
            <a:extLst>
              <a:ext uri="{FF2B5EF4-FFF2-40B4-BE49-F238E27FC236}">
                <a16:creationId xmlns:a16="http://schemas.microsoft.com/office/drawing/2014/main" id="{B29CC3C7-AAA8-41F1-A45D-BBA69EF4BF93}"/>
              </a:ext>
            </a:extLst>
          </p:cNvPr>
          <p:cNvSpPr/>
          <p:nvPr/>
        </p:nvSpPr>
        <p:spPr>
          <a:xfrm>
            <a:off x="5434621" y="5237239"/>
            <a:ext cx="318518" cy="32623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Szorzás jele 44">
            <a:extLst>
              <a:ext uri="{FF2B5EF4-FFF2-40B4-BE49-F238E27FC236}">
                <a16:creationId xmlns:a16="http://schemas.microsoft.com/office/drawing/2014/main" id="{53CC9CDF-279A-41FC-826A-913C9051149A}"/>
              </a:ext>
            </a:extLst>
          </p:cNvPr>
          <p:cNvSpPr/>
          <p:nvPr/>
        </p:nvSpPr>
        <p:spPr>
          <a:xfrm>
            <a:off x="5415585" y="5552896"/>
            <a:ext cx="318518" cy="32623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1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">
        <p:cut/>
      </p:transition>
    </mc:Choice>
    <mc:Fallback xmlns="">
      <p:transition advClick="0" advTm="200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0E4BD499-87CB-4C54-9828-E669103B7C5A}"/>
              </a:ext>
            </a:extLst>
          </p:cNvPr>
          <p:cNvGrpSpPr/>
          <p:nvPr/>
        </p:nvGrpSpPr>
        <p:grpSpPr>
          <a:xfrm rot="16677526">
            <a:off x="5177863" y="4295982"/>
            <a:ext cx="1836274" cy="2598184"/>
            <a:chOff x="6343326" y="3170700"/>
            <a:chExt cx="1836274" cy="2598184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A6C16868-90B7-47C5-A7D3-01F394A60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68" b="99805" l="6296" r="96340">
                          <a14:foregroundMark x1="27086" y1="61523" x2="36457" y2="78516"/>
                          <a14:foregroundMark x1="36457" y1="78516" x2="36896" y2="78613"/>
                          <a14:foregroundMark x1="79356" y1="60645" x2="70571" y2="83301"/>
                          <a14:foregroundMark x1="89019" y1="74902" x2="79356" y2="85645"/>
                          <a14:foregroundMark x1="74524" y1="56934" x2="96193" y2="70898"/>
                          <a14:foregroundMark x1="96193" y1="70898" x2="94290" y2="86719"/>
                          <a14:foregroundMark x1="32357" y1="54980" x2="15227" y2="70801"/>
                          <a14:foregroundMark x1="15227" y1="70801" x2="10542" y2="90430"/>
                          <a14:foregroundMark x1="27818" y1="90918" x2="96486" y2="93066"/>
                          <a14:foregroundMark x1="6442" y1="77637" x2="13177" y2="93750"/>
                          <a14:foregroundMark x1="12152" y1="93750" x2="67057" y2="96973"/>
                          <a14:foregroundMark x1="67057" y1="96973" x2="78770" y2="99805"/>
                          <a14:foregroundMark x1="90630" y1="95898" x2="87116" y2="96484"/>
                          <a14:foregroundMark x1="42606" y1="9668" x2="49048" y2="9668"/>
                          <a14:backgroundMark x1="19619" y1="20410" x2="18009" y2="35547"/>
                          <a14:backgroundMark x1="81991" y1="17285" x2="89458" y2="337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26"/>
            <a:stretch/>
          </p:blipFill>
          <p:spPr>
            <a:xfrm>
              <a:off x="6343326" y="3170700"/>
              <a:ext cx="1836274" cy="2598184"/>
            </a:xfrm>
            <a:prstGeom prst="rect">
              <a:avLst/>
            </a:prstGeom>
          </p:spPr>
        </p:pic>
        <p:cxnSp>
          <p:nvCxnSpPr>
            <p:cNvPr id="4" name="Egyenes összekötő 3">
              <a:extLst>
                <a:ext uri="{FF2B5EF4-FFF2-40B4-BE49-F238E27FC236}">
                  <a16:creationId xmlns:a16="http://schemas.microsoft.com/office/drawing/2014/main" id="{0D1ACCEB-24AE-46A3-9D54-5058A0E5BC41}"/>
                </a:ext>
              </a:extLst>
            </p:cNvPr>
            <p:cNvCxnSpPr>
              <a:cxnSpLocks/>
            </p:cNvCxnSpPr>
            <p:nvPr/>
          </p:nvCxnSpPr>
          <p:spPr>
            <a:xfrm>
              <a:off x="7269956" y="3864769"/>
              <a:ext cx="192882" cy="500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gyenes összekötő 4">
              <a:extLst>
                <a:ext uri="{FF2B5EF4-FFF2-40B4-BE49-F238E27FC236}">
                  <a16:creationId xmlns:a16="http://schemas.microsoft.com/office/drawing/2014/main" id="{4FC95DB8-25EE-426A-B01F-2821AE50B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584" y="3869531"/>
              <a:ext cx="192497" cy="45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rying Tears Cry Tear Effect, Tear, Cry, Crying PNG and Vector with  Transparent Background for Free Download | Crying tears, Crying eyes,  Vector free">
              <a:extLst>
                <a:ext uri="{FF2B5EF4-FFF2-40B4-BE49-F238E27FC236}">
                  <a16:creationId xmlns:a16="http://schemas.microsoft.com/office/drawing/2014/main" id="{1D03613E-382F-4604-AF86-F65120B05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9722" y1="22500" x2="22222" y2="23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1127">
              <a:off x="6951954" y="3882138"/>
              <a:ext cx="540147" cy="54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4BFEC259-36CE-4032-ADB0-CCCB8ACBD0E7}"/>
              </a:ext>
            </a:extLst>
          </p:cNvPr>
          <p:cNvGrpSpPr/>
          <p:nvPr/>
        </p:nvGrpSpPr>
        <p:grpSpPr>
          <a:xfrm rot="3515611">
            <a:off x="9834899" y="4292465"/>
            <a:ext cx="1999046" cy="2715154"/>
            <a:chOff x="8773073" y="1905170"/>
            <a:chExt cx="1999046" cy="2715154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581D29FE-5B63-46D2-9C2B-B51FFA6369CE}"/>
                </a:ext>
              </a:extLst>
            </p:cNvPr>
            <p:cNvGrpSpPr/>
            <p:nvPr/>
          </p:nvGrpSpPr>
          <p:grpSpPr>
            <a:xfrm rot="1859183">
              <a:off x="8773073" y="1905170"/>
              <a:ext cx="1999046" cy="2715154"/>
              <a:chOff x="7682719" y="3053730"/>
              <a:chExt cx="1999046" cy="2715154"/>
            </a:xfrm>
          </p:grpSpPr>
          <p:pic>
            <p:nvPicPr>
              <p:cNvPr id="23" name="Kép 22">
                <a:extLst>
                  <a:ext uri="{FF2B5EF4-FFF2-40B4-BE49-F238E27FC236}">
                    <a16:creationId xmlns:a16="http://schemas.microsoft.com/office/drawing/2014/main" id="{D651A34E-98D2-48FC-945C-4888899220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61" b="97852" l="2050" r="97804">
                            <a14:foregroundMark x1="19766" y1="66602" x2="47438" y2="93164"/>
                            <a14:foregroundMark x1="22255" y1="60547" x2="8931" y2="62891"/>
                            <a14:foregroundMark x1="5271" y1="59277" x2="5710" y2="77344"/>
                            <a14:foregroundMark x1="5710" y1="77344" x2="7321" y2="80176"/>
                            <a14:foregroundMark x1="22108" y1="83008" x2="34114" y2="94238"/>
                            <a14:foregroundMark x1="71889" y1="78223" x2="55637" y2="87988"/>
                            <a14:foregroundMark x1="87848" y1="88672" x2="88287" y2="97852"/>
                            <a14:foregroundMark x1="91947" y1="86523" x2="92387" y2="94043"/>
                            <a14:foregroundMark x1="96486" y1="94727" x2="97804" y2="95215"/>
                            <a14:foregroundMark x1="3367" y1="58789" x2="2050" y2="77441"/>
                            <a14:foregroundMark x1="2050" y1="77441" x2="12299" y2="964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07"/>
              <a:stretch/>
            </p:blipFill>
            <p:spPr>
              <a:xfrm flipH="1">
                <a:off x="7682719" y="3053730"/>
                <a:ext cx="1999046" cy="2715154"/>
              </a:xfrm>
              <a:prstGeom prst="rect">
                <a:avLst/>
              </a:prstGeom>
            </p:spPr>
          </p:pic>
          <p:pic>
            <p:nvPicPr>
              <p:cNvPr id="24" name="Picture 4" descr="Free Scared Mouth Png, Download Free Scared Mouth Png png images, Free  ClipArts on Clipart Library">
                <a:extLst>
                  <a:ext uri="{FF2B5EF4-FFF2-40B4-BE49-F238E27FC236}">
                    <a16:creationId xmlns:a16="http://schemas.microsoft.com/office/drawing/2014/main" id="{C2DF1FD7-42A6-4975-9178-E283D4948C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3" b="97990" l="3953" r="96838">
                            <a14:foregroundMark x1="96838" y1="59799" x2="92885" y2="58794"/>
                            <a14:foregroundMark x1="71542" y1="19095" x2="71542" y2="19095"/>
                            <a14:foregroundMark x1="69170" y1="15578" x2="57312" y2="14573"/>
                            <a14:foregroundMark x1="54941" y1="13568" x2="43083" y2="14070"/>
                            <a14:foregroundMark x1="43083" y1="11558" x2="53360" y2="10050"/>
                            <a14:foregroundMark x1="42688" y1="8543" x2="35968" y2="11558"/>
                            <a14:foregroundMark x1="48617" y1="5025" x2="51779" y2="4523"/>
                            <a14:foregroundMark x1="90119" y1="91960" x2="90119" y2="91960"/>
                            <a14:foregroundMark x1="10672" y1="92965" x2="10672" y2="92965"/>
                            <a14:foregroundMark x1="3953" y1="89950" x2="3953" y2="89950"/>
                            <a14:foregroundMark x1="76285" y1="17588" x2="77866" y2="18090"/>
                            <a14:foregroundMark x1="7510" y1="97990" x2="7510" y2="97990"/>
                            <a14:backgroundMark x1="8300" y1="98995" x2="8300" y2="98995"/>
                            <a14:backgroundMark x1="8300" y1="98492" x2="8300" y2="984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82242" y="4213133"/>
                <a:ext cx="307977" cy="174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8" descr="Halloween app Zombie Camera, scar_ transparent background PNG clipart |  HiClipart">
              <a:extLst>
                <a:ext uri="{FF2B5EF4-FFF2-40B4-BE49-F238E27FC236}">
                  <a16:creationId xmlns:a16="http://schemas.microsoft.com/office/drawing/2014/main" id="{B86F04A0-AB23-4C28-AA88-2EDFDBB66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backgroundMark x1="34000" y1="15500" x2="38000" y2="19000"/>
                          <a14:backgroundMark x1="42500" y1="21000" x2="89500" y2="58000"/>
                          <a14:backgroundMark x1="38000" y1="21000" x2="48500" y2="30500"/>
                          <a14:backgroundMark x1="52500" y1="29000" x2="73000" y2="45000"/>
                          <a14:backgroundMark x1="73000" y1="45000" x2="85500" y2="66500"/>
                          <a14:backgroundMark x1="85500" y1="66500" x2="85500" y2="68500"/>
                          <a14:backgroundMark x1="29500" y1="50000" x2="36500" y2="72000"/>
                          <a14:backgroundMark x1="49000" y1="67000" x2="67500" y2="75000"/>
                          <a14:backgroundMark x1="34000" y1="48000" x2="32500" y2="46000"/>
                          <a14:backgroundMark x1="34000" y1="46500" x2="34000" y2="44000"/>
                          <a14:backgroundMark x1="32500" y1="44500" x2="36500" y2="4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85601">
              <a:off x="9746376" y="2951211"/>
              <a:ext cx="234271" cy="23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9A0CD70A-2840-4228-A448-C5BA9E09A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6527">
              <a:off x="10069483" y="2946919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18,844 Bloody eye Images, Stock Photos &amp; Vectors | Shutterstock">
              <a:extLst>
                <a:ext uri="{FF2B5EF4-FFF2-40B4-BE49-F238E27FC236}">
                  <a16:creationId xmlns:a16="http://schemas.microsoft.com/office/drawing/2014/main" id="{2EFD33B6-4624-4248-B9F4-39FFFABE6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backgroundMark x1="43864" y1="77857" x2="58225" y2="76786"/>
                          <a14:backgroundMark x1="58225" y1="76786" x2="72846" y2="70000"/>
                          <a14:backgroundMark x1="82245" y1="50714" x2="56919" y2="68571"/>
                          <a14:backgroundMark x1="60836" y1="67143" x2="28721" y2="66071"/>
                          <a14:backgroundMark x1="18799" y1="36071" x2="13577" y2="41786"/>
                          <a14:backgroundMark x1="20627" y1="40000" x2="19582" y2="45357"/>
                          <a14:backgroundMark x1="53786" y1="60714" x2="62141" y2="60000"/>
                          <a14:backgroundMark x1="63185" y1="58571" x2="59269" y2="5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6963" flipH="1">
              <a:off x="9817091" y="2798076"/>
              <a:ext cx="311216" cy="22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5F7E4FDB-F742-489A-96FD-09F7A264D5BA}"/>
              </a:ext>
            </a:extLst>
          </p:cNvPr>
          <p:cNvGrpSpPr/>
          <p:nvPr/>
        </p:nvGrpSpPr>
        <p:grpSpPr>
          <a:xfrm rot="17835951">
            <a:off x="5177863" y="4291064"/>
            <a:ext cx="1836274" cy="2598184"/>
            <a:chOff x="5509051" y="2449417"/>
            <a:chExt cx="1836274" cy="2598184"/>
          </a:xfrm>
        </p:grpSpPr>
        <p:grpSp>
          <p:nvGrpSpPr>
            <p:cNvPr id="26" name="Csoportba foglalás 25">
              <a:extLst>
                <a:ext uri="{FF2B5EF4-FFF2-40B4-BE49-F238E27FC236}">
                  <a16:creationId xmlns:a16="http://schemas.microsoft.com/office/drawing/2014/main" id="{1FBB2733-ABE3-4B4F-99D6-C41D6ED00901}"/>
                </a:ext>
              </a:extLst>
            </p:cNvPr>
            <p:cNvGrpSpPr/>
            <p:nvPr/>
          </p:nvGrpSpPr>
          <p:grpSpPr>
            <a:xfrm rot="20475808">
              <a:off x="5509051" y="2449417"/>
              <a:ext cx="1836274" cy="2598184"/>
              <a:chOff x="6343326" y="3170700"/>
              <a:chExt cx="1836274" cy="2598184"/>
            </a:xfrm>
          </p:grpSpPr>
          <p:pic>
            <p:nvPicPr>
              <p:cNvPr id="29" name="Kép 28">
                <a:extLst>
                  <a:ext uri="{FF2B5EF4-FFF2-40B4-BE49-F238E27FC236}">
                    <a16:creationId xmlns:a16="http://schemas.microsoft.com/office/drawing/2014/main" id="{F84E9276-16C5-4F5E-B84F-D1CD037E70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668" b="99805" l="6296" r="96340">
                            <a14:foregroundMark x1="27086" y1="61523" x2="36457" y2="78516"/>
                            <a14:foregroundMark x1="36457" y1="78516" x2="36896" y2="78613"/>
                            <a14:foregroundMark x1="79356" y1="60645" x2="70571" y2="83301"/>
                            <a14:foregroundMark x1="89019" y1="74902" x2="79356" y2="85645"/>
                            <a14:foregroundMark x1="74524" y1="56934" x2="96193" y2="70898"/>
                            <a14:foregroundMark x1="96193" y1="70898" x2="94290" y2="86719"/>
                            <a14:foregroundMark x1="32357" y1="54980" x2="15227" y2="70801"/>
                            <a14:foregroundMark x1="15227" y1="70801" x2="10542" y2="90430"/>
                            <a14:foregroundMark x1="27818" y1="90918" x2="96486" y2="93066"/>
                            <a14:foregroundMark x1="6442" y1="77637" x2="13177" y2="93750"/>
                            <a14:foregroundMark x1="12152" y1="93750" x2="67057" y2="96973"/>
                            <a14:foregroundMark x1="67057" y1="96973" x2="78770" y2="99805"/>
                            <a14:foregroundMark x1="90630" y1="95898" x2="87116" y2="96484"/>
                            <a14:foregroundMark x1="42606" y1="9668" x2="49048" y2="9668"/>
                            <a14:backgroundMark x1="19619" y1="20410" x2="18009" y2="35547"/>
                            <a14:backgroundMark x1="81991" y1="17285" x2="89458" y2="337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26"/>
              <a:stretch/>
            </p:blipFill>
            <p:spPr>
              <a:xfrm>
                <a:off x="6343326" y="3170700"/>
                <a:ext cx="1836274" cy="2598184"/>
              </a:xfrm>
              <a:prstGeom prst="rect">
                <a:avLst/>
              </a:prstGeom>
            </p:spPr>
          </p:pic>
          <p:cxnSp>
            <p:nvCxnSpPr>
              <p:cNvPr id="30" name="Egyenes összekötő 29">
                <a:extLst>
                  <a:ext uri="{FF2B5EF4-FFF2-40B4-BE49-F238E27FC236}">
                    <a16:creationId xmlns:a16="http://schemas.microsoft.com/office/drawing/2014/main" id="{7F6D6255-6357-4562-B854-40CDE3C13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9956" y="3864769"/>
                <a:ext cx="192882" cy="50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>
                <a:extLst>
                  <a:ext uri="{FF2B5EF4-FFF2-40B4-BE49-F238E27FC236}">
                    <a16:creationId xmlns:a16="http://schemas.microsoft.com/office/drawing/2014/main" id="{5B875C1C-1BB0-429A-A0CE-E0E81CC0F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584" y="3869531"/>
                <a:ext cx="192497" cy="452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2" descr="Crying Tears Cry Tear Effect, Tear, Cry, Crying PNG and Vector with  Transparent Background for Free Download | Crying tears, Crying eyes,  Vector free">
                <a:extLst>
                  <a:ext uri="{FF2B5EF4-FFF2-40B4-BE49-F238E27FC236}">
                    <a16:creationId xmlns:a16="http://schemas.microsoft.com/office/drawing/2014/main" id="{867AC7D4-3605-486A-B786-54477036EC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19722" y1="22500" x2="22222" y2="230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71127">
                <a:off x="6951954" y="3882138"/>
                <a:ext cx="540147" cy="540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7" name="Picture 6" descr="Download scar png images background | TOPpng">
              <a:extLst>
                <a:ext uri="{FF2B5EF4-FFF2-40B4-BE49-F238E27FC236}">
                  <a16:creationId xmlns:a16="http://schemas.microsoft.com/office/drawing/2014/main" id="{8AF5F943-EDE3-478E-9581-EC4EDFD9B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455" y="2895953"/>
              <a:ext cx="290326" cy="29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Scar PNG">
              <a:extLst>
                <a:ext uri="{FF2B5EF4-FFF2-40B4-BE49-F238E27FC236}">
                  <a16:creationId xmlns:a16="http://schemas.microsoft.com/office/drawing/2014/main" id="{A0C3B1F1-008D-48CB-B008-1B4BE46E1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435" y="3685462"/>
              <a:ext cx="196829" cy="12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Szorzás jele 32">
            <a:extLst>
              <a:ext uri="{FF2B5EF4-FFF2-40B4-BE49-F238E27FC236}">
                <a16:creationId xmlns:a16="http://schemas.microsoft.com/office/drawing/2014/main" id="{CB6F7410-3065-4FF0-A82E-4AEBD1DA4335}"/>
              </a:ext>
            </a:extLst>
          </p:cNvPr>
          <p:cNvSpPr/>
          <p:nvPr/>
        </p:nvSpPr>
        <p:spPr>
          <a:xfrm>
            <a:off x="11114479" y="5463216"/>
            <a:ext cx="318518" cy="32623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orzás jele 33">
            <a:extLst>
              <a:ext uri="{FF2B5EF4-FFF2-40B4-BE49-F238E27FC236}">
                <a16:creationId xmlns:a16="http://schemas.microsoft.com/office/drawing/2014/main" id="{7AABCCFF-29B8-41A6-BB31-808E1B9B5638}"/>
              </a:ext>
            </a:extLst>
          </p:cNvPr>
          <p:cNvSpPr/>
          <p:nvPr/>
        </p:nvSpPr>
        <p:spPr>
          <a:xfrm>
            <a:off x="11103989" y="5781108"/>
            <a:ext cx="318518" cy="32623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5" name="Szorzás jele 34">
            <a:extLst>
              <a:ext uri="{FF2B5EF4-FFF2-40B4-BE49-F238E27FC236}">
                <a16:creationId xmlns:a16="http://schemas.microsoft.com/office/drawing/2014/main" id="{FA87A52C-B5B8-4483-92D6-CD7699FDA9C2}"/>
              </a:ext>
            </a:extLst>
          </p:cNvPr>
          <p:cNvSpPr/>
          <p:nvPr/>
        </p:nvSpPr>
        <p:spPr>
          <a:xfrm>
            <a:off x="5434621" y="5237239"/>
            <a:ext cx="318518" cy="32623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6" name="Szorzás jele 35">
            <a:extLst>
              <a:ext uri="{FF2B5EF4-FFF2-40B4-BE49-F238E27FC236}">
                <a16:creationId xmlns:a16="http://schemas.microsoft.com/office/drawing/2014/main" id="{4AA29C41-1730-434E-9997-2F4FACB8E19E}"/>
              </a:ext>
            </a:extLst>
          </p:cNvPr>
          <p:cNvSpPr/>
          <p:nvPr/>
        </p:nvSpPr>
        <p:spPr>
          <a:xfrm>
            <a:off x="5415585" y="5552896"/>
            <a:ext cx="318518" cy="32623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92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BDE7CCC7-A21A-45E6-A7DD-FEEE8FF67BF8}"/>
              </a:ext>
            </a:extLst>
          </p:cNvPr>
          <p:cNvSpPr/>
          <p:nvPr/>
        </p:nvSpPr>
        <p:spPr>
          <a:xfrm>
            <a:off x="3584902" y="2644170"/>
            <a:ext cx="502219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45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31575" y="3446978"/>
            <a:ext cx="1699772" cy="233988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42" y="3446978"/>
            <a:ext cx="1609779" cy="23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31575" y="3446978"/>
            <a:ext cx="1699772" cy="233988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42" y="3446978"/>
            <a:ext cx="1609779" cy="2339884"/>
          </a:xfrm>
          <a:prstGeom prst="rect">
            <a:avLst/>
          </a:prstGeom>
        </p:spPr>
      </p:pic>
      <p:sp>
        <p:nvSpPr>
          <p:cNvPr id="4" name="Ellipszis buborék 3"/>
          <p:cNvSpPr/>
          <p:nvPr/>
        </p:nvSpPr>
        <p:spPr>
          <a:xfrm>
            <a:off x="8260799" y="2039938"/>
            <a:ext cx="1892595" cy="1073889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Fogd már be te kurva!</a:t>
            </a:r>
          </a:p>
        </p:txBody>
      </p:sp>
    </p:spTree>
    <p:extLst>
      <p:ext uri="{BB962C8B-B14F-4D97-AF65-F5344CB8AC3E}">
        <p14:creationId xmlns:p14="http://schemas.microsoft.com/office/powerpoint/2010/main" val="21139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000">
        <p:cut/>
      </p:transition>
    </mc:Choice>
    <mc:Fallback xmlns="">
      <p:transition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31575" y="3446978"/>
            <a:ext cx="1699772" cy="233988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42" y="3446978"/>
            <a:ext cx="1609779" cy="2339884"/>
          </a:xfrm>
          <a:prstGeom prst="rect">
            <a:avLst/>
          </a:prstGeom>
        </p:spPr>
      </p:pic>
      <p:cxnSp>
        <p:nvCxnSpPr>
          <p:cNvPr id="5" name="Egyenes összekötő 4"/>
          <p:cNvCxnSpPr/>
          <p:nvPr/>
        </p:nvCxnSpPr>
        <p:spPr>
          <a:xfrm>
            <a:off x="6624120" y="3888477"/>
            <a:ext cx="168965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flipV="1">
            <a:off x="6888209" y="3888477"/>
            <a:ext cx="188843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31575" y="3446978"/>
            <a:ext cx="1699772" cy="233988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42" y="3446978"/>
            <a:ext cx="1609779" cy="2339884"/>
          </a:xfrm>
          <a:prstGeom prst="rect">
            <a:avLst/>
          </a:prstGeom>
        </p:spPr>
      </p:pic>
      <p:cxnSp>
        <p:nvCxnSpPr>
          <p:cNvPr id="4" name="Egyenes összekötő 3"/>
          <p:cNvCxnSpPr/>
          <p:nvPr/>
        </p:nvCxnSpPr>
        <p:spPr>
          <a:xfrm>
            <a:off x="6624120" y="3888477"/>
            <a:ext cx="168965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gyenes összekötő 4"/>
          <p:cNvCxnSpPr/>
          <p:nvPr/>
        </p:nvCxnSpPr>
        <p:spPr>
          <a:xfrm flipV="1">
            <a:off x="6888209" y="3888477"/>
            <a:ext cx="188843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zis 5"/>
          <p:cNvSpPr/>
          <p:nvPr/>
        </p:nvSpPr>
        <p:spPr>
          <a:xfrm>
            <a:off x="6847926" y="4240159"/>
            <a:ext cx="70492" cy="9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37C58D3-DC9D-49E9-B9D5-61612B6E5B36}"/>
              </a:ext>
            </a:extLst>
          </p:cNvPr>
          <p:cNvSpPr/>
          <p:nvPr/>
        </p:nvSpPr>
        <p:spPr>
          <a:xfrm rot="20091548">
            <a:off x="3686829" y="2695970"/>
            <a:ext cx="1894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*köp*</a:t>
            </a:r>
          </a:p>
        </p:txBody>
      </p:sp>
    </p:spTree>
    <p:extLst>
      <p:ext uri="{BB962C8B-B14F-4D97-AF65-F5344CB8AC3E}">
        <p14:creationId xmlns:p14="http://schemas.microsoft.com/office/powerpoint/2010/main" val="230321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2 -0.00046 0.00443 -0.0007 0.00664 -0.00116 C 0.00717 -0.00139 0.00782 -0.00208 0.00834 -0.00232 C 0.01055 -0.00278 0.01289 -0.00301 0.01511 -0.00324 C 0.02097 -0.00602 0.01355 -0.00278 0.02045 -0.00556 C 0.02136 -0.00579 0.02214 -0.00648 0.02292 -0.00648 C 0.02839 -0.00718 0.03373 -0.00741 0.0392 -0.00764 C 0.03985 -0.0081 0.04037 -0.00857 0.04102 -0.0088 C 0.04427 -0.01019 0.04662 -0.01042 0.05013 -0.01088 C 0.05534 -0.01181 0.05782 -0.01181 0.06276 -0.01296 C 0.06407 -0.01343 0.06524 -0.01389 0.06641 -0.01412 C 0.07006 -0.01505 0.07735 -0.01621 0.07735 -0.01621 C 0.07969 -0.01736 0.08529 -0.01991 0.08763 -0.0206 C 0.09284 -0.02222 0.09219 -0.02107 0.09662 -0.02269 C 0.10508 -0.02616 0.08881 -0.02083 0.10144 -0.025 C 0.10391 -0.0257 0.10638 -0.02593 0.10873 -0.02708 C 0.10951 -0.02732 0.11029 -0.02801 0.1112 -0.02824 C 0.12058 -0.02963 0.12566 -0.02917 0.13542 -0.02917 " pathEditMode="relative" ptsTypes="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42" y="3446978"/>
            <a:ext cx="1609779" cy="2339884"/>
          </a:xfrm>
          <a:prstGeom prst="rect">
            <a:avLst/>
          </a:prstGeom>
        </p:spPr>
      </p:pic>
      <p:cxnSp>
        <p:nvCxnSpPr>
          <p:cNvPr id="4" name="Egyenes összekötő 3"/>
          <p:cNvCxnSpPr/>
          <p:nvPr/>
        </p:nvCxnSpPr>
        <p:spPr>
          <a:xfrm>
            <a:off x="6624120" y="3888477"/>
            <a:ext cx="168965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gyenes összekötő 4"/>
          <p:cNvCxnSpPr/>
          <p:nvPr/>
        </p:nvCxnSpPr>
        <p:spPr>
          <a:xfrm flipV="1">
            <a:off x="6888209" y="3888477"/>
            <a:ext cx="188843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5" y="3446978"/>
            <a:ext cx="1699772" cy="23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BAD003C0-219E-4837-9425-02C5DE12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75" y="3446978"/>
            <a:ext cx="1699772" cy="2339884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A34F86EE-87EB-4C8D-BC71-63F8970E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42" y="3446978"/>
            <a:ext cx="1609779" cy="2339884"/>
          </a:xfrm>
          <a:prstGeom prst="rect">
            <a:avLst/>
          </a:prstGeom>
        </p:spPr>
      </p:pic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AABCBFF9-83F2-4901-B46D-32AA2D8E88AC}"/>
              </a:ext>
            </a:extLst>
          </p:cNvPr>
          <p:cNvCxnSpPr/>
          <p:nvPr/>
        </p:nvCxnSpPr>
        <p:spPr>
          <a:xfrm>
            <a:off x="6624120" y="3888477"/>
            <a:ext cx="168965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545478E6-93BA-4A34-8B72-0B548B195128}"/>
              </a:ext>
            </a:extLst>
          </p:cNvPr>
          <p:cNvCxnSpPr/>
          <p:nvPr/>
        </p:nvCxnSpPr>
        <p:spPr>
          <a:xfrm flipV="1">
            <a:off x="6888209" y="3888477"/>
            <a:ext cx="188843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6A7B07F-1AE1-4B0F-8149-16360D359B62}"/>
              </a:ext>
            </a:extLst>
          </p:cNvPr>
          <p:cNvCxnSpPr/>
          <p:nvPr/>
        </p:nvCxnSpPr>
        <p:spPr>
          <a:xfrm>
            <a:off x="8384368" y="3843751"/>
            <a:ext cx="168965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05AEA89-9665-4497-ADE5-8D19723AC7C7}"/>
              </a:ext>
            </a:extLst>
          </p:cNvPr>
          <p:cNvCxnSpPr/>
          <p:nvPr/>
        </p:nvCxnSpPr>
        <p:spPr>
          <a:xfrm flipV="1">
            <a:off x="8677001" y="3933203"/>
            <a:ext cx="169793" cy="364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zis 7">
            <a:extLst>
              <a:ext uri="{FF2B5EF4-FFF2-40B4-BE49-F238E27FC236}">
                <a16:creationId xmlns:a16="http://schemas.microsoft.com/office/drawing/2014/main" id="{C69613DD-7D2B-40C2-9A93-39BBE14AA311}"/>
              </a:ext>
            </a:extLst>
          </p:cNvPr>
          <p:cNvSpPr/>
          <p:nvPr/>
        </p:nvSpPr>
        <p:spPr>
          <a:xfrm>
            <a:off x="8423131" y="3969646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76A93C63-6A99-4039-B9ED-081E49E85EA2}"/>
              </a:ext>
            </a:extLst>
          </p:cNvPr>
          <p:cNvSpPr/>
          <p:nvPr/>
        </p:nvSpPr>
        <p:spPr>
          <a:xfrm>
            <a:off x="8685196" y="4015466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53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42" y="3446978"/>
            <a:ext cx="1609779" cy="2339884"/>
          </a:xfrm>
          <a:prstGeom prst="rect">
            <a:avLst/>
          </a:prstGeom>
        </p:spPr>
      </p:pic>
      <p:cxnSp>
        <p:nvCxnSpPr>
          <p:cNvPr id="3" name="Egyenes összekötő 2"/>
          <p:cNvCxnSpPr/>
          <p:nvPr/>
        </p:nvCxnSpPr>
        <p:spPr>
          <a:xfrm>
            <a:off x="6624120" y="3888477"/>
            <a:ext cx="168965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gyenes összekötő 3"/>
          <p:cNvCxnSpPr/>
          <p:nvPr/>
        </p:nvCxnSpPr>
        <p:spPr>
          <a:xfrm flipV="1">
            <a:off x="6888209" y="3888477"/>
            <a:ext cx="188843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5" y="3446978"/>
            <a:ext cx="1699772" cy="2339884"/>
          </a:xfrm>
          <a:prstGeom prst="rect">
            <a:avLst/>
          </a:prstGeom>
        </p:spPr>
      </p:pic>
      <p:cxnSp>
        <p:nvCxnSpPr>
          <p:cNvPr id="6" name="Egyenes összekötő 5"/>
          <p:cNvCxnSpPr/>
          <p:nvPr/>
        </p:nvCxnSpPr>
        <p:spPr>
          <a:xfrm>
            <a:off x="8384368" y="3843751"/>
            <a:ext cx="168965" cy="89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 flipV="1">
            <a:off x="8677001" y="3933203"/>
            <a:ext cx="169793" cy="364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zis 7"/>
          <p:cNvSpPr/>
          <p:nvPr/>
        </p:nvSpPr>
        <p:spPr>
          <a:xfrm>
            <a:off x="8423131" y="3969646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8685196" y="4015466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34CCCB78-8F34-4A11-9356-7299167F09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941" l="9956" r="89898">
                        <a14:foregroundMark x1="39678" y1="9375" x2="34407" y2="9766"/>
                        <a14:backgroundMark x1="48023" y1="52930" x2="48023" y2="52930"/>
                        <a14:backgroundMark x1="33089" y1="52832" x2="32211" y2="51855"/>
                        <a14:backgroundMark x1="34261" y1="51270" x2="33089" y2="50293"/>
                        <a14:backgroundMark x1="60761" y1="42285" x2="60761" y2="41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722" flipH="1">
            <a:off x="-1868365" y="2869856"/>
            <a:ext cx="2062947" cy="309291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1E5C17B-6F6E-41B3-94D3-CF3AEA1EDE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00" b="96750" l="10000" r="91625">
                        <a14:foregroundMark x1="51125" y1="8000" x2="45125" y2="8000"/>
                        <a14:foregroundMark x1="54375" y1="9000" x2="56750" y2="11250"/>
                        <a14:foregroundMark x1="53500" y1="8375" x2="53000" y2="7625"/>
                        <a14:foregroundMark x1="54375" y1="7875" x2="52125" y2="7375"/>
                        <a14:foregroundMark x1="40875" y1="7000" x2="41875" y2="7125"/>
                        <a14:foregroundMark x1="73500" y1="46250" x2="72125" y2="43875"/>
                        <a14:foregroundMark x1="72000" y1="42750" x2="71000" y2="41750"/>
                        <a14:foregroundMark x1="49750" y1="64250" x2="41875" y2="73500"/>
                        <a14:foregroundMark x1="75875" y1="66625" x2="82375" y2="80625"/>
                        <a14:foregroundMark x1="82375" y1="80625" x2="82375" y2="80750"/>
                        <a14:foregroundMark x1="39125" y1="68250" x2="35250" y2="85750"/>
                        <a14:foregroundMark x1="35250" y1="85750" x2="35250" y2="86000"/>
                        <a14:foregroundMark x1="33875" y1="69625" x2="34250" y2="64500"/>
                        <a14:foregroundMark x1="80250" y1="85000" x2="74750" y2="92375"/>
                        <a14:foregroundMark x1="74750" y1="92375" x2="33500" y2="94250"/>
                        <a14:foregroundMark x1="33500" y1="94250" x2="30375" y2="93750"/>
                        <a14:foregroundMark x1="82500" y1="66375" x2="80375" y2="61375"/>
                        <a14:foregroundMark x1="82750" y1="66625" x2="86875" y2="72500"/>
                        <a14:foregroundMark x1="86875" y1="72500" x2="87750" y2="90750"/>
                        <a14:foregroundMark x1="89125" y1="89500" x2="84000" y2="66750"/>
                        <a14:foregroundMark x1="84000" y1="66750" x2="89250" y2="74125"/>
                        <a14:foregroundMark x1="89250" y1="74125" x2="91625" y2="81125"/>
                        <a14:foregroundMark x1="91625" y1="81125" x2="90875" y2="94125"/>
                        <a14:foregroundMark x1="25750" y1="94875" x2="33625" y2="94875"/>
                        <a14:foregroundMark x1="33625" y1="94875" x2="53750" y2="94625"/>
                        <a14:foregroundMark x1="53750" y1="94625" x2="62250" y2="96750"/>
                        <a14:backgroundMark x1="43750" y1="27000" x2="48125" y2="39125"/>
                        <a14:backgroundMark x1="46500" y1="27625" x2="49875" y2="39375"/>
                        <a14:backgroundMark x1="49125" y1="43875" x2="43125" y2="29625"/>
                        <a14:backgroundMark x1="43125" y1="29625" x2="43125" y2="23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46567" y="2877522"/>
            <a:ext cx="2698593" cy="26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0">
        <p:cut/>
      </p:transition>
    </mc:Choice>
    <mc:Fallback xmlns="">
      <p:transition advClick="0" advTm="5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91 -0.00741 -0.00156 -0.01482 -0.0026 -0.02223 C -0.00377 -0.0301 -0.00664 -0.04074 -0.00885 -0.04769 C -0.01041 -0.05278 -0.01185 -0.05787 -0.0138 -0.06227 C -0.01523 -0.06528 -0.01719 -0.06737 -0.01888 -0.06991 C -0.02304 -0.07686 -0.02669 -0.08496 -0.03138 -0.09098 C -0.03294 -0.09329 -0.03437 -0.0963 -0.03633 -0.09769 C -0.0388 -0.09954 -0.04739 -0.1007 -0.05013 -0.10116 C -0.05299 -0.10024 -0.05599 -0.10024 -0.05885 -0.09885 C -0.05963 -0.09838 -0.06028 -0.09699 -0.06067 -0.09561 C -0.06185 -0.09167 -0.06224 -0.08635 -0.06263 -0.08218 C -0.06133 -0.07431 -0.06081 -0.06621 -0.05885 -0.0588 C -0.0582 -0.05672 -0.05651 -0.05579 -0.05508 -0.05556 C -0.0513 -0.05487 -0.04752 -0.05625 -0.04388 -0.05672 C -0.04323 -0.05787 -0.03724 -0.06783 -0.03698 -0.06991 C -0.03672 -0.07107 -0.03815 -0.07061 -0.0388 -0.07107 C -0.05846 -0.03264 -0.0595 -0.02917 -0.0901 0.01551 C -0.11002 0.04467 -0.11224 0.04583 -0.13138 0.08564 C -0.13724 0.09791 -0.14258 0.11111 -0.14765 0.12453 C -0.14961 0.12986 -0.15104 0.13611 -0.1526 0.14213 C -0.15286 0.14328 -0.15377 0.14629 -0.15325 0.1456 C -0.15104 0.14305 -0.14297 0.12592 -0.14258 0.12453 C -0.12213 0.05463 -0.14101 0.10439 -0.1289 0.07338 C -0.12838 0.06967 -0.12773 0.06597 -0.1276 0.06226 C -0.12747 0.05972 -0.12682 0.05486 -0.12825 0.05439 C -0.12969 0.05393 -0.12995 0.05879 -0.13073 0.06111 C -0.13112 0.06481 -0.13164 0.06851 -0.13203 0.07222 C -0.13307 0.08333 -0.13424 0.09305 -0.13255 0.10439 C -0.13216 0.10787 -0.13047 0.11018 -0.12942 0.11342 C -0.12812 0.11759 -0.12812 0.11967 -0.1276 0.12453 C -0.12786 0.10115 -0.12643 0.07754 -0.12825 0.05439 C -0.13164 0.01041 -0.14153 -0.06713 -0.15508 -0.11112 C -0.16172 -0.13241 -0.17057 -0.15162 -0.1789 -0.17107 C -0.18528 -0.18612 -0.19192 -0.20116 -0.19948 -0.21436 C -0.20937 -0.23172 -0.21536 -0.23565 -0.22643 -0.24537 C -0.23073 -0.24329 -0.23541 -0.2426 -0.23945 -0.23889 C -0.24062 -0.23774 -0.24049 -0.23449 -0.24075 -0.23218 C -0.24153 -0.22524 -0.24206 -0.21806 -0.24258 -0.21112 C -0.24075 -0.20324 -0.21719 -0.09375 -0.20638 -0.06783 C -0.20195 -0.05718 -0.1957 -0.04954 -0.1901 -0.04098 C -0.17669 -0.02037 -0.17344 -0.01621 -0.15755 -0.00232 C -0.15625 -0.00093 -0.15469 -0.0007 -0.15325 0 C -0.14778 0.00555 -0.14245 0.01134 -0.13698 0.01666 C -0.13646 0.01736 -0.13489 0.01666 -0.13515 0.01782 C -0.13541 0.01944 -0.13828 0.02106 -0.13763 0.0199 C -0.13581 0.01759 -0.13359 0.0162 -0.13203 0.01342 C -0.12838 0.00717 -0.12552 -0.00024 -0.122 -0.00672 C -0.12031 -0.00973 -0.11888 -0.0132 -0.11692 -0.01551 C -0.11341 -0.01991 -0.11133 -0.01991 -0.10755 -0.02107 C -0.10547 -0.02084 -0.10325 -0.02153 -0.1013 -0.01991 C -0.1 -0.01875 -0.09948 -0.01574 -0.09883 -0.01343 C -0.09765 -0.00857 -0.09674 -0.00371 -0.0957 0.00115 C -0.09531 0.00625 -0.09479 0.01157 -0.0944 0.01666 C -0.09388 0.02638 -0.09817 0.04166 -0.09323 0.0456 C -0.08867 0.04907 -0.08763 0.03101 -0.0845 0.02453 C -0.07929 0.01388 -0.07344 0.00486 -0.06823 -0.00556 C -0.06315 -0.01551 -0.05898 -0.02686 -0.05377 -0.03658 C -0.04739 -0.04885 -0.03945 -0.05857 -0.0332 -0.07107 C -0.03151 -0.07431 -0.03034 -0.07871 -0.02825 -0.08102 C -0.02669 -0.08287 -0.03008 -0.0757 -0.03138 -0.07338 C -0.03528 -0.06598 -0.03893 -0.05787 -0.04323 -0.05116 C -0.06432 -0.01737 -0.08919 0.01967 -0.11445 0.04328 C -0.18294 0.1074 -0.19401 0.11828 -0.25638 0.14444 C -0.26732 0.14907 -0.27851 0.15185 -0.28945 0.15555 C -0.29206 0.15 -0.29883 0.14513 -0.297 0.13888 C -0.28828 0.10902 -0.27265 0.08703 -0.26133 0.05995 C -0.23177 -0.01088 -0.24974 0.01111 -0.23581 -0.00556 C -0.23919 0.09328 -0.23581 0.03541 -0.24388 0.12453 C -0.24557 0.14351 -0.24765 0.14375 -0.24206 0.13773 C -0.2319 0.11064 -0.20937 0.04838 -0.19817 0.02546 C -0.18073 -0.01019 -0.18906 -0.00209 -0.1789 -0.01112 C -0.17825 -0.01065 -0.17721 -0.01112 -0.17695 -0.00996 C -0.16601 0.05347 -0.17031 0.13125 -0.1457 0.18101 C -0.14284 0.18703 -0.1401 0.19328 -0.13698 0.19884 C -0.13607 0.20046 -0.13489 0.20115 -0.13385 0.20231 C -0.13307 0.19745 -0.13099 0.19282 -0.13138 0.18773 C -0.13971 0.08518 -0.12929 0.10486 -0.1457 0.07546 C -0.13372 0.07013 -0.14661 0.07569 -0.11445 0.07338 C -0.11367 0.07338 -0.11276 0.07268 -0.11198 0.07222 C -0.10781 0.08101 -0.10742 0.08287 -0.10065 0.0912 C -0.09791 0.09444 -0.09492 0.09699 -0.09192 0.1 C -0.08502 0.09814 -0.07786 0.09861 -0.07135 0.09444 C -0.06797 0.09213 -0.06666 0.08125 -0.0707 0.07893 C -0.07409 0.07685 -0.07773 0.07731 -0.08138 0.07662 C -0.08047 0.07523 -0.07956 0.07384 -0.07877 0.07222 C -0.07708 0.06782 -0.07213 0.0493 -0.07135 0.04676 L -0.06823 0.03564 C -0.06328 0.06527 -0.06458 0.05555 -0.06002 0.09768 C -0.05573 0.13935 -0.05807 0.1375 -0.04752 0.17777 C -0.04661 0.18125 -0.04466 0.18379 -0.04323 0.18657 C -0.03463 0.17129 -0.0362 0.17592 -0.03073 0.14004 C -0.0237 0.09421 -0.02148 0.02268 -0.01002 -0.01783 L -0.00885 -0.02223 C -0.00182 0.03981 -0.00508 0.00625 -0.01067 0.14884 C -0.01094 0.15439 -0.01315 0.15926 -0.01445 0.16435 C -0.02643 0.10949 -0.03906 0.04537 -0.06198 0.00324 C -0.08164 -0.03287 -0.07226 -0.02315 -0.08633 -0.03542 C -0.08815 -0.03102 -0.09023 -0.02686 -0.09192 -0.02223 C -0.09883 -0.00394 -0.11198 0.03333 -0.11198 0.03333 C -0.11224 0.03101 -0.11224 0.02893 -0.11263 0.02662 C -0.11328 0.02222 -0.11458 0.01782 -0.1151 0.01342 C -0.11575 0.00717 -0.11562 0.00069 -0.1164 -0.00556 C -0.11758 -0.01644 -0.1207 -0.03774 -0.1207 -0.03774 C -0.12422 -0.00695 -0.11914 -0.04908 -0.12448 -0.01343 C -0.12669 0.00162 -0.12747 0.00879 -0.1289 0.02106 C -0.13216 0.01157 -0.13541 0.00185 -0.1388 -0.00787 C -0.14492 -0.02454 -0.1431 -0.02107 -0.14765 -0.02894 C -0.15091 -0.00973 -0.15039 -0.01551 -0.15013 0.01435 C -0.15 0.02847 -0.14844 0.05115 -0.1457 0.06435 C -0.14219 0.08194 -0.12526 0.11203 -0.12135 0.11782 C -0.11706 0.12384 -0.11133 0.12523 -0.10638 0.12893 C -0.10195 0.12847 -0.097 0.13171 -0.09323 0.12777 C -0.08125 0.11574 -0.05768 0.03657 -0.0569 0.03449 C -0.05442 0.02708 -0.05442 0.02824 -0.05065 0.02546 C -0.04987 0.02662 -0.04896 0.02754 -0.04817 0.02893 C -0.04557 0.03426 -0.04466 0.04421 -0.04075 0.0456 L -0.03763 0.04676 C -0.03528 0.04305 -0.03242 0.04004 -0.03073 0.03564 C -0.0276 0.02731 -0.025 0.01828 -0.02317 0.00879 C -0.01211 -0.04931 -0.00482 -0.05116 -0.01758 -0.04561 C -0.02031 -0.04699 -0.02331 -0.04723 -0.02565 -0.05 C -0.03034 -0.05556 -0.03385 -0.06366 -0.03815 -0.06991 C -0.04166 -0.075 -0.04505 -0.0801 -0.04883 -0.08449 C -0.05586 -0.09237 -0.05768 -0.09121 -0.06575 -0.09329 C -0.06888 -0.09144 -0.07252 -0.09144 -0.07513 -0.08774 C -0.09219 -0.06389 -0.09726 -0.03102 -0.10703 0.00324 C -0.10911 0.02176 -0.11081 0.04051 -0.11328 0.05879 C -0.11341 0.05995 -0.11354 0.05671 -0.1138 0.05555 C -0.11445 0.05301 -0.11471 0.05 -0.11575 0.04768 C -0.11653 0.04606 -0.11784 0.0456 -0.11888 0.04444 C -0.122 0.04583 -0.12565 0.04537 -0.12825 0.04884 C -0.13724 0.06134 -0.14258 0.07986 -0.14817 0.09676 C -0.15521 0.08842 -0.15651 0.08888 -0.13698 0.0912 C -0.12317 0.09282 -0.1095 0.09629 -0.0957 0.09884 C -0.09179 0.10069 -0.08789 0.10301 -0.08385 0.10439 C -0.06471 0.11064 -0.06419 0.11041 -0.05013 0.11226 C -0.04531 0.11157 -0.03958 0.11504 -0.03567 0.10995 C -0.0319 0.10509 -0.03242 0.09444 -0.03073 0.08657 C -0.02864 0.07777 -0.02721 0.06828 -0.02448 0.05995 C -0.01276 0.0243 -0.00599 0.02245 -0.01575 0.02662 C -0.01627 0.02777 -0.01732 0.02847 -0.01758 0.03009 C -0.02226 0.05301 -0.02161 0.05902 -0.01692 0.08564 C -0.01666 0.08703 -0.01523 0.08634 -0.01445 0.08657 C -0.01315 0.08703 -0.01198 0.0875 -0.01067 0.08773 C -0.00781 0.08819 0.00104 0.08888 -0.00195 0.08888 C -0.00547 0.08888 -0.00898 0.08819 -0.01263 0.08773 C -0.02148 0.08009 -0.0306 0.07268 -0.03945 0.06435 C -0.04609 0.05833 -0.05234 0.05115 -0.05885 0.04444 C -0.0638 0.03935 -0.06849 0.03287 -0.07383 0.02893 C -0.08398 0.02129 -0.07995 0.02546 -0.08633 0.01782 C -0.08945 0.02986 -0.09206 0.03912 -0.0944 0.05231 C -0.09831 0.07361 -0.09583 0.06435 -0.09817 0.08217 C -0.09896 0.0875 -0.09987 0.09259 -0.10065 0.09768 C -0.10286 0.09328 -0.10521 0.08935 -0.10703 0.08449 C -0.11276 0.06851 -0.11054 0.06666 -0.11575 0.04884 C -0.11914 0.03703 -0.12331 0.02592 -0.12695 0.01435 C -0.13112 0.00138 -0.12773 0.00532 -0.13255 0.00115 C -0.13463 0.00254 -0.13737 0.00254 -0.1388 0.00555 C -0.14427 0.01713 -0.15638 0.06226 -0.1595 0.07338 C -0.15963 0.07592 -0.15872 0.07986 -0.16015 0.08101 C -0.1612 0.08217 -0.16067 0.07662 -0.16067 0.07453 C -0.16067 0.07037 -0.16028 0.0662 -0.16015 0.06226 C -0.14674 0.07801 -0.16849 0.05277 -0.15078 0.07106 C -0.14857 0.07338 -0.14674 0.07685 -0.14453 0.07893 C -0.1431 0.08009 -0.14153 0.08032 -0.1401 0.08101 C -0.1319 0.08588 -0.12357 0.08958 -0.11575 0.0956 C -0.06875 0.13101 -0.10781 0.11018 -0.0763 0.12546 L -0.0694 0.12453 C -0.06588 0.12129 -0.06692 0.11574 -0.0651 0.11111 C -0.06028 0.09861 -0.06198 0.10046 -0.05755 0.09768 C -0.05403 0.10185 -0.05026 0.10532 -0.047 0.10995 C -0.04479 0.11319 -0.04362 0.11805 -0.04127 0.12106 C -0.04075 0.12176 -0.03958 0.12106 -0.03945 0.1199 C -0.03893 0.11412 -0.03945 0.1081 -0.03945 0.10231 " pathEditMode="relative" ptsTypes="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91 -0.00741 -0.00156 -0.01482 -0.0026 -0.02223 C -0.00377 -0.0301 -0.00664 -0.04074 -0.00885 -0.04769 C -0.01041 -0.05278 -0.01185 -0.05787 -0.0138 -0.06227 C -0.01523 -0.06528 -0.01719 -0.06737 -0.01888 -0.06991 C -0.02304 -0.07686 -0.02669 -0.08496 -0.03138 -0.09098 C -0.03294 -0.09329 -0.03437 -0.0963 -0.03633 -0.09769 C -0.0388 -0.09954 -0.04739 -0.1007 -0.05013 -0.10116 C -0.05299 -0.10024 -0.05599 -0.10024 -0.05885 -0.09885 C -0.05963 -0.09838 -0.06028 -0.09699 -0.06067 -0.09561 C -0.06185 -0.09167 -0.06224 -0.08635 -0.06263 -0.08218 C -0.06133 -0.07431 -0.06081 -0.06621 -0.05885 -0.0588 C -0.0582 -0.05672 -0.05651 -0.05579 -0.05508 -0.05556 C -0.0513 -0.05487 -0.04752 -0.05625 -0.04388 -0.05672 C -0.04323 -0.05787 -0.03724 -0.06783 -0.03698 -0.06991 C -0.03672 -0.07107 -0.03815 -0.07061 -0.0388 -0.07107 C -0.05846 -0.03264 -0.0595 -0.02917 -0.0901 0.01551 C -0.11002 0.04467 -0.11224 0.04583 -0.13138 0.08564 C -0.13724 0.09791 -0.14258 0.11111 -0.14765 0.12453 C -0.14961 0.12986 -0.15104 0.13611 -0.1526 0.14213 C -0.15286 0.14328 -0.15377 0.14629 -0.15325 0.1456 C -0.15104 0.14305 -0.14297 0.12592 -0.14258 0.12453 C -0.12213 0.05463 -0.14101 0.10439 -0.1289 0.07338 C -0.12838 0.06967 -0.12773 0.06597 -0.1276 0.06226 C -0.12747 0.05972 -0.12682 0.05486 -0.12825 0.05439 C -0.12969 0.05393 -0.12995 0.05879 -0.13073 0.06111 C -0.13112 0.06481 -0.13164 0.06851 -0.13203 0.07222 C -0.13307 0.08333 -0.13424 0.09305 -0.13255 0.10439 C -0.13216 0.10787 -0.13047 0.11018 -0.12942 0.11342 C -0.12812 0.11759 -0.12812 0.11967 -0.1276 0.12453 C -0.12786 0.10115 -0.12643 0.07754 -0.12825 0.05439 C -0.13164 0.01041 -0.14153 -0.06713 -0.15508 -0.11112 C -0.16172 -0.13241 -0.17057 -0.15162 -0.1789 -0.17107 C -0.18528 -0.18612 -0.19192 -0.20116 -0.19948 -0.21436 C -0.20937 -0.23172 -0.21536 -0.23565 -0.22643 -0.24537 C -0.23073 -0.24329 -0.23541 -0.2426 -0.23945 -0.23889 C -0.24062 -0.23774 -0.24049 -0.23449 -0.24075 -0.23218 C -0.24153 -0.22524 -0.24206 -0.21806 -0.24258 -0.21112 C -0.24075 -0.20324 -0.21719 -0.09375 -0.20638 -0.06783 C -0.20195 -0.05718 -0.1957 -0.04954 -0.1901 -0.04098 C -0.17669 -0.02037 -0.17344 -0.01621 -0.15755 -0.00232 C -0.15625 -0.00093 -0.15469 -0.0007 -0.15325 0 C -0.14778 0.00555 -0.14245 0.01134 -0.13698 0.01666 C -0.13646 0.01736 -0.13489 0.01666 -0.13515 0.01782 C -0.13541 0.01944 -0.13828 0.02106 -0.13763 0.0199 C -0.13581 0.01759 -0.13359 0.0162 -0.13203 0.01342 C -0.12838 0.00717 -0.12552 -0.00024 -0.122 -0.00672 C -0.12031 -0.00973 -0.11888 -0.0132 -0.11692 -0.01551 C -0.11341 -0.01991 -0.11133 -0.01991 -0.10755 -0.02107 C -0.10547 -0.02084 -0.10325 -0.02153 -0.1013 -0.01991 C -0.1 -0.01875 -0.09948 -0.01574 -0.09883 -0.01343 C -0.09765 -0.00857 -0.09674 -0.00371 -0.0957 0.00115 C -0.09531 0.00625 -0.09479 0.01157 -0.0944 0.01666 C -0.09388 0.02638 -0.09817 0.04166 -0.09323 0.0456 C -0.08867 0.04907 -0.08763 0.03101 -0.0845 0.02453 C -0.07929 0.01388 -0.07344 0.00486 -0.06823 -0.00556 C -0.06315 -0.01551 -0.05898 -0.02686 -0.05377 -0.03658 C -0.04739 -0.04885 -0.03945 -0.05857 -0.0332 -0.07107 C -0.03151 -0.07431 -0.03034 -0.07871 -0.02825 -0.08102 C -0.02669 -0.08287 -0.03008 -0.0757 -0.03138 -0.07338 C -0.03528 -0.06598 -0.03893 -0.05787 -0.04323 -0.05116 C -0.06432 -0.01737 -0.08919 0.01967 -0.11445 0.04328 C -0.18294 0.1074 -0.19401 0.11828 -0.25638 0.14444 C -0.26732 0.14907 -0.27851 0.15185 -0.28945 0.15555 C -0.29206 0.15 -0.29883 0.14513 -0.297 0.13888 C -0.28828 0.10902 -0.27265 0.08703 -0.26133 0.05995 C -0.23177 -0.01088 -0.24974 0.01111 -0.23581 -0.00556 C -0.23919 0.09328 -0.23581 0.03541 -0.24388 0.12453 C -0.24557 0.14351 -0.24765 0.14375 -0.24206 0.13773 C -0.2319 0.11064 -0.20937 0.04838 -0.19817 0.02546 C -0.18073 -0.01019 -0.18906 -0.00209 -0.1789 -0.01112 C -0.17825 -0.01065 -0.17721 -0.01112 -0.17695 -0.00996 C -0.16601 0.05347 -0.17031 0.13125 -0.1457 0.18101 C -0.14284 0.18703 -0.1401 0.19328 -0.13698 0.19884 C -0.13607 0.20046 -0.13489 0.20115 -0.13385 0.20231 C -0.13307 0.19745 -0.13099 0.19282 -0.13138 0.18773 C -0.13971 0.08518 -0.12929 0.10486 -0.1457 0.07546 C -0.13372 0.07013 -0.14661 0.07569 -0.11445 0.07338 C -0.11367 0.07338 -0.11276 0.07268 -0.11198 0.07222 C -0.10781 0.08101 -0.10742 0.08287 -0.10065 0.0912 C -0.09791 0.09444 -0.09492 0.09699 -0.09192 0.1 C -0.08502 0.09814 -0.07786 0.09861 -0.07135 0.09444 C -0.06797 0.09213 -0.06666 0.08125 -0.0707 0.07893 C -0.07409 0.07685 -0.07773 0.07731 -0.08138 0.07662 C -0.08047 0.07523 -0.07956 0.07384 -0.07877 0.07222 C -0.07708 0.06782 -0.07213 0.0493 -0.07135 0.04676 L -0.06823 0.03564 C -0.06328 0.06527 -0.06458 0.05555 -0.06002 0.09768 C -0.05573 0.13935 -0.05807 0.1375 -0.04752 0.17777 C -0.04661 0.18125 -0.04466 0.18379 -0.04323 0.18657 C -0.03463 0.17129 -0.0362 0.17592 -0.03073 0.14004 C -0.0237 0.09421 -0.02148 0.02268 -0.01002 -0.01783 L -0.00885 -0.02223 C -0.00182 0.03981 -0.00508 0.00625 -0.01067 0.14884 C -0.01094 0.15439 -0.01315 0.15926 -0.01445 0.16435 C -0.02643 0.10949 -0.03906 0.04537 -0.06198 0.00324 C -0.08164 -0.03287 -0.07226 -0.02315 -0.08633 -0.03542 C -0.08815 -0.03102 -0.09023 -0.02686 -0.09192 -0.02223 C -0.09883 -0.00394 -0.11198 0.03333 -0.11198 0.03333 C -0.11224 0.03101 -0.11224 0.02893 -0.11263 0.02662 C -0.11328 0.02222 -0.11458 0.01782 -0.1151 0.01342 C -0.11575 0.00717 -0.11562 0.00069 -0.1164 -0.00556 C -0.11758 -0.01644 -0.1207 -0.03774 -0.1207 -0.03774 C -0.12422 -0.00695 -0.11914 -0.04908 -0.12448 -0.01343 C -0.12669 0.00162 -0.12747 0.00879 -0.1289 0.02106 C -0.13216 0.01157 -0.13541 0.00185 -0.1388 -0.00787 C -0.14492 -0.02454 -0.1431 -0.02107 -0.14765 -0.02894 C -0.15091 -0.00973 -0.15039 -0.01551 -0.15013 0.01435 C -0.15 0.02847 -0.14844 0.05115 -0.1457 0.06435 C -0.14219 0.08194 -0.12526 0.11203 -0.12135 0.11782 C -0.11706 0.12384 -0.11133 0.12523 -0.10638 0.12893 C -0.10195 0.12847 -0.097 0.13171 -0.09323 0.12777 C -0.08125 0.11574 -0.05768 0.03657 -0.0569 0.03449 C -0.05442 0.02708 -0.05442 0.02824 -0.05065 0.02546 C -0.04987 0.02662 -0.04896 0.02754 -0.04817 0.02893 C -0.04557 0.03426 -0.04466 0.04421 -0.04075 0.0456 L -0.03763 0.04676 C -0.03528 0.04305 -0.03242 0.04004 -0.03073 0.03564 C -0.0276 0.02731 -0.025 0.01828 -0.02317 0.00879 C -0.01211 -0.04931 -0.00482 -0.05116 -0.01758 -0.04561 C -0.02031 -0.04699 -0.02331 -0.04723 -0.02565 -0.05 C -0.03034 -0.05556 -0.03385 -0.06366 -0.03815 -0.06991 C -0.04166 -0.075 -0.04505 -0.0801 -0.04883 -0.08449 C -0.05586 -0.09237 -0.05768 -0.09121 -0.06575 -0.09329 C -0.06888 -0.09144 -0.07252 -0.09144 -0.07513 -0.08774 C -0.09219 -0.06389 -0.09726 -0.03102 -0.10703 0.00324 C -0.10911 0.02176 -0.11081 0.04051 -0.11328 0.05879 C -0.11341 0.05995 -0.11354 0.05671 -0.1138 0.05555 C -0.11445 0.05301 -0.11471 0.05 -0.11575 0.04768 C -0.11653 0.04606 -0.11784 0.0456 -0.11888 0.04444 C -0.122 0.04583 -0.12565 0.04537 -0.12825 0.04884 C -0.13724 0.06134 -0.14258 0.07986 -0.14817 0.09676 C -0.15521 0.08842 -0.15651 0.08888 -0.13698 0.0912 C -0.12317 0.09282 -0.1095 0.09629 -0.0957 0.09884 C -0.09179 0.10069 -0.08789 0.10301 -0.08385 0.10439 C -0.06471 0.11064 -0.06419 0.11041 -0.05013 0.11226 C -0.04531 0.11157 -0.03958 0.11504 -0.03567 0.10995 C -0.0319 0.10509 -0.03242 0.09444 -0.03073 0.08657 C -0.02864 0.07777 -0.02721 0.06828 -0.02448 0.05995 C -0.01276 0.0243 -0.00599 0.02245 -0.01575 0.02662 C -0.01627 0.02777 -0.01732 0.02847 -0.01758 0.03009 C -0.02226 0.05301 -0.02161 0.05902 -0.01692 0.08564 C -0.01666 0.08703 -0.01523 0.08634 -0.01445 0.08657 C -0.01315 0.08703 -0.01198 0.0875 -0.01067 0.08773 C -0.00781 0.08819 0.00104 0.08888 -0.00195 0.08888 C -0.00547 0.08888 -0.00898 0.08819 -0.01263 0.08773 C -0.02148 0.08009 -0.0306 0.07268 -0.03945 0.06435 C -0.04609 0.05833 -0.05234 0.05115 -0.05885 0.04444 C -0.0638 0.03935 -0.06849 0.03287 -0.07383 0.02893 C -0.08398 0.02129 -0.07995 0.02546 -0.08633 0.01782 C -0.08945 0.02986 -0.09206 0.03912 -0.0944 0.05231 C -0.09831 0.07361 -0.09583 0.06435 -0.09817 0.08217 C -0.09896 0.0875 -0.09987 0.09259 -0.10065 0.09768 C -0.10286 0.09328 -0.10521 0.08935 -0.10703 0.08449 C -0.11276 0.06851 -0.11054 0.06666 -0.11575 0.04884 C -0.11914 0.03703 -0.12331 0.02592 -0.12695 0.01435 C -0.13112 0.00138 -0.12773 0.00532 -0.13255 0.00115 C -0.13463 0.00254 -0.13737 0.00254 -0.1388 0.00555 C -0.14427 0.01713 -0.15638 0.06226 -0.1595 0.07338 C -0.15963 0.07592 -0.15872 0.07986 -0.16015 0.08101 C -0.1612 0.08217 -0.16067 0.07662 -0.16067 0.07453 C -0.16067 0.07037 -0.16028 0.0662 -0.16015 0.06226 C -0.14674 0.07801 -0.16849 0.05277 -0.15078 0.07106 C -0.14857 0.07338 -0.14674 0.07685 -0.14453 0.07893 C -0.1431 0.08009 -0.14153 0.08032 -0.1401 0.08101 C -0.1319 0.08588 -0.12357 0.08958 -0.11575 0.0956 C -0.06875 0.13101 -0.10781 0.11018 -0.0763 0.12546 L -0.0694 0.12453 C -0.06588 0.12129 -0.06692 0.11574 -0.0651 0.11111 C -0.06028 0.09861 -0.06198 0.10046 -0.05755 0.09768 C -0.05403 0.10185 -0.05026 0.10532 -0.047 0.10995 C -0.04479 0.11319 -0.04362 0.11805 -0.04127 0.12106 C -0.04075 0.12176 -0.03958 0.12106 -0.03945 0.1199 C -0.03893 0.11412 -0.03945 0.1081 -0.03945 0.10231 " pathEditMode="relative" ptsTypes="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91 -0.00741 -0.00156 -0.01482 -0.0026 -0.02223 C -0.00377 -0.0301 -0.00664 -0.04074 -0.00885 -0.04769 C -0.01041 -0.05278 -0.01185 -0.05787 -0.0138 -0.06227 C -0.01523 -0.06528 -0.01719 -0.06737 -0.01888 -0.06991 C -0.02304 -0.07686 -0.02669 -0.08496 -0.03138 -0.09098 C -0.03294 -0.09329 -0.03437 -0.0963 -0.03633 -0.09769 C -0.0388 -0.09954 -0.04739 -0.1007 -0.05013 -0.10116 C -0.05299 -0.10024 -0.05599 -0.10024 -0.05885 -0.09885 C -0.05963 -0.09838 -0.06028 -0.09699 -0.06067 -0.09561 C -0.06185 -0.09167 -0.06224 -0.08635 -0.06263 -0.08218 C -0.06133 -0.07431 -0.06081 -0.06621 -0.05885 -0.0588 C -0.0582 -0.05672 -0.05651 -0.05579 -0.05508 -0.05556 C -0.0513 -0.05487 -0.04752 -0.05625 -0.04388 -0.05672 C -0.04323 -0.05787 -0.03724 -0.06783 -0.03698 -0.06991 C -0.03672 -0.07107 -0.03815 -0.07061 -0.0388 -0.07107 C -0.05846 -0.03264 -0.0595 -0.02917 -0.0901 0.01551 C -0.11002 0.04467 -0.11224 0.04583 -0.13138 0.08564 C -0.13724 0.09791 -0.14258 0.11111 -0.14765 0.12453 C -0.14961 0.12986 -0.15104 0.13611 -0.1526 0.14213 C -0.15286 0.14328 -0.15377 0.14629 -0.15325 0.1456 C -0.15104 0.14305 -0.14297 0.12592 -0.14258 0.12453 C -0.12213 0.05463 -0.14101 0.10439 -0.1289 0.07338 C -0.12838 0.06967 -0.12773 0.06597 -0.1276 0.06226 C -0.12747 0.05972 -0.12682 0.05486 -0.12825 0.05439 C -0.12969 0.05393 -0.12995 0.05879 -0.13073 0.06111 C -0.13112 0.06481 -0.13164 0.06851 -0.13203 0.07222 C -0.13307 0.08333 -0.13424 0.09305 -0.13255 0.10439 C -0.13216 0.10787 -0.13047 0.11018 -0.12942 0.11342 C -0.12812 0.11759 -0.12812 0.11967 -0.1276 0.12453 C -0.12786 0.10115 -0.12643 0.07754 -0.12825 0.05439 C -0.13164 0.01041 -0.14153 -0.06713 -0.15508 -0.11112 C -0.16172 -0.13241 -0.17057 -0.15162 -0.1789 -0.17107 C -0.18528 -0.18612 -0.19192 -0.20116 -0.19948 -0.21436 C -0.20937 -0.23172 -0.21536 -0.23565 -0.22643 -0.24537 C -0.23073 -0.24329 -0.23541 -0.2426 -0.23945 -0.23889 C -0.24062 -0.23774 -0.24049 -0.23449 -0.24075 -0.23218 C -0.24153 -0.22524 -0.24206 -0.21806 -0.24258 -0.21112 C -0.24075 -0.20324 -0.21719 -0.09375 -0.20638 -0.06783 C -0.20195 -0.05718 -0.1957 -0.04954 -0.1901 -0.04098 C -0.17669 -0.02037 -0.17344 -0.01621 -0.15755 -0.00232 C -0.15625 -0.00093 -0.15469 -0.0007 -0.15325 0 C -0.14778 0.00555 -0.14245 0.01134 -0.13698 0.01666 C -0.13646 0.01736 -0.13489 0.01666 -0.13515 0.01782 C -0.13541 0.01944 -0.13828 0.02106 -0.13763 0.0199 C -0.13581 0.01759 -0.13359 0.0162 -0.13203 0.01342 C -0.12838 0.00717 -0.12552 -0.00024 -0.122 -0.00672 C -0.12031 -0.00973 -0.11888 -0.0132 -0.11692 -0.01551 C -0.11341 -0.01991 -0.11133 -0.01991 -0.10755 -0.02107 C -0.10547 -0.02084 -0.10325 -0.02153 -0.1013 -0.01991 C -0.1 -0.01875 -0.09948 -0.01574 -0.09883 -0.01343 C -0.09765 -0.00857 -0.09674 -0.00371 -0.0957 0.00115 C -0.09531 0.00625 -0.09479 0.01157 -0.0944 0.01666 C -0.09388 0.02638 -0.09817 0.04166 -0.09323 0.0456 C -0.08867 0.04907 -0.08763 0.03101 -0.0845 0.02453 C -0.07929 0.01388 -0.07344 0.00486 -0.06823 -0.00556 C -0.06315 -0.01551 -0.05898 -0.02686 -0.05377 -0.03658 C -0.04739 -0.04885 -0.03945 -0.05857 -0.0332 -0.07107 C -0.03151 -0.07431 -0.03034 -0.07871 -0.02825 -0.08102 C -0.02669 -0.08287 -0.03008 -0.0757 -0.03138 -0.07338 C -0.03528 -0.06598 -0.03893 -0.05787 -0.04323 -0.05116 C -0.06432 -0.01737 -0.08919 0.01967 -0.11445 0.04328 C -0.18294 0.1074 -0.19401 0.11828 -0.25638 0.14444 C -0.26732 0.14907 -0.27851 0.15185 -0.28945 0.15555 C -0.29206 0.15 -0.29883 0.14513 -0.297 0.13888 C -0.28828 0.10902 -0.27265 0.08703 -0.26133 0.05995 C -0.23177 -0.01088 -0.24974 0.01111 -0.23581 -0.00556 C -0.23919 0.09328 -0.23581 0.03541 -0.24388 0.12453 C -0.24557 0.14351 -0.24765 0.14375 -0.24206 0.13773 C -0.2319 0.11064 -0.20937 0.04838 -0.19817 0.02546 C -0.18073 -0.01019 -0.18906 -0.00209 -0.1789 -0.01112 C -0.17825 -0.01065 -0.17721 -0.01112 -0.17695 -0.00996 C -0.16601 0.05347 -0.17031 0.13125 -0.1457 0.18101 C -0.14284 0.18703 -0.1401 0.19328 -0.13698 0.19884 C -0.13607 0.20046 -0.13489 0.20115 -0.13385 0.20231 C -0.13307 0.19745 -0.13099 0.19282 -0.13138 0.18773 C -0.13971 0.08518 -0.12929 0.10486 -0.1457 0.07546 C -0.13372 0.07013 -0.14661 0.07569 -0.11445 0.07338 C -0.11367 0.07338 -0.11276 0.07268 -0.11198 0.07222 C -0.10781 0.08101 -0.10742 0.08287 -0.10065 0.0912 C -0.09791 0.09444 -0.09492 0.09699 -0.09192 0.1 C -0.08502 0.09814 -0.07786 0.09861 -0.07135 0.09444 C -0.06797 0.09213 -0.06666 0.08125 -0.0707 0.07893 C -0.07409 0.07685 -0.07773 0.07731 -0.08138 0.07662 C -0.08047 0.07523 -0.07956 0.07384 -0.07877 0.07222 C -0.07708 0.06782 -0.07213 0.0493 -0.07135 0.04676 L -0.06823 0.03564 C -0.06328 0.06527 -0.06458 0.05555 -0.06002 0.09768 C -0.05573 0.13935 -0.05807 0.1375 -0.04752 0.17777 C -0.04661 0.18125 -0.04466 0.18379 -0.04323 0.18657 C -0.03463 0.17129 -0.0362 0.17592 -0.03073 0.14004 C -0.0237 0.09421 -0.02148 0.02268 -0.01002 -0.01783 L -0.00885 -0.02223 C -0.00182 0.03981 -0.00508 0.00625 -0.01067 0.14884 C -0.01094 0.15439 -0.01315 0.15926 -0.01445 0.16435 C -0.02643 0.10949 -0.03906 0.04537 -0.06198 0.00324 C -0.08164 -0.03287 -0.07226 -0.02315 -0.08633 -0.03542 C -0.08815 -0.03102 -0.09023 -0.02686 -0.09192 -0.02223 C -0.09883 -0.00394 -0.11198 0.03333 -0.11198 0.03333 C -0.11224 0.03101 -0.11224 0.02893 -0.11263 0.02662 C -0.11328 0.02222 -0.11458 0.01782 -0.1151 0.01342 C -0.11575 0.00717 -0.11562 0.00069 -0.1164 -0.00556 C -0.11758 -0.01644 -0.1207 -0.03774 -0.1207 -0.03774 C -0.12422 -0.00695 -0.11914 -0.04908 -0.12448 -0.01343 C -0.12669 0.00162 -0.12747 0.00879 -0.1289 0.02106 C -0.13216 0.01157 -0.13541 0.00185 -0.1388 -0.00787 C -0.14492 -0.02454 -0.1431 -0.02107 -0.14765 -0.02894 C -0.15091 -0.00973 -0.15039 -0.01551 -0.15013 0.01435 C -0.15 0.02847 -0.14844 0.05115 -0.1457 0.06435 C -0.14219 0.08194 -0.12526 0.11203 -0.12135 0.11782 C -0.11706 0.12384 -0.11133 0.12523 -0.10638 0.12893 C -0.10195 0.12847 -0.097 0.13171 -0.09323 0.12777 C -0.08125 0.11574 -0.05768 0.03657 -0.0569 0.03449 C -0.05442 0.02708 -0.05442 0.02824 -0.05065 0.02546 C -0.04987 0.02662 -0.04896 0.02754 -0.04817 0.02893 C -0.04557 0.03426 -0.04466 0.04421 -0.04075 0.0456 L -0.03763 0.04676 C -0.03528 0.04305 -0.03242 0.04004 -0.03073 0.03564 C -0.0276 0.02731 -0.025 0.01828 -0.02317 0.00879 C -0.01211 -0.04931 -0.00482 -0.05116 -0.01758 -0.04561 C -0.02031 -0.04699 -0.02331 -0.04723 -0.02565 -0.05 C -0.03034 -0.05556 -0.03385 -0.06366 -0.03815 -0.06991 C -0.04166 -0.075 -0.04505 -0.0801 -0.04883 -0.08449 C -0.05586 -0.09237 -0.05768 -0.09121 -0.06575 -0.09329 C -0.06888 -0.09144 -0.07252 -0.09144 -0.07513 -0.08774 C -0.09219 -0.06389 -0.09726 -0.03102 -0.10703 0.00324 C -0.10911 0.02176 -0.11081 0.04051 -0.11328 0.05879 C -0.11341 0.05995 -0.11354 0.05671 -0.1138 0.05555 C -0.11445 0.05301 -0.11471 0.05 -0.11575 0.04768 C -0.11653 0.04606 -0.11784 0.0456 -0.11888 0.04444 C -0.122 0.04583 -0.12565 0.04537 -0.12825 0.04884 C -0.13724 0.06134 -0.14258 0.07986 -0.14817 0.09676 C -0.15521 0.08842 -0.15651 0.08888 -0.13698 0.0912 C -0.12317 0.09282 -0.1095 0.09629 -0.0957 0.09884 C -0.09179 0.10069 -0.08789 0.10301 -0.08385 0.10439 C -0.06471 0.11064 -0.06419 0.11041 -0.05013 0.11226 C -0.04531 0.11157 -0.03958 0.11504 -0.03567 0.10995 C -0.0319 0.10509 -0.03242 0.09444 -0.03073 0.08657 C -0.02864 0.07777 -0.02721 0.06828 -0.02448 0.05995 C -0.01276 0.0243 -0.00599 0.02245 -0.01575 0.02662 C -0.01627 0.02777 -0.01732 0.02847 -0.01758 0.03009 C -0.02226 0.05301 -0.02161 0.05902 -0.01692 0.08564 C -0.01666 0.08703 -0.01523 0.08634 -0.01445 0.08657 C -0.01315 0.08703 -0.01198 0.0875 -0.01067 0.08773 C -0.00781 0.08819 0.00104 0.08888 -0.00195 0.08888 C -0.00547 0.08888 -0.00898 0.08819 -0.01263 0.08773 C -0.02148 0.08009 -0.0306 0.07268 -0.03945 0.06435 C -0.04609 0.05833 -0.05234 0.05115 -0.05885 0.04444 C -0.0638 0.03935 -0.06849 0.03287 -0.07383 0.02893 C -0.08398 0.02129 -0.07995 0.02546 -0.08633 0.01782 C -0.08945 0.02986 -0.09206 0.03912 -0.0944 0.05231 C -0.09831 0.07361 -0.09583 0.06435 -0.09817 0.08217 C -0.09896 0.0875 -0.09987 0.09259 -0.10065 0.09768 C -0.10286 0.09328 -0.10521 0.08935 -0.10703 0.08449 C -0.11276 0.06851 -0.11054 0.06666 -0.11575 0.04884 C -0.11914 0.03703 -0.12331 0.02592 -0.12695 0.01435 C -0.13112 0.00138 -0.12773 0.00532 -0.13255 0.00115 C -0.13463 0.00254 -0.13737 0.00254 -0.1388 0.00555 C -0.14427 0.01713 -0.15638 0.06226 -0.1595 0.07338 C -0.15963 0.07592 -0.15872 0.07986 -0.16015 0.08101 C -0.1612 0.08217 -0.16067 0.07662 -0.16067 0.07453 C -0.16067 0.07037 -0.16028 0.0662 -0.16015 0.06226 C -0.14674 0.07801 -0.16849 0.05277 -0.15078 0.07106 C -0.14857 0.07338 -0.14674 0.07685 -0.14453 0.07893 C -0.1431 0.08009 -0.14153 0.08032 -0.1401 0.08101 C -0.1319 0.08588 -0.12357 0.08958 -0.11575 0.0956 C -0.06875 0.13101 -0.10781 0.11018 -0.0763 0.12546 L -0.0694 0.12453 C -0.06588 0.12129 -0.06692 0.11574 -0.0651 0.11111 C -0.06028 0.09861 -0.06198 0.10046 -0.05755 0.09768 C -0.05403 0.10185 -0.05026 0.10532 -0.047 0.10995 C -0.04479 0.11319 -0.04362 0.11805 -0.04127 0.12106 C -0.04075 0.12176 -0.03958 0.12106 -0.03945 0.1199 C -0.03893 0.11412 -0.03945 0.1081 -0.03945 0.10231 " pathEditMode="relative" ptsTypes="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91 -0.00741 -0.00156 -0.01482 -0.0026 -0.02223 C -0.00377 -0.0301 -0.00664 -0.04074 -0.00885 -0.04769 C -0.01041 -0.05278 -0.01185 -0.05787 -0.0138 -0.06227 C -0.01523 -0.06528 -0.01719 -0.06737 -0.01888 -0.06991 C -0.02304 -0.07686 -0.02669 -0.08496 -0.03138 -0.09098 C -0.03294 -0.09329 -0.03437 -0.0963 -0.03633 -0.09769 C -0.0388 -0.09954 -0.04739 -0.1007 -0.05013 -0.10116 C -0.05299 -0.10024 -0.05599 -0.10024 -0.05885 -0.09885 C -0.05963 -0.09838 -0.06028 -0.09699 -0.06067 -0.09561 C -0.06185 -0.09167 -0.06224 -0.08635 -0.06263 -0.08218 C -0.06133 -0.07431 -0.06081 -0.06621 -0.05885 -0.0588 C -0.0582 -0.05672 -0.05651 -0.05579 -0.05508 -0.05556 C -0.0513 -0.05487 -0.04752 -0.05625 -0.04388 -0.05672 C -0.04323 -0.05787 -0.03724 -0.06783 -0.03698 -0.06991 C -0.03672 -0.07107 -0.03815 -0.07061 -0.0388 -0.07107 C -0.05846 -0.03264 -0.0595 -0.02917 -0.0901 0.01551 C -0.11002 0.04467 -0.11224 0.04583 -0.13138 0.08564 C -0.13724 0.09791 -0.14258 0.11111 -0.14765 0.12453 C -0.14961 0.12986 -0.15104 0.13611 -0.1526 0.14213 C -0.15286 0.14328 -0.15377 0.14629 -0.15325 0.1456 C -0.15104 0.14305 -0.14297 0.12592 -0.14258 0.12453 C -0.12213 0.05463 -0.14101 0.10439 -0.1289 0.07338 C -0.12838 0.06967 -0.12773 0.06597 -0.1276 0.06226 C -0.12747 0.05972 -0.12682 0.05486 -0.12825 0.05439 C -0.12969 0.05393 -0.12995 0.05879 -0.13073 0.06111 C -0.13112 0.06481 -0.13164 0.06851 -0.13203 0.07222 C -0.13307 0.08333 -0.13424 0.09305 -0.13255 0.10439 C -0.13216 0.10787 -0.13047 0.11018 -0.12942 0.11342 C -0.12812 0.11759 -0.12812 0.11967 -0.1276 0.12453 C -0.12786 0.10115 -0.12643 0.07754 -0.12825 0.05439 C -0.13164 0.01041 -0.14153 -0.06713 -0.15508 -0.11112 C -0.16172 -0.13241 -0.17057 -0.15162 -0.1789 -0.17107 C -0.18528 -0.18612 -0.19192 -0.20116 -0.19948 -0.21436 C -0.20937 -0.23172 -0.21536 -0.23565 -0.22643 -0.24537 C -0.23073 -0.24329 -0.23541 -0.2426 -0.23945 -0.23889 C -0.24062 -0.23774 -0.24049 -0.23449 -0.24075 -0.23218 C -0.24153 -0.22524 -0.24206 -0.21806 -0.24258 -0.21112 C -0.24075 -0.20324 -0.21719 -0.09375 -0.20638 -0.06783 C -0.20195 -0.05718 -0.1957 -0.04954 -0.1901 -0.04098 C -0.17669 -0.02037 -0.17344 -0.01621 -0.15755 -0.00232 C -0.15625 -0.00093 -0.15469 -0.0007 -0.15325 0 C -0.14778 0.00555 -0.14245 0.01134 -0.13698 0.01666 C -0.13646 0.01736 -0.13489 0.01666 -0.13515 0.01782 C -0.13541 0.01944 -0.13828 0.02106 -0.13763 0.0199 C -0.13581 0.01759 -0.13359 0.0162 -0.13203 0.01342 C -0.12838 0.00717 -0.12552 -0.00024 -0.122 -0.00672 C -0.12031 -0.00973 -0.11888 -0.0132 -0.11692 -0.01551 C -0.11341 -0.01991 -0.11133 -0.01991 -0.10755 -0.02107 C -0.10547 -0.02084 -0.10325 -0.02153 -0.1013 -0.01991 C -0.1 -0.01875 -0.09948 -0.01574 -0.09883 -0.01343 C -0.09765 -0.00857 -0.09674 -0.00371 -0.0957 0.00115 C -0.09531 0.00625 -0.09479 0.01157 -0.0944 0.01666 C -0.09388 0.02638 -0.09817 0.04166 -0.09323 0.0456 C -0.08867 0.04907 -0.08763 0.03101 -0.0845 0.02453 C -0.07929 0.01388 -0.07344 0.00486 -0.06823 -0.00556 C -0.06315 -0.01551 -0.05898 -0.02686 -0.05377 -0.03658 C -0.04739 -0.04885 -0.03945 -0.05857 -0.0332 -0.07107 C -0.03151 -0.07431 -0.03034 -0.07871 -0.02825 -0.08102 C -0.02669 -0.08287 -0.03008 -0.0757 -0.03138 -0.07338 C -0.03528 -0.06598 -0.03893 -0.05787 -0.04323 -0.05116 C -0.06432 -0.01737 -0.08919 0.01967 -0.11445 0.04328 C -0.18294 0.1074 -0.19401 0.11828 -0.25638 0.14444 C -0.26732 0.14907 -0.27851 0.15185 -0.28945 0.15555 C -0.29206 0.15 -0.29883 0.14513 -0.297 0.13888 C -0.28828 0.10902 -0.27265 0.08703 -0.26133 0.05995 C -0.23177 -0.01088 -0.24974 0.01111 -0.23581 -0.00556 C -0.23919 0.09328 -0.23581 0.03541 -0.24388 0.12453 C -0.24557 0.14351 -0.24765 0.14375 -0.24206 0.13773 C -0.2319 0.11064 -0.20937 0.04838 -0.19817 0.02546 C -0.18073 -0.01019 -0.18906 -0.00209 -0.1789 -0.01112 C -0.17825 -0.01065 -0.17721 -0.01112 -0.17695 -0.00996 C -0.16601 0.05347 -0.17031 0.13125 -0.1457 0.18101 C -0.14284 0.18703 -0.1401 0.19328 -0.13698 0.19884 C -0.13607 0.20046 -0.13489 0.20115 -0.13385 0.20231 C -0.13307 0.19745 -0.13099 0.19282 -0.13138 0.18773 C -0.13971 0.08518 -0.12929 0.10486 -0.1457 0.07546 C -0.13372 0.07013 -0.14661 0.07569 -0.11445 0.07338 C -0.11367 0.07338 -0.11276 0.07268 -0.11198 0.07222 C -0.10781 0.08101 -0.10742 0.08287 -0.10065 0.0912 C -0.09791 0.09444 -0.09492 0.09699 -0.09192 0.1 C -0.08502 0.09814 -0.07786 0.09861 -0.07135 0.09444 C -0.06797 0.09213 -0.06666 0.08125 -0.0707 0.07893 C -0.07409 0.07685 -0.07773 0.07731 -0.08138 0.07662 C -0.08047 0.07523 -0.07956 0.07384 -0.07877 0.07222 C -0.07708 0.06782 -0.07213 0.0493 -0.07135 0.04676 L -0.06823 0.03564 C -0.06328 0.06527 -0.06458 0.05555 -0.06002 0.09768 C -0.05573 0.13935 -0.05807 0.1375 -0.04752 0.17777 C -0.04661 0.18125 -0.04466 0.18379 -0.04323 0.18657 C -0.03463 0.17129 -0.0362 0.17592 -0.03073 0.14004 C -0.0237 0.09421 -0.02148 0.02268 -0.01002 -0.01783 L -0.00885 -0.02223 C -0.00182 0.03981 -0.00508 0.00625 -0.01067 0.14884 C -0.01094 0.15439 -0.01315 0.15926 -0.01445 0.16435 C -0.02643 0.10949 -0.03906 0.04537 -0.06198 0.00324 C -0.08164 -0.03287 -0.07226 -0.02315 -0.08633 -0.03542 C -0.08815 -0.03102 -0.09023 -0.02686 -0.09192 -0.02223 C -0.09883 -0.00394 -0.11198 0.03333 -0.11198 0.03333 C -0.11224 0.03101 -0.11224 0.02893 -0.11263 0.02662 C -0.11328 0.02222 -0.11458 0.01782 -0.1151 0.01342 C -0.11575 0.00717 -0.11562 0.00069 -0.1164 -0.00556 C -0.11758 -0.01644 -0.1207 -0.03774 -0.1207 -0.03774 C -0.12422 -0.00695 -0.11914 -0.04908 -0.12448 -0.01343 C -0.12669 0.00162 -0.12747 0.00879 -0.1289 0.02106 C -0.13216 0.01157 -0.13541 0.00185 -0.1388 -0.00787 C -0.14492 -0.02454 -0.1431 -0.02107 -0.14765 -0.02894 C -0.15091 -0.00973 -0.15039 -0.01551 -0.15013 0.01435 C -0.15 0.02847 -0.14844 0.05115 -0.1457 0.06435 C -0.14219 0.08194 -0.12526 0.11203 -0.12135 0.11782 C -0.11706 0.12384 -0.11133 0.12523 -0.10638 0.12893 C -0.10195 0.12847 -0.097 0.13171 -0.09323 0.12777 C -0.08125 0.11574 -0.05768 0.03657 -0.0569 0.03449 C -0.05442 0.02708 -0.05442 0.02824 -0.05065 0.02546 C -0.04987 0.02662 -0.04896 0.02754 -0.04817 0.02893 C -0.04557 0.03426 -0.04466 0.04421 -0.04075 0.0456 L -0.03763 0.04676 C -0.03528 0.04305 -0.03242 0.04004 -0.03073 0.03564 C -0.0276 0.02731 -0.025 0.01828 -0.02317 0.00879 C -0.01211 -0.04931 -0.00482 -0.05116 -0.01758 -0.04561 C -0.02031 -0.04699 -0.02331 -0.04723 -0.02565 -0.05 C -0.03034 -0.05556 -0.03385 -0.06366 -0.03815 -0.06991 C -0.04166 -0.075 -0.04505 -0.0801 -0.04883 -0.08449 C -0.05586 -0.09237 -0.05768 -0.09121 -0.06575 -0.09329 C -0.06888 -0.09144 -0.07252 -0.09144 -0.07513 -0.08774 C -0.09219 -0.06389 -0.09726 -0.03102 -0.10703 0.00324 C -0.10911 0.02176 -0.11081 0.04051 -0.11328 0.05879 C -0.11341 0.05995 -0.11354 0.05671 -0.1138 0.05555 C -0.11445 0.05301 -0.11471 0.05 -0.11575 0.04768 C -0.11653 0.04606 -0.11784 0.0456 -0.11888 0.04444 C -0.122 0.04583 -0.12565 0.04537 -0.12825 0.04884 C -0.13724 0.06134 -0.14258 0.07986 -0.14817 0.09676 C -0.15521 0.08842 -0.15651 0.08888 -0.13698 0.0912 C -0.12317 0.09282 -0.1095 0.09629 -0.0957 0.09884 C -0.09179 0.10069 -0.08789 0.10301 -0.08385 0.10439 C -0.06471 0.11064 -0.06419 0.11041 -0.05013 0.11226 C -0.04531 0.11157 -0.03958 0.11504 -0.03567 0.10995 C -0.0319 0.10509 -0.03242 0.09444 -0.03073 0.08657 C -0.02864 0.07777 -0.02721 0.06828 -0.02448 0.05995 C -0.01276 0.0243 -0.00599 0.02245 -0.01575 0.02662 C -0.01627 0.02777 -0.01732 0.02847 -0.01758 0.03009 C -0.02226 0.05301 -0.02161 0.05902 -0.01692 0.08564 C -0.01666 0.08703 -0.01523 0.08634 -0.01445 0.08657 C -0.01315 0.08703 -0.01198 0.0875 -0.01067 0.08773 C -0.00781 0.08819 0.00104 0.08888 -0.00195 0.08888 C -0.00547 0.08888 -0.00898 0.08819 -0.01263 0.08773 C -0.02148 0.08009 -0.0306 0.07268 -0.03945 0.06435 C -0.04609 0.05833 -0.05234 0.05115 -0.05885 0.04444 C -0.0638 0.03935 -0.06849 0.03287 -0.07383 0.02893 C -0.08398 0.02129 -0.07995 0.02546 -0.08633 0.01782 C -0.08945 0.02986 -0.09206 0.03912 -0.0944 0.05231 C -0.09831 0.07361 -0.09583 0.06435 -0.09817 0.08217 C -0.09896 0.0875 -0.09987 0.09259 -0.10065 0.09768 C -0.10286 0.09328 -0.10521 0.08935 -0.10703 0.08449 C -0.11276 0.06851 -0.11054 0.06666 -0.11575 0.04884 C -0.11914 0.03703 -0.12331 0.02592 -0.12695 0.01435 C -0.13112 0.00138 -0.12773 0.00532 -0.13255 0.00115 C -0.13463 0.00254 -0.13737 0.00254 -0.1388 0.00555 C -0.14427 0.01713 -0.15638 0.06226 -0.1595 0.07338 C -0.15963 0.07592 -0.15872 0.07986 -0.16015 0.08101 C -0.1612 0.08217 -0.16067 0.07662 -0.16067 0.07453 C -0.16067 0.07037 -0.16028 0.0662 -0.16015 0.06226 C -0.14674 0.07801 -0.16849 0.05277 -0.15078 0.07106 C -0.14857 0.07338 -0.14674 0.07685 -0.14453 0.07893 C -0.1431 0.08009 -0.14153 0.08032 -0.1401 0.08101 C -0.1319 0.08588 -0.12357 0.08958 -0.11575 0.0956 C -0.06875 0.13101 -0.10781 0.11018 -0.0763 0.12546 L -0.0694 0.12453 C -0.06588 0.12129 -0.06692 0.11574 -0.0651 0.11111 C -0.06028 0.09861 -0.06198 0.10046 -0.05755 0.09768 C -0.05403 0.10185 -0.05026 0.10532 -0.047 0.10995 C -0.04479 0.11319 -0.04362 0.11805 -0.04127 0.12106 C -0.04075 0.12176 -0.03958 0.12106 -0.03945 0.1199 C -0.03893 0.11412 -0.03945 0.1081 -0.03945 0.10231 " pathEditMode="relative" ptsTypes="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91 -0.00741 -0.00156 -0.01482 -0.0026 -0.02223 C -0.00377 -0.0301 -0.00664 -0.04074 -0.00885 -0.04769 C -0.01041 -0.05278 -0.01185 -0.05787 -0.0138 -0.06227 C -0.01523 -0.06528 -0.01719 -0.06737 -0.01888 -0.06991 C -0.02304 -0.07686 -0.02669 -0.08496 -0.03138 -0.09098 C -0.03294 -0.09329 -0.03437 -0.0963 -0.03633 -0.09769 C -0.0388 -0.09954 -0.04739 -0.1007 -0.05013 -0.10116 C -0.05299 -0.10024 -0.05599 -0.10024 -0.05885 -0.09885 C -0.05963 -0.09838 -0.06028 -0.09699 -0.06067 -0.09561 C -0.06185 -0.09167 -0.06224 -0.08635 -0.06263 -0.08218 C -0.06133 -0.07431 -0.06081 -0.06621 -0.05885 -0.0588 C -0.0582 -0.05672 -0.05651 -0.05579 -0.05508 -0.05556 C -0.0513 -0.05487 -0.04752 -0.05625 -0.04388 -0.05672 C -0.04323 -0.05787 -0.03724 -0.06783 -0.03698 -0.06991 C -0.03672 -0.07107 -0.03815 -0.07061 -0.0388 -0.07107 C -0.05846 -0.03264 -0.0595 -0.02917 -0.0901 0.01551 C -0.11002 0.04467 -0.11224 0.04583 -0.13138 0.08564 C -0.13724 0.09791 -0.14258 0.11111 -0.14765 0.12453 C -0.14961 0.12986 -0.15104 0.13611 -0.1526 0.14213 C -0.15286 0.14328 -0.15377 0.14629 -0.15325 0.1456 C -0.15104 0.14305 -0.14297 0.12592 -0.14258 0.12453 C -0.12213 0.05463 -0.14101 0.10439 -0.1289 0.07338 C -0.12838 0.06967 -0.12773 0.06597 -0.1276 0.06226 C -0.12747 0.05972 -0.12682 0.05486 -0.12825 0.05439 C -0.12969 0.05393 -0.12995 0.05879 -0.13073 0.06111 C -0.13112 0.06481 -0.13164 0.06851 -0.13203 0.07222 C -0.13307 0.08333 -0.13424 0.09305 -0.13255 0.10439 C -0.13216 0.10787 -0.13047 0.11018 -0.12942 0.11342 C -0.12812 0.11759 -0.12812 0.11967 -0.1276 0.12453 C -0.12786 0.10115 -0.12643 0.07754 -0.12825 0.05439 C -0.13164 0.01041 -0.14153 -0.06713 -0.15508 -0.11112 C -0.16172 -0.13241 -0.17057 -0.15162 -0.1789 -0.17107 C -0.18528 -0.18612 -0.19192 -0.20116 -0.19948 -0.21436 C -0.20937 -0.23172 -0.21536 -0.23565 -0.22643 -0.24537 C -0.23073 -0.24329 -0.23541 -0.2426 -0.23945 -0.23889 C -0.24062 -0.23774 -0.24049 -0.23449 -0.24075 -0.23218 C -0.24153 -0.22524 -0.24206 -0.21806 -0.24258 -0.21112 C -0.24075 -0.20324 -0.21719 -0.09375 -0.20638 -0.06783 C -0.20195 -0.05718 -0.1957 -0.04954 -0.1901 -0.04098 C -0.17669 -0.02037 -0.17344 -0.01621 -0.15755 -0.00232 C -0.15625 -0.00093 -0.15469 -0.0007 -0.15325 0 C -0.14778 0.00555 -0.14245 0.01134 -0.13698 0.01666 C -0.13646 0.01736 -0.13489 0.01666 -0.13515 0.01782 C -0.13541 0.01944 -0.13828 0.02106 -0.13763 0.0199 C -0.13581 0.01759 -0.13359 0.0162 -0.13203 0.01342 C -0.12838 0.00717 -0.12552 -0.00024 -0.122 -0.00672 C -0.12031 -0.00973 -0.11888 -0.0132 -0.11692 -0.01551 C -0.11341 -0.01991 -0.11133 -0.01991 -0.10755 -0.02107 C -0.10547 -0.02084 -0.10325 -0.02153 -0.1013 -0.01991 C -0.1 -0.01875 -0.09948 -0.01574 -0.09883 -0.01343 C -0.09765 -0.00857 -0.09674 -0.00371 -0.0957 0.00115 C -0.09531 0.00625 -0.09479 0.01157 -0.0944 0.01666 C -0.09388 0.02638 -0.09817 0.04166 -0.09323 0.0456 C -0.08867 0.04907 -0.08763 0.03101 -0.0845 0.02453 C -0.07929 0.01388 -0.07344 0.00486 -0.06823 -0.00556 C -0.06315 -0.01551 -0.05898 -0.02686 -0.05377 -0.03658 C -0.04739 -0.04885 -0.03945 -0.05857 -0.0332 -0.07107 C -0.03151 -0.07431 -0.03034 -0.07871 -0.02825 -0.08102 C -0.02669 -0.08287 -0.03008 -0.0757 -0.03138 -0.07338 C -0.03528 -0.06598 -0.03893 -0.05787 -0.04323 -0.05116 C -0.06432 -0.01737 -0.08919 0.01967 -0.11445 0.04328 C -0.18294 0.1074 -0.19401 0.11828 -0.25638 0.14444 C -0.26732 0.14907 -0.27851 0.15185 -0.28945 0.15555 C -0.29206 0.15 -0.29883 0.14513 -0.297 0.13888 C -0.28828 0.10902 -0.27265 0.08703 -0.26133 0.05995 C -0.23177 -0.01088 -0.24974 0.01111 -0.23581 -0.00556 C -0.23919 0.09328 -0.23581 0.03541 -0.24388 0.12453 C -0.24557 0.14351 -0.24765 0.14375 -0.24206 0.13773 C -0.2319 0.11064 -0.20937 0.04838 -0.19817 0.02546 C -0.18073 -0.01019 -0.18906 -0.00209 -0.1789 -0.01112 C -0.17825 -0.01065 -0.17721 -0.01112 -0.17695 -0.00996 C -0.16601 0.05347 -0.17031 0.13125 -0.1457 0.18101 C -0.14284 0.18703 -0.1401 0.19328 -0.13698 0.19884 C -0.13607 0.20046 -0.13489 0.20115 -0.13385 0.20231 C -0.13307 0.19745 -0.13099 0.19282 -0.13138 0.18773 C -0.13971 0.08518 -0.12929 0.10486 -0.1457 0.07546 C -0.13372 0.07013 -0.14661 0.07569 -0.11445 0.07338 C -0.11367 0.07338 -0.11276 0.07268 -0.11198 0.07222 C -0.10781 0.08101 -0.10742 0.08287 -0.10065 0.0912 C -0.09791 0.09444 -0.09492 0.09699 -0.09192 0.1 C -0.08502 0.09814 -0.07786 0.09861 -0.07135 0.09444 C -0.06797 0.09213 -0.06666 0.08125 -0.0707 0.07893 C -0.07409 0.07685 -0.07773 0.07731 -0.08138 0.07662 C -0.08047 0.07523 -0.07956 0.07384 -0.07877 0.07222 C -0.07708 0.06782 -0.07213 0.0493 -0.07135 0.04676 L -0.06823 0.03564 C -0.06328 0.06527 -0.06458 0.05555 -0.06002 0.09768 C -0.05573 0.13935 -0.05807 0.1375 -0.04752 0.17777 C -0.04661 0.18125 -0.04466 0.18379 -0.04323 0.18657 C -0.03463 0.17129 -0.0362 0.17592 -0.03073 0.14004 C -0.0237 0.09421 -0.02148 0.02268 -0.01002 -0.01783 L -0.00885 -0.02223 C -0.00182 0.03981 -0.00508 0.00625 -0.01067 0.14884 C -0.01094 0.15439 -0.01315 0.15926 -0.01445 0.16435 C -0.02643 0.10949 -0.03906 0.04537 -0.06198 0.00324 C -0.08164 -0.03287 -0.07226 -0.02315 -0.08633 -0.03542 C -0.08815 -0.03102 -0.09023 -0.02686 -0.09192 -0.02223 C -0.09883 -0.00394 -0.11198 0.03333 -0.11198 0.03333 C -0.11224 0.03101 -0.11224 0.02893 -0.11263 0.02662 C -0.11328 0.02222 -0.11458 0.01782 -0.1151 0.01342 C -0.11575 0.00717 -0.11562 0.00069 -0.1164 -0.00556 C -0.11758 -0.01644 -0.1207 -0.03774 -0.1207 -0.03774 C -0.12422 -0.00695 -0.11914 -0.04908 -0.12448 -0.01343 C -0.12669 0.00162 -0.12747 0.00879 -0.1289 0.02106 C -0.13216 0.01157 -0.13541 0.00185 -0.1388 -0.00787 C -0.14492 -0.02454 -0.1431 -0.02107 -0.14765 -0.02894 C -0.15091 -0.00973 -0.15039 -0.01551 -0.15013 0.01435 C -0.15 0.02847 -0.14844 0.05115 -0.1457 0.06435 C -0.14219 0.08194 -0.12526 0.11203 -0.12135 0.11782 C -0.11706 0.12384 -0.11133 0.12523 -0.10638 0.12893 C -0.10195 0.12847 -0.097 0.13171 -0.09323 0.12777 C -0.08125 0.11574 -0.05768 0.03657 -0.0569 0.03449 C -0.05442 0.02708 -0.05442 0.02824 -0.05065 0.02546 C -0.04987 0.02662 -0.04896 0.02754 -0.04817 0.02893 C -0.04557 0.03426 -0.04466 0.04421 -0.04075 0.0456 L -0.03763 0.04676 C -0.03528 0.04305 -0.03242 0.04004 -0.03073 0.03564 C -0.0276 0.02731 -0.025 0.01828 -0.02317 0.00879 C -0.01211 -0.04931 -0.00482 -0.05116 -0.01758 -0.04561 C -0.02031 -0.04699 -0.02331 -0.04723 -0.02565 -0.05 C -0.03034 -0.05556 -0.03385 -0.06366 -0.03815 -0.06991 C -0.04166 -0.075 -0.04505 -0.0801 -0.04883 -0.08449 C -0.05586 -0.09237 -0.05768 -0.09121 -0.06575 -0.09329 C -0.06888 -0.09144 -0.07252 -0.09144 -0.07513 -0.08774 C -0.09219 -0.06389 -0.09726 -0.03102 -0.10703 0.00324 C -0.10911 0.02176 -0.11081 0.04051 -0.11328 0.05879 C -0.11341 0.05995 -0.11354 0.05671 -0.1138 0.05555 C -0.11445 0.05301 -0.11471 0.05 -0.11575 0.04768 C -0.11653 0.04606 -0.11784 0.0456 -0.11888 0.04444 C -0.122 0.04583 -0.12565 0.04537 -0.12825 0.04884 C -0.13724 0.06134 -0.14258 0.07986 -0.14817 0.09676 C -0.15521 0.08842 -0.15651 0.08888 -0.13698 0.0912 C -0.12317 0.09282 -0.1095 0.09629 -0.0957 0.09884 C -0.09179 0.10069 -0.08789 0.10301 -0.08385 0.10439 C -0.06471 0.11064 -0.06419 0.11041 -0.05013 0.11226 C -0.04531 0.11157 -0.03958 0.11504 -0.03567 0.10995 C -0.0319 0.10509 -0.03242 0.09444 -0.03073 0.08657 C -0.02864 0.07777 -0.02721 0.06828 -0.02448 0.05995 C -0.01276 0.0243 -0.00599 0.02245 -0.01575 0.02662 C -0.01627 0.02777 -0.01732 0.02847 -0.01758 0.03009 C -0.02226 0.05301 -0.02161 0.05902 -0.01692 0.08564 C -0.01666 0.08703 -0.01523 0.08634 -0.01445 0.08657 C -0.01315 0.08703 -0.01198 0.0875 -0.01067 0.08773 C -0.00781 0.08819 0.00104 0.08888 -0.00195 0.08888 C -0.00547 0.08888 -0.00898 0.08819 -0.01263 0.08773 C -0.02148 0.08009 -0.0306 0.07268 -0.03945 0.06435 C -0.04609 0.05833 -0.05234 0.05115 -0.05885 0.04444 C -0.0638 0.03935 -0.06849 0.03287 -0.07383 0.02893 C -0.08398 0.02129 -0.07995 0.02546 -0.08633 0.01782 C -0.08945 0.02986 -0.09206 0.03912 -0.0944 0.05231 C -0.09831 0.07361 -0.09583 0.06435 -0.09817 0.08217 C -0.09896 0.0875 -0.09987 0.09259 -0.10065 0.09768 C -0.10286 0.09328 -0.10521 0.08935 -0.10703 0.08449 C -0.11276 0.06851 -0.11054 0.06666 -0.11575 0.04884 C -0.11914 0.03703 -0.12331 0.02592 -0.12695 0.01435 C -0.13112 0.00138 -0.12773 0.00532 -0.13255 0.00115 C -0.13463 0.00254 -0.13737 0.00254 -0.1388 0.00555 C -0.14427 0.01713 -0.15638 0.06226 -0.1595 0.07338 C -0.15963 0.07592 -0.15872 0.07986 -0.16015 0.08101 C -0.1612 0.08217 -0.16067 0.07662 -0.16067 0.07453 C -0.16067 0.07037 -0.16028 0.0662 -0.16015 0.06226 C -0.14674 0.07801 -0.16849 0.05277 -0.15078 0.07106 C -0.14857 0.07338 -0.14674 0.07685 -0.14453 0.07893 C -0.1431 0.08009 -0.14153 0.08032 -0.1401 0.08101 C -0.1319 0.08588 -0.12357 0.08958 -0.11575 0.0956 C -0.06875 0.13101 -0.10781 0.11018 -0.0763 0.12546 L -0.0694 0.12453 C -0.06588 0.12129 -0.06692 0.11574 -0.0651 0.11111 C -0.06028 0.09861 -0.06198 0.10046 -0.05755 0.09768 C -0.05403 0.10185 -0.05026 0.10532 -0.047 0.10995 C -0.04479 0.11319 -0.04362 0.11805 -0.04127 0.12106 C -0.04075 0.12176 -0.03958 0.12106 -0.03945 0.1199 C -0.03893 0.11412 -0.03945 0.1081 -0.03945 0.10231 " pathEditMode="relative" ptsTypes="AAAAAAAAAAAAAAAAAAAAAAAAAAAAAAAAAAAAAAAAAAAAAAAAAAAAAAAAAAAAAAAAAAAAAAAAAAAAAAAAAAAAAAAAAAAAAAAAAAAAAAAAAAAAAAAAAAAAAAAAAAAAAAAAAAAAAAAAAAAAAAAAAAAAAAAAAAAAAAAAAAAAAAAAAAAAAAA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7 0.00648 0.00326 0.01319 0.00508 0.01944 C 0.00599 0.02268 0.00716 0.02546 0.00808 0.0287 C 0.0086 0.03079 0.0086 0.03356 0.00951 0.03518 C 0.0112 0.03819 0.01341 0.03981 0.01537 0.04167 C 0.01966 0.04583 0.02006 0.0456 0.02422 0.04699 C 0.0306 0.04653 0.03711 0.04838 0.04336 0.0456 C 0.04584 0.04467 0.04714 0.03935 0.04922 0.03657 C 0.05378 0.03032 0.05873 0.02477 0.06315 0.01829 C 0.0724 0.00463 0.08308 -0.00671 0.09037 -0.02361 C 0.09362 -0.03102 0.09701 -0.0382 0.1 -0.04583 C 0.10235 -0.05208 0.10417 -0.05903 0.10651 -0.06528 L 0.10808 -0.06921 C 0.10938 -0.03681 0.11237 0.03866 0.11315 0.0456 C 0.11485 0.05972 0.13399 0.0787 0.13894 0.08217 C 0.14193 0.08449 0.14532 0.0831 0.14844 0.08356 C 0.16511 0.07222 0.17305 0.07778 0.17787 0.05231 C 0.17891 0.04676 0.17891 0.04097 0.1793 0.03518 C 0.17657 0.01111 0.17904 0.0243 0.17565 0.04444 C 0.175 0.04861 0.17058 0.0618 0.16901 0.06667 C 0.16862 0.06967 0.16836 0.07292 0.16758 0.07569 C 0.16693 0.07824 0.16289 0.08194 0.16237 0.08217 C 0.13633 0.07963 0.16302 0.08588 0.12565 0.05486 C 0.12201 0.05185 0.11823 0.04907 0.11459 0.0456 C 0.11055 0.04167 0.10703 0.03611 0.10287 0.03264 C 0.10039 0.03055 0.09753 0.03009 0.09479 0.0287 C 0.09336 0.02801 0.0918 0.02708 0.09037 0.02616 C 0.08698 0.02361 0.08347 0.0213 0.08008 0.01829 C 0.07852 0.0169 0.07735 0.01412 0.07565 0.01296 C 0.07513 0.01273 0.06628 0.01042 0.06615 0.01042 C 0.05248 0.01528 0.05196 0.01088 0.06172 0.05741 C 0.06602 0.07801 0.08151 0.14305 0.09701 0.16852 C 0.1 0.17338 0.10391 0.17639 0.10729 0.18032 C 0.1112 0.15579 0.11146 0.15833 0.10729 0.11505 C 0.10612 0.10208 0.10235 0.09051 0.1 0.07824 C 0.09818 0.06875 0.09675 0.05903 0.09479 0.04954 C 0.0931 0.04167 0.09102 0.0338 0.08894 0.02616 C 0.08802 0.02292 0.08711 0.01991 0.08594 0.0169 C 0.08542 0.01551 0.08477 0.01296 0.08373 0.01296 C 0.08295 0.01296 0.08451 0.01597 0.08529 0.0169 C 0.08972 0.02268 0.09466 0.02708 0.09922 0.03264 C 0.10664 0.04143 0.11367 0.05162 0.12123 0.05995 C 0.13516 0.07523 0.14883 0.09213 0.16394 0.10324 C 0.19414 0.12523 0.21498 0.14305 0.24623 0.15671 C 0.25899 0.16227 0.26979 0.16319 0.28229 0.16458 C 0.28321 0.16412 0.28516 0.16505 0.28516 0.16319 C 0.28581 0.15255 0.28451 0.14074 0.28229 0.13055 C 0.28164 0.12755 0.28099 0.1243 0.28008 0.12153 C 0.27631 0.10856 0.26849 0.08958 0.26394 0.08102 C 0.25873 0.0713 0.25326 0.0625 0.24844 0.05231 C 0.24649 0.04792 0.24466 0.04305 0.2418 0.04051 C 0.24089 0.03958 0.23985 0.03958 0.23894 0.03912 C 0.23867 0.04259 0.23828 0.04606 0.23815 0.04954 C 0.2362 0.09236 0.23815 0.07338 0.23594 0.09282 C 0.23151 0.09051 0.22735 0.08889 0.22344 0.08356 C 0.21524 0.07222 0.2086 0.05741 0.19987 0.04699 C 0.18972 0.03472 0.1517 -0.0132 0.13451 -0.0287 C 0.12696 -0.03565 0.12422 -0.03588 0.11758 -0.03796 C 0.11732 -0.03218 0.11693 -0.02662 0.1168 -0.02107 C 0.11654 -0.00347 0.11667 0.01389 0.11615 0.03125 C 0.11602 0.03403 0.11589 0.02592 0.11537 0.02338 C 0.11341 0.01366 0.11107 0.00417 0.10873 -0.00533 C 0.10625 -0.01551 0.10313 -0.02523 0.10065 -0.03542 C 0.08542 -0.09792 0.09935 -0.0507 0.0918 -0.0706 C 0.09102 -0.07269 0.09089 -0.0757 0.08972 -0.07708 C 0.08841 -0.0787 0.08672 -0.07801 0.08529 -0.07847 C 0.08308 -0.06713 0.08308 -0.06644 0.0793 -0.05232 C 0.07878 -0.05 0.07774 -0.04815 0.07722 -0.04583 C 0.07578 -0.04074 0.07474 -0.03542 0.07344 -0.03009 C 0.07305 -0.02454 0.0724 -0.01875 0.07201 -0.0132 C 0.07097 0.00092 0.07266 -0.00486 0.06979 0.00255 C 0.06836 -0.02986 0.07019 -0.02153 0.05222 -0.06273 C 0.04636 -0.07616 0.04948 -0.07222 0.04401 -0.07708 C 0.04336 -0.07593 0.04232 -0.075 0.04193 -0.07315 C 0.03776 -0.0588 0.03933 -0.05903 0.03815 -0.04329 C 0.03776 -0.03796 0.03724 -0.03264 0.03672 -0.02755 C 0.03789 0.00092 0.03854 0.02917 0.04037 0.05741 C 0.04076 0.06204 0.04193 0.06643 0.04336 0.0706 C 0.04492 0.075 0.04727 0.07847 0.04922 0.08217 C 0.05013 0.08403 0.05104 0.08588 0.05222 0.0875 C 0.05326 0.08912 0.05469 0.08981 0.05586 0.09143 C 0.05795 0.09467 0.06172 0.10185 0.06172 0.10185 C 0.06276 0.10139 0.06394 0.10185 0.06472 0.10046 C 0.06537 0.0993 0.06511 0.09699 0.06537 0.09537 C 0.06758 0.08403 0.06628 0.08704 0.06979 0.08102 C 0.07149 0.08264 0.07344 0.08403 0.075 0.08611 C 0.08308 0.09815 0.08985 0.11551 0.09558 0.13055 C 0.10365 0.15162 0.10573 0.16875 0.11615 0.18148 C 0.1168 0.18241 0.11758 0.18241 0.11836 0.18287 C 0.11901 0.18125 0.11992 0.17963 0.12058 0.17778 C 0.12305 0.16944 0.12526 0.15764 0.12644 0.14884 C 0.12735 0.14167 0.12761 0.13403 0.12865 0.12662 C 0.12982 0.11829 0.13151 0.11018 0.13308 0.10185 C 0.13425 0.04467 0.13216 0.08981 0.13672 0.04444 C 0.13711 0.04005 0.13802 0.02708 0.1375 0.03125 C 0.13581 0.04259 0.13503 0.05393 0.13373 0.06528 C 0.13229 0.06088 0.13086 0.05648 0.1293 0.05231 C 0.12201 0.03171 0.1194 0.02037 0.11029 0.00648 C 0.10769 0.00255 0.10521 -0.00162 0.10222 -0.00394 C 0.09922 -0.00625 0.09584 -0.00579 0.09258 -0.00648 C 0.08985 -0.00533 0.08659 -0.00602 0.08451 -0.00278 C 0.07435 0.01296 0.07826 0.01458 0.07422 0.03009 C 0.07344 0.03287 0.07227 0.03518 0.07123 0.03773 C 0.06966 0.05278 0.07045 0.04653 0.06901 0.05625 C 0.06836 0.05579 0.06758 0.05532 0.06693 0.05486 C 0.06511 0.0537 0.06341 0.05208 0.06172 0.05092 C 0.05886 0.04907 0.05586 0.04745 0.05287 0.0456 L 0.04844 0.04305 C 0.04271 0.04467 0.03972 0.05 0.03672 0.04051 C 0.03607 0.03842 0.0362 0.03611 0.03594 0.03403 C 0.03568 0.03657 0.0349 0.03912 0.03529 0.04167 C 0.03594 0.04768 0.03698 0.0537 0.03894 0.0588 C 0.04336 0.07014 0.04701 0.06782 0.05365 0.0706 C 0.05729 0.07199 0.06094 0.07407 0.06472 0.07569 C 0.07071 0.07338 0.07435 0.07268 0.08008 0.06667 C 0.08164 0.06505 0.08256 0.06227 0.08373 0.05995 C 0.08985 0.0331 0.08659 0.05208 0.0875 0.00255 C 0.08815 -0.03727 0.08659 -0.02176 0.09037 -0.04838 C 0.09089 -0.05787 0.09115 -0.06759 0.0918 -0.07708 C 0.09219 -0.08125 0.09115 -0.08843 0.09336 -0.08889 C 0.09558 -0.08958 0.0961 -0.08218 0.09701 -0.07847 C 0.09922 -0.06945 0.10026 -0.05972 0.10287 -0.05093 C 0.11524 -0.01042 0.13138 0.0419 0.15586 0.06528 C 0.16693 0.07592 0.16185 0.07268 0.17058 0.07708 C 0.17253 0.07662 0.17461 0.07755 0.17644 0.07569 C 0.17735 0.07477 0.17696 0.07222 0.17709 0.0706 C 0.17748 0.0662 0.17761 0.0618 0.17787 0.05741 C 0.17761 0.0544 0.17852 0.05023 0.17709 0.04838 C 0.17617 0.04676 0.17448 0.04954 0.17344 0.05092 C 0.17097 0.0544 0.16875 0.05833 0.1668 0.06273 C 0.16381 0.06967 0.16185 0.07801 0.15873 0.08495 C 0.13164 0.14606 0.13412 0.14792 0.10508 0.18148 C 0.10091 0.18657 0.09623 0.19005 0.0918 0.19467 C 0.07631 0.21088 0.08542 0.20694 0.07058 0.20903 C 0.06953 0.20949 0.06862 0.21042 0.06758 0.21042 C 0.06315 0.20972 0.05873 0.20856 0.05443 0.20648 C 0.05248 0.20555 0.05091 0.20324 0.04922 0.20116 C 0.03985 0.19005 0.04662 0.19676 0.0375 0.18426 C 0.03555 0.18171 0.0293 0.17523 0.02722 0.17106 C 0.02474 0.16667 0.02305 0.16111 0.02058 0.15671 C 0.01654 0.14954 0.02292 0.16111 0.01615 0.14768 C 0.01524 0.14583 0.01407 0.14421 0.01315 0.14236 C 0.01198 0.13981 0.01068 0.13611 0.00951 0.13333 C 0.01602 0.09768 0.01381 0.10139 0.02123 0.07824 C 0.02318 0.07268 0.02474 0.06643 0.02722 0.06134 C 0.03073 0.0537 0.03529 0.04792 0.03894 0.04051 C 0.04219 0.03356 0.0444 0.02523 0.04779 0.01829 C 0.04987 0.01366 0.05261 0.01018 0.05508 0.00648 C 0.05886 0.00092 0.06146 -0.00301 0.06615 -0.00533 C 0.06784 -0.00602 0.06953 -0.00625 0.07123 -0.00648 C 0.07305 -0.00579 0.07487 -0.00556 0.07644 -0.00394 C 0.07839 -0.00208 0.07995 0.00092 0.08151 0.00393 C 0.08269 0.00579 0.08321 0.0088 0.08451 0.01042 C 0.08581 0.01204 0.08894 0.01296 0.08894 0.01296 C 0.09063 0.0118 0.09297 0.0118 0.09401 0.00903 C 0.09545 0.00579 0.09479 0.00116 0.09558 -0.00278 C 0.09584 -0.00417 0.09649 -0.00533 0.09701 -0.00648 C 0.09727 -0.0132 0.09727 -0.01968 0.09779 -0.02616 C 0.09831 -0.03357 0.09922 -0.04097 0.1 -0.04838 C 0.10091 -0.05926 0.10196 -0.07014 0.10287 -0.08102 C 0.10339 -0.09445 0.10326 -0.10116 0.10508 -0.11366 C 0.10547 -0.11597 0.10612 -0.11806 0.10651 -0.12037 C 0.10703 -0.12292 0.10756 -0.12546 0.10808 -0.12801 C 0.10925 -0.12732 0.11068 -0.12708 0.11172 -0.12546 C 0.11654 -0.11852 0.11641 -0.11296 0.12058 -0.10463 C 0.12227 -0.10116 0.12448 -0.09861 0.12644 -0.09537 C 0.1267 -0.09421 0.12657 -0.09259 0.12709 -0.09144 C 0.12839 -0.08935 0.13138 -0.08843 0.13308 -0.0875 C 0.1349 -0.09097 0.13685 -0.09375 0.13815 -0.09815 C 0.13854 -0.09931 0.13867 -0.1007 0.13894 -0.10208 C 0.1392 -0.11019 0.13881 -0.11875 0.13959 -0.12685 C 0.13985 -0.12894 0.14128 -0.13009 0.1418 -0.13195 C 0.14258 -0.13449 0.14271 -0.13727 0.14336 -0.13982 C 0.14675 -0.15533 0.14545 -0.15139 0.14844 -0.15949 C 0.14948 -0.1581 0.15091 -0.15764 0.15144 -0.15556 C 0.15222 -0.15232 0.1517 -0.14861 0.15209 -0.14514 C 0.15287 -0.13982 0.15404 -0.13472 0.15508 -0.1294 C 0.1556 -0.12431 0.15573 -0.11875 0.15651 -0.11366 C 0.15756 -0.10741 0.15951 -0.10185 0.16029 -0.09537 C 0.16107 -0.0882 0.16055 -0.08056 0.16094 -0.07315 C 0.1612 -0.06829 0.16198 -0.06366 0.16237 -0.0588 C 0.16276 -0.05486 0.16289 -0.05093 0.16315 -0.04699 C 0.16341 -0.04445 0.16367 -0.0419 0.16394 -0.03935 C 0.16263 -0.0169 0.16472 -0.0331 0.15651 -0.00787 C 0.13646 0.05463 0.15274 0.00694 0.1375 0.04699 C 0.13464 0.0544 0.13229 0.06204 0.1293 0.06921 C 0.12735 0.07384 0.125 0.07801 0.12279 0.08217 C 0.11966 0.08796 0.11641 0.09352 0.11315 0.0993 L 0.11172 0.10185 C 0.11732 0.07523 0.10977 0.10995 0.11758 0.07824 C 0.11914 0.07199 0.12019 0.06505 0.12201 0.0588 C 0.12487 0.04838 0.12904 0.03935 0.13151 0.0287 C 0.13516 0.01342 0.13711 -0.00278 0.14037 -0.01829 C 0.1517 -0.07269 0.14948 -0.0625 0.16237 -0.10324 C 0.16446 -0.11759 0.1655 -0.13241 0.16836 -0.1463 C 0.16953 -0.15232 0.17279 -0.15625 0.17422 -0.16204 C 0.17631 -0.17037 0.17735 -0.1794 0.17865 -0.1882 C 0.17891 -0.19005 0.18034 -0.19352 0.1793 -0.19352 C 0.17774 -0.19352 0.17696 -0.19005 0.17565 -0.1882 C 0.1737 -0.18171 0.17149 -0.17546 0.16979 -0.16852 C 0.1668 -0.15695 0.16446 -0.14514 0.16172 -0.13333 C 0.15886 -0.12107 0.15834 -0.11898 0.15586 -0.10857 C 0.15313 -0.09769 0.15443 -0.10232 0.15209 -0.09421 C 0.1461 -0.0963 0.15026 -0.09306 0.14623 -0.10208 C 0.14128 -0.1132 0.13594 -0.12361 0.13086 -0.13472 C 0.12604 -0.14491 0.12539 -0.14908 0.11901 -0.15695 C 0.11615 -0.16042 0.11354 -0.16088 0.11029 -0.16204 C 0.10873 -0.15857 0.10677 -0.15556 0.10586 -0.15162 C 0.10495 -0.14792 0.10521 -0.14375 0.10508 -0.13982 C 0.10469 -0.12431 0.10456 -0.10857 0.1043 -0.09283 C 0.11003 0.0037 0.10144 -0.03472 0.13308 0.04838 C 0.13646 0.05717 0.14558 0.07801 0.15065 0.08611 C 0.15261 0.08935 0.15729 0.09398 0.15729 0.09398 C 0.15534 0.11759 0.15339 0.14097 0.15144 0.16458 C 0.15065 0.17384 0.15078 0.18333 0.14922 0.19213 C 0.14466 0.2169 0.1461 0.22384 0.13959 0.23773 C 0.1392 0.23866 0.13867 0.23958 0.13815 0.24051 C 0.13959 0.22569 0.1405 0.21065 0.14258 0.19606 C 0.14466 0.18102 0.1517 0.15324 0.15586 0.13981 C 0.16172 0.12083 0.16875 0.10301 0.17422 0.08356 C 0.18451 0.04676 0.19206 0.00764 0.20287 -0.0287 C 0.20808 -0.0463 0.21341 -0.06343 0.21836 -0.08102 C 0.24492 -0.17708 0.22318 -0.10671 0.24336 -0.16991 C 0.24375 -0.17477 0.24414 -0.17963 0.24479 -0.18426 C 0.24545 -0.18958 0.24636 -0.19468 0.24701 -0.2 C 0.24753 -0.2044 0.24792 -0.2088 0.24844 -0.21296 C 0.2487 -0.21875 0.25091 -0.23472 0.24922 -0.23009 C 0.24701 -0.22408 0.24844 -0.21574 0.24701 -0.20903 C 0.24492 -0.20023 0.23894 -0.18426 0.23894 -0.18426 C 0.23867 -0.18218 0.23841 -0.17986 0.23815 -0.17778 C 0.23789 -0.17523 0.23789 -0.17245 0.23737 -0.16991 C 0.23711 -0.16829 0.23425 -0.16528 0.23373 -0.16482 C 0.23034 -0.16597 0.2267 -0.16644 0.22344 -0.16852 C 0.22123 -0.17014 0.21953 -0.17315 0.21758 -0.17523 C 0.2125 -0.18009 0.20729 -0.18449 0.20209 -0.18958 C 0.19909 -0.19236 0.19623 -0.1956 0.19336 -0.19861 C 0.18985 -0.20208 0.1862 -0.20509 0.18308 -0.20903 C 0.1806 -0.21227 0.17826 -0.21574 0.17565 -0.21829 C 0.17149 -0.22222 0.16693 -0.22477 0.16237 -0.22732 C 0.15847 -0.22269 0.16146 -0.22732 0.15873 -0.21829 C 0.14532 -0.17338 0.1625 -0.23565 0.15144 -0.19213 C 0.14401 -0.1632 0.14571 -0.16898 0.13894 -0.14908 C 0.13841 -0.14375 0.13828 -0.13843 0.1375 -0.13333 C 0.13698 -0.13056 0.13633 -0.12338 0.13529 -0.12546 C 0.12617 -0.14398 0.12839 -0.15347 0.12422 -0.17245 C 0.12227 -0.18102 0.11966 -0.18912 0.11758 -0.19745 C 0.11732 -0.19861 0.11706 -0.2 0.1168 -0.20139 C 0.1112 -0.18264 0.11146 -0.18542 0.10729 -0.16088 C 0.10196 -0.1287 0.0918 -0.06412 0.0918 -0.06412 C 0.08672 0.00278 0.0849 -0.02546 0.09115 0.02083 C 0.09232 0.02037 0.09401 0.0213 0.09479 0.01944 C 0.09675 0.01505 0.0974 0.00926 0.09844 0.00393 C 0.10131 -0.01088 0.10313 -0.02616 0.10651 -0.04051 C 0.10808 -0.04676 0.10964 -0.05255 0.11094 -0.0588 C 0.11302 -0.06875 0.1142 -0.0794 0.1168 -0.08889 C 0.11888 -0.09653 0.1224 -0.10278 0.125 -0.10972 C 0.13086 -0.12593 0.1267 -0.11945 0.13229 -0.12685 C 0.13542 -0.12431 0.13933 -0.12338 0.1418 -0.11898 C 0.14492 -0.11366 0.14675 -0.10625 0.14844 -0.09931 C 0.15508 -0.07222 0.15716 -0.03958 0.17123 -0.01968 C 0.17552 -0.01366 0.17344 -0.01528 0.17709 -0.0132 C 0.17813 -0.01528 0.17943 -0.01713 0.18008 -0.01968 C 0.18151 -0.02546 0.18203 -0.03195 0.18308 -0.03796 C 0.18477 -0.04861 0.18269 -0.03403 0.18451 -0.04699 C 0.18894 -0.03519 0.18685 -0.04236 0.18451 -0.0132 C 0.18034 0.03842 0.18373 0.0162 0.17201 0.05092 C 0.16719 0.06505 0.17149 0.0581 0.16615 0.06528 C 0.16172 0.06273 0.15677 0.0618 0.15287 0.05741 C 0.14623 0.05 0.12852 0.02083 0.12201 0.00787 C 0.11953 0.00301 0.11771 -0.00301 0.11537 -0.00787 C 0.11354 -0.01158 0.11133 -0.01458 0.10951 -0.01829 C 0.10521 -0.02732 0.10183 -0.03495 0.09844 -0.04445 C 0.09766 -0.04653 0.0974 -0.04931 0.09623 -0.05093 C 0.09545 -0.05208 0.09427 -0.05185 0.09336 -0.05232 C 0.07305 -0.02083 0.11511 -0.08704 0.07123 -0.00926 C 0.0642 0.00347 0.05716 0.0162 0.05 0.0287 C 0.04805 0.03194 0.04584 0.03449 0.04401 0.03773 C 0.03854 0.04815 0.03425 0.06065 0.02787 0.06921 C 0.02006 0.07986 0.01003 0.08495 0.00222 0.09537 C -0.0026 0.10162 -0.00547 0.11134 -0.00963 0.11875 C -0.01523 0.1294 -0.0164 0.13055 -0.02135 0.13727 C -0.03151 0.09745 -0.01823 0.15139 -0.02799 0.1044 C -0.02916 0.09861 -0.03112 0.09329 -0.03242 0.0875 C -0.0345 0.07801 -0.03606 0.06829 -0.03828 0.0588 C -0.05247 -0.0037 -0.03893 0.06227 -0.04856 0.01435 C -0.04869 0.0125 -0.04974 -0.0088 -0.05 -0.01181 C -0.05039 -0.01458 -0.05104 -0.01713 -0.05143 -0.01968 C -0.04987 -0.03102 -0.0513 -0.02847 -0.03906 -0.01968 C -0.03659 -0.01783 -0.03463 -0.01435 -0.03242 -0.01181 C -0.02786 -0.00695 -0.01875 0.00139 -0.01406 0.00393 C -0.00898 0.00648 -0.00364 0.00694 0.00144 0.00903 C 0.0056 0.01088 0.00977 0.01366 0.01394 0.01574 C 0.01511 0.0162 0.01641 0.01667 0.01758 0.0169 C 0.02097 0.01759 0.02448 0.01782 0.02787 0.01829 C 0.03529 0.01481 0.04284 0.01227 0.05 0.00787 C 0.0517 0.00671 0.05326 0.00393 0.05443 0.00116 C 0.05964 -0.01134 0.06328 -0.02593 0.06901 -0.03796 C 0.07201 -0.04398 0.07552 -0.04954 0.07787 -0.05625 C 0.08386 -0.07315 0.09401 -0.10857 0.09401 -0.10857 C 0.09427 -0.11019 0.09427 -0.11227 0.09479 -0.11366 C 0.10117 -0.13403 0.10925 -0.15278 0.11459 -0.17384 C 0.11901 -0.19074 0.11745 -0.18333 0.11979 -0.19607 C 0.12422 -0.18218 0.12735 -0.175 0.1293 -0.15949 C 0.13047 -0.15046 0.13047 -0.14097 0.13151 -0.13195 C 0.13216 -0.12662 0.13334 -0.12153 0.13451 -0.11644 C 0.13776 -0.10208 0.13881 -0.09468 0.14336 -0.08495 C 0.14375 -0.08403 0.14427 -0.08333 0.14479 -0.08241 C 0.14362 -0.07824 0.14063 -0.06783 0.14037 -0.06528 C 0.13959 -0.05857 0.14024 -0.05139 0.13959 -0.04445 C 0.13946 -0.04259 0.1392 -0.03958 0.13815 -0.03935 C 0.12917 -0.03634 0.12006 -0.03658 0.11094 -0.03542 C 0.0862 -0.00903 0.1142 -0.03704 0.0875 -0.01574 C 0.08216 -0.01158 0.07748 -0.00509 0.07201 -0.00139 C 0.0694 0.00046 0.05899 0.00208 0.05586 0.00255 C 0.05508 0.00301 0.05404 0.00509 0.05365 0.00393 C 0.05326 0.00255 0.05443 0.00092 0.05508 0 C 0.05573 -0.00093 0.05729 -0.00139 0.05729 -0.00139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7 0.00648 0.00326 0.01319 0.00508 0.01944 C 0.00599 0.02268 0.00716 0.02546 0.00808 0.0287 C 0.0086 0.03079 0.0086 0.03356 0.00951 0.03518 C 0.0112 0.03819 0.01341 0.03981 0.01537 0.04167 C 0.01966 0.04583 0.02006 0.0456 0.02422 0.04699 C 0.0306 0.04653 0.03711 0.04838 0.04336 0.0456 C 0.04584 0.04467 0.04714 0.03935 0.04922 0.03657 C 0.05378 0.03032 0.05873 0.02477 0.06315 0.01829 C 0.0724 0.00463 0.08308 -0.00671 0.09037 -0.02361 C 0.09362 -0.03102 0.09701 -0.0382 0.1 -0.04583 C 0.10235 -0.05208 0.10417 -0.05903 0.10651 -0.06528 L 0.10808 -0.06921 C 0.10938 -0.03681 0.11237 0.03866 0.11315 0.0456 C 0.11485 0.05972 0.13399 0.0787 0.13894 0.08217 C 0.14193 0.08449 0.14532 0.0831 0.14844 0.08356 C 0.16511 0.07222 0.17305 0.07778 0.17787 0.05231 C 0.17891 0.04676 0.17891 0.04097 0.1793 0.03518 C 0.17657 0.01111 0.17904 0.0243 0.17565 0.04444 C 0.175 0.04861 0.17058 0.0618 0.16901 0.06667 C 0.16862 0.06967 0.16836 0.07292 0.16758 0.07569 C 0.16693 0.07824 0.16289 0.08194 0.16237 0.08217 C 0.13633 0.07963 0.16302 0.08588 0.12565 0.05486 C 0.12201 0.05185 0.11823 0.04907 0.11459 0.0456 C 0.11055 0.04167 0.10703 0.03611 0.10287 0.03264 C 0.10039 0.03055 0.09753 0.03009 0.09479 0.0287 C 0.09336 0.02801 0.0918 0.02708 0.09037 0.02616 C 0.08698 0.02361 0.08347 0.0213 0.08008 0.01829 C 0.07852 0.0169 0.07735 0.01412 0.07565 0.01296 C 0.07513 0.01273 0.06628 0.01042 0.06615 0.01042 C 0.05248 0.01528 0.05196 0.01088 0.06172 0.05741 C 0.06602 0.07801 0.08151 0.14305 0.09701 0.16852 C 0.1 0.17338 0.10391 0.17639 0.10729 0.18032 C 0.1112 0.15579 0.11146 0.15833 0.10729 0.11505 C 0.10612 0.10208 0.10235 0.09051 0.1 0.07824 C 0.09818 0.06875 0.09675 0.05903 0.09479 0.04954 C 0.0931 0.04167 0.09102 0.0338 0.08894 0.02616 C 0.08802 0.02292 0.08711 0.01991 0.08594 0.0169 C 0.08542 0.01551 0.08477 0.01296 0.08373 0.01296 C 0.08295 0.01296 0.08451 0.01597 0.08529 0.0169 C 0.08972 0.02268 0.09466 0.02708 0.09922 0.03264 C 0.10664 0.04143 0.11367 0.05162 0.12123 0.05995 C 0.13516 0.07523 0.14883 0.09213 0.16394 0.10324 C 0.19414 0.12523 0.21498 0.14305 0.24623 0.15671 C 0.25899 0.16227 0.26979 0.16319 0.28229 0.16458 C 0.28321 0.16412 0.28516 0.16505 0.28516 0.16319 C 0.28581 0.15255 0.28451 0.14074 0.28229 0.13055 C 0.28164 0.12755 0.28099 0.1243 0.28008 0.12153 C 0.27631 0.10856 0.26849 0.08958 0.26394 0.08102 C 0.25873 0.0713 0.25326 0.0625 0.24844 0.05231 C 0.24649 0.04792 0.24466 0.04305 0.2418 0.04051 C 0.24089 0.03958 0.23985 0.03958 0.23894 0.03912 C 0.23867 0.04259 0.23828 0.04606 0.23815 0.04954 C 0.2362 0.09236 0.23815 0.07338 0.23594 0.09282 C 0.23151 0.09051 0.22735 0.08889 0.22344 0.08356 C 0.21524 0.07222 0.2086 0.05741 0.19987 0.04699 C 0.18972 0.03472 0.1517 -0.0132 0.13451 -0.0287 C 0.12696 -0.03565 0.12422 -0.03588 0.11758 -0.03796 C 0.11732 -0.03218 0.11693 -0.02662 0.1168 -0.02107 C 0.11654 -0.00347 0.11667 0.01389 0.11615 0.03125 C 0.11602 0.03403 0.11589 0.02592 0.11537 0.02338 C 0.11341 0.01366 0.11107 0.00417 0.10873 -0.00533 C 0.10625 -0.01551 0.10313 -0.02523 0.10065 -0.03542 C 0.08542 -0.09792 0.09935 -0.0507 0.0918 -0.0706 C 0.09102 -0.07269 0.09089 -0.0757 0.08972 -0.07708 C 0.08841 -0.0787 0.08672 -0.07801 0.08529 -0.07847 C 0.08308 -0.06713 0.08308 -0.06644 0.0793 -0.05232 C 0.07878 -0.05 0.07774 -0.04815 0.07722 -0.04583 C 0.07578 -0.04074 0.07474 -0.03542 0.07344 -0.03009 C 0.07305 -0.02454 0.0724 -0.01875 0.07201 -0.0132 C 0.07097 0.00092 0.07266 -0.00486 0.06979 0.00255 C 0.06836 -0.02986 0.07019 -0.02153 0.05222 -0.06273 C 0.04636 -0.07616 0.04948 -0.07222 0.04401 -0.07708 C 0.04336 -0.07593 0.04232 -0.075 0.04193 -0.07315 C 0.03776 -0.0588 0.03933 -0.05903 0.03815 -0.04329 C 0.03776 -0.03796 0.03724 -0.03264 0.03672 -0.02755 C 0.03789 0.00092 0.03854 0.02917 0.04037 0.05741 C 0.04076 0.06204 0.04193 0.06643 0.04336 0.0706 C 0.04492 0.075 0.04727 0.07847 0.04922 0.08217 C 0.05013 0.08403 0.05104 0.08588 0.05222 0.0875 C 0.05326 0.08912 0.05469 0.08981 0.05586 0.09143 C 0.05795 0.09467 0.06172 0.10185 0.06172 0.10185 C 0.06276 0.10139 0.06394 0.10185 0.06472 0.10046 C 0.06537 0.0993 0.06511 0.09699 0.06537 0.09537 C 0.06758 0.08403 0.06628 0.08704 0.06979 0.08102 C 0.07149 0.08264 0.07344 0.08403 0.075 0.08611 C 0.08308 0.09815 0.08985 0.11551 0.09558 0.13055 C 0.10365 0.15162 0.10573 0.16875 0.11615 0.18148 C 0.1168 0.18241 0.11758 0.18241 0.11836 0.18287 C 0.11901 0.18125 0.11992 0.17963 0.12058 0.17778 C 0.12305 0.16944 0.12526 0.15764 0.12644 0.14884 C 0.12735 0.14167 0.12761 0.13403 0.12865 0.12662 C 0.12982 0.11829 0.13151 0.11018 0.13308 0.10185 C 0.13425 0.04467 0.13216 0.08981 0.13672 0.04444 C 0.13711 0.04005 0.13802 0.02708 0.1375 0.03125 C 0.13581 0.04259 0.13503 0.05393 0.13373 0.06528 C 0.13229 0.06088 0.13086 0.05648 0.1293 0.05231 C 0.12201 0.03171 0.1194 0.02037 0.11029 0.00648 C 0.10769 0.00255 0.10521 -0.00162 0.10222 -0.00394 C 0.09922 -0.00625 0.09584 -0.00579 0.09258 -0.00648 C 0.08985 -0.00533 0.08659 -0.00602 0.08451 -0.00278 C 0.07435 0.01296 0.07826 0.01458 0.07422 0.03009 C 0.07344 0.03287 0.07227 0.03518 0.07123 0.03773 C 0.06966 0.05278 0.07045 0.04653 0.06901 0.05625 C 0.06836 0.05579 0.06758 0.05532 0.06693 0.05486 C 0.06511 0.0537 0.06341 0.05208 0.06172 0.05092 C 0.05886 0.04907 0.05586 0.04745 0.05287 0.0456 L 0.04844 0.04305 C 0.04271 0.04467 0.03972 0.05 0.03672 0.04051 C 0.03607 0.03842 0.0362 0.03611 0.03594 0.03403 C 0.03568 0.03657 0.0349 0.03912 0.03529 0.04167 C 0.03594 0.04768 0.03698 0.0537 0.03894 0.0588 C 0.04336 0.07014 0.04701 0.06782 0.05365 0.0706 C 0.05729 0.07199 0.06094 0.07407 0.06472 0.07569 C 0.07071 0.07338 0.07435 0.07268 0.08008 0.06667 C 0.08164 0.06505 0.08256 0.06227 0.08373 0.05995 C 0.08985 0.0331 0.08659 0.05208 0.0875 0.00255 C 0.08815 -0.03727 0.08659 -0.02176 0.09037 -0.04838 C 0.09089 -0.05787 0.09115 -0.06759 0.0918 -0.07708 C 0.09219 -0.08125 0.09115 -0.08843 0.09336 -0.08889 C 0.09558 -0.08958 0.0961 -0.08218 0.09701 -0.07847 C 0.09922 -0.06945 0.10026 -0.05972 0.10287 -0.05093 C 0.11524 -0.01042 0.13138 0.0419 0.15586 0.06528 C 0.16693 0.07592 0.16185 0.07268 0.17058 0.07708 C 0.17253 0.07662 0.17461 0.07755 0.17644 0.07569 C 0.17735 0.07477 0.17696 0.07222 0.17709 0.0706 C 0.17748 0.0662 0.17761 0.0618 0.17787 0.05741 C 0.17761 0.0544 0.17852 0.05023 0.17709 0.04838 C 0.17617 0.04676 0.17448 0.04954 0.17344 0.05092 C 0.17097 0.0544 0.16875 0.05833 0.1668 0.06273 C 0.16381 0.06967 0.16185 0.07801 0.15873 0.08495 C 0.13164 0.14606 0.13412 0.14792 0.10508 0.18148 C 0.10091 0.18657 0.09623 0.19005 0.0918 0.19467 C 0.07631 0.21088 0.08542 0.20694 0.07058 0.20903 C 0.06953 0.20949 0.06862 0.21042 0.06758 0.21042 C 0.06315 0.20972 0.05873 0.20856 0.05443 0.20648 C 0.05248 0.20555 0.05091 0.20324 0.04922 0.20116 C 0.03985 0.19005 0.04662 0.19676 0.0375 0.18426 C 0.03555 0.18171 0.0293 0.17523 0.02722 0.17106 C 0.02474 0.16667 0.02305 0.16111 0.02058 0.15671 C 0.01654 0.14954 0.02292 0.16111 0.01615 0.14768 C 0.01524 0.14583 0.01407 0.14421 0.01315 0.14236 C 0.01198 0.13981 0.01068 0.13611 0.00951 0.13333 C 0.01602 0.09768 0.01381 0.10139 0.02123 0.07824 C 0.02318 0.07268 0.02474 0.06643 0.02722 0.06134 C 0.03073 0.0537 0.03529 0.04792 0.03894 0.04051 C 0.04219 0.03356 0.0444 0.02523 0.04779 0.01829 C 0.04987 0.01366 0.05261 0.01018 0.05508 0.00648 C 0.05886 0.00092 0.06146 -0.00301 0.06615 -0.00533 C 0.06784 -0.00602 0.06953 -0.00625 0.07123 -0.00648 C 0.07305 -0.00579 0.07487 -0.00556 0.07644 -0.00394 C 0.07839 -0.00208 0.07995 0.00092 0.08151 0.00393 C 0.08269 0.00579 0.08321 0.0088 0.08451 0.01042 C 0.08581 0.01204 0.08894 0.01296 0.08894 0.01296 C 0.09063 0.0118 0.09297 0.0118 0.09401 0.00903 C 0.09545 0.00579 0.09479 0.00116 0.09558 -0.00278 C 0.09584 -0.00417 0.09649 -0.00533 0.09701 -0.00648 C 0.09727 -0.0132 0.09727 -0.01968 0.09779 -0.02616 C 0.09831 -0.03357 0.09922 -0.04097 0.1 -0.04838 C 0.10091 -0.05926 0.10196 -0.07014 0.10287 -0.08102 C 0.10339 -0.09445 0.10326 -0.10116 0.10508 -0.11366 C 0.10547 -0.11597 0.10612 -0.11806 0.10651 -0.12037 C 0.10703 -0.12292 0.10756 -0.12546 0.10808 -0.12801 C 0.10925 -0.12732 0.11068 -0.12708 0.11172 -0.12546 C 0.11654 -0.11852 0.11641 -0.11296 0.12058 -0.10463 C 0.12227 -0.10116 0.12448 -0.09861 0.12644 -0.09537 C 0.1267 -0.09421 0.12657 -0.09259 0.12709 -0.09144 C 0.12839 -0.08935 0.13138 -0.08843 0.13308 -0.0875 C 0.1349 -0.09097 0.13685 -0.09375 0.13815 -0.09815 C 0.13854 -0.09931 0.13867 -0.1007 0.13894 -0.10208 C 0.1392 -0.11019 0.13881 -0.11875 0.13959 -0.12685 C 0.13985 -0.12894 0.14128 -0.13009 0.1418 -0.13195 C 0.14258 -0.13449 0.14271 -0.13727 0.14336 -0.13982 C 0.14675 -0.15533 0.14545 -0.15139 0.14844 -0.15949 C 0.14948 -0.1581 0.15091 -0.15764 0.15144 -0.15556 C 0.15222 -0.15232 0.1517 -0.14861 0.15209 -0.14514 C 0.15287 -0.13982 0.15404 -0.13472 0.15508 -0.1294 C 0.1556 -0.12431 0.15573 -0.11875 0.15651 -0.11366 C 0.15756 -0.10741 0.15951 -0.10185 0.16029 -0.09537 C 0.16107 -0.0882 0.16055 -0.08056 0.16094 -0.07315 C 0.1612 -0.06829 0.16198 -0.06366 0.16237 -0.0588 C 0.16276 -0.05486 0.16289 -0.05093 0.16315 -0.04699 C 0.16341 -0.04445 0.16367 -0.0419 0.16394 -0.03935 C 0.16263 -0.0169 0.16472 -0.0331 0.15651 -0.00787 C 0.13646 0.05463 0.15274 0.00694 0.1375 0.04699 C 0.13464 0.0544 0.13229 0.06204 0.1293 0.06921 C 0.12735 0.07384 0.125 0.07801 0.12279 0.08217 C 0.11966 0.08796 0.11641 0.09352 0.11315 0.0993 L 0.11172 0.10185 C 0.11732 0.07523 0.10977 0.10995 0.11758 0.07824 C 0.11914 0.07199 0.12019 0.06505 0.12201 0.0588 C 0.12487 0.04838 0.12904 0.03935 0.13151 0.0287 C 0.13516 0.01342 0.13711 -0.00278 0.14037 -0.01829 C 0.1517 -0.07269 0.14948 -0.0625 0.16237 -0.10324 C 0.16446 -0.11759 0.1655 -0.13241 0.16836 -0.1463 C 0.16953 -0.15232 0.17279 -0.15625 0.17422 -0.16204 C 0.17631 -0.17037 0.17735 -0.1794 0.17865 -0.1882 C 0.17891 -0.19005 0.18034 -0.19352 0.1793 -0.19352 C 0.17774 -0.19352 0.17696 -0.19005 0.17565 -0.1882 C 0.1737 -0.18171 0.17149 -0.17546 0.16979 -0.16852 C 0.1668 -0.15695 0.16446 -0.14514 0.16172 -0.13333 C 0.15886 -0.12107 0.15834 -0.11898 0.15586 -0.10857 C 0.15313 -0.09769 0.15443 -0.10232 0.15209 -0.09421 C 0.1461 -0.0963 0.15026 -0.09306 0.14623 -0.10208 C 0.14128 -0.1132 0.13594 -0.12361 0.13086 -0.13472 C 0.12604 -0.14491 0.12539 -0.14908 0.11901 -0.15695 C 0.11615 -0.16042 0.11354 -0.16088 0.11029 -0.16204 C 0.10873 -0.15857 0.10677 -0.15556 0.10586 -0.15162 C 0.10495 -0.14792 0.10521 -0.14375 0.10508 -0.13982 C 0.10469 -0.12431 0.10456 -0.10857 0.1043 -0.09283 C 0.11003 0.0037 0.10144 -0.03472 0.13308 0.04838 C 0.13646 0.05717 0.14558 0.07801 0.15065 0.08611 C 0.15261 0.08935 0.15729 0.09398 0.15729 0.09398 C 0.15534 0.11759 0.15339 0.14097 0.15144 0.16458 C 0.15065 0.17384 0.15078 0.18333 0.14922 0.19213 C 0.14466 0.2169 0.1461 0.22384 0.13959 0.23773 C 0.1392 0.23866 0.13867 0.23958 0.13815 0.24051 C 0.13959 0.22569 0.1405 0.21065 0.14258 0.19606 C 0.14466 0.18102 0.1517 0.15324 0.15586 0.13981 C 0.16172 0.12083 0.16875 0.10301 0.17422 0.08356 C 0.18451 0.04676 0.19206 0.00764 0.20287 -0.0287 C 0.20808 -0.0463 0.21341 -0.06343 0.21836 -0.08102 C 0.24492 -0.17708 0.22318 -0.10671 0.24336 -0.16991 C 0.24375 -0.17477 0.24414 -0.17963 0.24479 -0.18426 C 0.24545 -0.18958 0.24636 -0.19468 0.24701 -0.2 C 0.24753 -0.2044 0.24792 -0.2088 0.24844 -0.21296 C 0.2487 -0.21875 0.25091 -0.23472 0.24922 -0.23009 C 0.24701 -0.22408 0.24844 -0.21574 0.24701 -0.20903 C 0.24492 -0.20023 0.23894 -0.18426 0.23894 -0.18426 C 0.23867 -0.18218 0.23841 -0.17986 0.23815 -0.17778 C 0.23789 -0.17523 0.23789 -0.17245 0.23737 -0.16991 C 0.23711 -0.16829 0.23425 -0.16528 0.23373 -0.16482 C 0.23034 -0.16597 0.2267 -0.16644 0.22344 -0.16852 C 0.22123 -0.17014 0.21953 -0.17315 0.21758 -0.17523 C 0.2125 -0.18009 0.20729 -0.18449 0.20209 -0.18958 C 0.19909 -0.19236 0.19623 -0.1956 0.19336 -0.19861 C 0.18985 -0.20208 0.1862 -0.20509 0.18308 -0.20903 C 0.1806 -0.21227 0.17826 -0.21574 0.17565 -0.21829 C 0.17149 -0.22222 0.16693 -0.22477 0.16237 -0.22732 C 0.15847 -0.22269 0.16146 -0.22732 0.15873 -0.21829 C 0.14532 -0.17338 0.1625 -0.23565 0.15144 -0.19213 C 0.14401 -0.1632 0.14571 -0.16898 0.13894 -0.14908 C 0.13841 -0.14375 0.13828 -0.13843 0.1375 -0.13333 C 0.13698 -0.13056 0.13633 -0.12338 0.13529 -0.12546 C 0.12617 -0.14398 0.12839 -0.15347 0.12422 -0.17245 C 0.12227 -0.18102 0.11966 -0.18912 0.11758 -0.19745 C 0.11732 -0.19861 0.11706 -0.2 0.1168 -0.20139 C 0.1112 -0.18264 0.11146 -0.18542 0.10729 -0.16088 C 0.10196 -0.1287 0.0918 -0.06412 0.0918 -0.06412 C 0.08672 0.00278 0.0849 -0.02546 0.09115 0.02083 C 0.09232 0.02037 0.09401 0.0213 0.09479 0.01944 C 0.09675 0.01505 0.0974 0.00926 0.09844 0.00393 C 0.10131 -0.01088 0.10313 -0.02616 0.10651 -0.04051 C 0.10808 -0.04676 0.10964 -0.05255 0.11094 -0.0588 C 0.11302 -0.06875 0.1142 -0.0794 0.1168 -0.08889 C 0.11888 -0.09653 0.1224 -0.10278 0.125 -0.10972 C 0.13086 -0.12593 0.1267 -0.11945 0.13229 -0.12685 C 0.13542 -0.12431 0.13933 -0.12338 0.1418 -0.11898 C 0.14492 -0.11366 0.14675 -0.10625 0.14844 -0.09931 C 0.15508 -0.07222 0.15716 -0.03958 0.17123 -0.01968 C 0.17552 -0.01366 0.17344 -0.01528 0.17709 -0.0132 C 0.17813 -0.01528 0.17943 -0.01713 0.18008 -0.01968 C 0.18151 -0.02546 0.18203 -0.03195 0.18308 -0.03796 C 0.18477 -0.04861 0.18269 -0.03403 0.18451 -0.04699 C 0.18894 -0.03519 0.18685 -0.04236 0.18451 -0.0132 C 0.18034 0.03842 0.18373 0.0162 0.17201 0.05092 C 0.16719 0.06505 0.17149 0.0581 0.16615 0.06528 C 0.16172 0.06273 0.15677 0.0618 0.15287 0.05741 C 0.14623 0.05 0.12852 0.02083 0.12201 0.00787 C 0.11953 0.00301 0.11771 -0.00301 0.11537 -0.00787 C 0.11354 -0.01158 0.11133 -0.01458 0.10951 -0.01829 C 0.10521 -0.02732 0.10183 -0.03495 0.09844 -0.04445 C 0.09766 -0.04653 0.0974 -0.04931 0.09623 -0.05093 C 0.09545 -0.05208 0.09427 -0.05185 0.09336 -0.05232 C 0.07305 -0.02083 0.11511 -0.08704 0.07123 -0.00926 C 0.0642 0.00347 0.05716 0.0162 0.05 0.0287 C 0.04805 0.03194 0.04584 0.03449 0.04401 0.03773 C 0.03854 0.04815 0.03425 0.06065 0.02787 0.06921 C 0.02006 0.07986 0.01003 0.08495 0.00222 0.09537 C -0.0026 0.10162 -0.00547 0.11134 -0.00963 0.11875 C -0.01523 0.1294 -0.0164 0.13055 -0.02135 0.13727 C -0.03151 0.09745 -0.01823 0.15139 -0.02799 0.1044 C -0.02916 0.09861 -0.03112 0.09329 -0.03242 0.0875 C -0.0345 0.07801 -0.03606 0.06829 -0.03828 0.0588 C -0.05247 -0.0037 -0.03893 0.06227 -0.04856 0.01435 C -0.04869 0.0125 -0.04974 -0.0088 -0.05 -0.01181 C -0.05039 -0.01458 -0.05104 -0.01713 -0.05143 -0.01968 C -0.04987 -0.03102 -0.0513 -0.02847 -0.03906 -0.01968 C -0.03659 -0.01783 -0.03463 -0.01435 -0.03242 -0.01181 C -0.02786 -0.00695 -0.01875 0.00139 -0.01406 0.00393 C -0.00898 0.00648 -0.00364 0.00694 0.00144 0.00903 C 0.0056 0.01088 0.00977 0.01366 0.01394 0.01574 C 0.01511 0.0162 0.01641 0.01667 0.01758 0.0169 C 0.02097 0.01759 0.02448 0.01782 0.02787 0.01829 C 0.03529 0.01481 0.04284 0.01227 0.05 0.00787 C 0.0517 0.00671 0.05326 0.00393 0.05443 0.00116 C 0.05964 -0.01134 0.06328 -0.02593 0.06901 -0.03796 C 0.07201 -0.04398 0.07552 -0.04954 0.07787 -0.05625 C 0.08386 -0.07315 0.09401 -0.10857 0.09401 -0.10857 C 0.09427 -0.11019 0.09427 -0.11227 0.09479 -0.11366 C 0.10117 -0.13403 0.10925 -0.15278 0.11459 -0.17384 C 0.11901 -0.19074 0.11745 -0.18333 0.11979 -0.19607 C 0.12422 -0.18218 0.12735 -0.175 0.1293 -0.15949 C 0.13047 -0.15046 0.13047 -0.14097 0.13151 -0.13195 C 0.13216 -0.12662 0.13334 -0.12153 0.13451 -0.11644 C 0.13776 -0.10208 0.13881 -0.09468 0.14336 -0.08495 C 0.14375 -0.08403 0.14427 -0.08333 0.14479 -0.08241 C 0.14362 -0.07824 0.14063 -0.06783 0.14037 -0.06528 C 0.13959 -0.05857 0.14024 -0.05139 0.13959 -0.04445 C 0.13946 -0.04259 0.1392 -0.03958 0.13815 -0.03935 C 0.12917 -0.03634 0.12006 -0.03658 0.11094 -0.03542 C 0.0862 -0.00903 0.1142 -0.03704 0.0875 -0.01574 C 0.08216 -0.01158 0.07748 -0.00509 0.07201 -0.00139 C 0.0694 0.00046 0.05899 0.00208 0.05586 0.00255 C 0.05508 0.00301 0.05404 0.00509 0.05365 0.00393 C 0.05326 0.00255 0.05443 0.00092 0.05508 0 C 0.05573 -0.00093 0.05729 -0.00139 0.05729 -0.00139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7 0.00648 0.00326 0.01319 0.00508 0.01944 C 0.00599 0.02268 0.00716 0.02546 0.00808 0.0287 C 0.0086 0.03079 0.0086 0.03356 0.00951 0.03518 C 0.0112 0.03819 0.01341 0.03981 0.01537 0.04167 C 0.01966 0.04583 0.02006 0.0456 0.02422 0.04699 C 0.0306 0.04653 0.03711 0.04838 0.04336 0.0456 C 0.04584 0.04467 0.04714 0.03935 0.04922 0.03657 C 0.05378 0.03032 0.05873 0.02477 0.06315 0.01829 C 0.0724 0.00463 0.08308 -0.00671 0.09037 -0.02361 C 0.09362 -0.03102 0.09701 -0.0382 0.1 -0.04583 C 0.10235 -0.05208 0.10417 -0.05903 0.10651 -0.06528 L 0.10808 -0.06921 C 0.10938 -0.03681 0.11237 0.03866 0.11315 0.0456 C 0.11485 0.05972 0.13399 0.0787 0.13894 0.08217 C 0.14193 0.08449 0.14532 0.0831 0.14844 0.08356 C 0.16511 0.07222 0.17305 0.07778 0.17787 0.05231 C 0.17891 0.04676 0.17891 0.04097 0.1793 0.03518 C 0.17657 0.01111 0.17904 0.0243 0.17565 0.04444 C 0.175 0.04861 0.17058 0.0618 0.16901 0.06667 C 0.16862 0.06967 0.16836 0.07292 0.16758 0.07569 C 0.16693 0.07824 0.16289 0.08194 0.16237 0.08217 C 0.13633 0.07963 0.16302 0.08588 0.12565 0.05486 C 0.12201 0.05185 0.11823 0.04907 0.11459 0.0456 C 0.11055 0.04167 0.10703 0.03611 0.10287 0.03264 C 0.10039 0.03055 0.09753 0.03009 0.09479 0.0287 C 0.09336 0.02801 0.0918 0.02708 0.09037 0.02616 C 0.08698 0.02361 0.08347 0.0213 0.08008 0.01829 C 0.07852 0.0169 0.07735 0.01412 0.07565 0.01296 C 0.07513 0.01273 0.06628 0.01042 0.06615 0.01042 C 0.05248 0.01528 0.05196 0.01088 0.06172 0.05741 C 0.06602 0.07801 0.08151 0.14305 0.09701 0.16852 C 0.1 0.17338 0.10391 0.17639 0.10729 0.18032 C 0.1112 0.15579 0.11146 0.15833 0.10729 0.11505 C 0.10612 0.10208 0.10235 0.09051 0.1 0.07824 C 0.09818 0.06875 0.09675 0.05903 0.09479 0.04954 C 0.0931 0.04167 0.09102 0.0338 0.08894 0.02616 C 0.08802 0.02292 0.08711 0.01991 0.08594 0.0169 C 0.08542 0.01551 0.08477 0.01296 0.08373 0.01296 C 0.08295 0.01296 0.08451 0.01597 0.08529 0.0169 C 0.08972 0.02268 0.09466 0.02708 0.09922 0.03264 C 0.10664 0.04143 0.11367 0.05162 0.12123 0.05995 C 0.13516 0.07523 0.14883 0.09213 0.16394 0.10324 C 0.19414 0.12523 0.21498 0.14305 0.24623 0.15671 C 0.25899 0.16227 0.26979 0.16319 0.28229 0.16458 C 0.28321 0.16412 0.28516 0.16505 0.28516 0.16319 C 0.28581 0.15255 0.28451 0.14074 0.28229 0.13055 C 0.28164 0.12755 0.28099 0.1243 0.28008 0.12153 C 0.27631 0.10856 0.26849 0.08958 0.26394 0.08102 C 0.25873 0.0713 0.25326 0.0625 0.24844 0.05231 C 0.24649 0.04792 0.24466 0.04305 0.2418 0.04051 C 0.24089 0.03958 0.23985 0.03958 0.23894 0.03912 C 0.23867 0.04259 0.23828 0.04606 0.23815 0.04954 C 0.2362 0.09236 0.23815 0.07338 0.23594 0.09282 C 0.23151 0.09051 0.22735 0.08889 0.22344 0.08356 C 0.21524 0.07222 0.2086 0.05741 0.19987 0.04699 C 0.18972 0.03472 0.1517 -0.0132 0.13451 -0.0287 C 0.12696 -0.03565 0.12422 -0.03588 0.11758 -0.03796 C 0.11732 -0.03218 0.11693 -0.02662 0.1168 -0.02107 C 0.11654 -0.00347 0.11667 0.01389 0.11615 0.03125 C 0.11602 0.03403 0.11589 0.02592 0.11537 0.02338 C 0.11341 0.01366 0.11107 0.00417 0.10873 -0.00533 C 0.10625 -0.01551 0.10313 -0.02523 0.10065 -0.03542 C 0.08542 -0.09792 0.09935 -0.0507 0.0918 -0.0706 C 0.09102 -0.07269 0.09089 -0.0757 0.08972 -0.07708 C 0.08841 -0.0787 0.08672 -0.07801 0.08529 -0.07847 C 0.08308 -0.06713 0.08308 -0.06644 0.0793 -0.05232 C 0.07878 -0.05 0.07774 -0.04815 0.07722 -0.04583 C 0.07578 -0.04074 0.07474 -0.03542 0.07344 -0.03009 C 0.07305 -0.02454 0.0724 -0.01875 0.07201 -0.0132 C 0.07097 0.00092 0.07266 -0.00486 0.06979 0.00255 C 0.06836 -0.02986 0.07019 -0.02153 0.05222 -0.06273 C 0.04636 -0.07616 0.04948 -0.07222 0.04401 -0.07708 C 0.04336 -0.07593 0.04232 -0.075 0.04193 -0.07315 C 0.03776 -0.0588 0.03933 -0.05903 0.03815 -0.04329 C 0.03776 -0.03796 0.03724 -0.03264 0.03672 -0.02755 C 0.03789 0.00092 0.03854 0.02917 0.04037 0.05741 C 0.04076 0.06204 0.04193 0.06643 0.04336 0.0706 C 0.04492 0.075 0.04727 0.07847 0.04922 0.08217 C 0.05013 0.08403 0.05104 0.08588 0.05222 0.0875 C 0.05326 0.08912 0.05469 0.08981 0.05586 0.09143 C 0.05795 0.09467 0.06172 0.10185 0.06172 0.10185 C 0.06276 0.10139 0.06394 0.10185 0.06472 0.10046 C 0.06537 0.0993 0.06511 0.09699 0.06537 0.09537 C 0.06758 0.08403 0.06628 0.08704 0.06979 0.08102 C 0.07149 0.08264 0.07344 0.08403 0.075 0.08611 C 0.08308 0.09815 0.08985 0.11551 0.09558 0.13055 C 0.10365 0.15162 0.10573 0.16875 0.11615 0.18148 C 0.1168 0.18241 0.11758 0.18241 0.11836 0.18287 C 0.11901 0.18125 0.11992 0.17963 0.12058 0.17778 C 0.12305 0.16944 0.12526 0.15764 0.12644 0.14884 C 0.12735 0.14167 0.12761 0.13403 0.12865 0.12662 C 0.12982 0.11829 0.13151 0.11018 0.13308 0.10185 C 0.13425 0.04467 0.13216 0.08981 0.13672 0.04444 C 0.13711 0.04005 0.13802 0.02708 0.1375 0.03125 C 0.13581 0.04259 0.13503 0.05393 0.13373 0.06528 C 0.13229 0.06088 0.13086 0.05648 0.1293 0.05231 C 0.12201 0.03171 0.1194 0.02037 0.11029 0.00648 C 0.10769 0.00255 0.10521 -0.00162 0.10222 -0.00394 C 0.09922 -0.00625 0.09584 -0.00579 0.09258 -0.00648 C 0.08985 -0.00533 0.08659 -0.00602 0.08451 -0.00278 C 0.07435 0.01296 0.07826 0.01458 0.07422 0.03009 C 0.07344 0.03287 0.07227 0.03518 0.07123 0.03773 C 0.06966 0.05278 0.07045 0.04653 0.06901 0.05625 C 0.06836 0.05579 0.06758 0.05532 0.06693 0.05486 C 0.06511 0.0537 0.06341 0.05208 0.06172 0.05092 C 0.05886 0.04907 0.05586 0.04745 0.05287 0.0456 L 0.04844 0.04305 C 0.04271 0.04467 0.03972 0.05 0.03672 0.04051 C 0.03607 0.03842 0.0362 0.03611 0.03594 0.03403 C 0.03568 0.03657 0.0349 0.03912 0.03529 0.04167 C 0.03594 0.04768 0.03698 0.0537 0.03894 0.0588 C 0.04336 0.07014 0.04701 0.06782 0.05365 0.0706 C 0.05729 0.07199 0.06094 0.07407 0.06472 0.07569 C 0.07071 0.07338 0.07435 0.07268 0.08008 0.06667 C 0.08164 0.06505 0.08256 0.06227 0.08373 0.05995 C 0.08985 0.0331 0.08659 0.05208 0.0875 0.00255 C 0.08815 -0.03727 0.08659 -0.02176 0.09037 -0.04838 C 0.09089 -0.05787 0.09115 -0.06759 0.0918 -0.07708 C 0.09219 -0.08125 0.09115 -0.08843 0.09336 -0.08889 C 0.09558 -0.08958 0.0961 -0.08218 0.09701 -0.07847 C 0.09922 -0.06945 0.10026 -0.05972 0.10287 -0.05093 C 0.11524 -0.01042 0.13138 0.0419 0.15586 0.06528 C 0.16693 0.07592 0.16185 0.07268 0.17058 0.07708 C 0.17253 0.07662 0.17461 0.07755 0.17644 0.07569 C 0.17735 0.07477 0.17696 0.07222 0.17709 0.0706 C 0.17748 0.0662 0.17761 0.0618 0.17787 0.05741 C 0.17761 0.0544 0.17852 0.05023 0.17709 0.04838 C 0.17617 0.04676 0.17448 0.04954 0.17344 0.05092 C 0.17097 0.0544 0.16875 0.05833 0.1668 0.06273 C 0.16381 0.06967 0.16185 0.07801 0.15873 0.08495 C 0.13164 0.14606 0.13412 0.14792 0.10508 0.18148 C 0.10091 0.18657 0.09623 0.19005 0.0918 0.19467 C 0.07631 0.21088 0.08542 0.20694 0.07058 0.20903 C 0.06953 0.20949 0.06862 0.21042 0.06758 0.21042 C 0.06315 0.20972 0.05873 0.20856 0.05443 0.20648 C 0.05248 0.20555 0.05091 0.20324 0.04922 0.20116 C 0.03985 0.19005 0.04662 0.19676 0.0375 0.18426 C 0.03555 0.18171 0.0293 0.17523 0.02722 0.17106 C 0.02474 0.16667 0.02305 0.16111 0.02058 0.15671 C 0.01654 0.14954 0.02292 0.16111 0.01615 0.14768 C 0.01524 0.14583 0.01407 0.14421 0.01315 0.14236 C 0.01198 0.13981 0.01068 0.13611 0.00951 0.13333 C 0.01602 0.09768 0.01381 0.10139 0.02123 0.07824 C 0.02318 0.07268 0.02474 0.06643 0.02722 0.06134 C 0.03073 0.0537 0.03529 0.04792 0.03894 0.04051 C 0.04219 0.03356 0.0444 0.02523 0.04779 0.01829 C 0.04987 0.01366 0.05261 0.01018 0.05508 0.00648 C 0.05886 0.00092 0.06146 -0.00301 0.06615 -0.00533 C 0.06784 -0.00602 0.06953 -0.00625 0.07123 -0.00648 C 0.07305 -0.00579 0.07487 -0.00556 0.07644 -0.00394 C 0.07839 -0.00208 0.07995 0.00092 0.08151 0.00393 C 0.08269 0.00579 0.08321 0.0088 0.08451 0.01042 C 0.08581 0.01204 0.08894 0.01296 0.08894 0.01296 C 0.09063 0.0118 0.09297 0.0118 0.09401 0.00903 C 0.09545 0.00579 0.09479 0.00116 0.09558 -0.00278 C 0.09584 -0.00417 0.09649 -0.00533 0.09701 -0.00648 C 0.09727 -0.0132 0.09727 -0.01968 0.09779 -0.02616 C 0.09831 -0.03357 0.09922 -0.04097 0.1 -0.04838 C 0.10091 -0.05926 0.10196 -0.07014 0.10287 -0.08102 C 0.10339 -0.09445 0.10326 -0.10116 0.10508 -0.11366 C 0.10547 -0.11597 0.10612 -0.11806 0.10651 -0.12037 C 0.10703 -0.12292 0.10756 -0.12546 0.10808 -0.12801 C 0.10925 -0.12732 0.11068 -0.12708 0.11172 -0.12546 C 0.11654 -0.11852 0.11641 -0.11296 0.12058 -0.10463 C 0.12227 -0.10116 0.12448 -0.09861 0.12644 -0.09537 C 0.1267 -0.09421 0.12657 -0.09259 0.12709 -0.09144 C 0.12839 -0.08935 0.13138 -0.08843 0.13308 -0.0875 C 0.1349 -0.09097 0.13685 -0.09375 0.13815 -0.09815 C 0.13854 -0.09931 0.13867 -0.1007 0.13894 -0.10208 C 0.1392 -0.11019 0.13881 -0.11875 0.13959 -0.12685 C 0.13985 -0.12894 0.14128 -0.13009 0.1418 -0.13195 C 0.14258 -0.13449 0.14271 -0.13727 0.14336 -0.13982 C 0.14675 -0.15533 0.14545 -0.15139 0.14844 -0.15949 C 0.14948 -0.1581 0.15091 -0.15764 0.15144 -0.15556 C 0.15222 -0.15232 0.1517 -0.14861 0.15209 -0.14514 C 0.15287 -0.13982 0.15404 -0.13472 0.15508 -0.1294 C 0.1556 -0.12431 0.15573 -0.11875 0.15651 -0.11366 C 0.15756 -0.10741 0.15951 -0.10185 0.16029 -0.09537 C 0.16107 -0.0882 0.16055 -0.08056 0.16094 -0.07315 C 0.1612 -0.06829 0.16198 -0.06366 0.16237 -0.0588 C 0.16276 -0.05486 0.16289 -0.05093 0.16315 -0.04699 C 0.16341 -0.04445 0.16367 -0.0419 0.16394 -0.03935 C 0.16263 -0.0169 0.16472 -0.0331 0.15651 -0.00787 C 0.13646 0.05463 0.15274 0.00694 0.1375 0.04699 C 0.13464 0.0544 0.13229 0.06204 0.1293 0.06921 C 0.12735 0.07384 0.125 0.07801 0.12279 0.08217 C 0.11966 0.08796 0.11641 0.09352 0.11315 0.0993 L 0.11172 0.10185 C 0.11732 0.07523 0.10977 0.10995 0.11758 0.07824 C 0.11914 0.07199 0.12019 0.06505 0.12201 0.0588 C 0.12487 0.04838 0.12904 0.03935 0.13151 0.0287 C 0.13516 0.01342 0.13711 -0.00278 0.14037 -0.01829 C 0.1517 -0.07269 0.14948 -0.0625 0.16237 -0.10324 C 0.16446 -0.11759 0.1655 -0.13241 0.16836 -0.1463 C 0.16953 -0.15232 0.17279 -0.15625 0.17422 -0.16204 C 0.17631 -0.17037 0.17735 -0.1794 0.17865 -0.1882 C 0.17891 -0.19005 0.18034 -0.19352 0.1793 -0.19352 C 0.17774 -0.19352 0.17696 -0.19005 0.17565 -0.1882 C 0.1737 -0.18171 0.17149 -0.17546 0.16979 -0.16852 C 0.1668 -0.15695 0.16446 -0.14514 0.16172 -0.13333 C 0.15886 -0.12107 0.15834 -0.11898 0.15586 -0.10857 C 0.15313 -0.09769 0.15443 -0.10232 0.15209 -0.09421 C 0.1461 -0.0963 0.15026 -0.09306 0.14623 -0.10208 C 0.14128 -0.1132 0.13594 -0.12361 0.13086 -0.13472 C 0.12604 -0.14491 0.12539 -0.14908 0.11901 -0.15695 C 0.11615 -0.16042 0.11354 -0.16088 0.11029 -0.16204 C 0.10873 -0.15857 0.10677 -0.15556 0.10586 -0.15162 C 0.10495 -0.14792 0.10521 -0.14375 0.10508 -0.13982 C 0.10469 -0.12431 0.10456 -0.10857 0.1043 -0.09283 C 0.11003 0.0037 0.10144 -0.03472 0.13308 0.04838 C 0.13646 0.05717 0.14558 0.07801 0.15065 0.08611 C 0.15261 0.08935 0.15729 0.09398 0.15729 0.09398 C 0.15534 0.11759 0.15339 0.14097 0.15144 0.16458 C 0.15065 0.17384 0.15078 0.18333 0.14922 0.19213 C 0.14466 0.2169 0.1461 0.22384 0.13959 0.23773 C 0.1392 0.23866 0.13867 0.23958 0.13815 0.24051 C 0.13959 0.22569 0.1405 0.21065 0.14258 0.19606 C 0.14466 0.18102 0.1517 0.15324 0.15586 0.13981 C 0.16172 0.12083 0.16875 0.10301 0.17422 0.08356 C 0.18451 0.04676 0.19206 0.00764 0.20287 -0.0287 C 0.20808 -0.0463 0.21341 -0.06343 0.21836 -0.08102 C 0.24492 -0.17708 0.22318 -0.10671 0.24336 -0.16991 C 0.24375 -0.17477 0.24414 -0.17963 0.24479 -0.18426 C 0.24545 -0.18958 0.24636 -0.19468 0.24701 -0.2 C 0.24753 -0.2044 0.24792 -0.2088 0.24844 -0.21296 C 0.2487 -0.21875 0.25091 -0.23472 0.24922 -0.23009 C 0.24701 -0.22408 0.24844 -0.21574 0.24701 -0.20903 C 0.24492 -0.20023 0.23894 -0.18426 0.23894 -0.18426 C 0.23867 -0.18218 0.23841 -0.17986 0.23815 -0.17778 C 0.23789 -0.17523 0.23789 -0.17245 0.23737 -0.16991 C 0.23711 -0.16829 0.23425 -0.16528 0.23373 -0.16482 C 0.23034 -0.16597 0.2267 -0.16644 0.22344 -0.16852 C 0.22123 -0.17014 0.21953 -0.17315 0.21758 -0.17523 C 0.2125 -0.18009 0.20729 -0.18449 0.20209 -0.18958 C 0.19909 -0.19236 0.19623 -0.1956 0.19336 -0.19861 C 0.18985 -0.20208 0.1862 -0.20509 0.18308 -0.20903 C 0.1806 -0.21227 0.17826 -0.21574 0.17565 -0.21829 C 0.17149 -0.22222 0.16693 -0.22477 0.16237 -0.22732 C 0.15847 -0.22269 0.16146 -0.22732 0.15873 -0.21829 C 0.14532 -0.17338 0.1625 -0.23565 0.15144 -0.19213 C 0.14401 -0.1632 0.14571 -0.16898 0.13894 -0.14908 C 0.13841 -0.14375 0.13828 -0.13843 0.1375 -0.13333 C 0.13698 -0.13056 0.13633 -0.12338 0.13529 -0.12546 C 0.12617 -0.14398 0.12839 -0.15347 0.12422 -0.17245 C 0.12227 -0.18102 0.11966 -0.18912 0.11758 -0.19745 C 0.11732 -0.19861 0.11706 -0.2 0.1168 -0.20139 C 0.1112 -0.18264 0.11146 -0.18542 0.10729 -0.16088 C 0.10196 -0.1287 0.0918 -0.06412 0.0918 -0.06412 C 0.08672 0.00278 0.0849 -0.02546 0.09115 0.02083 C 0.09232 0.02037 0.09401 0.0213 0.09479 0.01944 C 0.09675 0.01505 0.0974 0.00926 0.09844 0.00393 C 0.10131 -0.01088 0.10313 -0.02616 0.10651 -0.04051 C 0.10808 -0.04676 0.10964 -0.05255 0.11094 -0.0588 C 0.11302 -0.06875 0.1142 -0.0794 0.1168 -0.08889 C 0.11888 -0.09653 0.1224 -0.10278 0.125 -0.10972 C 0.13086 -0.12593 0.1267 -0.11945 0.13229 -0.12685 C 0.13542 -0.12431 0.13933 -0.12338 0.1418 -0.11898 C 0.14492 -0.11366 0.14675 -0.10625 0.14844 -0.09931 C 0.15508 -0.07222 0.15716 -0.03958 0.17123 -0.01968 C 0.17552 -0.01366 0.17344 -0.01528 0.17709 -0.0132 C 0.17813 -0.01528 0.17943 -0.01713 0.18008 -0.01968 C 0.18151 -0.02546 0.18203 -0.03195 0.18308 -0.03796 C 0.18477 -0.04861 0.18269 -0.03403 0.18451 -0.04699 C 0.18894 -0.03519 0.18685 -0.04236 0.18451 -0.0132 C 0.18034 0.03842 0.18373 0.0162 0.17201 0.05092 C 0.16719 0.06505 0.17149 0.0581 0.16615 0.06528 C 0.16172 0.06273 0.15677 0.0618 0.15287 0.05741 C 0.14623 0.05 0.12852 0.02083 0.12201 0.00787 C 0.11953 0.00301 0.11771 -0.00301 0.11537 -0.00787 C 0.11354 -0.01158 0.11133 -0.01458 0.10951 -0.01829 C 0.10521 -0.02732 0.10183 -0.03495 0.09844 -0.04445 C 0.09766 -0.04653 0.0974 -0.04931 0.09623 -0.05093 C 0.09545 -0.05208 0.09427 -0.05185 0.09336 -0.05232 C 0.07305 -0.02083 0.11511 -0.08704 0.07123 -0.00926 C 0.0642 0.00347 0.05716 0.0162 0.05 0.0287 C 0.04805 0.03194 0.04584 0.03449 0.04401 0.03773 C 0.03854 0.04815 0.03425 0.06065 0.02787 0.06921 C 0.02006 0.07986 0.01003 0.08495 0.00222 0.09537 C -0.0026 0.10162 -0.00547 0.11134 -0.00963 0.11875 C -0.01523 0.1294 -0.0164 0.13055 -0.02135 0.13727 C -0.03151 0.09745 -0.01823 0.15139 -0.02799 0.1044 C -0.02916 0.09861 -0.03112 0.09329 -0.03242 0.0875 C -0.0345 0.07801 -0.03606 0.06829 -0.03828 0.0588 C -0.05247 -0.0037 -0.03893 0.06227 -0.04856 0.01435 C -0.04869 0.0125 -0.04974 -0.0088 -0.05 -0.01181 C -0.05039 -0.01458 -0.05104 -0.01713 -0.05143 -0.01968 C -0.04987 -0.03102 -0.0513 -0.02847 -0.03906 -0.01968 C -0.03659 -0.01783 -0.03463 -0.01435 -0.03242 -0.01181 C -0.02786 -0.00695 -0.01875 0.00139 -0.01406 0.00393 C -0.00898 0.00648 -0.00364 0.00694 0.00144 0.00903 C 0.0056 0.01088 0.00977 0.01366 0.01394 0.01574 C 0.01511 0.0162 0.01641 0.01667 0.01758 0.0169 C 0.02097 0.01759 0.02448 0.01782 0.02787 0.01829 C 0.03529 0.01481 0.04284 0.01227 0.05 0.00787 C 0.0517 0.00671 0.05326 0.00393 0.05443 0.00116 C 0.05964 -0.01134 0.06328 -0.02593 0.06901 -0.03796 C 0.07201 -0.04398 0.07552 -0.04954 0.07787 -0.05625 C 0.08386 -0.07315 0.09401 -0.10857 0.09401 -0.10857 C 0.09427 -0.11019 0.09427 -0.11227 0.09479 -0.11366 C 0.10117 -0.13403 0.10925 -0.15278 0.11459 -0.17384 C 0.11901 -0.19074 0.11745 -0.18333 0.11979 -0.19607 C 0.12422 -0.18218 0.12735 -0.175 0.1293 -0.15949 C 0.13047 -0.15046 0.13047 -0.14097 0.13151 -0.13195 C 0.13216 -0.12662 0.13334 -0.12153 0.13451 -0.11644 C 0.13776 -0.10208 0.13881 -0.09468 0.14336 -0.08495 C 0.14375 -0.08403 0.14427 -0.08333 0.14479 -0.08241 C 0.14362 -0.07824 0.14063 -0.06783 0.14037 -0.06528 C 0.13959 -0.05857 0.14024 -0.05139 0.13959 -0.04445 C 0.13946 -0.04259 0.1392 -0.03958 0.13815 -0.03935 C 0.12917 -0.03634 0.12006 -0.03658 0.11094 -0.03542 C 0.0862 -0.00903 0.1142 -0.03704 0.0875 -0.01574 C 0.08216 -0.01158 0.07748 -0.00509 0.07201 -0.00139 C 0.0694 0.00046 0.05899 0.00208 0.05586 0.00255 C 0.05508 0.00301 0.05404 0.00509 0.05365 0.00393 C 0.05326 0.00255 0.05443 0.00092 0.05508 0 C 0.05573 -0.00093 0.05729 -0.00139 0.05729 -0.00139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-1.48148E-6 L -2.08333E-7 0.00023 C 0.00143 -0.00301 0.0026 -0.00625 0.00404 -0.00856 C 0.00677 -0.01319 0.00755 -0.01319 0.01029 -0.01481 C 0.01146 -0.01435 0.01263 -0.01435 0.01367 -0.01366 C 0.01432 -0.01319 0.01836 -0.00764 0.01849 -0.00741 C 0.01901 -0.0044 0.01927 -0.00254 0.02057 -1.48148E-6 C 0.02109 0.00093 0.02201 0.00162 0.02266 0.00232 C 0.02396 0.0007 0.02513 -0.00324 0.02682 -0.00254 C 0.02904 -0.00162 0.03086 -0.00092 0.03294 0.00116 C 0.03398 0.00208 0.03477 0.00371 0.03568 0.00486 C 0.04115 0.01158 0.03841 0.00695 0.04193 0.01343 C 0.04284 0.01296 0.04388 0.01296 0.04466 0.01204 C 0.05026 0.00648 0.04206 0.00996 0.04961 0.00116 L 0.05365 -0.0037 C 0.0543 -0.00463 0.05482 -0.00579 0.0556 -0.00625 C 0.05859 -0.00787 0.05716 -0.00671 0.0599 -0.00995 C 0.06146 -0.00949 0.06302 -0.00949 0.06458 -0.00856 C 0.06849 -0.00671 0.06615 -0.00625 0.0694 -0.0037 C 0.07031 -0.00301 0.07122 -0.00301 0.07214 -0.00254 C 0.07292 -0.00231 0.07357 -0.00185 0.07422 -0.00139 C 0.0793 -0.00347 0.07526 -0.00069 0.07839 -0.00625 C 0.07891 -0.00717 0.07982 -0.00787 0.08047 -0.00856 C 0.08138 -0.00995 0.08229 -0.01111 0.0832 -0.01227 C 0.08451 -0.01412 0.08594 -0.01551 0.08737 -0.01713 C 0.08802 -0.01805 0.08854 -0.01944 0.08932 -0.01967 L 0.09219 -0.02083 C 0.09323 -0.01921 0.09453 -0.01782 0.09557 -0.01597 C 0.10065 -0.00694 0.09609 -0.01273 0.10104 -0.00254 C 0.10495 0.00533 0.10286 -0.00972 0.10794 0.00857 C 0.10846 0.01019 0.10898 0.01158 0.10938 0.01343 C 0.10964 0.01482 0.10964 0.01667 0.11003 0.01829 C 0.11081 0.02083 0.11276 0.0257 0.11276 0.02593 C 0.11328 0.02431 0.1138 0.02315 0.11419 0.02199 C 0.1151 0.01875 0.1155 0.01482 0.11693 0.01204 C 0.12409 -0.00069 0.11615 0.01458 0.12096 0.00232 C 0.12161 0.00093 0.12253 -1.48148E-6 0.12305 -0.00139 C 0.12526 -0.00625 0.12786 -0.01643 0.13138 -0.01852 L 0.13346 -0.01967 C 0.13411 -0.02083 0.13464 -0.02245 0.13542 -0.02338 C 0.13789 -0.02616 0.13971 -0.02338 0.14232 -0.02222 L 0.14714 -0.01366 C 0.14779 -0.01227 0.1487 -0.01134 0.14922 -0.00995 L 0.15195 -0.00254 C 0.15169 -0.00162 0.14857 0.0044 0.1513 0.00602 C 0.15208 0.00648 0.15221 0.00371 0.1526 0.00232 C 0.15339 -1.48148E-6 0.1543 -0.00417 0.15547 -0.00625 C 0.15599 -0.00717 0.1569 -0.00764 0.15742 -0.00856 C 0.1582 -0.00972 0.15872 -0.01134 0.15951 -0.01227 C 0.16016 -0.01296 0.16094 -0.01296 0.16159 -0.01366 C 0.1625 -0.01435 0.16341 -0.01528 0.16432 -0.01597 C 0.16497 -0.01643 0.16576 -0.01667 0.16641 -0.01713 C 0.16719 -0.01782 0.16771 -0.01898 0.16849 -0.01967 C 0.16979 -0.02083 0.17266 -0.02222 0.17266 -0.02199 C 0.17331 -0.02129 0.17422 -0.02083 0.17474 -0.01967 C 0.17539 -0.01782 0.17565 -0.01574 0.17604 -0.01366 C 0.17969 0.00509 0.17734 -0.00417 0.18021 0.00602 C 0.18047 0.0081 0.1806 0.01019 0.18086 0.01204 C 0.18125 0.01458 0.18229 0.01945 0.18229 0.01968 C 0.18268 0.01736 0.18294 0.01505 0.18359 0.01343 C 0.18438 0.01181 0.18568 0.01134 0.18633 0.00972 C 0.18724 0.00764 0.18711 0.00463 0.18776 0.00232 C 0.18802 0.00093 0.1888 -1.48148E-6 0.18906 -0.00139 C 0.18971 -0.0037 0.18984 -0.00648 0.1905 -0.00856 C 0.19141 -0.01204 0.19128 -0.01736 0.19323 -0.01852 C 0.19818 -0.02129 0.19622 -0.01944 0.19948 -0.02338 C 0.19987 -0.02546 0.20039 -0.02731 0.20078 -0.0294 C 0.20104 -0.03079 0.20104 -0.03217 0.20156 -0.0331 C 0.20208 -0.03426 0.20286 -0.03472 0.20352 -0.03565 C 0.20677 -0.03981 0.20586 -0.03796 0.20768 -0.04282 C 0.20977 -0.04167 0.21198 -0.04097 0.21393 -0.03935 C 0.22474 -0.03032 0.21081 -0.03912 0.21875 -0.03426 C 0.21966 -0.03264 0.22057 -0.03125 0.22148 -0.0294 C 0.22721 -0.01759 0.21771 -0.03495 0.22487 -0.02222 C 0.22539 -0.02014 0.22591 -0.01805 0.2263 -0.01597 C 0.22656 -0.01412 0.22656 -0.0118 0.22695 -0.00995 C 0.22734 -0.0081 0.228 -0.00671 0.22839 -0.00509 C 0.22865 -0.00347 0.22865 -0.00162 0.22904 -1.48148E-6 C 0.2293 0.00116 0.23047 0.00347 0.23047 0.00371 " pathEditMode="relative" rAng="0" ptsTypes="AAAAAAAAAAAA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-8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4.81481E-6 L 1.45833E-6 0.00023 C 0.00143 -0.00301 0.0026 -0.00625 0.00403 -0.00857 C 0.00677 -0.0132 0.00755 -0.0132 0.01028 -0.01482 C 0.01146 -0.01436 0.01263 -0.01436 0.01367 -0.01366 C 0.01432 -0.0132 0.01836 -0.00764 0.01849 -0.00741 C 0.01901 -0.0044 0.01927 -0.00255 0.02057 4.81481E-6 C 0.02109 0.00092 0.022 0.00162 0.02265 0.00231 C 0.02396 0.00069 0.02513 -0.00325 0.02682 -0.00255 C 0.02903 -0.00163 0.03086 -0.00093 0.03294 0.00115 C 0.03398 0.00208 0.03476 0.0037 0.03568 0.00486 C 0.04114 0.01157 0.03854 0.00694 0.04193 0.01342 C 0.04284 0.01296 0.04388 0.01296 0.04466 0.01203 C 0.05026 0.00648 0.04206 0.00995 0.04987 0.00115 L 0.05364 -0.00371 C 0.0543 -0.00463 0.05482 -0.00579 0.0556 -0.00625 C 0.05859 -0.00788 0.05716 -0.00672 0.05989 -0.00996 C 0.06146 -0.0095 0.06302 -0.0095 0.06458 -0.00857 C 0.06849 -0.00672 0.06614 -0.00625 0.0694 -0.00371 C 0.07031 -0.00301 0.07122 -0.00301 0.07213 -0.00255 C 0.07292 -0.00232 0.07357 -0.00186 0.07422 -0.00139 C 0.0793 -0.00348 0.07539 -0.0007 0.07838 -0.00625 C 0.0789 -0.00718 0.07982 -0.00788 0.08047 -0.00857 C 0.08138 -0.00996 0.08229 -0.01112 0.0832 -0.01227 C 0.0845 -0.01413 0.08594 -0.01551 0.0875 -0.01713 C 0.08802 -0.01806 0.08854 -0.01945 0.08932 -0.01968 L 0.09219 -0.02084 C 0.09323 -0.01922 0.09453 -0.01783 0.09557 -0.01598 C 0.10065 -0.00695 0.09622 -0.01274 0.10104 -0.00255 C 0.10495 0.00532 0.10286 -0.00973 0.10807 0.00856 C 0.10859 0.01018 0.10911 0.01157 0.10937 0.01342 C 0.10963 0.01481 0.10963 0.01666 0.11015 0.01828 C 0.11081 0.02083 0.11276 0.02569 0.11276 0.02592 C 0.11328 0.0243 0.1138 0.02314 0.11419 0.02199 C 0.1151 0.01875 0.11549 0.01481 0.11693 0.01203 C 0.12409 -0.0007 0.11614 0.01458 0.12096 0.00231 C 0.12161 0.00092 0.12252 4.81481E-6 0.12305 -0.00139 C 0.12526 -0.00625 0.12786 -0.01644 0.13138 -0.01852 L 0.13346 -0.01968 C 0.13411 -0.02084 0.13463 -0.02246 0.13542 -0.02338 C 0.13789 -0.02616 0.13971 -0.02338 0.14232 -0.02223 L 0.14713 -0.01366 C 0.14779 -0.01227 0.1487 -0.01135 0.14922 -0.00996 L 0.15195 -0.00255 C 0.15169 -0.00163 0.14857 0.00439 0.1513 0.00601 C 0.15208 0.00648 0.15221 0.0037 0.1526 0.00231 C 0.15338 4.81481E-6 0.1543 -0.00417 0.15547 -0.00625 C 0.15599 -0.00718 0.1569 -0.00764 0.15742 -0.00857 C 0.1582 -0.00973 0.15872 -0.01135 0.1595 -0.01227 C 0.16015 -0.01297 0.16094 -0.01297 0.16159 -0.01366 C 0.1625 -0.01436 0.16341 -0.01528 0.16432 -0.01598 C 0.16497 -0.01644 0.16575 -0.01667 0.1664 -0.01713 C 0.16719 -0.01783 0.16771 -0.01899 0.16849 -0.01968 C 0.16979 -0.02084 0.17265 -0.02223 0.17265 -0.022 C 0.17331 -0.0213 0.17422 -0.02084 0.17474 -0.01968 C 0.17539 -0.01783 0.17565 -0.01575 0.17604 -0.01366 C 0.17969 0.00509 0.17734 -0.00417 0.18021 0.00601 C 0.18047 0.0081 0.1806 0.01018 0.18086 0.01203 C 0.18125 0.01458 0.18229 0.01944 0.18229 0.01967 C 0.18268 0.01736 0.18294 0.01504 0.18359 0.01342 C 0.18437 0.0118 0.18568 0.01134 0.18633 0.00972 C 0.18724 0.00763 0.18711 0.00462 0.18776 0.00231 C 0.18802 0.00092 0.1888 4.81481E-6 0.18906 -0.00139 C 0.18971 -0.00371 0.18984 -0.00649 0.19049 -0.00857 C 0.1914 -0.01204 0.19127 -0.01737 0.19323 -0.01852 C 0.19818 -0.0213 0.19622 -0.01945 0.19948 -0.02338 C 0.19987 -0.02547 0.20039 -0.02732 0.20078 -0.0294 C 0.20104 -0.03079 0.20104 -0.03218 0.20156 -0.03311 C 0.20208 -0.03426 0.20286 -0.03473 0.20351 -0.03565 C 0.20677 -0.03982 0.20586 -0.03797 0.20768 -0.04283 C 0.20976 -0.04167 0.21198 -0.04098 0.21393 -0.03936 C 0.22474 -0.03033 0.21081 -0.03913 0.21875 -0.03426 C 0.21966 -0.03264 0.22057 -0.03125 0.22148 -0.0294 C 0.22721 -0.0176 0.21771 -0.03496 0.22487 -0.02223 C 0.22539 -0.02014 0.22591 -0.01806 0.2263 -0.01598 C 0.22656 -0.01413 0.22656 -0.01181 0.22695 -0.00996 C 0.22734 -0.00811 0.22799 -0.00672 0.22838 -0.0051 C 0.22864 -0.00348 0.22864 -0.00163 0.22904 4.81481E-6 C 0.2293 0.00115 0.23047 0.00347 0.23047 0.0037 " pathEditMode="relative" rAng="0" ptsTypes="A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Szélesvásznú</PresentationFormat>
  <Paragraphs>6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Szombathelyi Levente</dc:creator>
  <cp:lastModifiedBy>Szombathelyi Levente</cp:lastModifiedBy>
  <cp:revision>32</cp:revision>
  <dcterms:created xsi:type="dcterms:W3CDTF">2022-09-02T09:32:57Z</dcterms:created>
  <dcterms:modified xsi:type="dcterms:W3CDTF">2022-09-07T08:00:09Z</dcterms:modified>
</cp:coreProperties>
</file>