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AE1D6-ED99-4FFE-85B7-D8FF110D9320}" v="7" dt="2023-04-28T18:48:1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87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08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8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4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302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832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6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671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129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1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65E35E-CBD3-4214-A94C-60C5AEF897CD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DE8FB7-A0D0-4880-85C9-0A588FDC989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19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088" y="905573"/>
            <a:ext cx="6403823" cy="1639327"/>
          </a:xfrm>
        </p:spPr>
        <p:txBody>
          <a:bodyPr anchor="b">
            <a:normAutofit/>
          </a:bodyPr>
          <a:lstStyle/>
          <a:p>
            <a:r>
              <a:rPr lang="hu-HU" sz="6000" dirty="0"/>
              <a:t>„LEMEZBÁZIS”</a:t>
            </a:r>
            <a:br>
              <a:rPr lang="hu-HU" sz="6000" dirty="0"/>
            </a:br>
            <a:r>
              <a:rPr lang="hu-HU" sz="2000" dirty="0"/>
              <a:t>BAKELIT LEMEZ ADÁS-VÉTEL weboldal</a:t>
            </a:r>
            <a:endParaRPr lang="hu-HU" sz="600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9144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54985" y="5493376"/>
            <a:ext cx="6034030" cy="74227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100">
                <a:solidFill>
                  <a:srgbClr val="2A1A00"/>
                </a:solidFill>
              </a:rPr>
              <a:t>Szoftverfejlesztő és –tesztelő technikus</a:t>
            </a:r>
          </a:p>
          <a:p>
            <a:pPr>
              <a:lnSpc>
                <a:spcPct val="90000"/>
              </a:lnSpc>
            </a:pPr>
            <a:r>
              <a:rPr lang="hu-HU" sz="1100">
                <a:solidFill>
                  <a:srgbClr val="2A1A00"/>
                </a:solidFill>
              </a:rPr>
              <a:t>Vizsgaremek</a:t>
            </a:r>
          </a:p>
          <a:p>
            <a:pPr>
              <a:lnSpc>
                <a:spcPct val="90000"/>
              </a:lnSpc>
            </a:pPr>
            <a:r>
              <a:rPr lang="hu-HU" sz="1100">
                <a:solidFill>
                  <a:srgbClr val="2A1A00"/>
                </a:solidFill>
              </a:rPr>
              <a:t>2022/2023.</a:t>
            </a:r>
          </a:p>
        </p:txBody>
      </p:sp>
    </p:spTree>
    <p:extLst>
      <p:ext uri="{BB962C8B-B14F-4D97-AF65-F5344CB8AC3E}">
        <p14:creationId xmlns:p14="http://schemas.microsoft.com/office/powerpoint/2010/main" val="348806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Csapatmunka, kommunikáció, együttműködés</a:t>
            </a:r>
          </a:p>
          <a:p>
            <a:pPr lvl="1"/>
            <a:r>
              <a:rPr lang="hu-HU" dirty="0"/>
              <a:t>GitHub, GitHub Desktop , Discord</a:t>
            </a:r>
          </a:p>
          <a:p>
            <a:r>
              <a:rPr lang="hu-HU" dirty="0"/>
              <a:t>Dörnyei Laura</a:t>
            </a:r>
          </a:p>
          <a:p>
            <a:pPr lvl="1"/>
            <a:r>
              <a:rPr lang="hu-HU" dirty="0"/>
              <a:t>Frontend programozás</a:t>
            </a:r>
          </a:p>
          <a:p>
            <a:pPr lvl="1"/>
            <a:r>
              <a:rPr lang="hu-HU" dirty="0"/>
              <a:t>Adatbázis tervezés</a:t>
            </a:r>
          </a:p>
          <a:p>
            <a:pPr lvl="1"/>
            <a:r>
              <a:rPr lang="hu-HU" dirty="0"/>
              <a:t>Tesztelés</a:t>
            </a:r>
          </a:p>
          <a:p>
            <a:r>
              <a:rPr lang="hu-HU" dirty="0"/>
              <a:t>Szombathelyi Levente</a:t>
            </a:r>
          </a:p>
          <a:p>
            <a:pPr lvl="1"/>
            <a:r>
              <a:rPr lang="hu-HU" dirty="0"/>
              <a:t>Backend programozás</a:t>
            </a:r>
          </a:p>
          <a:p>
            <a:pPr lvl="1"/>
            <a:r>
              <a:rPr lang="hu-HU" dirty="0"/>
              <a:t>Adatbázis tervezés</a:t>
            </a:r>
          </a:p>
          <a:p>
            <a:r>
              <a:rPr lang="hu-HU" dirty="0"/>
              <a:t>Hegyi Szabolcs</a:t>
            </a:r>
          </a:p>
          <a:p>
            <a:pPr lvl="1"/>
            <a:r>
              <a:rPr lang="hu-HU" dirty="0"/>
              <a:t>Backend programozás</a:t>
            </a:r>
          </a:p>
          <a:p>
            <a:pPr lvl="1"/>
            <a:r>
              <a:rPr lang="hu-HU" dirty="0"/>
              <a:t>Dokumentálás</a:t>
            </a:r>
          </a:p>
          <a:p>
            <a:pPr lvl="1"/>
            <a:r>
              <a:rPr lang="hu-HU" dirty="0"/>
              <a:t>Tesztelés</a:t>
            </a:r>
          </a:p>
        </p:txBody>
      </p:sp>
    </p:spTree>
    <p:extLst>
      <p:ext uri="{BB962C8B-B14F-4D97-AF65-F5344CB8AC3E}">
        <p14:creationId xmlns:p14="http://schemas.microsoft.com/office/powerpoint/2010/main" val="33980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Téma :  </a:t>
            </a:r>
            <a:r>
              <a:rPr lang="hu-H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élunk egy olyan online adás-vétel felület létrehozása volt, amely elsősorban lemezgyűjtőknek szól. </a:t>
            </a:r>
            <a:endParaRPr lang="hu-HU" dirty="0"/>
          </a:p>
          <a:p>
            <a:r>
              <a:rPr lang="hu-HU" dirty="0"/>
              <a:t>Adatbázis</a:t>
            </a:r>
          </a:p>
          <a:p>
            <a:pPr lvl="1"/>
            <a:r>
              <a:rPr lang="hu-HU" dirty="0"/>
              <a:t>MongoDB, NoSQL</a:t>
            </a:r>
          </a:p>
          <a:p>
            <a:r>
              <a:rPr lang="hu-HU" dirty="0"/>
              <a:t>Frontend</a:t>
            </a:r>
          </a:p>
          <a:p>
            <a:pPr lvl="1"/>
            <a:r>
              <a:rPr lang="hu-HU" dirty="0"/>
              <a:t>Vue 3 keretrendszer</a:t>
            </a:r>
          </a:p>
          <a:p>
            <a:r>
              <a:rPr lang="hu-HU" dirty="0"/>
              <a:t>Backend</a:t>
            </a:r>
          </a:p>
          <a:p>
            <a:pPr lvl="1"/>
            <a:r>
              <a:rPr lang="hu-HU" dirty="0" err="1"/>
              <a:t>NodeJS</a:t>
            </a:r>
            <a:r>
              <a:rPr lang="hu-HU" dirty="0"/>
              <a:t>, Express keretrendszer</a:t>
            </a:r>
          </a:p>
        </p:txBody>
      </p:sp>
    </p:spTree>
    <p:extLst>
      <p:ext uri="{BB962C8B-B14F-4D97-AF65-F5344CB8AC3E}">
        <p14:creationId xmlns:p14="http://schemas.microsoft.com/office/powerpoint/2010/main" val="380995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38757" y="1128451"/>
            <a:ext cx="5401461" cy="871495"/>
          </a:xfrm>
        </p:spPr>
        <p:txBody>
          <a:bodyPr/>
          <a:lstStyle/>
          <a:p>
            <a:r>
              <a:rPr lang="hu-HU" dirty="0"/>
              <a:t>MongoDB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42CC434-88DF-D28A-0891-84592B1B4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06" y="1715127"/>
            <a:ext cx="635444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8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Backend (TÖBB DIA IS LEHET)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, Node.js-ben, Express keretrendszer </a:t>
            </a:r>
          </a:p>
          <a:p>
            <a:r>
              <a:rPr lang="hu-HU" dirty="0"/>
              <a:t>Adatbázis összekapcsolás: </a:t>
            </a:r>
            <a:r>
              <a:rPr lang="hu-HU" dirty="0" err="1"/>
              <a:t>mongoose</a:t>
            </a:r>
            <a:r>
              <a:rPr lang="hu-HU" dirty="0"/>
              <a:t>, .</a:t>
            </a:r>
            <a:r>
              <a:rPr lang="hu-HU" dirty="0" err="1"/>
              <a:t>env</a:t>
            </a:r>
            <a:endParaRPr lang="hu-HU" dirty="0"/>
          </a:p>
          <a:p>
            <a:r>
              <a:rPr lang="hu-HU" dirty="0"/>
              <a:t>Első lépés: szerver indítás a megadott </a:t>
            </a:r>
            <a:r>
              <a:rPr lang="hu-HU" dirty="0" err="1"/>
              <a:t>porton</a:t>
            </a:r>
            <a:endParaRPr lang="hu-HU" dirty="0"/>
          </a:p>
          <a:p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controllers</a:t>
            </a:r>
            <a:r>
              <a:rPr lang="hu-HU" dirty="0"/>
              <a:t>, </a:t>
            </a:r>
            <a:r>
              <a:rPr lang="hu-HU" dirty="0" err="1"/>
              <a:t>routes</a:t>
            </a:r>
            <a:r>
              <a:rPr lang="hu-HU" dirty="0"/>
              <a:t> mappák összehangolása</a:t>
            </a:r>
          </a:p>
          <a:p>
            <a:r>
              <a:rPr lang="hu-HU" dirty="0" err="1"/>
              <a:t>Thunder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bővítmény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424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, Vue 3 keretrendszerrel készült.</a:t>
            </a:r>
          </a:p>
          <a:p>
            <a:r>
              <a:rPr lang="hu-HU" dirty="0"/>
              <a:t>Első lépések: Design ötlet, fejlesztői környezet kialakítása, design megvalósítása</a:t>
            </a:r>
          </a:p>
          <a:p>
            <a:r>
              <a:rPr lang="hu-HU" dirty="0"/>
              <a:t>Kommunikáció megoldása</a:t>
            </a:r>
          </a:p>
          <a:p>
            <a:r>
              <a:rPr lang="hu-HU" dirty="0"/>
              <a:t>Működés: Funkciók beüzemelése</a:t>
            </a:r>
          </a:p>
          <a:p>
            <a:r>
              <a:rPr lang="hu-HU" dirty="0"/>
              <a:t>Problémák: Bejelentkezés, Üres div eladó lemezeknél</a:t>
            </a:r>
          </a:p>
          <a:p>
            <a:r>
              <a:rPr lang="hu-HU" dirty="0"/>
              <a:t>Megoldásuk</a:t>
            </a:r>
          </a:p>
        </p:txBody>
      </p:sp>
    </p:spTree>
    <p:extLst>
      <p:ext uri="{BB962C8B-B14F-4D97-AF65-F5344CB8AC3E}">
        <p14:creationId xmlns:p14="http://schemas.microsoft.com/office/powerpoint/2010/main" val="182090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85688"/>
          </a:xfrm>
        </p:spPr>
        <p:txBody>
          <a:bodyPr>
            <a:normAutofit/>
          </a:bodyPr>
          <a:lstStyle/>
          <a:p>
            <a:r>
              <a:rPr lang="hu-HU" sz="4400" dirty="0"/>
              <a:t>Mobil nézet, </a:t>
            </a:r>
            <a:r>
              <a:rPr lang="hu-HU" sz="4400" dirty="0" err="1"/>
              <a:t>reszponzivitás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beépített osztályok</a:t>
            </a:r>
          </a:p>
          <a:p>
            <a:r>
              <a:rPr lang="hu-HU" dirty="0"/>
              <a:t>A </a:t>
            </a:r>
            <a:r>
              <a:rPr lang="hu-HU" dirty="0" err="1"/>
              <a:t>Bootstrap</a:t>
            </a:r>
            <a:r>
              <a:rPr lang="hu-HU" dirty="0"/>
              <a:t> class-</a:t>
            </a:r>
            <a:r>
              <a:rPr lang="hu-HU" dirty="0" err="1"/>
              <a:t>okat</a:t>
            </a:r>
            <a:r>
              <a:rPr lang="hu-HU" dirty="0"/>
              <a:t> használva a különböző elemek, mint címsorok, paragrafusok és gombok dinamikusan változnak a különböző képernyőméretekhez és az azokon megjelenő elemekhez igazodva. </a:t>
            </a:r>
          </a:p>
        </p:txBody>
      </p:sp>
    </p:spTree>
    <p:extLst>
      <p:ext uri="{BB962C8B-B14F-4D97-AF65-F5344CB8AC3E}">
        <p14:creationId xmlns:p14="http://schemas.microsoft.com/office/powerpoint/2010/main" val="392048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tesztelés formája a kézi tesztelés</a:t>
            </a:r>
          </a:p>
          <a:p>
            <a:r>
              <a:rPr lang="hu-H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Backend terminál, böngésző fejlesztőeszköz</a:t>
            </a:r>
          </a:p>
          <a:p>
            <a:r>
              <a:rPr lang="hu-HU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Thunder</a:t>
            </a:r>
            <a:r>
              <a:rPr lang="hu-H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hu-H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bővítmény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51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100" dirty="0"/>
              <a:t>Az elképzelt és magunk elé kitűzött feladatok nagy része sikeresen megvalósult, és azok, amelyek még fejlesztés alatt állnak, remélhetőleg hamarosan befejeződnek</a:t>
            </a:r>
          </a:p>
          <a:p>
            <a:r>
              <a:rPr lang="hu-HU" dirty="0"/>
              <a:t>A projekt összességében hasznos (lemezgyűjtők rétegének megfogása)</a:t>
            </a:r>
          </a:p>
          <a:p>
            <a:r>
              <a:rPr lang="hu-HU" sz="2100" dirty="0"/>
              <a:t>Az egész projekt izgalmas és érdekes volt számunkra, hiszen sok tapasztalatot szereztünk a fejlesztési folyamatokkal kapcsolatban.</a:t>
            </a:r>
          </a:p>
          <a:p>
            <a:r>
              <a:rPr lang="hu-HU" dirty="0"/>
              <a:t>Folytathatjuk később, például belerakhatunk még üzenetek, kívánságlista funkció</a:t>
            </a:r>
          </a:p>
          <a:p>
            <a:r>
              <a:rPr lang="hu-HU" sz="2100" dirty="0"/>
              <a:t>Ez a projekt új kihívásokat jelentett számunkra, és fontos tapasztalatokkal gazdagodtunk, amelyek hasznosak lesznek a jövőbeni munkahelyi vagy akár egyetemi projektek során is</a:t>
            </a:r>
          </a:p>
        </p:txBody>
      </p:sp>
    </p:spTree>
    <p:extLst>
      <p:ext uri="{BB962C8B-B14F-4D97-AF65-F5344CB8AC3E}">
        <p14:creationId xmlns:p14="http://schemas.microsoft.com/office/powerpoint/2010/main" val="9872710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36</TotalTime>
  <Words>296</Words>
  <Application>Microsoft Office PowerPoint</Application>
  <PresentationFormat>Diavetítés a képernyőre (4:3 oldalarány)</PresentationFormat>
  <Paragraphs>54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„LEMEZBÁZIS” BAKELIT LEMEZ ADÁS-VÉTEL weboldal</vt:lpstr>
      <vt:lpstr>A csapat</vt:lpstr>
      <vt:lpstr>A projekt</vt:lpstr>
      <vt:lpstr>Az adatbázis</vt:lpstr>
      <vt:lpstr>Backend (TÖBB DIA IS LEHET)</vt:lpstr>
      <vt:lpstr>Frontend</vt:lpstr>
      <vt:lpstr>Mobil nézet, reszponzivitás</vt:lpstr>
      <vt:lpstr>Tesztelés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„Szuper2000” weboldal</dc:title>
  <dc:creator>Horváth Norbert (tanár)</dc:creator>
  <cp:lastModifiedBy>Enklopper Enklopper</cp:lastModifiedBy>
  <cp:revision>16</cp:revision>
  <dcterms:created xsi:type="dcterms:W3CDTF">2023-04-20T06:09:50Z</dcterms:created>
  <dcterms:modified xsi:type="dcterms:W3CDTF">2023-04-28T19:07:12Z</dcterms:modified>
</cp:coreProperties>
</file>