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7D5F0-9373-4043-A89F-7622D342D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14975"/>
            <a:ext cx="8915399" cy="2262781"/>
          </a:xfrm>
        </p:spPr>
        <p:txBody>
          <a:bodyPr/>
          <a:lstStyle/>
          <a:p>
            <a:r>
              <a:rPr lang="hu-HU" dirty="0"/>
              <a:t>Wikipédia-követő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5BF871-FEBE-430A-8058-A4FBDC19C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	Tóth Lajos Gábor</a:t>
            </a:r>
          </a:p>
          <a:p>
            <a:r>
              <a:rPr lang="hu-HU" dirty="0"/>
              <a:t>	Kinyik Bence</a:t>
            </a:r>
          </a:p>
        </p:txBody>
      </p:sp>
    </p:spTree>
    <p:extLst>
      <p:ext uri="{BB962C8B-B14F-4D97-AF65-F5344CB8AC3E}">
        <p14:creationId xmlns:p14="http://schemas.microsoft.com/office/powerpoint/2010/main" val="368141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ED4A342A-A50A-4701-90A5-564E59E7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865" y="570723"/>
            <a:ext cx="2143125" cy="2133600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2A46E172-27F3-4BB9-8EDE-CF8C5C21C23A}"/>
              </a:ext>
            </a:extLst>
          </p:cNvPr>
          <p:cNvSpPr/>
          <p:nvPr/>
        </p:nvSpPr>
        <p:spPr>
          <a:xfrm>
            <a:off x="4236358" y="2967335"/>
            <a:ext cx="3719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Kérdések?</a:t>
            </a:r>
          </a:p>
        </p:txBody>
      </p:sp>
    </p:spTree>
    <p:extLst>
      <p:ext uri="{BB962C8B-B14F-4D97-AF65-F5344CB8AC3E}">
        <p14:creationId xmlns:p14="http://schemas.microsoft.com/office/powerpoint/2010/main" val="243037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A569D-DC11-4174-9FBF-6D31CE73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Wikipédia-követő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177C6B-9AE5-41CA-B68B-880758218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Alkalmazás funkciói</a:t>
            </a:r>
          </a:p>
          <a:p>
            <a:r>
              <a:rPr lang="hu-HU" dirty="0" err="1"/>
              <a:t>Architektúrális</a:t>
            </a:r>
            <a:r>
              <a:rPr lang="hu-HU" dirty="0"/>
              <a:t> felépítés</a:t>
            </a:r>
          </a:p>
          <a:p>
            <a:r>
              <a:rPr lang="hu-HU" dirty="0"/>
              <a:t>Megvalósítás</a:t>
            </a:r>
          </a:p>
          <a:p>
            <a:pPr lvl="1"/>
            <a:r>
              <a:rPr lang="hu-HU" dirty="0"/>
              <a:t>Adatelérési réteg</a:t>
            </a:r>
          </a:p>
          <a:p>
            <a:pPr lvl="1"/>
            <a:r>
              <a:rPr lang="hu-HU" dirty="0"/>
              <a:t>Wikipédia API</a:t>
            </a:r>
          </a:p>
          <a:p>
            <a:pPr lvl="1"/>
            <a:r>
              <a:rPr lang="hu-HU" dirty="0"/>
              <a:t>GUI</a:t>
            </a:r>
          </a:p>
          <a:p>
            <a:pPr lvl="1"/>
            <a:r>
              <a:rPr lang="hu-HU" dirty="0"/>
              <a:t>Értesítés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304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540C00-F775-4DFB-9E4C-3D81EEB4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 funkciói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CE485B6-8570-4FBC-9127-0480EBDE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0" y="1809457"/>
            <a:ext cx="7358581" cy="409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11EFA5-E551-4C85-B8B9-19E603E2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Architektúrális</a:t>
            </a:r>
            <a:r>
              <a:rPr lang="hu-HU" dirty="0"/>
              <a:t> felépítés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E055787-F107-4490-A0AB-CD1D35EB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37" y="2072951"/>
            <a:ext cx="1571320" cy="381606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0D9EEEC-980F-4BA0-9318-2844703E9E1D}"/>
              </a:ext>
            </a:extLst>
          </p:cNvPr>
          <p:cNvSpPr txBox="1"/>
          <p:nvPr/>
        </p:nvSpPr>
        <p:spPr>
          <a:xfrm>
            <a:off x="5122235" y="2365695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Login, </a:t>
            </a:r>
            <a:r>
              <a:rPr lang="hu-HU" dirty="0" err="1"/>
              <a:t>User</a:t>
            </a:r>
            <a:r>
              <a:rPr lang="hu-HU" dirty="0"/>
              <a:t>, </a:t>
            </a:r>
            <a:r>
              <a:rPr lang="hu-HU" dirty="0" err="1"/>
              <a:t>Admin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18DFA96-C70C-44A9-B0CE-5C5DB83522ED}"/>
              </a:ext>
            </a:extLst>
          </p:cNvPr>
          <p:cNvSpPr txBox="1"/>
          <p:nvPr/>
        </p:nvSpPr>
        <p:spPr>
          <a:xfrm>
            <a:off x="5122235" y="3195722"/>
            <a:ext cx="497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Értesítés, Differencia ellenőrzés, Feliratkozás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1301F74-D289-40C4-A857-6F3DED3793AE}"/>
              </a:ext>
            </a:extLst>
          </p:cNvPr>
          <p:cNvSpPr txBox="1"/>
          <p:nvPr/>
        </p:nvSpPr>
        <p:spPr>
          <a:xfrm>
            <a:off x="5154295" y="4084472"/>
            <a:ext cx="49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stratégia, LINQ lekérdezések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B07EE9C-C230-4670-88A8-B1453B707B4D}"/>
              </a:ext>
            </a:extLst>
          </p:cNvPr>
          <p:cNvSpPr txBox="1"/>
          <p:nvPr/>
        </p:nvSpPr>
        <p:spPr>
          <a:xfrm>
            <a:off x="5122235" y="5014309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Microsoft SQL Server, lokál</a:t>
            </a:r>
          </a:p>
        </p:txBody>
      </p:sp>
    </p:spTree>
    <p:extLst>
      <p:ext uri="{BB962C8B-B14F-4D97-AF65-F5344CB8AC3E}">
        <p14:creationId xmlns:p14="http://schemas.microsoft.com/office/powerpoint/2010/main" val="340719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04E4E-F29A-4C51-BA3D-DE32D971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– adatelérési réteg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689E9EC-294C-4BA2-8D87-2F157C4B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680" y="3475673"/>
            <a:ext cx="5161098" cy="262883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C2BA386-0088-43C4-A5A0-15C4E7F4901C}"/>
              </a:ext>
            </a:extLst>
          </p:cNvPr>
          <p:cNvSpPr txBox="1"/>
          <p:nvPr/>
        </p:nvSpPr>
        <p:spPr>
          <a:xfrm>
            <a:off x="3293706" y="1905000"/>
            <a:ext cx="3437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Entity</a:t>
            </a:r>
            <a:r>
              <a:rPr lang="hu-HU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first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Két tábla az adatbázisban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LINQ lekérdezések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935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ADAE90-9CE3-4A16-8762-EE9A3B55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– Wikipédia API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F22EE69-031E-49A9-B410-F9F01427623A}"/>
              </a:ext>
            </a:extLst>
          </p:cNvPr>
          <p:cNvSpPr txBox="1"/>
          <p:nvPr/>
        </p:nvSpPr>
        <p:spPr>
          <a:xfrm>
            <a:off x="3139270" y="2084462"/>
            <a:ext cx="40414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Media wiki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Többféle formátum (XML, 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Revision</a:t>
            </a:r>
            <a:r>
              <a:rPr lang="hu-HU" dirty="0"/>
              <a:t> számok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Tartalom lekérése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Hiba esetén </a:t>
            </a:r>
            <a:r>
              <a:rPr lang="hu-HU" dirty="0" err="1"/>
              <a:t>WikiAPIException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JavaScriptSerializer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B7275B-4B5A-4845-9FE5-00D1A9B0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29" y="1667437"/>
            <a:ext cx="1714891" cy="171489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6C9AAED-6C3E-466D-8AFA-4E3824DFDB78}"/>
              </a:ext>
            </a:extLst>
          </p:cNvPr>
          <p:cNvSpPr txBox="1"/>
          <p:nvPr/>
        </p:nvSpPr>
        <p:spPr>
          <a:xfrm>
            <a:off x="7964259" y="3659326"/>
            <a:ext cx="684575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{</a:t>
            </a:r>
          </a:p>
          <a:p>
            <a:r>
              <a:rPr lang="hu-HU" sz="900" dirty="0"/>
              <a:t>    "</a:t>
            </a:r>
            <a:r>
              <a:rPr lang="hu-HU" sz="900" dirty="0" err="1"/>
              <a:t>batchcomplete</a:t>
            </a:r>
            <a:r>
              <a:rPr lang="hu-HU" sz="900" dirty="0"/>
              <a:t>": "",</a:t>
            </a:r>
          </a:p>
          <a:p>
            <a:r>
              <a:rPr lang="hu-HU" sz="900" dirty="0"/>
              <a:t>    "</a:t>
            </a:r>
            <a:r>
              <a:rPr lang="hu-HU" sz="900" dirty="0" err="1"/>
              <a:t>query</a:t>
            </a:r>
            <a:r>
              <a:rPr lang="hu-HU" sz="900" dirty="0"/>
              <a:t>": {</a:t>
            </a:r>
          </a:p>
          <a:p>
            <a:r>
              <a:rPr lang="hu-HU" sz="900" dirty="0"/>
              <a:t>        "</a:t>
            </a:r>
            <a:r>
              <a:rPr lang="hu-HU" sz="900" dirty="0" err="1"/>
              <a:t>pages</a:t>
            </a:r>
            <a:r>
              <a:rPr lang="hu-HU" sz="900" dirty="0"/>
              <a:t>": {</a:t>
            </a:r>
          </a:p>
          <a:p>
            <a:r>
              <a:rPr lang="hu-HU" sz="900" dirty="0"/>
              <a:t>            "18978754": {</a:t>
            </a:r>
          </a:p>
          <a:p>
            <a:r>
              <a:rPr lang="hu-HU" sz="900" dirty="0"/>
              <a:t>                "</a:t>
            </a:r>
            <a:r>
              <a:rPr lang="hu-HU" sz="900" dirty="0" err="1"/>
              <a:t>pageid</a:t>
            </a:r>
            <a:r>
              <a:rPr lang="hu-HU" sz="900" dirty="0"/>
              <a:t>": 18978754,</a:t>
            </a:r>
          </a:p>
          <a:p>
            <a:r>
              <a:rPr lang="hu-HU" sz="900" dirty="0"/>
              <a:t>                "</a:t>
            </a:r>
            <a:r>
              <a:rPr lang="hu-HU" sz="900" dirty="0" err="1"/>
              <a:t>ns</a:t>
            </a:r>
            <a:r>
              <a:rPr lang="hu-HU" sz="900" dirty="0"/>
              <a:t>": 0,</a:t>
            </a:r>
          </a:p>
          <a:p>
            <a:r>
              <a:rPr lang="hu-HU" sz="900" dirty="0"/>
              <a:t>                "</a:t>
            </a:r>
            <a:r>
              <a:rPr lang="hu-HU" sz="900" dirty="0" err="1"/>
              <a:t>title</a:t>
            </a:r>
            <a:r>
              <a:rPr lang="hu-HU" sz="900" dirty="0"/>
              <a:t>": "Apple",</a:t>
            </a:r>
          </a:p>
          <a:p>
            <a:r>
              <a:rPr lang="hu-HU" sz="900" dirty="0"/>
              <a:t>                "</a:t>
            </a:r>
            <a:r>
              <a:rPr lang="hu-HU" sz="900" dirty="0" err="1"/>
              <a:t>revisions</a:t>
            </a:r>
            <a:r>
              <a:rPr lang="hu-HU" sz="900" dirty="0"/>
              <a:t>": [</a:t>
            </a:r>
          </a:p>
          <a:p>
            <a:r>
              <a:rPr lang="hu-HU" sz="900" dirty="0"/>
              <a:t>                    {</a:t>
            </a:r>
          </a:p>
          <a:p>
            <a:r>
              <a:rPr lang="hu-HU" sz="900" dirty="0"/>
              <a:t>                        "</a:t>
            </a:r>
            <a:r>
              <a:rPr lang="hu-HU" sz="900" dirty="0" err="1"/>
              <a:t>revid</a:t>
            </a:r>
            <a:r>
              <a:rPr lang="hu-HU" sz="900" dirty="0"/>
              <a:t>": 810354909,</a:t>
            </a:r>
          </a:p>
          <a:p>
            <a:r>
              <a:rPr lang="hu-HU" sz="900" dirty="0"/>
              <a:t>                        "</a:t>
            </a:r>
            <a:r>
              <a:rPr lang="hu-HU" sz="900" dirty="0" err="1"/>
              <a:t>parentid</a:t>
            </a:r>
            <a:r>
              <a:rPr lang="hu-HU" sz="900" dirty="0"/>
              <a:t>": 810351490,</a:t>
            </a:r>
          </a:p>
          <a:p>
            <a:r>
              <a:rPr lang="hu-HU" sz="900" dirty="0"/>
              <a:t>                        "</a:t>
            </a:r>
            <a:r>
              <a:rPr lang="hu-HU" sz="900" dirty="0" err="1"/>
              <a:t>user</a:t>
            </a:r>
            <a:r>
              <a:rPr lang="hu-HU" sz="900" dirty="0"/>
              <a:t>": "</a:t>
            </a:r>
            <a:r>
              <a:rPr lang="hu-HU" sz="900" dirty="0" err="1"/>
              <a:t>Gravuritas</a:t>
            </a:r>
            <a:r>
              <a:rPr lang="hu-HU" sz="900" dirty="0"/>
              <a:t>",</a:t>
            </a:r>
          </a:p>
          <a:p>
            <a:r>
              <a:rPr lang="hu-HU" sz="900" dirty="0"/>
              <a:t>                        "</a:t>
            </a:r>
            <a:r>
              <a:rPr lang="hu-HU" sz="900" dirty="0" err="1"/>
              <a:t>timestamp</a:t>
            </a:r>
            <a:r>
              <a:rPr lang="hu-HU" sz="900" dirty="0"/>
              <a:t>": "2017-11-14T19:34:17Z",</a:t>
            </a:r>
          </a:p>
          <a:p>
            <a:r>
              <a:rPr lang="hu-HU" sz="900" dirty="0"/>
              <a:t>                        "comment": "/* </a:t>
            </a:r>
            <a:r>
              <a:rPr lang="hu-HU" sz="900" dirty="0" err="1"/>
              <a:t>Pests</a:t>
            </a:r>
            <a:r>
              <a:rPr lang="hu-HU" sz="900" dirty="0"/>
              <a:t> and </a:t>
            </a:r>
            <a:r>
              <a:rPr lang="hu-HU" sz="900" dirty="0" err="1"/>
              <a:t>diseases</a:t>
            </a:r>
            <a:r>
              <a:rPr lang="hu-HU" sz="900" dirty="0"/>
              <a:t> */</a:t>
            </a:r>
            <a:r>
              <a:rPr lang="hu-HU" sz="900" dirty="0" err="1"/>
              <a:t>aka</a:t>
            </a:r>
            <a:r>
              <a:rPr lang="hu-HU" sz="900" dirty="0"/>
              <a:t>"</a:t>
            </a:r>
          </a:p>
          <a:p>
            <a:r>
              <a:rPr lang="hu-HU" sz="900" dirty="0"/>
              <a:t>                    }</a:t>
            </a:r>
          </a:p>
          <a:p>
            <a:r>
              <a:rPr lang="hu-HU" sz="900" dirty="0"/>
              <a:t>                ]</a:t>
            </a:r>
          </a:p>
          <a:p>
            <a:r>
              <a:rPr lang="hu-HU" sz="900" dirty="0"/>
              <a:t>            }</a:t>
            </a:r>
          </a:p>
          <a:p>
            <a:r>
              <a:rPr lang="hu-HU" sz="900" dirty="0"/>
              <a:t>        }</a:t>
            </a:r>
          </a:p>
          <a:p>
            <a:r>
              <a:rPr lang="hu-HU" sz="900" dirty="0"/>
              <a:t>    }</a:t>
            </a:r>
          </a:p>
          <a:p>
            <a:r>
              <a:rPr lang="hu-HU" sz="900" dirty="0"/>
              <a:t>}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34F442F-43DD-4AB9-B929-C5A5CA81DF4A}"/>
              </a:ext>
            </a:extLst>
          </p:cNvPr>
          <p:cNvSpPr txBox="1"/>
          <p:nvPr/>
        </p:nvSpPr>
        <p:spPr>
          <a:xfrm>
            <a:off x="1959693" y="4742916"/>
            <a:ext cx="578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https://en.wikipedia.org/w/api.php?action=query&amp;prop=revisions&amp;titles=Apple</a:t>
            </a:r>
          </a:p>
        </p:txBody>
      </p:sp>
    </p:spTree>
    <p:extLst>
      <p:ext uri="{BB962C8B-B14F-4D97-AF65-F5344CB8AC3E}">
        <p14:creationId xmlns:p14="http://schemas.microsoft.com/office/powerpoint/2010/main" val="130513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2E20D3-E884-40C3-A702-CAE77158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- GUI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7C2FE0E-FC6B-4F24-835B-3789A552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15" y="1590675"/>
            <a:ext cx="3209925" cy="183832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015B5A37-D6CE-4F27-B7B9-FD3C6951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311" y="1905000"/>
            <a:ext cx="5931159" cy="436729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4B4682B-F185-463F-BE0B-B651C9D41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752" y="3560698"/>
            <a:ext cx="29908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2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5B8CF3-C929-4D8A-B11F-D5CBEA6C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- értesítés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3821FEA-72F5-4B6C-86CD-E86F214738F1}"/>
              </a:ext>
            </a:extLst>
          </p:cNvPr>
          <p:cNvSpPr txBox="1"/>
          <p:nvPr/>
        </p:nvSpPr>
        <p:spPr>
          <a:xfrm>
            <a:off x="2491530" y="2072082"/>
            <a:ext cx="77010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Dolgozó háttérszál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LastNotified</a:t>
            </a:r>
            <a:r>
              <a:rPr lang="hu-HU" dirty="0"/>
              <a:t>, </a:t>
            </a:r>
            <a:r>
              <a:rPr lang="hu-HU" dirty="0" err="1"/>
              <a:t>LastRefreshed</a:t>
            </a:r>
            <a:r>
              <a:rPr lang="hu-HU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Változás esetén: új differencia ellenőrző szálak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Differencia ellenőrzés: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Wikipedia </a:t>
            </a:r>
            <a:r>
              <a:rPr lang="hu-HU" dirty="0" err="1"/>
              <a:t>api</a:t>
            </a:r>
            <a:r>
              <a:rPr lang="hu-HU" dirty="0"/>
              <a:t> -&gt; </a:t>
            </a:r>
            <a:r>
              <a:rPr lang="hu-HU" dirty="0" err="1"/>
              <a:t>revisions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String alapú ellenőrzés (szavak alapján)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„\b(\w+)\b”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E-mail küldés: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SmtpClient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Saját e-mail cím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1209007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244</Words>
  <Application>Microsoft Office PowerPoint</Application>
  <PresentationFormat>Szélesvásznú</PresentationFormat>
  <Paragraphs>67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Szálak</vt:lpstr>
      <vt:lpstr>Wikipédia-követő </vt:lpstr>
      <vt:lpstr>PowerPoint-bemutató</vt:lpstr>
      <vt:lpstr>Wikipédia-követő </vt:lpstr>
      <vt:lpstr>Alkalmazás funkciói</vt:lpstr>
      <vt:lpstr>Architektúrális felépítés</vt:lpstr>
      <vt:lpstr>Megvalósítás – adatelérési réteg</vt:lpstr>
      <vt:lpstr>Megvalósítás – Wikipédia API</vt:lpstr>
      <vt:lpstr>Megvalósítás - GUI</vt:lpstr>
      <vt:lpstr>Megvalósítás - értesítés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Wikipédia-követő</dc:title>
  <dc:creator>Kinyik Bence</dc:creator>
  <cp:lastModifiedBy>Kinyik Bence</cp:lastModifiedBy>
  <cp:revision>8</cp:revision>
  <dcterms:created xsi:type="dcterms:W3CDTF">2017-11-23T08:22:48Z</dcterms:created>
  <dcterms:modified xsi:type="dcterms:W3CDTF">2017-11-23T09:28:16Z</dcterms:modified>
</cp:coreProperties>
</file>