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8F8"/>
    <a:srgbClr val="CCFFFF"/>
    <a:srgbClr val="CE82E6"/>
    <a:srgbClr val="C8F8E2"/>
    <a:srgbClr val="0ECC9A"/>
    <a:srgbClr val="4649D2"/>
    <a:srgbClr val="86D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5C7D1-ADBE-4DB7-BF32-7FB59113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43C127-4A6B-47C2-A975-736AADF8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1C06B-38CC-49E8-B070-5B1F0E7D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ADD39-812B-4A60-86A8-E335B002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E6D0-00E8-4BD0-888D-CF01967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B088-F04A-46CA-97E6-49E6FC4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83660-9C42-4FEA-845D-D2A2FC72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F5206-081C-4558-958D-4897567A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A4B9D-E4AC-4660-A44A-E48A2A09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62DAA-1A75-46FE-8F42-7EC8B3F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5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3B0359-1202-43F8-A7A8-DD21340E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497DD-2FBF-49F0-ADA9-E88AF8DB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1BAD8-8C3E-4CCE-BFF6-F82DE1F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0893E-27E1-44D2-A947-5FDFDB0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E8BDB-650C-4848-BE83-2D44A4E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3304-1BFE-4959-A5A2-5D0CDF8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8F802-6B76-4D49-A972-40B31B8A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E9CC-8979-4ADF-A712-10B6A206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0D0E4-C680-42FF-9B4A-C12AFE3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1A128-9E33-49FF-A3AD-AC0E4C2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2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132B-C198-4C6D-B4DE-A7739537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1C86C-CF53-4F25-B0E1-C0C992C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3CEAF-45E1-430D-ACCB-26E5938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2D2B0-6962-488A-AF16-4E3594B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C613A-D693-4CF5-80BA-95EF2D6E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3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B2D2-B7DD-4712-9DAC-A074B8B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B0AA0-8CC5-4A5B-9092-37F2EB48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D84C3-1951-4B3C-93B7-56C26048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3CCA4-2EA4-4C25-86F0-243F86E1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056C1-9AEE-4C0B-8237-FAE06AD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D43AC-00AD-4597-91C6-D27E260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9E2ED-001F-4D45-9102-B6FC9E7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0B233-97E0-4736-B0DB-3A7EB70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16D30-3AC0-4BD1-82B0-F8CF32C1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AAD04-54AC-4EC9-94B1-51C9C100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75EF3-1CDE-4B01-9062-19932E99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9923C-DD93-4368-B31C-BF78DE5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E8663-4466-40FC-9A3D-81CACCA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71B90A-1F4F-4833-82E0-063759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770F-1D0F-41C0-9491-B8E4AE6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17BA26-C02D-4B5E-A089-9B561B9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84C97B-EA43-4CEF-A968-20069E48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34AA9-DA6C-44D6-A333-B1297AC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0B990B-CEE8-4556-A30B-4E371D8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5E36A-6DFC-44CA-B218-EE836F1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999BA-3CCB-494A-A114-7660640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2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962F-CC98-4187-A674-F0AF320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CD282-017B-4521-8480-CC39BA24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D8860-B8B8-4431-9C25-4AC45131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6644D-7201-494B-9CDC-9D5F7A35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2DADD-83AB-44D1-BCE9-2438F74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E79B4-93FB-4F4C-B23B-21CA9CBE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3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A665-181D-48DF-9C38-0FB5E28C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27C1A4-9E13-4AA1-BEAD-8A3747C4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149439-B916-42D3-BD53-8748CF5F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8FF7B-5B08-40C8-A290-1B0A0722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9541-DA87-444E-B249-99B31E64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5861D-749C-41F5-BF2E-19ED507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4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E121F-6669-4801-9276-737FD57F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56439-CA43-455E-A1F4-7649C25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C0AA3-8922-41E7-830F-6699B578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BE5E-5333-4BD4-98F4-AC5F1DC5955D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D6249-02C9-4718-B373-C818A53E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0D79F-B611-490D-BB96-B0F3368E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46F6-9D0E-46BC-851D-41D1A5CE4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Montserrat?subset=cyrill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239546-B8CD-4665-8DF7-676D8779C723}"/>
              </a:ext>
            </a:extLst>
          </p:cNvPr>
          <p:cNvSpPr txBox="1"/>
          <p:nvPr/>
        </p:nvSpPr>
        <p:spPr>
          <a:xfrm>
            <a:off x="5522875" y="613480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istral" panose="03090702030407020403" pitchFamily="66" charset="0"/>
                <a:ea typeface="MingLiU-ExtB" panose="02020500000000000000" pitchFamily="18" charset="-120"/>
              </a:rPr>
              <a:t>2024 год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4C93FC-769B-4166-A513-9D1EEF066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>
                <a:latin typeface="Segoe Print" panose="02000600000000000000" pitchFamily="2" charset="0"/>
              </a:rPr>
              <a:t>Детская</a:t>
            </a:r>
            <a:r>
              <a:rPr lang="ru-RU" dirty="0">
                <a:latin typeface="Segoe Print" panose="02000600000000000000" pitchFamily="2" charset="0"/>
              </a:rPr>
              <a:t> </a:t>
            </a:r>
            <a:r>
              <a:rPr lang="ru-RU" i="1" dirty="0">
                <a:latin typeface="Segoe Print" panose="02000600000000000000" pitchFamily="2" charset="0"/>
              </a:rPr>
              <a:t>площадка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21908DA-AB76-4160-9E0E-3E397228E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..</a:t>
            </a:r>
          </a:p>
          <a:p>
            <a:endParaRPr lang="ru-RU" dirty="0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DD2F234-D064-45C5-B104-04E59C2D5C42}"/>
              </a:ext>
            </a:extLst>
          </p:cNvPr>
          <p:cNvCxnSpPr>
            <a:cxnSpLocks/>
          </p:cNvCxnSpPr>
          <p:nvPr/>
        </p:nvCxnSpPr>
        <p:spPr>
          <a:xfrm flipV="1">
            <a:off x="-5738506" y="3384905"/>
            <a:ext cx="5885234" cy="250116"/>
          </a:xfrm>
          <a:prstGeom prst="bentConnector3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AA4D3CFE-3806-435E-9255-3222F96D3663}"/>
              </a:ext>
            </a:extLst>
          </p:cNvPr>
          <p:cNvSpPr/>
          <p:nvPr/>
        </p:nvSpPr>
        <p:spPr>
          <a:xfrm>
            <a:off x="5924145" y="4153711"/>
            <a:ext cx="458261" cy="719846"/>
          </a:xfrm>
          <a:prstGeom prst="downArrow">
            <a:avLst/>
          </a:prstGeom>
          <a:solidFill>
            <a:srgbClr val="EAC8F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CE82E6">
                <a:alpha val="4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237295" y="-1"/>
            <a:ext cx="1099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sym typeface="Wingdings" panose="05000000000000000000" pitchFamily="2" charset="2"/>
              </a:rPr>
              <a:t>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65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86DFFE">
                <a:alpha val="34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BF43A-5DB5-48A0-91DE-A674E41B5479}"/>
              </a:ext>
            </a:extLst>
          </p:cNvPr>
          <p:cNvSpPr txBox="1"/>
          <p:nvPr/>
        </p:nvSpPr>
        <p:spPr>
          <a:xfrm>
            <a:off x="2272144" y="554181"/>
            <a:ext cx="7911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Montserrat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– это название семейства шрифтов, который используется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в данной презентации.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Скачай и установи его, если до сих пор этого не сделал.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Montserrat - Google Fonts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бойся выделять акценты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жирным,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использовать курсив </a:t>
            </a:r>
          </a:p>
          <a:p>
            <a:endParaRPr lang="ru-RU" sz="2000" u="sng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забывай о том, что презентация – дополнение твоего выступления.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На ней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не должно быть много текста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, только краткие тезисы!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DEA5-0DD0-468E-91DB-E099151324C8}"/>
              </a:ext>
            </a:extLst>
          </p:cNvPr>
          <p:cNvSpPr txBox="1"/>
          <p:nvPr/>
        </p:nvSpPr>
        <p:spPr>
          <a:xfrm>
            <a:off x="3140364" y="5903709"/>
            <a:ext cx="620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Мы верим, что у тебя всё получится! Дерзай!</a:t>
            </a:r>
          </a:p>
        </p:txBody>
      </p:sp>
    </p:spTree>
    <p:extLst>
      <p:ext uri="{BB962C8B-B14F-4D97-AF65-F5344CB8AC3E}">
        <p14:creationId xmlns:p14="http://schemas.microsoft.com/office/powerpoint/2010/main" val="38170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4649D2">
                <a:alpha val="47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130799" y="256598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Актуальность и суть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 rot="21407761">
            <a:off x="320059" y="2054877"/>
            <a:ext cx="671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Какую проблему решает ваш проект? 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Какова его степень важности в данный момент?</a:t>
            </a:r>
          </a:p>
        </p:txBody>
      </p:sp>
    </p:spTree>
    <p:extLst>
      <p:ext uri="{BB962C8B-B14F-4D97-AF65-F5344CB8AC3E}">
        <p14:creationId xmlns:p14="http://schemas.microsoft.com/office/powerpoint/2010/main" val="32251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0ECC9A">
                <a:alpha val="3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6512137" y="256598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Цель и задачи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9014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Цель – одна (конкретная и доступная)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Задач – несколько (это шаги, которые необходимо сделать, чтобы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достичь поставленной цели) </a:t>
            </a:r>
          </a:p>
        </p:txBody>
      </p:sp>
    </p:spTree>
    <p:extLst>
      <p:ext uri="{BB962C8B-B14F-4D97-AF65-F5344CB8AC3E}">
        <p14:creationId xmlns:p14="http://schemas.microsoft.com/office/powerpoint/2010/main" val="23658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99100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Возможно, что у твоего проекта есть аналоги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Добавь на этот слайд фото и краткие описания аналогов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А на следующем слайде проанализируй уже существующие варианты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и ваш вариант решения проблемы. Выбери для них разные параметры: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стоимость, затраты, материалы и т.п.</a:t>
            </a:r>
          </a:p>
        </p:txBody>
      </p:sp>
    </p:spTree>
    <p:extLst>
      <p:ext uri="{BB962C8B-B14F-4D97-AF65-F5344CB8AC3E}">
        <p14:creationId xmlns:p14="http://schemas.microsoft.com/office/powerpoint/2010/main" val="31174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C8F8E2">
                <a:alpha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29CF7F-0B7A-44E5-A836-C5D366C9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6655"/>
              </p:ext>
            </p:extLst>
          </p:nvPr>
        </p:nvGraphicFramePr>
        <p:xfrm>
          <a:off x="321366" y="1316013"/>
          <a:ext cx="11549268" cy="50982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7317">
                  <a:extLst>
                    <a:ext uri="{9D8B030D-6E8A-4147-A177-3AD203B41FA5}">
                      <a16:colId xmlns:a16="http://schemas.microsoft.com/office/drawing/2014/main" val="378163225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677063916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3058195800"/>
                    </a:ext>
                  </a:extLst>
                </a:gridCol>
                <a:gridCol w="2887317">
                  <a:extLst>
                    <a:ext uri="{9D8B030D-6E8A-4147-A177-3AD203B41FA5}">
                      <a16:colId xmlns:a16="http://schemas.microsoft.com/office/drawing/2014/main" val="1963992699"/>
                    </a:ext>
                  </a:extLst>
                </a:gridCol>
              </a:tblGrid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  <a:latin typeface="Montserrat SemiBold" panose="00000700000000000000" pitchFamily="2" charset="-52"/>
                        </a:rPr>
                        <a:t>Параметр сравнения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Аналог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 SemiBold" panose="00000700000000000000" pitchFamily="2" charset="-52"/>
                        </a:rPr>
                        <a:t>Ваше решение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50599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819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17295705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3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66826931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4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5138400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5</a:t>
                      </a:r>
                    </a:p>
                    <a:p>
                      <a:pPr algn="ctr"/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879119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23968273"/>
                  </a:ext>
                </a:extLst>
              </a:tr>
              <a:tr h="635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ontserrat SemiBold" panose="00000700000000000000" pitchFamily="2" charset="-52"/>
                        </a:rPr>
                        <a:t>Параметр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46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E82E6">
                <a:alpha val="55000"/>
              </a:srgb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001389" y="256598"/>
            <a:ext cx="6960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Потенциальные потребители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10479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Кто эти герои, которые будут пользоваться вашим продуктом?!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Определи их пол, возраст, регион проживания, уровень заработной платы…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Чем лучше ты знаешь свою целевую аудиторию – тем лучше!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Можешь разбавить этот слайд фото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  <a:sym typeface="Wingdings" panose="05000000000000000000" pitchFamily="2" charset="2"/>
              </a:rPr>
              <a:t>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560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4">
                <a:lumMod val="20000"/>
                <a:lumOff val="80000"/>
                <a:alpha val="2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3679484" y="256598"/>
            <a:ext cx="833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Описание достигнутого результата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784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Краткое описание (с фото) того, что вам удалось сделать.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Как прошли предварительные испытания?</a:t>
            </a:r>
          </a:p>
        </p:txBody>
      </p:sp>
    </p:spTree>
    <p:extLst>
      <p:ext uri="{BB962C8B-B14F-4D97-AF65-F5344CB8AC3E}">
        <p14:creationId xmlns:p14="http://schemas.microsoft.com/office/powerpoint/2010/main" val="2013754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263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MingLiU-ExtB</vt:lpstr>
      <vt:lpstr>Arial</vt:lpstr>
      <vt:lpstr>Calibri</vt:lpstr>
      <vt:lpstr>Calibri Light</vt:lpstr>
      <vt:lpstr>Mistral</vt:lpstr>
      <vt:lpstr>Montserrat</vt:lpstr>
      <vt:lpstr>Montserrat ExtraBold</vt:lpstr>
      <vt:lpstr>Montserrat SemiBold</vt:lpstr>
      <vt:lpstr>Segoe Print</vt:lpstr>
      <vt:lpstr>Wingdings</vt:lpstr>
      <vt:lpstr>Тема Office</vt:lpstr>
      <vt:lpstr>Детская площадка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 krainova</dc:creator>
  <cp:lastModifiedBy>VR</cp:lastModifiedBy>
  <cp:revision>14</cp:revision>
  <dcterms:created xsi:type="dcterms:W3CDTF">2021-09-23T07:51:35Z</dcterms:created>
  <dcterms:modified xsi:type="dcterms:W3CDTF">2024-12-14T13:19:30Z</dcterms:modified>
</cp:coreProperties>
</file>