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2"/>
  </p:sldMasterIdLst>
  <p:sldIdLst>
    <p:sldId id="267" r:id="rId3"/>
    <p:sldId id="268" r:id="rId4"/>
    <p:sldId id="269" r:id="rId5"/>
    <p:sldId id="270" r:id="rId6"/>
    <p:sldId id="273" r:id="rId7"/>
    <p:sldId id="274" r:id="rId8"/>
  </p:sldIdLst>
  <p:sldSz cx="9144000" cy="6858000" type="screen4x3"/>
  <p:notesSz cx="6858000" cy="9144000"/>
  <p:defaultTextStyle>
    <a:defPPr>
      <a:defRPr lang="da-DK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88C8"/>
    <a:srgbClr val="020000"/>
    <a:srgbClr val="C0FF4D"/>
    <a:srgbClr val="A4D329"/>
    <a:srgbClr val="DDFF9F"/>
    <a:srgbClr val="78F8FF"/>
    <a:srgbClr val="F50736"/>
    <a:srgbClr val="5DD8F2"/>
    <a:srgbClr val="FB00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10" autoAdjust="0"/>
  </p:normalViewPr>
  <p:slideViewPr>
    <p:cSldViewPr snapToGrid="0">
      <p:cViewPr varScale="1">
        <p:scale>
          <a:sx n="84" d="100"/>
          <a:sy n="84" d="100"/>
        </p:scale>
        <p:origin x="-1068" y="-90"/>
      </p:cViewPr>
      <p:guideLst>
        <p:guide orient="horz" pos="4319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5.jpg"/><Relationship Id="rId1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jpg"/></Relationships>
</file>

<file path=ppt/diagrams/_rels/data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8.jpeg"/><Relationship Id="rId1" Type="http://schemas.openxmlformats.org/officeDocument/2006/relationships/image" Target="../media/image7.jp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5.jpg"/><Relationship Id="rId1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jpg"/></Relationships>
</file>

<file path=ppt/diagrams/_rels/drawing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8.jpeg"/><Relationship Id="rId1" Type="http://schemas.openxmlformats.org/officeDocument/2006/relationships/image" Target="../media/image7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54A3ABC-0A9B-48FB-8425-A6B73BEA388A}" type="doc">
      <dgm:prSet loTypeId="urn:microsoft.com/office/officeart/2005/8/layout/gear1" loCatId="cycle" qsTypeId="urn:microsoft.com/office/officeart/2005/8/quickstyle/simple1" qsCatId="simple" csTypeId="urn:microsoft.com/office/officeart/2005/8/colors/colorful1" csCatId="colorful" phldr="1"/>
      <dgm:spPr/>
    </dgm:pt>
    <dgm:pt modelId="{4E3CC2D4-82B2-4616-97EC-2C1637A7CA64}">
      <dgm:prSet phldrT="[Text]"/>
      <dgm:spPr/>
      <dgm:t>
        <a:bodyPr/>
        <a:lstStyle/>
        <a:p>
          <a:r>
            <a:rPr lang="zh-CN" altLang="en-US" dirty="0" smtClean="0"/>
            <a:t>父母</a:t>
          </a:r>
          <a:endParaRPr lang="en-US" dirty="0"/>
        </a:p>
      </dgm:t>
    </dgm:pt>
    <dgm:pt modelId="{DFC21EB0-D1BB-4EC7-858E-3F15118CA065}" type="parTrans" cxnId="{BD96110D-6BA5-45C7-AECF-E2EC633CE178}">
      <dgm:prSet/>
      <dgm:spPr/>
      <dgm:t>
        <a:bodyPr/>
        <a:lstStyle/>
        <a:p>
          <a:endParaRPr lang="en-US"/>
        </a:p>
      </dgm:t>
    </dgm:pt>
    <dgm:pt modelId="{200F423A-6D32-47B6-8F3E-5C04EA4E5D3E}" type="sibTrans" cxnId="{BD96110D-6BA5-45C7-AECF-E2EC633CE178}">
      <dgm:prSet/>
      <dgm:spPr/>
      <dgm:t>
        <a:bodyPr/>
        <a:lstStyle/>
        <a:p>
          <a:endParaRPr lang="en-US"/>
        </a:p>
      </dgm:t>
    </dgm:pt>
    <dgm:pt modelId="{97DF0B55-879B-46CE-9BC5-74FADB257D64}">
      <dgm:prSet phldrT="[Text]"/>
      <dgm:spPr/>
      <dgm:t>
        <a:bodyPr/>
        <a:lstStyle/>
        <a:p>
          <a:r>
            <a:rPr lang="zh-CN" altLang="en-US" dirty="0" smtClean="0"/>
            <a:t>老师</a:t>
          </a:r>
          <a:endParaRPr lang="en-US" dirty="0"/>
        </a:p>
      </dgm:t>
    </dgm:pt>
    <dgm:pt modelId="{29C70A26-7D94-47F5-BC0D-DB08EA6F7241}" type="parTrans" cxnId="{F3AC6A55-662F-44BD-93A2-F92037332DD5}">
      <dgm:prSet/>
      <dgm:spPr/>
      <dgm:t>
        <a:bodyPr/>
        <a:lstStyle/>
        <a:p>
          <a:endParaRPr lang="en-US"/>
        </a:p>
      </dgm:t>
    </dgm:pt>
    <dgm:pt modelId="{77E3682F-5EE7-4480-B5E4-A2355133CF03}" type="sibTrans" cxnId="{F3AC6A55-662F-44BD-93A2-F92037332DD5}">
      <dgm:prSet/>
      <dgm:spPr/>
      <dgm:t>
        <a:bodyPr/>
        <a:lstStyle/>
        <a:p>
          <a:endParaRPr lang="en-US"/>
        </a:p>
      </dgm:t>
    </dgm:pt>
    <dgm:pt modelId="{1548EF98-19CB-4080-9915-9A185572E6E0}">
      <dgm:prSet phldrT="[Text]"/>
      <dgm:spPr/>
      <dgm:t>
        <a:bodyPr/>
        <a:lstStyle/>
        <a:p>
          <a:r>
            <a:rPr lang="zh-CN" altLang="en-US" dirty="0" smtClean="0"/>
            <a:t>环境</a:t>
          </a:r>
          <a:endParaRPr lang="en-US" dirty="0"/>
        </a:p>
      </dgm:t>
    </dgm:pt>
    <dgm:pt modelId="{03A471CE-6D84-4C08-967F-BA41A5E4E2BF}" type="parTrans" cxnId="{7244DF45-83F9-46D5-B7FD-80440DC54041}">
      <dgm:prSet/>
      <dgm:spPr/>
      <dgm:t>
        <a:bodyPr/>
        <a:lstStyle/>
        <a:p>
          <a:endParaRPr lang="en-US"/>
        </a:p>
      </dgm:t>
    </dgm:pt>
    <dgm:pt modelId="{434E697A-8D6F-4C26-9463-C47331031E0C}" type="sibTrans" cxnId="{7244DF45-83F9-46D5-B7FD-80440DC54041}">
      <dgm:prSet/>
      <dgm:spPr/>
      <dgm:t>
        <a:bodyPr/>
        <a:lstStyle/>
        <a:p>
          <a:endParaRPr lang="en-US"/>
        </a:p>
      </dgm:t>
    </dgm:pt>
    <dgm:pt modelId="{4280E6BE-8C20-43C4-9B98-EB3A0D130F00}" type="pres">
      <dgm:prSet presAssocID="{E54A3ABC-0A9B-48FB-8425-A6B73BEA388A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634BDDDB-2AD5-47DE-9A97-CAFBF6292622}" type="pres">
      <dgm:prSet presAssocID="{4E3CC2D4-82B2-4616-97EC-2C1637A7CA64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22D1C4-F30F-4904-9124-46FDCFB8FE29}" type="pres">
      <dgm:prSet presAssocID="{4E3CC2D4-82B2-4616-97EC-2C1637A7CA64}" presName="gear1srcNode" presStyleLbl="node1" presStyleIdx="0" presStyleCnt="3"/>
      <dgm:spPr/>
      <dgm:t>
        <a:bodyPr/>
        <a:lstStyle/>
        <a:p>
          <a:endParaRPr lang="en-US"/>
        </a:p>
      </dgm:t>
    </dgm:pt>
    <dgm:pt modelId="{235FDB50-421B-487C-AC4F-78CCD68B1756}" type="pres">
      <dgm:prSet presAssocID="{4E3CC2D4-82B2-4616-97EC-2C1637A7CA64}" presName="gear1dstNode" presStyleLbl="node1" presStyleIdx="0" presStyleCnt="3"/>
      <dgm:spPr/>
      <dgm:t>
        <a:bodyPr/>
        <a:lstStyle/>
        <a:p>
          <a:endParaRPr lang="en-US"/>
        </a:p>
      </dgm:t>
    </dgm:pt>
    <dgm:pt modelId="{00066875-FD8A-45ED-BFCA-A289A829798E}" type="pres">
      <dgm:prSet presAssocID="{97DF0B55-879B-46CE-9BC5-74FADB257D64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C46D38-E46F-401A-90E2-EEAB254859C9}" type="pres">
      <dgm:prSet presAssocID="{97DF0B55-879B-46CE-9BC5-74FADB257D64}" presName="gear2srcNode" presStyleLbl="node1" presStyleIdx="1" presStyleCnt="3"/>
      <dgm:spPr/>
      <dgm:t>
        <a:bodyPr/>
        <a:lstStyle/>
        <a:p>
          <a:endParaRPr lang="en-US"/>
        </a:p>
      </dgm:t>
    </dgm:pt>
    <dgm:pt modelId="{5E13E0B1-A249-484C-AC0E-C003FF70BA78}" type="pres">
      <dgm:prSet presAssocID="{97DF0B55-879B-46CE-9BC5-74FADB257D64}" presName="gear2dstNode" presStyleLbl="node1" presStyleIdx="1" presStyleCnt="3"/>
      <dgm:spPr/>
      <dgm:t>
        <a:bodyPr/>
        <a:lstStyle/>
        <a:p>
          <a:endParaRPr lang="en-US"/>
        </a:p>
      </dgm:t>
    </dgm:pt>
    <dgm:pt modelId="{90BCF457-030A-4262-9D26-A3E08E9D8828}" type="pres">
      <dgm:prSet presAssocID="{1548EF98-19CB-4080-9915-9A185572E6E0}" presName="gear3" presStyleLbl="node1" presStyleIdx="2" presStyleCnt="3"/>
      <dgm:spPr/>
      <dgm:t>
        <a:bodyPr/>
        <a:lstStyle/>
        <a:p>
          <a:endParaRPr lang="en-US"/>
        </a:p>
      </dgm:t>
    </dgm:pt>
    <dgm:pt modelId="{013E4224-2C4E-4341-B2F4-9DC93EB988B1}" type="pres">
      <dgm:prSet presAssocID="{1548EF98-19CB-4080-9915-9A185572E6E0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4336A7-B983-44ED-98E9-2CB51976CFD8}" type="pres">
      <dgm:prSet presAssocID="{1548EF98-19CB-4080-9915-9A185572E6E0}" presName="gear3srcNode" presStyleLbl="node1" presStyleIdx="2" presStyleCnt="3"/>
      <dgm:spPr/>
      <dgm:t>
        <a:bodyPr/>
        <a:lstStyle/>
        <a:p>
          <a:endParaRPr lang="en-US"/>
        </a:p>
      </dgm:t>
    </dgm:pt>
    <dgm:pt modelId="{01B0805E-52C0-4C99-B099-B495D33D815C}" type="pres">
      <dgm:prSet presAssocID="{1548EF98-19CB-4080-9915-9A185572E6E0}" presName="gear3dstNode" presStyleLbl="node1" presStyleIdx="2" presStyleCnt="3"/>
      <dgm:spPr/>
      <dgm:t>
        <a:bodyPr/>
        <a:lstStyle/>
        <a:p>
          <a:endParaRPr lang="en-US"/>
        </a:p>
      </dgm:t>
    </dgm:pt>
    <dgm:pt modelId="{3D1AA5E9-B45D-465F-B76D-56077B4B344C}" type="pres">
      <dgm:prSet presAssocID="{200F423A-6D32-47B6-8F3E-5C04EA4E5D3E}" presName="connector1" presStyleLbl="sibTrans2D1" presStyleIdx="0" presStyleCnt="3"/>
      <dgm:spPr/>
      <dgm:t>
        <a:bodyPr/>
        <a:lstStyle/>
        <a:p>
          <a:endParaRPr lang="en-US"/>
        </a:p>
      </dgm:t>
    </dgm:pt>
    <dgm:pt modelId="{396F0431-EBFF-4107-B877-DB484BC6EDDA}" type="pres">
      <dgm:prSet presAssocID="{77E3682F-5EE7-4480-B5E4-A2355133CF03}" presName="connector2" presStyleLbl="sibTrans2D1" presStyleIdx="1" presStyleCnt="3"/>
      <dgm:spPr/>
      <dgm:t>
        <a:bodyPr/>
        <a:lstStyle/>
        <a:p>
          <a:endParaRPr lang="en-US"/>
        </a:p>
      </dgm:t>
    </dgm:pt>
    <dgm:pt modelId="{BE666E94-41BC-4BD8-B6E0-C52DC6BCE011}" type="pres">
      <dgm:prSet presAssocID="{434E697A-8D6F-4C26-9463-C47331031E0C}" presName="connector3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EA8C0143-6D07-421F-8FA2-36FD2DDD5C08}" type="presOf" srcId="{1548EF98-19CB-4080-9915-9A185572E6E0}" destId="{013E4224-2C4E-4341-B2F4-9DC93EB988B1}" srcOrd="1" destOrd="0" presId="urn:microsoft.com/office/officeart/2005/8/layout/gear1"/>
    <dgm:cxn modelId="{92C44BF3-683C-4876-97E1-57691D66B337}" type="presOf" srcId="{77E3682F-5EE7-4480-B5E4-A2355133CF03}" destId="{396F0431-EBFF-4107-B877-DB484BC6EDDA}" srcOrd="0" destOrd="0" presId="urn:microsoft.com/office/officeart/2005/8/layout/gear1"/>
    <dgm:cxn modelId="{88EE5209-5449-4236-AE8C-19FAE2F1E1B5}" type="presOf" srcId="{1548EF98-19CB-4080-9915-9A185572E6E0}" destId="{01B0805E-52C0-4C99-B099-B495D33D815C}" srcOrd="3" destOrd="0" presId="urn:microsoft.com/office/officeart/2005/8/layout/gear1"/>
    <dgm:cxn modelId="{BD96110D-6BA5-45C7-AECF-E2EC633CE178}" srcId="{E54A3ABC-0A9B-48FB-8425-A6B73BEA388A}" destId="{4E3CC2D4-82B2-4616-97EC-2C1637A7CA64}" srcOrd="0" destOrd="0" parTransId="{DFC21EB0-D1BB-4EC7-858E-3F15118CA065}" sibTransId="{200F423A-6D32-47B6-8F3E-5C04EA4E5D3E}"/>
    <dgm:cxn modelId="{7244DF45-83F9-46D5-B7FD-80440DC54041}" srcId="{E54A3ABC-0A9B-48FB-8425-A6B73BEA388A}" destId="{1548EF98-19CB-4080-9915-9A185572E6E0}" srcOrd="2" destOrd="0" parTransId="{03A471CE-6D84-4C08-967F-BA41A5E4E2BF}" sibTransId="{434E697A-8D6F-4C26-9463-C47331031E0C}"/>
    <dgm:cxn modelId="{EB491289-9E66-47B2-9FF1-A46A5EADF477}" type="presOf" srcId="{97DF0B55-879B-46CE-9BC5-74FADB257D64}" destId="{5E13E0B1-A249-484C-AC0E-C003FF70BA78}" srcOrd="2" destOrd="0" presId="urn:microsoft.com/office/officeart/2005/8/layout/gear1"/>
    <dgm:cxn modelId="{E460F337-908F-4CE5-AB19-938A494A8CCC}" type="presOf" srcId="{434E697A-8D6F-4C26-9463-C47331031E0C}" destId="{BE666E94-41BC-4BD8-B6E0-C52DC6BCE011}" srcOrd="0" destOrd="0" presId="urn:microsoft.com/office/officeart/2005/8/layout/gear1"/>
    <dgm:cxn modelId="{3BB4DBD4-087D-4818-88B0-95351E797770}" type="presOf" srcId="{1548EF98-19CB-4080-9915-9A185572E6E0}" destId="{FD4336A7-B983-44ED-98E9-2CB51976CFD8}" srcOrd="2" destOrd="0" presId="urn:microsoft.com/office/officeart/2005/8/layout/gear1"/>
    <dgm:cxn modelId="{DBEDDE17-37AA-48D5-BBE8-85E7423EA28A}" type="presOf" srcId="{4E3CC2D4-82B2-4616-97EC-2C1637A7CA64}" destId="{5F22D1C4-F30F-4904-9124-46FDCFB8FE29}" srcOrd="1" destOrd="0" presId="urn:microsoft.com/office/officeart/2005/8/layout/gear1"/>
    <dgm:cxn modelId="{235D4F5A-1E86-4383-B2AB-70E330F0ECB3}" type="presOf" srcId="{97DF0B55-879B-46CE-9BC5-74FADB257D64}" destId="{C6C46D38-E46F-401A-90E2-EEAB254859C9}" srcOrd="1" destOrd="0" presId="urn:microsoft.com/office/officeart/2005/8/layout/gear1"/>
    <dgm:cxn modelId="{730079C6-D880-4206-8649-0D6633D52B39}" type="presOf" srcId="{200F423A-6D32-47B6-8F3E-5C04EA4E5D3E}" destId="{3D1AA5E9-B45D-465F-B76D-56077B4B344C}" srcOrd="0" destOrd="0" presId="urn:microsoft.com/office/officeart/2005/8/layout/gear1"/>
    <dgm:cxn modelId="{5C954481-9A02-4937-8BED-08D2E46E8F2F}" type="presOf" srcId="{4E3CC2D4-82B2-4616-97EC-2C1637A7CA64}" destId="{235FDB50-421B-487C-AC4F-78CCD68B1756}" srcOrd="2" destOrd="0" presId="urn:microsoft.com/office/officeart/2005/8/layout/gear1"/>
    <dgm:cxn modelId="{61F3A3CE-F4DF-411D-BFBD-EE4E521775F5}" type="presOf" srcId="{4E3CC2D4-82B2-4616-97EC-2C1637A7CA64}" destId="{634BDDDB-2AD5-47DE-9A97-CAFBF6292622}" srcOrd="0" destOrd="0" presId="urn:microsoft.com/office/officeart/2005/8/layout/gear1"/>
    <dgm:cxn modelId="{9E31D164-AF95-40B7-919E-DF6BCB174E5B}" type="presOf" srcId="{97DF0B55-879B-46CE-9BC5-74FADB257D64}" destId="{00066875-FD8A-45ED-BFCA-A289A829798E}" srcOrd="0" destOrd="0" presId="urn:microsoft.com/office/officeart/2005/8/layout/gear1"/>
    <dgm:cxn modelId="{A58A9F84-2500-4889-BA3A-452F85612FC2}" type="presOf" srcId="{E54A3ABC-0A9B-48FB-8425-A6B73BEA388A}" destId="{4280E6BE-8C20-43C4-9B98-EB3A0D130F00}" srcOrd="0" destOrd="0" presId="urn:microsoft.com/office/officeart/2005/8/layout/gear1"/>
    <dgm:cxn modelId="{F3AC6A55-662F-44BD-93A2-F92037332DD5}" srcId="{E54A3ABC-0A9B-48FB-8425-A6B73BEA388A}" destId="{97DF0B55-879B-46CE-9BC5-74FADB257D64}" srcOrd="1" destOrd="0" parTransId="{29C70A26-7D94-47F5-BC0D-DB08EA6F7241}" sibTransId="{77E3682F-5EE7-4480-B5E4-A2355133CF03}"/>
    <dgm:cxn modelId="{5A0E5FA4-3718-48E8-817F-4A3A4D41C714}" type="presOf" srcId="{1548EF98-19CB-4080-9915-9A185572E6E0}" destId="{90BCF457-030A-4262-9D26-A3E08E9D8828}" srcOrd="0" destOrd="0" presId="urn:microsoft.com/office/officeart/2005/8/layout/gear1"/>
    <dgm:cxn modelId="{C90DD9DB-02DF-4033-A26E-C40245B15597}" type="presParOf" srcId="{4280E6BE-8C20-43C4-9B98-EB3A0D130F00}" destId="{634BDDDB-2AD5-47DE-9A97-CAFBF6292622}" srcOrd="0" destOrd="0" presId="urn:microsoft.com/office/officeart/2005/8/layout/gear1"/>
    <dgm:cxn modelId="{00CC90AE-AFFF-497A-8964-2CD51A7ED90D}" type="presParOf" srcId="{4280E6BE-8C20-43C4-9B98-EB3A0D130F00}" destId="{5F22D1C4-F30F-4904-9124-46FDCFB8FE29}" srcOrd="1" destOrd="0" presId="urn:microsoft.com/office/officeart/2005/8/layout/gear1"/>
    <dgm:cxn modelId="{68D94B41-459E-402D-AF40-9B1912CF79E0}" type="presParOf" srcId="{4280E6BE-8C20-43C4-9B98-EB3A0D130F00}" destId="{235FDB50-421B-487C-AC4F-78CCD68B1756}" srcOrd="2" destOrd="0" presId="urn:microsoft.com/office/officeart/2005/8/layout/gear1"/>
    <dgm:cxn modelId="{FDF108B3-1143-4C3E-9623-329CEC987B16}" type="presParOf" srcId="{4280E6BE-8C20-43C4-9B98-EB3A0D130F00}" destId="{00066875-FD8A-45ED-BFCA-A289A829798E}" srcOrd="3" destOrd="0" presId="urn:microsoft.com/office/officeart/2005/8/layout/gear1"/>
    <dgm:cxn modelId="{84C3BDC7-D84F-443B-9304-A9C9E60615D2}" type="presParOf" srcId="{4280E6BE-8C20-43C4-9B98-EB3A0D130F00}" destId="{C6C46D38-E46F-401A-90E2-EEAB254859C9}" srcOrd="4" destOrd="0" presId="urn:microsoft.com/office/officeart/2005/8/layout/gear1"/>
    <dgm:cxn modelId="{F05FC00B-FDF2-4E23-9949-88967D39EF61}" type="presParOf" srcId="{4280E6BE-8C20-43C4-9B98-EB3A0D130F00}" destId="{5E13E0B1-A249-484C-AC0E-C003FF70BA78}" srcOrd="5" destOrd="0" presId="urn:microsoft.com/office/officeart/2005/8/layout/gear1"/>
    <dgm:cxn modelId="{E577EC95-3BCC-406D-AC18-1CD966F94043}" type="presParOf" srcId="{4280E6BE-8C20-43C4-9B98-EB3A0D130F00}" destId="{90BCF457-030A-4262-9D26-A3E08E9D8828}" srcOrd="6" destOrd="0" presId="urn:microsoft.com/office/officeart/2005/8/layout/gear1"/>
    <dgm:cxn modelId="{314E131D-7944-4A91-BFBE-B0475F781429}" type="presParOf" srcId="{4280E6BE-8C20-43C4-9B98-EB3A0D130F00}" destId="{013E4224-2C4E-4341-B2F4-9DC93EB988B1}" srcOrd="7" destOrd="0" presId="urn:microsoft.com/office/officeart/2005/8/layout/gear1"/>
    <dgm:cxn modelId="{EE02B6C3-A12E-4DB0-85AF-F334D382671D}" type="presParOf" srcId="{4280E6BE-8C20-43C4-9B98-EB3A0D130F00}" destId="{FD4336A7-B983-44ED-98E9-2CB51976CFD8}" srcOrd="8" destOrd="0" presId="urn:microsoft.com/office/officeart/2005/8/layout/gear1"/>
    <dgm:cxn modelId="{4CE65E2B-E40E-40A3-93A6-AC97B420569C}" type="presParOf" srcId="{4280E6BE-8C20-43C4-9B98-EB3A0D130F00}" destId="{01B0805E-52C0-4C99-B099-B495D33D815C}" srcOrd="9" destOrd="0" presId="urn:microsoft.com/office/officeart/2005/8/layout/gear1"/>
    <dgm:cxn modelId="{4793E16E-E114-47C4-8FB9-04E06176B37A}" type="presParOf" srcId="{4280E6BE-8C20-43C4-9B98-EB3A0D130F00}" destId="{3D1AA5E9-B45D-465F-B76D-56077B4B344C}" srcOrd="10" destOrd="0" presId="urn:microsoft.com/office/officeart/2005/8/layout/gear1"/>
    <dgm:cxn modelId="{2B7637D4-32DD-447E-BA52-6723AA767A63}" type="presParOf" srcId="{4280E6BE-8C20-43C4-9B98-EB3A0D130F00}" destId="{396F0431-EBFF-4107-B877-DB484BC6EDDA}" srcOrd="11" destOrd="0" presId="urn:microsoft.com/office/officeart/2005/8/layout/gear1"/>
    <dgm:cxn modelId="{F87191DA-D0CE-46A6-AD86-D5A3365EE06E}" type="presParOf" srcId="{4280E6BE-8C20-43C4-9B98-EB3A0D130F00}" destId="{BE666E94-41BC-4BD8-B6E0-C52DC6BCE011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9928188-80EA-4EAD-A119-C2452D5DA07E}" type="doc">
      <dgm:prSet loTypeId="urn:microsoft.com/office/officeart/2005/8/layout/cycle4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CF1D23A-9736-41AD-8B3D-E0548EAB6767}">
      <dgm:prSet phldrT="[Text]" custT="1"/>
      <dgm:spPr>
        <a:blipFill rotWithShape="0">
          <a:blip xmlns:r="http://schemas.openxmlformats.org/officeDocument/2006/relationships" r:embed="rId1"/>
          <a:stretch>
            <a:fillRect/>
          </a:stretch>
        </a:blipFill>
        <a:ln>
          <a:solidFill>
            <a:srgbClr val="92D050"/>
          </a:solidFill>
        </a:ln>
      </dgm:spPr>
      <dgm:t>
        <a:bodyPr/>
        <a:lstStyle/>
        <a:p>
          <a:r>
            <a:rPr lang="zh-CN" altLang="en-US" sz="3200" b="1" dirty="0" smtClean="0">
              <a:solidFill>
                <a:srgbClr val="1F88C8"/>
              </a:solidFill>
            </a:rPr>
            <a:t>   </a:t>
          </a:r>
          <a:endParaRPr lang="en-US" sz="3200" b="1" dirty="0">
            <a:solidFill>
              <a:srgbClr val="1F88C8"/>
            </a:solidFill>
          </a:endParaRPr>
        </a:p>
      </dgm:t>
    </dgm:pt>
    <dgm:pt modelId="{D99AC5FE-3D42-4AA3-9D2C-BBB71A41E168}" type="parTrans" cxnId="{9D3C37E9-C018-4C02-A353-EDF6795AF27A}">
      <dgm:prSet/>
      <dgm:spPr/>
      <dgm:t>
        <a:bodyPr/>
        <a:lstStyle/>
        <a:p>
          <a:endParaRPr lang="en-US"/>
        </a:p>
      </dgm:t>
    </dgm:pt>
    <dgm:pt modelId="{BE8A5AB0-43C0-4D90-997A-40D8B6017B7C}" type="sibTrans" cxnId="{9D3C37E9-C018-4C02-A353-EDF6795AF27A}">
      <dgm:prSet/>
      <dgm:spPr/>
      <dgm:t>
        <a:bodyPr/>
        <a:lstStyle/>
        <a:p>
          <a:endParaRPr lang="en-US"/>
        </a:p>
      </dgm:t>
    </dgm:pt>
    <dgm:pt modelId="{BB6A91E7-3092-4774-A98D-A5A531F7F75A}">
      <dgm:prSet phldrT="[Text]"/>
      <dgm:spPr>
        <a:blipFill rotWithShape="0">
          <a:blip xmlns:r="http://schemas.openxmlformats.org/officeDocument/2006/relationships" r:embed="rId2"/>
          <a:stretch>
            <a:fillRect/>
          </a:stretch>
        </a:blipFill>
        <a:ln>
          <a:solidFill>
            <a:srgbClr val="92D050"/>
          </a:solidFill>
        </a:ln>
      </dgm:spPr>
      <dgm:t>
        <a:bodyPr/>
        <a:lstStyle/>
        <a:p>
          <a:endParaRPr lang="en-US" dirty="0"/>
        </a:p>
      </dgm:t>
    </dgm:pt>
    <dgm:pt modelId="{F6B46094-6BBE-4402-8228-D56BB354801E}" type="parTrans" cxnId="{E1194630-A60B-49C0-91F0-E0D656A075D5}">
      <dgm:prSet/>
      <dgm:spPr/>
      <dgm:t>
        <a:bodyPr/>
        <a:lstStyle/>
        <a:p>
          <a:endParaRPr lang="en-US"/>
        </a:p>
      </dgm:t>
    </dgm:pt>
    <dgm:pt modelId="{368F6457-5EF4-4222-B10A-55A13CBA4F82}" type="sibTrans" cxnId="{E1194630-A60B-49C0-91F0-E0D656A075D5}">
      <dgm:prSet/>
      <dgm:spPr/>
      <dgm:t>
        <a:bodyPr/>
        <a:lstStyle/>
        <a:p>
          <a:endParaRPr lang="en-US"/>
        </a:p>
      </dgm:t>
    </dgm:pt>
    <dgm:pt modelId="{E01739F7-382D-4A06-B723-13F7335D8303}">
      <dgm:prSet phldrT="[Text]"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pPr algn="r"/>
          <a:r>
            <a:rPr lang="zh-CN" altLang="en-US" sz="2000" dirty="0" smtClean="0">
              <a:solidFill>
                <a:srgbClr val="020000"/>
              </a:solidFill>
            </a:rPr>
            <a:t>指画</a:t>
          </a:r>
          <a:endParaRPr lang="en-US" sz="2000" dirty="0">
            <a:solidFill>
              <a:srgbClr val="020000"/>
            </a:solidFill>
          </a:endParaRPr>
        </a:p>
      </dgm:t>
    </dgm:pt>
    <dgm:pt modelId="{0C055919-E791-48BD-B598-DF17EF4C264A}" type="parTrans" cxnId="{0ACAF05E-5508-4C39-BF11-9F3D401DC2DD}">
      <dgm:prSet/>
      <dgm:spPr/>
      <dgm:t>
        <a:bodyPr/>
        <a:lstStyle/>
        <a:p>
          <a:endParaRPr lang="en-US"/>
        </a:p>
      </dgm:t>
    </dgm:pt>
    <dgm:pt modelId="{48A325FD-D9BF-499A-9270-849D89161C92}" type="sibTrans" cxnId="{0ACAF05E-5508-4C39-BF11-9F3D401DC2DD}">
      <dgm:prSet/>
      <dgm:spPr/>
      <dgm:t>
        <a:bodyPr/>
        <a:lstStyle/>
        <a:p>
          <a:endParaRPr lang="en-US"/>
        </a:p>
      </dgm:t>
    </dgm:pt>
    <dgm:pt modelId="{A71BAD27-0A23-4629-8462-67032434AFE4}">
      <dgm:prSet phldrT="[Text]"/>
      <dgm:spPr>
        <a:blipFill rotWithShape="0">
          <a:blip xmlns:r="http://schemas.openxmlformats.org/officeDocument/2006/relationships" r:embed="rId3"/>
          <a:stretch>
            <a:fillRect/>
          </a:stretch>
        </a:blipFill>
        <a:ln>
          <a:solidFill>
            <a:srgbClr val="92D050"/>
          </a:solidFill>
        </a:ln>
      </dgm:spPr>
      <dgm:t>
        <a:bodyPr/>
        <a:lstStyle/>
        <a:p>
          <a:endParaRPr lang="en-US" dirty="0"/>
        </a:p>
      </dgm:t>
    </dgm:pt>
    <dgm:pt modelId="{977D58DE-82DD-4AB6-B5D4-A50AD2800980}" type="parTrans" cxnId="{D3C34300-3975-4EF5-87C1-6CE910D523CD}">
      <dgm:prSet/>
      <dgm:spPr/>
      <dgm:t>
        <a:bodyPr/>
        <a:lstStyle/>
        <a:p>
          <a:endParaRPr lang="en-US"/>
        </a:p>
      </dgm:t>
    </dgm:pt>
    <dgm:pt modelId="{8B2C648D-CFEE-4ECF-A531-1FEDA482F193}" type="sibTrans" cxnId="{D3C34300-3975-4EF5-87C1-6CE910D523CD}">
      <dgm:prSet/>
      <dgm:spPr/>
      <dgm:t>
        <a:bodyPr/>
        <a:lstStyle/>
        <a:p>
          <a:endParaRPr lang="en-US"/>
        </a:p>
      </dgm:t>
    </dgm:pt>
    <dgm:pt modelId="{D486189B-2382-4838-8C18-6D16F2D35ACA}">
      <dgm:prSet phldrT="[Text]"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pPr algn="r"/>
          <a:r>
            <a:rPr lang="zh-CN" altLang="en-US" sz="2000" dirty="0" smtClean="0">
              <a:solidFill>
                <a:srgbClr val="020000"/>
              </a:solidFill>
            </a:rPr>
            <a:t>游戏</a:t>
          </a:r>
          <a:endParaRPr lang="en-US" sz="2000" dirty="0">
            <a:solidFill>
              <a:srgbClr val="020000"/>
            </a:solidFill>
          </a:endParaRPr>
        </a:p>
      </dgm:t>
    </dgm:pt>
    <dgm:pt modelId="{A84D0561-97C1-48A3-8468-F1EF278E7297}" type="parTrans" cxnId="{A2104126-0A07-43A7-B0D2-325EECC750ED}">
      <dgm:prSet/>
      <dgm:spPr/>
      <dgm:t>
        <a:bodyPr/>
        <a:lstStyle/>
        <a:p>
          <a:endParaRPr lang="en-US"/>
        </a:p>
      </dgm:t>
    </dgm:pt>
    <dgm:pt modelId="{80119C93-618F-4CF1-B241-EEE8B40114DD}" type="sibTrans" cxnId="{A2104126-0A07-43A7-B0D2-325EECC750ED}">
      <dgm:prSet/>
      <dgm:spPr/>
      <dgm:t>
        <a:bodyPr/>
        <a:lstStyle/>
        <a:p>
          <a:endParaRPr lang="en-US"/>
        </a:p>
      </dgm:t>
    </dgm:pt>
    <dgm:pt modelId="{A0619477-8F65-43DC-8893-5A5DB14BE1FB}">
      <dgm:prSet phldrT="[Text]" custT="1"/>
      <dgm:spPr>
        <a:blipFill rotWithShape="0">
          <a:blip xmlns:r="http://schemas.openxmlformats.org/officeDocument/2006/relationships" r:embed="rId4"/>
          <a:stretch>
            <a:fillRect/>
          </a:stretch>
        </a:blipFill>
        <a:ln>
          <a:solidFill>
            <a:srgbClr val="92D050"/>
          </a:solidFill>
        </a:ln>
      </dgm:spPr>
      <dgm:t>
        <a:bodyPr/>
        <a:lstStyle/>
        <a:p>
          <a:endParaRPr lang="en-US" sz="2800" b="1" dirty="0">
            <a:solidFill>
              <a:srgbClr val="1F88C8"/>
            </a:solidFill>
          </a:endParaRPr>
        </a:p>
      </dgm:t>
    </dgm:pt>
    <dgm:pt modelId="{11A63850-3E21-4022-AC83-ECF13F40E190}" type="parTrans" cxnId="{7D187364-0D33-41D6-9C8E-DBE0FBF2745D}">
      <dgm:prSet/>
      <dgm:spPr/>
      <dgm:t>
        <a:bodyPr/>
        <a:lstStyle/>
        <a:p>
          <a:endParaRPr lang="en-US"/>
        </a:p>
      </dgm:t>
    </dgm:pt>
    <dgm:pt modelId="{95F8736D-C257-4157-A697-EC3B2F6F75F4}" type="sibTrans" cxnId="{7D187364-0D33-41D6-9C8E-DBE0FBF2745D}">
      <dgm:prSet/>
      <dgm:spPr/>
      <dgm:t>
        <a:bodyPr/>
        <a:lstStyle/>
        <a:p>
          <a:endParaRPr lang="en-US"/>
        </a:p>
      </dgm:t>
    </dgm:pt>
    <dgm:pt modelId="{968EDE1A-0868-48A9-971D-748366AF1FC6}">
      <dgm:prSet phldrT="[Text]" custT="1"/>
      <dgm:spPr/>
      <dgm:t>
        <a:bodyPr/>
        <a:lstStyle/>
        <a:p>
          <a:r>
            <a:rPr lang="zh-CN" altLang="en-US" sz="2000" dirty="0" smtClean="0">
              <a:solidFill>
                <a:srgbClr val="020000"/>
              </a:solidFill>
            </a:rPr>
            <a:t>生活情景</a:t>
          </a:r>
          <a:endParaRPr lang="en-US" sz="2000" dirty="0">
            <a:solidFill>
              <a:srgbClr val="020000"/>
            </a:solidFill>
          </a:endParaRPr>
        </a:p>
      </dgm:t>
    </dgm:pt>
    <dgm:pt modelId="{7CA49ADC-81C8-406D-90A6-76147A7F9B65}" type="parTrans" cxnId="{46524987-4532-46F7-B08E-E19357D85524}">
      <dgm:prSet/>
      <dgm:spPr/>
      <dgm:t>
        <a:bodyPr/>
        <a:lstStyle/>
        <a:p>
          <a:endParaRPr lang="en-US"/>
        </a:p>
      </dgm:t>
    </dgm:pt>
    <dgm:pt modelId="{E932FDB9-74A4-4D94-B8EB-971316E49763}" type="sibTrans" cxnId="{46524987-4532-46F7-B08E-E19357D85524}">
      <dgm:prSet/>
      <dgm:spPr/>
      <dgm:t>
        <a:bodyPr/>
        <a:lstStyle/>
        <a:p>
          <a:endParaRPr lang="en-US"/>
        </a:p>
      </dgm:t>
    </dgm:pt>
    <dgm:pt modelId="{5EFA625F-FB0F-4DA1-A4CE-F4AE478CC0B5}">
      <dgm:prSet phldrT="[Text]" custT="1"/>
      <dgm:spPr/>
      <dgm:t>
        <a:bodyPr/>
        <a:lstStyle/>
        <a:p>
          <a:r>
            <a:rPr lang="zh-CN" altLang="en-US" sz="2000" dirty="0" smtClean="0">
              <a:solidFill>
                <a:srgbClr val="020000"/>
              </a:solidFill>
            </a:rPr>
            <a:t>英语绘本</a:t>
          </a:r>
          <a:endParaRPr lang="en-US" sz="2000" dirty="0">
            <a:solidFill>
              <a:srgbClr val="020000"/>
            </a:solidFill>
          </a:endParaRPr>
        </a:p>
      </dgm:t>
    </dgm:pt>
    <dgm:pt modelId="{596231CF-42AF-4066-B379-CC2A24EE7205}" type="sibTrans" cxnId="{40C90881-F818-48EA-BF10-29C3CBFDA9BD}">
      <dgm:prSet/>
      <dgm:spPr/>
      <dgm:t>
        <a:bodyPr/>
        <a:lstStyle/>
        <a:p>
          <a:endParaRPr lang="en-US"/>
        </a:p>
      </dgm:t>
    </dgm:pt>
    <dgm:pt modelId="{F4BEFD96-A8EF-4101-A6DB-15DDF68E51A8}" type="parTrans" cxnId="{40C90881-F818-48EA-BF10-29C3CBFDA9BD}">
      <dgm:prSet/>
      <dgm:spPr/>
      <dgm:t>
        <a:bodyPr/>
        <a:lstStyle/>
        <a:p>
          <a:endParaRPr lang="en-US"/>
        </a:p>
      </dgm:t>
    </dgm:pt>
    <dgm:pt modelId="{F9EED937-EFE8-4031-8C6E-0EC7E575CEA7}">
      <dgm:prSet phldrT="[Text]" custT="1"/>
      <dgm:spPr/>
      <dgm:t>
        <a:bodyPr/>
        <a:lstStyle/>
        <a:p>
          <a:endParaRPr lang="en-US" sz="2000" dirty="0">
            <a:solidFill>
              <a:srgbClr val="020000"/>
            </a:solidFill>
          </a:endParaRPr>
        </a:p>
      </dgm:t>
    </dgm:pt>
    <dgm:pt modelId="{18DDE489-B1BE-4BF6-8310-5AC26CD30A99}" type="parTrans" cxnId="{85B3E26C-88DF-497A-962C-B1AFC8F9E3E7}">
      <dgm:prSet/>
      <dgm:spPr/>
      <dgm:t>
        <a:bodyPr/>
        <a:lstStyle/>
        <a:p>
          <a:endParaRPr lang="en-US"/>
        </a:p>
      </dgm:t>
    </dgm:pt>
    <dgm:pt modelId="{9AE50E15-00FF-4429-9BB5-A3C2B4F47DA1}" type="sibTrans" cxnId="{85B3E26C-88DF-497A-962C-B1AFC8F9E3E7}">
      <dgm:prSet/>
      <dgm:spPr/>
      <dgm:t>
        <a:bodyPr/>
        <a:lstStyle/>
        <a:p>
          <a:endParaRPr lang="en-US"/>
        </a:p>
      </dgm:t>
    </dgm:pt>
    <dgm:pt modelId="{7660D4DC-FE95-4E28-B995-F78BB2ED6F16}" type="pres">
      <dgm:prSet presAssocID="{19928188-80EA-4EAD-A119-C2452D5DA07E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1C40C5F-FFD4-4138-945F-75BABA05F69E}" type="pres">
      <dgm:prSet presAssocID="{19928188-80EA-4EAD-A119-C2452D5DA07E}" presName="children" presStyleCnt="0"/>
      <dgm:spPr/>
    </dgm:pt>
    <dgm:pt modelId="{0BD1EC74-D01C-4E38-97EC-C121355C750F}" type="pres">
      <dgm:prSet presAssocID="{19928188-80EA-4EAD-A119-C2452D5DA07E}" presName="child1group" presStyleCnt="0"/>
      <dgm:spPr/>
    </dgm:pt>
    <dgm:pt modelId="{B4127DA1-58F9-4CD4-AEAF-57CB8382FD3D}" type="pres">
      <dgm:prSet presAssocID="{19928188-80EA-4EAD-A119-C2452D5DA07E}" presName="child1" presStyleLbl="bgAcc1" presStyleIdx="0" presStyleCnt="4"/>
      <dgm:spPr/>
      <dgm:t>
        <a:bodyPr/>
        <a:lstStyle/>
        <a:p>
          <a:endParaRPr lang="en-US"/>
        </a:p>
      </dgm:t>
    </dgm:pt>
    <dgm:pt modelId="{B782A238-8529-46C9-82B7-A793887F1295}" type="pres">
      <dgm:prSet presAssocID="{19928188-80EA-4EAD-A119-C2452D5DA07E}" presName="child1Text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073FF7-2E4B-4643-A43A-80730DCAAF70}" type="pres">
      <dgm:prSet presAssocID="{19928188-80EA-4EAD-A119-C2452D5DA07E}" presName="child2group" presStyleCnt="0"/>
      <dgm:spPr/>
    </dgm:pt>
    <dgm:pt modelId="{45914F33-4707-4B3F-B9DF-15C2CD955812}" type="pres">
      <dgm:prSet presAssocID="{19928188-80EA-4EAD-A119-C2452D5DA07E}" presName="child2" presStyleLbl="bgAcc1" presStyleIdx="1" presStyleCnt="4"/>
      <dgm:spPr/>
      <dgm:t>
        <a:bodyPr/>
        <a:lstStyle/>
        <a:p>
          <a:endParaRPr lang="en-US"/>
        </a:p>
      </dgm:t>
    </dgm:pt>
    <dgm:pt modelId="{0360FCC5-308B-44E6-91BB-A25DFF53251E}" type="pres">
      <dgm:prSet presAssocID="{19928188-80EA-4EAD-A119-C2452D5DA07E}" presName="child2Text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998C17-84A2-468D-8D8C-0E4957AD4CA3}" type="pres">
      <dgm:prSet presAssocID="{19928188-80EA-4EAD-A119-C2452D5DA07E}" presName="child3group" presStyleCnt="0"/>
      <dgm:spPr/>
    </dgm:pt>
    <dgm:pt modelId="{971846A9-B56B-4A73-BDF8-0B5AB16D5473}" type="pres">
      <dgm:prSet presAssocID="{19928188-80EA-4EAD-A119-C2452D5DA07E}" presName="child3" presStyleLbl="bgAcc1" presStyleIdx="2" presStyleCnt="4"/>
      <dgm:spPr/>
      <dgm:t>
        <a:bodyPr/>
        <a:lstStyle/>
        <a:p>
          <a:endParaRPr lang="en-US"/>
        </a:p>
      </dgm:t>
    </dgm:pt>
    <dgm:pt modelId="{E9137721-3A5D-4C8D-BA27-AD3F00AF7988}" type="pres">
      <dgm:prSet presAssocID="{19928188-80EA-4EAD-A119-C2452D5DA07E}" presName="child3Text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E767D28-9B72-4922-BFED-24ABB1B240BD}" type="pres">
      <dgm:prSet presAssocID="{19928188-80EA-4EAD-A119-C2452D5DA07E}" presName="child4group" presStyleCnt="0"/>
      <dgm:spPr/>
    </dgm:pt>
    <dgm:pt modelId="{2FDD90D6-7BE5-4850-8E1D-1E52AF4A4C31}" type="pres">
      <dgm:prSet presAssocID="{19928188-80EA-4EAD-A119-C2452D5DA07E}" presName="child4" presStyleLbl="bgAcc1" presStyleIdx="3" presStyleCnt="4"/>
      <dgm:spPr/>
      <dgm:t>
        <a:bodyPr/>
        <a:lstStyle/>
        <a:p>
          <a:endParaRPr lang="en-US"/>
        </a:p>
      </dgm:t>
    </dgm:pt>
    <dgm:pt modelId="{5374EAA7-91F0-4124-AE76-056699817E92}" type="pres">
      <dgm:prSet presAssocID="{19928188-80EA-4EAD-A119-C2452D5DA07E}" presName="child4Text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3AC071-E712-4AFC-B586-F2164A0AC07B}" type="pres">
      <dgm:prSet presAssocID="{19928188-80EA-4EAD-A119-C2452D5DA07E}" presName="childPlaceholder" presStyleCnt="0"/>
      <dgm:spPr/>
    </dgm:pt>
    <dgm:pt modelId="{CA0B196C-D04B-4FE7-ABC5-30C5CD85D416}" type="pres">
      <dgm:prSet presAssocID="{19928188-80EA-4EAD-A119-C2452D5DA07E}" presName="circle" presStyleCnt="0"/>
      <dgm:spPr/>
    </dgm:pt>
    <dgm:pt modelId="{EB01CC97-A0F9-41BE-BC7D-2B224D679BA3}" type="pres">
      <dgm:prSet presAssocID="{19928188-80EA-4EAD-A119-C2452D5DA07E}" presName="quadrant1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5085D7-EDDF-43F0-9A42-538828CB0917}" type="pres">
      <dgm:prSet presAssocID="{19928188-80EA-4EAD-A119-C2452D5DA07E}" presName="quadrant2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03219E-8F78-4817-8761-278BD43DBA8C}" type="pres">
      <dgm:prSet presAssocID="{19928188-80EA-4EAD-A119-C2452D5DA07E}" presName="quadrant3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CFC10D-2F28-42D0-B83F-DA655BCBFC74}" type="pres">
      <dgm:prSet presAssocID="{19928188-80EA-4EAD-A119-C2452D5DA07E}" presName="quadrant4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51ED71-3C22-4F02-AF74-589CF2251C05}" type="pres">
      <dgm:prSet presAssocID="{19928188-80EA-4EAD-A119-C2452D5DA07E}" presName="quadrantPlaceholder" presStyleCnt="0"/>
      <dgm:spPr/>
    </dgm:pt>
    <dgm:pt modelId="{3E5651CA-E9BA-4383-9DFC-AB1613616182}" type="pres">
      <dgm:prSet presAssocID="{19928188-80EA-4EAD-A119-C2452D5DA07E}" presName="center1" presStyleLbl="fgShp" presStyleIdx="0" presStyleCnt="2"/>
      <dgm:spPr/>
    </dgm:pt>
    <dgm:pt modelId="{BF8E102D-06E1-430D-B71E-8B431B4CA4E2}" type="pres">
      <dgm:prSet presAssocID="{19928188-80EA-4EAD-A119-C2452D5DA07E}" presName="center2" presStyleLbl="fgShp" presStyleIdx="1" presStyleCnt="2"/>
      <dgm:spPr/>
    </dgm:pt>
  </dgm:ptLst>
  <dgm:cxnLst>
    <dgm:cxn modelId="{F1023852-87C5-489A-88F3-2376DC6A8484}" type="presOf" srcId="{A0619477-8F65-43DC-8893-5A5DB14BE1FB}" destId="{6DCFC10D-2F28-42D0-B83F-DA655BCBFC74}" srcOrd="0" destOrd="0" presId="urn:microsoft.com/office/officeart/2005/8/layout/cycle4"/>
    <dgm:cxn modelId="{54877396-9710-4D81-BA21-56CEE6B3CE81}" type="presOf" srcId="{D486189B-2382-4838-8C18-6D16F2D35ACA}" destId="{971846A9-B56B-4A73-BDF8-0B5AB16D5473}" srcOrd="0" destOrd="0" presId="urn:microsoft.com/office/officeart/2005/8/layout/cycle4"/>
    <dgm:cxn modelId="{D3C34300-3975-4EF5-87C1-6CE910D523CD}" srcId="{19928188-80EA-4EAD-A119-C2452D5DA07E}" destId="{A71BAD27-0A23-4629-8462-67032434AFE4}" srcOrd="2" destOrd="0" parTransId="{977D58DE-82DD-4AB6-B5D4-A50AD2800980}" sibTransId="{8B2C648D-CFEE-4ECF-A531-1FEDA482F193}"/>
    <dgm:cxn modelId="{7D187364-0D33-41D6-9C8E-DBE0FBF2745D}" srcId="{19928188-80EA-4EAD-A119-C2452D5DA07E}" destId="{A0619477-8F65-43DC-8893-5A5DB14BE1FB}" srcOrd="3" destOrd="0" parTransId="{11A63850-3E21-4022-AC83-ECF13F40E190}" sibTransId="{95F8736D-C257-4157-A697-EC3B2F6F75F4}"/>
    <dgm:cxn modelId="{82913EA6-2D12-4A28-8D0E-A13E65942786}" type="presOf" srcId="{19928188-80EA-4EAD-A119-C2452D5DA07E}" destId="{7660D4DC-FE95-4E28-B995-F78BB2ED6F16}" srcOrd="0" destOrd="0" presId="urn:microsoft.com/office/officeart/2005/8/layout/cycle4"/>
    <dgm:cxn modelId="{9D3C37E9-C018-4C02-A353-EDF6795AF27A}" srcId="{19928188-80EA-4EAD-A119-C2452D5DA07E}" destId="{ACF1D23A-9736-41AD-8B3D-E0548EAB6767}" srcOrd="0" destOrd="0" parTransId="{D99AC5FE-3D42-4AA3-9D2C-BBB71A41E168}" sibTransId="{BE8A5AB0-43C0-4D90-997A-40D8B6017B7C}"/>
    <dgm:cxn modelId="{0ACAF05E-5508-4C39-BF11-9F3D401DC2DD}" srcId="{BB6A91E7-3092-4774-A98D-A5A531F7F75A}" destId="{E01739F7-382D-4A06-B723-13F7335D8303}" srcOrd="0" destOrd="0" parTransId="{0C055919-E791-48BD-B598-DF17EF4C264A}" sibTransId="{48A325FD-D9BF-499A-9270-849D89161C92}"/>
    <dgm:cxn modelId="{40C90881-F818-48EA-BF10-29C3CBFDA9BD}" srcId="{ACF1D23A-9736-41AD-8B3D-E0548EAB6767}" destId="{5EFA625F-FB0F-4DA1-A4CE-F4AE478CC0B5}" srcOrd="0" destOrd="0" parTransId="{F4BEFD96-A8EF-4101-A6DB-15DDF68E51A8}" sibTransId="{596231CF-42AF-4066-B379-CC2A24EE7205}"/>
    <dgm:cxn modelId="{E4E0703F-A576-466A-9E47-E8A6904F8CED}" type="presOf" srcId="{BB6A91E7-3092-4774-A98D-A5A531F7F75A}" destId="{AD5085D7-EDDF-43F0-9A42-538828CB0917}" srcOrd="0" destOrd="0" presId="urn:microsoft.com/office/officeart/2005/8/layout/cycle4"/>
    <dgm:cxn modelId="{35D04AB8-8CD3-403E-B40B-0D4AA6E135E3}" type="presOf" srcId="{968EDE1A-0868-48A9-971D-748366AF1FC6}" destId="{5374EAA7-91F0-4124-AE76-056699817E92}" srcOrd="1" destOrd="0" presId="urn:microsoft.com/office/officeart/2005/8/layout/cycle4"/>
    <dgm:cxn modelId="{6924B837-CF9C-43FC-B27E-72EA0AFB8F51}" type="presOf" srcId="{5EFA625F-FB0F-4DA1-A4CE-F4AE478CC0B5}" destId="{B782A238-8529-46C9-82B7-A793887F1295}" srcOrd="1" destOrd="0" presId="urn:microsoft.com/office/officeart/2005/8/layout/cycle4"/>
    <dgm:cxn modelId="{7231503E-B9E7-4D90-93C2-6B536C9CB6FC}" type="presOf" srcId="{E01739F7-382D-4A06-B723-13F7335D8303}" destId="{0360FCC5-308B-44E6-91BB-A25DFF53251E}" srcOrd="1" destOrd="0" presId="urn:microsoft.com/office/officeart/2005/8/layout/cycle4"/>
    <dgm:cxn modelId="{FAC63890-5DF7-4758-A5F9-37AB07EA6C50}" type="presOf" srcId="{F9EED937-EFE8-4031-8C6E-0EC7E575CEA7}" destId="{B782A238-8529-46C9-82B7-A793887F1295}" srcOrd="1" destOrd="1" presId="urn:microsoft.com/office/officeart/2005/8/layout/cycle4"/>
    <dgm:cxn modelId="{9E52CB06-8229-4B1C-9EB9-C1E37F0C5426}" type="presOf" srcId="{ACF1D23A-9736-41AD-8B3D-E0548EAB6767}" destId="{EB01CC97-A0F9-41BE-BC7D-2B224D679BA3}" srcOrd="0" destOrd="0" presId="urn:microsoft.com/office/officeart/2005/8/layout/cycle4"/>
    <dgm:cxn modelId="{CDDA5DB7-4CA5-4DE4-B250-56C159D5C8A1}" type="presOf" srcId="{5EFA625F-FB0F-4DA1-A4CE-F4AE478CC0B5}" destId="{B4127DA1-58F9-4CD4-AEAF-57CB8382FD3D}" srcOrd="0" destOrd="0" presId="urn:microsoft.com/office/officeart/2005/8/layout/cycle4"/>
    <dgm:cxn modelId="{85B3E26C-88DF-497A-962C-B1AFC8F9E3E7}" srcId="{ACF1D23A-9736-41AD-8B3D-E0548EAB6767}" destId="{F9EED937-EFE8-4031-8C6E-0EC7E575CEA7}" srcOrd="1" destOrd="0" parTransId="{18DDE489-B1BE-4BF6-8310-5AC26CD30A99}" sibTransId="{9AE50E15-00FF-4429-9BB5-A3C2B4F47DA1}"/>
    <dgm:cxn modelId="{21843BAB-E6E4-40B5-91B3-062A6A565F48}" type="presOf" srcId="{F9EED937-EFE8-4031-8C6E-0EC7E575CEA7}" destId="{B4127DA1-58F9-4CD4-AEAF-57CB8382FD3D}" srcOrd="0" destOrd="1" presId="urn:microsoft.com/office/officeart/2005/8/layout/cycle4"/>
    <dgm:cxn modelId="{4A9D2A9A-9443-4E53-81D4-4B084E58DAC9}" type="presOf" srcId="{D486189B-2382-4838-8C18-6D16F2D35ACA}" destId="{E9137721-3A5D-4C8D-BA27-AD3F00AF7988}" srcOrd="1" destOrd="0" presId="urn:microsoft.com/office/officeart/2005/8/layout/cycle4"/>
    <dgm:cxn modelId="{034F886F-E14B-4F65-A7BF-10C48278D013}" type="presOf" srcId="{A71BAD27-0A23-4629-8462-67032434AFE4}" destId="{6E03219E-8F78-4817-8761-278BD43DBA8C}" srcOrd="0" destOrd="0" presId="urn:microsoft.com/office/officeart/2005/8/layout/cycle4"/>
    <dgm:cxn modelId="{46524987-4532-46F7-B08E-E19357D85524}" srcId="{A0619477-8F65-43DC-8893-5A5DB14BE1FB}" destId="{968EDE1A-0868-48A9-971D-748366AF1FC6}" srcOrd="0" destOrd="0" parTransId="{7CA49ADC-81C8-406D-90A6-76147A7F9B65}" sibTransId="{E932FDB9-74A4-4D94-B8EB-971316E49763}"/>
    <dgm:cxn modelId="{265D529C-6F7F-495F-9519-2B60F2DB0B52}" type="presOf" srcId="{E01739F7-382D-4A06-B723-13F7335D8303}" destId="{45914F33-4707-4B3F-B9DF-15C2CD955812}" srcOrd="0" destOrd="0" presId="urn:microsoft.com/office/officeart/2005/8/layout/cycle4"/>
    <dgm:cxn modelId="{A2104126-0A07-43A7-B0D2-325EECC750ED}" srcId="{A71BAD27-0A23-4629-8462-67032434AFE4}" destId="{D486189B-2382-4838-8C18-6D16F2D35ACA}" srcOrd="0" destOrd="0" parTransId="{A84D0561-97C1-48A3-8468-F1EF278E7297}" sibTransId="{80119C93-618F-4CF1-B241-EEE8B40114DD}"/>
    <dgm:cxn modelId="{E1194630-A60B-49C0-91F0-E0D656A075D5}" srcId="{19928188-80EA-4EAD-A119-C2452D5DA07E}" destId="{BB6A91E7-3092-4774-A98D-A5A531F7F75A}" srcOrd="1" destOrd="0" parTransId="{F6B46094-6BBE-4402-8228-D56BB354801E}" sibTransId="{368F6457-5EF4-4222-B10A-55A13CBA4F82}"/>
    <dgm:cxn modelId="{2CBF938A-8C2F-4612-A322-B2B925D918A8}" type="presOf" srcId="{968EDE1A-0868-48A9-971D-748366AF1FC6}" destId="{2FDD90D6-7BE5-4850-8E1D-1E52AF4A4C31}" srcOrd="0" destOrd="0" presId="urn:microsoft.com/office/officeart/2005/8/layout/cycle4"/>
    <dgm:cxn modelId="{F59B43D6-6980-498D-876A-F1C7855E93A6}" type="presParOf" srcId="{7660D4DC-FE95-4E28-B995-F78BB2ED6F16}" destId="{A1C40C5F-FFD4-4138-945F-75BABA05F69E}" srcOrd="0" destOrd="0" presId="urn:microsoft.com/office/officeart/2005/8/layout/cycle4"/>
    <dgm:cxn modelId="{E7AA4164-438F-4B30-9658-FC4FD03BD7FE}" type="presParOf" srcId="{A1C40C5F-FFD4-4138-945F-75BABA05F69E}" destId="{0BD1EC74-D01C-4E38-97EC-C121355C750F}" srcOrd="0" destOrd="0" presId="urn:microsoft.com/office/officeart/2005/8/layout/cycle4"/>
    <dgm:cxn modelId="{07D7C722-6150-41E6-A18B-48EC1C8097C7}" type="presParOf" srcId="{0BD1EC74-D01C-4E38-97EC-C121355C750F}" destId="{B4127DA1-58F9-4CD4-AEAF-57CB8382FD3D}" srcOrd="0" destOrd="0" presId="urn:microsoft.com/office/officeart/2005/8/layout/cycle4"/>
    <dgm:cxn modelId="{D7FD31D1-5DBF-42BA-ABB3-B64F5908DDFA}" type="presParOf" srcId="{0BD1EC74-D01C-4E38-97EC-C121355C750F}" destId="{B782A238-8529-46C9-82B7-A793887F1295}" srcOrd="1" destOrd="0" presId="urn:microsoft.com/office/officeart/2005/8/layout/cycle4"/>
    <dgm:cxn modelId="{B25C16A0-7906-4E21-A70E-FA523C983010}" type="presParOf" srcId="{A1C40C5F-FFD4-4138-945F-75BABA05F69E}" destId="{C8073FF7-2E4B-4643-A43A-80730DCAAF70}" srcOrd="1" destOrd="0" presId="urn:microsoft.com/office/officeart/2005/8/layout/cycle4"/>
    <dgm:cxn modelId="{51279388-9132-4124-872B-262EA1DFACB8}" type="presParOf" srcId="{C8073FF7-2E4B-4643-A43A-80730DCAAF70}" destId="{45914F33-4707-4B3F-B9DF-15C2CD955812}" srcOrd="0" destOrd="0" presId="urn:microsoft.com/office/officeart/2005/8/layout/cycle4"/>
    <dgm:cxn modelId="{21C83E8C-E054-43E1-9CFB-2CB8549263A0}" type="presParOf" srcId="{C8073FF7-2E4B-4643-A43A-80730DCAAF70}" destId="{0360FCC5-308B-44E6-91BB-A25DFF53251E}" srcOrd="1" destOrd="0" presId="urn:microsoft.com/office/officeart/2005/8/layout/cycle4"/>
    <dgm:cxn modelId="{F24E5A5C-ACAC-4961-8B5C-1A3CE21C9771}" type="presParOf" srcId="{A1C40C5F-FFD4-4138-945F-75BABA05F69E}" destId="{F6998C17-84A2-468D-8D8C-0E4957AD4CA3}" srcOrd="2" destOrd="0" presId="urn:microsoft.com/office/officeart/2005/8/layout/cycle4"/>
    <dgm:cxn modelId="{5452EFFD-5C13-4474-82DD-E1EEE3CBCD3D}" type="presParOf" srcId="{F6998C17-84A2-468D-8D8C-0E4957AD4CA3}" destId="{971846A9-B56B-4A73-BDF8-0B5AB16D5473}" srcOrd="0" destOrd="0" presId="urn:microsoft.com/office/officeart/2005/8/layout/cycle4"/>
    <dgm:cxn modelId="{3D7A0397-9DFB-4540-8A25-2ABFC97E50DE}" type="presParOf" srcId="{F6998C17-84A2-468D-8D8C-0E4957AD4CA3}" destId="{E9137721-3A5D-4C8D-BA27-AD3F00AF7988}" srcOrd="1" destOrd="0" presId="urn:microsoft.com/office/officeart/2005/8/layout/cycle4"/>
    <dgm:cxn modelId="{4B01C414-CCE4-423D-A854-B213D80FD341}" type="presParOf" srcId="{A1C40C5F-FFD4-4138-945F-75BABA05F69E}" destId="{EE767D28-9B72-4922-BFED-24ABB1B240BD}" srcOrd="3" destOrd="0" presId="urn:microsoft.com/office/officeart/2005/8/layout/cycle4"/>
    <dgm:cxn modelId="{2AC30660-A45D-4EFF-84DB-DEA5A1E36B3C}" type="presParOf" srcId="{EE767D28-9B72-4922-BFED-24ABB1B240BD}" destId="{2FDD90D6-7BE5-4850-8E1D-1E52AF4A4C31}" srcOrd="0" destOrd="0" presId="urn:microsoft.com/office/officeart/2005/8/layout/cycle4"/>
    <dgm:cxn modelId="{03233D6C-A80F-425A-9F9E-DFA83D68AE08}" type="presParOf" srcId="{EE767D28-9B72-4922-BFED-24ABB1B240BD}" destId="{5374EAA7-91F0-4124-AE76-056699817E92}" srcOrd="1" destOrd="0" presId="urn:microsoft.com/office/officeart/2005/8/layout/cycle4"/>
    <dgm:cxn modelId="{DB4D1122-7188-4256-BA08-6FC403B41672}" type="presParOf" srcId="{A1C40C5F-FFD4-4138-945F-75BABA05F69E}" destId="{873AC071-E712-4AFC-B586-F2164A0AC07B}" srcOrd="4" destOrd="0" presId="urn:microsoft.com/office/officeart/2005/8/layout/cycle4"/>
    <dgm:cxn modelId="{93CBA8B0-0970-4D73-9FE5-698A30D26328}" type="presParOf" srcId="{7660D4DC-FE95-4E28-B995-F78BB2ED6F16}" destId="{CA0B196C-D04B-4FE7-ABC5-30C5CD85D416}" srcOrd="1" destOrd="0" presId="urn:microsoft.com/office/officeart/2005/8/layout/cycle4"/>
    <dgm:cxn modelId="{D5C8A511-5A20-4A4F-917D-89A5750CA567}" type="presParOf" srcId="{CA0B196C-D04B-4FE7-ABC5-30C5CD85D416}" destId="{EB01CC97-A0F9-41BE-BC7D-2B224D679BA3}" srcOrd="0" destOrd="0" presId="urn:microsoft.com/office/officeart/2005/8/layout/cycle4"/>
    <dgm:cxn modelId="{BA62B576-296C-4981-A528-EA0AE0077DED}" type="presParOf" srcId="{CA0B196C-D04B-4FE7-ABC5-30C5CD85D416}" destId="{AD5085D7-EDDF-43F0-9A42-538828CB0917}" srcOrd="1" destOrd="0" presId="urn:microsoft.com/office/officeart/2005/8/layout/cycle4"/>
    <dgm:cxn modelId="{50D66979-CDFE-46F2-9D0C-5DC626FFFE79}" type="presParOf" srcId="{CA0B196C-D04B-4FE7-ABC5-30C5CD85D416}" destId="{6E03219E-8F78-4817-8761-278BD43DBA8C}" srcOrd="2" destOrd="0" presId="urn:microsoft.com/office/officeart/2005/8/layout/cycle4"/>
    <dgm:cxn modelId="{EE241B09-FE5E-4385-8F6F-4B5AECFD0ABB}" type="presParOf" srcId="{CA0B196C-D04B-4FE7-ABC5-30C5CD85D416}" destId="{6DCFC10D-2F28-42D0-B83F-DA655BCBFC74}" srcOrd="3" destOrd="0" presId="urn:microsoft.com/office/officeart/2005/8/layout/cycle4"/>
    <dgm:cxn modelId="{F60448A1-4FF6-4EEA-A112-E254EF59A82C}" type="presParOf" srcId="{CA0B196C-D04B-4FE7-ABC5-30C5CD85D416}" destId="{6551ED71-3C22-4F02-AF74-589CF2251C05}" srcOrd="4" destOrd="0" presId="urn:microsoft.com/office/officeart/2005/8/layout/cycle4"/>
    <dgm:cxn modelId="{4C9323B9-FEF4-43B4-B59B-553E69C7D267}" type="presParOf" srcId="{7660D4DC-FE95-4E28-B995-F78BB2ED6F16}" destId="{3E5651CA-E9BA-4383-9DFC-AB1613616182}" srcOrd="2" destOrd="0" presId="urn:microsoft.com/office/officeart/2005/8/layout/cycle4"/>
    <dgm:cxn modelId="{92A385DC-F7EF-4071-837C-F925C08A74AF}" type="presParOf" srcId="{7660D4DC-FE95-4E28-B995-F78BB2ED6F16}" destId="{BF8E102D-06E1-430D-B71E-8B431B4CA4E2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0F04298-3264-4265-BD47-1BC470679382}" type="doc">
      <dgm:prSet loTypeId="urn:microsoft.com/office/officeart/2005/8/layout/radial2" loCatId="relationship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75BE49D2-1748-4E3D-A2C2-B04E9A113DB7}">
      <dgm:prSet phldrT="[Text]"/>
      <dgm:spPr/>
      <dgm:t>
        <a:bodyPr/>
        <a:lstStyle/>
        <a:p>
          <a:r>
            <a:rPr lang="zh-CN" altLang="en-US" dirty="0" smtClean="0"/>
            <a:t>语言能力</a:t>
          </a:r>
          <a:endParaRPr lang="en-US" dirty="0"/>
        </a:p>
      </dgm:t>
    </dgm:pt>
    <dgm:pt modelId="{941B9B70-C1CB-4654-8E8C-2602DF0D7765}" type="parTrans" cxnId="{498CDFEC-E9D4-4116-8D7D-7B67E35F50C4}">
      <dgm:prSet/>
      <dgm:spPr/>
      <dgm:t>
        <a:bodyPr/>
        <a:lstStyle/>
        <a:p>
          <a:endParaRPr lang="en-US"/>
        </a:p>
      </dgm:t>
    </dgm:pt>
    <dgm:pt modelId="{311A8FCA-DF93-484C-8889-21552613FF86}" type="sibTrans" cxnId="{498CDFEC-E9D4-4116-8D7D-7B67E35F50C4}">
      <dgm:prSet/>
      <dgm:spPr/>
      <dgm:t>
        <a:bodyPr/>
        <a:lstStyle/>
        <a:p>
          <a:endParaRPr lang="en-US"/>
        </a:p>
      </dgm:t>
    </dgm:pt>
    <dgm:pt modelId="{C262A71C-FFF2-4E49-BB08-A67FFF71B0AE}">
      <dgm:prSet phldrT="[Text]" phldr="1"/>
      <dgm:spPr/>
      <dgm:t>
        <a:bodyPr/>
        <a:lstStyle/>
        <a:p>
          <a:endParaRPr lang="en-US" dirty="0"/>
        </a:p>
      </dgm:t>
    </dgm:pt>
    <dgm:pt modelId="{9FA5467D-49E0-4B02-9EFF-27723FCE16AC}" type="parTrans" cxnId="{9B7BE7EE-99B5-477F-95E1-C5AB694B742B}">
      <dgm:prSet/>
      <dgm:spPr/>
      <dgm:t>
        <a:bodyPr/>
        <a:lstStyle/>
        <a:p>
          <a:endParaRPr lang="en-US"/>
        </a:p>
      </dgm:t>
    </dgm:pt>
    <dgm:pt modelId="{7BF661C4-EE3E-4856-AE4B-9900AC4DE596}" type="sibTrans" cxnId="{9B7BE7EE-99B5-477F-95E1-C5AB694B742B}">
      <dgm:prSet/>
      <dgm:spPr/>
      <dgm:t>
        <a:bodyPr/>
        <a:lstStyle/>
        <a:p>
          <a:endParaRPr lang="en-US"/>
        </a:p>
      </dgm:t>
    </dgm:pt>
    <dgm:pt modelId="{6317EC81-20DF-4C53-B7A9-731E704EACBE}">
      <dgm:prSet phldrT="[Text]" phldr="1"/>
      <dgm:spPr/>
      <dgm:t>
        <a:bodyPr/>
        <a:lstStyle/>
        <a:p>
          <a:endParaRPr lang="en-US" dirty="0"/>
        </a:p>
      </dgm:t>
    </dgm:pt>
    <dgm:pt modelId="{147D92E8-AB8B-4FC3-9629-DAC02812A153}" type="parTrans" cxnId="{DDF0E72E-6E72-4843-8522-E5C7DD8CBB18}">
      <dgm:prSet/>
      <dgm:spPr/>
      <dgm:t>
        <a:bodyPr/>
        <a:lstStyle/>
        <a:p>
          <a:endParaRPr lang="en-US"/>
        </a:p>
      </dgm:t>
    </dgm:pt>
    <dgm:pt modelId="{4A6403CA-855C-4DFD-9B99-14B3D382CB90}" type="sibTrans" cxnId="{DDF0E72E-6E72-4843-8522-E5C7DD8CBB18}">
      <dgm:prSet/>
      <dgm:spPr/>
      <dgm:t>
        <a:bodyPr/>
        <a:lstStyle/>
        <a:p>
          <a:endParaRPr lang="en-US"/>
        </a:p>
      </dgm:t>
    </dgm:pt>
    <dgm:pt modelId="{A800C42C-1F3A-4DA0-BD51-A352FAD52617}">
      <dgm:prSet phldrT="[Text]"/>
      <dgm:spPr/>
      <dgm:t>
        <a:bodyPr/>
        <a:lstStyle/>
        <a:p>
          <a:r>
            <a:rPr lang="zh-CN" altLang="en-US" dirty="0" smtClean="0"/>
            <a:t>观察能力</a:t>
          </a:r>
          <a:endParaRPr lang="en-US" dirty="0"/>
        </a:p>
      </dgm:t>
    </dgm:pt>
    <dgm:pt modelId="{06A77623-7093-4DC4-A348-4DADDF2EC194}" type="parTrans" cxnId="{37D4BAA9-3DE1-4600-A276-29494AF7A859}">
      <dgm:prSet/>
      <dgm:spPr/>
      <dgm:t>
        <a:bodyPr/>
        <a:lstStyle/>
        <a:p>
          <a:endParaRPr lang="en-US"/>
        </a:p>
      </dgm:t>
    </dgm:pt>
    <dgm:pt modelId="{781C2CA1-C490-47D1-8F80-A33DABA1D93D}" type="sibTrans" cxnId="{37D4BAA9-3DE1-4600-A276-29494AF7A859}">
      <dgm:prSet/>
      <dgm:spPr/>
      <dgm:t>
        <a:bodyPr/>
        <a:lstStyle/>
        <a:p>
          <a:endParaRPr lang="en-US"/>
        </a:p>
      </dgm:t>
    </dgm:pt>
    <dgm:pt modelId="{09A249FC-973F-4710-A570-66C980FA2C92}">
      <dgm:prSet phldrT="[Text]" phldr="1"/>
      <dgm:spPr/>
      <dgm:t>
        <a:bodyPr/>
        <a:lstStyle/>
        <a:p>
          <a:endParaRPr lang="en-US" dirty="0"/>
        </a:p>
      </dgm:t>
    </dgm:pt>
    <dgm:pt modelId="{05A40685-F4F8-44EE-8C88-D0109BF37B3C}" type="parTrans" cxnId="{CE02B433-3D49-460D-8404-5FFD52F1AFA1}">
      <dgm:prSet/>
      <dgm:spPr/>
      <dgm:t>
        <a:bodyPr/>
        <a:lstStyle/>
        <a:p>
          <a:endParaRPr lang="en-US"/>
        </a:p>
      </dgm:t>
    </dgm:pt>
    <dgm:pt modelId="{93297479-D392-4DE5-9E3C-AD80B7289343}" type="sibTrans" cxnId="{CE02B433-3D49-460D-8404-5FFD52F1AFA1}">
      <dgm:prSet/>
      <dgm:spPr/>
      <dgm:t>
        <a:bodyPr/>
        <a:lstStyle/>
        <a:p>
          <a:endParaRPr lang="en-US"/>
        </a:p>
      </dgm:t>
    </dgm:pt>
    <dgm:pt modelId="{6D94D2BC-E52C-4FA6-B8CB-34D854DE4449}">
      <dgm:prSet phldrT="[Text]"/>
      <dgm:spPr/>
      <dgm:t>
        <a:bodyPr/>
        <a:lstStyle/>
        <a:p>
          <a:r>
            <a:rPr lang="zh-CN" altLang="en-US" dirty="0" smtClean="0"/>
            <a:t>愉悦能力</a:t>
          </a:r>
          <a:endParaRPr lang="en-US" dirty="0"/>
        </a:p>
      </dgm:t>
    </dgm:pt>
    <dgm:pt modelId="{0210375E-B1D5-4130-93F7-0A9FE70E2AF4}" type="parTrans" cxnId="{7E444291-A73D-4096-AAA5-92B075C6AD30}">
      <dgm:prSet/>
      <dgm:spPr/>
      <dgm:t>
        <a:bodyPr/>
        <a:lstStyle/>
        <a:p>
          <a:endParaRPr lang="en-US"/>
        </a:p>
      </dgm:t>
    </dgm:pt>
    <dgm:pt modelId="{963C876D-E5D0-4315-999B-4882F58D9B9E}" type="sibTrans" cxnId="{7E444291-A73D-4096-AAA5-92B075C6AD30}">
      <dgm:prSet/>
      <dgm:spPr/>
      <dgm:t>
        <a:bodyPr/>
        <a:lstStyle/>
        <a:p>
          <a:endParaRPr lang="en-US"/>
        </a:p>
      </dgm:t>
    </dgm:pt>
    <dgm:pt modelId="{67CD9B11-0235-4EB7-9E85-E85EC56684F5}">
      <dgm:prSet phldrT="[Text]" phldr="1"/>
      <dgm:spPr/>
      <dgm:t>
        <a:bodyPr/>
        <a:lstStyle/>
        <a:p>
          <a:endParaRPr lang="en-US" dirty="0"/>
        </a:p>
      </dgm:t>
    </dgm:pt>
    <dgm:pt modelId="{C7507655-4E2A-4B1A-B70A-058C8841B4DE}" type="parTrans" cxnId="{F21DBD32-6BE4-4285-97EF-5CBD17BBF229}">
      <dgm:prSet/>
      <dgm:spPr/>
      <dgm:t>
        <a:bodyPr/>
        <a:lstStyle/>
        <a:p>
          <a:endParaRPr lang="en-US"/>
        </a:p>
      </dgm:t>
    </dgm:pt>
    <dgm:pt modelId="{FE6DCF38-18A0-4234-BA40-E421106F9DCB}" type="sibTrans" cxnId="{F21DBD32-6BE4-4285-97EF-5CBD17BBF229}">
      <dgm:prSet/>
      <dgm:spPr/>
      <dgm:t>
        <a:bodyPr/>
        <a:lstStyle/>
        <a:p>
          <a:endParaRPr lang="en-US"/>
        </a:p>
      </dgm:t>
    </dgm:pt>
    <dgm:pt modelId="{E0043AB1-445D-4E56-A98A-992E74862FCB}">
      <dgm:prSet phldrT="[Text]" phldr="1"/>
      <dgm:spPr/>
      <dgm:t>
        <a:bodyPr/>
        <a:lstStyle/>
        <a:p>
          <a:endParaRPr lang="en-US"/>
        </a:p>
      </dgm:t>
    </dgm:pt>
    <dgm:pt modelId="{933F8AA7-5FA5-4E62-AD3E-F4FCA6A7D379}" type="parTrans" cxnId="{7FD27829-4DDA-498E-B122-5B2A07E6D80E}">
      <dgm:prSet/>
      <dgm:spPr/>
      <dgm:t>
        <a:bodyPr/>
        <a:lstStyle/>
        <a:p>
          <a:endParaRPr lang="en-US"/>
        </a:p>
      </dgm:t>
    </dgm:pt>
    <dgm:pt modelId="{F43AB78D-2E4D-4D54-AB12-D62B79C2A00C}" type="sibTrans" cxnId="{7FD27829-4DDA-498E-B122-5B2A07E6D80E}">
      <dgm:prSet/>
      <dgm:spPr/>
      <dgm:t>
        <a:bodyPr/>
        <a:lstStyle/>
        <a:p>
          <a:endParaRPr lang="en-US"/>
        </a:p>
      </dgm:t>
    </dgm:pt>
    <dgm:pt modelId="{269AD5A0-82A8-47F6-9F71-D04387E29041}" type="pres">
      <dgm:prSet presAssocID="{10F04298-3264-4265-BD47-1BC470679382}" presName="composite" presStyleCnt="0">
        <dgm:presLayoutVars>
          <dgm:chMax val="5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4807A3A-6190-4D37-A2BF-498BCB3FC514}" type="pres">
      <dgm:prSet presAssocID="{10F04298-3264-4265-BD47-1BC470679382}" presName="cycle" presStyleCnt="0"/>
      <dgm:spPr/>
    </dgm:pt>
    <dgm:pt modelId="{38229B87-6FDA-47F9-A1C5-C1D22C9B4DCE}" type="pres">
      <dgm:prSet presAssocID="{10F04298-3264-4265-BD47-1BC470679382}" presName="centerShape" presStyleCnt="0"/>
      <dgm:spPr/>
    </dgm:pt>
    <dgm:pt modelId="{CCBB4A1D-7004-4C8E-9048-4C1F2FE4DDD7}" type="pres">
      <dgm:prSet presAssocID="{10F04298-3264-4265-BD47-1BC470679382}" presName="connSite" presStyleLbl="node1" presStyleIdx="0" presStyleCnt="4"/>
      <dgm:spPr/>
    </dgm:pt>
    <dgm:pt modelId="{9D133A52-77B5-489D-8CD4-C7B4A3802F07}" type="pres">
      <dgm:prSet presAssocID="{10F04298-3264-4265-BD47-1BC470679382}" presName="visible" presStyleLbl="node1" presStyleIdx="0" presStyleCnt="4"/>
      <dgm:spPr>
        <a:blipFill>
          <a:blip xmlns:r="http://schemas.openxmlformats.org/officeDocument/2006/relationships" r:embed="rId1"/>
          <a:srcRect/>
          <a:stretch>
            <a:fillRect l="-25000" r="-25000"/>
          </a:stretch>
        </a:blipFill>
        <a:ln>
          <a:solidFill>
            <a:srgbClr val="FFC000"/>
          </a:solidFill>
        </a:ln>
        <a:effectLst>
          <a:reflection blurRad="6350" stA="52000" endA="300" endPos="35000" dir="5400000" sy="-100000" algn="bl" rotWithShape="0"/>
        </a:effectLst>
      </dgm:spPr>
      <dgm:t>
        <a:bodyPr/>
        <a:lstStyle/>
        <a:p>
          <a:endParaRPr lang="en-US"/>
        </a:p>
      </dgm:t>
    </dgm:pt>
    <dgm:pt modelId="{FFC37EC9-FFDB-4931-BD72-9D37BA0B248A}" type="pres">
      <dgm:prSet presAssocID="{941B9B70-C1CB-4654-8E8C-2602DF0D7765}" presName="Name25" presStyleLbl="parChTrans1D1" presStyleIdx="0" presStyleCnt="3"/>
      <dgm:spPr/>
      <dgm:t>
        <a:bodyPr/>
        <a:lstStyle/>
        <a:p>
          <a:endParaRPr lang="en-US"/>
        </a:p>
      </dgm:t>
    </dgm:pt>
    <dgm:pt modelId="{66BA2326-FF4F-45C5-96D5-0040ECE77502}" type="pres">
      <dgm:prSet presAssocID="{75BE49D2-1748-4E3D-A2C2-B04E9A113DB7}" presName="node" presStyleCnt="0"/>
      <dgm:spPr/>
    </dgm:pt>
    <dgm:pt modelId="{1D4B0311-8739-488E-9A10-9ED331CD34F4}" type="pres">
      <dgm:prSet presAssocID="{75BE49D2-1748-4E3D-A2C2-B04E9A113DB7}" presName="parentNode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095CC6-5E01-4130-9E87-AFAE4D915AFD}" type="pres">
      <dgm:prSet presAssocID="{75BE49D2-1748-4E3D-A2C2-B04E9A113DB7}" presName="childNode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AB33EBB-C0B2-464C-AA9A-940158586680}" type="pres">
      <dgm:prSet presAssocID="{06A77623-7093-4DC4-A348-4DADDF2EC194}" presName="Name25" presStyleLbl="parChTrans1D1" presStyleIdx="1" presStyleCnt="3"/>
      <dgm:spPr/>
      <dgm:t>
        <a:bodyPr/>
        <a:lstStyle/>
        <a:p>
          <a:endParaRPr lang="en-US"/>
        </a:p>
      </dgm:t>
    </dgm:pt>
    <dgm:pt modelId="{4E6C0528-1413-4E83-8EBA-A03B72B2A083}" type="pres">
      <dgm:prSet presAssocID="{A800C42C-1F3A-4DA0-BD51-A352FAD52617}" presName="node" presStyleCnt="0"/>
      <dgm:spPr/>
    </dgm:pt>
    <dgm:pt modelId="{F167201C-DB15-4E30-BE8B-7805D52BAA86}" type="pres">
      <dgm:prSet presAssocID="{A800C42C-1F3A-4DA0-BD51-A352FAD52617}" presName="parentNode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0F82881-07EF-40CE-9AE2-4A133490552A}" type="pres">
      <dgm:prSet presAssocID="{A800C42C-1F3A-4DA0-BD51-A352FAD52617}" presName="childNode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F05011-77BD-439D-8C69-E322114E4D64}" type="pres">
      <dgm:prSet presAssocID="{0210375E-B1D5-4130-93F7-0A9FE70E2AF4}" presName="Name25" presStyleLbl="parChTrans1D1" presStyleIdx="2" presStyleCnt="3"/>
      <dgm:spPr/>
      <dgm:t>
        <a:bodyPr/>
        <a:lstStyle/>
        <a:p>
          <a:endParaRPr lang="en-US"/>
        </a:p>
      </dgm:t>
    </dgm:pt>
    <dgm:pt modelId="{9FBFF83D-23A2-416D-9704-78D292A19AB2}" type="pres">
      <dgm:prSet presAssocID="{6D94D2BC-E52C-4FA6-B8CB-34D854DE4449}" presName="node" presStyleCnt="0"/>
      <dgm:spPr/>
    </dgm:pt>
    <dgm:pt modelId="{EF501979-1457-4E9D-A243-9327C8CC8D8B}" type="pres">
      <dgm:prSet presAssocID="{6D94D2BC-E52C-4FA6-B8CB-34D854DE4449}" presName="parentNode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76AF528-6785-4CCA-B251-C341BDA23BD2}" type="pres">
      <dgm:prSet presAssocID="{6D94D2BC-E52C-4FA6-B8CB-34D854DE4449}" presName="childNode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53BC135-E252-4A38-8983-0D6888186E74}" type="presOf" srcId="{06A77623-7093-4DC4-A348-4DADDF2EC194}" destId="{4AB33EBB-C0B2-464C-AA9A-940158586680}" srcOrd="0" destOrd="0" presId="urn:microsoft.com/office/officeart/2005/8/layout/radial2"/>
    <dgm:cxn modelId="{1D20AE98-9113-4BFF-9BF4-F6D409483C38}" type="presOf" srcId="{10F04298-3264-4265-BD47-1BC470679382}" destId="{269AD5A0-82A8-47F6-9F71-D04387E29041}" srcOrd="0" destOrd="0" presId="urn:microsoft.com/office/officeart/2005/8/layout/radial2"/>
    <dgm:cxn modelId="{F21DBD32-6BE4-4285-97EF-5CBD17BBF229}" srcId="{6D94D2BC-E52C-4FA6-B8CB-34D854DE4449}" destId="{67CD9B11-0235-4EB7-9E85-E85EC56684F5}" srcOrd="0" destOrd="0" parTransId="{C7507655-4E2A-4B1A-B70A-058C8841B4DE}" sibTransId="{FE6DCF38-18A0-4234-BA40-E421106F9DCB}"/>
    <dgm:cxn modelId="{147E5C94-69DB-423E-AFDC-173FD6331379}" type="presOf" srcId="{75BE49D2-1748-4E3D-A2C2-B04E9A113DB7}" destId="{1D4B0311-8739-488E-9A10-9ED331CD34F4}" srcOrd="0" destOrd="0" presId="urn:microsoft.com/office/officeart/2005/8/layout/radial2"/>
    <dgm:cxn modelId="{7E444291-A73D-4096-AAA5-92B075C6AD30}" srcId="{10F04298-3264-4265-BD47-1BC470679382}" destId="{6D94D2BC-E52C-4FA6-B8CB-34D854DE4449}" srcOrd="2" destOrd="0" parTransId="{0210375E-B1D5-4130-93F7-0A9FE70E2AF4}" sibTransId="{963C876D-E5D0-4315-999B-4882F58D9B9E}"/>
    <dgm:cxn modelId="{5A4E987A-BC52-49FA-98B9-892730991996}" type="presOf" srcId="{C262A71C-FFF2-4E49-BB08-A67FFF71B0AE}" destId="{F8095CC6-5E01-4130-9E87-AFAE4D915AFD}" srcOrd="0" destOrd="0" presId="urn:microsoft.com/office/officeart/2005/8/layout/radial2"/>
    <dgm:cxn modelId="{33155CDB-88F2-4A92-8E9C-D74E734F3E5E}" type="presOf" srcId="{0210375E-B1D5-4130-93F7-0A9FE70E2AF4}" destId="{31F05011-77BD-439D-8C69-E322114E4D64}" srcOrd="0" destOrd="0" presId="urn:microsoft.com/office/officeart/2005/8/layout/radial2"/>
    <dgm:cxn modelId="{760A499F-F745-4B94-B8C3-E2E8FB04B8AE}" type="presOf" srcId="{09A249FC-973F-4710-A570-66C980FA2C92}" destId="{40F82881-07EF-40CE-9AE2-4A133490552A}" srcOrd="0" destOrd="0" presId="urn:microsoft.com/office/officeart/2005/8/layout/radial2"/>
    <dgm:cxn modelId="{7FD27829-4DDA-498E-B122-5B2A07E6D80E}" srcId="{6D94D2BC-E52C-4FA6-B8CB-34D854DE4449}" destId="{E0043AB1-445D-4E56-A98A-992E74862FCB}" srcOrd="1" destOrd="0" parTransId="{933F8AA7-5FA5-4E62-AD3E-F4FCA6A7D379}" sibTransId="{F43AB78D-2E4D-4D54-AB12-D62B79C2A00C}"/>
    <dgm:cxn modelId="{9B7BE7EE-99B5-477F-95E1-C5AB694B742B}" srcId="{75BE49D2-1748-4E3D-A2C2-B04E9A113DB7}" destId="{C262A71C-FFF2-4E49-BB08-A67FFF71B0AE}" srcOrd="0" destOrd="0" parTransId="{9FA5467D-49E0-4B02-9EFF-27723FCE16AC}" sibTransId="{7BF661C4-EE3E-4856-AE4B-9900AC4DE596}"/>
    <dgm:cxn modelId="{3CE558BC-207B-4CCC-8A4E-3B49F82F57AF}" type="presOf" srcId="{67CD9B11-0235-4EB7-9E85-E85EC56684F5}" destId="{576AF528-6785-4CCA-B251-C341BDA23BD2}" srcOrd="0" destOrd="0" presId="urn:microsoft.com/office/officeart/2005/8/layout/radial2"/>
    <dgm:cxn modelId="{6189D444-C506-4F1A-8EFC-B6CE353B283E}" type="presOf" srcId="{6D94D2BC-E52C-4FA6-B8CB-34D854DE4449}" destId="{EF501979-1457-4E9D-A243-9327C8CC8D8B}" srcOrd="0" destOrd="0" presId="urn:microsoft.com/office/officeart/2005/8/layout/radial2"/>
    <dgm:cxn modelId="{D28368B3-DC86-4529-8195-060DE5F2DC76}" type="presOf" srcId="{6317EC81-20DF-4C53-B7A9-731E704EACBE}" destId="{F8095CC6-5E01-4130-9E87-AFAE4D915AFD}" srcOrd="0" destOrd="1" presId="urn:microsoft.com/office/officeart/2005/8/layout/radial2"/>
    <dgm:cxn modelId="{DDF0E72E-6E72-4843-8522-E5C7DD8CBB18}" srcId="{75BE49D2-1748-4E3D-A2C2-B04E9A113DB7}" destId="{6317EC81-20DF-4C53-B7A9-731E704EACBE}" srcOrd="1" destOrd="0" parTransId="{147D92E8-AB8B-4FC3-9629-DAC02812A153}" sibTransId="{4A6403CA-855C-4DFD-9B99-14B3D382CB90}"/>
    <dgm:cxn modelId="{498CDFEC-E9D4-4116-8D7D-7B67E35F50C4}" srcId="{10F04298-3264-4265-BD47-1BC470679382}" destId="{75BE49D2-1748-4E3D-A2C2-B04E9A113DB7}" srcOrd="0" destOrd="0" parTransId="{941B9B70-C1CB-4654-8E8C-2602DF0D7765}" sibTransId="{311A8FCA-DF93-484C-8889-21552613FF86}"/>
    <dgm:cxn modelId="{0F815A6F-B0CD-4344-A36E-368223471525}" type="presOf" srcId="{E0043AB1-445D-4E56-A98A-992E74862FCB}" destId="{576AF528-6785-4CCA-B251-C341BDA23BD2}" srcOrd="0" destOrd="1" presId="urn:microsoft.com/office/officeart/2005/8/layout/radial2"/>
    <dgm:cxn modelId="{CE02B433-3D49-460D-8404-5FFD52F1AFA1}" srcId="{A800C42C-1F3A-4DA0-BD51-A352FAD52617}" destId="{09A249FC-973F-4710-A570-66C980FA2C92}" srcOrd="0" destOrd="0" parTransId="{05A40685-F4F8-44EE-8C88-D0109BF37B3C}" sibTransId="{93297479-D392-4DE5-9E3C-AD80B7289343}"/>
    <dgm:cxn modelId="{37D4BAA9-3DE1-4600-A276-29494AF7A859}" srcId="{10F04298-3264-4265-BD47-1BC470679382}" destId="{A800C42C-1F3A-4DA0-BD51-A352FAD52617}" srcOrd="1" destOrd="0" parTransId="{06A77623-7093-4DC4-A348-4DADDF2EC194}" sibTransId="{781C2CA1-C490-47D1-8F80-A33DABA1D93D}"/>
    <dgm:cxn modelId="{7C734FD0-90FA-4382-9353-3616F64A4400}" type="presOf" srcId="{941B9B70-C1CB-4654-8E8C-2602DF0D7765}" destId="{FFC37EC9-FFDB-4931-BD72-9D37BA0B248A}" srcOrd="0" destOrd="0" presId="urn:microsoft.com/office/officeart/2005/8/layout/radial2"/>
    <dgm:cxn modelId="{FC3303AF-0226-40AF-8BD2-69922C1F7AEA}" type="presOf" srcId="{A800C42C-1F3A-4DA0-BD51-A352FAD52617}" destId="{F167201C-DB15-4E30-BE8B-7805D52BAA86}" srcOrd="0" destOrd="0" presId="urn:microsoft.com/office/officeart/2005/8/layout/radial2"/>
    <dgm:cxn modelId="{93EEDFE1-D159-4D6D-8979-68840292530C}" type="presParOf" srcId="{269AD5A0-82A8-47F6-9F71-D04387E29041}" destId="{C4807A3A-6190-4D37-A2BF-498BCB3FC514}" srcOrd="0" destOrd="0" presId="urn:microsoft.com/office/officeart/2005/8/layout/radial2"/>
    <dgm:cxn modelId="{A1C0CBEF-7DB8-476B-B913-C01B465B2311}" type="presParOf" srcId="{C4807A3A-6190-4D37-A2BF-498BCB3FC514}" destId="{38229B87-6FDA-47F9-A1C5-C1D22C9B4DCE}" srcOrd="0" destOrd="0" presId="urn:microsoft.com/office/officeart/2005/8/layout/radial2"/>
    <dgm:cxn modelId="{687FF850-B9DF-49AC-B737-D5C7EF7238D1}" type="presParOf" srcId="{38229B87-6FDA-47F9-A1C5-C1D22C9B4DCE}" destId="{CCBB4A1D-7004-4C8E-9048-4C1F2FE4DDD7}" srcOrd="0" destOrd="0" presId="urn:microsoft.com/office/officeart/2005/8/layout/radial2"/>
    <dgm:cxn modelId="{CB389DCB-5370-462E-9726-598F10C369B6}" type="presParOf" srcId="{38229B87-6FDA-47F9-A1C5-C1D22C9B4DCE}" destId="{9D133A52-77B5-489D-8CD4-C7B4A3802F07}" srcOrd="1" destOrd="0" presId="urn:microsoft.com/office/officeart/2005/8/layout/radial2"/>
    <dgm:cxn modelId="{8558027C-7873-4170-A9CA-6DF43AEFDF78}" type="presParOf" srcId="{C4807A3A-6190-4D37-A2BF-498BCB3FC514}" destId="{FFC37EC9-FFDB-4931-BD72-9D37BA0B248A}" srcOrd="1" destOrd="0" presId="urn:microsoft.com/office/officeart/2005/8/layout/radial2"/>
    <dgm:cxn modelId="{3313E6E4-7481-4009-931A-FDC3821D81A8}" type="presParOf" srcId="{C4807A3A-6190-4D37-A2BF-498BCB3FC514}" destId="{66BA2326-FF4F-45C5-96D5-0040ECE77502}" srcOrd="2" destOrd="0" presId="urn:microsoft.com/office/officeart/2005/8/layout/radial2"/>
    <dgm:cxn modelId="{664280A3-6E0E-4A1C-B446-0C42A8EB387A}" type="presParOf" srcId="{66BA2326-FF4F-45C5-96D5-0040ECE77502}" destId="{1D4B0311-8739-488E-9A10-9ED331CD34F4}" srcOrd="0" destOrd="0" presId="urn:microsoft.com/office/officeart/2005/8/layout/radial2"/>
    <dgm:cxn modelId="{246BFB44-9A3C-486D-9DD0-60FA6EB4FA85}" type="presParOf" srcId="{66BA2326-FF4F-45C5-96D5-0040ECE77502}" destId="{F8095CC6-5E01-4130-9E87-AFAE4D915AFD}" srcOrd="1" destOrd="0" presId="urn:microsoft.com/office/officeart/2005/8/layout/radial2"/>
    <dgm:cxn modelId="{415BC9A7-218C-4BED-8789-D03ECD3B4939}" type="presParOf" srcId="{C4807A3A-6190-4D37-A2BF-498BCB3FC514}" destId="{4AB33EBB-C0B2-464C-AA9A-940158586680}" srcOrd="3" destOrd="0" presId="urn:microsoft.com/office/officeart/2005/8/layout/radial2"/>
    <dgm:cxn modelId="{09438585-7035-4A6C-979A-D0000383A622}" type="presParOf" srcId="{C4807A3A-6190-4D37-A2BF-498BCB3FC514}" destId="{4E6C0528-1413-4E83-8EBA-A03B72B2A083}" srcOrd="4" destOrd="0" presId="urn:microsoft.com/office/officeart/2005/8/layout/radial2"/>
    <dgm:cxn modelId="{364E034C-7D86-4774-8CE6-CAD2657D8867}" type="presParOf" srcId="{4E6C0528-1413-4E83-8EBA-A03B72B2A083}" destId="{F167201C-DB15-4E30-BE8B-7805D52BAA86}" srcOrd="0" destOrd="0" presId="urn:microsoft.com/office/officeart/2005/8/layout/radial2"/>
    <dgm:cxn modelId="{266E6600-E259-43A3-8D0D-7F9DC674469C}" type="presParOf" srcId="{4E6C0528-1413-4E83-8EBA-A03B72B2A083}" destId="{40F82881-07EF-40CE-9AE2-4A133490552A}" srcOrd="1" destOrd="0" presId="urn:microsoft.com/office/officeart/2005/8/layout/radial2"/>
    <dgm:cxn modelId="{308EBDBA-BDC1-4E5A-920F-27BB17BD20D0}" type="presParOf" srcId="{C4807A3A-6190-4D37-A2BF-498BCB3FC514}" destId="{31F05011-77BD-439D-8C69-E322114E4D64}" srcOrd="5" destOrd="0" presId="urn:microsoft.com/office/officeart/2005/8/layout/radial2"/>
    <dgm:cxn modelId="{3763653D-A7AD-4B28-9228-4F205ED19C20}" type="presParOf" srcId="{C4807A3A-6190-4D37-A2BF-498BCB3FC514}" destId="{9FBFF83D-23A2-416D-9704-78D292A19AB2}" srcOrd="6" destOrd="0" presId="urn:microsoft.com/office/officeart/2005/8/layout/radial2"/>
    <dgm:cxn modelId="{EB3A9838-2176-4C0D-BC2C-91E390147126}" type="presParOf" srcId="{9FBFF83D-23A2-416D-9704-78D292A19AB2}" destId="{EF501979-1457-4E9D-A243-9327C8CC8D8B}" srcOrd="0" destOrd="0" presId="urn:microsoft.com/office/officeart/2005/8/layout/radial2"/>
    <dgm:cxn modelId="{4E058160-1D5C-45A9-B906-0F400BED0007}" type="presParOf" srcId="{9FBFF83D-23A2-416D-9704-78D292A19AB2}" destId="{576AF528-6785-4CCA-B251-C341BDA23BD2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995CDB3-2A46-4B56-9B3D-CDC3B3312DF7}" type="doc">
      <dgm:prSet loTypeId="urn:microsoft.com/office/officeart/2008/layout/AscendingPictureAccentProcess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1A5874E-080A-4D3B-B186-160E8D264512}">
      <dgm:prSet phldrT="[Text]"/>
      <dgm:spPr/>
      <dgm:t>
        <a:bodyPr/>
        <a:lstStyle/>
        <a:p>
          <a:r>
            <a:rPr lang="zh-CN" altLang="en-US" dirty="0" smtClean="0"/>
            <a:t>英语学习兴趣</a:t>
          </a:r>
          <a:endParaRPr lang="en-US" dirty="0"/>
        </a:p>
      </dgm:t>
    </dgm:pt>
    <dgm:pt modelId="{7767EF36-E36E-4D5B-A29B-68C8208E0617}" type="parTrans" cxnId="{3797AA3D-5E92-4410-B3B1-D6D843722F65}">
      <dgm:prSet/>
      <dgm:spPr/>
      <dgm:t>
        <a:bodyPr/>
        <a:lstStyle/>
        <a:p>
          <a:endParaRPr lang="en-US"/>
        </a:p>
      </dgm:t>
    </dgm:pt>
    <dgm:pt modelId="{3AA6A0BC-6046-4EFB-AD9F-1EC2242E14FD}" type="sibTrans" cxnId="{3797AA3D-5E92-4410-B3B1-D6D843722F65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solidFill>
            <a:srgbClr val="92D050"/>
          </a:solidFill>
        </a:ln>
      </dgm:spPr>
      <dgm:t>
        <a:bodyPr/>
        <a:lstStyle/>
        <a:p>
          <a:endParaRPr lang="en-US"/>
        </a:p>
      </dgm:t>
    </dgm:pt>
    <dgm:pt modelId="{CF63642E-C2CB-49DC-8E7C-18B974F7473E}">
      <dgm:prSet phldrT="[Text]"/>
      <dgm:spPr/>
      <dgm:t>
        <a:bodyPr/>
        <a:lstStyle/>
        <a:p>
          <a:r>
            <a:rPr lang="zh-CN" altLang="en-US" dirty="0" smtClean="0"/>
            <a:t>英语思维习惯</a:t>
          </a:r>
          <a:endParaRPr lang="en-US" dirty="0"/>
        </a:p>
      </dgm:t>
    </dgm:pt>
    <dgm:pt modelId="{74D9EECA-6883-4659-911A-525FA8FF492D}" type="parTrans" cxnId="{1AACF8B6-9BB3-4620-BD81-3300E444E740}">
      <dgm:prSet/>
      <dgm:spPr/>
      <dgm:t>
        <a:bodyPr/>
        <a:lstStyle/>
        <a:p>
          <a:endParaRPr lang="en-US"/>
        </a:p>
      </dgm:t>
    </dgm:pt>
    <dgm:pt modelId="{210A7E59-44BB-4686-BDC1-F8700532CF15}" type="sibTrans" cxnId="{1AACF8B6-9BB3-4620-BD81-3300E444E740}">
      <dgm:prSet/>
      <dgm:spPr>
        <a:blipFill dpi="0" rotWithShape="0">
          <a:blip xmlns:r="http://schemas.openxmlformats.org/officeDocument/2006/relationships"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20000"/>
                    </a14:imgEffect>
                  </a14:imgLayer>
                </a14:imgProps>
              </a:ext>
            </a:extLst>
          </a:blip>
          <a:srcRect/>
          <a:stretch>
            <a:fillRect t="-12000" b="-19000"/>
          </a:stretch>
        </a:blipFill>
      </dgm:spPr>
      <dgm:t>
        <a:bodyPr/>
        <a:lstStyle/>
        <a:p>
          <a:endParaRPr lang="en-US"/>
        </a:p>
      </dgm:t>
    </dgm:pt>
    <dgm:pt modelId="{E6147C69-740A-4444-BC07-6D3DB0B3CECF}" type="pres">
      <dgm:prSet presAssocID="{6995CDB3-2A46-4B56-9B3D-CDC3B3312DF7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69B18578-7C07-4710-A1CB-D32D57001042}" type="pres">
      <dgm:prSet presAssocID="{6995CDB3-2A46-4B56-9B3D-CDC3B3312DF7}" presName="dot1" presStyleLbl="alignNode1" presStyleIdx="0" presStyleCnt="10"/>
      <dgm:spPr/>
    </dgm:pt>
    <dgm:pt modelId="{44DFE5C8-A9C9-4D1F-9496-D1AE38D0D90B}" type="pres">
      <dgm:prSet presAssocID="{6995CDB3-2A46-4B56-9B3D-CDC3B3312DF7}" presName="dot2" presStyleLbl="alignNode1" presStyleIdx="1" presStyleCnt="10"/>
      <dgm:spPr/>
    </dgm:pt>
    <dgm:pt modelId="{D38D7EFC-1D43-4924-BE39-7D4E9B7BBD87}" type="pres">
      <dgm:prSet presAssocID="{6995CDB3-2A46-4B56-9B3D-CDC3B3312DF7}" presName="dot3" presStyleLbl="alignNode1" presStyleIdx="2" presStyleCnt="10"/>
      <dgm:spPr/>
    </dgm:pt>
    <dgm:pt modelId="{B23FB74A-2059-4F37-951C-64AC49C88F37}" type="pres">
      <dgm:prSet presAssocID="{6995CDB3-2A46-4B56-9B3D-CDC3B3312DF7}" presName="dotArrow1" presStyleLbl="alignNode1" presStyleIdx="3" presStyleCnt="10"/>
      <dgm:spPr/>
    </dgm:pt>
    <dgm:pt modelId="{227DBC25-7902-4DE1-9EB3-1D34C7F49EFE}" type="pres">
      <dgm:prSet presAssocID="{6995CDB3-2A46-4B56-9B3D-CDC3B3312DF7}" presName="dotArrow2" presStyleLbl="alignNode1" presStyleIdx="4" presStyleCnt="10"/>
      <dgm:spPr/>
    </dgm:pt>
    <dgm:pt modelId="{07A54F8B-792A-4169-A454-38977CD2BECD}" type="pres">
      <dgm:prSet presAssocID="{6995CDB3-2A46-4B56-9B3D-CDC3B3312DF7}" presName="dotArrow3" presStyleLbl="alignNode1" presStyleIdx="5" presStyleCnt="10"/>
      <dgm:spPr/>
    </dgm:pt>
    <dgm:pt modelId="{A16F874E-6C17-4600-8BE0-3133697D990D}" type="pres">
      <dgm:prSet presAssocID="{6995CDB3-2A46-4B56-9B3D-CDC3B3312DF7}" presName="dotArrow4" presStyleLbl="alignNode1" presStyleIdx="6" presStyleCnt="10"/>
      <dgm:spPr/>
    </dgm:pt>
    <dgm:pt modelId="{06E5CDAB-BE6B-445A-8564-B01EFCC37E44}" type="pres">
      <dgm:prSet presAssocID="{6995CDB3-2A46-4B56-9B3D-CDC3B3312DF7}" presName="dotArrow5" presStyleLbl="alignNode1" presStyleIdx="7" presStyleCnt="10"/>
      <dgm:spPr/>
    </dgm:pt>
    <dgm:pt modelId="{30BB14FE-89E6-408C-8713-9198BA01AE0C}" type="pres">
      <dgm:prSet presAssocID="{6995CDB3-2A46-4B56-9B3D-CDC3B3312DF7}" presName="dotArrow6" presStyleLbl="alignNode1" presStyleIdx="8" presStyleCnt="10"/>
      <dgm:spPr/>
    </dgm:pt>
    <dgm:pt modelId="{343D659D-1925-4A06-B485-5DA8EF647675}" type="pres">
      <dgm:prSet presAssocID="{6995CDB3-2A46-4B56-9B3D-CDC3B3312DF7}" presName="dotArrow7" presStyleLbl="alignNode1" presStyleIdx="9" presStyleCnt="10"/>
      <dgm:spPr/>
    </dgm:pt>
    <dgm:pt modelId="{C6C0A4B3-8C33-4E13-9AE0-10E522C8776B}" type="pres">
      <dgm:prSet presAssocID="{11A5874E-080A-4D3B-B186-160E8D264512}" presName="parTx1" presStyleLbl="node1" presStyleIdx="0" presStyleCnt="2"/>
      <dgm:spPr/>
      <dgm:t>
        <a:bodyPr/>
        <a:lstStyle/>
        <a:p>
          <a:endParaRPr lang="en-US"/>
        </a:p>
      </dgm:t>
    </dgm:pt>
    <dgm:pt modelId="{2ABD01D4-C197-41ED-9420-07C9287CBF02}" type="pres">
      <dgm:prSet presAssocID="{3AA6A0BC-6046-4EFB-AD9F-1EC2242E14FD}" presName="picture1" presStyleCnt="0"/>
      <dgm:spPr/>
    </dgm:pt>
    <dgm:pt modelId="{399A802F-6A16-4684-AC87-6CBD413AF8EB}" type="pres">
      <dgm:prSet presAssocID="{3AA6A0BC-6046-4EFB-AD9F-1EC2242E14FD}" presName="imageRepeatNode" presStyleLbl="fgImgPlace1" presStyleIdx="0" presStyleCnt="2"/>
      <dgm:spPr/>
      <dgm:t>
        <a:bodyPr/>
        <a:lstStyle/>
        <a:p>
          <a:endParaRPr lang="en-US"/>
        </a:p>
      </dgm:t>
    </dgm:pt>
    <dgm:pt modelId="{373E0078-DC08-473F-B902-04141EEA4AB9}" type="pres">
      <dgm:prSet presAssocID="{CF63642E-C2CB-49DC-8E7C-18B974F7473E}" presName="parTx2" presStyleLbl="node1" presStyleIdx="1" presStyleCnt="2"/>
      <dgm:spPr/>
      <dgm:t>
        <a:bodyPr/>
        <a:lstStyle/>
        <a:p>
          <a:endParaRPr lang="en-US"/>
        </a:p>
      </dgm:t>
    </dgm:pt>
    <dgm:pt modelId="{738210AF-1815-4E78-89A6-6D26AB59C379}" type="pres">
      <dgm:prSet presAssocID="{210A7E59-44BB-4686-BDC1-F8700532CF15}" presName="picture2" presStyleCnt="0"/>
      <dgm:spPr/>
    </dgm:pt>
    <dgm:pt modelId="{7A865F7B-0479-4486-BCCA-07D411345C09}" type="pres">
      <dgm:prSet presAssocID="{210A7E59-44BB-4686-BDC1-F8700532CF15}" presName="imageRepeatNode" presStyleLbl="fgImgPlace1" presStyleIdx="1" presStyleCnt="2"/>
      <dgm:spPr/>
      <dgm:t>
        <a:bodyPr/>
        <a:lstStyle/>
        <a:p>
          <a:endParaRPr lang="en-US"/>
        </a:p>
      </dgm:t>
    </dgm:pt>
  </dgm:ptLst>
  <dgm:cxnLst>
    <dgm:cxn modelId="{A8C06C6A-DD8B-4A04-A32A-B838C1CF169C}" type="presOf" srcId="{3AA6A0BC-6046-4EFB-AD9F-1EC2242E14FD}" destId="{399A802F-6A16-4684-AC87-6CBD413AF8EB}" srcOrd="0" destOrd="0" presId="urn:microsoft.com/office/officeart/2008/layout/AscendingPictureAccentProcess"/>
    <dgm:cxn modelId="{DE40F6D5-4ED1-41B7-8C2F-754C2BD9983A}" type="presOf" srcId="{210A7E59-44BB-4686-BDC1-F8700532CF15}" destId="{7A865F7B-0479-4486-BCCA-07D411345C09}" srcOrd="0" destOrd="0" presId="urn:microsoft.com/office/officeart/2008/layout/AscendingPictureAccentProcess"/>
    <dgm:cxn modelId="{030F400F-92D1-44D0-9958-824C7367F92C}" type="presOf" srcId="{11A5874E-080A-4D3B-B186-160E8D264512}" destId="{C6C0A4B3-8C33-4E13-9AE0-10E522C8776B}" srcOrd="0" destOrd="0" presId="urn:microsoft.com/office/officeart/2008/layout/AscendingPictureAccentProcess"/>
    <dgm:cxn modelId="{3797AA3D-5E92-4410-B3B1-D6D843722F65}" srcId="{6995CDB3-2A46-4B56-9B3D-CDC3B3312DF7}" destId="{11A5874E-080A-4D3B-B186-160E8D264512}" srcOrd="0" destOrd="0" parTransId="{7767EF36-E36E-4D5B-A29B-68C8208E0617}" sibTransId="{3AA6A0BC-6046-4EFB-AD9F-1EC2242E14FD}"/>
    <dgm:cxn modelId="{497377FB-7BCB-4E0E-A77C-175CBBDB7E22}" type="presOf" srcId="{6995CDB3-2A46-4B56-9B3D-CDC3B3312DF7}" destId="{E6147C69-740A-4444-BC07-6D3DB0B3CECF}" srcOrd="0" destOrd="0" presId="urn:microsoft.com/office/officeart/2008/layout/AscendingPictureAccentProcess"/>
    <dgm:cxn modelId="{167E6E2D-3641-4BED-8DD1-9C31E8C654AD}" type="presOf" srcId="{CF63642E-C2CB-49DC-8E7C-18B974F7473E}" destId="{373E0078-DC08-473F-B902-04141EEA4AB9}" srcOrd="0" destOrd="0" presId="urn:microsoft.com/office/officeart/2008/layout/AscendingPictureAccentProcess"/>
    <dgm:cxn modelId="{1AACF8B6-9BB3-4620-BD81-3300E444E740}" srcId="{6995CDB3-2A46-4B56-9B3D-CDC3B3312DF7}" destId="{CF63642E-C2CB-49DC-8E7C-18B974F7473E}" srcOrd="1" destOrd="0" parTransId="{74D9EECA-6883-4659-911A-525FA8FF492D}" sibTransId="{210A7E59-44BB-4686-BDC1-F8700532CF15}"/>
    <dgm:cxn modelId="{08899D67-CB29-4E5F-A4F7-F4CE0774B3D4}" type="presParOf" srcId="{E6147C69-740A-4444-BC07-6D3DB0B3CECF}" destId="{69B18578-7C07-4710-A1CB-D32D57001042}" srcOrd="0" destOrd="0" presId="urn:microsoft.com/office/officeart/2008/layout/AscendingPictureAccentProcess"/>
    <dgm:cxn modelId="{F0FAEECD-05F6-4489-BF0B-E971C8804162}" type="presParOf" srcId="{E6147C69-740A-4444-BC07-6D3DB0B3CECF}" destId="{44DFE5C8-A9C9-4D1F-9496-D1AE38D0D90B}" srcOrd="1" destOrd="0" presId="urn:microsoft.com/office/officeart/2008/layout/AscendingPictureAccentProcess"/>
    <dgm:cxn modelId="{5FFAEC3A-ABF6-40EC-B3F3-A32EF97917CD}" type="presParOf" srcId="{E6147C69-740A-4444-BC07-6D3DB0B3CECF}" destId="{D38D7EFC-1D43-4924-BE39-7D4E9B7BBD87}" srcOrd="2" destOrd="0" presId="urn:microsoft.com/office/officeart/2008/layout/AscendingPictureAccentProcess"/>
    <dgm:cxn modelId="{EF1E97AE-6D73-4CEE-BE12-6E90F26B03F5}" type="presParOf" srcId="{E6147C69-740A-4444-BC07-6D3DB0B3CECF}" destId="{B23FB74A-2059-4F37-951C-64AC49C88F37}" srcOrd="3" destOrd="0" presId="urn:microsoft.com/office/officeart/2008/layout/AscendingPictureAccentProcess"/>
    <dgm:cxn modelId="{EE561F7E-E6DD-4547-8C48-24CD0032F22B}" type="presParOf" srcId="{E6147C69-740A-4444-BC07-6D3DB0B3CECF}" destId="{227DBC25-7902-4DE1-9EB3-1D34C7F49EFE}" srcOrd="4" destOrd="0" presId="urn:microsoft.com/office/officeart/2008/layout/AscendingPictureAccentProcess"/>
    <dgm:cxn modelId="{4D24EE12-F505-41B9-93CB-FA5FEE590BF4}" type="presParOf" srcId="{E6147C69-740A-4444-BC07-6D3DB0B3CECF}" destId="{07A54F8B-792A-4169-A454-38977CD2BECD}" srcOrd="5" destOrd="0" presId="urn:microsoft.com/office/officeart/2008/layout/AscendingPictureAccentProcess"/>
    <dgm:cxn modelId="{D3964A22-0D05-4BDD-8287-714D61B22CC8}" type="presParOf" srcId="{E6147C69-740A-4444-BC07-6D3DB0B3CECF}" destId="{A16F874E-6C17-4600-8BE0-3133697D990D}" srcOrd="6" destOrd="0" presId="urn:microsoft.com/office/officeart/2008/layout/AscendingPictureAccentProcess"/>
    <dgm:cxn modelId="{21B07A7A-7E86-45A8-ADE0-FD8DF7565D28}" type="presParOf" srcId="{E6147C69-740A-4444-BC07-6D3DB0B3CECF}" destId="{06E5CDAB-BE6B-445A-8564-B01EFCC37E44}" srcOrd="7" destOrd="0" presId="urn:microsoft.com/office/officeart/2008/layout/AscendingPictureAccentProcess"/>
    <dgm:cxn modelId="{1D4ADBDC-D92C-46C7-8F4A-9BD253BAE974}" type="presParOf" srcId="{E6147C69-740A-4444-BC07-6D3DB0B3CECF}" destId="{30BB14FE-89E6-408C-8713-9198BA01AE0C}" srcOrd="8" destOrd="0" presId="urn:microsoft.com/office/officeart/2008/layout/AscendingPictureAccentProcess"/>
    <dgm:cxn modelId="{4D005BEA-B87E-4D91-842D-B702039BB5AD}" type="presParOf" srcId="{E6147C69-740A-4444-BC07-6D3DB0B3CECF}" destId="{343D659D-1925-4A06-B485-5DA8EF647675}" srcOrd="9" destOrd="0" presId="urn:microsoft.com/office/officeart/2008/layout/AscendingPictureAccentProcess"/>
    <dgm:cxn modelId="{00A443A2-52CF-4C73-BF64-653A06FE4BD3}" type="presParOf" srcId="{E6147C69-740A-4444-BC07-6D3DB0B3CECF}" destId="{C6C0A4B3-8C33-4E13-9AE0-10E522C8776B}" srcOrd="10" destOrd="0" presId="urn:microsoft.com/office/officeart/2008/layout/AscendingPictureAccentProcess"/>
    <dgm:cxn modelId="{F125F6FA-084B-45AD-8837-A9C025452BDB}" type="presParOf" srcId="{E6147C69-740A-4444-BC07-6D3DB0B3CECF}" destId="{2ABD01D4-C197-41ED-9420-07C9287CBF02}" srcOrd="11" destOrd="0" presId="urn:microsoft.com/office/officeart/2008/layout/AscendingPictureAccentProcess"/>
    <dgm:cxn modelId="{C30F3DDC-28C5-4E87-A28A-0F5232C3F18D}" type="presParOf" srcId="{2ABD01D4-C197-41ED-9420-07C9287CBF02}" destId="{399A802F-6A16-4684-AC87-6CBD413AF8EB}" srcOrd="0" destOrd="0" presId="urn:microsoft.com/office/officeart/2008/layout/AscendingPictureAccentProcess"/>
    <dgm:cxn modelId="{21B26883-4B1B-41A7-962A-E37E7FEB0520}" type="presParOf" srcId="{E6147C69-740A-4444-BC07-6D3DB0B3CECF}" destId="{373E0078-DC08-473F-B902-04141EEA4AB9}" srcOrd="12" destOrd="0" presId="urn:microsoft.com/office/officeart/2008/layout/AscendingPictureAccentProcess"/>
    <dgm:cxn modelId="{A1E08D90-46E9-4E6B-85A8-39883F86BD53}" type="presParOf" srcId="{E6147C69-740A-4444-BC07-6D3DB0B3CECF}" destId="{738210AF-1815-4E78-89A6-6D26AB59C379}" srcOrd="13" destOrd="0" presId="urn:microsoft.com/office/officeart/2008/layout/AscendingPictureAccentProcess"/>
    <dgm:cxn modelId="{0DC267EA-C4EB-4C4B-9591-292248EB2913}" type="presParOf" srcId="{738210AF-1815-4E78-89A6-6D26AB59C379}" destId="{7A865F7B-0479-4486-BCCA-07D411345C09}" srcOrd="0" destOrd="0" presId="urn:microsoft.com/office/officeart/2008/layout/AscendingPictureAccent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4BDDDB-2AD5-47DE-9A97-CAFBF6292622}">
      <dsp:nvSpPr>
        <dsp:cNvPr id="0" name=""/>
        <dsp:cNvSpPr/>
      </dsp:nvSpPr>
      <dsp:spPr>
        <a:xfrm>
          <a:off x="4097866" y="2641600"/>
          <a:ext cx="3228622" cy="3228622"/>
        </a:xfrm>
        <a:prstGeom prst="gear9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70" tIns="52070" rIns="52070" bIns="5207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100" kern="1200" dirty="0" smtClean="0"/>
            <a:t>父母</a:t>
          </a:r>
          <a:endParaRPr lang="en-US" sz="4100" kern="1200" dirty="0"/>
        </a:p>
      </dsp:txBody>
      <dsp:txXfrm>
        <a:off x="4746963" y="3397889"/>
        <a:ext cx="1930428" cy="1659579"/>
      </dsp:txXfrm>
    </dsp:sp>
    <dsp:sp modelId="{00066875-FD8A-45ED-BFCA-A289A829798E}">
      <dsp:nvSpPr>
        <dsp:cNvPr id="0" name=""/>
        <dsp:cNvSpPr/>
      </dsp:nvSpPr>
      <dsp:spPr>
        <a:xfrm>
          <a:off x="2219394" y="1878471"/>
          <a:ext cx="2348089" cy="2348089"/>
        </a:xfrm>
        <a:prstGeom prst="gear6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70" tIns="52070" rIns="52070" bIns="5207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100" kern="1200" dirty="0" smtClean="0"/>
            <a:t>老师</a:t>
          </a:r>
          <a:endParaRPr lang="en-US" sz="4100" kern="1200" dirty="0"/>
        </a:p>
      </dsp:txBody>
      <dsp:txXfrm>
        <a:off x="2810532" y="2473182"/>
        <a:ext cx="1165813" cy="1158667"/>
      </dsp:txXfrm>
    </dsp:sp>
    <dsp:sp modelId="{90BCF457-030A-4262-9D26-A3E08E9D8828}">
      <dsp:nvSpPr>
        <dsp:cNvPr id="0" name=""/>
        <dsp:cNvSpPr/>
      </dsp:nvSpPr>
      <dsp:spPr>
        <a:xfrm rot="20700000">
          <a:off x="3534564" y="258529"/>
          <a:ext cx="2300648" cy="2300648"/>
        </a:xfrm>
        <a:prstGeom prst="gear6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70" tIns="52070" rIns="52070" bIns="5207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100" kern="1200" dirty="0" smtClean="0"/>
            <a:t>环境</a:t>
          </a:r>
          <a:endParaRPr lang="en-US" sz="4100" kern="1200" dirty="0"/>
        </a:p>
      </dsp:txBody>
      <dsp:txXfrm rot="-20700000">
        <a:off x="4039164" y="763128"/>
        <a:ext cx="1291449" cy="1291449"/>
      </dsp:txXfrm>
    </dsp:sp>
    <dsp:sp modelId="{3D1AA5E9-B45D-465F-B76D-56077B4B344C}">
      <dsp:nvSpPr>
        <dsp:cNvPr id="0" name=""/>
        <dsp:cNvSpPr/>
      </dsp:nvSpPr>
      <dsp:spPr>
        <a:xfrm>
          <a:off x="3868424" y="2143629"/>
          <a:ext cx="4132636" cy="4132636"/>
        </a:xfrm>
        <a:prstGeom prst="circularArrow">
          <a:avLst>
            <a:gd name="adj1" fmla="val 4688"/>
            <a:gd name="adj2" fmla="val 299029"/>
            <a:gd name="adj3" fmla="val 2545601"/>
            <a:gd name="adj4" fmla="val 15799264"/>
            <a:gd name="adj5" fmla="val 5469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6F0431-EBFF-4107-B877-DB484BC6EDDA}">
      <dsp:nvSpPr>
        <dsp:cNvPr id="0" name=""/>
        <dsp:cNvSpPr/>
      </dsp:nvSpPr>
      <dsp:spPr>
        <a:xfrm>
          <a:off x="1803552" y="1351735"/>
          <a:ext cx="3002619" cy="3002619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666E94-41BC-4BD8-B6E0-C52DC6BCE011}">
      <dsp:nvSpPr>
        <dsp:cNvPr id="0" name=""/>
        <dsp:cNvSpPr/>
      </dsp:nvSpPr>
      <dsp:spPr>
        <a:xfrm>
          <a:off x="3002400" y="-252591"/>
          <a:ext cx="3237427" cy="3237427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1846A9-B56B-4A73-BDF8-0B5AB16D5473}">
      <dsp:nvSpPr>
        <dsp:cNvPr id="0" name=""/>
        <dsp:cNvSpPr/>
      </dsp:nvSpPr>
      <dsp:spPr>
        <a:xfrm>
          <a:off x="5040003" y="3479347"/>
          <a:ext cx="2527643" cy="1637340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228600" lvl="1" indent="-228600" algn="r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>
              <a:solidFill>
                <a:srgbClr val="020000"/>
              </a:solidFill>
            </a:rPr>
            <a:t>游戏</a:t>
          </a:r>
          <a:endParaRPr lang="en-US" sz="2000" kern="1200" dirty="0">
            <a:solidFill>
              <a:srgbClr val="020000"/>
            </a:solidFill>
          </a:endParaRPr>
        </a:p>
      </dsp:txBody>
      <dsp:txXfrm>
        <a:off x="5834263" y="3924649"/>
        <a:ext cx="1697416" cy="1156071"/>
      </dsp:txXfrm>
    </dsp:sp>
    <dsp:sp modelId="{2FDD90D6-7BE5-4850-8E1D-1E52AF4A4C31}">
      <dsp:nvSpPr>
        <dsp:cNvPr id="0" name=""/>
        <dsp:cNvSpPr/>
      </dsp:nvSpPr>
      <dsp:spPr>
        <a:xfrm>
          <a:off x="915953" y="3479347"/>
          <a:ext cx="2527643" cy="16373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>
              <a:solidFill>
                <a:srgbClr val="020000"/>
              </a:solidFill>
            </a:rPr>
            <a:t>生活情景</a:t>
          </a:r>
          <a:endParaRPr lang="en-US" sz="2000" kern="1200" dirty="0">
            <a:solidFill>
              <a:srgbClr val="020000"/>
            </a:solidFill>
          </a:endParaRPr>
        </a:p>
      </dsp:txBody>
      <dsp:txXfrm>
        <a:off x="951920" y="3924649"/>
        <a:ext cx="1697416" cy="1156071"/>
      </dsp:txXfrm>
    </dsp:sp>
    <dsp:sp modelId="{45914F33-4707-4B3F-B9DF-15C2CD955812}">
      <dsp:nvSpPr>
        <dsp:cNvPr id="0" name=""/>
        <dsp:cNvSpPr/>
      </dsp:nvSpPr>
      <dsp:spPr>
        <a:xfrm>
          <a:off x="5040003" y="0"/>
          <a:ext cx="2527643" cy="1637340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228600" lvl="1" indent="-228600" algn="r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>
              <a:solidFill>
                <a:srgbClr val="020000"/>
              </a:solidFill>
            </a:rPr>
            <a:t>指画</a:t>
          </a:r>
          <a:endParaRPr lang="en-US" sz="2000" kern="1200" dirty="0">
            <a:solidFill>
              <a:srgbClr val="020000"/>
            </a:solidFill>
          </a:endParaRPr>
        </a:p>
      </dsp:txBody>
      <dsp:txXfrm>
        <a:off x="5834263" y="35967"/>
        <a:ext cx="1697416" cy="1156071"/>
      </dsp:txXfrm>
    </dsp:sp>
    <dsp:sp modelId="{B4127DA1-58F9-4CD4-AEAF-57CB8382FD3D}">
      <dsp:nvSpPr>
        <dsp:cNvPr id="0" name=""/>
        <dsp:cNvSpPr/>
      </dsp:nvSpPr>
      <dsp:spPr>
        <a:xfrm>
          <a:off x="915953" y="0"/>
          <a:ext cx="2527643" cy="16373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>
              <a:solidFill>
                <a:srgbClr val="020000"/>
              </a:solidFill>
            </a:rPr>
            <a:t>英语绘本</a:t>
          </a:r>
          <a:endParaRPr lang="en-US" sz="2000" kern="1200" dirty="0">
            <a:solidFill>
              <a:srgbClr val="020000"/>
            </a:solidFill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000" kern="1200" dirty="0">
            <a:solidFill>
              <a:srgbClr val="020000"/>
            </a:solidFill>
          </a:endParaRPr>
        </a:p>
      </dsp:txBody>
      <dsp:txXfrm>
        <a:off x="951920" y="35967"/>
        <a:ext cx="1697416" cy="1156071"/>
      </dsp:txXfrm>
    </dsp:sp>
    <dsp:sp modelId="{EB01CC97-A0F9-41BE-BC7D-2B224D679BA3}">
      <dsp:nvSpPr>
        <dsp:cNvPr id="0" name=""/>
        <dsp:cNvSpPr/>
      </dsp:nvSpPr>
      <dsp:spPr>
        <a:xfrm>
          <a:off x="1975107" y="291651"/>
          <a:ext cx="2215525" cy="2215525"/>
        </a:xfrm>
        <a:prstGeom prst="pieWedg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rgbClr val="92D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b="1" kern="1200" dirty="0" smtClean="0">
              <a:solidFill>
                <a:srgbClr val="1F88C8"/>
              </a:solidFill>
            </a:rPr>
            <a:t>   </a:t>
          </a:r>
          <a:endParaRPr lang="en-US" sz="3200" b="1" kern="1200" dirty="0">
            <a:solidFill>
              <a:srgbClr val="1F88C8"/>
            </a:solidFill>
          </a:endParaRPr>
        </a:p>
      </dsp:txBody>
      <dsp:txXfrm>
        <a:off x="2624019" y="940563"/>
        <a:ext cx="1566613" cy="1566613"/>
      </dsp:txXfrm>
    </dsp:sp>
    <dsp:sp modelId="{AD5085D7-EDDF-43F0-9A42-538828CB0917}">
      <dsp:nvSpPr>
        <dsp:cNvPr id="0" name=""/>
        <dsp:cNvSpPr/>
      </dsp:nvSpPr>
      <dsp:spPr>
        <a:xfrm rot="5400000">
          <a:off x="4292967" y="291651"/>
          <a:ext cx="2215525" cy="2215525"/>
        </a:xfrm>
        <a:prstGeom prst="pieWedg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25400" cap="flat" cmpd="sng" algn="ctr">
          <a:solidFill>
            <a:srgbClr val="92D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1160" tIns="391160" rIns="391160" bIns="391160" numCol="1" spcCol="1270" anchor="ctr" anchorCtr="0">
          <a:noAutofit/>
        </a:bodyPr>
        <a:lstStyle/>
        <a:p>
          <a:pPr lvl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500" kern="1200" dirty="0"/>
        </a:p>
      </dsp:txBody>
      <dsp:txXfrm rot="-5400000">
        <a:off x="4292967" y="940563"/>
        <a:ext cx="1566613" cy="1566613"/>
      </dsp:txXfrm>
    </dsp:sp>
    <dsp:sp modelId="{6E03219E-8F78-4817-8761-278BD43DBA8C}">
      <dsp:nvSpPr>
        <dsp:cNvPr id="0" name=""/>
        <dsp:cNvSpPr/>
      </dsp:nvSpPr>
      <dsp:spPr>
        <a:xfrm rot="10800000">
          <a:off x="4292967" y="2609510"/>
          <a:ext cx="2215525" cy="2215525"/>
        </a:xfrm>
        <a:prstGeom prst="pieWedge">
          <a:avLst/>
        </a:prstGeom>
        <a:blipFill rotWithShape="0">
          <a:blip xmlns:r="http://schemas.openxmlformats.org/officeDocument/2006/relationships" r:embed="rId3"/>
          <a:stretch>
            <a:fillRect/>
          </a:stretch>
        </a:blipFill>
        <a:ln w="25400" cap="flat" cmpd="sng" algn="ctr">
          <a:solidFill>
            <a:srgbClr val="92D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1160" tIns="391160" rIns="391160" bIns="391160" numCol="1" spcCol="1270" anchor="ctr" anchorCtr="0">
          <a:noAutofit/>
        </a:bodyPr>
        <a:lstStyle/>
        <a:p>
          <a:pPr lvl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500" kern="1200" dirty="0"/>
        </a:p>
      </dsp:txBody>
      <dsp:txXfrm rot="10800000">
        <a:off x="4292967" y="2609510"/>
        <a:ext cx="1566613" cy="1566613"/>
      </dsp:txXfrm>
    </dsp:sp>
    <dsp:sp modelId="{6DCFC10D-2F28-42D0-B83F-DA655BCBFC74}">
      <dsp:nvSpPr>
        <dsp:cNvPr id="0" name=""/>
        <dsp:cNvSpPr/>
      </dsp:nvSpPr>
      <dsp:spPr>
        <a:xfrm rot="16200000">
          <a:off x="1975107" y="2609510"/>
          <a:ext cx="2215525" cy="2215525"/>
        </a:xfrm>
        <a:prstGeom prst="pieWedge">
          <a:avLst/>
        </a:prstGeom>
        <a:blipFill rotWithShape="0">
          <a:blip xmlns:r="http://schemas.openxmlformats.org/officeDocument/2006/relationships" r:embed="rId4"/>
          <a:stretch>
            <a:fillRect/>
          </a:stretch>
        </a:blipFill>
        <a:ln w="25400" cap="flat" cmpd="sng" algn="ctr">
          <a:solidFill>
            <a:srgbClr val="92D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800" b="1" kern="1200" dirty="0">
            <a:solidFill>
              <a:srgbClr val="1F88C8"/>
            </a:solidFill>
          </a:endParaRPr>
        </a:p>
      </dsp:txBody>
      <dsp:txXfrm rot="5400000">
        <a:off x="2624019" y="2609510"/>
        <a:ext cx="1566613" cy="1566613"/>
      </dsp:txXfrm>
    </dsp:sp>
    <dsp:sp modelId="{3E5651CA-E9BA-4383-9DFC-AB1613616182}">
      <dsp:nvSpPr>
        <dsp:cNvPr id="0" name=""/>
        <dsp:cNvSpPr/>
      </dsp:nvSpPr>
      <dsp:spPr>
        <a:xfrm>
          <a:off x="3859328" y="2097842"/>
          <a:ext cx="764944" cy="665169"/>
        </a:xfrm>
        <a:prstGeom prst="circular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8E102D-06E1-430D-B71E-8B431B4CA4E2}">
      <dsp:nvSpPr>
        <dsp:cNvPr id="0" name=""/>
        <dsp:cNvSpPr/>
      </dsp:nvSpPr>
      <dsp:spPr>
        <a:xfrm rot="10800000">
          <a:off x="3859328" y="2353676"/>
          <a:ext cx="764944" cy="665169"/>
        </a:xfrm>
        <a:prstGeom prst="circular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F05011-77BD-439D-8C69-E322114E4D64}">
      <dsp:nvSpPr>
        <dsp:cNvPr id="0" name=""/>
        <dsp:cNvSpPr/>
      </dsp:nvSpPr>
      <dsp:spPr>
        <a:xfrm rot="2561908">
          <a:off x="2743702" y="4292882"/>
          <a:ext cx="927339" cy="59765"/>
        </a:xfrm>
        <a:custGeom>
          <a:avLst/>
          <a:gdLst/>
          <a:ahLst/>
          <a:cxnLst/>
          <a:rect l="0" t="0" r="0" b="0"/>
          <a:pathLst>
            <a:path>
              <a:moveTo>
                <a:pt x="0" y="29882"/>
              </a:moveTo>
              <a:lnTo>
                <a:pt x="927339" y="29882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B33EBB-C0B2-464C-AA9A-940158586680}">
      <dsp:nvSpPr>
        <dsp:cNvPr id="0" name=""/>
        <dsp:cNvSpPr/>
      </dsp:nvSpPr>
      <dsp:spPr>
        <a:xfrm>
          <a:off x="2866606" y="3029406"/>
          <a:ext cx="1030841" cy="59765"/>
        </a:xfrm>
        <a:custGeom>
          <a:avLst/>
          <a:gdLst/>
          <a:ahLst/>
          <a:cxnLst/>
          <a:rect l="0" t="0" r="0" b="0"/>
          <a:pathLst>
            <a:path>
              <a:moveTo>
                <a:pt x="0" y="29882"/>
              </a:moveTo>
              <a:lnTo>
                <a:pt x="1030841" y="29882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C37EC9-FFDB-4931-BD72-9D37BA0B248A}">
      <dsp:nvSpPr>
        <dsp:cNvPr id="0" name=""/>
        <dsp:cNvSpPr/>
      </dsp:nvSpPr>
      <dsp:spPr>
        <a:xfrm rot="19038092">
          <a:off x="2743702" y="1765929"/>
          <a:ext cx="927339" cy="59765"/>
        </a:xfrm>
        <a:custGeom>
          <a:avLst/>
          <a:gdLst/>
          <a:ahLst/>
          <a:cxnLst/>
          <a:rect l="0" t="0" r="0" b="0"/>
          <a:pathLst>
            <a:path>
              <a:moveTo>
                <a:pt x="0" y="29882"/>
              </a:moveTo>
              <a:lnTo>
                <a:pt x="927339" y="29882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133A52-77B5-489D-8CD4-C7B4A3802F07}">
      <dsp:nvSpPr>
        <dsp:cNvPr id="0" name=""/>
        <dsp:cNvSpPr/>
      </dsp:nvSpPr>
      <dsp:spPr>
        <a:xfrm>
          <a:off x="368763" y="1589969"/>
          <a:ext cx="2938638" cy="2938638"/>
        </a:xfrm>
        <a:prstGeom prst="ellipse">
          <a:avLst/>
        </a:prstGeom>
        <a:blipFill>
          <a:blip xmlns:r="http://schemas.openxmlformats.org/officeDocument/2006/relationships" r:embed="rId1"/>
          <a:srcRect/>
          <a:stretch>
            <a:fillRect l="-25000" r="-25000"/>
          </a:stretch>
        </a:blipFill>
        <a:ln w="25400" cap="flat" cmpd="sng" algn="ctr">
          <a:solidFill>
            <a:srgbClr val="FFC000"/>
          </a:solidFill>
          <a:prstDash val="solid"/>
        </a:ln>
        <a:effectLst>
          <a:reflection blurRad="6350" stA="52000" endA="300" endPos="35000" dir="5400000" sy="-100000" algn="bl" rotWithShape="0"/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4B0311-8739-488E-9A10-9ED331CD34F4}">
      <dsp:nvSpPr>
        <dsp:cNvPr id="0" name=""/>
        <dsp:cNvSpPr/>
      </dsp:nvSpPr>
      <dsp:spPr>
        <a:xfrm>
          <a:off x="3314457" y="1945"/>
          <a:ext cx="1763183" cy="1763183"/>
        </a:xfrm>
        <a:prstGeom prst="ellipse">
          <a:avLst/>
        </a:prstGeom>
        <a:solidFill>
          <a:schemeClr val="accent4">
            <a:hueOff val="-3097257"/>
            <a:satOff val="0"/>
            <a:lumOff val="392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000" kern="1200" dirty="0" smtClean="0"/>
            <a:t>语言能力</a:t>
          </a:r>
          <a:endParaRPr lang="en-US" sz="4000" kern="1200" dirty="0"/>
        </a:p>
      </dsp:txBody>
      <dsp:txXfrm>
        <a:off x="3572669" y="260157"/>
        <a:ext cx="1246759" cy="1246759"/>
      </dsp:txXfrm>
    </dsp:sp>
    <dsp:sp modelId="{F8095CC6-5E01-4130-9E87-AFAE4D915AFD}">
      <dsp:nvSpPr>
        <dsp:cNvPr id="0" name=""/>
        <dsp:cNvSpPr/>
      </dsp:nvSpPr>
      <dsp:spPr>
        <a:xfrm>
          <a:off x="5253958" y="1945"/>
          <a:ext cx="2644774" cy="17631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285750" lvl="1" indent="-285750" algn="l" defTabSz="2578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5800" kern="1200" dirty="0"/>
        </a:p>
        <a:p>
          <a:pPr marL="285750" lvl="1" indent="-285750" algn="l" defTabSz="2578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5800" kern="1200" dirty="0"/>
        </a:p>
      </dsp:txBody>
      <dsp:txXfrm>
        <a:off x="5253958" y="1945"/>
        <a:ext cx="2644774" cy="1763183"/>
      </dsp:txXfrm>
    </dsp:sp>
    <dsp:sp modelId="{F167201C-DB15-4E30-BE8B-7805D52BAA86}">
      <dsp:nvSpPr>
        <dsp:cNvPr id="0" name=""/>
        <dsp:cNvSpPr/>
      </dsp:nvSpPr>
      <dsp:spPr>
        <a:xfrm>
          <a:off x="3897448" y="2177697"/>
          <a:ext cx="1763183" cy="1763183"/>
        </a:xfrm>
        <a:prstGeom prst="ellipse">
          <a:avLst/>
        </a:prstGeom>
        <a:solidFill>
          <a:schemeClr val="accent4">
            <a:hueOff val="-6194514"/>
            <a:satOff val="0"/>
            <a:lumOff val="784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000" kern="1200" dirty="0" smtClean="0"/>
            <a:t>观察能力</a:t>
          </a:r>
          <a:endParaRPr lang="en-US" sz="4000" kern="1200" dirty="0"/>
        </a:p>
      </dsp:txBody>
      <dsp:txXfrm>
        <a:off x="4155660" y="2435909"/>
        <a:ext cx="1246759" cy="1246759"/>
      </dsp:txXfrm>
    </dsp:sp>
    <dsp:sp modelId="{40F82881-07EF-40CE-9AE2-4A133490552A}">
      <dsp:nvSpPr>
        <dsp:cNvPr id="0" name=""/>
        <dsp:cNvSpPr/>
      </dsp:nvSpPr>
      <dsp:spPr>
        <a:xfrm>
          <a:off x="5836949" y="2177697"/>
          <a:ext cx="2644774" cy="17631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285750" lvl="1" indent="-285750" algn="l" defTabSz="2578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5800" kern="1200" dirty="0"/>
        </a:p>
      </dsp:txBody>
      <dsp:txXfrm>
        <a:off x="5836949" y="2177697"/>
        <a:ext cx="2644774" cy="1763183"/>
      </dsp:txXfrm>
    </dsp:sp>
    <dsp:sp modelId="{EF501979-1457-4E9D-A243-9327C8CC8D8B}">
      <dsp:nvSpPr>
        <dsp:cNvPr id="0" name=""/>
        <dsp:cNvSpPr/>
      </dsp:nvSpPr>
      <dsp:spPr>
        <a:xfrm>
          <a:off x="3314457" y="4353449"/>
          <a:ext cx="1763183" cy="1763183"/>
        </a:xfrm>
        <a:prstGeom prst="ellipse">
          <a:avLst/>
        </a:prstGeom>
        <a:solidFill>
          <a:schemeClr val="accent4">
            <a:hueOff val="-9291771"/>
            <a:satOff val="0"/>
            <a:lumOff val="1176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000" kern="1200" dirty="0" smtClean="0"/>
            <a:t>愉悦能力</a:t>
          </a:r>
          <a:endParaRPr lang="en-US" sz="4000" kern="1200" dirty="0"/>
        </a:p>
      </dsp:txBody>
      <dsp:txXfrm>
        <a:off x="3572669" y="4611661"/>
        <a:ext cx="1246759" cy="1246759"/>
      </dsp:txXfrm>
    </dsp:sp>
    <dsp:sp modelId="{576AF528-6785-4CCA-B251-C341BDA23BD2}">
      <dsp:nvSpPr>
        <dsp:cNvPr id="0" name=""/>
        <dsp:cNvSpPr/>
      </dsp:nvSpPr>
      <dsp:spPr>
        <a:xfrm>
          <a:off x="5253958" y="4353449"/>
          <a:ext cx="2644774" cy="17631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285750" lvl="1" indent="-285750" algn="l" defTabSz="2578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5800" kern="1200" dirty="0"/>
        </a:p>
        <a:p>
          <a:pPr marL="285750" lvl="1" indent="-285750" algn="l" defTabSz="2578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5800" kern="1200"/>
        </a:p>
      </dsp:txBody>
      <dsp:txXfrm>
        <a:off x="5253958" y="4353449"/>
        <a:ext cx="2644774" cy="176318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B18578-7C07-4710-A1CB-D32D57001042}">
      <dsp:nvSpPr>
        <dsp:cNvPr id="0" name=""/>
        <dsp:cNvSpPr/>
      </dsp:nvSpPr>
      <dsp:spPr>
        <a:xfrm>
          <a:off x="3122795" y="3175619"/>
          <a:ext cx="198308" cy="19830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DFE5C8-A9C9-4D1F-9496-D1AE38D0D90B}">
      <dsp:nvSpPr>
        <dsp:cNvPr id="0" name=""/>
        <dsp:cNvSpPr/>
      </dsp:nvSpPr>
      <dsp:spPr>
        <a:xfrm>
          <a:off x="2949076" y="3454012"/>
          <a:ext cx="198308" cy="198308"/>
        </a:xfrm>
        <a:prstGeom prst="ellipse">
          <a:avLst/>
        </a:prstGeom>
        <a:solidFill>
          <a:schemeClr val="accent2">
            <a:hueOff val="1026604"/>
            <a:satOff val="-3908"/>
            <a:lumOff val="1482"/>
            <a:alphaOff val="0"/>
          </a:schemeClr>
        </a:solidFill>
        <a:ln w="25400" cap="flat" cmpd="sng" algn="ctr">
          <a:solidFill>
            <a:schemeClr val="accent2">
              <a:hueOff val="1026604"/>
              <a:satOff val="-3908"/>
              <a:lumOff val="148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8D7EFC-1D43-4924-BE39-7D4E9B7BBD87}">
      <dsp:nvSpPr>
        <dsp:cNvPr id="0" name=""/>
        <dsp:cNvSpPr/>
      </dsp:nvSpPr>
      <dsp:spPr>
        <a:xfrm>
          <a:off x="2742042" y="3695040"/>
          <a:ext cx="198308" cy="198308"/>
        </a:xfrm>
        <a:prstGeom prst="ellipse">
          <a:avLst/>
        </a:prstGeom>
        <a:solidFill>
          <a:schemeClr val="accent2">
            <a:hueOff val="2053207"/>
            <a:satOff val="-7816"/>
            <a:lumOff val="2963"/>
            <a:alphaOff val="0"/>
          </a:schemeClr>
        </a:solidFill>
        <a:ln w="25400" cap="flat" cmpd="sng" algn="ctr">
          <a:solidFill>
            <a:schemeClr val="accent2">
              <a:hueOff val="2053207"/>
              <a:satOff val="-7816"/>
              <a:lumOff val="296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3FB74A-2059-4F37-951C-64AC49C88F37}">
      <dsp:nvSpPr>
        <dsp:cNvPr id="0" name=""/>
        <dsp:cNvSpPr/>
      </dsp:nvSpPr>
      <dsp:spPr>
        <a:xfrm>
          <a:off x="2989531" y="373800"/>
          <a:ext cx="198308" cy="198308"/>
        </a:xfrm>
        <a:prstGeom prst="ellipse">
          <a:avLst/>
        </a:prstGeom>
        <a:solidFill>
          <a:schemeClr val="accent2">
            <a:hueOff val="3079811"/>
            <a:satOff val="-11724"/>
            <a:lumOff val="4445"/>
            <a:alphaOff val="0"/>
          </a:schemeClr>
        </a:solidFill>
        <a:ln w="25400" cap="flat" cmpd="sng" algn="ctr">
          <a:solidFill>
            <a:schemeClr val="accent2">
              <a:hueOff val="3079811"/>
              <a:satOff val="-11724"/>
              <a:lumOff val="444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7DBC25-7902-4DE1-9EB3-1D34C7F49EFE}">
      <dsp:nvSpPr>
        <dsp:cNvPr id="0" name=""/>
        <dsp:cNvSpPr/>
      </dsp:nvSpPr>
      <dsp:spPr>
        <a:xfrm>
          <a:off x="3254472" y="215922"/>
          <a:ext cx="198308" cy="198308"/>
        </a:xfrm>
        <a:prstGeom prst="ellipse">
          <a:avLst/>
        </a:prstGeom>
        <a:solidFill>
          <a:schemeClr val="accent2">
            <a:hueOff val="4106415"/>
            <a:satOff val="-15632"/>
            <a:lumOff val="5927"/>
            <a:alphaOff val="0"/>
          </a:schemeClr>
        </a:solidFill>
        <a:ln w="25400" cap="flat" cmpd="sng" algn="ctr">
          <a:solidFill>
            <a:schemeClr val="accent2">
              <a:hueOff val="4106415"/>
              <a:satOff val="-15632"/>
              <a:lumOff val="592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A54F8B-792A-4169-A454-38977CD2BECD}">
      <dsp:nvSpPr>
        <dsp:cNvPr id="0" name=""/>
        <dsp:cNvSpPr/>
      </dsp:nvSpPr>
      <dsp:spPr>
        <a:xfrm>
          <a:off x="3518619" y="58043"/>
          <a:ext cx="198308" cy="198308"/>
        </a:xfrm>
        <a:prstGeom prst="ellipse">
          <a:avLst/>
        </a:prstGeom>
        <a:solidFill>
          <a:schemeClr val="accent2">
            <a:hueOff val="5133019"/>
            <a:satOff val="-19541"/>
            <a:lumOff val="7408"/>
            <a:alphaOff val="0"/>
          </a:schemeClr>
        </a:solidFill>
        <a:ln w="25400" cap="flat" cmpd="sng" algn="ctr">
          <a:solidFill>
            <a:schemeClr val="accent2">
              <a:hueOff val="5133019"/>
              <a:satOff val="-19541"/>
              <a:lumOff val="740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6F874E-6C17-4600-8BE0-3133697D990D}">
      <dsp:nvSpPr>
        <dsp:cNvPr id="0" name=""/>
        <dsp:cNvSpPr/>
      </dsp:nvSpPr>
      <dsp:spPr>
        <a:xfrm>
          <a:off x="3782766" y="215922"/>
          <a:ext cx="198308" cy="198308"/>
        </a:xfrm>
        <a:prstGeom prst="ellipse">
          <a:avLst/>
        </a:prstGeom>
        <a:solidFill>
          <a:schemeClr val="accent2">
            <a:hueOff val="6159622"/>
            <a:satOff val="-23449"/>
            <a:lumOff val="8890"/>
            <a:alphaOff val="0"/>
          </a:schemeClr>
        </a:solidFill>
        <a:ln w="25400" cap="flat" cmpd="sng" algn="ctr">
          <a:solidFill>
            <a:schemeClr val="accent2">
              <a:hueOff val="6159622"/>
              <a:satOff val="-23449"/>
              <a:lumOff val="889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E5CDAB-BE6B-445A-8564-B01EFCC37E44}">
      <dsp:nvSpPr>
        <dsp:cNvPr id="0" name=""/>
        <dsp:cNvSpPr/>
      </dsp:nvSpPr>
      <dsp:spPr>
        <a:xfrm>
          <a:off x="4047707" y="373800"/>
          <a:ext cx="198308" cy="198308"/>
        </a:xfrm>
        <a:prstGeom prst="ellipse">
          <a:avLst/>
        </a:prstGeom>
        <a:solidFill>
          <a:schemeClr val="accent2">
            <a:hueOff val="7186226"/>
            <a:satOff val="-27357"/>
            <a:lumOff val="10372"/>
            <a:alphaOff val="0"/>
          </a:schemeClr>
        </a:solidFill>
        <a:ln w="25400" cap="flat" cmpd="sng" algn="ctr">
          <a:solidFill>
            <a:schemeClr val="accent2">
              <a:hueOff val="7186226"/>
              <a:satOff val="-27357"/>
              <a:lumOff val="1037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BB14FE-89E6-408C-8713-9198BA01AE0C}">
      <dsp:nvSpPr>
        <dsp:cNvPr id="0" name=""/>
        <dsp:cNvSpPr/>
      </dsp:nvSpPr>
      <dsp:spPr>
        <a:xfrm>
          <a:off x="3518619" y="391167"/>
          <a:ext cx="198308" cy="198308"/>
        </a:xfrm>
        <a:prstGeom prst="ellipse">
          <a:avLst/>
        </a:prstGeom>
        <a:solidFill>
          <a:schemeClr val="accent2">
            <a:hueOff val="8212830"/>
            <a:satOff val="-31265"/>
            <a:lumOff val="11853"/>
            <a:alphaOff val="0"/>
          </a:schemeClr>
        </a:solidFill>
        <a:ln w="25400" cap="flat" cmpd="sng" algn="ctr">
          <a:solidFill>
            <a:schemeClr val="accent2">
              <a:hueOff val="8212830"/>
              <a:satOff val="-31265"/>
              <a:lumOff val="1185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3D659D-1925-4A06-B485-5DA8EF647675}">
      <dsp:nvSpPr>
        <dsp:cNvPr id="0" name=""/>
        <dsp:cNvSpPr/>
      </dsp:nvSpPr>
      <dsp:spPr>
        <a:xfrm>
          <a:off x="3518619" y="724291"/>
          <a:ext cx="198308" cy="198308"/>
        </a:xfrm>
        <a:prstGeom prst="ellipse">
          <a:avLst/>
        </a:prstGeom>
        <a:solidFill>
          <a:schemeClr val="accent2">
            <a:hueOff val="9239433"/>
            <a:satOff val="-35173"/>
            <a:lumOff val="13335"/>
            <a:alphaOff val="0"/>
          </a:schemeClr>
        </a:solidFill>
        <a:ln w="25400" cap="flat" cmpd="sng" algn="ctr">
          <a:solidFill>
            <a:schemeClr val="accent2">
              <a:hueOff val="9239433"/>
              <a:satOff val="-35173"/>
              <a:lumOff val="1333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C0A4B3-8C33-4E13-9AE0-10E522C8776B}">
      <dsp:nvSpPr>
        <dsp:cNvPr id="0" name=""/>
        <dsp:cNvSpPr/>
      </dsp:nvSpPr>
      <dsp:spPr>
        <a:xfrm>
          <a:off x="1905179" y="4419394"/>
          <a:ext cx="4277121" cy="1147251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05324" tIns="152400" rIns="152400" bIns="152400" numCol="1" spcCol="1270" anchor="ctr" anchorCtr="0">
          <a:noAutofit/>
        </a:bodyPr>
        <a:lstStyle/>
        <a:p>
          <a:pPr lvl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000" kern="1200" dirty="0" smtClean="0"/>
            <a:t>英语学习兴趣</a:t>
          </a:r>
          <a:endParaRPr lang="en-US" sz="4000" kern="1200" dirty="0"/>
        </a:p>
      </dsp:txBody>
      <dsp:txXfrm>
        <a:off x="1961183" y="4475398"/>
        <a:ext cx="4165113" cy="1035243"/>
      </dsp:txXfrm>
    </dsp:sp>
    <dsp:sp modelId="{399A802F-6A16-4684-AC87-6CBD413AF8EB}">
      <dsp:nvSpPr>
        <dsp:cNvPr id="0" name=""/>
        <dsp:cNvSpPr/>
      </dsp:nvSpPr>
      <dsp:spPr>
        <a:xfrm>
          <a:off x="719293" y="3295298"/>
          <a:ext cx="1983086" cy="1982955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rgbClr val="92D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3E0078-DC08-473F-B902-04141EEA4AB9}">
      <dsp:nvSpPr>
        <dsp:cNvPr id="0" name=""/>
        <dsp:cNvSpPr/>
      </dsp:nvSpPr>
      <dsp:spPr>
        <a:xfrm>
          <a:off x="3712962" y="2175412"/>
          <a:ext cx="4277121" cy="1147251"/>
        </a:xfrm>
        <a:prstGeom prst="roundRect">
          <a:avLst/>
        </a:prstGeom>
        <a:solidFill>
          <a:schemeClr val="accent2">
            <a:hueOff val="9239433"/>
            <a:satOff val="-35173"/>
            <a:lumOff val="1333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05324" tIns="152400" rIns="152400" bIns="152400" numCol="1" spcCol="1270" anchor="ctr" anchorCtr="0">
          <a:noAutofit/>
        </a:bodyPr>
        <a:lstStyle/>
        <a:p>
          <a:pPr lvl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000" kern="1200" dirty="0" smtClean="0"/>
            <a:t>英语思维习惯</a:t>
          </a:r>
          <a:endParaRPr lang="en-US" sz="4000" kern="1200" dirty="0"/>
        </a:p>
      </dsp:txBody>
      <dsp:txXfrm>
        <a:off x="3768966" y="2231416"/>
        <a:ext cx="4165113" cy="1035243"/>
      </dsp:txXfrm>
    </dsp:sp>
    <dsp:sp modelId="{7A865F7B-0479-4486-BCCA-07D411345C09}">
      <dsp:nvSpPr>
        <dsp:cNvPr id="0" name=""/>
        <dsp:cNvSpPr/>
      </dsp:nvSpPr>
      <dsp:spPr>
        <a:xfrm>
          <a:off x="2527076" y="1051317"/>
          <a:ext cx="1983086" cy="1982955"/>
        </a:xfrm>
        <a:prstGeom prst="ellipse">
          <a:avLst/>
        </a:prstGeom>
        <a:blipFill dpi="0" rotWithShape="0">
          <a:blip xmlns:r="http://schemas.openxmlformats.org/officeDocument/2006/relationships"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20000"/>
                    </a14:imgEffect>
                  </a14:imgLayer>
                </a14:imgProps>
              </a:ext>
            </a:extLst>
          </a:blip>
          <a:srcRect/>
          <a:stretch>
            <a:fillRect t="-12000" b="-19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AscendingPictureAccentProcess">
  <dgm:title val=""/>
  <dgm:desc val=""/>
  <dgm:catLst>
    <dgm:cat type="process" pri="22500"/>
    <dgm:cat type="picture" pri="16000"/>
    <dgm:cat type="pictureconvert" pri="1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func="var" arg="dir" op="equ" val="norm">
            <dgm:choose name="Name5">
              <dgm:if name="Name6" axis="des" func="maxDepth" op="gt" val="1">
                <dgm:alg type="composite">
                  <dgm:param type="ar" val="2.7"/>
                </dgm:alg>
                <dgm:constrLst>
                  <dgm:constr type="primFontSz" for="ch" forName="parTx1" op="equ" val="65"/>
                  <dgm:constr type="primFontSz" for="ch" forName="desTx1" op="equ" val="65"/>
                  <dgm:constr type="userD" refType="w" fact="0.0247"/>
                  <dgm:constr type="l" for="ch" forName="parTx1" refType="w" fact="0.2711"/>
                  <dgm:constr type="t" for="ch" forName="parTx1" refType="h" fact="0.9603"/>
                  <dgm:constr type="w" for="ch" forName="parTx1" refType="w" fact="0.5325"/>
                  <dgm:constr type="h" for="ch" forName="parTx1" refType="h" fact="0.3856"/>
                  <dgm:constr type="ctrX" for="ch" forName="picture1" refType="w" fact="0.2469"/>
                  <dgm:constr type="ctrY" for="ch" forName="picture1" refType="h" fact="0.9"/>
                  <dgm:constr type="w" for="ch" forName="picture1" refType="w" fact="0.2469"/>
                  <dgm:constr type="h" for="ch" forName="picture1" refType="h" fact="0.6667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</dgm:constrLst>
              </dgm:if>
              <dgm:else name="Name7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userD" refType="w" fact="0.0333"/>
                  <dgm:constr type="l" for="ch" forName="parTx1" refType="w" fact="0.366"/>
                  <dgm:constr type="t" for="ch" forName="parTx1" refType="h" fact="0.7113"/>
                  <dgm:constr type="w" for="ch" forName="parTx1" refType="w" fact="0.7189"/>
                  <dgm:constr type="h" for="ch" forName="parTx1" refType="h" fact="0.3856"/>
                  <dgm:constr type="ctrX" for="ch" forName="picture1" refType="w" fact="0.3333"/>
                  <dgm:constr type="ctrY" for="ch" forName="picture1" refType="h" fact="0.6667"/>
                  <dgm:constr type="w" for="ch" forName="picture1" refType="w" fact="0.3333"/>
                  <dgm:constr type="h" for="ch" forName="picture1" refType="h" fact="0.6667"/>
                </dgm:constrLst>
              </dgm:else>
            </dgm:choose>
          </dgm:if>
          <dgm:else name="Name8">
            <dgm:choose name="Name9">
              <dgm:if name="Name10" axis="des" func="maxDepth" op="gt" val="1">
                <dgm:alg type="composite">
                  <dgm:param type="ar" val="2.7"/>
                </dgm:alg>
                <dgm:constrLst>
                  <dgm:constr type="primFontSz" for="ch" forName="parTx1" op="equ" val="65"/>
                  <dgm:constr type="primFontSz" for="ch" forName="desTx1" op="equ" val="65"/>
                  <dgm:constr type="userD" refType="w" fact="0.0247"/>
                  <dgm:constr type="r" for="ch" forName="parTx1" refType="w" fact="0.7289"/>
                  <dgm:constr type="t" for="ch" forName="parTx1" refType="h" fact="0.9603"/>
                  <dgm:constr type="w" for="ch" forName="parTx1" refType="w" fact="0.5325"/>
                  <dgm:constr type="h" for="ch" forName="parTx1" refType="h" fact="0.3856"/>
                  <dgm:constr type="ctrX" for="ch" forName="picture1" refType="w" fact="0.7531"/>
                  <dgm:constr type="ctrY" for="ch" forName="picture1" refType="h" fact="0.9"/>
                  <dgm:constr type="w" for="ch" forName="picture1" refType="w" fact="0.2469"/>
                  <dgm:constr type="h" for="ch" forName="picture1" refType="h" fact="0.6667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</dgm:constrLst>
              </dgm:if>
              <dgm:else name="Name1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userD" refType="w" fact="0.0333"/>
                  <dgm:constr type="r" for="ch" forName="parTx1" refType="w" fact="0.634"/>
                  <dgm:constr type="t" for="ch" forName="parTx1" refType="h" fact="0.7113"/>
                  <dgm:constr type="w" for="ch" forName="parTx1" refType="w" fact="0.7189"/>
                  <dgm:constr type="h" for="ch" forName="parTx1" refType="h" fact="0.3856"/>
                  <dgm:constr type="ctrX" for="ch" forName="picture1" refType="w" fact="0.6667"/>
                  <dgm:constr type="ctrY" for="ch" forName="picture1" refType="h" fact="0.6667"/>
                  <dgm:constr type="w" for="ch" forName="picture1" refType="w" fact="0.3333"/>
                  <dgm:constr type="h" for="ch" forName="picture1" refType="h" fact="0.6667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func="var" arg="dir" op="equ" val="norm">
            <dgm:choose name="Name15">
              <dgm:if name="Name16" axis="des" func="maxDepth" op="gt" val="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userD" refType="w" fact="0.0188"/>
                  <dgm:constr type="ctrX" for="ch" forName="dot1" refType="w" fact="0.3221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3056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2859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3095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3346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3597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3848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41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3597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3597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l" for="ch" forName="parTx1" refType="w" fact="0.197"/>
                  <dgm:constr type="t" for="ch" forName="parTx1" refType="h" fact="0.8169"/>
                  <dgm:constr type="w" for="ch" forName="parTx1" refType="w" fact="0.4064"/>
                  <dgm:constr type="h" for="ch" forName="parTx1" refType="h" fact="0.218"/>
                  <dgm:constr type="ctrX" for="ch" forName="picture1" refType="w" fact="0.1785"/>
                  <dgm:constr type="ctrY" for="ch" forName="picture1" refType="h" fact="0.7834"/>
                  <dgm:constr type="w" for="ch" forName="picture1" refType="w" fact="0.1884"/>
                  <dgm:constr type="h" for="ch" forName="picture1" refType="h" fact="0.3768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688"/>
                  <dgm:constr type="t" for="ch" forName="parTx2" refType="h" fact="0.3905"/>
                  <dgm:constr type="w" for="ch" forName="parTx2" refType="w" fact="0.4064"/>
                  <dgm:constr type="h" for="ch" forName="parTx2" refType="h" fact="0.218"/>
                  <dgm:constr type="ctrX" for="ch" forName="picture2" refType="w" fact="0.3503"/>
                  <dgm:constr type="ctrY" for="ch" forName="picture2" refType="h" fact="0.357"/>
                  <dgm:constr type="w" for="ch" forName="picture2" refType="w" fact="0.1884"/>
                  <dgm:constr type="h" for="ch" forName="picture2" refType="h" fact="0.3768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</dgm:constrLst>
              </dgm:if>
              <dgm:else name="Name17">
                <dgm:alg type="composite">
                  <dgm:param type="ar" val="1.507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userD" refType="w" fact="0.025"/>
                  <dgm:constr type="ctrX" for="ch" forName="dot1" refType="w" fact="0.4274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4055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3794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4106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444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4773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5106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544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4773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4773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l" for="ch" forName="parTx1" refType="w" fact="0.2614"/>
                  <dgm:constr type="t" for="ch" forName="parTx1" refType="h" fact="0.8086"/>
                  <dgm:constr type="w" for="ch" forName="parTx1" refType="w" fact="0.5392"/>
                  <dgm:constr type="h" for="ch" forName="parTx1" refType="h" fact="0.218"/>
                  <dgm:constr type="ctrX" for="ch" forName="picture1" refType="w" fact="0.2369"/>
                  <dgm:constr type="ctrY" for="ch" forName="picture1" refType="h" fact="0.7834"/>
                  <dgm:constr type="w" for="ch" forName="picture1" refType="w" fact="0.25"/>
                  <dgm:constr type="h" for="ch" forName="picture1" refType="h" fact="0.3768"/>
                  <dgm:constr type="l" for="ch" forName="parTx2" refType="w" fact="0.4893"/>
                  <dgm:constr type="t" for="ch" forName="parTx2" refType="h" fact="0.3822"/>
                  <dgm:constr type="w" for="ch" forName="parTx2" refType="w" fact="0.5392"/>
                  <dgm:constr type="h" for="ch" forName="parTx2" refType="h" fact="0.218"/>
                  <dgm:constr type="ctrX" for="ch" forName="picture2" refType="w" fact="0.4648"/>
                  <dgm:constr type="ctrY" for="ch" forName="picture2" refType="h" fact="0.357"/>
                  <dgm:constr type="w" for="ch" forName="picture2" refType="w" fact="0.25"/>
                  <dgm:constr type="h" for="ch" forName="picture2" refType="h" fact="0.3768"/>
                </dgm:constrLst>
              </dgm:else>
            </dgm:choose>
          </dgm:if>
          <dgm:else name="Name18">
            <dgm:choose name="Name19">
              <dgm:if name="Name20" axis="des" func="maxDepth" op="gt" val="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userD" refType="w" fact="0.0188"/>
                  <dgm:constr type="ctrX" for="ch" forName="dot1" refType="w" fact="0.6779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6944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7141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6905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6654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6403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6152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59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6403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6403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r" for="ch" forName="parTx1" refType="w" fact="0.803"/>
                  <dgm:constr type="t" for="ch" forName="parTx1" refType="h" fact="0.8169"/>
                  <dgm:constr type="w" for="ch" forName="parTx1" refType="w" fact="0.4064"/>
                  <dgm:constr type="h" for="ch" forName="parTx1" refType="h" fact="0.218"/>
                  <dgm:constr type="ctrX" for="ch" forName="picture1" refType="w" fact="0.8215"/>
                  <dgm:constr type="ctrY" for="ch" forName="picture1" refType="h" fact="0.7834"/>
                  <dgm:constr type="w" for="ch" forName="picture1" refType="w" fact="0.1884"/>
                  <dgm:constr type="h" for="ch" forName="picture1" refType="h" fact="0.3768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312"/>
                  <dgm:constr type="t" for="ch" forName="parTx2" refType="h" fact="0.3905"/>
                  <dgm:constr type="w" for="ch" forName="parTx2" refType="w" fact="0.4064"/>
                  <dgm:constr type="h" for="ch" forName="parTx2" refType="h" fact="0.218"/>
                  <dgm:constr type="ctrX" for="ch" forName="picture2" refType="w" fact="0.6497"/>
                  <dgm:constr type="ctrY" for="ch" forName="picture2" refType="h" fact="0.357"/>
                  <dgm:constr type="w" for="ch" forName="picture2" refType="w" fact="0.1884"/>
                  <dgm:constr type="h" for="ch" forName="picture2" refType="h" fact="0.3768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</dgm:constrLst>
              </dgm:if>
              <dgm:else name="Name21">
                <dgm:alg type="composite">
                  <dgm:param type="ar" val="1.507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userD" refType="w" fact="0.025"/>
                  <dgm:constr type="ctrX" for="ch" forName="dot1" refType="w" fact="0.5726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5945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6206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5894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556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5227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4894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456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5227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5227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r" for="ch" forName="parTx1" refType="w" fact="0.7386"/>
                  <dgm:constr type="t" for="ch" forName="parTx1" refType="h" fact="0.8086"/>
                  <dgm:constr type="w" for="ch" forName="parTx1" refType="w" fact="0.5392"/>
                  <dgm:constr type="h" for="ch" forName="parTx1" refType="h" fact="0.218"/>
                  <dgm:constr type="ctrX" for="ch" forName="picture1" refType="w" fact="0.7631"/>
                  <dgm:constr type="ctrY" for="ch" forName="picture1" refType="h" fact="0.7834"/>
                  <dgm:constr type="w" for="ch" forName="picture1" refType="w" fact="0.25"/>
                  <dgm:constr type="h" for="ch" forName="picture1" refType="h" fact="0.3768"/>
                  <dgm:constr type="r" for="ch" forName="parTx2" refType="w" fact="0.5107"/>
                  <dgm:constr type="t" for="ch" forName="parTx2" refType="h" fact="0.3822"/>
                  <dgm:constr type="w" for="ch" forName="parTx2" refType="w" fact="0.5392"/>
                  <dgm:constr type="h" for="ch" forName="parTx2" refType="h" fact="0.218"/>
                  <dgm:constr type="ctrX" for="ch" forName="picture2" refType="w" fact="0.5352"/>
                  <dgm:constr type="ctrY" for="ch" forName="picture2" refType="h" fact="0.357"/>
                  <dgm:constr type="w" for="ch" forName="picture2" refType="w" fact="0.25"/>
                  <dgm:constr type="h" for="ch" forName="picture2" refType="h" fact="0.3768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func="var" arg="dir" op="equ" val="norm">
            <dgm:choose name="Name25">
              <dgm:if name="Name26" axis="des" func="maxDepth" op="gt" val="1">
                <dgm:alg type="composite">
                  <dgm:param type="ar" val="1.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userD" refType="w" fact="0.0162"/>
                  <dgm:constr type="ctrX" for="ch" forName="dot1" refType="w" fact="0.2981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2676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2357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4445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4323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4236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446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4685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491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5135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4685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4685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l" for="ch" forName="parTx1" refType="w" fact="0.1487"/>
                  <dgm:constr type="t" for="ch" forName="parTx1" refType="h" fact="0.8596"/>
                  <dgm:constr type="w" for="ch" forName="parTx1" refType="w" fact="0.3491"/>
                  <dgm:constr type="h" for="ch" forName="parTx1" refType="h" fact="0.1638"/>
                  <dgm:constr type="ctrX" for="ch" forName="picture1" refType="w" fact="0.1328"/>
                  <dgm:constr type="ctrY" for="ch" forName="picture1" refType="h" fact="0.8361"/>
                  <dgm:constr type="w" for="ch" forName="picture1" refType="w" fact="0.1618"/>
                  <dgm:constr type="h" for="ch" forName="picture1" refType="h" fact="0.2832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732"/>
                  <dgm:constr type="t" for="ch" forName="parTx2" refType="h" fact="0.6469"/>
                  <dgm:constr type="w" for="ch" forName="parTx2" refType="w" fact="0.3491"/>
                  <dgm:constr type="h" for="ch" forName="parTx2" refType="h" fact="0.1638"/>
                  <dgm:constr type="ctrX" for="ch" forName="picture2" refType="w" fact="0.3573"/>
                  <dgm:constr type="ctrY" for="ch" forName="picture2" refType="h" fact="0.6234"/>
                  <dgm:constr type="w" for="ch" forName="picture2" refType="w" fact="0.1618"/>
                  <dgm:constr type="h" for="ch" forName="picture2" refType="h" fact="0.2832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4763"/>
                  <dgm:constr type="t" for="ch" forName="parTx3" refType="h" fact="0.3243"/>
                  <dgm:constr type="w" for="ch" forName="parTx3" refType="w" fact="0.3491"/>
                  <dgm:constr type="h" for="ch" forName="parTx3" refType="h" fact="0.1638"/>
                  <dgm:constr type="ctrX" for="ch" forName="picture3" refType="w" fact="0.4604"/>
                  <dgm:constr type="ctrY" for="ch" forName="picture3" refType="h" fact="0.3008"/>
                  <dgm:constr type="w" for="ch" forName="picture3" refType="w" fact="0.1618"/>
                  <dgm:constr type="h" for="ch" forName="picture3" refType="h" fact="0.2832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</dgm:constrLst>
              </dgm:if>
              <dgm:else name="Name27">
                <dgm:alg type="composite">
                  <dgm:param type="ar" val="1.416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userD" refType="w" fact="0.02"/>
                  <dgm:constr type="ctrX" for="ch" forName="dot1" refType="w" fact="0.3684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3307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2912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5494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5342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5234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5512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579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6068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6346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579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579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l" for="ch" forName="parTx1" refType="w" fact="0.1837"/>
                  <dgm:constr type="t" for="ch" forName="parTx1" refType="h" fact="0.8551"/>
                  <dgm:constr type="w" for="ch" forName="parTx1" refType="w" fact="0.4314"/>
                  <dgm:constr type="h" for="ch" forName="parTx1" refType="h" fact="0.1638"/>
                  <dgm:constr type="ctrX" for="ch" forName="picture1" refType="w" fact="0.1641"/>
                  <dgm:constr type="ctrY" for="ch" forName="picture1" refType="h" fact="0.8361"/>
                  <dgm:constr type="w" for="ch" forName="picture1" refType="w" fact="0.2"/>
                  <dgm:constr type="h" for="ch" forName="picture1" refType="h" fact="0.2832"/>
                  <dgm:constr type="l" for="ch" forName="parTx2" refType="w" fact="0.4612"/>
                  <dgm:constr type="t" for="ch" forName="parTx2" refType="h" fact="0.6424"/>
                  <dgm:constr type="w" for="ch" forName="parTx2" refType="w" fact="0.4314"/>
                  <dgm:constr type="h" for="ch" forName="parTx2" refType="h" fact="0.1638"/>
                  <dgm:constr type="ctrX" for="ch" forName="picture2" refType="w" fact="0.4416"/>
                  <dgm:constr type="ctrY" for="ch" forName="picture2" refType="h" fact="0.6234"/>
                  <dgm:constr type="w" for="ch" forName="picture2" refType="w" fact="0.2"/>
                  <dgm:constr type="h" for="ch" forName="picture2" refType="h" fact="0.2832"/>
                  <dgm:constr type="l" for="ch" forName="parTx3" refType="w" fact="0.5886"/>
                  <dgm:constr type="t" for="ch" forName="parTx3" refType="h" fact="0.3198"/>
                  <dgm:constr type="w" for="ch" forName="parTx3" refType="w" fact="0.4314"/>
                  <dgm:constr type="h" for="ch" forName="parTx3" refType="h" fact="0.1638"/>
                  <dgm:constr type="ctrX" for="ch" forName="picture3" refType="w" fact="0.569"/>
                  <dgm:constr type="ctrY" for="ch" forName="picture3" refType="h" fact="0.3008"/>
                  <dgm:constr type="w" for="ch" forName="picture3" refType="w" fact="0.2"/>
                  <dgm:constr type="h" for="ch" forName="picture3" refType="h" fact="0.2832"/>
                </dgm:constrLst>
              </dgm:else>
            </dgm:choose>
          </dgm:if>
          <dgm:else name="Name28">
            <dgm:choose name="Name29">
              <dgm:if name="Name30" axis="des" func="maxDepth" op="gt" val="1">
                <dgm:alg type="composite">
                  <dgm:param type="ar" val="1.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userD" refType="w" fact="0.0162"/>
                  <dgm:constr type="ctrX" for="ch" forName="dot1" refType="w" fact="0.7019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7324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7643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5555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5677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5764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554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5315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509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4865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5315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5315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r" for="ch" forName="parTx1" refType="w" fact="0.8513"/>
                  <dgm:constr type="t" for="ch" forName="parTx1" refType="h" fact="0.8596"/>
                  <dgm:constr type="w" for="ch" forName="parTx1" refType="w" fact="0.3491"/>
                  <dgm:constr type="h" for="ch" forName="parTx1" refType="h" fact="0.1638"/>
                  <dgm:constr type="ctrX" for="ch" forName="picture1" refType="w" fact="0.8672"/>
                  <dgm:constr type="ctrY" for="ch" forName="picture1" refType="h" fact="0.8361"/>
                  <dgm:constr type="w" for="ch" forName="picture1" refType="w" fact="0.1618"/>
                  <dgm:constr type="h" for="ch" forName="picture1" refType="h" fact="0.2832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268"/>
                  <dgm:constr type="t" for="ch" forName="parTx2" refType="h" fact="0.6469"/>
                  <dgm:constr type="w" for="ch" forName="parTx2" refType="w" fact="0.3491"/>
                  <dgm:constr type="h" for="ch" forName="parTx2" refType="h" fact="0.1638"/>
                  <dgm:constr type="ctrX" for="ch" forName="picture2" refType="w" fact="0.6427"/>
                  <dgm:constr type="ctrY" for="ch" forName="picture2" refType="h" fact="0.6234"/>
                  <dgm:constr type="w" for="ch" forName="picture2" refType="w" fact="0.1618"/>
                  <dgm:constr type="h" for="ch" forName="picture2" refType="h" fact="0.2832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5237"/>
                  <dgm:constr type="t" for="ch" forName="parTx3" refType="h" fact="0.3243"/>
                  <dgm:constr type="w" for="ch" forName="parTx3" refType="w" fact="0.3491"/>
                  <dgm:constr type="h" for="ch" forName="parTx3" refType="h" fact="0.1638"/>
                  <dgm:constr type="ctrX" for="ch" forName="picture3" refType="w" fact="0.5396"/>
                  <dgm:constr type="ctrY" for="ch" forName="picture3" refType="h" fact="0.3008"/>
                  <dgm:constr type="w" for="ch" forName="picture3" refType="w" fact="0.1618"/>
                  <dgm:constr type="h" for="ch" forName="picture3" refType="h" fact="0.2832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</dgm:constrLst>
              </dgm:if>
              <dgm:else name="Name31">
                <dgm:alg type="composite">
                  <dgm:param type="ar" val="1.416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userD" refType="w" fact="0.02"/>
                  <dgm:constr type="ctrX" for="ch" forName="dot1" refType="w" fact="0.6316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6693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7088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4506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4658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4766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4488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421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3932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3654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421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421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r" for="ch" forName="parTx1" refType="w" fact="0.8163"/>
                  <dgm:constr type="t" for="ch" forName="parTx1" refType="h" fact="0.8551"/>
                  <dgm:constr type="w" for="ch" forName="parTx1" refType="w" fact="0.4314"/>
                  <dgm:constr type="h" for="ch" forName="parTx1" refType="h" fact="0.1638"/>
                  <dgm:constr type="ctrX" for="ch" forName="picture1" refType="w" fact="0.8359"/>
                  <dgm:constr type="ctrY" for="ch" forName="picture1" refType="h" fact="0.8361"/>
                  <dgm:constr type="w" for="ch" forName="picture1" refType="w" fact="0.2"/>
                  <dgm:constr type="h" for="ch" forName="picture1" refType="h" fact="0.2832"/>
                  <dgm:constr type="r" for="ch" forName="parTx2" refType="w" fact="0.5388"/>
                  <dgm:constr type="t" for="ch" forName="parTx2" refType="h" fact="0.6424"/>
                  <dgm:constr type="w" for="ch" forName="parTx2" refType="w" fact="0.4314"/>
                  <dgm:constr type="h" for="ch" forName="parTx2" refType="h" fact="0.1638"/>
                  <dgm:constr type="ctrX" for="ch" forName="picture2" refType="w" fact="0.5584"/>
                  <dgm:constr type="ctrY" for="ch" forName="picture2" refType="h" fact="0.6234"/>
                  <dgm:constr type="w" for="ch" forName="picture2" refType="w" fact="0.2"/>
                  <dgm:constr type="h" for="ch" forName="picture2" refType="h" fact="0.2832"/>
                  <dgm:constr type="r" for="ch" forName="parTx3" refType="w" fact="0.4114"/>
                  <dgm:constr type="t" for="ch" forName="parTx3" refType="h" fact="0.3198"/>
                  <dgm:constr type="w" for="ch" forName="parTx3" refType="w" fact="0.4314"/>
                  <dgm:constr type="h" for="ch" forName="parTx3" refType="h" fact="0.1638"/>
                  <dgm:constr type="ctrX" for="ch" forName="picture3" refType="w" fact="0.431"/>
                  <dgm:constr type="ctrY" for="ch" forName="picture3" refType="h" fact="0.3008"/>
                  <dgm:constr type="w" for="ch" forName="picture3" refType="w" fact="0.2"/>
                  <dgm:constr type="h" for="ch" forName="picture3" refType="h" fact="0.2832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func="var" arg="dir" op="equ" val="norm">
            <dgm:choose name="Name35">
              <dgm:if name="Name36" axis="des" func="maxDepth" op="gt" val="1">
                <dgm:alg type="composite">
                  <dgm:param type="ar" val="1.5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userD" refType="w" fact="0.0136"/>
                  <dgm:constr type="ctrX" for="ch" forName="dot1" refType="w" fact="0.3253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2949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2635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2313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4675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5486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5267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5462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5657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5851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6046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5657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5657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l" for="ch" forName="parTx1" refType="w" fact="0.1466"/>
                  <dgm:constr type="t" for="ch" forName="parTx1" refType="h" fact="0.9095"/>
                  <dgm:constr type="w" for="ch" forName="parTx1" refType="w" fact="0.294"/>
                  <dgm:constr type="h" for="ch" forName="parTx1" refType="h" fact="0.1222"/>
                  <dgm:constr type="ctrX" for="ch" forName="picture1" refType="w" fact="0.1333"/>
                  <dgm:constr type="ctrY" for="ch" forName="picture1" refType="h" fact="0.8922"/>
                  <dgm:constr type="w" for="ch" forName="picture1" refType="w" fact="0.1363"/>
                  <dgm:constr type="h" for="ch" forName="picture1" refType="h" fact="0.211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105"/>
                  <dgm:constr type="t" for="ch" forName="parTx2" refType="h" fact="0.762"/>
                  <dgm:constr type="w" for="ch" forName="parTx2" refType="w" fact="0.294"/>
                  <dgm:constr type="h" for="ch" forName="parTx2" refType="h" fact="0.1222"/>
                  <dgm:constr type="ctrX" for="ch" forName="picture2" refType="w" fact="0.3972"/>
                  <dgm:constr type="ctrY" for="ch" forName="picture2" refType="h" fact="0.7447"/>
                  <dgm:constr type="w" for="ch" forName="picture2" refType="w" fact="0.1363"/>
                  <dgm:constr type="h" for="ch" forName="picture2" refType="h" fact="0.211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229"/>
                  <dgm:constr type="t" for="ch" forName="parTx3" refType="h" fact="0.5294"/>
                  <dgm:constr type="w" for="ch" forName="parTx3" refType="w" fact="0.294"/>
                  <dgm:constr type="h" for="ch" forName="parTx3" refType="h" fact="0.1222"/>
                  <dgm:constr type="ctrX" for="ch" forName="picture3" refType="w" fact="0.5095"/>
                  <dgm:constr type="ctrY" for="ch" forName="picture3" refType="h" fact="0.5121"/>
                  <dgm:constr type="w" for="ch" forName="picture3" refType="w" fact="0.1363"/>
                  <dgm:constr type="h" for="ch" forName="picture3" refType="h" fact="0.211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722"/>
                  <dgm:constr type="t" for="ch" forName="parTx4" refType="h" fact="0.2523"/>
                  <dgm:constr type="w" for="ch" forName="parTx4" refType="w" fact="0.294"/>
                  <dgm:constr type="h" for="ch" forName="parTx4" refType="h" fact="0.1222"/>
                  <dgm:constr type="ctrX" for="ch" forName="picture4" refType="w" fact="0.5588"/>
                  <dgm:constr type="ctrY" for="ch" forName="picture4" refType="h" fact="0.235"/>
                  <dgm:constr type="w" for="ch" forName="picture4" refType="w" fact="0.1363"/>
                  <dgm:constr type="h" for="ch" forName="picture4" refType="h" fact="0.211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</dgm:constrLst>
              </dgm:if>
              <dgm:else name="Name37">
                <dgm:alg type="composite">
                  <dgm:param type="ar" val="1.26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userD" refType="w" fact="0.0167"/>
                  <dgm:constr type="ctrX" for="ch" forName="dot1" refType="w" fact="0.3978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3606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3223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2829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5717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6709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6441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6679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6917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7155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7394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6917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6917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l" for="ch" forName="parTx1" refType="w" fact="0.1793"/>
                  <dgm:constr type="t" for="ch" forName="parTx1" refType="h" fact="0.9064"/>
                  <dgm:constr type="w" for="ch" forName="parTx1" refType="w" fact="0.3595"/>
                  <dgm:constr type="h" for="ch" forName="parTx1" refType="h" fact="0.1222"/>
                  <dgm:constr type="ctrX" for="ch" forName="picture1" refType="w" fact="0.163"/>
                  <dgm:constr type="ctrY" for="ch" forName="picture1" refType="h" fact="0.8922"/>
                  <dgm:constr type="w" for="ch" forName="picture1" refType="w" fact="0.1667"/>
                  <dgm:constr type="h" for="ch" forName="picture1" refType="h" fact="0.2113"/>
                  <dgm:constr type="l" for="ch" forName="parTx2" refType="w" fact="0.502"/>
                  <dgm:constr type="t" for="ch" forName="parTx2" refType="h" fact="0.7589"/>
                  <dgm:constr type="w" for="ch" forName="parTx2" refType="w" fact="0.3595"/>
                  <dgm:constr type="h" for="ch" forName="parTx2" refType="h" fact="0.1222"/>
                  <dgm:constr type="ctrX" for="ch" forName="picture2" refType="w" fact="0.4857"/>
                  <dgm:constr type="ctrY" for="ch" forName="picture2" refType="h" fact="0.7447"/>
                  <dgm:constr type="w" for="ch" forName="picture2" refType="w" fact="0.1667"/>
                  <dgm:constr type="h" for="ch" forName="picture2" refType="h" fact="0.2113"/>
                  <dgm:constr type="l" for="ch" forName="parTx3" refType="w" fact="0.6394"/>
                  <dgm:constr type="t" for="ch" forName="parTx3" refType="h" fact="0.5263"/>
                  <dgm:constr type="w" for="ch" forName="parTx3" refType="w" fact="0.3595"/>
                  <dgm:constr type="h" for="ch" forName="parTx3" refType="h" fact="0.1222"/>
                  <dgm:constr type="ctrX" for="ch" forName="picture3" refType="w" fact="0.6231"/>
                  <dgm:constr type="ctrY" for="ch" forName="picture3" refType="h" fact="0.5121"/>
                  <dgm:constr type="w" for="ch" forName="picture3" refType="w" fact="0.1667"/>
                  <dgm:constr type="h" for="ch" forName="picture3" refType="h" fact="0.2113"/>
                  <dgm:constr type="l" for="ch" forName="parTx4" refType="w" fact="0.6997"/>
                  <dgm:constr type="t" for="ch" forName="parTx4" refType="h" fact="0.2492"/>
                  <dgm:constr type="w" for="ch" forName="parTx4" refType="w" fact="0.3595"/>
                  <dgm:constr type="h" for="ch" forName="parTx4" refType="h" fact="0.1222"/>
                  <dgm:constr type="ctrX" for="ch" forName="picture4" refType="w" fact="0.6834"/>
                  <dgm:constr type="ctrY" for="ch" forName="picture4" refType="h" fact="0.235"/>
                  <dgm:constr type="w" for="ch" forName="picture4" refType="w" fact="0.1667"/>
                  <dgm:constr type="h" for="ch" forName="picture4" refType="h" fact="0.2113"/>
                </dgm:constrLst>
              </dgm:else>
            </dgm:choose>
          </dgm:if>
          <dgm:else name="Name38">
            <dgm:choose name="Name39">
              <dgm:if name="Name40" axis="des" func="maxDepth" op="gt" val="1">
                <dgm:alg type="composite">
                  <dgm:param type="ar" val="1.5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userD" refType="w" fact="0.0136"/>
                  <dgm:constr type="ctrX" for="ch" forName="dot1" refType="w" fact="0.6747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7051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7365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7687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5325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4514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4733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4538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4343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4149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3954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4343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4343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r" for="ch" forName="parTx1" refType="w" fact="0.8534"/>
                  <dgm:constr type="t" for="ch" forName="parTx1" refType="h" fact="0.9095"/>
                  <dgm:constr type="w" for="ch" forName="parTx1" refType="w" fact="0.294"/>
                  <dgm:constr type="h" for="ch" forName="parTx1" refType="h" fact="0.1222"/>
                  <dgm:constr type="ctrX" for="ch" forName="picture1" refType="w" fact="0.8667"/>
                  <dgm:constr type="ctrY" for="ch" forName="picture1" refType="h" fact="0.8922"/>
                  <dgm:constr type="w" for="ch" forName="picture1" refType="w" fact="0.1363"/>
                  <dgm:constr type="h" for="ch" forName="picture1" refType="h" fact="0.211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895"/>
                  <dgm:constr type="t" for="ch" forName="parTx2" refType="h" fact="0.762"/>
                  <dgm:constr type="w" for="ch" forName="parTx2" refType="w" fact="0.294"/>
                  <dgm:constr type="h" for="ch" forName="parTx2" refType="h" fact="0.1222"/>
                  <dgm:constr type="ctrX" for="ch" forName="picture2" refType="w" fact="0.6028"/>
                  <dgm:constr type="ctrY" for="ch" forName="picture2" refType="h" fact="0.7447"/>
                  <dgm:constr type="w" for="ch" forName="picture2" refType="w" fact="0.1363"/>
                  <dgm:constr type="h" for="ch" forName="picture2" refType="h" fact="0.211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771"/>
                  <dgm:constr type="t" for="ch" forName="parTx3" refType="h" fact="0.5294"/>
                  <dgm:constr type="w" for="ch" forName="parTx3" refType="w" fact="0.294"/>
                  <dgm:constr type="h" for="ch" forName="parTx3" refType="h" fact="0.1222"/>
                  <dgm:constr type="ctrX" for="ch" forName="picture3" refType="w" fact="0.4905"/>
                  <dgm:constr type="ctrY" for="ch" forName="picture3" refType="h" fact="0.5121"/>
                  <dgm:constr type="w" for="ch" forName="picture3" refType="w" fact="0.1363"/>
                  <dgm:constr type="h" for="ch" forName="picture3" refType="h" fact="0.211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278"/>
                  <dgm:constr type="t" for="ch" forName="parTx4" refType="h" fact="0.2523"/>
                  <dgm:constr type="w" for="ch" forName="parTx4" refType="w" fact="0.294"/>
                  <dgm:constr type="h" for="ch" forName="parTx4" refType="h" fact="0.1222"/>
                  <dgm:constr type="ctrX" for="ch" forName="picture4" refType="w" fact="0.4412"/>
                  <dgm:constr type="ctrY" for="ch" forName="picture4" refType="h" fact="0.235"/>
                  <dgm:constr type="w" for="ch" forName="picture4" refType="w" fact="0.1363"/>
                  <dgm:constr type="h" for="ch" forName="picture4" refType="h" fact="0.211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</dgm:constrLst>
              </dgm:if>
              <dgm:else name="Name41">
                <dgm:alg type="composite">
                  <dgm:param type="ar" val="1.26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userD" refType="w" fact="0.0167"/>
                  <dgm:constr type="ctrX" for="ch" forName="dot1" refType="w" fact="0.6022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6394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6777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7171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4283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3291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3559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3321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3083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2845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2606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3083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3083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r" for="ch" forName="parTx1" refType="w" fact="0.8207"/>
                  <dgm:constr type="t" for="ch" forName="parTx1" refType="h" fact="0.9064"/>
                  <dgm:constr type="w" for="ch" forName="parTx1" refType="w" fact="0.3595"/>
                  <dgm:constr type="h" for="ch" forName="parTx1" refType="h" fact="0.1222"/>
                  <dgm:constr type="ctrX" for="ch" forName="picture1" refType="w" fact="0.837"/>
                  <dgm:constr type="ctrY" for="ch" forName="picture1" refType="h" fact="0.8922"/>
                  <dgm:constr type="w" for="ch" forName="picture1" refType="w" fact="0.1667"/>
                  <dgm:constr type="h" for="ch" forName="picture1" refType="h" fact="0.2113"/>
                  <dgm:constr type="r" for="ch" forName="parTx2" refType="w" fact="0.498"/>
                  <dgm:constr type="t" for="ch" forName="parTx2" refType="h" fact="0.7589"/>
                  <dgm:constr type="w" for="ch" forName="parTx2" refType="w" fact="0.3595"/>
                  <dgm:constr type="h" for="ch" forName="parTx2" refType="h" fact="0.1222"/>
                  <dgm:constr type="ctrX" for="ch" forName="picture2" refType="w" fact="0.5143"/>
                  <dgm:constr type="ctrY" for="ch" forName="picture2" refType="h" fact="0.7447"/>
                  <dgm:constr type="w" for="ch" forName="picture2" refType="w" fact="0.1667"/>
                  <dgm:constr type="h" for="ch" forName="picture2" refType="h" fact="0.2113"/>
                  <dgm:constr type="r" for="ch" forName="parTx3" refType="w" fact="0.3606"/>
                  <dgm:constr type="t" for="ch" forName="parTx3" refType="h" fact="0.5263"/>
                  <dgm:constr type="w" for="ch" forName="parTx3" refType="w" fact="0.3595"/>
                  <dgm:constr type="h" for="ch" forName="parTx3" refType="h" fact="0.1222"/>
                  <dgm:constr type="ctrX" for="ch" forName="picture3" refType="w" fact="0.3769"/>
                  <dgm:constr type="ctrY" for="ch" forName="picture3" refType="h" fact="0.5121"/>
                  <dgm:constr type="w" for="ch" forName="picture3" refType="w" fact="0.1667"/>
                  <dgm:constr type="h" for="ch" forName="picture3" refType="h" fact="0.2113"/>
                  <dgm:constr type="r" for="ch" forName="parTx4" refType="w" fact="0.3003"/>
                  <dgm:constr type="t" for="ch" forName="parTx4" refType="h" fact="0.2492"/>
                  <dgm:constr type="w" for="ch" forName="parTx4" refType="w" fact="0.3595"/>
                  <dgm:constr type="h" for="ch" forName="parTx4" refType="h" fact="0.1222"/>
                  <dgm:constr type="ctrX" for="ch" forName="picture4" refType="w" fact="0.3166"/>
                  <dgm:constr type="ctrY" for="ch" forName="picture4" refType="h" fact="0.235"/>
                  <dgm:constr type="w" for="ch" forName="picture4" refType="w" fact="0.1667"/>
                  <dgm:constr type="h" for="ch" forName="picture4" refType="h" fact="0.2113"/>
                </dgm:constrLst>
              </dgm:else>
            </dgm:choose>
          </dgm:else>
        </dgm:choose>
      </dgm:if>
      <dgm:if name="Name42" axis="ch" ptType="node" func="cnt" op="equ" val="5">
        <dgm:choose name="Name43">
          <dgm:if name="Name44" func="var" arg="dir" op="equ" val="norm">
            <dgm:choose name="Name45">
              <dgm:if name="Name46" axis="des" func="maxDepth" op="gt" val="1">
                <dgm:alg type="composite">
                  <dgm:param type="ar" val="1.4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userD" refType="w" fact="0.0118"/>
                  <dgm:constr type="ctrX" for="ch" forName="dot1" refType="w" fact="0.3263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3001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2733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2462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4691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4484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5549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601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5779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5951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6123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6295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6467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6123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6123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l" for="ch" forName="parTx1" refType="w" fact="0.1746"/>
                  <dgm:constr type="t" for="ch" forName="parTx1" refType="h" fact="0.9304"/>
                  <dgm:constr type="w" for="ch" forName="parTx1" refType="w" fact="0.2544"/>
                  <dgm:constr type="h" for="ch" forName="parTx1" refType="h" fact="0.0962"/>
                  <dgm:constr type="ctrX" for="ch" forName="picture1" refType="w" fact="0.1631"/>
                  <dgm:constr type="ctrY" for="ch" forName="picture1" refType="h" fact="0.9169"/>
                  <dgm:constr type="w" for="ch" forName="picture1" refType="w" fact="0.118"/>
                  <dgm:constr type="h" for="ch" forName="picture1" refType="h" fact="0.166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982"/>
                  <dgm:constr type="t" for="ch" forName="parTx2" refType="h" fact="0.8167"/>
                  <dgm:constr type="w" for="ch" forName="parTx2" refType="w" fact="0.2544"/>
                  <dgm:constr type="h" for="ch" forName="parTx2" refType="h" fact="0.0962"/>
                  <dgm:constr type="ctrX" for="ch" forName="picture2" refType="w" fact="0.3866"/>
                  <dgm:constr type="ctrY" for="ch" forName="picture2" refType="h" fact="0.8032"/>
                  <dgm:constr type="w" for="ch" forName="picture2" refType="w" fact="0.118"/>
                  <dgm:constr type="h" for="ch" forName="picture2" refType="h" fact="0.166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194"/>
                  <dgm:constr type="t" for="ch" forName="parTx3" refType="h" fact="0.6524"/>
                  <dgm:constr type="w" for="ch" forName="parTx3" refType="w" fact="0.2544"/>
                  <dgm:constr type="h" for="ch" forName="parTx3" refType="h" fact="0.0962"/>
                  <dgm:constr type="ctrX" for="ch" forName="picture3" refType="w" fact="0.5078"/>
                  <dgm:constr type="ctrY" for="ch" forName="picture3" refType="h" fact="0.6389"/>
                  <dgm:constr type="w" for="ch" forName="picture3" refType="w" fact="0.118"/>
                  <dgm:constr type="h" for="ch" forName="picture3" refType="h" fact="0.166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827"/>
                  <dgm:constr type="t" for="ch" forName="parTx4" refType="h" fact="0.4412"/>
                  <dgm:constr type="w" for="ch" forName="parTx4" refType="w" fact="0.2544"/>
                  <dgm:constr type="h" for="ch" forName="parTx4" refType="h" fact="0.0962"/>
                  <dgm:constr type="ctrX" for="ch" forName="picture4" refType="w" fact="0.5712"/>
                  <dgm:constr type="ctrY" for="ch" forName="picture4" refType="h" fact="0.4277"/>
                  <dgm:constr type="w" for="ch" forName="picture4" refType="w" fact="0.118"/>
                  <dgm:constr type="h" for="ch" forName="picture4" refType="h" fact="0.166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18"/>
                  <dgm:constr type="t" for="ch" forName="parTx5" refType="h" fact="0.2262"/>
                  <dgm:constr type="w" for="ch" forName="parTx5" refType="w" fact="0.2544"/>
                  <dgm:constr type="h" for="ch" forName="parTx5" refType="h" fact="0.0962"/>
                  <dgm:constr type="ctrX" for="ch" forName="picture5" refType="w" fact="0.6064"/>
                  <dgm:constr type="ctrY" for="ch" forName="picture5" refType="h" fact="0.2127"/>
                  <dgm:constr type="w" for="ch" forName="picture5" refType="w" fact="0.118"/>
                  <dgm:constr type="h" for="ch" forName="picture5" refType="h" fact="0.1663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</dgm:constrLst>
              </dgm:if>
              <dgm:else name="Name47">
                <dgm:alg type="composite">
                  <dgm:param type="ar" val="1.164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userD" refType="w" fact="0.0143"/>
                  <dgm:constr type="ctrX" for="ch" forName="dot1" refType="w" fact="0.3951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3634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331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2981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5681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543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672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7278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6999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7207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7415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7624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7832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7415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7415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l" for="ch" forName="parTx1" refType="w" fact="0.2115"/>
                  <dgm:constr type="t" for="ch" forName="parTx1" refType="h" fact="0.928"/>
                  <dgm:constr type="w" for="ch" forName="parTx1" refType="w" fact="0.3081"/>
                  <dgm:constr type="h" for="ch" forName="parTx1" refType="h" fact="0.0962"/>
                  <dgm:constr type="ctrX" for="ch" forName="picture1" refType="w" fact="0.1975"/>
                  <dgm:constr type="ctrY" for="ch" forName="picture1" refType="h" fact="0.9169"/>
                  <dgm:constr type="w" for="ch" forName="picture1" refType="w" fact="0.1429"/>
                  <dgm:constr type="h" for="ch" forName="picture1" refType="h" fact="0.1663"/>
                  <dgm:constr type="l" for="ch" forName="parTx2" refType="w" fact="0.4822"/>
                  <dgm:constr type="t" for="ch" forName="parTx2" refType="h" fact="0.8143"/>
                  <dgm:constr type="w" for="ch" forName="parTx2" refType="w" fact="0.3081"/>
                  <dgm:constr type="h" for="ch" forName="parTx2" refType="h" fact="0.0962"/>
                  <dgm:constr type="ctrX" for="ch" forName="picture2" refType="w" fact="0.4682"/>
                  <dgm:constr type="ctrY" for="ch" forName="picture2" refType="h" fact="0.8032"/>
                  <dgm:constr type="w" for="ch" forName="picture2" refType="w" fact="0.1429"/>
                  <dgm:constr type="h" for="ch" forName="picture2" refType="h" fact="0.1663"/>
                  <dgm:constr type="l" for="ch" forName="parTx3" refType="w" fact="0.629"/>
                  <dgm:constr type="t" for="ch" forName="parTx3" refType="h" fact="0.65"/>
                  <dgm:constr type="w" for="ch" forName="parTx3" refType="w" fact="0.3081"/>
                  <dgm:constr type="h" for="ch" forName="parTx3" refType="h" fact="0.0962"/>
                  <dgm:constr type="ctrX" for="ch" forName="picture3" refType="w" fact="0.615"/>
                  <dgm:constr type="ctrY" for="ch" forName="picture3" refType="h" fact="0.6389"/>
                  <dgm:constr type="w" for="ch" forName="picture3" refType="w" fact="0.1429"/>
                  <dgm:constr type="h" for="ch" forName="picture3" refType="h" fact="0.1663"/>
                  <dgm:constr type="l" for="ch" forName="parTx4" refType="w" fact="0.7057"/>
                  <dgm:constr type="t" for="ch" forName="parTx4" refType="h" fact="0.4388"/>
                  <dgm:constr type="w" for="ch" forName="parTx4" refType="w" fact="0.3081"/>
                  <dgm:constr type="h" for="ch" forName="parTx4" refType="h" fact="0.0962"/>
                  <dgm:constr type="ctrX" for="ch" forName="picture4" refType="w" fact="0.6917"/>
                  <dgm:constr type="ctrY" for="ch" forName="picture4" refType="h" fact="0.4277"/>
                  <dgm:constr type="w" for="ch" forName="picture4" refType="w" fact="0.1429"/>
                  <dgm:constr type="h" for="ch" forName="picture4" refType="h" fact="0.1663"/>
                  <dgm:constr type="l" for="ch" forName="parTx5" refType="w" fact="0.7484"/>
                  <dgm:constr type="t" for="ch" forName="parTx5" refType="h" fact="0.2238"/>
                  <dgm:constr type="w" for="ch" forName="parTx5" refType="w" fact="0.3081"/>
                  <dgm:constr type="h" for="ch" forName="parTx5" refType="h" fact="0.0962"/>
                  <dgm:constr type="ctrX" for="ch" forName="picture5" refType="w" fact="0.7344"/>
                  <dgm:constr type="ctrY" for="ch" forName="picture5" refType="h" fact="0.2127"/>
                  <dgm:constr type="w" for="ch" forName="picture5" refType="w" fact="0.1429"/>
                  <dgm:constr type="h" for="ch" forName="picture5" refType="h" fact="0.1663"/>
                </dgm:constrLst>
              </dgm:else>
            </dgm:choose>
          </dgm:if>
          <dgm:else name="Name48">
            <dgm:choose name="Name49">
              <dgm:if name="Name50" axis="des" func="maxDepth" op="gt" val="1">
                <dgm:alg type="composite">
                  <dgm:param type="ar" val="1.4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userD" refType="w" fact="0.0118"/>
                  <dgm:constr type="ctrX" for="ch" forName="dot1" refType="w" fact="0.6737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6999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7267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7538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5309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5516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4451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399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4221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4049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3877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3705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3533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3877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3877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r" for="ch" forName="parTx1" refType="w" fact="0.8254"/>
                  <dgm:constr type="t" for="ch" forName="parTx1" refType="h" fact="0.9304"/>
                  <dgm:constr type="w" for="ch" forName="parTx1" refType="w" fact="0.2544"/>
                  <dgm:constr type="h" for="ch" forName="parTx1" refType="h" fact="0.0962"/>
                  <dgm:constr type="ctrX" for="ch" forName="picture1" refType="w" fact="0.8369"/>
                  <dgm:constr type="ctrY" for="ch" forName="picture1" refType="h" fact="0.9169"/>
                  <dgm:constr type="w" for="ch" forName="picture1" refType="w" fact="0.118"/>
                  <dgm:constr type="h" for="ch" forName="picture1" refType="h" fact="0.166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018"/>
                  <dgm:constr type="t" for="ch" forName="parTx2" refType="h" fact="0.8167"/>
                  <dgm:constr type="w" for="ch" forName="parTx2" refType="w" fact="0.2544"/>
                  <dgm:constr type="h" for="ch" forName="parTx2" refType="h" fact="0.0962"/>
                  <dgm:constr type="ctrX" for="ch" forName="picture2" refType="w" fact="0.6134"/>
                  <dgm:constr type="ctrY" for="ch" forName="picture2" refType="h" fact="0.8032"/>
                  <dgm:constr type="w" for="ch" forName="picture2" refType="w" fact="0.118"/>
                  <dgm:constr type="h" for="ch" forName="picture2" refType="h" fact="0.166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806"/>
                  <dgm:constr type="t" for="ch" forName="parTx3" refType="h" fact="0.6524"/>
                  <dgm:constr type="w" for="ch" forName="parTx3" refType="w" fact="0.2544"/>
                  <dgm:constr type="h" for="ch" forName="parTx3" refType="h" fact="0.0962"/>
                  <dgm:constr type="ctrX" for="ch" forName="picture3" refType="w" fact="0.4922"/>
                  <dgm:constr type="ctrY" for="ch" forName="picture3" refType="h" fact="0.6389"/>
                  <dgm:constr type="w" for="ch" forName="picture3" refType="w" fact="0.118"/>
                  <dgm:constr type="h" for="ch" forName="picture3" refType="h" fact="0.166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173"/>
                  <dgm:constr type="t" for="ch" forName="parTx4" refType="h" fact="0.4412"/>
                  <dgm:constr type="w" for="ch" forName="parTx4" refType="w" fact="0.2544"/>
                  <dgm:constr type="h" for="ch" forName="parTx4" refType="h" fact="0.0962"/>
                  <dgm:constr type="ctrX" for="ch" forName="picture4" refType="w" fact="0.4288"/>
                  <dgm:constr type="ctrY" for="ch" forName="picture4" refType="h" fact="0.4277"/>
                  <dgm:constr type="w" for="ch" forName="picture4" refType="w" fact="0.118"/>
                  <dgm:constr type="h" for="ch" forName="picture4" refType="h" fact="0.166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82"/>
                  <dgm:constr type="t" for="ch" forName="parTx5" refType="h" fact="0.2262"/>
                  <dgm:constr type="w" for="ch" forName="parTx5" refType="w" fact="0.2544"/>
                  <dgm:constr type="h" for="ch" forName="parTx5" refType="h" fact="0.0962"/>
                  <dgm:constr type="ctrX" for="ch" forName="picture5" refType="w" fact="0.3936"/>
                  <dgm:constr type="ctrY" for="ch" forName="picture5" refType="h" fact="0.2127"/>
                  <dgm:constr type="w" for="ch" forName="picture5" refType="w" fact="0.118"/>
                  <dgm:constr type="h" for="ch" forName="picture5" refType="h" fact="0.1663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</dgm:constrLst>
              </dgm:if>
              <dgm:else name="Name51">
                <dgm:alg type="composite">
                  <dgm:param type="ar" val="1.164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userD" refType="w" fact="0.0143"/>
                  <dgm:constr type="ctrX" for="ch" forName="dot1" refType="w" fact="0.6049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6366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669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7019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4319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457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328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2722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3001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2793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2585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2376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2168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2585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2585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r" for="ch" forName="parTx1" refType="w" fact="0.7885"/>
                  <dgm:constr type="t" for="ch" forName="parTx1" refType="h" fact="0.928"/>
                  <dgm:constr type="w" for="ch" forName="parTx1" refType="w" fact="0.3081"/>
                  <dgm:constr type="h" for="ch" forName="parTx1" refType="h" fact="0.0962"/>
                  <dgm:constr type="ctrX" for="ch" forName="picture1" refType="w" fact="0.8025"/>
                  <dgm:constr type="ctrY" for="ch" forName="picture1" refType="h" fact="0.9169"/>
                  <dgm:constr type="w" for="ch" forName="picture1" refType="w" fact="0.1429"/>
                  <dgm:constr type="h" for="ch" forName="picture1" refType="h" fact="0.1663"/>
                  <dgm:constr type="r" for="ch" forName="parTx2" refType="w" fact="0.5178"/>
                  <dgm:constr type="t" for="ch" forName="parTx2" refType="h" fact="0.8143"/>
                  <dgm:constr type="w" for="ch" forName="parTx2" refType="w" fact="0.3081"/>
                  <dgm:constr type="h" for="ch" forName="parTx2" refType="h" fact="0.0962"/>
                  <dgm:constr type="ctrX" for="ch" forName="picture2" refType="w" fact="0.5318"/>
                  <dgm:constr type="ctrY" for="ch" forName="picture2" refType="h" fact="0.8032"/>
                  <dgm:constr type="w" for="ch" forName="picture2" refType="w" fact="0.1429"/>
                  <dgm:constr type="h" for="ch" forName="picture2" refType="h" fact="0.1663"/>
                  <dgm:constr type="r" for="ch" forName="parTx3" refType="w" fact="0.371"/>
                  <dgm:constr type="t" for="ch" forName="parTx3" refType="h" fact="0.65"/>
                  <dgm:constr type="w" for="ch" forName="parTx3" refType="w" fact="0.3081"/>
                  <dgm:constr type="h" for="ch" forName="parTx3" refType="h" fact="0.0962"/>
                  <dgm:constr type="ctrX" for="ch" forName="picture3" refType="w" fact="0.385"/>
                  <dgm:constr type="ctrY" for="ch" forName="picture3" refType="h" fact="0.6389"/>
                  <dgm:constr type="w" for="ch" forName="picture3" refType="w" fact="0.1429"/>
                  <dgm:constr type="h" for="ch" forName="picture3" refType="h" fact="0.1663"/>
                  <dgm:constr type="r" for="ch" forName="parTx4" refType="w" fact="0.2943"/>
                  <dgm:constr type="t" for="ch" forName="parTx4" refType="h" fact="0.4388"/>
                  <dgm:constr type="w" for="ch" forName="parTx4" refType="w" fact="0.3081"/>
                  <dgm:constr type="h" for="ch" forName="parTx4" refType="h" fact="0.0962"/>
                  <dgm:constr type="ctrX" for="ch" forName="picture4" refType="w" fact="0.3083"/>
                  <dgm:constr type="ctrY" for="ch" forName="picture4" refType="h" fact="0.4277"/>
                  <dgm:constr type="w" for="ch" forName="picture4" refType="w" fact="0.1429"/>
                  <dgm:constr type="h" for="ch" forName="picture4" refType="h" fact="0.1663"/>
                  <dgm:constr type="r" for="ch" forName="parTx5" refType="w" fact="0.2516"/>
                  <dgm:constr type="t" for="ch" forName="parTx5" refType="h" fact="0.2238"/>
                  <dgm:constr type="w" for="ch" forName="parTx5" refType="w" fact="0.3081"/>
                  <dgm:constr type="h" for="ch" forName="parTx5" refType="h" fact="0.0962"/>
                  <dgm:constr type="ctrX" for="ch" forName="picture5" refType="w" fact="0.2656"/>
                  <dgm:constr type="ctrY" for="ch" forName="picture5" refType="h" fact="0.2127"/>
                  <dgm:constr type="w" for="ch" forName="picture5" refType="w" fact="0.1429"/>
                  <dgm:constr type="h" for="ch" forName="picture5" refType="h" fact="0.1663"/>
                </dgm:constrLst>
              </dgm:else>
            </dgm:choose>
          </dgm:else>
        </dgm:choose>
      </dgm:if>
      <dgm:if name="Name52" axis="ch" ptType="node" func="cnt" op="equ" val="6">
        <dgm:choose name="Name53">
          <dgm:if name="Name54" func="var" arg="dir" op="equ" val="norm">
            <dgm:choose name="Name55">
              <dgm:if name="Name56" axis="des" func="maxDepth" op="gt" val="1">
                <dgm:alg type="composite">
                  <dgm:param type="ar" val="1.3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userD" refType="w" fact="0.0105"/>
                  <dgm:constr type="ctrX" for="ch" forName="dot1" refType="w" fact="0.3608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3384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3155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2923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2688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4883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4695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5696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6247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6509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6281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6437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6593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675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6906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6593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6593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l" for="ch" forName="parTx1" refType="w" fact="0.2091"/>
                  <dgm:constr type="t" for="ch" forName="parTx1" refType="h" fact="0.9433"/>
                  <dgm:constr type="w" for="ch" forName="parTx1" refType="w" fact="0.2275"/>
                  <dgm:constr type="h" for="ch" forName="parTx1" refType="h" fact="0.0811"/>
                  <dgm:constr type="ctrX" for="ch" forName="picture1" refType="w" fact="0.1988"/>
                  <dgm:constr type="ctrY" for="ch" forName="picture1" refType="h" fact="0.9322"/>
                  <dgm:constr type="w" for="ch" forName="picture1" refType="w" fact="0.1055"/>
                  <dgm:constr type="h" for="ch" forName="picture1" refType="h" fact="0.140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273"/>
                  <dgm:constr type="t" for="ch" forName="parTx2" refType="h" fact="0.8468"/>
                  <dgm:constr type="w" for="ch" forName="parTx2" refType="w" fact="0.2275"/>
                  <dgm:constr type="h" for="ch" forName="parTx2" refType="h" fact="0.0811"/>
                  <dgm:constr type="ctrX" for="ch" forName="picture2" refType="w" fact="0.4169"/>
                  <dgm:constr type="ctrY" for="ch" forName="picture2" refType="h" fact="0.8357"/>
                  <dgm:constr type="w" for="ch" forName="picture2" refType="w" fact="0.1055"/>
                  <dgm:constr type="h" for="ch" forName="picture2" refType="h" fact="0.140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349"/>
                  <dgm:constr type="t" for="ch" forName="parTx3" refType="h" fact="0.7023"/>
                  <dgm:constr type="w" for="ch" forName="parTx3" refType="w" fact="0.2275"/>
                  <dgm:constr type="h" for="ch" forName="parTx3" refType="h" fact="0.0811"/>
                  <dgm:constr type="ctrX" for="ch" forName="picture3" refType="w" fact="0.5245"/>
                  <dgm:constr type="ctrY" for="ch" forName="picture3" refType="h" fact="0.6912"/>
                  <dgm:constr type="w" for="ch" forName="picture3" refType="w" fact="0.1055"/>
                  <dgm:constr type="h" for="ch" forName="picture3" refType="h" fact="0.140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998"/>
                  <dgm:constr type="t" for="ch" forName="parTx4" refType="h" fact="0.5441"/>
                  <dgm:constr type="w" for="ch" forName="parTx4" refType="w" fact="0.2275"/>
                  <dgm:constr type="h" for="ch" forName="parTx4" refType="h" fact="0.0811"/>
                  <dgm:constr type="ctrX" for="ch" forName="picture4" refType="w" fact="0.5894"/>
                  <dgm:constr type="ctrY" for="ch" forName="picture4" refType="h" fact="0.533"/>
                  <dgm:constr type="w" for="ch" forName="picture4" refType="w" fact="0.1055"/>
                  <dgm:constr type="h" for="ch" forName="picture4" refType="h" fact="0.140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416"/>
                  <dgm:constr type="t" for="ch" forName="parTx5" refType="h" fact="0.3737"/>
                  <dgm:constr type="w" for="ch" forName="parTx5" refType="w" fact="0.2275"/>
                  <dgm:constr type="h" for="ch" forName="parTx5" refType="h" fact="0.0811"/>
                  <dgm:constr type="ctrX" for="ch" forName="picture5" refType="w" fact="0.6313"/>
                  <dgm:constr type="ctrY" for="ch" forName="picture5" refType="h" fact="0.3626"/>
                  <dgm:constr type="w" for="ch" forName="picture5" refType="w" fact="0.1055"/>
                  <dgm:constr type="h" for="ch" forName="picture5" refType="h" fact="0.1403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  <dgm:constr type="l" for="ch" forName="parTx6" refType="w" fact="0.6644"/>
                  <dgm:constr type="t" for="ch" forName="parTx6" refType="h" fact="0.2061"/>
                  <dgm:constr type="w" for="ch" forName="parTx6" refType="w" fact="0.2275"/>
                  <dgm:constr type="h" for="ch" forName="parTx6" refType="h" fact="0.0811"/>
                  <dgm:constr type="ctrX" for="ch" forName="picture6" refType="w" fact="0.6541"/>
                  <dgm:constr type="ctrY" for="ch" forName="picture6" refType="h" fact="0.195"/>
                  <dgm:constr type="w" for="ch" forName="picture6" refType="w" fact="0.1055"/>
                  <dgm:constr type="h" for="ch" forName="picture6" refType="h" fact="0.1403"/>
                  <dgm:constr type="l" for="ch" forName="desTx6" refType="r" refFor="ch" refForName="parTx6"/>
                  <dgm:constr type="r" for="ch" forName="desTx6" refType="w"/>
                  <dgm:constr type="t" for="ch" forName="desTx6" refType="t" refFor="ch" refForName="parTx6"/>
                  <dgm:constr type="h" for="ch" forName="desTx6" refType="h" refFor="ch" refForName="parTx6"/>
                </dgm:constrLst>
              </dgm:if>
              <dgm:else name="Name57">
                <dgm:alg type="composite">
                  <dgm:param type="ar" val="1.122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userD" refType="w" fact="0.0125"/>
                  <dgm:constr type="ctrX" for="ch" forName="dot1" refType="w" fact="0.4276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401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3739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3464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3186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5786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5564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675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7403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7714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7443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7628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7814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7999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8184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7814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7814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l" for="ch" forName="parTx1" refType="w" fact="0.2479"/>
                  <dgm:constr type="t" for="ch" forName="parTx1" refType="h" fact="0.9416"/>
                  <dgm:constr type="w" for="ch" forName="parTx1" refType="w" fact="0.2696"/>
                  <dgm:constr type="h" for="ch" forName="parTx1" refType="h" fact="0.0811"/>
                  <dgm:constr type="ctrX" for="ch" forName="picture1" refType="w" fact="0.2356"/>
                  <dgm:constr type="ctrY" for="ch" forName="picture1" refType="h" fact="0.9322"/>
                  <dgm:constr type="w" for="ch" forName="picture1" refType="w" fact="0.125"/>
                  <dgm:constr type="h" for="ch" forName="picture1" refType="h" fact="0.1403"/>
                  <dgm:constr type="l" for="ch" forName="parTx2" refType="w" fact="0.5064"/>
                  <dgm:constr type="t" for="ch" forName="parTx2" refType="h" fact="0.8451"/>
                  <dgm:constr type="w" for="ch" forName="parTx2" refType="w" fact="0.2696"/>
                  <dgm:constr type="h" for="ch" forName="parTx2" refType="h" fact="0.0811"/>
                  <dgm:constr type="ctrX" for="ch" forName="picture2" refType="w" fact="0.4941"/>
                  <dgm:constr type="ctrY" for="ch" forName="picture2" refType="h" fact="0.8357"/>
                  <dgm:constr type="w" for="ch" forName="picture2" refType="w" fact="0.125"/>
                  <dgm:constr type="h" for="ch" forName="picture2" refType="h" fact="0.1403"/>
                  <dgm:constr type="l" for="ch" forName="parTx3" refType="w" fact="0.6339"/>
                  <dgm:constr type="t" for="ch" forName="parTx3" refType="h" fact="0.7006"/>
                  <dgm:constr type="w" for="ch" forName="parTx3" refType="w" fact="0.2696"/>
                  <dgm:constr type="h" for="ch" forName="parTx3" refType="h" fact="0.0811"/>
                  <dgm:constr type="ctrX" for="ch" forName="picture3" refType="w" fact="0.6216"/>
                  <dgm:constr type="ctrY" for="ch" forName="picture3" refType="h" fact="0.6912"/>
                  <dgm:constr type="w" for="ch" forName="picture3" refType="w" fact="0.125"/>
                  <dgm:constr type="h" for="ch" forName="picture3" refType="h" fact="0.1403"/>
                  <dgm:constr type="l" for="ch" forName="parTx4" refType="w" fact="0.7108"/>
                  <dgm:constr type="t" for="ch" forName="parTx4" refType="h" fact="0.5424"/>
                  <dgm:constr type="w" for="ch" forName="parTx4" refType="w" fact="0.2696"/>
                  <dgm:constr type="h" for="ch" forName="parTx4" refType="h" fact="0.0811"/>
                  <dgm:constr type="ctrX" for="ch" forName="picture4" refType="w" fact="0.6985"/>
                  <dgm:constr type="ctrY" for="ch" forName="picture4" refType="h" fact="0.533"/>
                  <dgm:constr type="w" for="ch" forName="picture4" refType="w" fact="0.125"/>
                  <dgm:constr type="h" for="ch" forName="picture4" refType="h" fact="0.1403"/>
                  <dgm:constr type="l" for="ch" forName="parTx5" refType="w" fact="0.7604"/>
                  <dgm:constr type="t" for="ch" forName="parTx5" refType="h" fact="0.372"/>
                  <dgm:constr type="w" for="ch" forName="parTx5" refType="w" fact="0.2696"/>
                  <dgm:constr type="h" for="ch" forName="parTx5" refType="h" fact="0.0811"/>
                  <dgm:constr type="ctrX" for="ch" forName="picture5" refType="w" fact="0.7481"/>
                  <dgm:constr type="ctrY" for="ch" forName="picture5" refType="h" fact="0.3626"/>
                  <dgm:constr type="w" for="ch" forName="picture5" refType="w" fact="0.125"/>
                  <dgm:constr type="h" for="ch" forName="picture5" refType="h" fact="0.1403"/>
                  <dgm:constr type="l" for="ch" forName="parTx6" refType="w" fact="0.7874"/>
                  <dgm:constr type="t" for="ch" forName="parTx6" refType="h" fact="0.2044"/>
                  <dgm:constr type="w" for="ch" forName="parTx6" refType="w" fact="0.2696"/>
                  <dgm:constr type="h" for="ch" forName="parTx6" refType="h" fact="0.0811"/>
                  <dgm:constr type="ctrX" for="ch" forName="picture6" refType="w" fact="0.7751"/>
                  <dgm:constr type="ctrY" for="ch" forName="picture6" refType="h" fact="0.195"/>
                  <dgm:constr type="w" for="ch" forName="picture6" refType="w" fact="0.125"/>
                  <dgm:constr type="h" for="ch" forName="picture6" refType="h" fact="0.1403"/>
                </dgm:constrLst>
              </dgm:else>
            </dgm:choose>
          </dgm:if>
          <dgm:else name="Name58">
            <dgm:choose name="Name59">
              <dgm:if name="Name60" axis="des" func="maxDepth" op="gt" val="1">
                <dgm:alg type="composite">
                  <dgm:param type="ar" val="1.3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userD" refType="w" fact="0.0105"/>
                  <dgm:constr type="ctrX" for="ch" forName="dot1" refType="w" fact="0.6392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6616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6845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7077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7312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5117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5305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4304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3753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3491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3719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3563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3407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325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3094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3407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3407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r" for="ch" forName="parTx1" refType="w" fact="0.7909"/>
                  <dgm:constr type="t" for="ch" forName="parTx1" refType="h" fact="0.9433"/>
                  <dgm:constr type="w" for="ch" forName="parTx1" refType="w" fact="0.2275"/>
                  <dgm:constr type="h" for="ch" forName="parTx1" refType="h" fact="0.0811"/>
                  <dgm:constr type="ctrX" for="ch" forName="picture1" refType="w" fact="0.8012"/>
                  <dgm:constr type="ctrY" for="ch" forName="picture1" refType="h" fact="0.9322"/>
                  <dgm:constr type="w" for="ch" forName="picture1" refType="w" fact="0.1055"/>
                  <dgm:constr type="h" for="ch" forName="picture1" refType="h" fact="0.140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727"/>
                  <dgm:constr type="t" for="ch" forName="parTx2" refType="h" fact="0.8468"/>
                  <dgm:constr type="w" for="ch" forName="parTx2" refType="w" fact="0.2275"/>
                  <dgm:constr type="h" for="ch" forName="parTx2" refType="h" fact="0.0811"/>
                  <dgm:constr type="ctrX" for="ch" forName="picture2" refType="w" fact="0.5831"/>
                  <dgm:constr type="ctrY" for="ch" forName="picture2" refType="h" fact="0.8357"/>
                  <dgm:constr type="w" for="ch" forName="picture2" refType="w" fact="0.1055"/>
                  <dgm:constr type="h" for="ch" forName="picture2" refType="h" fact="0.140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651"/>
                  <dgm:constr type="t" for="ch" forName="parTx3" refType="h" fact="0.7023"/>
                  <dgm:constr type="w" for="ch" forName="parTx3" refType="w" fact="0.2275"/>
                  <dgm:constr type="h" for="ch" forName="parTx3" refType="h" fact="0.0811"/>
                  <dgm:constr type="ctrX" for="ch" forName="picture3" refType="w" fact="0.4755"/>
                  <dgm:constr type="ctrY" for="ch" forName="picture3" refType="h" fact="0.6912"/>
                  <dgm:constr type="w" for="ch" forName="picture3" refType="w" fact="0.1055"/>
                  <dgm:constr type="h" for="ch" forName="picture3" refType="h" fact="0.140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002"/>
                  <dgm:constr type="t" for="ch" forName="parTx4" refType="h" fact="0.5441"/>
                  <dgm:constr type="w" for="ch" forName="parTx4" refType="w" fact="0.2275"/>
                  <dgm:constr type="h" for="ch" forName="parTx4" refType="h" fact="0.0811"/>
                  <dgm:constr type="ctrX" for="ch" forName="picture4" refType="w" fact="0.4106"/>
                  <dgm:constr type="ctrY" for="ch" forName="picture4" refType="h" fact="0.533"/>
                  <dgm:constr type="w" for="ch" forName="picture4" refType="w" fact="0.1055"/>
                  <dgm:constr type="h" for="ch" forName="picture4" refType="h" fact="0.140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584"/>
                  <dgm:constr type="t" for="ch" forName="parTx5" refType="h" fact="0.3737"/>
                  <dgm:constr type="w" for="ch" forName="parTx5" refType="w" fact="0.2275"/>
                  <dgm:constr type="h" for="ch" forName="parTx5" refType="h" fact="0.0811"/>
                  <dgm:constr type="ctrX" for="ch" forName="picture5" refType="w" fact="0.3687"/>
                  <dgm:constr type="ctrY" for="ch" forName="picture5" refType="h" fact="0.3626"/>
                  <dgm:constr type="w" for="ch" forName="picture5" refType="w" fact="0.1055"/>
                  <dgm:constr type="h" for="ch" forName="picture5" refType="h" fact="0.1403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  <dgm:constr type="r" for="ch" forName="parTx6" refType="w" fact="0.3356"/>
                  <dgm:constr type="t" for="ch" forName="parTx6" refType="h" fact="0.2061"/>
                  <dgm:constr type="w" for="ch" forName="parTx6" refType="w" fact="0.2275"/>
                  <dgm:constr type="h" for="ch" forName="parTx6" refType="h" fact="0.0811"/>
                  <dgm:constr type="ctrX" for="ch" forName="picture6" refType="w" fact="0.3459"/>
                  <dgm:constr type="ctrY" for="ch" forName="picture6" refType="h" fact="0.195"/>
                  <dgm:constr type="w" for="ch" forName="picture6" refType="w" fact="0.1055"/>
                  <dgm:constr type="h" for="ch" forName="picture6" refType="h" fact="0.1403"/>
                  <dgm:constr type="r" for="ch" forName="desTx6" refType="l" refFor="ch" refForName="parTx6"/>
                  <dgm:constr type="l" for="ch" forName="desTx6"/>
                  <dgm:constr type="t" for="ch" forName="desTx6" refType="t" refFor="ch" refForName="parTx6"/>
                  <dgm:constr type="h" for="ch" forName="desTx6" refType="h" refFor="ch" refForName="parTx6"/>
                </dgm:constrLst>
              </dgm:if>
              <dgm:else name="Name61">
                <dgm:alg type="composite">
                  <dgm:param type="ar" val="1.122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userD" refType="w" fact="0.0125"/>
                  <dgm:constr type="ctrX" for="ch" forName="dot1" refType="w" fact="0.5724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599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6261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6536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6814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4214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4436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325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2597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2286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2557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2372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2187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2001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1816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2187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2187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r" for="ch" forName="parTx1" refType="w" fact="0.7522"/>
                  <dgm:constr type="t" for="ch" forName="parTx1" refType="h" fact="0.9416"/>
                  <dgm:constr type="w" for="ch" forName="parTx1" refType="w" fact="0.2696"/>
                  <dgm:constr type="h" for="ch" forName="parTx1" refType="h" fact="0.0811"/>
                  <dgm:constr type="ctrX" for="ch" forName="picture1" refType="w" fact="0.7644"/>
                  <dgm:constr type="ctrY" for="ch" forName="picture1" refType="h" fact="0.9322"/>
                  <dgm:constr type="w" for="ch" forName="picture1" refType="w" fact="0.125"/>
                  <dgm:constr type="h" for="ch" forName="picture1" refType="h" fact="0.1403"/>
                  <dgm:constr type="r" for="ch" forName="parTx2" refType="w" fact="0.4937"/>
                  <dgm:constr type="t" for="ch" forName="parTx2" refType="h" fact="0.8451"/>
                  <dgm:constr type="w" for="ch" forName="parTx2" refType="w" fact="0.2696"/>
                  <dgm:constr type="h" for="ch" forName="parTx2" refType="h" fact="0.0811"/>
                  <dgm:constr type="ctrX" for="ch" forName="picture2" refType="w" fact="0.5059"/>
                  <dgm:constr type="ctrY" for="ch" forName="picture2" refType="h" fact="0.8357"/>
                  <dgm:constr type="w" for="ch" forName="picture2" refType="w" fact="0.125"/>
                  <dgm:constr type="h" for="ch" forName="picture2" refType="h" fact="0.1403"/>
                  <dgm:constr type="r" for="ch" forName="parTx3" refType="w" fact="0.3662"/>
                  <dgm:constr type="t" for="ch" forName="parTx3" refType="h" fact="0.7006"/>
                  <dgm:constr type="w" for="ch" forName="parTx3" refType="w" fact="0.2696"/>
                  <dgm:constr type="h" for="ch" forName="parTx3" refType="h" fact="0.0811"/>
                  <dgm:constr type="ctrX" for="ch" forName="picture3" refType="w" fact="0.3784"/>
                  <dgm:constr type="ctrY" for="ch" forName="picture3" refType="h" fact="0.6912"/>
                  <dgm:constr type="w" for="ch" forName="picture3" refType="w" fact="0.125"/>
                  <dgm:constr type="h" for="ch" forName="picture3" refType="h" fact="0.1403"/>
                  <dgm:constr type="r" for="ch" forName="parTx4" refType="w" fact="0.2893"/>
                  <dgm:constr type="t" for="ch" forName="parTx4" refType="h" fact="0.5424"/>
                  <dgm:constr type="w" for="ch" forName="parTx4" refType="w" fact="0.2696"/>
                  <dgm:constr type="h" for="ch" forName="parTx4" refType="h" fact="0.0811"/>
                  <dgm:constr type="ctrX" for="ch" forName="picture4" refType="w" fact="0.3015"/>
                  <dgm:constr type="ctrY" for="ch" forName="picture4" refType="h" fact="0.533"/>
                  <dgm:constr type="w" for="ch" forName="picture4" refType="w" fact="0.125"/>
                  <dgm:constr type="h" for="ch" forName="picture4" refType="h" fact="0.1403"/>
                  <dgm:constr type="r" for="ch" forName="parTx5" refType="w" fact="0.2397"/>
                  <dgm:constr type="t" for="ch" forName="parTx5" refType="h" fact="0.372"/>
                  <dgm:constr type="w" for="ch" forName="parTx5" refType="w" fact="0.2696"/>
                  <dgm:constr type="h" for="ch" forName="parTx5" refType="h" fact="0.0811"/>
                  <dgm:constr type="ctrX" for="ch" forName="picture5" refType="w" fact="0.2519"/>
                  <dgm:constr type="ctrY" for="ch" forName="picture5" refType="h" fact="0.3626"/>
                  <dgm:constr type="w" for="ch" forName="picture5" refType="w" fact="0.125"/>
                  <dgm:constr type="h" for="ch" forName="picture5" refType="h" fact="0.1403"/>
                  <dgm:constr type="r" for="ch" forName="parTx6" refType="w" fact="0.2127"/>
                  <dgm:constr type="t" for="ch" forName="parTx6" refType="h" fact="0.2044"/>
                  <dgm:constr type="w" for="ch" forName="parTx6" refType="w" fact="0.2696"/>
                  <dgm:constr type="h" for="ch" forName="parTx6" refType="h" fact="0.0811"/>
                  <dgm:constr type="ctrX" for="ch" forName="picture6" refType="w" fact="0.2249"/>
                  <dgm:constr type="ctrY" for="ch" forName="picture6" refType="h" fact="0.195"/>
                  <dgm:constr type="w" for="ch" forName="picture6" refType="w" fact="0.125"/>
                  <dgm:constr type="h" for="ch" forName="picture6" refType="h" fact="0.1403"/>
                </dgm:constrLst>
              </dgm:else>
            </dgm:choose>
          </dgm:else>
        </dgm:choose>
      </dgm:if>
      <dgm:else name="Name62">
        <dgm:choose name="Name63">
          <dgm:if name="Name64" func="var" arg="dir" op="equ" val="norm">
            <dgm:choose name="Name65">
              <dgm:if name="Name66" axis="des" func="maxDepth" op="gt" val="1">
                <dgm:alg type="composite">
                  <dgm:param type="ar" val="1.2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primFontSz" for="ch" forName="desTx7" refType="primFontSz" refFor="ch" refForName="desTx1" op="equ"/>
                  <dgm:constr type="userD" refType="w" fact="0.0097"/>
                  <dgm:constr type="ctrX" for="ch" forName="dot1" refType="w" fact="0.3909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3721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353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3337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3142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5088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4926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5836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6371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6701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6853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6627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6773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6919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7065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7212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6919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6919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l" for="ch" forName="parTx1" refType="w" fact="0.2556"/>
                  <dgm:constr type="t" for="ch" forName="parTx1" refType="h" fact="0.8856"/>
                  <dgm:constr type="w" for="ch" forName="parTx1" refType="w" fact="0.2101"/>
                  <dgm:constr type="h" for="ch" forName="parTx1" refType="h" fact="0.0704"/>
                  <dgm:constr type="ctrX" for="ch" forName="picture1" refType="w" fact="0.246"/>
                  <dgm:constr type="ctrY" for="ch" forName="picture1" refType="h" fact="0.8769"/>
                  <dgm:constr type="w" for="ch" forName="picture1" refType="w" fact="0.0974"/>
                  <dgm:constr type="h" for="ch" forName="picture1" refType="h" fact="0.1218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535"/>
                  <dgm:constr type="t" for="ch" forName="parTx2" refType="h" fact="0.7956"/>
                  <dgm:constr type="w" for="ch" forName="parTx2" refType="w" fact="0.2101"/>
                  <dgm:constr type="h" for="ch" forName="parTx2" refType="h" fact="0.0704"/>
                  <dgm:constr type="ctrX" for="ch" forName="picture2" refType="w" fact="0.4439"/>
                  <dgm:constr type="ctrY" for="ch" forName="picture2" refType="h" fact="0.787"/>
                  <dgm:constr type="w" for="ch" forName="picture2" refType="w" fact="0.0974"/>
                  <dgm:constr type="h" for="ch" forName="picture2" refType="h" fact="0.1218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511"/>
                  <dgm:constr type="t" for="ch" forName="parTx3" refType="h" fact="0.673"/>
                  <dgm:constr type="w" for="ch" forName="parTx3" refType="w" fact="0.2101"/>
                  <dgm:constr type="h" for="ch" forName="parTx3" refType="h" fact="0.0704"/>
                  <dgm:constr type="ctrX" for="ch" forName="picture3" refType="w" fact="0.5415"/>
                  <dgm:constr type="ctrY" for="ch" forName="picture3" refType="h" fact="0.6644"/>
                  <dgm:constr type="w" for="ch" forName="picture3" refType="w" fact="0.0974"/>
                  <dgm:constr type="h" for="ch" forName="picture3" refType="h" fact="0.1218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6132"/>
                  <dgm:constr type="t" for="ch" forName="parTx4" refType="h" fact="0.538"/>
                  <dgm:constr type="w" for="ch" forName="parTx4" refType="w" fact="0.2101"/>
                  <dgm:constr type="h" for="ch" forName="parTx4" refType="h" fact="0.0704"/>
                  <dgm:constr type="ctrX" for="ch" forName="picture4" refType="w" fact="0.6037"/>
                  <dgm:constr type="ctrY" for="ch" forName="picture4" refType="h" fact="0.5294"/>
                  <dgm:constr type="w" for="ch" forName="picture4" refType="w" fact="0.0974"/>
                  <dgm:constr type="h" for="ch" forName="picture4" refType="h" fact="0.1218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576"/>
                  <dgm:constr type="t" for="ch" forName="parTx5" refType="h" fact="0.3951"/>
                  <dgm:constr type="w" for="ch" forName="parTx5" refType="w" fact="0.2101"/>
                  <dgm:constr type="h" for="ch" forName="parTx5" refType="h" fact="0.0704"/>
                  <dgm:constr type="ctrX" for="ch" forName="picture5" refType="w" fact="0.648"/>
                  <dgm:constr type="ctrY" for="ch" forName="picture5" refType="h" fact="0.3864"/>
                  <dgm:constr type="w" for="ch" forName="picture5" refType="w" fact="0.0974"/>
                  <dgm:constr type="h" for="ch" forName="picture5" refType="h" fact="0.1218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  <dgm:constr type="l" for="ch" forName="parTx6" refType="w" fact="0.6828"/>
                  <dgm:constr type="t" for="ch" forName="parTx6" refType="h" fact="0.2531"/>
                  <dgm:constr type="w" for="ch" forName="parTx6" refType="w" fact="0.2101"/>
                  <dgm:constr type="h" for="ch" forName="parTx6" refType="h" fact="0.0704"/>
                  <dgm:constr type="ctrX" for="ch" forName="picture6" refType="w" fact="0.6733"/>
                  <dgm:constr type="ctrY" for="ch" forName="picture6" refType="h" fact="0.2444"/>
                  <dgm:constr type="w" for="ch" forName="picture6" refType="w" fact="0.0974"/>
                  <dgm:constr type="h" for="ch" forName="picture6" refType="h" fact="0.1218"/>
                  <dgm:constr type="l" for="ch" forName="desTx6" refType="r" refFor="ch" refForName="parTx6"/>
                  <dgm:constr type="r" for="ch" forName="desTx6" refType="w"/>
                  <dgm:constr type="t" for="ch" forName="desTx6" refType="t" refFor="ch" refForName="parTx6"/>
                  <dgm:constr type="h" for="ch" forName="desTx6" refType="h" refFor="ch" refForName="parTx6"/>
                  <dgm:constr type="l" for="ch" forName="parTx7" refType="w" fact="0.6966"/>
                  <dgm:constr type="t" for="ch" forName="parTx7" refType="h" fact="0.1162"/>
                  <dgm:constr type="w" for="ch" forName="parTx7" refType="w" fact="0.2101"/>
                  <dgm:constr type="h" for="ch" forName="parTx7" refType="h" fact="0.0704"/>
                  <dgm:constr type="ctrX" for="ch" forName="picture7" refType="w" fact="0.6871"/>
                  <dgm:constr type="ctrY" for="ch" forName="picture7" refType="h" fact="0.1075"/>
                  <dgm:constr type="w" for="ch" forName="picture7" refType="w" fact="0.0974"/>
                  <dgm:constr type="h" for="ch" forName="picture7" refType="h" fact="0.1218"/>
                  <dgm:constr type="l" for="ch" forName="desTx7" refType="r" refFor="ch" refForName="parTx7"/>
                  <dgm:constr type="r" for="ch" forName="desTx7" refType="w"/>
                  <dgm:constr type="t" for="ch" forName="desTx7" refType="t" refFor="ch" refForName="parTx7"/>
                  <dgm:constr type="h" for="ch" forName="desTx7" refType="h" refFor="ch" refForName="parTx7"/>
                </dgm:constrLst>
              </dgm:if>
              <dgm:else name="Name67">
                <dgm:alg type="composite">
                  <dgm:param type="ar" val="1.096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userD" refType="w" fact="0.0111"/>
                  <dgm:constr type="ctrX" for="ch" forName="dot1" refType="w" fact="0.4459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4244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4026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3806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3584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5803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5618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6656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7266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7643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7816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7558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7725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7892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8058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8225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7892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7892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l" for="ch" forName="parTx1" refType="w" fact="0.2915"/>
                  <dgm:constr type="t" for="ch" forName="parTx1" refType="h" fact="0.8845"/>
                  <dgm:constr type="w" for="ch" forName="parTx1" refType="w" fact="0.2396"/>
                  <dgm:constr type="h" for="ch" forName="parTx1" refType="h" fact="0.0704"/>
                  <dgm:constr type="ctrX" for="ch" forName="picture1" refType="w" fact="0.2806"/>
                  <dgm:constr type="ctrY" for="ch" forName="picture1" refType="h" fact="0.8769"/>
                  <dgm:constr type="w" for="ch" forName="picture1" refType="w" fact="0.1111"/>
                  <dgm:constr type="h" for="ch" forName="picture1" refType="h" fact="0.1218"/>
                  <dgm:constr type="l" for="ch" forName="parTx2" refType="w" fact="0.5172"/>
                  <dgm:constr type="t" for="ch" forName="parTx2" refType="h" fact="0.7946"/>
                  <dgm:constr type="w" for="ch" forName="parTx2" refType="w" fact="0.2396"/>
                  <dgm:constr type="h" for="ch" forName="parTx2" refType="h" fact="0.0704"/>
                  <dgm:constr type="ctrX" for="ch" forName="picture2" refType="w" fact="0.5063"/>
                  <dgm:constr type="ctrY" for="ch" forName="picture2" refType="h" fact="0.787"/>
                  <dgm:constr type="w" for="ch" forName="picture2" refType="w" fact="0.1111"/>
                  <dgm:constr type="h" for="ch" forName="picture2" refType="h" fact="0.1218"/>
                  <dgm:constr type="l" for="ch" forName="parTx3" refType="w" fact="0.6285"/>
                  <dgm:constr type="t" for="ch" forName="parTx3" refType="h" fact="0.672"/>
                  <dgm:constr type="w" for="ch" forName="parTx3" refType="w" fact="0.2396"/>
                  <dgm:constr type="h" for="ch" forName="parTx3" refType="h" fact="0.0704"/>
                  <dgm:constr type="ctrX" for="ch" forName="picture3" refType="w" fact="0.6176"/>
                  <dgm:constr type="ctrY" for="ch" forName="picture3" refType="h" fact="0.6644"/>
                  <dgm:constr type="w" for="ch" forName="picture3" refType="w" fact="0.1111"/>
                  <dgm:constr type="h" for="ch" forName="picture3" refType="h" fact="0.1218"/>
                  <dgm:constr type="l" for="ch" forName="parTx4" refType="w" fact="0.6994"/>
                  <dgm:constr type="t" for="ch" forName="parTx4" refType="h" fact="0.5369"/>
                  <dgm:constr type="w" for="ch" forName="parTx4" refType="w" fact="0.2396"/>
                  <dgm:constr type="h" for="ch" forName="parTx4" refType="h" fact="0.0704"/>
                  <dgm:constr type="ctrX" for="ch" forName="picture4" refType="w" fact="0.6885"/>
                  <dgm:constr type="ctrY" for="ch" forName="picture4" refType="h" fact="0.5294"/>
                  <dgm:constr type="w" for="ch" forName="picture4" refType="w" fact="0.1111"/>
                  <dgm:constr type="h" for="ch" forName="picture4" refType="h" fact="0.1218"/>
                  <dgm:constr type="l" for="ch" forName="parTx5" refType="w" fact="0.75"/>
                  <dgm:constr type="t" for="ch" forName="parTx5" refType="h" fact="0.394"/>
                  <dgm:constr type="w" for="ch" forName="parTx5" refType="w" fact="0.2396"/>
                  <dgm:constr type="h" for="ch" forName="parTx5" refType="h" fact="0.0704"/>
                  <dgm:constr type="ctrX" for="ch" forName="picture5" refType="w" fact="0.7391"/>
                  <dgm:constr type="ctrY" for="ch" forName="picture5" refType="h" fact="0.3864"/>
                  <dgm:constr type="w" for="ch" forName="picture5" refType="w" fact="0.1111"/>
                  <dgm:constr type="h" for="ch" forName="picture5" refType="h" fact="0.1218"/>
                  <dgm:constr type="l" for="ch" forName="parTx6" refType="w" fact="0.7788"/>
                  <dgm:constr type="t" for="ch" forName="parTx6" refType="h" fact="0.252"/>
                  <dgm:constr type="w" for="ch" forName="parTx6" refType="w" fact="0.2396"/>
                  <dgm:constr type="h" for="ch" forName="parTx6" refType="h" fact="0.0704"/>
                  <dgm:constr type="ctrX" for="ch" forName="picture6" refType="w" fact="0.7679"/>
                  <dgm:constr type="ctrY" for="ch" forName="picture6" refType="h" fact="0.2444"/>
                  <dgm:constr type="w" for="ch" forName="picture6" refType="w" fact="0.1111"/>
                  <dgm:constr type="h" for="ch" forName="picture6" refType="h" fact="0.1218"/>
                  <dgm:constr type="l" for="ch" forName="parTx7" refType="w" fact="0.7945"/>
                  <dgm:constr type="t" for="ch" forName="parTx7" refType="h" fact="0.1151"/>
                  <dgm:constr type="w" for="ch" forName="parTx7" refType="w" fact="0.2396"/>
                  <dgm:constr type="h" for="ch" forName="parTx7" refType="h" fact="0.0704"/>
                  <dgm:constr type="ctrX" for="ch" forName="picture7" refType="w" fact="0.7836"/>
                  <dgm:constr type="ctrY" for="ch" forName="picture7" refType="h" fact="0.1075"/>
                  <dgm:constr type="w" for="ch" forName="picture7" refType="w" fact="0.1111"/>
                  <dgm:constr type="h" for="ch" forName="picture7" refType="h" fact="0.1218"/>
                </dgm:constrLst>
              </dgm:else>
            </dgm:choose>
          </dgm:if>
          <dgm:else name="Name68">
            <dgm:choose name="Name69">
              <dgm:if name="Name70" axis="des" func="maxDepth" op="gt" val="1">
                <dgm:alg type="composite">
                  <dgm:param type="ar" val="1.2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primFontSz" for="ch" forName="desTx7" refType="primFontSz" refFor="ch" refForName="desTx1" op="equ"/>
                  <dgm:constr type="userD" refType="w" fact="0.0097"/>
                  <dgm:constr type="ctrX" for="ch" forName="dot1" refType="w" fact="0.6091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6279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647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6663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6858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4912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5074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4164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3629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3299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3147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3373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3227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3081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2935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2788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3081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3081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r" for="ch" forName="parTx1" refType="w" fact="0.7444"/>
                  <dgm:constr type="t" for="ch" forName="parTx1" refType="h" fact="0.8856"/>
                  <dgm:constr type="w" for="ch" forName="parTx1" refType="w" fact="0.2101"/>
                  <dgm:constr type="h" for="ch" forName="parTx1" refType="h" fact="0.0704"/>
                  <dgm:constr type="ctrX" for="ch" forName="picture1" refType="w" fact="0.754"/>
                  <dgm:constr type="ctrY" for="ch" forName="picture1" refType="h" fact="0.8769"/>
                  <dgm:constr type="w" for="ch" forName="picture1" refType="w" fact="0.0974"/>
                  <dgm:constr type="h" for="ch" forName="picture1" refType="h" fact="0.1218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465"/>
                  <dgm:constr type="t" for="ch" forName="parTx2" refType="h" fact="0.7956"/>
                  <dgm:constr type="w" for="ch" forName="parTx2" refType="w" fact="0.2101"/>
                  <dgm:constr type="h" for="ch" forName="parTx2" refType="h" fact="0.0704"/>
                  <dgm:constr type="ctrX" for="ch" forName="picture2" refType="w" fact="0.5561"/>
                  <dgm:constr type="ctrY" for="ch" forName="picture2" refType="h" fact="0.787"/>
                  <dgm:constr type="w" for="ch" forName="picture2" refType="w" fact="0.0974"/>
                  <dgm:constr type="h" for="ch" forName="picture2" refType="h" fact="0.1218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489"/>
                  <dgm:constr type="t" for="ch" forName="parTx3" refType="h" fact="0.673"/>
                  <dgm:constr type="w" for="ch" forName="parTx3" refType="w" fact="0.2101"/>
                  <dgm:constr type="h" for="ch" forName="parTx3" refType="h" fact="0.0704"/>
                  <dgm:constr type="ctrX" for="ch" forName="picture3" refType="w" fact="0.4585"/>
                  <dgm:constr type="ctrY" for="ch" forName="picture3" refType="h" fact="0.6644"/>
                  <dgm:constr type="w" for="ch" forName="picture3" refType="w" fact="0.0974"/>
                  <dgm:constr type="h" for="ch" forName="picture3" refType="h" fact="0.1218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3868"/>
                  <dgm:constr type="t" for="ch" forName="parTx4" refType="h" fact="0.538"/>
                  <dgm:constr type="w" for="ch" forName="parTx4" refType="w" fact="0.2101"/>
                  <dgm:constr type="h" for="ch" forName="parTx4" refType="h" fact="0.0704"/>
                  <dgm:constr type="ctrX" for="ch" forName="picture4" refType="w" fact="0.3963"/>
                  <dgm:constr type="ctrY" for="ch" forName="picture4" refType="h" fact="0.5294"/>
                  <dgm:constr type="w" for="ch" forName="picture4" refType="w" fact="0.0974"/>
                  <dgm:constr type="h" for="ch" forName="picture4" refType="h" fact="0.1218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424"/>
                  <dgm:constr type="t" for="ch" forName="parTx5" refType="h" fact="0.3951"/>
                  <dgm:constr type="w" for="ch" forName="parTx5" refType="w" fact="0.2101"/>
                  <dgm:constr type="h" for="ch" forName="parTx5" refType="h" fact="0.0704"/>
                  <dgm:constr type="ctrX" for="ch" forName="picture5" refType="w" fact="0.352"/>
                  <dgm:constr type="ctrY" for="ch" forName="picture5" refType="h" fact="0.3864"/>
                  <dgm:constr type="w" for="ch" forName="picture5" refType="w" fact="0.0974"/>
                  <dgm:constr type="h" for="ch" forName="picture5" refType="h" fact="0.1218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  <dgm:constr type="r" for="ch" forName="parTx6" refType="w" fact="0.3172"/>
                  <dgm:constr type="t" for="ch" forName="parTx6" refType="h" fact="0.2531"/>
                  <dgm:constr type="w" for="ch" forName="parTx6" refType="w" fact="0.2101"/>
                  <dgm:constr type="h" for="ch" forName="parTx6" refType="h" fact="0.0704"/>
                  <dgm:constr type="ctrX" for="ch" forName="picture6" refType="w" fact="0.3267"/>
                  <dgm:constr type="ctrY" for="ch" forName="picture6" refType="h" fact="0.2444"/>
                  <dgm:constr type="w" for="ch" forName="picture6" refType="w" fact="0.0974"/>
                  <dgm:constr type="h" for="ch" forName="picture6" refType="h" fact="0.1218"/>
                  <dgm:constr type="r" for="ch" forName="desTx6" refType="l" refFor="ch" refForName="parTx6"/>
                  <dgm:constr type="l" for="ch" forName="desTx6"/>
                  <dgm:constr type="t" for="ch" forName="desTx6" refType="t" refFor="ch" refForName="parTx6"/>
                  <dgm:constr type="h" for="ch" forName="desTx6" refType="h" refFor="ch" refForName="parTx6"/>
                  <dgm:constr type="r" for="ch" forName="parTx7" refType="w" fact="0.3034"/>
                  <dgm:constr type="t" for="ch" forName="parTx7" refType="h" fact="0.1162"/>
                  <dgm:constr type="w" for="ch" forName="parTx7" refType="w" fact="0.2101"/>
                  <dgm:constr type="h" for="ch" forName="parTx7" refType="h" fact="0.0704"/>
                  <dgm:constr type="ctrX" for="ch" forName="picture7" refType="w" fact="0.3129"/>
                  <dgm:constr type="ctrY" for="ch" forName="picture7" refType="h" fact="0.1075"/>
                  <dgm:constr type="w" for="ch" forName="picture7" refType="w" fact="0.0974"/>
                  <dgm:constr type="h" for="ch" forName="picture7" refType="h" fact="0.1218"/>
                  <dgm:constr type="r" for="ch" forName="desTx7" refType="l" refFor="ch" refForName="parTx7"/>
                  <dgm:constr type="l" for="ch" forName="desTx7"/>
                  <dgm:constr type="t" for="ch" forName="desTx7" refType="t" refFor="ch" refForName="parTx7"/>
                  <dgm:constr type="h" for="ch" forName="desTx7" refType="h" refFor="ch" refForName="parTx7"/>
                </dgm:constrLst>
              </dgm:if>
              <dgm:else name="Name71">
                <dgm:alg type="composite">
                  <dgm:param type="ar" val="1.096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userD" refType="w" fact="0.0111"/>
                  <dgm:constr type="ctrX" for="ch" forName="dot1" refType="w" fact="0.5541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5756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5974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6194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6416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4197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4382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3344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2734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2357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2184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2442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2275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2108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1942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1775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2108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2108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r" for="ch" forName="parTx1" refType="w" fact="0.7085"/>
                  <dgm:constr type="t" for="ch" forName="parTx1" refType="h" fact="0.8845"/>
                  <dgm:constr type="w" for="ch" forName="parTx1" refType="w" fact="0.2396"/>
                  <dgm:constr type="h" for="ch" forName="parTx1" refType="h" fact="0.0704"/>
                  <dgm:constr type="ctrX" for="ch" forName="picture1" refType="w" fact="0.7194"/>
                  <dgm:constr type="ctrY" for="ch" forName="picture1" refType="h" fact="0.8769"/>
                  <dgm:constr type="w" for="ch" forName="picture1" refType="w" fact="0.1111"/>
                  <dgm:constr type="h" for="ch" forName="picture1" refType="h" fact="0.1218"/>
                  <dgm:constr type="r" for="ch" forName="parTx2" refType="w" fact="0.4828"/>
                  <dgm:constr type="t" for="ch" forName="parTx2" refType="h" fact="0.7946"/>
                  <dgm:constr type="w" for="ch" forName="parTx2" refType="w" fact="0.2396"/>
                  <dgm:constr type="h" for="ch" forName="parTx2" refType="h" fact="0.0704"/>
                  <dgm:constr type="ctrX" for="ch" forName="picture2" refType="w" fact="0.4937"/>
                  <dgm:constr type="ctrY" for="ch" forName="picture2" refType="h" fact="0.787"/>
                  <dgm:constr type="w" for="ch" forName="picture2" refType="w" fact="0.1111"/>
                  <dgm:constr type="h" for="ch" forName="picture2" refType="h" fact="0.1218"/>
                  <dgm:constr type="r" for="ch" forName="parTx3" refType="w" fact="0.3715"/>
                  <dgm:constr type="t" for="ch" forName="parTx3" refType="h" fact="0.672"/>
                  <dgm:constr type="w" for="ch" forName="parTx3" refType="w" fact="0.2396"/>
                  <dgm:constr type="h" for="ch" forName="parTx3" refType="h" fact="0.0704"/>
                  <dgm:constr type="ctrX" for="ch" forName="picture3" refType="w" fact="0.3824"/>
                  <dgm:constr type="ctrY" for="ch" forName="picture3" refType="h" fact="0.6644"/>
                  <dgm:constr type="w" for="ch" forName="picture3" refType="w" fact="0.1111"/>
                  <dgm:constr type="h" for="ch" forName="picture3" refType="h" fact="0.1218"/>
                  <dgm:constr type="r" for="ch" forName="parTx4" refType="w" fact="0.3006"/>
                  <dgm:constr type="t" for="ch" forName="parTx4" refType="h" fact="0.5369"/>
                  <dgm:constr type="w" for="ch" forName="parTx4" refType="w" fact="0.2396"/>
                  <dgm:constr type="h" for="ch" forName="parTx4" refType="h" fact="0.0704"/>
                  <dgm:constr type="ctrX" for="ch" forName="picture4" refType="w" fact="0.3115"/>
                  <dgm:constr type="ctrY" for="ch" forName="picture4" refType="h" fact="0.5294"/>
                  <dgm:constr type="w" for="ch" forName="picture4" refType="w" fact="0.1111"/>
                  <dgm:constr type="h" for="ch" forName="picture4" refType="h" fact="0.1218"/>
                  <dgm:constr type="r" for="ch" forName="parTx5" refType="w" fact="0.25"/>
                  <dgm:constr type="t" for="ch" forName="parTx5" refType="h" fact="0.394"/>
                  <dgm:constr type="w" for="ch" forName="parTx5" refType="w" fact="0.2396"/>
                  <dgm:constr type="h" for="ch" forName="parTx5" refType="h" fact="0.0704"/>
                  <dgm:constr type="ctrX" for="ch" forName="picture5" refType="w" fact="0.2609"/>
                  <dgm:constr type="ctrY" for="ch" forName="picture5" refType="h" fact="0.3864"/>
                  <dgm:constr type="w" for="ch" forName="picture5" refType="w" fact="0.1111"/>
                  <dgm:constr type="h" for="ch" forName="picture5" refType="h" fact="0.1218"/>
                  <dgm:constr type="r" for="ch" forName="parTx6" refType="w" fact="0.2212"/>
                  <dgm:constr type="t" for="ch" forName="parTx6" refType="h" fact="0.252"/>
                  <dgm:constr type="w" for="ch" forName="parTx6" refType="w" fact="0.2396"/>
                  <dgm:constr type="h" for="ch" forName="parTx6" refType="h" fact="0.0704"/>
                  <dgm:constr type="ctrX" for="ch" forName="picture6" refType="w" fact="0.2321"/>
                  <dgm:constr type="ctrY" for="ch" forName="picture6" refType="h" fact="0.2444"/>
                  <dgm:constr type="w" for="ch" forName="picture6" refType="w" fact="0.1111"/>
                  <dgm:constr type="h" for="ch" forName="picture6" refType="h" fact="0.1218"/>
                  <dgm:constr type="r" for="ch" forName="parTx7" refType="w" fact="0.2055"/>
                  <dgm:constr type="t" for="ch" forName="parTx7" refType="h" fact="0.1151"/>
                  <dgm:constr type="w" for="ch" forName="parTx7" refType="w" fact="0.2396"/>
                  <dgm:constr type="h" for="ch" forName="parTx7" refType="h" fact="0.0704"/>
                  <dgm:constr type="ctrX" for="ch" forName="picture7" refType="w" fact="0.2164"/>
                  <dgm:constr type="ctrY" for="ch" forName="picture7" refType="h" fact="0.1075"/>
                  <dgm:constr type="w" for="ch" forName="picture7" refType="w" fact="0.1111"/>
                  <dgm:constr type="h" for="ch" forName="picture7" refType="h" fact="0.1218"/>
                </dgm:constrLst>
              </dgm:else>
            </dgm:choose>
          </dgm:else>
        </dgm:choose>
      </dgm:else>
    </dgm:choose>
    <dgm:forEach name="wrapper" axis="self" ptType="parTrans">
      <dgm:forEach name="wrapper2" axis="self" ptType="sibTrans" st="2">
        <dgm:forEach name="imageRepeat" axis="self">
          <dgm:layoutNode name="imageRepeat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 axis="self"/>
          </dgm:layoutNode>
        </dgm:forEach>
      </dgm:forEach>
    </dgm:forEach>
    <dgm:choose name="Name72">
      <dgm:if name="Name73" axis="ch" ptType="node" func="cnt" op="gte" val="2">
        <dgm:layoutNode name="dot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74"/>
    </dgm:choose>
    <dgm:choose name="Name75">
      <dgm:if name="Name76" axis="ch" ptType="node" func="cnt" op="gte" val="3">
        <dgm:layoutNode name="dot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77"/>
    </dgm:choose>
    <dgm:choose name="Name78">
      <dgm:if name="Name79" axis="ch" ptType="node" func="cnt" op="gte" val="4">
        <dgm:layoutNode name="dot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0"/>
    </dgm:choose>
    <dgm:choose name="Name81">
      <dgm:if name="Name82" axis="ch" ptType="node" func="cnt" op="gte" val="5">
        <dgm:layoutNode name="dot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8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3"/>
    </dgm:choose>
    <dgm:choose name="Name84">
      <dgm:if name="Name85" axis="ch" ptType="node" func="cnt" op="gte" val="6">
        <dgm:layoutNode name="dot9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10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6"/>
    </dgm:choose>
    <dgm:choose name="Name87">
      <dgm:if name="Name88" axis="ch" ptType="node" func="cnt" op="gte" val="7">
        <dgm:layoutNode name="dot1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9"/>
    </dgm:choose>
    <dgm:choose name="Name90">
      <dgm:if name="Name91" axis="ch" ptType="node" func="cnt" op="gte" val="2">
        <dgm:layoutNode name="dotArrow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92"/>
    </dgm:choose>
    <dgm:forEach name="Name93" axis="ch" ptType="node" cnt="1">
      <dgm:layoutNode name="parTx1">
        <dgm:choose name="Name94">
          <dgm:if name="Name95" func="var" arg="dir" op="equ" val="norm">
            <dgm:alg type="tx">
              <dgm:param type="parTxLTRAlign" val="l"/>
              <dgm:param type="parTxRTLAlign" val="r"/>
            </dgm:alg>
          </dgm:if>
          <dgm:else name="Name96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97">
          <dgm:if name="Name98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99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00">
        <dgm:if name="Name101" axis="ch" ptType="node" func="cnt" op="gte" val="1">
          <dgm:layoutNode name="desTx1" styleLbl="revTx">
            <dgm:varLst>
              <dgm:bulletEnabled val="1"/>
            </dgm:varLst>
            <dgm:choose name="Name102">
              <dgm:if name="Name103" func="var" arg="dir" op="equ" val="norm">
                <dgm:choose name="Name104">
                  <dgm:if name="Name105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06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07">
                <dgm:choose name="Name108">
                  <dgm:if name="Name109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10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11"/>
      </dgm:choose>
    </dgm:forEach>
    <dgm:forEach name="Name112" axis="ch" ptType="sibTrans" hideLastTrans="0" cnt="1">
      <dgm:layoutNode name="picture1">
        <dgm:alg type="sp"/>
        <dgm:shape xmlns:r="http://schemas.openxmlformats.org/officeDocument/2006/relationships" r:blip="">
          <dgm:adjLst/>
        </dgm:shape>
        <dgm:presOf/>
        <dgm:constrLst/>
        <dgm:forEach name="Name113" ref="imageRepeat"/>
      </dgm:layoutNode>
    </dgm:forEach>
    <dgm:forEach name="Name114" axis="ch" ptType="node" st="2" cnt="1">
      <dgm:layoutNode name="parTx2">
        <dgm:choose name="Name115">
          <dgm:if name="Name116" func="var" arg="dir" op="equ" val="norm">
            <dgm:alg type="tx">
              <dgm:param type="parTxLTRAlign" val="l"/>
              <dgm:param type="parTxRTLAlign" val="r"/>
            </dgm:alg>
          </dgm:if>
          <dgm:else name="Name117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18">
          <dgm:if name="Name119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20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21">
        <dgm:if name="Name122" axis="ch" ptType="node" func="cnt" op="gte" val="1">
          <dgm:layoutNode name="desTx2" styleLbl="revTx">
            <dgm:varLst>
              <dgm:bulletEnabled val="1"/>
            </dgm:varLst>
            <dgm:choose name="Name123">
              <dgm:if name="Name124" func="var" arg="dir" op="equ" val="norm">
                <dgm:choose name="Name125">
                  <dgm:if name="Name126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27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28">
                <dgm:choose name="Name129">
                  <dgm:if name="Name130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31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32"/>
      </dgm:choose>
    </dgm:forEach>
    <dgm:forEach name="Name133" axis="ch" ptType="sibTrans" hideLastTrans="0" st="2" cnt="1">
      <dgm:layoutNode name="picture2">
        <dgm:alg type="sp"/>
        <dgm:shape xmlns:r="http://schemas.openxmlformats.org/officeDocument/2006/relationships" r:blip="">
          <dgm:adjLst/>
        </dgm:shape>
        <dgm:presOf/>
        <dgm:constrLst/>
        <dgm:forEach name="Name134" ref="imageRepeat"/>
      </dgm:layoutNode>
    </dgm:forEach>
    <dgm:forEach name="Name135" axis="ch" ptType="node" st="3" cnt="1">
      <dgm:layoutNode name="parTx3">
        <dgm:choose name="Name136">
          <dgm:if name="Name137" func="var" arg="dir" op="equ" val="norm">
            <dgm:alg type="tx">
              <dgm:param type="parTxLTRAlign" val="l"/>
              <dgm:param type="parTxRTLAlign" val="r"/>
            </dgm:alg>
          </dgm:if>
          <dgm:else name="Name138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39">
          <dgm:if name="Name140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41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42">
        <dgm:if name="Name143" axis="ch" ptType="node" func="cnt" op="gte" val="1">
          <dgm:layoutNode name="desTx3" styleLbl="revTx">
            <dgm:varLst>
              <dgm:bulletEnabled val="1"/>
            </dgm:varLst>
            <dgm:choose name="Name144">
              <dgm:if name="Name145" func="var" arg="dir" op="equ" val="norm">
                <dgm:choose name="Name146">
                  <dgm:if name="Name147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48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49">
                <dgm:choose name="Name150">
                  <dgm:if name="Name151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5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53"/>
      </dgm:choose>
    </dgm:forEach>
    <dgm:forEach name="Name154" axis="ch" ptType="sibTrans" hideLastTrans="0" st="3" cnt="1">
      <dgm:layoutNode name="picture3">
        <dgm:alg type="sp"/>
        <dgm:shape xmlns:r="http://schemas.openxmlformats.org/officeDocument/2006/relationships" r:blip="">
          <dgm:adjLst/>
        </dgm:shape>
        <dgm:presOf/>
        <dgm:constrLst/>
        <dgm:forEach name="Name155" ref="imageRepeat"/>
      </dgm:layoutNode>
    </dgm:forEach>
    <dgm:forEach name="Name156" axis="ch" ptType="node" st="4" cnt="1">
      <dgm:layoutNode name="parTx4">
        <dgm:choose name="Name157">
          <dgm:if name="Name158" func="var" arg="dir" op="equ" val="norm">
            <dgm:alg type="tx">
              <dgm:param type="parTxLTRAlign" val="l"/>
              <dgm:param type="parTxRTLAlign" val="r"/>
            </dgm:alg>
          </dgm:if>
          <dgm:else name="Name159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60">
          <dgm:if name="Name161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62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63">
        <dgm:if name="Name164" axis="ch" ptType="node" func="cnt" op="gte" val="1">
          <dgm:layoutNode name="desTx4" styleLbl="revTx">
            <dgm:varLst>
              <dgm:bulletEnabled val="1"/>
            </dgm:varLst>
            <dgm:choose name="Name165">
              <dgm:if name="Name166" func="var" arg="dir" op="equ" val="norm">
                <dgm:choose name="Name167">
                  <dgm:if name="Name168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69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70">
                <dgm:choose name="Name171">
                  <dgm:if name="Name172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73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74"/>
      </dgm:choose>
    </dgm:forEach>
    <dgm:forEach name="Name175" axis="ch" ptType="sibTrans" hideLastTrans="0" st="4" cnt="1">
      <dgm:layoutNode name="picture4">
        <dgm:alg type="sp"/>
        <dgm:shape xmlns:r="http://schemas.openxmlformats.org/officeDocument/2006/relationships" r:blip="">
          <dgm:adjLst/>
        </dgm:shape>
        <dgm:presOf/>
        <dgm:constrLst/>
        <dgm:forEach name="Name176" ref="imageRepeat"/>
      </dgm:layoutNode>
    </dgm:forEach>
    <dgm:forEach name="Name177" axis="ch" ptType="node" st="5" cnt="1">
      <dgm:layoutNode name="parTx5">
        <dgm:choose name="Name178">
          <dgm:if name="Name179" func="var" arg="dir" op="equ" val="norm">
            <dgm:alg type="tx">
              <dgm:param type="parTxLTRAlign" val="l"/>
              <dgm:param type="parTxRTLAlign" val="r"/>
            </dgm:alg>
          </dgm:if>
          <dgm:else name="Name180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81">
          <dgm:if name="Name182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83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84">
        <dgm:if name="Name185" axis="ch" ptType="node" func="cnt" op="gte" val="1">
          <dgm:layoutNode name="desTx5" styleLbl="revTx">
            <dgm:varLst>
              <dgm:bulletEnabled val="1"/>
            </dgm:varLst>
            <dgm:choose name="Name186">
              <dgm:if name="Name187" func="var" arg="dir" op="equ" val="norm">
                <dgm:choose name="Name188">
                  <dgm:if name="Name189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90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91">
                <dgm:choose name="Name192">
                  <dgm:if name="Name193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94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95"/>
      </dgm:choose>
    </dgm:forEach>
    <dgm:forEach name="Name196" axis="ch" ptType="sibTrans" hideLastTrans="0" st="5" cnt="1">
      <dgm:layoutNode name="picture5">
        <dgm:alg type="sp"/>
        <dgm:shape xmlns:r="http://schemas.openxmlformats.org/officeDocument/2006/relationships" r:blip="">
          <dgm:adjLst/>
        </dgm:shape>
        <dgm:presOf/>
        <dgm:constrLst/>
        <dgm:forEach name="Name197" ref="imageRepeat"/>
      </dgm:layoutNode>
    </dgm:forEach>
    <dgm:forEach name="Name198" axis="ch" ptType="node" st="6" cnt="1">
      <dgm:layoutNode name="parTx6">
        <dgm:choose name="Name199">
          <dgm:if name="Name200" func="var" arg="dir" op="equ" val="norm">
            <dgm:alg type="tx">
              <dgm:param type="parTxLTRAlign" val="l"/>
              <dgm:param type="parTxRTLAlign" val="r"/>
            </dgm:alg>
          </dgm:if>
          <dgm:else name="Name201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202">
          <dgm:if name="Name203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204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205">
        <dgm:if name="Name206" axis="ch" ptType="node" func="cnt" op="gte" val="1">
          <dgm:layoutNode name="desTx6" styleLbl="revTx">
            <dgm:varLst>
              <dgm:bulletEnabled val="1"/>
            </dgm:varLst>
            <dgm:choose name="Name207">
              <dgm:if name="Name208" func="var" arg="dir" op="equ" val="norm">
                <dgm:choose name="Name209">
                  <dgm:if name="Name210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211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212">
                <dgm:choose name="Name213">
                  <dgm:if name="Name214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215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216"/>
      </dgm:choose>
    </dgm:forEach>
    <dgm:forEach name="Name217" axis="ch" ptType="sibTrans" hideLastTrans="0" st="6" cnt="1">
      <dgm:layoutNode name="picture6">
        <dgm:alg type="sp"/>
        <dgm:shape xmlns:r="http://schemas.openxmlformats.org/officeDocument/2006/relationships" r:blip="">
          <dgm:adjLst/>
        </dgm:shape>
        <dgm:presOf/>
        <dgm:constrLst/>
        <dgm:forEach name="Name218" ref="imageRepeat"/>
      </dgm:layoutNode>
    </dgm:forEach>
    <dgm:forEach name="Name219" axis="ch" ptType="node" st="7" cnt="1">
      <dgm:layoutNode name="parTx7">
        <dgm:choose name="Name220">
          <dgm:if name="Name221" func="var" arg="dir" op="equ" val="norm">
            <dgm:alg type="tx">
              <dgm:param type="parTxLTRAlign" val="l"/>
              <dgm:param type="parTxRTLAlign" val="r"/>
            </dgm:alg>
          </dgm:if>
          <dgm:else name="Name222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223">
          <dgm:if name="Name224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225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226">
        <dgm:if name="Name227" axis="ch" ptType="node" func="cnt" op="gte" val="1">
          <dgm:layoutNode name="desTx7" styleLbl="revTx">
            <dgm:varLst>
              <dgm:bulletEnabled val="1"/>
            </dgm:varLst>
            <dgm:choose name="Name228">
              <dgm:if name="Name229" func="var" arg="dir" op="equ" val="norm">
                <dgm:choose name="Name230">
                  <dgm:if name="Name231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232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233">
                <dgm:choose name="Name234">
                  <dgm:if name="Name235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236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237"/>
      </dgm:choose>
    </dgm:forEach>
    <dgm:forEach name="Name238" axis="ch" ptType="sibTrans" hideLastTrans="0" st="7" cnt="1">
      <dgm:layoutNode name="picture7">
        <dgm:alg type="sp"/>
        <dgm:shape xmlns:r="http://schemas.openxmlformats.org/officeDocument/2006/relationships" r:blip="">
          <dgm:adjLst/>
        </dgm:shape>
        <dgm:presOf/>
        <dgm:constrLst/>
        <dgm:forEach name="Name239" ref="imageRepeat"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2B2E7D-81FD-45B9-AB65-78330C09A286}" type="datetime1">
              <a:rPr lang="da-DK"/>
              <a:pPr>
                <a:defRPr/>
              </a:pPr>
              <a:t>05-06-2012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1B1028-292C-473B-BE59-F2A032DBDBB7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4A910B-EEAD-4D49-9ED5-DAB09F61A492}" type="datetime1">
              <a:rPr lang="da-DK"/>
              <a:pPr>
                <a:defRPr/>
              </a:pPr>
              <a:t>05-06-2012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CB210F-EA0E-4B34-B5B4-A24B8DE5A5D9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713BA7-9A28-4A07-9FB9-D68EB969A18C}" type="datetime1">
              <a:rPr lang="da-DK"/>
              <a:pPr>
                <a:defRPr/>
              </a:pPr>
              <a:t>05-06-2012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600EAB-5FDC-436B-A219-624A4780F540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1478BA-B7DD-433E-8A1B-C538F3325048}" type="datetime1">
              <a:rPr lang="da-DK"/>
              <a:pPr>
                <a:defRPr/>
              </a:pPr>
              <a:t>05-06-2012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931D02-C46F-4E75-A056-8521298E60A9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453686-337B-457A-AAFF-4CD9F3F94328}" type="datetime1">
              <a:rPr lang="da-DK"/>
              <a:pPr>
                <a:defRPr/>
              </a:pPr>
              <a:t>05-06-2012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F3FC1F-A01F-4ECE-BAB9-06AE2C03DFF1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5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42C749-ED59-452B-9936-5BDA890878E5}" type="datetime1">
              <a:rPr lang="da-DK"/>
              <a:pPr>
                <a:defRPr/>
              </a:pPr>
              <a:t>05-06-2012</a:t>
            </a:fld>
            <a:endParaRPr lang="da-DK"/>
          </a:p>
        </p:txBody>
      </p:sp>
      <p:sp>
        <p:nvSpPr>
          <p:cNvPr id="6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7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391F63-5CBC-4FD2-BE7F-A0DEA1B965E0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7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19D6E9-1486-43C1-B0B5-67D8A16292A0}" type="datetime1">
              <a:rPr lang="da-DK"/>
              <a:pPr>
                <a:defRPr/>
              </a:pPr>
              <a:t>05-06-2012</a:t>
            </a:fld>
            <a:endParaRPr lang="da-DK"/>
          </a:p>
        </p:txBody>
      </p:sp>
      <p:sp>
        <p:nvSpPr>
          <p:cNvPr id="8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9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F789E7-4F7D-4DCC-8F96-4923325619BC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A285CD-6986-4A7C-8681-384AE3703CD0}" type="datetime1">
              <a:rPr lang="da-DK"/>
              <a:pPr>
                <a:defRPr/>
              </a:pPr>
              <a:t>05-06-2012</a:t>
            </a:fld>
            <a:endParaRPr lang="da-DK"/>
          </a:p>
        </p:txBody>
      </p:sp>
      <p:sp>
        <p:nvSpPr>
          <p:cNvPr id="4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127E66-171C-47C8-B11C-BA0C04A170DC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5E1297-ED5A-4BFA-A618-3DEDE5063589}" type="datetime1">
              <a:rPr lang="da-DK"/>
              <a:pPr>
                <a:defRPr/>
              </a:pPr>
              <a:t>05-06-2012</a:t>
            </a:fld>
            <a:endParaRPr lang="da-DK"/>
          </a:p>
        </p:txBody>
      </p:sp>
      <p:sp>
        <p:nvSpPr>
          <p:cNvPr id="3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4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A961A4-9B04-42CB-B9E7-631FF79CECAF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B9DADF-8C2D-455D-BDBB-EA55BBFE045D}" type="datetime1">
              <a:rPr lang="da-DK"/>
              <a:pPr>
                <a:defRPr/>
              </a:pPr>
              <a:t>05-06-2012</a:t>
            </a:fld>
            <a:endParaRPr lang="da-DK"/>
          </a:p>
        </p:txBody>
      </p:sp>
      <p:sp>
        <p:nvSpPr>
          <p:cNvPr id="6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7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21313B-1808-41DB-9957-5AE589C9219C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da-DK" noProof="0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D228E8-52B9-4801-9290-19B1C3165F3D}" type="datetime1">
              <a:rPr lang="da-DK"/>
              <a:pPr>
                <a:defRPr/>
              </a:pPr>
              <a:t>05-06-2012</a:t>
            </a:fld>
            <a:endParaRPr lang="da-DK"/>
          </a:p>
        </p:txBody>
      </p:sp>
      <p:sp>
        <p:nvSpPr>
          <p:cNvPr id="6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7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BDB6A9-E85D-48FB-8B16-1369E935BAC5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Pladsholder til titel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a-DK" smtClean="0"/>
              <a:t>Klik for at redigere i masteren</a:t>
            </a:r>
          </a:p>
        </p:txBody>
      </p:sp>
      <p:sp>
        <p:nvSpPr>
          <p:cNvPr id="1027" name="Pladsholder til tekst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FFFFFF"/>
                </a:solidFill>
                <a:latin typeface="Calibri" charset="0"/>
              </a:defRPr>
            </a:lvl1pPr>
          </a:lstStyle>
          <a:p>
            <a:pPr>
              <a:defRPr/>
            </a:pPr>
            <a:fld id="{E2300CEA-F7CC-4BDF-AA0F-56F67DDB797D}" type="datetime1">
              <a:rPr lang="da-DK"/>
              <a:pPr>
                <a:defRPr/>
              </a:pPr>
              <a:t>05-06-2012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FFFFFF"/>
                </a:solidFill>
                <a:latin typeface="Calibri" charset="0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FFFFFF"/>
                </a:solidFill>
                <a:latin typeface="Calibri" charset="0"/>
              </a:defRPr>
            </a:lvl1pPr>
          </a:lstStyle>
          <a:p>
            <a:pPr>
              <a:defRPr/>
            </a:pPr>
            <a:fld id="{6E57DA76-CA9D-429E-AF46-99BB4CF2C7D6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-128"/>
          <a:cs typeface="+mj-cs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+mn-cs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microsoft.com/office/2007/relationships/hdphoto" Target="../media/hdphoto1.wdp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eeform 6"/>
          <p:cNvSpPr>
            <a:spLocks noChangeAspect="1" noEditPoints="1"/>
          </p:cNvSpPr>
          <p:nvPr/>
        </p:nvSpPr>
        <p:spPr bwMode="gray">
          <a:xfrm>
            <a:off x="2050827" y="840741"/>
            <a:ext cx="5120640" cy="5120640"/>
          </a:xfrm>
          <a:custGeom>
            <a:avLst/>
            <a:gdLst/>
            <a:ahLst/>
            <a:cxnLst>
              <a:cxn ang="0">
                <a:pos x="292" y="0"/>
              </a:cxn>
              <a:cxn ang="0">
                <a:pos x="0" y="293"/>
              </a:cxn>
              <a:cxn ang="0">
                <a:pos x="292" y="585"/>
              </a:cxn>
              <a:cxn ang="0">
                <a:pos x="585" y="293"/>
              </a:cxn>
              <a:cxn ang="0">
                <a:pos x="292" y="0"/>
              </a:cxn>
              <a:cxn ang="0">
                <a:pos x="292" y="539"/>
              </a:cxn>
              <a:cxn ang="0">
                <a:pos x="46" y="293"/>
              </a:cxn>
              <a:cxn ang="0">
                <a:pos x="292" y="46"/>
              </a:cxn>
              <a:cxn ang="0">
                <a:pos x="539" y="293"/>
              </a:cxn>
              <a:cxn ang="0">
                <a:pos x="292" y="539"/>
              </a:cxn>
            </a:cxnLst>
            <a:rect l="0" t="0" r="r" b="b"/>
            <a:pathLst>
              <a:path w="585" h="585">
                <a:moveTo>
                  <a:pt x="292" y="0"/>
                </a:moveTo>
                <a:cubicBezTo>
                  <a:pt x="131" y="0"/>
                  <a:pt x="0" y="131"/>
                  <a:pt x="0" y="293"/>
                </a:cubicBezTo>
                <a:cubicBezTo>
                  <a:pt x="0" y="454"/>
                  <a:pt x="131" y="585"/>
                  <a:pt x="292" y="585"/>
                </a:cubicBezTo>
                <a:cubicBezTo>
                  <a:pt x="454" y="585"/>
                  <a:pt x="585" y="454"/>
                  <a:pt x="585" y="293"/>
                </a:cubicBezTo>
                <a:cubicBezTo>
                  <a:pt x="585" y="131"/>
                  <a:pt x="454" y="0"/>
                  <a:pt x="292" y="0"/>
                </a:cubicBezTo>
                <a:close/>
                <a:moveTo>
                  <a:pt x="292" y="539"/>
                </a:moveTo>
                <a:cubicBezTo>
                  <a:pt x="156" y="539"/>
                  <a:pt x="46" y="429"/>
                  <a:pt x="46" y="293"/>
                </a:cubicBezTo>
                <a:cubicBezTo>
                  <a:pt x="46" y="156"/>
                  <a:pt x="156" y="46"/>
                  <a:pt x="292" y="46"/>
                </a:cubicBezTo>
                <a:cubicBezTo>
                  <a:pt x="429" y="46"/>
                  <a:pt x="539" y="156"/>
                  <a:pt x="539" y="293"/>
                </a:cubicBezTo>
                <a:cubicBezTo>
                  <a:pt x="539" y="429"/>
                  <a:pt x="429" y="539"/>
                  <a:pt x="292" y="539"/>
                </a:cubicBezTo>
                <a:close/>
              </a:path>
            </a:pathLst>
          </a:custGeom>
          <a:solidFill>
            <a:srgbClr val="C0FF4D"/>
          </a:solidFill>
          <a:ln w="238125" cap="flat" cmpd="sng">
            <a:solidFill>
              <a:srgbClr val="C0FF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9144000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a-DK" sz="1800">
              <a:latin typeface="+mn-lt"/>
              <a:ea typeface="+mn-ea"/>
            </a:endParaRPr>
          </a:p>
        </p:txBody>
      </p:sp>
      <p:grpSp>
        <p:nvGrpSpPr>
          <p:cNvPr id="6146" name="Grupper 18"/>
          <p:cNvGrpSpPr>
            <a:grpSpLocks/>
          </p:cNvGrpSpPr>
          <p:nvPr/>
        </p:nvGrpSpPr>
        <p:grpSpPr bwMode="auto">
          <a:xfrm>
            <a:off x="2730093" y="1526477"/>
            <a:ext cx="3749040" cy="3749040"/>
            <a:chOff x="2710180" y="1804737"/>
            <a:chExt cx="3749040" cy="3749040"/>
          </a:xfrm>
        </p:grpSpPr>
        <p:grpSp>
          <p:nvGrpSpPr>
            <p:cNvPr id="6159" name="Grupper 11"/>
            <p:cNvGrpSpPr>
              <a:grpSpLocks/>
            </p:cNvGrpSpPr>
            <p:nvPr/>
          </p:nvGrpSpPr>
          <p:grpSpPr bwMode="auto">
            <a:xfrm rot="-7200000">
              <a:off x="3039063" y="1878182"/>
              <a:ext cx="3003980" cy="3152331"/>
              <a:chOff x="3297434" y="2178541"/>
              <a:chExt cx="3003980" cy="3152331"/>
            </a:xfrm>
          </p:grpSpPr>
          <p:sp>
            <p:nvSpPr>
              <p:cNvPr id="9" name="Freeform 7"/>
              <p:cNvSpPr>
                <a:spLocks/>
              </p:cNvSpPr>
              <p:nvPr/>
            </p:nvSpPr>
            <p:spPr bwMode="gray">
              <a:xfrm rot="3600000">
                <a:off x="3863398" y="1826910"/>
                <a:ext cx="1362075" cy="2065338"/>
              </a:xfrm>
              <a:custGeom>
                <a:avLst/>
                <a:gdLst/>
                <a:ahLst/>
                <a:cxnLst>
                  <a:cxn ang="0">
                    <a:pos x="111" y="234"/>
                  </a:cxn>
                  <a:cxn ang="0">
                    <a:pos x="227" y="112"/>
                  </a:cxn>
                  <a:cxn ang="0">
                    <a:pos x="227" y="0"/>
                  </a:cxn>
                  <a:cxn ang="0">
                    <a:pos x="0" y="234"/>
                  </a:cxn>
                  <a:cxn ang="0">
                    <a:pos x="28" y="345"/>
                  </a:cxn>
                  <a:cxn ang="0">
                    <a:pos x="124" y="290"/>
                  </a:cxn>
                  <a:cxn ang="0">
                    <a:pos x="111" y="234"/>
                  </a:cxn>
                </a:cxnLst>
                <a:rect l="0" t="0" r="r" b="b"/>
                <a:pathLst>
                  <a:path w="227" h="345">
                    <a:moveTo>
                      <a:pt x="111" y="234"/>
                    </a:moveTo>
                    <a:cubicBezTo>
                      <a:pt x="111" y="169"/>
                      <a:pt x="163" y="115"/>
                      <a:pt x="227" y="112"/>
                    </a:cubicBezTo>
                    <a:cubicBezTo>
                      <a:pt x="227" y="0"/>
                      <a:pt x="227" y="0"/>
                      <a:pt x="227" y="0"/>
                    </a:cubicBezTo>
                    <a:cubicBezTo>
                      <a:pt x="101" y="4"/>
                      <a:pt x="0" y="107"/>
                      <a:pt x="0" y="234"/>
                    </a:cubicBezTo>
                    <a:cubicBezTo>
                      <a:pt x="0" y="274"/>
                      <a:pt x="10" y="312"/>
                      <a:pt x="28" y="345"/>
                    </a:cubicBezTo>
                    <a:cubicBezTo>
                      <a:pt x="124" y="290"/>
                      <a:pt x="124" y="290"/>
                      <a:pt x="124" y="290"/>
                    </a:cubicBezTo>
                    <a:cubicBezTo>
                      <a:pt x="116" y="273"/>
                      <a:pt x="111" y="254"/>
                      <a:pt x="111" y="234"/>
                    </a:cubicBezTo>
                    <a:close/>
                  </a:path>
                </a:pathLst>
              </a:custGeom>
              <a:ln>
                <a:headEnd type="none" w="med" len="med"/>
                <a:tailEnd type="none" w="med" len="med"/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a-DK" sz="1800">
                  <a:latin typeface="+mn-lt"/>
                  <a:ea typeface="+mn-ea"/>
                </a:endParaRPr>
              </a:p>
            </p:txBody>
          </p:sp>
          <p:sp>
            <p:nvSpPr>
              <p:cNvPr id="2" name="Freeform 8"/>
              <p:cNvSpPr>
                <a:spLocks/>
              </p:cNvSpPr>
              <p:nvPr/>
            </p:nvSpPr>
            <p:spPr bwMode="gray">
              <a:xfrm rot="3600000">
                <a:off x="4587708" y="3090145"/>
                <a:ext cx="1362075" cy="2065337"/>
              </a:xfrm>
              <a:custGeom>
                <a:avLst/>
                <a:gdLst>
                  <a:gd name="T0" fmla="*/ 115 w 227"/>
                  <a:gd name="T1" fmla="*/ 234 h 345"/>
                  <a:gd name="T2" fmla="*/ 102 w 227"/>
                  <a:gd name="T3" fmla="*/ 290 h 345"/>
                  <a:gd name="T4" fmla="*/ 199 w 227"/>
                  <a:gd name="T5" fmla="*/ 345 h 345"/>
                  <a:gd name="T6" fmla="*/ 227 w 227"/>
                  <a:gd name="T7" fmla="*/ 234 h 345"/>
                  <a:gd name="T8" fmla="*/ 0 w 227"/>
                  <a:gd name="T9" fmla="*/ 0 h 345"/>
                  <a:gd name="T10" fmla="*/ 0 w 227"/>
                  <a:gd name="T11" fmla="*/ 112 h 345"/>
                  <a:gd name="T12" fmla="*/ 115 w 227"/>
                  <a:gd name="T13" fmla="*/ 234 h 34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27"/>
                  <a:gd name="T22" fmla="*/ 0 h 345"/>
                  <a:gd name="T23" fmla="*/ 227 w 227"/>
                  <a:gd name="T24" fmla="*/ 345 h 345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27" h="345">
                    <a:moveTo>
                      <a:pt x="115" y="234"/>
                    </a:moveTo>
                    <a:cubicBezTo>
                      <a:pt x="115" y="254"/>
                      <a:pt x="111" y="273"/>
                      <a:pt x="102" y="290"/>
                    </a:cubicBezTo>
                    <a:cubicBezTo>
                      <a:pt x="199" y="345"/>
                      <a:pt x="199" y="345"/>
                      <a:pt x="199" y="345"/>
                    </a:cubicBezTo>
                    <a:cubicBezTo>
                      <a:pt x="217" y="312"/>
                      <a:pt x="227" y="274"/>
                      <a:pt x="227" y="234"/>
                    </a:cubicBezTo>
                    <a:cubicBezTo>
                      <a:pt x="227" y="108"/>
                      <a:pt x="126" y="4"/>
                      <a:pt x="0" y="0"/>
                    </a:cubicBezTo>
                    <a:cubicBezTo>
                      <a:pt x="0" y="112"/>
                      <a:pt x="0" y="112"/>
                      <a:pt x="0" y="112"/>
                    </a:cubicBezTo>
                    <a:cubicBezTo>
                      <a:pt x="64" y="115"/>
                      <a:pt x="115" y="169"/>
                      <a:pt x="115" y="234"/>
                    </a:cubicBezTo>
                    <a:close/>
                  </a:path>
                </a:pathLst>
              </a:custGeom>
              <a:ln>
                <a:headEnd/>
                <a:tailEnd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>
                  <a:defRPr/>
                </a:pPr>
                <a:endParaRPr lang="da-DK" sz="1800" dirty="0">
                  <a:latin typeface="Calibri" pitchFamily="34" charset="0"/>
                  <a:ea typeface="+mn-ea"/>
                </a:endParaRPr>
              </a:p>
            </p:txBody>
          </p:sp>
          <p:sp>
            <p:nvSpPr>
              <p:cNvPr id="11" name="Freeform 9"/>
              <p:cNvSpPr>
                <a:spLocks/>
              </p:cNvSpPr>
              <p:nvPr/>
            </p:nvSpPr>
            <p:spPr bwMode="gray">
              <a:xfrm rot="3600000">
                <a:off x="2601315" y="3631454"/>
                <a:ext cx="2395537" cy="1003300"/>
              </a:xfrm>
              <a:custGeom>
                <a:avLst/>
                <a:gdLst/>
                <a:ahLst/>
                <a:cxnLst>
                  <a:cxn ang="0">
                    <a:pos x="199" y="55"/>
                  </a:cxn>
                  <a:cxn ang="0">
                    <a:pos x="97" y="0"/>
                  </a:cxn>
                  <a:cxn ang="0">
                    <a:pos x="0" y="56"/>
                  </a:cxn>
                  <a:cxn ang="0">
                    <a:pos x="199" y="167"/>
                  </a:cxn>
                  <a:cxn ang="0">
                    <a:pos x="399" y="56"/>
                  </a:cxn>
                  <a:cxn ang="0">
                    <a:pos x="302" y="0"/>
                  </a:cxn>
                  <a:cxn ang="0">
                    <a:pos x="199" y="55"/>
                  </a:cxn>
                </a:cxnLst>
                <a:rect l="0" t="0" r="r" b="b"/>
                <a:pathLst>
                  <a:path w="399" h="167">
                    <a:moveTo>
                      <a:pt x="199" y="55"/>
                    </a:moveTo>
                    <a:cubicBezTo>
                      <a:pt x="156" y="55"/>
                      <a:pt x="119" y="33"/>
                      <a:pt x="97" y="0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42" y="122"/>
                      <a:pt x="115" y="167"/>
                      <a:pt x="199" y="167"/>
                    </a:cubicBezTo>
                    <a:cubicBezTo>
                      <a:pt x="284" y="167"/>
                      <a:pt x="357" y="122"/>
                      <a:pt x="399" y="56"/>
                    </a:cubicBezTo>
                    <a:cubicBezTo>
                      <a:pt x="302" y="0"/>
                      <a:pt x="302" y="0"/>
                      <a:pt x="302" y="0"/>
                    </a:cubicBezTo>
                    <a:cubicBezTo>
                      <a:pt x="280" y="33"/>
                      <a:pt x="242" y="55"/>
                      <a:pt x="199" y="55"/>
                    </a:cubicBezTo>
                    <a:close/>
                  </a:path>
                </a:pathLst>
              </a:custGeom>
              <a:ln>
                <a:headEnd type="none" w="med" len="med"/>
                <a:tailEnd type="none" w="med" len="med"/>
              </a:ln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altLang="zh-CN" sz="1800" dirty="0" smtClean="0">
                  <a:latin typeface="+mn-lt"/>
                  <a:ea typeface="+mn-ea"/>
                </a:endParaRPr>
              </a:p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a-DK" sz="180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6161" name="Grupper 11"/>
            <p:cNvGrpSpPr>
              <a:grpSpLocks/>
            </p:cNvGrpSpPr>
            <p:nvPr/>
          </p:nvGrpSpPr>
          <p:grpSpPr bwMode="auto">
            <a:xfrm>
              <a:off x="3941761" y="3041649"/>
              <a:ext cx="1279525" cy="1279525"/>
              <a:chOff x="5957565" y="2822023"/>
              <a:chExt cx="974510" cy="974510"/>
            </a:xfrm>
          </p:grpSpPr>
          <p:sp>
            <p:nvSpPr>
              <p:cNvPr id="13" name="Ellipse 12"/>
              <p:cNvSpPr/>
              <p:nvPr/>
            </p:nvSpPr>
            <p:spPr>
              <a:xfrm>
                <a:off x="5957565" y="2822023"/>
                <a:ext cx="974510" cy="974510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2">
                      <a:lumMod val="25000"/>
                    </a:schemeClr>
                  </a:gs>
                  <a:gs pos="100000">
                    <a:schemeClr val="bg2">
                      <a:lumMod val="1000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a-DK" sz="1800"/>
              </a:p>
            </p:txBody>
          </p:sp>
          <p:sp>
            <p:nvSpPr>
              <p:cNvPr id="14" name="Ellipse 13"/>
              <p:cNvSpPr/>
              <p:nvPr/>
            </p:nvSpPr>
            <p:spPr>
              <a:xfrm>
                <a:off x="6079680" y="2859503"/>
                <a:ext cx="714560" cy="528364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2">
                      <a:lumMod val="40000"/>
                      <a:lumOff val="60000"/>
                      <a:alpha val="0"/>
                    </a:schemeClr>
                  </a:gs>
                  <a:gs pos="100000">
                    <a:schemeClr val="bg1">
                      <a:alpha val="77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a-DK" sz="1800" dirty="0"/>
              </a:p>
            </p:txBody>
          </p:sp>
        </p:grpSp>
        <p:sp>
          <p:nvSpPr>
            <p:cNvPr id="8" name="Freeform 6"/>
            <p:cNvSpPr>
              <a:spLocks noEditPoints="1"/>
            </p:cNvSpPr>
            <p:nvPr/>
          </p:nvSpPr>
          <p:spPr bwMode="gray">
            <a:xfrm rot="5400000">
              <a:off x="2710180" y="1804737"/>
              <a:ext cx="3749040" cy="3749040"/>
            </a:xfrm>
            <a:custGeom>
              <a:avLst/>
              <a:gdLst/>
              <a:ahLst/>
              <a:cxnLst>
                <a:cxn ang="0">
                  <a:pos x="292" y="0"/>
                </a:cxn>
                <a:cxn ang="0">
                  <a:pos x="0" y="293"/>
                </a:cxn>
                <a:cxn ang="0">
                  <a:pos x="292" y="585"/>
                </a:cxn>
                <a:cxn ang="0">
                  <a:pos x="585" y="293"/>
                </a:cxn>
                <a:cxn ang="0">
                  <a:pos x="292" y="0"/>
                </a:cxn>
                <a:cxn ang="0">
                  <a:pos x="292" y="539"/>
                </a:cxn>
                <a:cxn ang="0">
                  <a:pos x="46" y="293"/>
                </a:cxn>
                <a:cxn ang="0">
                  <a:pos x="292" y="46"/>
                </a:cxn>
                <a:cxn ang="0">
                  <a:pos x="539" y="293"/>
                </a:cxn>
                <a:cxn ang="0">
                  <a:pos x="292" y="539"/>
                </a:cxn>
              </a:cxnLst>
              <a:rect l="0" t="0" r="r" b="b"/>
              <a:pathLst>
                <a:path w="585" h="585">
                  <a:moveTo>
                    <a:pt x="292" y="0"/>
                  </a:moveTo>
                  <a:cubicBezTo>
                    <a:pt x="131" y="0"/>
                    <a:pt x="0" y="131"/>
                    <a:pt x="0" y="293"/>
                  </a:cubicBezTo>
                  <a:cubicBezTo>
                    <a:pt x="0" y="454"/>
                    <a:pt x="131" y="585"/>
                    <a:pt x="292" y="585"/>
                  </a:cubicBezTo>
                  <a:cubicBezTo>
                    <a:pt x="454" y="585"/>
                    <a:pt x="585" y="454"/>
                    <a:pt x="585" y="293"/>
                  </a:cubicBezTo>
                  <a:cubicBezTo>
                    <a:pt x="585" y="131"/>
                    <a:pt x="454" y="0"/>
                    <a:pt x="292" y="0"/>
                  </a:cubicBezTo>
                  <a:close/>
                  <a:moveTo>
                    <a:pt x="292" y="539"/>
                  </a:moveTo>
                  <a:cubicBezTo>
                    <a:pt x="156" y="539"/>
                    <a:pt x="46" y="429"/>
                    <a:pt x="46" y="293"/>
                  </a:cubicBezTo>
                  <a:cubicBezTo>
                    <a:pt x="46" y="156"/>
                    <a:pt x="156" y="46"/>
                    <a:pt x="292" y="46"/>
                  </a:cubicBezTo>
                  <a:cubicBezTo>
                    <a:pt x="429" y="46"/>
                    <a:pt x="539" y="156"/>
                    <a:pt x="539" y="293"/>
                  </a:cubicBezTo>
                  <a:cubicBezTo>
                    <a:pt x="539" y="429"/>
                    <a:pt x="429" y="539"/>
                    <a:pt x="292" y="539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96000">
                  <a:schemeClr val="bg2">
                    <a:lumMod val="90000"/>
                  </a:schemeClr>
                </a:gs>
              </a:gsLst>
              <a:lin ang="5400000" scaled="1"/>
            </a:gradFill>
            <a:ln w="295275" cap="flat" cmpd="sng">
              <a:solidFill>
                <a:schemeClr val="bg2">
                  <a:lumMod val="9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a-DK" sz="1800" dirty="0">
                <a:solidFill>
                  <a:srgbClr val="020000"/>
                </a:solidFill>
                <a:latin typeface="+mn-lt"/>
                <a:ea typeface="+mn-ea"/>
              </a:endParaRPr>
            </a:p>
          </p:txBody>
        </p:sp>
      </p:grpSp>
      <p:sp>
        <p:nvSpPr>
          <p:cNvPr id="19" name="Tekstboks 20"/>
          <p:cNvSpPr txBox="1">
            <a:spLocks noChangeArrowheads="1"/>
          </p:cNvSpPr>
          <p:nvPr/>
        </p:nvSpPr>
        <p:spPr bwMode="auto">
          <a:xfrm>
            <a:off x="3944213" y="3226940"/>
            <a:ext cx="1308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da-DK" sz="1800" dirty="0">
                <a:latin typeface="Calibri" pitchFamily="34" charset="0"/>
                <a:ea typeface="+mn-ea"/>
              </a:rPr>
              <a:t>m</a:t>
            </a:r>
            <a:r>
              <a:rPr lang="da-DK" sz="1800" dirty="0" smtClean="0">
                <a:latin typeface="Calibri" pitchFamily="34" charset="0"/>
                <a:ea typeface="+mn-ea"/>
              </a:rPr>
              <a:t>inicheers</a:t>
            </a:r>
            <a:endParaRPr lang="da-DK" sz="1800" dirty="0">
              <a:latin typeface="Calibri" pitchFamily="34" charset="0"/>
              <a:ea typeface="+mn-ea"/>
            </a:endParaRPr>
          </a:p>
        </p:txBody>
      </p:sp>
      <p:sp>
        <p:nvSpPr>
          <p:cNvPr id="23" name="Text Box 52"/>
          <p:cNvSpPr txBox="1">
            <a:spLocks noChangeArrowheads="1"/>
          </p:cNvSpPr>
          <p:nvPr/>
        </p:nvSpPr>
        <p:spPr bwMode="gray">
          <a:xfrm>
            <a:off x="3586061" y="2434323"/>
            <a:ext cx="2016465" cy="20057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Circle">
              <a:avLst>
                <a:gd name="adj" fmla="val 10823554"/>
              </a:avLst>
            </a:prstTxWarp>
            <a:spAutoFit/>
          </a:bodyPr>
          <a:lstStyle/>
          <a:p>
            <a:pPr algn="ctr" defTabSz="801688">
              <a:spcBef>
                <a:spcPct val="20000"/>
              </a:spcBef>
              <a:defRPr/>
            </a:pPr>
            <a:r>
              <a:rPr lang="zh-CN" altLang="en-US" sz="1600" b="1" dirty="0" smtClean="0">
                <a:solidFill>
                  <a:srgbClr val="171717"/>
                </a:solidFill>
                <a:latin typeface="Calibri" pitchFamily="34" charset="0"/>
                <a:ea typeface="+mn-ea"/>
                <a:cs typeface="Arial" pitchFamily="34" charset="0"/>
              </a:rPr>
              <a:t>                                                          </a:t>
            </a:r>
            <a:r>
              <a:rPr lang="zh-CN" altLang="en-US" sz="4000" b="1" dirty="0" smtClean="0">
                <a:solidFill>
                  <a:srgbClr val="171717"/>
                </a:solidFill>
                <a:latin typeface="Calibri" pitchFamily="34" charset="0"/>
                <a:ea typeface="+mn-ea"/>
                <a:cs typeface="Arial" pitchFamily="34" charset="0"/>
              </a:rPr>
              <a:t>观察能力</a:t>
            </a:r>
            <a:r>
              <a:rPr lang="zh-CN" altLang="en-US" sz="1800" b="1" dirty="0" smtClean="0">
                <a:solidFill>
                  <a:srgbClr val="171717"/>
                </a:solidFill>
                <a:latin typeface="Calibri" pitchFamily="34" charset="0"/>
                <a:ea typeface="+mn-ea"/>
                <a:cs typeface="Arial" pitchFamily="34" charset="0"/>
              </a:rPr>
              <a:t>                                                 </a:t>
            </a:r>
            <a:r>
              <a:rPr lang="zh-CN" altLang="en-US" sz="4000" b="1" dirty="0" smtClean="0">
                <a:solidFill>
                  <a:srgbClr val="171717"/>
                </a:solidFill>
                <a:latin typeface="Calibri" pitchFamily="34" charset="0"/>
                <a:ea typeface="+mn-ea"/>
                <a:cs typeface="Arial" pitchFamily="34" charset="0"/>
              </a:rPr>
              <a:t>语言能力</a:t>
            </a:r>
            <a:r>
              <a:rPr lang="zh-CN" altLang="en-US" sz="1800" b="1" dirty="0" smtClean="0">
                <a:solidFill>
                  <a:srgbClr val="171717"/>
                </a:solidFill>
                <a:latin typeface="Calibri" pitchFamily="34" charset="0"/>
                <a:ea typeface="+mn-ea"/>
                <a:cs typeface="Arial" pitchFamily="34" charset="0"/>
              </a:rPr>
              <a:t>                                                          </a:t>
            </a:r>
            <a:r>
              <a:rPr lang="zh-CN" altLang="en-US" sz="4000" b="1" dirty="0" smtClean="0">
                <a:solidFill>
                  <a:srgbClr val="171717"/>
                </a:solidFill>
                <a:latin typeface="Calibri" pitchFamily="34" charset="0"/>
                <a:ea typeface="+mn-ea"/>
                <a:cs typeface="Arial" pitchFamily="34" charset="0"/>
              </a:rPr>
              <a:t> 愉悦能力</a:t>
            </a:r>
            <a:endParaRPr lang="en-US" sz="4000" b="1" dirty="0">
              <a:solidFill>
                <a:srgbClr val="171717"/>
              </a:solidFill>
              <a:latin typeface="Calibri" pitchFamily="34" charset="0"/>
              <a:ea typeface="+mn-ea"/>
              <a:cs typeface="Arial" pitchFamily="34" charset="0"/>
            </a:endParaRPr>
          </a:p>
        </p:txBody>
      </p:sp>
      <p:sp>
        <p:nvSpPr>
          <p:cNvPr id="5" name="TextBox 4"/>
          <p:cNvSpPr txBox="1">
            <a:spLocks noChangeAspect="1"/>
          </p:cNvSpPr>
          <p:nvPr/>
        </p:nvSpPr>
        <p:spPr>
          <a:xfrm>
            <a:off x="2588091" y="1750728"/>
            <a:ext cx="4023360" cy="4023360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14419268"/>
              </a:avLst>
            </a:prstTxWarp>
            <a:spAutoFit/>
          </a:bodyPr>
          <a:lstStyle/>
          <a:p>
            <a:pPr algn="ctr"/>
            <a:r>
              <a:rPr lang="zh-CN" altLang="en-US" sz="2000" dirty="0" smtClean="0">
                <a:solidFill>
                  <a:srgbClr val="020000"/>
                </a:solidFill>
              </a:rPr>
              <a:t>    </a:t>
            </a:r>
            <a:r>
              <a:rPr lang="zh-CN" altLang="en-US" sz="2000" dirty="0" smtClean="0">
                <a:solidFill>
                  <a:srgbClr val="020000"/>
                </a:solidFill>
                <a:latin typeface="SimSun" pitchFamily="2" charset="-122"/>
                <a:ea typeface="SimSun" pitchFamily="2" charset="-122"/>
              </a:rPr>
              <a:t>英语学习兴趣</a:t>
            </a:r>
            <a:endParaRPr lang="en-US" sz="2000" dirty="0">
              <a:solidFill>
                <a:srgbClr val="020000"/>
              </a:solidFill>
              <a:latin typeface="SimSun" pitchFamily="2" charset="-122"/>
              <a:ea typeface="SimSun" pitchFamily="2" charset="-122"/>
            </a:endParaRPr>
          </a:p>
        </p:txBody>
      </p:sp>
      <p:sp>
        <p:nvSpPr>
          <p:cNvPr id="39" name="TextBox 38"/>
          <p:cNvSpPr txBox="1">
            <a:spLocks noChangeAspect="1"/>
          </p:cNvSpPr>
          <p:nvPr/>
        </p:nvSpPr>
        <p:spPr>
          <a:xfrm>
            <a:off x="2618333" y="1083825"/>
            <a:ext cx="4023360" cy="4656116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15206523"/>
              </a:avLst>
            </a:prstTxWarp>
            <a:spAutoFit/>
          </a:bodyPr>
          <a:lstStyle/>
          <a:p>
            <a:pPr algn="ctr"/>
            <a:r>
              <a:rPr lang="zh-CN" altLang="en-US" sz="2000" dirty="0" smtClean="0">
                <a:solidFill>
                  <a:srgbClr val="020000"/>
                </a:solidFill>
              </a:rPr>
              <a:t> </a:t>
            </a:r>
            <a:r>
              <a:rPr lang="zh-CN" altLang="en-US" sz="2000" dirty="0" smtClean="0">
                <a:solidFill>
                  <a:srgbClr val="020000"/>
                </a:solidFill>
                <a:latin typeface="SimSun" pitchFamily="2" charset="-122"/>
                <a:ea typeface="SimSun" pitchFamily="2" charset="-122"/>
              </a:rPr>
              <a:t>教学方式</a:t>
            </a:r>
            <a:endParaRPr lang="en-US" sz="2000" dirty="0">
              <a:solidFill>
                <a:srgbClr val="020000"/>
              </a:solidFill>
              <a:latin typeface="SimSun" pitchFamily="2" charset="-122"/>
              <a:ea typeface="SimSun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18333" y="1037418"/>
            <a:ext cx="4023359" cy="4103914"/>
          </a:xfrm>
          <a:prstGeom prst="rect">
            <a:avLst/>
          </a:prstGeom>
          <a:noFill/>
        </p:spPr>
        <p:txBody>
          <a:bodyPr wrap="square" rtlCol="0">
            <a:prstTxWarp prst="textArchDown">
              <a:avLst>
                <a:gd name="adj" fmla="val 3947687"/>
              </a:avLst>
            </a:prstTxWarp>
            <a:spAutoFit/>
          </a:bodyPr>
          <a:lstStyle/>
          <a:p>
            <a:pPr algn="ctr"/>
            <a:r>
              <a:rPr lang="zh-CN" altLang="en-US" sz="2000" dirty="0" smtClean="0">
                <a:solidFill>
                  <a:srgbClr val="020000"/>
                </a:solidFill>
                <a:latin typeface="SimSun" pitchFamily="2" charset="-122"/>
                <a:ea typeface="SimSun" pitchFamily="2" charset="-122"/>
              </a:rPr>
              <a:t>英语思维习惯</a:t>
            </a:r>
            <a:endParaRPr lang="en-US" sz="2000" dirty="0">
              <a:solidFill>
                <a:srgbClr val="020000"/>
              </a:solidFill>
              <a:latin typeface="SimSun" pitchFamily="2" charset="-122"/>
              <a:ea typeface="SimSun" pitchFamily="2" charset="-122"/>
            </a:endParaRPr>
          </a:p>
        </p:txBody>
      </p:sp>
      <p:sp>
        <p:nvSpPr>
          <p:cNvPr id="12" name="Teardrop 11"/>
          <p:cNvSpPr>
            <a:spLocks noChangeAspect="1"/>
          </p:cNvSpPr>
          <p:nvPr/>
        </p:nvSpPr>
        <p:spPr bwMode="gray">
          <a:xfrm rot="5400000">
            <a:off x="1660038" y="882048"/>
            <a:ext cx="1737360" cy="1737360"/>
          </a:xfrm>
          <a:prstGeom prst="teardrop">
            <a:avLst/>
          </a:prstGeom>
          <a:blipFill dpi="0" rotWithShape="0">
            <a:blip r:embed="rId2"/>
            <a:srcRect/>
            <a:stretch>
              <a:fillRect/>
            </a:stretch>
          </a:blipFill>
          <a:ln w="0" cap="flat" cmpd="sng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>
            <a:glow rad="139700">
              <a:schemeClr val="accent3">
                <a:satMod val="175000"/>
                <a:alpha val="40000"/>
              </a:schemeClr>
            </a:glow>
            <a:softEdge rad="63500"/>
          </a:effectLst>
          <a:scene3d>
            <a:camera prst="orthographicFront"/>
            <a:lightRig rig="threePt" dir="t"/>
          </a:scene3d>
          <a:sp3d/>
        </p:spPr>
        <p:txBody>
          <a:bodyPr vert="vert270" rtlCol="0" anchor="b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 b="1" dirty="0">
              <a:solidFill>
                <a:srgbClr val="1F88C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42" name="Teardrop 41"/>
          <p:cNvSpPr>
            <a:spLocks noChangeAspect="1"/>
          </p:cNvSpPr>
          <p:nvPr/>
        </p:nvSpPr>
        <p:spPr bwMode="gray">
          <a:xfrm>
            <a:off x="1660038" y="4224021"/>
            <a:ext cx="1737360" cy="1737360"/>
          </a:xfrm>
          <a:prstGeom prst="teardrop">
            <a:avLst/>
          </a:prstGeom>
          <a:blipFill dpi="0" rotWithShape="0">
            <a:blip r:embed="rId3"/>
            <a:srcRect/>
            <a:stretch>
              <a:fillRect/>
            </a:stretch>
          </a:blipFill>
          <a:ln w="19050" cap="flat" cmpd="sng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/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 dirty="0">
              <a:latin typeface="+mn-lt"/>
              <a:ea typeface="+mn-ea"/>
            </a:endParaRPr>
          </a:p>
        </p:txBody>
      </p:sp>
      <p:sp>
        <p:nvSpPr>
          <p:cNvPr id="43" name="Teardrop 42"/>
          <p:cNvSpPr>
            <a:spLocks noChangeAspect="1"/>
          </p:cNvSpPr>
          <p:nvPr/>
        </p:nvSpPr>
        <p:spPr bwMode="gray">
          <a:xfrm rot="32400000">
            <a:off x="5830786" y="882048"/>
            <a:ext cx="1737360" cy="1737360"/>
          </a:xfrm>
          <a:prstGeom prst="teardrop">
            <a:avLst/>
          </a:prstGeom>
          <a:blipFill dpi="0" rotWithShape="0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Texturizer/>
                      </a14:imgEffect>
                      <a14:imgEffect>
                        <a14:colorTemperature colorTemp="8800"/>
                      </a14:imgEffect>
                      <a14:imgEffect>
                        <a14:saturation sat="140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 w="19050" cap="flat" cmpd="sng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chemeClr val="accent3">
                <a:satMod val="175000"/>
                <a:alpha val="40000"/>
              </a:schemeClr>
            </a:glow>
            <a:softEdge rad="63500"/>
          </a:effectLst>
          <a:scene3d>
            <a:camera prst="orthographicFront"/>
            <a:lightRig rig="threePt" dir="t"/>
          </a:scene3d>
          <a:sp3d/>
        </p:spPr>
        <p:txBody>
          <a:bodyPr vert="wordArtVert" wrap="none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 dirty="0">
              <a:latin typeface="+mn-lt"/>
              <a:ea typeface="+mn-ea"/>
            </a:endParaRPr>
          </a:p>
        </p:txBody>
      </p:sp>
      <p:sp>
        <p:nvSpPr>
          <p:cNvPr id="44" name="Teardrop 43"/>
          <p:cNvSpPr>
            <a:spLocks noChangeAspect="1"/>
          </p:cNvSpPr>
          <p:nvPr/>
        </p:nvSpPr>
        <p:spPr bwMode="gray">
          <a:xfrm rot="-5400000">
            <a:off x="5742771" y="4246783"/>
            <a:ext cx="1737360" cy="1737360"/>
          </a:xfrm>
          <a:prstGeom prst="teardrop">
            <a:avLst/>
          </a:prstGeom>
          <a:blipFill dpi="0" rotWithShape="0">
            <a:blip r:embed="rId6"/>
            <a:srcRect/>
            <a:stretch>
              <a:fillRect/>
            </a:stretch>
          </a:blipFill>
          <a:ln w="19050" cap="flat" cmpd="sng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>
            <a:glow rad="139700">
              <a:schemeClr val="accent3">
                <a:satMod val="175000"/>
                <a:alpha val="40000"/>
              </a:schemeClr>
            </a:glow>
            <a:softEdge rad="63500"/>
          </a:effectLst>
          <a:scene3d>
            <a:camera prst="orthographicFront"/>
            <a:lightRig rig="threePt" dir="t"/>
          </a:scene3d>
          <a:sp3d/>
        </p:spPr>
        <p:txBody>
          <a:bodyPr vert="eaVert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800" dirty="0" smtClean="0">
                <a:latin typeface="+mn-lt"/>
                <a:ea typeface="+mn-ea"/>
              </a:rPr>
              <a:t>游戏</a:t>
            </a:r>
            <a:endParaRPr lang="en-US" sz="1800" dirty="0">
              <a:latin typeface="+mn-lt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730093" y="2077156"/>
            <a:ext cx="5549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solidFill>
                  <a:srgbClr val="1F88C8"/>
                </a:solidFill>
              </a:rPr>
              <a:t>绘本</a:t>
            </a:r>
            <a:endParaRPr lang="en-US" sz="1400" b="1" dirty="0">
              <a:solidFill>
                <a:srgbClr val="1F88C8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422165" y="2219756"/>
            <a:ext cx="5549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solidFill>
                  <a:srgbClr val="1F88C8"/>
                </a:solidFill>
              </a:rPr>
              <a:t>指画</a:t>
            </a:r>
            <a:endParaRPr lang="en-US" sz="1400" b="1" dirty="0">
              <a:solidFill>
                <a:srgbClr val="1F88C8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421978" y="5141332"/>
            <a:ext cx="5549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solidFill>
                  <a:srgbClr val="1F88C8"/>
                </a:solidFill>
              </a:rPr>
              <a:t>游戏</a:t>
            </a:r>
            <a:endParaRPr lang="en-US" sz="1400" b="1" dirty="0">
              <a:solidFill>
                <a:srgbClr val="1F88C8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73340" y="4647720"/>
            <a:ext cx="5549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solidFill>
                  <a:srgbClr val="1F88C8"/>
                </a:solidFill>
              </a:rPr>
              <a:t>情景</a:t>
            </a:r>
            <a:endParaRPr lang="en-US" sz="1400" b="1" dirty="0">
              <a:solidFill>
                <a:srgbClr val="1F88C8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3985838898"/>
              </p:ext>
            </p:extLst>
          </p:nvPr>
        </p:nvGraphicFramePr>
        <p:xfrm>
          <a:off x="214488" y="575732"/>
          <a:ext cx="8782755" cy="58702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75012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8796012"/>
              </p:ext>
            </p:extLst>
          </p:nvPr>
        </p:nvGraphicFramePr>
        <p:xfrm>
          <a:off x="152398" y="561623"/>
          <a:ext cx="8483601" cy="5116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00435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5228329"/>
              </p:ext>
            </p:extLst>
          </p:nvPr>
        </p:nvGraphicFramePr>
        <p:xfrm>
          <a:off x="1309512" y="496711"/>
          <a:ext cx="8850488" cy="61185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07921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9673504"/>
              </p:ext>
            </p:extLst>
          </p:nvPr>
        </p:nvGraphicFramePr>
        <p:xfrm>
          <a:off x="174978" y="290689"/>
          <a:ext cx="8709378" cy="56246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923822" y="1337312"/>
            <a:ext cx="15465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FFFF00"/>
                </a:solidFill>
              </a:rPr>
              <a:t>I believe </a:t>
            </a:r>
          </a:p>
          <a:p>
            <a:pPr algn="ctr"/>
            <a:r>
              <a:rPr lang="en-US" sz="1200" b="1" dirty="0" smtClean="0">
                <a:solidFill>
                  <a:srgbClr val="FFFF00"/>
                </a:solidFill>
              </a:rPr>
              <a:t>I think in English</a:t>
            </a:r>
            <a:endParaRPr lang="en-US" sz="12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1609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ardrop 3"/>
          <p:cNvSpPr>
            <a:spLocks noChangeAspect="1"/>
          </p:cNvSpPr>
          <p:nvPr/>
        </p:nvSpPr>
        <p:spPr bwMode="gray">
          <a:xfrm rot="-1260000">
            <a:off x="7819831" y="730545"/>
            <a:ext cx="1157800" cy="1157800"/>
          </a:xfrm>
          <a:prstGeom prst="teardrop">
            <a:avLst>
              <a:gd name="adj" fmla="val 175699"/>
            </a:avLst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</a:rPr>
              <a:t>免费试听</a:t>
            </a:r>
            <a:endParaRPr lang="en-US" altLang="zh-CN" sz="1800" b="1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100" dirty="0">
                <a:solidFill>
                  <a:srgbClr val="002060"/>
                </a:solidFill>
                <a:latin typeface="+mn-lt"/>
                <a:ea typeface="+mn-ea"/>
              </a:rPr>
              <a:t>点</a:t>
            </a:r>
            <a:r>
              <a:rPr lang="zh-CN" altLang="en-US" sz="1100" dirty="0" smtClean="0">
                <a:solidFill>
                  <a:srgbClr val="002060"/>
                </a:solidFill>
                <a:latin typeface="+mn-lt"/>
                <a:ea typeface="+mn-ea"/>
              </a:rPr>
              <a:t>击进入</a:t>
            </a:r>
            <a:endParaRPr lang="en-US" sz="1100" dirty="0">
              <a:solidFill>
                <a:srgbClr val="002060"/>
              </a:solidFill>
              <a:latin typeface="+mn-lt"/>
              <a:ea typeface="+mn-ea"/>
            </a:endParaRPr>
          </a:p>
        </p:txBody>
      </p:sp>
      <p:sp>
        <p:nvSpPr>
          <p:cNvPr id="5" name="Teardrop 4"/>
          <p:cNvSpPr>
            <a:spLocks noChangeAspect="1"/>
          </p:cNvSpPr>
          <p:nvPr/>
        </p:nvSpPr>
        <p:spPr bwMode="gray">
          <a:xfrm rot="-4140000">
            <a:off x="158334" y="728801"/>
            <a:ext cx="1196147" cy="1161288"/>
          </a:xfrm>
          <a:prstGeom prst="teardrop">
            <a:avLst>
              <a:gd name="adj" fmla="val 175699"/>
            </a:avLst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800" b="1" spc="-15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mSun-ExtB" pitchFamily="49" charset="-122"/>
                <a:ea typeface="SimSun-ExtB" pitchFamily="49" charset="-122"/>
              </a:rPr>
              <a:t>奇</a:t>
            </a:r>
            <a:r>
              <a:rPr lang="zh-CN" altLang="en-US" sz="1800" b="1" spc="-15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mSun-ExtB" pitchFamily="49" charset="-122"/>
                <a:ea typeface="SimSun-ExtB" pitchFamily="49" charset="-122"/>
              </a:rPr>
              <a:t>思</a:t>
            </a:r>
            <a:endParaRPr lang="en-US" altLang="zh-CN" sz="1800" b="1" spc="-150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imSun-ExtB" pitchFamily="49" charset="-122"/>
              <a:ea typeface="SimSun-ExtB" pitchFamily="49" charset="-122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800" b="1" spc="-15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mSun-ExtB" pitchFamily="49" charset="-122"/>
                <a:ea typeface="SimSun-ExtB" pitchFamily="49" charset="-122"/>
              </a:rPr>
              <a:t>教</a:t>
            </a:r>
            <a:r>
              <a:rPr lang="zh-CN" altLang="en-US" sz="1800" b="1" spc="-15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mSun-ExtB" pitchFamily="49" charset="-122"/>
                <a:ea typeface="SimSun-ExtB" pitchFamily="49" charset="-122"/>
              </a:rPr>
              <a:t>育</a:t>
            </a:r>
            <a:endParaRPr lang="en-US" altLang="zh-CN" sz="1800" b="1" spc="-150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imSun-ExtB" pitchFamily="49" charset="-122"/>
              <a:ea typeface="SimSun-ExtB" pitchFamily="49" charset="-122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mSun-ExtB" pitchFamily="49" charset="-122"/>
                <a:ea typeface="SimSun-ExtB" pitchFamily="49" charset="-122"/>
              </a:rPr>
              <a:t>010-57389301</a:t>
            </a:r>
            <a:endParaRPr lang="en-US" sz="10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imSun-ExtB" pitchFamily="49" charset="-122"/>
              <a:ea typeface="SimSun-ExtB" pitchFamily="49" charset="-122"/>
            </a:endParaRPr>
          </a:p>
        </p:txBody>
      </p:sp>
      <p:sp>
        <p:nvSpPr>
          <p:cNvPr id="6" name="Cloud Callout 5"/>
          <p:cNvSpPr/>
          <p:nvPr/>
        </p:nvSpPr>
        <p:spPr bwMode="gray">
          <a:xfrm rot="10800000">
            <a:off x="2058303" y="1674564"/>
            <a:ext cx="1892808" cy="1197864"/>
          </a:xfrm>
          <a:prstGeom prst="cloudCallout">
            <a:avLst>
              <a:gd name="adj1" fmla="val -14660"/>
              <a:gd name="adj2" fmla="val 17500"/>
            </a:avLst>
          </a:prstGeom>
          <a:blipFill dpi="0" rotWithShape="0">
            <a:blip r:embed="rId2"/>
            <a:srcRect/>
            <a:stretch>
              <a:fillRect/>
            </a:stretch>
          </a:blipFill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vert" wrap="none" lIns="91440" rtlCol="0" anchor="t" anchorCtr="0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 b="1" dirty="0">
              <a:solidFill>
                <a:srgbClr val="00206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06122" y="2533875"/>
            <a:ext cx="8417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rgbClr val="1F88C8"/>
                </a:solidFill>
                <a:latin typeface="SimSun" pitchFamily="2" charset="-122"/>
                <a:ea typeface="SimSun" pitchFamily="2" charset="-122"/>
              </a:rPr>
              <a:t>指画</a:t>
            </a:r>
            <a:endParaRPr lang="en-US" sz="1600" b="1" dirty="0">
              <a:solidFill>
                <a:srgbClr val="1F88C8"/>
              </a:solidFill>
              <a:latin typeface="SimSun" pitchFamily="2" charset="-122"/>
              <a:ea typeface="SimSun" pitchFamily="2" charset="-122"/>
            </a:endParaRPr>
          </a:p>
        </p:txBody>
      </p:sp>
      <p:sp>
        <p:nvSpPr>
          <p:cNvPr id="8" name="Cloud Callout 7"/>
          <p:cNvSpPr/>
          <p:nvPr/>
        </p:nvSpPr>
        <p:spPr bwMode="gray">
          <a:xfrm rot="10800000">
            <a:off x="2178749" y="4093510"/>
            <a:ext cx="1896533" cy="1196030"/>
          </a:xfrm>
          <a:prstGeom prst="cloudCallout">
            <a:avLst>
              <a:gd name="adj1" fmla="val -14660"/>
              <a:gd name="adj2" fmla="val 17500"/>
            </a:avLst>
          </a:prstGeom>
          <a:blipFill dpi="0" rotWithShape="0">
            <a:blip r:embed="rId3"/>
            <a:srcRect/>
            <a:stretch>
              <a:fillRect/>
            </a:stretch>
          </a:blipFill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vert" wrap="none" lIns="91440" rtlCol="0" anchor="t" anchorCtr="0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 b="1" dirty="0">
              <a:solidFill>
                <a:srgbClr val="00206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385892" y="4861261"/>
            <a:ext cx="8417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rgbClr val="1F88C8"/>
                </a:solidFill>
                <a:latin typeface="SimSun" pitchFamily="2" charset="-122"/>
                <a:ea typeface="SimSun" pitchFamily="2" charset="-122"/>
              </a:rPr>
              <a:t>绘本</a:t>
            </a:r>
            <a:endParaRPr lang="en-US" sz="2800" b="1" dirty="0">
              <a:solidFill>
                <a:srgbClr val="1F88C8"/>
              </a:solidFill>
              <a:latin typeface="SimSun" pitchFamily="2" charset="-122"/>
              <a:ea typeface="SimSun" pitchFamily="2" charset="-122"/>
            </a:endParaRPr>
          </a:p>
        </p:txBody>
      </p:sp>
      <p:sp>
        <p:nvSpPr>
          <p:cNvPr id="10" name="Cloud Callout 9"/>
          <p:cNvSpPr/>
          <p:nvPr/>
        </p:nvSpPr>
        <p:spPr bwMode="gray">
          <a:xfrm rot="10800000">
            <a:off x="5816979" y="2941348"/>
            <a:ext cx="1896533" cy="1196030"/>
          </a:xfrm>
          <a:prstGeom prst="cloudCallout">
            <a:avLst>
              <a:gd name="adj1" fmla="val -14660"/>
              <a:gd name="adj2" fmla="val 17500"/>
            </a:avLst>
          </a:prstGeom>
          <a:blipFill dpi="0" rotWithShape="0">
            <a:blip r:embed="rId4"/>
            <a:srcRect/>
            <a:stretch>
              <a:fillRect/>
            </a:stretch>
          </a:blipFill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vert" wrap="none" lIns="91440" rtlCol="0" anchor="t" anchorCtr="0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 b="1" dirty="0">
              <a:solidFill>
                <a:srgbClr val="00206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550750" y="3828334"/>
            <a:ext cx="6773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rgbClr val="1F88C8"/>
                </a:solidFill>
                <a:latin typeface="SimSun" pitchFamily="2" charset="-122"/>
                <a:ea typeface="SimSun" pitchFamily="2" charset="-122"/>
              </a:rPr>
              <a:t>游戏</a:t>
            </a:r>
            <a:endParaRPr lang="en-US" sz="2800" b="1" dirty="0">
              <a:solidFill>
                <a:srgbClr val="1F88C8"/>
              </a:solidFill>
              <a:latin typeface="SimSun" pitchFamily="2" charset="-122"/>
              <a:ea typeface="SimSun" pitchFamily="2" charset="-122"/>
            </a:endParaRPr>
          </a:p>
        </p:txBody>
      </p:sp>
      <p:sp>
        <p:nvSpPr>
          <p:cNvPr id="12" name="Cloud Callout 11"/>
          <p:cNvSpPr/>
          <p:nvPr/>
        </p:nvSpPr>
        <p:spPr bwMode="gray">
          <a:xfrm rot="10800000">
            <a:off x="4806617" y="1047956"/>
            <a:ext cx="1896533" cy="1196030"/>
          </a:xfrm>
          <a:prstGeom prst="cloudCallout">
            <a:avLst>
              <a:gd name="adj1" fmla="val -14660"/>
              <a:gd name="adj2" fmla="val 17500"/>
            </a:avLst>
          </a:prstGeom>
          <a:blipFill dpi="0" rotWithShape="0">
            <a:blip r:embed="rId4"/>
            <a:srcRect/>
            <a:stretch>
              <a:fillRect/>
            </a:stretch>
          </a:blipFill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vert" wrap="none" lIns="91440" rtlCol="0" anchor="t" anchorCtr="0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 b="1" dirty="0">
              <a:solidFill>
                <a:srgbClr val="00206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540388" y="1934942"/>
            <a:ext cx="6773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rgbClr val="1F88C8"/>
                </a:solidFill>
                <a:latin typeface="SimSun" pitchFamily="2" charset="-122"/>
                <a:ea typeface="SimSun" pitchFamily="2" charset="-122"/>
              </a:rPr>
              <a:t>情景</a:t>
            </a:r>
            <a:endParaRPr lang="en-US" sz="2800" b="1" dirty="0">
              <a:solidFill>
                <a:srgbClr val="1F88C8"/>
              </a:solidFill>
              <a:latin typeface="SimSun" pitchFamily="2" charset="-122"/>
              <a:ea typeface="SimSun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69298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deshop_Pie_chart">
  <a:themeElements>
    <a:clrScheme name="Brugerdefineret 6">
      <a:dk1>
        <a:srgbClr val="FFFCF9"/>
      </a:dk1>
      <a:lt1>
        <a:sysClr val="window" lastClr="FFFFFF"/>
      </a:lt1>
      <a:dk2>
        <a:srgbClr val="D7D8D9"/>
      </a:dk2>
      <a:lt2>
        <a:srgbClr val="FFFFFF"/>
      </a:lt2>
      <a:accent1>
        <a:srgbClr val="E6E6E6"/>
      </a:accent1>
      <a:accent2>
        <a:srgbClr val="F9AF18"/>
      </a:accent2>
      <a:accent3>
        <a:srgbClr val="78C5DD"/>
      </a:accent3>
      <a:accent4>
        <a:srgbClr val="0081BE"/>
      </a:accent4>
      <a:accent5>
        <a:srgbClr val="FAB900"/>
      </a:accent5>
      <a:accent6>
        <a:srgbClr val="E7711C"/>
      </a:accent6>
      <a:hlink>
        <a:srgbClr val="7EB220"/>
      </a:hlink>
      <a:folHlink>
        <a:srgbClr val="7EB22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gradFill rotWithShape="1">
          <a:gsLst>
            <a:gs pos="0">
              <a:srgbClr val="020000"/>
            </a:gs>
            <a:gs pos="100000">
              <a:schemeClr val="accent1">
                <a:lumMod val="25000"/>
              </a:schemeClr>
            </a:gs>
          </a:gsLst>
          <a:lin ang="5400000" scaled="1"/>
        </a:gradFill>
        <a:ln w="19050" cap="flat" cmpd="sng">
          <a:solidFill>
            <a:schemeClr val="bg2">
              <a:lumMod val="90000"/>
            </a:schemeClr>
          </a:solidFill>
          <a:prstDash val="solid"/>
          <a:round/>
          <a:headEnd type="none" w="med" len="med"/>
          <a:tailEnd type="none" w="med" len="med"/>
        </a:ln>
        <a:effectLst/>
        <a:scene3d>
          <a:camera prst="orthographicFront"/>
          <a:lightRig rig="threePt" dir="t"/>
        </a:scene3d>
        <a:sp3d>
          <a:bevelT/>
        </a:sp3d>
      </a:spPr>
      <a:bodyPr/>
      <a:lstStyle>
        <a:defPPr fontAlgn="auto">
          <a:spcBef>
            <a:spcPts val="0"/>
          </a:spcBef>
          <a:spcAft>
            <a:spcPts val="0"/>
          </a:spcAft>
          <a:defRPr sz="1800">
            <a:latin typeface="+mn-lt"/>
            <a:ea typeface="+mn-ea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D8A82444-87DA-4AFB-9E38-95DD1F4072B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Slideshop_Pie_chart</Template>
  <TotalTime>544</TotalTime>
  <Words>112</Words>
  <Application>Microsoft Office PowerPoint</Application>
  <PresentationFormat>On-screen Show (4:3)</PresentationFormat>
  <Paragraphs>34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Slideshop_Pie_chart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EMC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EMC</dc:creator>
  <cp:lastModifiedBy>EMC</cp:lastModifiedBy>
  <cp:revision>43</cp:revision>
  <dcterms:created xsi:type="dcterms:W3CDTF">2012-05-31T02:52:07Z</dcterms:created>
  <dcterms:modified xsi:type="dcterms:W3CDTF">2012-06-05T09:21:34Z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TC018754759991</vt:lpwstr>
  </property>
</Properties>
</file>