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47100-3329-4A19-ABA1-1D06E7EDA9CF}" type="datetimeFigureOut">
              <a:rPr lang="en-US" smtClean="0"/>
              <a:t>26-Nov-12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41B0B-C93A-4389-8FAF-44DEBF71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5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1 note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41B0B-C93A-4389-8FAF-44DEBF710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9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Slide2 note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41B0B-C93A-4389-8FAF-44DEBF710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26-Nov-12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26-Nov-12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26-Nov-12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293578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Note</a:t>
            </a:r>
          </a:p>
          <a:p>
            <a:pPr lvl="1"/>
            <a:r>
              <a:rPr lang="en-US" dirty="0" smtClean="0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5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Converter</vt:lpstr>
      <vt:lpstr>Parts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Converter</dc:title>
  <dc:creator>Li, Raymond</dc:creator>
  <cp:lastModifiedBy>EMC</cp:lastModifiedBy>
  <cp:revision>2</cp:revision>
  <dcterms:created xsi:type="dcterms:W3CDTF">2006-08-16T00:00:00Z</dcterms:created>
  <dcterms:modified xsi:type="dcterms:W3CDTF">2012-11-26T06:18:27Z</dcterms:modified>
</cp:coreProperties>
</file>