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>
        <p:scale>
          <a:sx n="100" d="100"/>
          <a:sy n="100" d="100"/>
        </p:scale>
        <p:origin x="1000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40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231BA4-70C3-A94F-A586-4658A38421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D39E4-6DCC-4744-82A4-DE61134588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BF87C-6838-F94F-A1B7-87E14EBC7EAE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4E432-B654-D94E-86BB-C92EF2B9C7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01052-7547-D64A-B2E6-B0BC625EE1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23114-73F3-974E-BC17-8A0AEF23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63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64CFE-040E-E249-8469-1055AAAA20FA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60BAF-C1BD-7A45-A0C9-E34F4587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5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60BAF-C1BD-7A45-A0C9-E34F4587DB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42C8-DC02-D949-8401-E769EE700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F7B6A-CA28-B842-9F88-C875D2C09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45F7-BEC5-534A-BB68-330BD410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434B-405D-6744-87B2-190CD873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F8B2A-4B80-484A-B2A1-0D717D23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9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B9CE-0042-3344-B71F-6FD5ABE4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99159-72A9-7A45-BF40-BB29487B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ECCB-7D10-674B-BB49-B55F21E8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349C-2800-B346-B033-75E09E19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AD380-BDC4-AB46-80EB-C40C7DF9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3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F1448-DD5E-2045-9497-B1B9B7D77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19517-FFF5-5B4C-943B-11F461D58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4C0F8-906A-2C40-9E82-45DB6567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C1867-ECFA-5D47-A3D6-B7D8A254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9718-C94B-9141-A20C-45122628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2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6E7A-73DB-D345-AE61-904C0FA2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B3CA-A277-EA45-9950-7E347820E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ABBF-179C-DA4D-93DB-788F53FF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2D6B-67F7-B045-B280-54B728A4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6729-7567-D746-9CAB-31EDB299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8423-263B-074E-BCF5-FE35C68F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DE236-908A-2C49-887B-61189D904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6A15-459C-2344-9C8D-E297B803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F55FD-D1CF-A24E-8D56-040BD673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6DF0B-1A1B-F143-A1C0-4220DB0E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D1D2-FED6-474A-BB4D-A335379F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487A-E4C2-A74B-AE2B-B6F99FE3B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6AA3F-36ED-9349-AB1B-3BD49A9A1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A5EB2-F96F-9644-8F2A-DF8DE83D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B829E-36A0-0845-ABCA-0C91F591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979B0-1BE0-FB46-A809-E8F7E0D9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7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FE3D-79A6-1740-ACD1-9B22317B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F136B-45FF-C443-BEBF-90959BB08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8DDFF-22A9-7048-9AC5-EFDB57688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BA4F5-7DD6-A143-AB28-ED88E3A39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80B55-09D2-5545-94F7-7D28CE03B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DBDAB-6343-5F47-96FA-712B995C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4B883-193F-1040-9C5C-A5979852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1C92D-514C-BE41-86D8-EAC3EF1A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181A-92A4-BB40-9EDB-75D4792A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65373-D0B9-AA45-9CE5-77820BCB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35A23-A82C-D441-AFBC-F960742F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43632-B663-2249-B10D-D9A7EA48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3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B4F73-FE74-7442-932F-6CDC6716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FF9B1-44A1-E64E-B5A4-1F9C331E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0B2F7-088F-A144-BFE3-4F699B9D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2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365E-F5F1-254B-A47A-81B2444F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0FDA-E53C-EB47-8ADB-B89E1F01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FFD59-2BA5-4949-B060-FFDA6D5B3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839E2-C10D-2047-8BBC-4690CCBA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2D7D5-167B-D443-91AF-09558031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33CAA-2128-5F4E-AF7C-8421F72D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7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7D6B-A7FC-054A-9A5C-4F1DEFB9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7505B-A493-CD4A-9EE3-1BE9A05DD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B8A24-AA5C-EA42-B778-4C0A446B5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9EE8A-78E8-F548-BC91-B34002AE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1856C-B209-7448-B74D-B09A5D68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75398-3A58-B246-8944-E2673E2C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3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B26FA-288E-1E45-B68F-4A6A98B1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4B77B-8C3A-2E47-A2D0-79D582C9A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5B8F3-EDD3-9E49-AFB9-744C0F60D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CFFBE-3CCE-FB42-BA60-607FAB9C4888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9A06A-CB79-054E-8828-770C585F7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4E835-D271-7849-BFC5-53602BD1E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6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4144-87C0-CE41-876F-51EECCF8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97078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2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Raymond Li</dc:creator>
  <cp:lastModifiedBy>Raymond Li</cp:lastModifiedBy>
  <cp:revision>10</cp:revision>
  <dcterms:created xsi:type="dcterms:W3CDTF">2019-04-02T05:37:05Z</dcterms:created>
  <dcterms:modified xsi:type="dcterms:W3CDTF">2019-04-10T10:38:16Z</dcterms:modified>
</cp:coreProperties>
</file>