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AutoNum type="arabicPeriod"/>
            </a:pPr>
            <a:r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Themafindung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AutoNum type="arabicPeriod"/>
            </a:pPr>
            <a:r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Szenarienbasiert vorgegangen 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AutoNum type="arabicPeriod"/>
            </a:pPr>
            <a:r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Ideenfindung und Hauptpunkte (Musskriterien) evtl. Wunschkriterien Herauskristallisieren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AutoNum type="arabicPeriod"/>
            </a:pPr>
            <a:r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Hauptherausforderungen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AutoNum type="arabicPeriod"/>
            </a:pPr>
            <a:r>
              <a:rPr lang="de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Exemplarischer Durchgang mit Guis (Szenario)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9cc4ce29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9cc4ce29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9cc4ce29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9cc4ce29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9cc4ce2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9cc4ce2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9cc4ce2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9cc4ce2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Kühlschrankrezept: will mit seinen letzten Zutaten was kochen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9cc4ce29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9cc4ce29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Herausforderungen: Jeder hatte eigene Vorstellung von einer Kochbuchapp. Deswegen systematisch geklärt, was wir machen wollen:</a:t>
            </a:r>
            <a:br>
              <a:rPr lang="de" sz="1200">
                <a:solidFill>
                  <a:schemeClr val="dk1"/>
                </a:solidFill>
              </a:rPr>
            </a:br>
            <a:r>
              <a:rPr lang="de" sz="1200">
                <a:solidFill>
                  <a:schemeClr val="dk1"/>
                </a:solidFill>
              </a:rPr>
              <a:t>Erster Runde was jeder gemacht hat. Dann Fragen geklärt. Weiteres Vorgehen besprochen. Zusammen Aufgaben erledigt. Aufgaben für nächstes Treffen festgelegt. Termin festgelegt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9cc4ce2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9cc4ce2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“Physische Treffen → Discord” meint, dass wir als </a:t>
            </a:r>
            <a:r>
              <a:rPr b="1" lang="de"/>
              <a:t>Lösung</a:t>
            </a:r>
            <a:r>
              <a:rPr lang="de"/>
              <a:t>, wenn nicht alle da sein konnten, Discord als Alternative gefunden haben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9cc4ce2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9cc4ce2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Teilen mit anderen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Rezepte erstellen; löschen, bearbeiten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Rezepte nach Name, Zutat, Tags suchen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Man kann seine Rezepte ohne Account privat Verwalten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Account erstellen und die Rezepte online stellen und auch suchen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9cc4ce29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9cc4ce29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9cc4ce29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9cc4ce29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9cc4ce29_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9cc4ce29_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305777"/>
            <a:ext cx="3054600" cy="911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Kochbuchapp</a:t>
            </a:r>
            <a:endParaRPr sz="5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825" y="2571745"/>
            <a:ext cx="1194332" cy="1537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9000" fadeDir="5400012" kx="0" rotWithShape="0" algn="bl" stA="21000" stPos="0" sy="-100000" ky="0"/>
          </a:effectLst>
        </p:spPr>
      </p:pic>
      <p:sp>
        <p:nvSpPr>
          <p:cNvPr id="64" name="Google Shape;64;p13"/>
          <p:cNvSpPr txBox="1"/>
          <p:nvPr/>
        </p:nvSpPr>
        <p:spPr>
          <a:xfrm>
            <a:off x="903175" y="4463525"/>
            <a:ext cx="8241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Wolf H. Lauppe, Thomas Weidmann, Pascal Maier, Lea Strauch, Magnus Bühler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50" y="228600"/>
            <a:ext cx="2950949" cy="46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15226" y="1382812"/>
            <a:ext cx="9525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Open Sans"/>
                <a:ea typeface="Open Sans"/>
                <a:cs typeface="Open Sans"/>
                <a:sym typeface="Open Sans"/>
              </a:rPr>
              <a:t>2h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10744" y="1752606"/>
            <a:ext cx="9525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de" sz="1200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081616" y="986129"/>
            <a:ext cx="14232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Rindsrouladen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25" y="76200"/>
            <a:ext cx="3031500" cy="47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Themafindung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340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verschiedene Ideen :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➔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Leih.lokal,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➔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lokale Eventapp,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➔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Zahlung unter Freunden,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➔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Zollapp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i="1" lang="de" sz="3000">
                <a:latin typeface="Economica"/>
                <a:ea typeface="Economica"/>
                <a:cs typeface="Economica"/>
                <a:sym typeface="Economica"/>
              </a:rPr>
              <a:t>“</a:t>
            </a:r>
            <a:r>
              <a:rPr i="1" lang="de" sz="3000">
                <a:latin typeface="Economica"/>
                <a:ea typeface="Economica"/>
                <a:cs typeface="Economica"/>
                <a:sym typeface="Economica"/>
              </a:rPr>
              <a:t>Kampfabstimmung” </a:t>
            </a: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→ Kochbuchapp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Szenariobasierte Herangehensweise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Koch will Rezepte mit Schülern teilen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Student will “Kühlschrankrezept” kochen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Person will Rezepte hochladen und Feedback erhalten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Älterer Herr, nicht sehr technikversiert will Rezepte suchen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Jeder findet Kochbuchapp gut, denn jeder kann sich etwas darunter vorstellen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b="1" lang="de" sz="3000">
                <a:latin typeface="Economica"/>
                <a:ea typeface="Economica"/>
                <a:cs typeface="Economica"/>
                <a:sym typeface="Economica"/>
              </a:rPr>
              <a:t>Aber:</a:t>
            </a: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 5 Teilnehmer = 5 Kochbuchapps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○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auf einen Nenner kommen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b="1" lang="de" sz="3000">
                <a:latin typeface="Economica"/>
                <a:ea typeface="Economica"/>
                <a:cs typeface="Economica"/>
                <a:sym typeface="Economica"/>
              </a:rPr>
              <a:t>Nenner</a:t>
            </a: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: alltäglich, greifbar, skalierbar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Powermeeting 10.11., 5h 10:00-15:00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Hauptherausforderungen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Kommunikation → Stand-Up-Meeting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unterschiedliche Vorstellungen → Graphisch veranschaulicht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Aufgabenaufteilung → Github Issues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Physische Treffen </a:t>
            </a: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→</a:t>
            </a: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 Discord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Trennen zwischen Funktionalen Anforderungen und Musskriterien 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Kernfunktionen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Rezepte teilen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Rezepte selbst verwalten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Nach Rezepten suchen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conomica"/>
              <a:buChar char="●"/>
            </a:pPr>
            <a:r>
              <a:rPr lang="de" sz="3000">
                <a:latin typeface="Economica"/>
                <a:ea typeface="Economica"/>
                <a:cs typeface="Economica"/>
                <a:sym typeface="Economica"/>
              </a:rPr>
              <a:t>Private/öffentliche Rezepte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875" y="175825"/>
            <a:ext cx="2991999" cy="45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006966" y="1177062"/>
            <a:ext cx="2173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AnonymerBiber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006966" y="2077199"/>
            <a:ext cx="2173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*********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74" y="152400"/>
            <a:ext cx="3114875" cy="47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25" y="152400"/>
            <a:ext cx="2912725" cy="45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