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8" r:id="rId4"/>
    <p:sldId id="292" r:id="rId5"/>
    <p:sldId id="287" r:id="rId6"/>
    <p:sldId id="290" r:id="rId7"/>
    <p:sldId id="291" r:id="rId8"/>
    <p:sldId id="293" r:id="rId9"/>
    <p:sldId id="283" r:id="rId10"/>
    <p:sldId id="295" r:id="rId11"/>
    <p:sldId id="294" r:id="rId12"/>
    <p:sldId id="296" r:id="rId13"/>
    <p:sldId id="276" r:id="rId1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5" autoAdjust="0"/>
    <p:restoredTop sz="96176"/>
  </p:normalViewPr>
  <p:slideViewPr>
    <p:cSldViewPr showGuides="1">
      <p:cViewPr varScale="1">
        <p:scale>
          <a:sx n="123" d="100"/>
          <a:sy n="123" d="100"/>
        </p:scale>
        <p:origin x="1416" y="18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12.06.23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prosh</a:t>
            </a:r>
            <a:br>
              <a:rPr lang="en-GB" dirty="0"/>
            </a:br>
            <a:r>
              <a:rPr lang="en-GB" b="0" dirty="0"/>
              <a:t>The Productivity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Petr </a:t>
            </a:r>
            <a:r>
              <a:rPr lang="en-GB" dirty="0" err="1"/>
              <a:t>Sabovčik</a:t>
            </a:r>
            <a:r>
              <a:rPr lang="en-GB" dirty="0"/>
              <a:t> &amp; Pascal Wohlwender, 13 June 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C7DE0E-F9F7-B9EE-1FA1-EEDC4B29E152}"/>
              </a:ext>
            </a:extLst>
          </p:cNvPr>
          <p:cNvSpPr txBox="1"/>
          <p:nvPr/>
        </p:nvSpPr>
        <p:spPr>
          <a:xfrm>
            <a:off x="2265218" y="4052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About </a:t>
            </a:r>
            <a:r>
              <a:rPr lang="en-GB" dirty="0" err="1"/>
              <a:t>main.c</a:t>
            </a:r>
            <a:r>
              <a:rPr lang="en-GB" dirty="0"/>
              <a:t>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2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About </a:t>
            </a:r>
            <a:r>
              <a:rPr lang="en-GB" dirty="0" err="1"/>
              <a:t>commands.c</a:t>
            </a:r>
            <a:r>
              <a:rPr lang="en-GB" dirty="0"/>
              <a:t>, process blocking etc.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89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About </a:t>
            </a:r>
            <a:r>
              <a:rPr lang="en-GB" dirty="0" err="1"/>
              <a:t>proshdom</a:t>
            </a:r>
            <a:r>
              <a:rPr lang="en-GB" dirty="0"/>
              <a:t> (why it exists and how it works)</a:t>
            </a:r>
          </a:p>
          <a:p>
            <a:pPr marL="0" lvl="1" indent="0">
              <a:buNone/>
            </a:pPr>
            <a:r>
              <a:rPr lang="en-GB" dirty="0"/>
              <a:t>The </a:t>
            </a:r>
            <a:r>
              <a:rPr lang="en-GB" dirty="0" err="1"/>
              <a:t>sudo</a:t>
            </a:r>
            <a:r>
              <a:rPr lang="en-GB" dirty="0"/>
              <a:t> problem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06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It’s time</a:t>
            </a:r>
            <a:br>
              <a:rPr lang="en-GB" dirty="0"/>
            </a:br>
            <a:r>
              <a:rPr lang="en-GB" b="0" dirty="0"/>
              <a:t>for the demo!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prosh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err="1"/>
              <a:t>prosh</a:t>
            </a:r>
            <a:r>
              <a:rPr lang="en-GB" dirty="0"/>
              <a:t> stands for </a:t>
            </a:r>
            <a:r>
              <a:rPr lang="en-GB" b="1" dirty="0"/>
              <a:t>pro</a:t>
            </a:r>
            <a:r>
              <a:rPr lang="en-GB" dirty="0"/>
              <a:t>ductivity </a:t>
            </a:r>
            <a:r>
              <a:rPr lang="en-GB" b="1" dirty="0"/>
              <a:t>sh</a:t>
            </a:r>
            <a:r>
              <a:rPr lang="en-GB" dirty="0"/>
              <a:t>ell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It is a shell that supports user productivity by preventing users from getting distracted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prosh</a:t>
            </a:r>
            <a:r>
              <a:rPr lang="en-US" dirty="0"/>
              <a:t> work?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It provides a </a:t>
            </a:r>
            <a:r>
              <a:rPr lang="en-GB" b="1" dirty="0"/>
              <a:t>productivity mode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While activated, this productivity mode blocks distracting applications and websites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6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wikipedia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64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website...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46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39" name="Pfeil nach rechts 38">
            <a:extLst>
              <a:ext uri="{FF2B5EF4-FFF2-40B4-BE49-F238E27FC236}">
                <a16:creationId xmlns:a16="http://schemas.microsoft.com/office/drawing/2014/main" id="{0197ADD1-4F83-4C6B-705C-3A9C5BB10613}"/>
              </a:ext>
            </a:extLst>
          </p:cNvPr>
          <p:cNvSpPr/>
          <p:nvPr/>
        </p:nvSpPr>
        <p:spPr>
          <a:xfrm>
            <a:off x="5866483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5E2AD1-E416-AE2D-2266-8EAE3ACA71D5}"/>
              </a:ext>
            </a:extLst>
          </p:cNvPr>
          <p:cNvGrpSpPr/>
          <p:nvPr/>
        </p:nvGrpSpPr>
        <p:grpSpPr>
          <a:xfrm>
            <a:off x="6624962" y="1548724"/>
            <a:ext cx="2087159" cy="1258433"/>
            <a:chOff x="6624962" y="1548724"/>
            <a:chExt cx="2087159" cy="1258433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EAD4322-05B5-A582-F0E6-F650C935BDB3}"/>
                </a:ext>
              </a:extLst>
            </p:cNvPr>
            <p:cNvGrpSpPr/>
            <p:nvPr/>
          </p:nvGrpSpPr>
          <p:grpSpPr>
            <a:xfrm>
              <a:off x="6624962" y="1548724"/>
              <a:ext cx="2087159" cy="1258433"/>
              <a:chOff x="3528420" y="1440674"/>
              <a:chExt cx="2087159" cy="1258433"/>
            </a:xfrm>
          </p:grpSpPr>
          <p:sp>
            <p:nvSpPr>
              <p:cNvPr id="41" name="Abgerundetes Rechteck 40">
                <a:extLst>
                  <a:ext uri="{FF2B5EF4-FFF2-40B4-BE49-F238E27FC236}">
                    <a16:creationId xmlns:a16="http://schemas.microsoft.com/office/drawing/2014/main" id="{A5CD4894-1251-24BE-6534-0B975363AD75}"/>
                  </a:ext>
                </a:extLst>
              </p:cNvPr>
              <p:cNvSpPr/>
              <p:nvPr/>
            </p:nvSpPr>
            <p:spPr>
              <a:xfrm>
                <a:off x="3730368" y="1906222"/>
                <a:ext cx="1683262" cy="51466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E8B7D4CC-38F2-1CC0-1F4C-D75603CBDB69}"/>
                  </a:ext>
                </a:extLst>
              </p:cNvPr>
              <p:cNvGrpSpPr/>
              <p:nvPr/>
            </p:nvGrpSpPr>
            <p:grpSpPr>
              <a:xfrm>
                <a:off x="3528420" y="1440674"/>
                <a:ext cx="2087159" cy="1258433"/>
                <a:chOff x="827584" y="1160749"/>
                <a:chExt cx="2448272" cy="1476163"/>
              </a:xfrm>
            </p:grpSpPr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1DC98CE7-6CF3-EC8C-DD54-D150F50550E7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147616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BE42A78E-64F8-93A7-A966-7051D3B4093E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3960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E9FBBE8-AB5F-3740-304E-82680559262A}"/>
                  </a:ext>
                </a:extLst>
              </p:cNvPr>
              <p:cNvSpPr/>
              <p:nvPr/>
            </p:nvSpPr>
            <p:spPr>
              <a:xfrm>
                <a:off x="4895671" y="1537496"/>
                <a:ext cx="152632" cy="1526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A35056-5292-A8D3-C488-7AE69EC9E03D}"/>
                  </a:ext>
                </a:extLst>
              </p:cNvPr>
              <p:cNvSpPr/>
              <p:nvPr/>
            </p:nvSpPr>
            <p:spPr>
              <a:xfrm>
                <a:off x="5122835" y="1537496"/>
                <a:ext cx="152632" cy="1526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7BB8C-EEFA-06BC-FC4A-B5AB7AB7E67F}"/>
                  </a:ext>
                </a:extLst>
              </p:cNvPr>
              <p:cNvSpPr/>
              <p:nvPr/>
            </p:nvSpPr>
            <p:spPr>
              <a:xfrm>
                <a:off x="5349999" y="1537496"/>
                <a:ext cx="152632" cy="1526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3705F38A-AB4E-5936-FD55-D1A565E62231}"/>
                </a:ext>
              </a:extLst>
            </p:cNvPr>
            <p:cNvGrpSpPr/>
            <p:nvPr/>
          </p:nvGrpSpPr>
          <p:grpSpPr>
            <a:xfrm>
              <a:off x="7285013" y="2002552"/>
              <a:ext cx="767056" cy="661255"/>
              <a:chOff x="7301472" y="1875092"/>
              <a:chExt cx="767056" cy="661255"/>
            </a:xfrm>
          </p:grpSpPr>
          <p:sp>
            <p:nvSpPr>
              <p:cNvPr id="54" name="Dreieck 53">
                <a:extLst>
                  <a:ext uri="{FF2B5EF4-FFF2-40B4-BE49-F238E27FC236}">
                    <a16:creationId xmlns:a16="http://schemas.microsoft.com/office/drawing/2014/main" id="{0D743B01-940B-154F-17CD-7DB777E41DFF}"/>
                  </a:ext>
                </a:extLst>
              </p:cNvPr>
              <p:cNvSpPr/>
              <p:nvPr/>
            </p:nvSpPr>
            <p:spPr>
              <a:xfrm>
                <a:off x="7301472" y="1875092"/>
                <a:ext cx="767056" cy="661255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76202-030C-9AD9-DD04-9724119F5654}"/>
                  </a:ext>
                </a:extLst>
              </p:cNvPr>
              <p:cNvSpPr txBox="1"/>
              <p:nvPr/>
            </p:nvSpPr>
            <p:spPr>
              <a:xfrm>
                <a:off x="7504980" y="2190586"/>
                <a:ext cx="36004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GB" sz="2800" dirty="0">
                    <a:solidFill>
                      <a:schemeClr val="bg1"/>
                    </a:solidFill>
                  </a:rPr>
                  <a:t>!</a:t>
                </a:r>
                <a:endParaRPr lang="en-GB" sz="2800" dirty="0"/>
              </a:p>
            </p:txBody>
          </p:sp>
        </p:grpSp>
      </p:grp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website, you will receive an error.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6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Program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Overview of the program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569B38-0C8E-9699-49F2-827B004E33E5}"/>
              </a:ext>
            </a:extLst>
          </p:cNvPr>
          <p:cNvGrpSpPr/>
          <p:nvPr/>
        </p:nvGrpSpPr>
        <p:grpSpPr>
          <a:xfrm>
            <a:off x="431800" y="2132856"/>
            <a:ext cx="1008112" cy="1008112"/>
            <a:chOff x="431800" y="1528637"/>
            <a:chExt cx="1008112" cy="1008112"/>
          </a:xfrm>
        </p:grpSpPr>
        <p:sp>
          <p:nvSpPr>
            <p:cNvPr id="8" name="Gefaltete Ecke 7">
              <a:extLst>
                <a:ext uri="{FF2B5EF4-FFF2-40B4-BE49-F238E27FC236}">
                  <a16:creationId xmlns:a16="http://schemas.microsoft.com/office/drawing/2014/main" id="{5D5CCEE2-1DA5-A497-73BC-7F461DFC4596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9" name="Geschweifte Klammer links/rechts 8">
              <a:extLst>
                <a:ext uri="{FF2B5EF4-FFF2-40B4-BE49-F238E27FC236}">
                  <a16:creationId xmlns:a16="http://schemas.microsoft.com/office/drawing/2014/main" id="{8717E8F7-8E86-BA6A-2717-1CECBB0BFE70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49553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en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uni_basel_V04_en</Template>
  <TotalTime>0</TotalTime>
  <Words>292</Words>
  <Application>Microsoft Macintosh PowerPoint</Application>
  <PresentationFormat>Bildschirmpräsentation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uni_basel_V04_en</vt:lpstr>
      <vt:lpstr>prosh The Productivity Shell</vt:lpstr>
      <vt:lpstr>What is prosh?</vt:lpstr>
      <vt:lpstr>How does prosh work?</vt:lpstr>
      <vt:lpstr>Example</vt:lpstr>
      <vt:lpstr>Example</vt:lpstr>
      <vt:lpstr>Example</vt:lpstr>
      <vt:lpstr>Example</vt:lpstr>
      <vt:lpstr>Example</vt:lpstr>
      <vt:lpstr>Overall Program Structure</vt:lpstr>
      <vt:lpstr>Shell Implementation</vt:lpstr>
      <vt:lpstr>Productivity Mode Implementation</vt:lpstr>
      <vt:lpstr>Productivity Mode Implementation</vt:lpstr>
      <vt:lpstr>It’s time for the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posh The Productivity Shell</dc:title>
  <dc:creator>Pascal Wohlwender</dc:creator>
  <cp:lastModifiedBy>Pascal Wohlwender</cp:lastModifiedBy>
  <cp:revision>36</cp:revision>
  <dcterms:created xsi:type="dcterms:W3CDTF">2023-04-09T07:31:18Z</dcterms:created>
  <dcterms:modified xsi:type="dcterms:W3CDTF">2023-06-12T20:52:55Z</dcterms:modified>
</cp:coreProperties>
</file>