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7EFEA-7677-4584-ABF2-BD5D3524D13E}" type="datetimeFigureOut">
              <a:rPr lang="en-US" smtClean="0"/>
              <a:t>7/1/2022</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8E7105-6C0A-43B3-B73F-0ACE4737A7FC}"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4C22AE-E8A5-4DE4-AC52-CEADF6CBD293}"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6D6D493-01FF-4ABB-9782-6858627B8F15}"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139686D-5690-4701-8C58-CAEF2CDBCCF8}"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C8E71E1-D93B-47A5-9891-BC28BF635F7A}"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FBCF198-5608-4BFC-B9B5-6A3DC535B6F2}"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DC89768-F15F-40FF-BB27-DD7F49296D06}"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3EBC08A-33EB-431D-A168-F58C18F5D853}"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5A20BC1-AEF4-4FEF-BA26-4C02BED7FE9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6580046-B6C8-4D8B-8594-325BE6D0FB63}"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D45379C-E7EB-4F3F-AD89-630611D52D1C}"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D19737B-5B62-4AB4-8FCF-5C1A4FECE2DF}"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7/1/2022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7/1/2022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75897" y="1122363"/>
            <a:ext cx="10392103" cy="2387600"/>
          </a:xfrm>
        </p:spPr>
        <p:txBody>
          <a:bodyPr/>
          <a:lstStyle/>
          <a:p>
            <a:r>
              <a:rPr lang="en-US" sz="4400" b="1"/>
              <a:t>Programming Project #1</a:t>
            </a:r>
          </a:p>
          <a:p>
            <a:endParaRPr lang="en-US" sz="4400" b="1"/>
          </a:p>
          <a:p>
            <a:r>
              <a:rPr lang="en-US" sz="4400" b="1"/>
              <a:t>Forest Cover Presentation</a:t>
            </a:r>
          </a:p>
          <a:p>
            <a:endParaRPr lang="en-US" sz="4400" b="1"/>
          </a:p>
          <a:p>
            <a:endParaRPr lang="en-US" sz="4400" b="1"/>
          </a:p>
        </p:txBody>
      </p:sp>
      <p:sp>
        <p:nvSpPr>
          <p:cNvPr id="3" name="Subtitle 2"/>
          <p:cNvSpPr>
            <a:spLocks noGrp="1" noEditPoints="1"/>
          </p:cNvSpPr>
          <p:nvPr>
            <p:ph type="subTitle" idx="1"/>
          </p:nvPr>
        </p:nvSpPr>
        <p:spPr>
          <a:xfrm>
            <a:off x="1524000" y="3602038"/>
            <a:ext cx="9144000" cy="3255962"/>
          </a:xfrm>
        </p:spPr>
        <p:txBody>
          <a:bodyPr/>
          <a:lstStyle/>
          <a:p>
            <a:r>
              <a:rPr lang="en-US"/>
              <a:t>                                                        </a:t>
            </a:r>
            <a:r>
              <a:rPr lang="en-US" b="1"/>
              <a:t>Team Members :</a:t>
            </a:r>
            <a:r>
              <a:rPr lang="en-US"/>
              <a:t> </a:t>
            </a:r>
          </a:p>
          <a:p>
            <a:r>
              <a:rPr lang="en-US"/>
              <a:t>                                                                 Lalan Kumar Reddy Chinaganta</a:t>
            </a:r>
          </a:p>
          <a:p>
            <a:r>
              <a:rPr lang="en-US"/>
              <a:t>                             Mahender</a:t>
            </a:r>
          </a:p>
          <a:p>
            <a:r>
              <a:rPr lang="en-US"/>
              <a:t>                            Deekshith</a:t>
            </a:r>
          </a:p>
          <a:p>
            <a:r>
              <a:rPr lang="en-US"/>
              <a:t>                                   Sai Dora Babu</a:t>
            </a:r>
          </a:p>
          <a:p>
            <a:r>
              <a:rPr lang="en-US"/>
              <a:t>                                   Karthik Chatla</a:t>
            </a:r>
          </a:p>
          <a:p>
            <a:r>
              <a:rPr lang="en-US"/>
              <a:t>                         Harshad</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srcRect/>
          <a:stretch>
            <a:fillRect/>
          </a:stretch>
        </p:blipFill>
        <p:spPr>
          <a:xfrm>
            <a:off x="914040" y="365125"/>
            <a:ext cx="4675196" cy="5811838"/>
          </a:xfrm>
          <a:prstGeom prst="rect">
            <a:avLst/>
          </a:prstGeom>
        </p:spPr>
      </p:pic>
      <p:pic>
        <p:nvPicPr>
          <p:cNvPr id="5" name="Picture 4"/>
          <p:cNvPicPr>
            <a:picLocks noChangeAspect="1"/>
          </p:cNvPicPr>
          <p:nvPr/>
        </p:nvPicPr>
        <p:blipFill>
          <a:blip r:embed="rId2"/>
          <a:srcRect/>
          <a:stretch>
            <a:fillRect/>
          </a:stretch>
        </p:blipFill>
        <p:spPr>
          <a:xfrm>
            <a:off x="5589236" y="365125"/>
            <a:ext cx="5483328" cy="58118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200" b="1"/>
              <a:t>Generating Plot :</a:t>
            </a:r>
            <a:endParaRPr b="1"/>
          </a:p>
        </p:txBody>
      </p:sp>
      <p:sp>
        <p:nvSpPr>
          <p:cNvPr id="3" name="Content Placeholder 2"/>
          <p:cNvSpPr>
            <a:spLocks noGrp="1" noEditPoints="1"/>
          </p:cNvSpPr>
          <p:nvPr>
            <p:ph idx="1"/>
          </p:nvPr>
        </p:nvSpPr>
        <p:spPr>
          <a:xfrm>
            <a:off x="838200" y="1825625"/>
            <a:ext cx="4104290" cy="4351338"/>
          </a:xfrm>
        </p:spPr>
        <p:txBody>
          <a:bodyPr/>
          <a:lstStyle/>
          <a:p>
            <a:r>
              <a:rPr lang="en-US"/>
              <a:t>Finally we are plotting the K-NN varying number of neighbors along with the Testing accuracy and Training accuracy in the form of Line Graph. As well as we are calculating the Accuracy.</a:t>
            </a:r>
          </a:p>
        </p:txBody>
      </p:sp>
      <p:pic>
        <p:nvPicPr>
          <p:cNvPr id="4" name="Picture 3"/>
          <p:cNvPicPr>
            <a:picLocks noChangeAspect="1"/>
          </p:cNvPicPr>
          <p:nvPr/>
        </p:nvPicPr>
        <p:blipFill>
          <a:blip r:embed="rId1"/>
          <a:srcRect/>
          <a:stretch>
            <a:fillRect/>
          </a:stretch>
        </p:blipFill>
        <p:spPr>
          <a:xfrm>
            <a:off x="5334000" y="1253331"/>
            <a:ext cx="6333893" cy="43513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600" b="1"/>
              <a:t>Data Visualization:</a:t>
            </a:r>
          </a:p>
        </p:txBody>
      </p:sp>
      <p:sp>
        <p:nvSpPr>
          <p:cNvPr id="3" name="Content Placeholder 2"/>
          <p:cNvSpPr>
            <a:spLocks noGrp="1" noEditPoints="1"/>
          </p:cNvSpPr>
          <p:nvPr>
            <p:ph idx="1"/>
          </p:nvPr>
        </p:nvSpPr>
        <p:spPr>
          <a:xfrm>
            <a:off x="838200" y="1825625"/>
            <a:ext cx="7020910" cy="4929407"/>
          </a:xfrm>
        </p:spPr>
        <p:txBody>
          <a:bodyPr/>
          <a:lstStyle/>
          <a:p>
            <a:r>
              <a:t>Data visualization is the graphical representation of information and data. By using visual elements like charts, graphs, and maps, data visualization tools provide an accessible way to see and understand trends, outliers, and patterns in data.</a:t>
            </a:r>
          </a:p>
          <a:p/>
          <a:p>
            <a:r>
              <a:t>In the world of Big Data, data visualization tools and technologies are essential to analyze massive amounts of information and make data-driven decisions.</a:t>
            </a:r>
          </a:p>
        </p:txBody>
      </p:sp>
      <p:pic>
        <p:nvPicPr>
          <p:cNvPr id="4" name="Picture 3"/>
          <p:cNvPicPr>
            <a:picLocks noChangeAspect="1"/>
          </p:cNvPicPr>
          <p:nvPr/>
        </p:nvPicPr>
        <p:blipFill>
          <a:blip r:embed="rId1"/>
          <a:srcRect/>
          <a:stretch>
            <a:fillRect/>
          </a:stretch>
        </p:blipFill>
        <p:spPr>
          <a:xfrm>
            <a:off x="7859110" y="1522313"/>
            <a:ext cx="4112173" cy="47067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600" b="1"/>
              <a:t>Forest Cover Data Visualization :</a:t>
            </a:r>
            <a:endParaRPr b="1"/>
          </a:p>
        </p:txBody>
      </p:sp>
      <p:sp>
        <p:nvSpPr>
          <p:cNvPr id="3" name="Content Placeholder 2"/>
          <p:cNvSpPr>
            <a:spLocks noGrp="1" noEditPoints="1"/>
          </p:cNvSpPr>
          <p:nvPr>
            <p:ph idx="1"/>
          </p:nvPr>
        </p:nvSpPr>
        <p:spPr>
          <a:xfrm>
            <a:off x="838200" y="1825625"/>
            <a:ext cx="5602014" cy="4351338"/>
          </a:xfrm>
        </p:spPr>
        <p:txBody>
          <a:bodyPr/>
          <a:lstStyle/>
          <a:p>
            <a:r>
              <a:rPr lang="en-US"/>
              <a:t>In this Forest Cover data visualization we are analyzing the entire data, training data, testing data, features and labels from the given data set covtype. </a:t>
            </a:r>
          </a:p>
          <a:p>
            <a:endParaRPr lang="en-US"/>
          </a:p>
          <a:p>
            <a:r>
              <a:rPr lang="en-US"/>
              <a:t>And also we are plotting the data in the form of bar graphs and Line graphs by importing the necessary dependencies.</a:t>
            </a:r>
          </a:p>
          <a:p>
            <a:pPr marL="0" indent="0">
              <a:buNone/>
            </a:pPr>
            <a:endParaRPr lang="en-US"/>
          </a:p>
        </p:txBody>
      </p:sp>
      <p:pic>
        <p:nvPicPr>
          <p:cNvPr id="4" name="Picture 3"/>
          <p:cNvPicPr>
            <a:picLocks noChangeAspect="1"/>
          </p:cNvPicPr>
          <p:nvPr/>
        </p:nvPicPr>
        <p:blipFill>
          <a:blip r:embed="rId1"/>
          <a:srcRect/>
          <a:stretch>
            <a:fillRect/>
          </a:stretch>
        </p:blipFill>
        <p:spPr>
          <a:xfrm>
            <a:off x="7489008" y="175662"/>
            <a:ext cx="4098260" cy="3253339"/>
          </a:xfrm>
          <a:prstGeom prst="rect">
            <a:avLst/>
          </a:prstGeom>
        </p:spPr>
      </p:pic>
      <p:pic>
        <p:nvPicPr>
          <p:cNvPr id="5" name="Picture 4"/>
          <p:cNvPicPr>
            <a:picLocks noChangeAspect="1"/>
          </p:cNvPicPr>
          <p:nvPr/>
        </p:nvPicPr>
        <p:blipFill>
          <a:blip r:embed="rId2"/>
          <a:srcRect/>
          <a:stretch>
            <a:fillRect/>
          </a:stretch>
        </p:blipFill>
        <p:spPr>
          <a:xfrm>
            <a:off x="6792725" y="3429001"/>
            <a:ext cx="5083550" cy="33014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200" b="1"/>
              <a:t>Reading Data From Analysis :</a:t>
            </a:r>
            <a:endParaRPr b="1"/>
          </a:p>
        </p:txBody>
      </p:sp>
      <p:sp>
        <p:nvSpPr>
          <p:cNvPr id="3" name="Content Placeholder 2"/>
          <p:cNvSpPr>
            <a:spLocks noGrp="1" noEditPoints="1"/>
          </p:cNvSpPr>
          <p:nvPr>
            <p:ph idx="1"/>
          </p:nvPr>
        </p:nvSpPr>
        <p:spPr>
          <a:xfrm>
            <a:off x="838200" y="1825625"/>
            <a:ext cx="4472152" cy="4351338"/>
          </a:xfrm>
        </p:spPr>
        <p:txBody>
          <a:bodyPr/>
          <a:lstStyle/>
          <a:p>
            <a:r>
              <a:rPr lang="en-US"/>
              <a:t>Here we are printing the data which includes the Dimensions, data Dimensions, Records, Features, Feature Names, Data type count and data types. </a:t>
            </a:r>
          </a:p>
        </p:txBody>
      </p:sp>
      <p:pic>
        <p:nvPicPr>
          <p:cNvPr id="4" name="Picture 3"/>
          <p:cNvPicPr>
            <a:picLocks noChangeAspect="1"/>
          </p:cNvPicPr>
          <p:nvPr/>
        </p:nvPicPr>
        <p:blipFill>
          <a:blip r:embed="rId1"/>
          <a:srcRect/>
          <a:stretch>
            <a:fillRect/>
          </a:stretch>
        </p:blipFill>
        <p:spPr>
          <a:xfrm>
            <a:off x="6245220" y="59389"/>
            <a:ext cx="5653044" cy="3059506"/>
          </a:xfrm>
          <a:prstGeom prst="rect">
            <a:avLst/>
          </a:prstGeom>
        </p:spPr>
      </p:pic>
      <p:pic>
        <p:nvPicPr>
          <p:cNvPr id="5" name="Picture 4"/>
          <p:cNvPicPr>
            <a:picLocks noChangeAspect="1"/>
          </p:cNvPicPr>
          <p:nvPr/>
        </p:nvPicPr>
        <p:blipFill>
          <a:blip r:embed="rId2"/>
          <a:srcRect/>
          <a:stretch>
            <a:fillRect/>
          </a:stretch>
        </p:blipFill>
        <p:spPr>
          <a:xfrm>
            <a:off x="6608132" y="3429000"/>
            <a:ext cx="5137428" cy="32754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200" b="1"/>
              <a:t>Skewness Data :</a:t>
            </a:r>
            <a:r>
              <a:rPr lang="en-US"/>
              <a:t> </a:t>
            </a:r>
          </a:p>
        </p:txBody>
      </p:sp>
      <p:sp>
        <p:nvSpPr>
          <p:cNvPr id="3" name="Content Placeholder 2"/>
          <p:cNvSpPr>
            <a:spLocks noGrp="1" noEditPoints="1"/>
          </p:cNvSpPr>
          <p:nvPr>
            <p:ph idx="1"/>
          </p:nvPr>
        </p:nvSpPr>
        <p:spPr>
          <a:xfrm>
            <a:off x="838200" y="1825625"/>
            <a:ext cx="5102772" cy="2498889"/>
          </a:xfrm>
        </p:spPr>
        <p:txBody>
          <a:bodyPr/>
          <a:lstStyle/>
          <a:p>
            <a:r>
              <a:rPr lang="en-US"/>
              <a:t>Here we are analyzing the Skewness data from the Features in a given data set Covtype as well as we are predicting the data in the form of graphs.</a:t>
            </a:r>
          </a:p>
        </p:txBody>
      </p:sp>
      <p:pic>
        <p:nvPicPr>
          <p:cNvPr id="4" name="Picture 3"/>
          <p:cNvPicPr>
            <a:picLocks noChangeAspect="1"/>
          </p:cNvPicPr>
          <p:nvPr/>
        </p:nvPicPr>
        <p:blipFill>
          <a:blip r:embed="rId1"/>
          <a:srcRect/>
          <a:stretch>
            <a:fillRect/>
          </a:stretch>
        </p:blipFill>
        <p:spPr>
          <a:xfrm>
            <a:off x="1037204" y="4324514"/>
            <a:ext cx="4350038" cy="2723950"/>
          </a:xfrm>
          <a:prstGeom prst="rect">
            <a:avLst/>
          </a:prstGeom>
        </p:spPr>
      </p:pic>
      <p:pic>
        <p:nvPicPr>
          <p:cNvPr id="5" name="Picture 4"/>
          <p:cNvPicPr>
            <a:picLocks noChangeAspect="1"/>
          </p:cNvPicPr>
          <p:nvPr/>
        </p:nvPicPr>
        <p:blipFill>
          <a:blip r:embed="rId2"/>
          <a:srcRect/>
          <a:stretch>
            <a:fillRect/>
          </a:stretch>
        </p:blipFill>
        <p:spPr>
          <a:xfrm>
            <a:off x="5662641" y="1200613"/>
            <a:ext cx="6634268" cy="4575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200" b="1"/>
              <a:t>Predicting Data from Single Feature :</a:t>
            </a:r>
            <a:endParaRPr b="1"/>
          </a:p>
        </p:txBody>
      </p:sp>
      <p:sp>
        <p:nvSpPr>
          <p:cNvPr id="3" name="Content Placeholder 2"/>
          <p:cNvSpPr>
            <a:spLocks noGrp="1" noEditPoints="1"/>
          </p:cNvSpPr>
          <p:nvPr>
            <p:ph idx="1"/>
          </p:nvPr>
        </p:nvSpPr>
        <p:spPr>
          <a:xfrm>
            <a:off x="838200" y="1825625"/>
            <a:ext cx="4183117" cy="4351338"/>
          </a:xfrm>
        </p:spPr>
        <p:txBody>
          <a:bodyPr/>
          <a:lstStyle/>
          <a:p>
            <a:r>
              <a:rPr lang="en-US"/>
              <a:t>Here we are printing the data for single Feature data set(Soil Type1) and getting data in the form of Binary_data, Wilderness_data and soil_data. And also includes Elevations and Aspects of Soil Type.</a:t>
            </a:r>
          </a:p>
        </p:txBody>
      </p:sp>
      <p:pic>
        <p:nvPicPr>
          <p:cNvPr id="4" name="Picture 3"/>
          <p:cNvPicPr>
            <a:picLocks noChangeAspect="1"/>
          </p:cNvPicPr>
          <p:nvPr/>
        </p:nvPicPr>
        <p:blipFill>
          <a:blip r:embed="rId1"/>
          <a:srcRect/>
          <a:stretch>
            <a:fillRect/>
          </a:stretch>
        </p:blipFill>
        <p:spPr>
          <a:xfrm>
            <a:off x="7337603" y="869842"/>
            <a:ext cx="4183117" cy="55255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srcRect/>
          <a:stretch>
            <a:fillRect/>
          </a:stretch>
        </p:blipFill>
        <p:spPr>
          <a:xfrm>
            <a:off x="936665" y="365125"/>
            <a:ext cx="5159335" cy="5707892"/>
          </a:xfrm>
          <a:prstGeom prst="rect">
            <a:avLst/>
          </a:prstGeom>
        </p:spPr>
      </p:pic>
      <p:pic>
        <p:nvPicPr>
          <p:cNvPr id="5" name="Picture 4"/>
          <p:cNvPicPr>
            <a:picLocks noChangeAspect="1"/>
          </p:cNvPicPr>
          <p:nvPr/>
        </p:nvPicPr>
        <p:blipFill>
          <a:blip r:embed="rId2"/>
          <a:srcRect/>
          <a:stretch>
            <a:fillRect/>
          </a:stretch>
        </p:blipFill>
        <p:spPr>
          <a:xfrm>
            <a:off x="6252051" y="365125"/>
            <a:ext cx="5284656" cy="5924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z="3200" b="1"/>
              <a:t>Total Tress in Soil Count :</a:t>
            </a:r>
            <a:endParaRPr b="1"/>
          </a:p>
        </p:txBody>
      </p:sp>
      <p:sp>
        <p:nvSpPr>
          <p:cNvPr id="3" name="Content Placeholder 2"/>
          <p:cNvSpPr>
            <a:spLocks noGrp="1" noEditPoints="1"/>
          </p:cNvSpPr>
          <p:nvPr>
            <p:ph idx="1"/>
          </p:nvPr>
        </p:nvSpPr>
        <p:spPr>
          <a:xfrm>
            <a:off x="838200" y="1825625"/>
            <a:ext cx="5575738" cy="4351338"/>
          </a:xfrm>
        </p:spPr>
        <p:txBody>
          <a:bodyPr/>
          <a:lstStyle/>
          <a:p>
            <a:r>
              <a:rPr lang="en-US"/>
              <a:t>Here we are printing Total tress in each soil type with the periodic table which includes Elevations, Aspects, Slopes, Horizontal distance to hydrology, Vertical distance to hydrology, Horizontal distance to Roadways, Hill shades and Horizontal distance to fire Points. </a:t>
            </a:r>
          </a:p>
        </p:txBody>
      </p:sp>
      <p:pic>
        <p:nvPicPr>
          <p:cNvPr id="4" name="Picture 3"/>
          <p:cNvPicPr>
            <a:picLocks noChangeAspect="1"/>
          </p:cNvPicPr>
          <p:nvPr/>
        </p:nvPicPr>
        <p:blipFill>
          <a:blip r:embed="rId1"/>
          <a:srcRect/>
          <a:stretch>
            <a:fillRect/>
          </a:stretch>
        </p:blipFill>
        <p:spPr>
          <a:xfrm>
            <a:off x="6096000" y="1027907"/>
            <a:ext cx="5979750" cy="48103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srcRect/>
          <a:stretch>
            <a:fillRect/>
          </a:stretch>
        </p:blipFill>
        <p:spPr>
          <a:xfrm>
            <a:off x="921038" y="365125"/>
            <a:ext cx="10432762" cy="5811838"/>
          </a:xfrm>
          <a:prstGeom prst="rect">
            <a:avLst/>
          </a:prstGeom>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2022-07-01T17:02:21Z</dcterms:created>
  <dcterms:modified xsi:type="dcterms:W3CDTF">2022-07-01T18:13:16Z</dcterms:modified>
</cp:coreProperties>
</file>