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26" r:id="rId2"/>
    <p:sldId id="258" r:id="rId3"/>
    <p:sldId id="257" r:id="rId4"/>
    <p:sldId id="834" r:id="rId5"/>
    <p:sldId id="835" r:id="rId6"/>
  </p:sldIdLst>
  <p:sldSz cx="12192000" cy="6858000"/>
  <p:notesSz cx="9866313" cy="6735763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DB18FB4-D122-4FAD-ACFA-EA4F139094DB}">
          <p14:sldIdLst>
            <p14:sldId id="726"/>
            <p14:sldId id="258"/>
            <p14:sldId id="257"/>
          </p14:sldIdLst>
        </p14:section>
        <p14:section name="메인" id="{2955F383-6F4F-4D96-8F5D-5A051B505CAC}">
          <p14:sldIdLst>
            <p14:sldId id="834"/>
            <p14:sldId id="8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2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06B4"/>
    <a:srgbClr val="F50BF5"/>
    <a:srgbClr val="FF3300"/>
    <a:srgbClr val="D9D9D9"/>
    <a:srgbClr val="FFFFFF"/>
    <a:srgbClr val="5B9BD5"/>
    <a:srgbClr val="616161"/>
    <a:srgbClr val="00193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6136" autoAdjust="0"/>
  </p:normalViewPr>
  <p:slideViewPr>
    <p:cSldViewPr snapToGrid="0">
      <p:cViewPr varScale="1">
        <p:scale>
          <a:sx n="99" d="100"/>
          <a:sy n="99" d="100"/>
        </p:scale>
        <p:origin x="108" y="300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5013" y="461963"/>
            <a:ext cx="11925301" cy="67087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69046" y="3497650"/>
            <a:ext cx="7752364" cy="2861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ED35-9163-4663-A875-7B6ACA44E3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ED35-9163-4663-A875-7B6ACA44E3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97306" y="1357411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97306" y="3404585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7307" y="1480189"/>
            <a:ext cx="8312149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 err="1"/>
              <a:t>숫자맞추기</a:t>
            </a:r>
            <a:r>
              <a:rPr lang="ko-KR" altLang="en-US" sz="4400" b="1" dirty="0"/>
              <a:t> 게임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228C3-4F8F-DDD8-C519-7E6BA333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41240"/>
              </p:ext>
            </p:extLst>
          </p:nvPr>
        </p:nvGraphicFramePr>
        <p:xfrm>
          <a:off x="6954892" y="5187497"/>
          <a:ext cx="4333068" cy="997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/>
                        <a:t>숫자맞추기</a:t>
                      </a:r>
                      <a:r>
                        <a:rPr lang="ko-KR" altLang="en-US" sz="900" b="1" dirty="0"/>
                        <a:t> 게임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2024.04.09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신인숙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56142"/>
              </p:ext>
            </p:extLst>
          </p:nvPr>
        </p:nvGraphicFramePr>
        <p:xfrm>
          <a:off x="914400" y="1976264"/>
          <a:ext cx="10337179" cy="35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신인숙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2024-4-8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1960AB-64F4-DBE4-FD13-3129FFC3E110}"/>
              </a:ext>
            </a:extLst>
          </p:cNvPr>
          <p:cNvSpPr txBox="1"/>
          <p:nvPr/>
        </p:nvSpPr>
        <p:spPr>
          <a:xfrm>
            <a:off x="696104" y="792107"/>
            <a:ext cx="143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History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07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104" y="792107"/>
            <a:ext cx="128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7713" y="2143712"/>
            <a:ext cx="93487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94637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7956F-ABAB-CC34-DCF2-56EABAF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10" name="Group 87">
            <a:extLst>
              <a:ext uri="{FF2B5EF4-FFF2-40B4-BE49-F238E27FC236}">
                <a16:creationId xmlns:a16="http://schemas.microsoft.com/office/drawing/2014/main" id="{F2124BE0-C8E7-2FD1-3C94-1CBCD5FA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6783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76321E-E695-B19A-F5A7-EC2DA951743B}"/>
              </a:ext>
            </a:extLst>
          </p:cNvPr>
          <p:cNvSpPr txBox="1"/>
          <p:nvPr/>
        </p:nvSpPr>
        <p:spPr>
          <a:xfrm>
            <a:off x="373304" y="206575"/>
            <a:ext cx="609946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1D857-8BBA-B0DA-7140-D14D7A3AF018}"/>
              </a:ext>
            </a:extLst>
          </p:cNvPr>
          <p:cNvSpPr/>
          <p:nvPr/>
        </p:nvSpPr>
        <p:spPr>
          <a:xfrm>
            <a:off x="527538" y="1224260"/>
            <a:ext cx="8449408" cy="4818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5CDA36-D5E4-BD2B-C584-FCF022BE3991}"/>
              </a:ext>
            </a:extLst>
          </p:cNvPr>
          <p:cNvSpPr/>
          <p:nvPr/>
        </p:nvSpPr>
        <p:spPr>
          <a:xfrm>
            <a:off x="2167466" y="2422488"/>
            <a:ext cx="5130800" cy="26405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47A7A-9A83-D99C-3E67-83CCE866B801}"/>
              </a:ext>
            </a:extLst>
          </p:cNvPr>
          <p:cNvSpPr txBox="1"/>
          <p:nvPr/>
        </p:nvSpPr>
        <p:spPr>
          <a:xfrm>
            <a:off x="6171697" y="126313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숫자맞추기</a:t>
            </a:r>
            <a:endParaRPr lang="en-US" altLang="ko-KR" dirty="0"/>
          </a:p>
          <a:p>
            <a:pPr algn="ctr"/>
            <a:r>
              <a:rPr lang="ko-KR" altLang="en-US" dirty="0"/>
              <a:t>두뇌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CCFF8-E6F1-63C6-5A88-F749D740D1D2}"/>
              </a:ext>
            </a:extLst>
          </p:cNvPr>
          <p:cNvSpPr txBox="1"/>
          <p:nvPr/>
        </p:nvSpPr>
        <p:spPr>
          <a:xfrm>
            <a:off x="4022575" y="272653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두뇌 게임</a:t>
            </a:r>
          </a:p>
          <a:p>
            <a:pPr algn="ctr"/>
            <a:r>
              <a:rPr lang="ko-KR" altLang="en-US" dirty="0"/>
              <a:t>숫자 맞추기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60A8A7-E3F3-68AA-04D8-5C21CC972E9D}"/>
              </a:ext>
            </a:extLst>
          </p:cNvPr>
          <p:cNvSpPr/>
          <p:nvPr/>
        </p:nvSpPr>
        <p:spPr>
          <a:xfrm>
            <a:off x="4022575" y="4217700"/>
            <a:ext cx="1420582" cy="64633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4A2A2D-CB5E-416B-25A7-83E3350EEAB8}"/>
              </a:ext>
            </a:extLst>
          </p:cNvPr>
          <p:cNvSpPr txBox="1"/>
          <p:nvPr/>
        </p:nvSpPr>
        <p:spPr>
          <a:xfrm>
            <a:off x="2635618" y="3485139"/>
            <a:ext cx="3667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규칙</a:t>
            </a:r>
            <a:r>
              <a:rPr lang="en-US" altLang="ko-KR" sz="1100" dirty="0"/>
              <a:t>1 : 1</a:t>
            </a:r>
            <a:r>
              <a:rPr lang="ko-KR" altLang="en-US" sz="1100" dirty="0"/>
              <a:t>부터 </a:t>
            </a:r>
            <a:r>
              <a:rPr lang="en-US" altLang="ko-KR" sz="1100" dirty="0"/>
              <a:t>100</a:t>
            </a:r>
            <a:r>
              <a:rPr lang="ko-KR" altLang="en-US" sz="1100" dirty="0"/>
              <a:t>까지 랜덤으로 뜨는 숫자를 맞추세요</a:t>
            </a:r>
            <a:r>
              <a:rPr lang="en-US" altLang="ko-KR" sz="1100" dirty="0"/>
              <a:t>!</a:t>
            </a:r>
          </a:p>
          <a:p>
            <a:r>
              <a:rPr lang="ko-KR" altLang="en-US" sz="1100" dirty="0"/>
              <a:t>규칙</a:t>
            </a:r>
            <a:r>
              <a:rPr lang="en-US" altLang="ko-KR" sz="1100" dirty="0"/>
              <a:t>2 : </a:t>
            </a:r>
            <a:r>
              <a:rPr lang="ko-KR" altLang="en-US" sz="1100" dirty="0"/>
              <a:t>게임의 찬스는 </a:t>
            </a:r>
            <a:r>
              <a:rPr lang="en-US" altLang="ko-KR" sz="1100" dirty="0"/>
              <a:t>7</a:t>
            </a:r>
            <a:r>
              <a:rPr lang="ko-KR" altLang="en-US" sz="1100" dirty="0"/>
              <a:t>회입니다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69CBD1-F659-A11F-63FB-C5CC09487B84}"/>
              </a:ext>
            </a:extLst>
          </p:cNvPr>
          <p:cNvCxnSpPr/>
          <p:nvPr/>
        </p:nvCxnSpPr>
        <p:spPr>
          <a:xfrm>
            <a:off x="2549769" y="4073325"/>
            <a:ext cx="41499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4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7956F-ABAB-CC34-DCF2-56EABAF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10" name="Group 87">
            <a:extLst>
              <a:ext uri="{FF2B5EF4-FFF2-40B4-BE49-F238E27FC236}">
                <a16:creationId xmlns:a16="http://schemas.microsoft.com/office/drawing/2014/main" id="{F2124BE0-C8E7-2FD1-3C94-1CBCD5FA7692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76321E-E695-B19A-F5A7-EC2DA951743B}"/>
              </a:ext>
            </a:extLst>
          </p:cNvPr>
          <p:cNvSpPr txBox="1"/>
          <p:nvPr/>
        </p:nvSpPr>
        <p:spPr>
          <a:xfrm>
            <a:off x="373304" y="206575"/>
            <a:ext cx="609946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  <a:endParaRPr lang="en-US" altLang="ko-KR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1D857-8BBA-B0DA-7140-D14D7A3AF018}"/>
              </a:ext>
            </a:extLst>
          </p:cNvPr>
          <p:cNvSpPr/>
          <p:nvPr/>
        </p:nvSpPr>
        <p:spPr>
          <a:xfrm>
            <a:off x="527538" y="812799"/>
            <a:ext cx="8449408" cy="5652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5CDA36-D5E4-BD2B-C584-FCF022BE3991}"/>
              </a:ext>
            </a:extLst>
          </p:cNvPr>
          <p:cNvSpPr/>
          <p:nvPr/>
        </p:nvSpPr>
        <p:spPr>
          <a:xfrm>
            <a:off x="2150533" y="1796417"/>
            <a:ext cx="5130800" cy="39778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47A7A-9A83-D99C-3E67-83CCE866B801}"/>
              </a:ext>
            </a:extLst>
          </p:cNvPr>
          <p:cNvSpPr txBox="1"/>
          <p:nvPr/>
        </p:nvSpPr>
        <p:spPr>
          <a:xfrm>
            <a:off x="6189134" y="115008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두뇌 게임</a:t>
            </a:r>
          </a:p>
          <a:p>
            <a:pPr algn="ctr"/>
            <a:r>
              <a:rPr lang="ko-KR" altLang="en-US" dirty="0" err="1"/>
              <a:t>숫자맞추기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CCFF8-E6F1-63C6-5A88-F749D740D1D2}"/>
              </a:ext>
            </a:extLst>
          </p:cNvPr>
          <p:cNvSpPr txBox="1"/>
          <p:nvPr/>
        </p:nvSpPr>
        <p:spPr>
          <a:xfrm>
            <a:off x="3954331" y="198606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두뇌 게임</a:t>
            </a:r>
          </a:p>
          <a:p>
            <a:pPr algn="ctr"/>
            <a:r>
              <a:rPr lang="ko-KR" altLang="en-US" dirty="0"/>
              <a:t>숫자 맞추기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E05D4-7021-4CCF-2338-959150E72846}"/>
              </a:ext>
            </a:extLst>
          </p:cNvPr>
          <p:cNvSpPr/>
          <p:nvPr/>
        </p:nvSpPr>
        <p:spPr>
          <a:xfrm>
            <a:off x="3249407" y="2733817"/>
            <a:ext cx="300566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Down / Bingo </a:t>
            </a:r>
            <a:r>
              <a:rPr lang="ko-KR" altLang="en-US" dirty="0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D747D-2A16-6BCE-D9B2-678FCF3C0DF2}"/>
              </a:ext>
            </a:extLst>
          </p:cNvPr>
          <p:cNvSpPr txBox="1"/>
          <p:nvPr/>
        </p:nvSpPr>
        <p:spPr>
          <a:xfrm>
            <a:off x="4011857" y="37752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남은 찬스 </a:t>
            </a:r>
            <a:r>
              <a:rPr lang="en-US" altLang="ko-KR" dirty="0"/>
              <a:t>: 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8E8E4-02F1-980C-1DD9-D690AE6551EB}"/>
              </a:ext>
            </a:extLst>
          </p:cNvPr>
          <p:cNvSpPr/>
          <p:nvPr/>
        </p:nvSpPr>
        <p:spPr>
          <a:xfrm>
            <a:off x="2504341" y="4333992"/>
            <a:ext cx="3691467" cy="5368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숫자를 입력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8BB26E-ECC8-F52A-2626-51009E5DF5B8}"/>
              </a:ext>
            </a:extLst>
          </p:cNvPr>
          <p:cNvSpPr/>
          <p:nvPr/>
        </p:nvSpPr>
        <p:spPr>
          <a:xfrm>
            <a:off x="6151579" y="4250962"/>
            <a:ext cx="762002" cy="76200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Go!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714459-E175-51B9-19EA-E044E8D277BA}"/>
              </a:ext>
            </a:extLst>
          </p:cNvPr>
          <p:cNvSpPr/>
          <p:nvPr/>
        </p:nvSpPr>
        <p:spPr>
          <a:xfrm>
            <a:off x="3102280" y="5127363"/>
            <a:ext cx="1560549" cy="4943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C085CF-1425-0A4C-95E0-282599BC169B}"/>
              </a:ext>
            </a:extLst>
          </p:cNvPr>
          <p:cNvSpPr/>
          <p:nvPr/>
        </p:nvSpPr>
        <p:spPr>
          <a:xfrm>
            <a:off x="4862118" y="5110572"/>
            <a:ext cx="1560549" cy="49439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09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79532</TotalTime>
  <Words>103</Words>
  <Application>Microsoft Office PowerPoint</Application>
  <PresentationFormat>와이드스크린</PresentationFormat>
  <Paragraphs>57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5124</cp:revision>
  <cp:lastPrinted>2022-10-26T01:53:07Z</cp:lastPrinted>
  <dcterms:created xsi:type="dcterms:W3CDTF">2015-11-11T05:38:26Z</dcterms:created>
  <dcterms:modified xsi:type="dcterms:W3CDTF">2024-04-09T07:08:42Z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