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959" r:id="rId2"/>
    <p:sldId id="961" r:id="rId3"/>
    <p:sldId id="962" r:id="rId4"/>
  </p:sldIdLst>
  <p:sldSz cx="12192000" cy="6858000"/>
  <p:notesSz cx="9866313" cy="6735763"/>
  <p:embeddedFontLs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페이지" id="{2955F383-6F4F-4D96-8F5D-5A051B505CAC}">
          <p14:sldIdLst>
            <p14:sldId id="959"/>
            <p14:sldId id="961"/>
            <p14:sldId id="9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194"/>
    <a:srgbClr val="2646A8"/>
    <a:srgbClr val="FF3334"/>
    <a:srgbClr val="F2F2F2"/>
    <a:srgbClr val="5B9BD5"/>
    <a:srgbClr val="9966FF"/>
    <a:srgbClr val="F4B183"/>
    <a:srgbClr val="00FFCC"/>
    <a:srgbClr val="3366F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6652" autoAdjust="0"/>
  </p:normalViewPr>
  <p:slideViewPr>
    <p:cSldViewPr snapToGrid="0">
      <p:cViewPr varScale="1">
        <p:scale>
          <a:sx n="118" d="100"/>
          <a:sy n="118" d="100"/>
        </p:scale>
        <p:origin x="300" y="96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6255" cy="338143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7733" y="0"/>
            <a:ext cx="4276254" cy="338143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11E8D378-8015-471B-B564-0512C1E95F9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397621"/>
            <a:ext cx="4276255" cy="338143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7733" y="6397621"/>
            <a:ext cx="4276254" cy="338143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17609" y="90616"/>
            <a:ext cx="4275403" cy="33795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1495425" y="428625"/>
            <a:ext cx="11049000" cy="6216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8" y="6397808"/>
            <a:ext cx="4275403" cy="337957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8015417" y="428574"/>
            <a:ext cx="1733289" cy="5585048"/>
          </a:xfrm>
          <a:prstGeom prst="rect">
            <a:avLst/>
          </a:prstGeom>
        </p:spPr>
        <p:txBody>
          <a:bodyPr vert="horz" lIns="91430" tIns="45715" rIns="91430" bIns="45715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4CAE0D7-FD37-6C65-7DA1-91561A598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01039"/>
              </p:ext>
            </p:extLst>
          </p:nvPr>
        </p:nvGraphicFramePr>
        <p:xfrm>
          <a:off x="9476174" y="17756"/>
          <a:ext cx="2654423" cy="220967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신광은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&lt;-&gt;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장정훈 배너 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교차 등록 요청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753CB499-ED22-CE6C-8360-A414AC38515D}"/>
              </a:ext>
            </a:extLst>
          </p:cNvPr>
          <p:cNvSpPr/>
          <p:nvPr/>
        </p:nvSpPr>
        <p:spPr>
          <a:xfrm>
            <a:off x="8709" y="17418"/>
            <a:ext cx="9448800" cy="67839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61DBAF-6A8A-39F0-7C11-A330BA821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8" y="456609"/>
            <a:ext cx="5665805" cy="33064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D284618-5772-75FD-C365-C55216A00B28}"/>
              </a:ext>
            </a:extLst>
          </p:cNvPr>
          <p:cNvSpPr/>
          <p:nvPr/>
        </p:nvSpPr>
        <p:spPr>
          <a:xfrm>
            <a:off x="791308" y="615457"/>
            <a:ext cx="808896" cy="808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50C7DA-29B5-4830-CA08-F5204EBC09C2}"/>
              </a:ext>
            </a:extLst>
          </p:cNvPr>
          <p:cNvCxnSpPr/>
          <p:nvPr/>
        </p:nvCxnSpPr>
        <p:spPr>
          <a:xfrm>
            <a:off x="1178169" y="1354015"/>
            <a:ext cx="0" cy="28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4AB19E0-E0D4-A201-ED45-00DCFF427E4D}"/>
              </a:ext>
            </a:extLst>
          </p:cNvPr>
          <p:cNvSpPr/>
          <p:nvPr/>
        </p:nvSpPr>
        <p:spPr>
          <a:xfrm>
            <a:off x="589084" y="4288502"/>
            <a:ext cx="1872759" cy="18727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F76192-980C-2164-BEC7-743543A3673E}"/>
              </a:ext>
            </a:extLst>
          </p:cNvPr>
          <p:cNvSpPr txBox="1"/>
          <p:nvPr/>
        </p:nvSpPr>
        <p:spPr>
          <a:xfrm>
            <a:off x="230553" y="4752636"/>
            <a:ext cx="1833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신광은 형사법</a:t>
            </a:r>
            <a:endParaRPr lang="en-US" altLang="ko-KR" sz="1400" b="1" dirty="0">
              <a:latin typeface="+mn-ea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최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신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판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b="1" dirty="0" err="1">
                <a:solidFill>
                  <a:schemeClr val="tx1"/>
                </a:solidFill>
                <a:latin typeface="+mn-ea"/>
              </a:rPr>
              <a:t>례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무</a:t>
            </a:r>
            <a:r>
              <a:rPr lang="en-US" altLang="ko-KR" sz="1400" b="1" dirty="0">
                <a:latin typeface="+mn-ea"/>
              </a:rPr>
              <a:t>/</a:t>
            </a:r>
            <a:r>
              <a:rPr lang="ko-KR" altLang="en-US" sz="1400" b="1" dirty="0">
                <a:latin typeface="+mn-ea"/>
              </a:rPr>
              <a:t>료</a:t>
            </a:r>
            <a:r>
              <a:rPr lang="en-US" altLang="ko-KR" sz="1400" b="1" dirty="0">
                <a:latin typeface="+mn-ea"/>
              </a:rPr>
              <a:t>/</a:t>
            </a:r>
            <a:r>
              <a:rPr lang="ko-KR" altLang="en-US" sz="1400" b="1" dirty="0" err="1">
                <a:latin typeface="+mn-ea"/>
              </a:rPr>
              <a:t>특</a:t>
            </a:r>
            <a:r>
              <a:rPr lang="en-US" altLang="ko-KR" sz="1400" b="1" dirty="0">
                <a:latin typeface="+mn-ea"/>
              </a:rPr>
              <a:t>/</a:t>
            </a:r>
            <a:r>
              <a:rPr lang="ko-KR" altLang="en-US" sz="1400" b="1" dirty="0">
                <a:latin typeface="+mn-ea"/>
              </a:rPr>
              <a:t>강</a:t>
            </a:r>
            <a:endParaRPr lang="ko-KR" altLang="en-US" sz="2000" b="1" dirty="0">
              <a:solidFill>
                <a:srgbClr val="AC399B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2B989B-1F92-FE3F-6A0F-E640A312583C}"/>
              </a:ext>
            </a:extLst>
          </p:cNvPr>
          <p:cNvSpPr txBox="1"/>
          <p:nvPr/>
        </p:nvSpPr>
        <p:spPr>
          <a:xfrm>
            <a:off x="904994" y="5875947"/>
            <a:ext cx="1266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pc="-150" dirty="0">
                <a:latin typeface="+mn-ea"/>
              </a:rPr>
              <a:t>신청 바로가기</a:t>
            </a:r>
            <a:r>
              <a:rPr lang="en-US" altLang="ko-KR" sz="900" b="1" spc="-150" dirty="0">
                <a:latin typeface="+mn-ea"/>
              </a:rPr>
              <a:t>&gt;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FDAEB5B-DC8D-2AC3-8AF0-E7050192DD17}"/>
              </a:ext>
            </a:extLst>
          </p:cNvPr>
          <p:cNvGrpSpPr/>
          <p:nvPr/>
        </p:nvGrpSpPr>
        <p:grpSpPr>
          <a:xfrm>
            <a:off x="1705765" y="4338307"/>
            <a:ext cx="756078" cy="1451437"/>
            <a:chOff x="7350368" y="2602523"/>
            <a:chExt cx="580294" cy="1113986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74DFCC28-209F-929E-AB78-1DBBAB4FC738}"/>
                </a:ext>
              </a:extLst>
            </p:cNvPr>
            <p:cNvSpPr/>
            <p:nvPr/>
          </p:nvSpPr>
          <p:spPr>
            <a:xfrm>
              <a:off x="7350368" y="2979979"/>
              <a:ext cx="580294" cy="736530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5B6EF46-F82D-8C74-C716-35AF92714528}"/>
                </a:ext>
              </a:extLst>
            </p:cNvPr>
            <p:cNvSpPr/>
            <p:nvPr/>
          </p:nvSpPr>
          <p:spPr>
            <a:xfrm>
              <a:off x="7350369" y="2602523"/>
              <a:ext cx="580293" cy="58029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9E2D3D3-8DDA-2481-A8AE-AB0950B8D045}"/>
              </a:ext>
            </a:extLst>
          </p:cNvPr>
          <p:cNvSpPr txBox="1"/>
          <p:nvPr/>
        </p:nvSpPr>
        <p:spPr>
          <a:xfrm>
            <a:off x="382792" y="4933008"/>
            <a:ext cx="397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극</a:t>
            </a:r>
            <a:endParaRPr lang="ko-KR" altLang="en-US" sz="1400" dirty="0"/>
          </a:p>
        </p:txBody>
      </p:sp>
      <p:sp>
        <p:nvSpPr>
          <p:cNvPr id="1034" name="1/2 액자 1033">
            <a:extLst>
              <a:ext uri="{FF2B5EF4-FFF2-40B4-BE49-F238E27FC236}">
                <a16:creationId xmlns:a16="http://schemas.microsoft.com/office/drawing/2014/main" id="{57E3D859-970C-D483-FD8F-3D3148760C79}"/>
              </a:ext>
            </a:extLst>
          </p:cNvPr>
          <p:cNvSpPr/>
          <p:nvPr/>
        </p:nvSpPr>
        <p:spPr>
          <a:xfrm rot="18397363" flipV="1">
            <a:off x="488662" y="5007551"/>
            <a:ext cx="259237" cy="146173"/>
          </a:xfrm>
          <a:prstGeom prst="halfFrame">
            <a:avLst>
              <a:gd name="adj1" fmla="val 4858"/>
              <a:gd name="adj2" fmla="val 62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6" name="모서리가 둥근 직사각형 54">
            <a:extLst>
              <a:ext uri="{FF2B5EF4-FFF2-40B4-BE49-F238E27FC236}">
                <a16:creationId xmlns:a16="http://schemas.microsoft.com/office/drawing/2014/main" id="{F43C680F-E412-94F3-B2F4-C0DAD2F9772B}"/>
              </a:ext>
            </a:extLst>
          </p:cNvPr>
          <p:cNvSpPr/>
          <p:nvPr/>
        </p:nvSpPr>
        <p:spPr>
          <a:xfrm>
            <a:off x="863555" y="5563916"/>
            <a:ext cx="1272356" cy="2736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5D31025F-1926-0FF0-F98B-F516361EB989}"/>
              </a:ext>
            </a:extLst>
          </p:cNvPr>
          <p:cNvSpPr txBox="1"/>
          <p:nvPr/>
        </p:nvSpPr>
        <p:spPr>
          <a:xfrm>
            <a:off x="863555" y="5568767"/>
            <a:ext cx="1307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8/5(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토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14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5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4CAE0D7-FD37-6C65-7DA1-91561A598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40027"/>
              </p:ext>
            </p:extLst>
          </p:nvPr>
        </p:nvGraphicFramePr>
        <p:xfrm>
          <a:off x="9476174" y="17756"/>
          <a:ext cx="2654423" cy="233159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모바일 하단 고정 배너 추가 요청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753CB499-ED22-CE6C-8360-A414AC38515D}"/>
              </a:ext>
            </a:extLst>
          </p:cNvPr>
          <p:cNvSpPr/>
          <p:nvPr/>
        </p:nvSpPr>
        <p:spPr>
          <a:xfrm>
            <a:off x="8709" y="17418"/>
            <a:ext cx="9448800" cy="67839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9E2D3D3-8DDA-2481-A8AE-AB0950B8D045}"/>
              </a:ext>
            </a:extLst>
          </p:cNvPr>
          <p:cNvSpPr txBox="1"/>
          <p:nvPr/>
        </p:nvSpPr>
        <p:spPr>
          <a:xfrm>
            <a:off x="2179197" y="5145886"/>
            <a:ext cx="397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극</a:t>
            </a:r>
            <a:endParaRPr lang="ko-KR" altLang="en-US" sz="1400" dirty="0"/>
          </a:p>
        </p:txBody>
      </p:sp>
      <p:sp>
        <p:nvSpPr>
          <p:cNvPr id="1034" name="1/2 액자 1033">
            <a:extLst>
              <a:ext uri="{FF2B5EF4-FFF2-40B4-BE49-F238E27FC236}">
                <a16:creationId xmlns:a16="http://schemas.microsoft.com/office/drawing/2014/main" id="{57E3D859-970C-D483-FD8F-3D3148760C79}"/>
              </a:ext>
            </a:extLst>
          </p:cNvPr>
          <p:cNvSpPr/>
          <p:nvPr/>
        </p:nvSpPr>
        <p:spPr>
          <a:xfrm rot="18397363" flipV="1">
            <a:off x="2285067" y="5220429"/>
            <a:ext cx="259237" cy="146173"/>
          </a:xfrm>
          <a:prstGeom prst="halfFrame">
            <a:avLst>
              <a:gd name="adj1" fmla="val 4858"/>
              <a:gd name="adj2" fmla="val 62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6" name="모서리가 둥근 직사각형 54">
            <a:extLst>
              <a:ext uri="{FF2B5EF4-FFF2-40B4-BE49-F238E27FC236}">
                <a16:creationId xmlns:a16="http://schemas.microsoft.com/office/drawing/2014/main" id="{F43C680F-E412-94F3-B2F4-C0DAD2F9772B}"/>
              </a:ext>
            </a:extLst>
          </p:cNvPr>
          <p:cNvSpPr/>
          <p:nvPr/>
        </p:nvSpPr>
        <p:spPr>
          <a:xfrm>
            <a:off x="2149210" y="5621119"/>
            <a:ext cx="1277484" cy="2052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5D31025F-1926-0FF0-F98B-F516361EB989}"/>
              </a:ext>
            </a:extLst>
          </p:cNvPr>
          <p:cNvSpPr txBox="1"/>
          <p:nvPr/>
        </p:nvSpPr>
        <p:spPr>
          <a:xfrm>
            <a:off x="2151774" y="5618811"/>
            <a:ext cx="13075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05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8/5(</a:t>
            </a:r>
            <a:r>
              <a:rPr kumimoji="0" lang="ko-KR" altLang="en-US" sz="105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토</a:t>
            </a:r>
            <a:r>
              <a:rPr kumimoji="0" lang="en-US" altLang="ko-KR" sz="105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14</a:t>
            </a:r>
            <a:r>
              <a:rPr kumimoji="0" lang="ko-KR" altLang="en-US" sz="105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709C43-3E8C-1673-BD33-1BEAA1A09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89" y="501161"/>
            <a:ext cx="2267573" cy="39301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A37024-2999-30C0-EEB6-D3D2A9DB1460}"/>
              </a:ext>
            </a:extLst>
          </p:cNvPr>
          <p:cNvSpPr/>
          <p:nvPr/>
        </p:nvSpPr>
        <p:spPr>
          <a:xfrm>
            <a:off x="1793632" y="3596054"/>
            <a:ext cx="2180930" cy="44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7F9549-5DC1-4871-0478-DC4078E19901}"/>
              </a:ext>
            </a:extLst>
          </p:cNvPr>
          <p:cNvSpPr/>
          <p:nvPr/>
        </p:nvSpPr>
        <p:spPr>
          <a:xfrm>
            <a:off x="4063109" y="5224132"/>
            <a:ext cx="3050713" cy="6272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E0977F-CB14-75C2-1A27-FAEF60F1BF31}"/>
              </a:ext>
            </a:extLst>
          </p:cNvPr>
          <p:cNvSpPr/>
          <p:nvPr/>
        </p:nvSpPr>
        <p:spPr>
          <a:xfrm>
            <a:off x="1012396" y="5224132"/>
            <a:ext cx="3050713" cy="6272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B374A4-9A7D-C91B-46D6-4E5725EE8C23}"/>
              </a:ext>
            </a:extLst>
          </p:cNvPr>
          <p:cNvGrpSpPr/>
          <p:nvPr/>
        </p:nvGrpSpPr>
        <p:grpSpPr>
          <a:xfrm>
            <a:off x="4140818" y="5130731"/>
            <a:ext cx="326739" cy="627239"/>
            <a:chOff x="7350368" y="2602523"/>
            <a:chExt cx="580294" cy="1113986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1D45CC4-C8C7-FE93-9D11-0A4D1D7B76E0}"/>
                </a:ext>
              </a:extLst>
            </p:cNvPr>
            <p:cNvSpPr/>
            <p:nvPr/>
          </p:nvSpPr>
          <p:spPr>
            <a:xfrm>
              <a:off x="7350368" y="2979979"/>
              <a:ext cx="580294" cy="736530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2ACAAFF-FEF0-7F70-1AFC-FF03CD540F0D}"/>
                </a:ext>
              </a:extLst>
            </p:cNvPr>
            <p:cNvSpPr/>
            <p:nvPr/>
          </p:nvSpPr>
          <p:spPr>
            <a:xfrm>
              <a:off x="7350369" y="2602523"/>
              <a:ext cx="580293" cy="58029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7CFF3FF-7407-83B0-7955-E2F1EBC73781}"/>
              </a:ext>
            </a:extLst>
          </p:cNvPr>
          <p:cNvGrpSpPr/>
          <p:nvPr/>
        </p:nvGrpSpPr>
        <p:grpSpPr>
          <a:xfrm>
            <a:off x="1090105" y="5130731"/>
            <a:ext cx="326739" cy="627239"/>
            <a:chOff x="7350368" y="2602523"/>
            <a:chExt cx="580294" cy="1113986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9053DE26-A9AD-F34E-5947-477BC964EAF4}"/>
                </a:ext>
              </a:extLst>
            </p:cNvPr>
            <p:cNvSpPr/>
            <p:nvPr/>
          </p:nvSpPr>
          <p:spPr>
            <a:xfrm>
              <a:off x="7350368" y="2979979"/>
              <a:ext cx="580294" cy="736530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D8E6DCB-D9F0-5547-E097-604F209C142A}"/>
                </a:ext>
              </a:extLst>
            </p:cNvPr>
            <p:cNvSpPr/>
            <p:nvPr/>
          </p:nvSpPr>
          <p:spPr>
            <a:xfrm>
              <a:off x="7350369" y="2602523"/>
              <a:ext cx="580293" cy="58029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1D0E6DC-A4CD-2037-4EE0-1D08817A65DE}"/>
              </a:ext>
            </a:extLst>
          </p:cNvPr>
          <p:cNvSpPr txBox="1"/>
          <p:nvPr/>
        </p:nvSpPr>
        <p:spPr>
          <a:xfrm>
            <a:off x="1361148" y="5355269"/>
            <a:ext cx="288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형사법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최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신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판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b="1" dirty="0" err="1">
                <a:solidFill>
                  <a:schemeClr val="tx1"/>
                </a:solidFill>
                <a:latin typeface="+mn-ea"/>
              </a:rPr>
              <a:t>례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특강</a:t>
            </a:r>
            <a:endParaRPr lang="ko-KR" altLang="en-US" sz="2000" b="1" dirty="0">
              <a:solidFill>
                <a:srgbClr val="AC399B"/>
              </a:solidFill>
              <a:latin typeface="+mn-ea"/>
            </a:endParaRPr>
          </a:p>
        </p:txBody>
      </p:sp>
      <p:sp>
        <p:nvSpPr>
          <p:cNvPr id="27" name="모서리가 둥근 직사각형 54">
            <a:extLst>
              <a:ext uri="{FF2B5EF4-FFF2-40B4-BE49-F238E27FC236}">
                <a16:creationId xmlns:a16="http://schemas.microsoft.com/office/drawing/2014/main" id="{10C9808C-B9A2-3C5A-2657-E8FDBA97FEA2}"/>
              </a:ext>
            </a:extLst>
          </p:cNvPr>
          <p:cNvSpPr/>
          <p:nvPr/>
        </p:nvSpPr>
        <p:spPr>
          <a:xfrm>
            <a:off x="5174444" y="5621119"/>
            <a:ext cx="1277484" cy="2052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017293-A00E-E37D-67E0-98F6190D9E7F}"/>
              </a:ext>
            </a:extLst>
          </p:cNvPr>
          <p:cNvSpPr txBox="1"/>
          <p:nvPr/>
        </p:nvSpPr>
        <p:spPr>
          <a:xfrm>
            <a:off x="5177008" y="5618811"/>
            <a:ext cx="13075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05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8/4(</a:t>
            </a:r>
            <a:r>
              <a:rPr kumimoji="0" lang="ko-KR" altLang="en-US" sz="105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금</a:t>
            </a:r>
            <a:r>
              <a:rPr kumimoji="0" lang="en-US" altLang="ko-KR" sz="105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14</a:t>
            </a:r>
            <a:r>
              <a:rPr kumimoji="0" lang="ko-KR" altLang="en-US" sz="105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02089F-4E6E-2B78-FDAA-82684AEA4E3D}"/>
              </a:ext>
            </a:extLst>
          </p:cNvPr>
          <p:cNvSpPr txBox="1"/>
          <p:nvPr/>
        </p:nvSpPr>
        <p:spPr>
          <a:xfrm>
            <a:off x="4386382" y="5355269"/>
            <a:ext cx="288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n-ea"/>
              </a:rPr>
              <a:t>73</a:t>
            </a:r>
            <a:r>
              <a:rPr lang="ko-KR" altLang="en-US" sz="1400" b="1" dirty="0">
                <a:latin typeface="+mn-ea"/>
              </a:rPr>
              <a:t>기 </a:t>
            </a:r>
            <a:r>
              <a:rPr lang="ko-KR" altLang="en-US" sz="1400" b="1" dirty="0" err="1">
                <a:latin typeface="+mn-ea"/>
              </a:rPr>
              <a:t>경간부</a:t>
            </a:r>
            <a:r>
              <a:rPr lang="ko-KR" altLang="en-US" sz="1400" b="1" dirty="0">
                <a:latin typeface="+mn-ea"/>
              </a:rPr>
              <a:t> 경찰학 해설특강</a:t>
            </a:r>
            <a:endParaRPr lang="ko-KR" altLang="en-US" sz="2000" b="1" dirty="0">
              <a:solidFill>
                <a:srgbClr val="AC399B"/>
              </a:solidFill>
              <a:latin typeface="+mn-ea"/>
            </a:endParaRPr>
          </a:p>
        </p:txBody>
      </p:sp>
      <p:sp>
        <p:nvSpPr>
          <p:cNvPr id="1025" name="모서리가 둥근 직사각형 54">
            <a:extLst>
              <a:ext uri="{FF2B5EF4-FFF2-40B4-BE49-F238E27FC236}">
                <a16:creationId xmlns:a16="http://schemas.microsoft.com/office/drawing/2014/main" id="{CDD530F4-6806-3E70-594D-3142C07A2ADF}"/>
              </a:ext>
            </a:extLst>
          </p:cNvPr>
          <p:cNvSpPr/>
          <p:nvPr/>
        </p:nvSpPr>
        <p:spPr>
          <a:xfrm>
            <a:off x="6662794" y="5145887"/>
            <a:ext cx="401108" cy="2593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>
                <a:solidFill>
                  <a:srgbClr val="FF0000"/>
                </a:solidFill>
                <a:latin typeface="+mn-ea"/>
              </a:rPr>
              <a:t>무료</a:t>
            </a:r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26" name="모서리가 둥근 직사각형 54">
            <a:extLst>
              <a:ext uri="{FF2B5EF4-FFF2-40B4-BE49-F238E27FC236}">
                <a16:creationId xmlns:a16="http://schemas.microsoft.com/office/drawing/2014/main" id="{BF9535BC-DE0A-5F0E-348B-60DCA45124E6}"/>
              </a:ext>
            </a:extLst>
          </p:cNvPr>
          <p:cNvSpPr/>
          <p:nvPr/>
        </p:nvSpPr>
        <p:spPr>
          <a:xfrm>
            <a:off x="3664565" y="5095967"/>
            <a:ext cx="401108" cy="2593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>
                <a:solidFill>
                  <a:srgbClr val="FF0000"/>
                </a:solidFill>
                <a:latin typeface="+mn-ea"/>
              </a:rPr>
              <a:t>무료</a:t>
            </a:r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50C7DA-29B5-4830-CA08-F5204EBC09C2}"/>
              </a:ext>
            </a:extLst>
          </p:cNvPr>
          <p:cNvCxnSpPr>
            <a:cxnSpLocks/>
          </p:cNvCxnSpPr>
          <p:nvPr/>
        </p:nvCxnSpPr>
        <p:spPr>
          <a:xfrm>
            <a:off x="2831341" y="3874260"/>
            <a:ext cx="0" cy="122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67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F9D2FAF-A9B1-7DF8-A432-2446628E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06" y="458230"/>
            <a:ext cx="4941863" cy="2963674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4CAE0D7-FD37-6C65-7DA1-91561A598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59915"/>
              </p:ext>
            </p:extLst>
          </p:nvPr>
        </p:nvGraphicFramePr>
        <p:xfrm>
          <a:off x="9476174" y="17756"/>
          <a:ext cx="2654423" cy="243392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https://dev.miraeij.com/police/center/notice/view.php?ssite_code=1&amp;no=393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753CB499-ED22-CE6C-8360-A414AC38515D}"/>
              </a:ext>
            </a:extLst>
          </p:cNvPr>
          <p:cNvSpPr/>
          <p:nvPr/>
        </p:nvSpPr>
        <p:spPr>
          <a:xfrm>
            <a:off x="8709" y="17418"/>
            <a:ext cx="9448800" cy="67839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A37024-2999-30C0-EEB6-D3D2A9DB1460}"/>
              </a:ext>
            </a:extLst>
          </p:cNvPr>
          <p:cNvSpPr/>
          <p:nvPr/>
        </p:nvSpPr>
        <p:spPr>
          <a:xfrm>
            <a:off x="2923175" y="2843078"/>
            <a:ext cx="671051" cy="181476"/>
          </a:xfrm>
          <a:prstGeom prst="rect">
            <a:avLst/>
          </a:prstGeom>
          <a:solidFill>
            <a:srgbClr val="16419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50C7DA-29B5-4830-CA08-F5204EBC09C2}"/>
              </a:ext>
            </a:extLst>
          </p:cNvPr>
          <p:cNvCxnSpPr>
            <a:cxnSpLocks/>
          </p:cNvCxnSpPr>
          <p:nvPr/>
        </p:nvCxnSpPr>
        <p:spPr>
          <a:xfrm>
            <a:off x="3262165" y="2907106"/>
            <a:ext cx="0" cy="122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4D2145-0E68-DB42-B47B-ABC7F957DD6B}"/>
              </a:ext>
            </a:extLst>
          </p:cNvPr>
          <p:cNvSpPr/>
          <p:nvPr/>
        </p:nvSpPr>
        <p:spPr>
          <a:xfrm>
            <a:off x="2372679" y="4216739"/>
            <a:ext cx="1778971" cy="481097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신청하기</a:t>
            </a: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C8E9BDAC-1177-E901-5BEC-42894950B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82" y="1644229"/>
            <a:ext cx="5293286" cy="417891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1F8548-7E81-45E2-81CC-AC8EF3F82DE5}"/>
              </a:ext>
            </a:extLst>
          </p:cNvPr>
          <p:cNvSpPr/>
          <p:nvPr/>
        </p:nvSpPr>
        <p:spPr>
          <a:xfrm>
            <a:off x="4374382" y="4094596"/>
            <a:ext cx="2247800" cy="23367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개인정보 수집</a:t>
            </a: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이용 동의 안내</a:t>
            </a:r>
            <a:b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개인정보 수집 이용 목적 </a:t>
            </a: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신청 접수에 따른 본인 확인 절차 진행 및 문의사항 응대</a:t>
            </a: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참여에 따른 경품 지급</a:t>
            </a: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개인정보 수집 항목 </a:t>
            </a: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신청인의 이름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응시직렬</a:t>
            </a: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개인정보 이용기간 및 보유기간 </a:t>
            </a: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 수집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활용목적 달성 후 바로 파기 </a:t>
            </a: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개인정보 제공 동의 거부 권리 및 동의 거부에 따른 불이익 </a:t>
            </a: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귀하는 개인 정보 제공 동의를 거부할 권리가 있으며 동의 거부에 따른 불이익은 없으나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위 제공사항은 이벤트 참여를 위해 반드시 필요한 사항으로 거부하실 경우 이벤트 신청이 불가능함을 알려드립니다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7788280-A568-8FE6-B1FC-25C509625AF5}"/>
              </a:ext>
            </a:extLst>
          </p:cNvPr>
          <p:cNvCxnSpPr/>
          <p:nvPr/>
        </p:nvCxnSpPr>
        <p:spPr>
          <a:xfrm flipV="1">
            <a:off x="6482134" y="5017276"/>
            <a:ext cx="417214" cy="16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0A8634-FDC1-0D4B-0AA6-A3DAE69A7F9E}"/>
              </a:ext>
            </a:extLst>
          </p:cNvPr>
          <p:cNvSpPr txBox="1"/>
          <p:nvPr/>
        </p:nvSpPr>
        <p:spPr>
          <a:xfrm>
            <a:off x="6899348" y="3921088"/>
            <a:ext cx="8640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응시번호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1AA569-0F15-A346-6636-F583C6D6B67D}"/>
              </a:ext>
            </a:extLst>
          </p:cNvPr>
          <p:cNvSpPr/>
          <p:nvPr/>
        </p:nvSpPr>
        <p:spPr>
          <a:xfrm>
            <a:off x="6719348" y="3957411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5F6F63-2A7C-B516-892F-D043390E9D75}"/>
              </a:ext>
            </a:extLst>
          </p:cNvPr>
          <p:cNvSpPr/>
          <p:nvPr/>
        </p:nvSpPr>
        <p:spPr>
          <a:xfrm>
            <a:off x="6690741" y="1677755"/>
            <a:ext cx="4538192" cy="4693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</a:t>
            </a:r>
            <a:r>
              <a:rPr lang="en-US" altLang="ko-KR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학원</a:t>
            </a:r>
            <a:r>
              <a:rPr lang="en-US" altLang="ko-KR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신광은 형사법 최신판례 특강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D37EC307-E35D-5825-BDA7-DBA345E5C121}"/>
              </a:ext>
            </a:extLst>
          </p:cNvPr>
          <p:cNvSpPr/>
          <p:nvPr/>
        </p:nvSpPr>
        <p:spPr>
          <a:xfrm>
            <a:off x="6955389" y="2358248"/>
            <a:ext cx="4538192" cy="2539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</a:t>
            </a:r>
            <a:r>
              <a:rPr lang="en-US" altLang="ko-KR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학원</a:t>
            </a:r>
            <a:r>
              <a:rPr lang="en-US" altLang="ko-KR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신광은 형사법 최신판례 특강 신청 내용을 등록해주세요</a:t>
            </a:r>
            <a:endParaRPr lang="en-US" altLang="ko-KR" sz="105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5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97614</TotalTime>
  <Words>245</Words>
  <Application>Microsoft Office PowerPoint</Application>
  <PresentationFormat>와이드스크린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4978</cp:revision>
  <cp:lastPrinted>2023-07-12T00:26:39Z</cp:lastPrinted>
  <dcterms:created xsi:type="dcterms:W3CDTF">2015-11-11T05:38:26Z</dcterms:created>
  <dcterms:modified xsi:type="dcterms:W3CDTF">2023-08-02T02:08:09Z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