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0" r:id="rId4"/>
    <p:sldId id="261" r:id="rId5"/>
    <p:sldId id="269" r:id="rId6"/>
    <p:sldId id="271" r:id="rId7"/>
    <p:sldId id="274" r:id="rId8"/>
    <p:sldId id="273" r:id="rId9"/>
  </p:sldIdLst>
  <p:sldSz cx="12192000" cy="6858000"/>
  <p:notesSz cx="6735763" cy="9866313"/>
  <p:embeddedFontLst>
    <p:embeddedFont>
      <p:font typeface="맑은 고딕" panose="020B0503020000020004" pitchFamily="50" charset="-127"/>
      <p:regular r:id="rId12"/>
      <p:bold r:id="rId13"/>
    </p:embeddedFont>
    <p:embeddedFont>
      <p:font typeface="G마켓 산스 Light" panose="02000000000000000000" pitchFamily="50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2F0"/>
    <a:srgbClr val="FF6600"/>
    <a:srgbClr val="1D1D1D"/>
    <a:srgbClr val="FF4B4D"/>
    <a:srgbClr val="FC8E91"/>
    <a:srgbClr val="FA3C41"/>
    <a:srgbClr val="FF374D"/>
    <a:srgbClr val="FF2D2D"/>
    <a:srgbClr val="E6E6E6"/>
    <a:srgbClr val="26A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684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3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2023-05-18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vkxA9eL-q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polstudy/" TargetMode="External"/><Relationship Id="rId7" Type="http://schemas.openxmlformats.org/officeDocument/2006/relationships/hyperlink" Target="https://cafe.daum.net/policeacadem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afe.naver.com/gugrade" TargetMode="External"/><Relationship Id="rId5" Type="http://schemas.openxmlformats.org/officeDocument/2006/relationships/hyperlink" Target="https://cafe.naver.com/m2school" TargetMode="External"/><Relationship Id="rId4" Type="http://schemas.openxmlformats.org/officeDocument/2006/relationships/hyperlink" Target="https://cafe.naver.com/toc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police/classes/online/monotechnic/view.php?no=1288&amp;ssite_code=&amp;sgrade=&amp;sexam_name=&amp;smajor_name=&amp;steacher_na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iraeij.com/police/classes/online/monotechnic/view.php?no=1291&amp;ssite_code=1&amp;sgrade=5&amp;sexam_name=&amp;smajor_name=&amp;steacher_name=&amp;stype=all&amp;sval" TargetMode="External"/><Relationship Id="rId5" Type="http://schemas.openxmlformats.org/officeDocument/2006/relationships/hyperlink" Target="https://www.miraeij.com/police/classes/online/monotechnic/view.php?no=1290&amp;ssite_code=1&amp;sgrade=5&amp;sexam_name=&amp;smajor_name=&amp;steacher_name=&amp;stype=all&amp;sval" TargetMode="External"/><Relationship Id="rId4" Type="http://schemas.openxmlformats.org/officeDocument/2006/relationships/hyperlink" Target="https://www.miraeij.com/police/classes/online/monotechnic/view.php?no=1289&amp;ssite_code=1&amp;sgrade=5&amp;sexam_name=&amp;smajor_name=&amp;steacher_name=&amp;stype=all&amp;sva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9" y="273332"/>
            <a:ext cx="9093200" cy="593098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5523"/>
              </p:ext>
            </p:extLst>
          </p:nvPr>
        </p:nvGraphicFramePr>
        <p:xfrm>
          <a:off x="9476174" y="17756"/>
          <a:ext cx="2654423" cy="284105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2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메인 </a:t>
                      </a:r>
                      <a:r>
                        <a:rPr lang="en-US" altLang="ko-KR" sz="2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1</a:t>
                      </a:r>
                      <a:r>
                        <a:rPr lang="ko-KR" altLang="en-US" sz="2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안</a:t>
                      </a:r>
                      <a:endParaRPr lang="ko-KR" altLang="en-US" sz="2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하나씩 빠르게 떠오르게 모션 넣어주세요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따라다니는 배너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://www.miraeij.com/police/classes/online/pass/pass14/</a:t>
                      </a: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따라다니는 배너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13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번 슬라이드로 연결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287002" y="2716157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287002" y="366455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778448" y="796084"/>
            <a:ext cx="5805577" cy="560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652448" y="782291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136" y="700480"/>
            <a:ext cx="9537018" cy="511372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89199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여기부터 </a:t>
                      </a:r>
                      <a:r>
                        <a:rPr lang="ko-KR" altLang="en-US" sz="800" spc="0" baseline="0" dirty="0" err="1" smtClean="0">
                          <a:latin typeface="+mn-ea"/>
                        </a:rPr>
                        <a:t>띠배너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 상단 고정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6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번 슬라이드로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16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번 슬라이드로 연결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합격수기 </a:t>
                      </a:r>
                      <a:r>
                        <a:rPr lang="ko-KR" altLang="en-US" sz="800" spc="0" baseline="0" dirty="0" err="1" smtClean="0">
                          <a:latin typeface="+mn-ea"/>
                        </a:rPr>
                        <a:t>말풍선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 하나씩 빠르게 나타나게 모션 넣어주세요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3696" y="790649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320305" y="806576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-260354" y="700480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120359" y="1699339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4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" y="243158"/>
            <a:ext cx="9315450" cy="645795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+mn-ea"/>
                          <a:hlinkClick r:id="rId3"/>
                        </a:rPr>
                        <a:t>https://youtu.be/6vkxA9eL-qc</a:t>
                      </a: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86761" y="231501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3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45" y="207033"/>
            <a:ext cx="8182393" cy="645884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17584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https://youtu.be/nzWhb3Xj1W0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465059" y="29223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19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78" y="17756"/>
            <a:ext cx="6070270" cy="718978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6174" y="17756"/>
          <a:ext cx="2654423" cy="448913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페이지 </a:t>
                      </a:r>
                      <a:r>
                        <a:rPr lang="ko-KR" altLang="en-US" sz="800" spc="0" baseline="0" dirty="0" err="1" smtClean="0">
                          <a:latin typeface="+mn-ea"/>
                        </a:rPr>
                        <a:t>메인단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 이미지 사용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10525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클릭 시 해당 페이지 </a:t>
                      </a:r>
                      <a:r>
                        <a:rPr lang="en-US" altLang="ko-KR" sz="800" spc="0" baseline="0" dirty="0" err="1" smtClean="0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복사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dirty="0" smtClean="0">
                          <a:latin typeface="+mn-ea"/>
                        </a:rPr>
                        <a:t>커뮤니티 클릭 시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smtClean="0">
                          <a:latin typeface="+mn-ea"/>
                        </a:rPr>
                        <a:t>아래 </a:t>
                      </a:r>
                      <a:r>
                        <a:rPr lang="en-US" altLang="ko-KR" sz="800" spc="0" dirty="0" smtClean="0">
                          <a:latin typeface="+mn-ea"/>
                        </a:rPr>
                        <a:t>URL</a:t>
                      </a:r>
                      <a:r>
                        <a:rPr lang="ko-KR" altLang="en-US" sz="800" spc="0" dirty="0" smtClean="0">
                          <a:latin typeface="+mn-ea"/>
                        </a:rPr>
                        <a:t>로 새 창 연결해 주세요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 smtClean="0">
                          <a:latin typeface="+mn-ea"/>
                        </a:rPr>
                        <a:t>경꿈사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 smtClean="0">
                          <a:latin typeface="+mn-ea"/>
                          <a:hlinkClick r:id="rId3"/>
                        </a:rPr>
                        <a:t>https://cafe.naver.com/polstudy/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 smtClean="0">
                          <a:latin typeface="+mn-ea"/>
                        </a:rPr>
                        <a:t>경수모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 smtClean="0">
                          <a:latin typeface="+mn-ea"/>
                          <a:hlinkClick r:id="rId4"/>
                        </a:rPr>
                        <a:t>https://cafe.naver.com/tocop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 smtClean="0">
                          <a:latin typeface="+mn-ea"/>
                        </a:rPr>
                        <a:t>독공사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 smtClean="0">
                          <a:latin typeface="+mn-ea"/>
                          <a:hlinkClick r:id="rId5"/>
                        </a:rPr>
                        <a:t>https://cafe.naver.com/m2school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 smtClean="0">
                          <a:latin typeface="+mn-ea"/>
                        </a:rPr>
                        <a:t>공드림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 smtClean="0">
                          <a:latin typeface="+mn-ea"/>
                          <a:hlinkClick r:id="rId6"/>
                        </a:rPr>
                        <a:t>https://cafe.naver.com/gugrade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 smtClean="0">
                          <a:latin typeface="+mn-ea"/>
                        </a:rPr>
                        <a:t>경시모</a:t>
                      </a:r>
                      <a:endParaRPr lang="en-US" altLang="ko-KR" sz="800" spc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 smtClean="0">
                          <a:latin typeface="+mn-ea"/>
                          <a:hlinkClick r:id="rId7"/>
                        </a:rPr>
                        <a:t>https://cafe.daum.net/policeacademy</a:t>
                      </a:r>
                      <a:endParaRPr lang="en-US" altLang="ko-KR" sz="800" spc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이벤트 참여 시 즉시 쿠폰 발급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쿠폰 번호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&gt; C2305379087123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*소문내기 게시판 </a:t>
                      </a:r>
                      <a:r>
                        <a:rPr lang="ko-KR" altLang="en-US" sz="800" spc="0" baseline="0" dirty="0" err="1" smtClean="0">
                          <a:latin typeface="+mn-ea"/>
                        </a:rPr>
                        <a:t>최상단에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 관리자가 작성한 공지 고정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 err="1" smtClean="0">
                          <a:latin typeface="+mn-ea"/>
                        </a:rPr>
                        <a:t>굵은글씨로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 보여질 수 있게 해주세요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관리자 공지는 관리자 모드에서 작성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*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ID/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이름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연락처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신청일 데이터 관리자 누적 요청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5" name="타원 3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280468" y="1231449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266501" y="123115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406468" y="2898954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532468" y="4927248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773901" y="5619849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8" y="199127"/>
            <a:ext cx="8610600" cy="64770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4802"/>
              </p:ext>
            </p:extLst>
          </p:nvPr>
        </p:nvGraphicFramePr>
        <p:xfrm>
          <a:off x="9476174" y="17756"/>
          <a:ext cx="2654423" cy="513791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온라인 강좌 신청하기 탭</a:t>
                      </a: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온라인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오프라인 강좌 신청하기 </a:t>
                      </a:r>
                      <a:r>
                        <a:rPr lang="ko-KR" altLang="en-US" sz="800" spc="0" baseline="0" dirty="0" err="1" smtClean="0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 이동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10525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  <a:hlinkClick r:id="rId3"/>
                        </a:rPr>
                        <a:t>https://www.miraeij.com/police/classes/online/monotechnic/view.php?no=1288&amp;ssite_code=&amp;sgrade=&amp;sexam_name=&amp;smajor_name=&amp;steacher_name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=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  <a:hlinkClick r:id="rId4"/>
                        </a:rPr>
                        <a:t>https://www.miraeij.com/police/classes/online/monotechnic/view.php?no=1289&amp;ssite_code=1&amp;sgrade=5&amp;sexam_name=&amp;smajor_name=&amp;steacher_name=&amp;stype=all&amp;sval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=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  <a:hlinkClick r:id="rId5"/>
                        </a:rPr>
                        <a:t>https://www.miraeij.com/police/classes/online/monotechnic/view.php?no=1290&amp;ssite_code=1&amp;sgrade=5&amp;sexam_name=&amp;smajor_name=&amp;steacher_name=&amp;stype=all&amp;sval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=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  <a:hlinkClick r:id="rId6"/>
                        </a:rPr>
                        <a:t>https://www.miraeij.com/police/classes/online/monotechnic/view.php?no=1291&amp;ssite_code=1&amp;sgrade=5&amp;sexam_name=&amp;smajor_name=&amp;steacher_name=&amp;stype=all&amp;sval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=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https://www.miraeij.com/police/classes/online/monotechnic/view.php?no=1292&amp;ssite_code=1&amp;sgrade=5&amp;sexam_name=&amp;smajor_name=&amp;steacher_name=&amp;stype=all&amp;sval=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913566" y="171232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512803" y="2507231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7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0" y="251513"/>
            <a:ext cx="8810625" cy="63722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88721"/>
              </p:ext>
            </p:extLst>
          </p:nvPr>
        </p:nvGraphicFramePr>
        <p:xfrm>
          <a:off x="9476174" y="17756"/>
          <a:ext cx="2654423" cy="2353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오프라인</a:t>
                      </a:r>
                      <a:r>
                        <a:rPr lang="en-US" altLang="ko-KR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학원</a:t>
                      </a:r>
                      <a:r>
                        <a:rPr lang="en-US" altLang="ko-KR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강좌 신청하기 탭</a:t>
                      </a: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이미지 변경 예정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10525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20961" y="271426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3407294" y="5259057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2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https://www.miraeij.com/police/classes/online/pass/pass14/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834683"/>
            <a:ext cx="9001125" cy="535305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597135" y="478648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09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75879</TotalTime>
  <Words>289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맑은 고딕</vt:lpstr>
      <vt:lpstr>G마켓 산스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6952</cp:revision>
  <cp:lastPrinted>2023-05-10T05:09:58Z</cp:lastPrinted>
  <dcterms:created xsi:type="dcterms:W3CDTF">2015-11-11T05:38:26Z</dcterms:created>
  <dcterms:modified xsi:type="dcterms:W3CDTF">2023-05-18T07:18:36Z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