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908" r:id="rId2"/>
    <p:sldId id="910" r:id="rId3"/>
    <p:sldId id="911" r:id="rId4"/>
    <p:sldId id="912" r:id="rId5"/>
    <p:sldId id="913" r:id="rId6"/>
    <p:sldId id="914" r:id="rId7"/>
    <p:sldId id="916" r:id="rId8"/>
    <p:sldId id="91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78A0F-2FF6-4071-9BCA-B3CDA25E29AA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03397-98D2-4532-913E-44FB16BB4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62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3ED6C-838F-71E4-5437-C6D573BD9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10D184-779B-FE7E-F33D-FF68DDF52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3A568-7E1C-124A-FC8B-272CD317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F5A-809B-4DA0-877D-373885F8A236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217D4-CDCD-BB1A-7714-D09DAC2A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66B05-7360-959D-2EBB-7816D22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50A5-2ADD-46D6-9088-E910F365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4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5A71F-AD03-0D44-16F2-08C32B42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DEA997-CEC2-CCD0-45B8-F7157D30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67149-97AC-5CD3-7ECF-4D554BDF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F5A-809B-4DA0-877D-373885F8A236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BB0A3-5FB5-7AAE-3D51-F796107D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775B7-FE12-C734-4FE0-08D0FE50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50A5-2ADD-46D6-9088-E910F365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90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D289EB-DA05-7965-7DA3-4A7E0912F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E460CB-5506-EA3A-3DBE-601AA9C4D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DCEB4-0E2D-4EE1-2BE1-39F85E4F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F5A-809B-4DA0-877D-373885F8A236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02411-AAF4-FBAA-F653-8E930B47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BB339-630E-8809-B1EC-9D5BC8FA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50A5-2ADD-46D6-9088-E910F365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445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466" y="17252"/>
            <a:ext cx="9375134" cy="6813376"/>
          </a:xfrm>
          <a:prstGeom prst="rect">
            <a:avLst/>
          </a:prstGeom>
          <a:noFill/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F9DEEB23-F6E0-EB69-8509-C8CAB417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6334" y="6465503"/>
            <a:ext cx="2743200" cy="365125"/>
          </a:xfrm>
        </p:spPr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19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09AEE-38DB-97CB-B083-313B0E09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ECDD3-02D4-7C5E-B7F7-8D2C4F3F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A9932-967C-E455-38AB-E2220BB9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F5A-809B-4DA0-877D-373885F8A236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C7EFA-FBAB-3CA1-1E88-FCE64061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F2C07-C13C-6EA3-5045-A55DAA05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50A5-2ADD-46D6-9088-E910F365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81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118DB-1050-2241-AE47-DE6A7F27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BC9EA-3765-9563-26DD-4FF299507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B3508-4C79-2E9B-C504-F10CFF34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F5A-809B-4DA0-877D-373885F8A236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A6346-676B-4FF4-1A95-A62DEA3B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D4B0D-977E-2309-A8B4-3F4D3C1B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50A5-2ADD-46D6-9088-E910F365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46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5A8E4-A55B-01CE-167F-8F710C09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E7945-0BC2-F9C0-8B79-787CFDBDA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2C5684-9BA0-BCD6-1B99-839A42ADA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DD603A-270D-6DC5-7B70-4F57BDFA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F5A-809B-4DA0-877D-373885F8A236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7632C4-8C8F-B09A-E0FB-72A620AF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F7886D-32B4-66E8-E34F-92CA9335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50A5-2ADD-46D6-9088-E910F365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9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F5F14-E063-9CD4-8B0A-80389642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C41AE9-1E0D-6163-6641-153ABE089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38CC32-5A13-AF57-967A-2CF480C33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7516A4-E98F-8458-B018-A348E0B65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3E4293-01D1-5E76-9654-2EAAF8D6C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8B4EC6-8F49-34D4-5F36-8212B4F6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F5A-809B-4DA0-877D-373885F8A236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130398-91D7-3AD5-1909-98E10E42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1B6CF6-FE83-E9C1-F1C7-047B8C79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50A5-2ADD-46D6-9088-E910F365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5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5F52F-BDD9-D20C-F95C-D987BC2E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331C50-1F2D-8B10-F4E7-F7F27354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F5A-809B-4DA0-877D-373885F8A236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2108B1-D4A9-0D7F-0914-44F0A3F5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16231A-CEAA-BF28-9C65-57E79380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50A5-2ADD-46D6-9088-E910F365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96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460E8B-EBFC-F287-CDFE-01BF8449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F5A-809B-4DA0-877D-373885F8A236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6CA0A7-67BD-60C8-170B-BA2E6031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2147A4-4FFF-3804-61C8-A1A2850F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50A5-2ADD-46D6-9088-E910F365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48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AF520-B114-F41D-6F24-5B0DAAE92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6ACC8D-ECC6-E830-296D-74EADE3AA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967416-F4CD-58E6-4CC2-67D4204A8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B19523-D513-6527-BAA0-E28343BA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F5A-809B-4DA0-877D-373885F8A236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6B388-E583-EBA6-8EEC-382F5B41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E5C6A3-39F2-6748-F9B7-428FD203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50A5-2ADD-46D6-9088-E910F365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24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2A57-B4F7-4261-61C9-4B7C4A3D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D9482E-E588-DA67-2EEA-53F66D2D1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D6EFDB-5B05-7431-36CB-500D4AE93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4B5088-F5A9-671F-0454-76828D4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F5A-809B-4DA0-877D-373885F8A236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B533D1-CE67-C5A8-1D04-39E3A656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B0F7CD-DD15-A1F5-DF68-1B049B56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50A5-2ADD-46D6-9088-E910F365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4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C3FCE3-54DD-7A6C-F78A-C80D3C54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A9F0A5-7ED3-7E1E-E732-59D4B2331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B7B8C-8E40-BEC6-E55C-860191C29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35F5A-809B-4DA0-877D-373885F8A236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22C98-B613-B5E9-F181-635ED5E63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6EC83-9538-A8A3-CFE9-A8A3FBC80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D50A5-2ADD-46D6-9088-E910F365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28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z.giftishow.com/ggoods/detail?goodsNo=44509&amp;categorySeq=5&amp;goodsCode=G00001842644" TargetMode="External"/><Relationship Id="rId2" Type="http://schemas.openxmlformats.org/officeDocument/2006/relationships/hyperlink" Target="https://biz.giftishow.com/ggoods/detail?goodsNo=10044&amp;categorySeq=8&amp;goodsCode=G00000003454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biz.giftishow.com/ggoods/detail?goodsNo=37510&amp;categorySeq=5&amp;goodsCode=G0000140328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1</a:t>
            </a:fld>
            <a:endParaRPr lang="ko-KR" altLang="en-US" dirty="0"/>
          </a:p>
        </p:txBody>
      </p:sp>
      <p:graphicFrame>
        <p:nvGraphicFramePr>
          <p:cNvPr id="33" name="Group 87">
            <a:extLst>
              <a:ext uri="{FF2B5EF4-FFF2-40B4-BE49-F238E27FC236}">
                <a16:creationId xmlns:a16="http://schemas.microsoft.com/office/drawing/2014/main" id="{3A424C87-CEAA-CF9D-0995-13B63C63D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75092"/>
              </p:ext>
            </p:extLst>
          </p:nvPr>
        </p:nvGraphicFramePr>
        <p:xfrm>
          <a:off x="9430473" y="1"/>
          <a:ext cx="2761527" cy="4551295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ko-KR" altLang="en-US" sz="900" dirty="0">
                          <a:latin typeface="+mn-ea"/>
                        </a:rPr>
                        <a:t>기존 특강 데이터 처리한 숫자 표기</a:t>
                      </a:r>
                      <a:br>
                        <a:rPr lang="en-US" altLang="ko-KR" sz="900" dirty="0">
                          <a:latin typeface="+mn-ea"/>
                        </a:rPr>
                      </a:br>
                      <a:endParaRPr lang="en-US" altLang="ko-KR" sz="900" dirty="0">
                        <a:latin typeface="+mn-ea"/>
                      </a:endParaRPr>
                    </a:p>
                    <a:p>
                      <a:r>
                        <a:rPr lang="en-US" altLang="ko-KR" sz="900" dirty="0">
                          <a:latin typeface="+mn-ea"/>
                        </a:rPr>
                        <a:t>※ </a:t>
                      </a:r>
                      <a:r>
                        <a:rPr lang="ko-KR" altLang="en-US" sz="900" dirty="0">
                          <a:latin typeface="+mn-ea"/>
                        </a:rPr>
                        <a:t>기존 데이터에 </a:t>
                      </a:r>
                      <a:endParaRPr lang="en-US" altLang="ko-KR" sz="900" dirty="0">
                        <a:latin typeface="+mn-ea"/>
                      </a:endParaRPr>
                    </a:p>
                    <a:p>
                      <a:r>
                        <a:rPr lang="en-US" altLang="ko-KR" sz="900" dirty="0">
                          <a:latin typeface="+mn-ea"/>
                        </a:rPr>
                        <a:t>3</a:t>
                      </a:r>
                      <a:r>
                        <a:rPr lang="ko-KR" altLang="en-US" sz="900" dirty="0">
                          <a:latin typeface="+mn-ea"/>
                        </a:rPr>
                        <a:t>번 온라인 코드만 추가 반영해주시면 됩니다</a:t>
                      </a:r>
                      <a:r>
                        <a:rPr lang="en-US" altLang="ko-KR" sz="900" dirty="0">
                          <a:latin typeface="+mn-ea"/>
                        </a:rPr>
                        <a:t>.</a:t>
                      </a:r>
                    </a:p>
                    <a:p>
                      <a:endParaRPr lang="en-US" altLang="ko-KR" sz="900" dirty="0">
                        <a:latin typeface="+mn-ea"/>
                      </a:endParaRPr>
                    </a:p>
                    <a:p>
                      <a:r>
                        <a:rPr lang="en-US" altLang="ko-KR" sz="700" dirty="0">
                          <a:latin typeface="+mn-ea"/>
                        </a:rPr>
                        <a:t>1. Ch.1 </a:t>
                      </a:r>
                      <a:r>
                        <a:rPr lang="ko-KR" altLang="en-US" sz="700" dirty="0">
                          <a:latin typeface="+mn-ea"/>
                        </a:rPr>
                        <a:t>수사준칙 특강 </a:t>
                      </a:r>
                    </a:p>
                    <a:p>
                      <a:r>
                        <a:rPr lang="en-US" altLang="ko-KR" sz="700" dirty="0">
                          <a:latin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</a:rPr>
                        <a:t>오프라인</a:t>
                      </a:r>
                      <a:r>
                        <a:rPr lang="en-US" altLang="ko-KR" sz="700" dirty="0">
                          <a:latin typeface="+mn-ea"/>
                        </a:rPr>
                        <a:t>: OFC2310131306272</a:t>
                      </a:r>
                    </a:p>
                    <a:p>
                      <a:r>
                        <a:rPr lang="en-US" altLang="ko-KR" sz="700" dirty="0">
                          <a:latin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</a:rPr>
                        <a:t>온라인</a:t>
                      </a:r>
                    </a:p>
                    <a:p>
                      <a:r>
                        <a:rPr lang="en-US" altLang="ko-KR" sz="700" dirty="0">
                          <a:latin typeface="+mn-ea"/>
                        </a:rPr>
                        <a:t>1) </a:t>
                      </a:r>
                      <a:r>
                        <a:rPr lang="ko-KR" altLang="en-US" sz="700" dirty="0">
                          <a:latin typeface="+mn-ea"/>
                        </a:rPr>
                        <a:t>채용</a:t>
                      </a:r>
                      <a:r>
                        <a:rPr lang="en-US" altLang="ko-KR" sz="700" dirty="0">
                          <a:latin typeface="+mn-ea"/>
                        </a:rPr>
                        <a:t>: ONC2310171724408</a:t>
                      </a:r>
                    </a:p>
                    <a:p>
                      <a:r>
                        <a:rPr lang="en-US" altLang="ko-KR" sz="700" dirty="0">
                          <a:latin typeface="+mn-ea"/>
                        </a:rPr>
                        <a:t>2) </a:t>
                      </a:r>
                      <a:r>
                        <a:rPr lang="ko-KR" altLang="en-US" sz="700" dirty="0">
                          <a:latin typeface="+mn-ea"/>
                        </a:rPr>
                        <a:t>간부</a:t>
                      </a:r>
                      <a:r>
                        <a:rPr lang="en-US" altLang="ko-KR" sz="700" dirty="0">
                          <a:latin typeface="+mn-ea"/>
                        </a:rPr>
                        <a:t>: ONC2310171732263</a:t>
                      </a:r>
                    </a:p>
                    <a:p>
                      <a:r>
                        <a:rPr lang="en-US" altLang="ko-KR" sz="700" dirty="0">
                          <a:latin typeface="+mn-ea"/>
                        </a:rPr>
                        <a:t>3) </a:t>
                      </a:r>
                      <a:r>
                        <a:rPr lang="ko-KR" altLang="en-US" sz="700" dirty="0">
                          <a:latin typeface="+mn-ea"/>
                        </a:rPr>
                        <a:t>승진</a:t>
                      </a:r>
                      <a:r>
                        <a:rPr lang="en-US" altLang="ko-KR" sz="700" dirty="0">
                          <a:latin typeface="+mn-ea"/>
                        </a:rPr>
                        <a:t>: ONC2310171732459</a:t>
                      </a:r>
                    </a:p>
                    <a:p>
                      <a:r>
                        <a:rPr lang="en-US" altLang="ko-KR" sz="700" dirty="0">
                          <a:latin typeface="+mn-ea"/>
                        </a:rPr>
                        <a:t>4) </a:t>
                      </a:r>
                      <a:r>
                        <a:rPr lang="ko-KR" altLang="en-US" sz="700" dirty="0">
                          <a:latin typeface="+mn-ea"/>
                        </a:rPr>
                        <a:t>해경</a:t>
                      </a:r>
                      <a:r>
                        <a:rPr lang="en-US" altLang="ko-KR" sz="700" dirty="0">
                          <a:latin typeface="+mn-ea"/>
                        </a:rPr>
                        <a:t>: ONC2310171733075</a:t>
                      </a:r>
                    </a:p>
                    <a:p>
                      <a:r>
                        <a:rPr lang="en-US" altLang="ko-KR" sz="700" dirty="0">
                          <a:latin typeface="+mn-ea"/>
                        </a:rPr>
                        <a:t>5) </a:t>
                      </a:r>
                      <a:r>
                        <a:rPr lang="ko-KR" altLang="en-US" sz="700" dirty="0">
                          <a:latin typeface="+mn-ea"/>
                        </a:rPr>
                        <a:t>고시</a:t>
                      </a:r>
                      <a:r>
                        <a:rPr lang="en-US" altLang="ko-KR" sz="700" dirty="0">
                          <a:latin typeface="+mn-ea"/>
                        </a:rPr>
                        <a:t>: ONC2310181705441</a:t>
                      </a:r>
                    </a:p>
                    <a:p>
                      <a:endParaRPr lang="en-US" altLang="ko-KR" sz="700" dirty="0">
                        <a:latin typeface="+mn-ea"/>
                      </a:endParaRPr>
                    </a:p>
                    <a:p>
                      <a:r>
                        <a:rPr lang="en-US" altLang="ko-KR" sz="700" dirty="0">
                          <a:latin typeface="+mn-ea"/>
                        </a:rPr>
                        <a:t>2. Ch.2 </a:t>
                      </a:r>
                      <a:r>
                        <a:rPr lang="ko-KR" altLang="en-US" sz="700" dirty="0">
                          <a:latin typeface="+mn-ea"/>
                        </a:rPr>
                        <a:t>전문법칙 특강</a:t>
                      </a:r>
                    </a:p>
                    <a:p>
                      <a:r>
                        <a:rPr lang="en-US" altLang="ko-KR" sz="700" dirty="0">
                          <a:latin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</a:rPr>
                        <a:t>오프라인</a:t>
                      </a:r>
                      <a:r>
                        <a:rPr lang="en-US" altLang="ko-KR" sz="700" dirty="0">
                          <a:latin typeface="+mn-ea"/>
                        </a:rPr>
                        <a:t>: OFC2311141612356</a:t>
                      </a:r>
                    </a:p>
                    <a:p>
                      <a:r>
                        <a:rPr lang="en-US" altLang="ko-KR" sz="700" dirty="0">
                          <a:latin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</a:rPr>
                        <a:t>온라인</a:t>
                      </a:r>
                    </a:p>
                    <a:p>
                      <a:r>
                        <a:rPr lang="en-US" altLang="ko-KR" sz="700" dirty="0">
                          <a:latin typeface="+mn-ea"/>
                        </a:rPr>
                        <a:t>1) </a:t>
                      </a:r>
                      <a:r>
                        <a:rPr lang="ko-KR" altLang="en-US" sz="700" dirty="0">
                          <a:latin typeface="+mn-ea"/>
                        </a:rPr>
                        <a:t>채용</a:t>
                      </a:r>
                      <a:r>
                        <a:rPr lang="en-US" altLang="ko-KR" sz="700" dirty="0">
                          <a:latin typeface="+mn-ea"/>
                        </a:rPr>
                        <a:t>: ONC2311151321193</a:t>
                      </a:r>
                    </a:p>
                    <a:p>
                      <a:r>
                        <a:rPr lang="en-US" altLang="ko-KR" sz="700" dirty="0">
                          <a:latin typeface="+mn-ea"/>
                        </a:rPr>
                        <a:t>2) </a:t>
                      </a:r>
                      <a:r>
                        <a:rPr lang="ko-KR" altLang="en-US" sz="700" dirty="0">
                          <a:latin typeface="+mn-ea"/>
                        </a:rPr>
                        <a:t>간부</a:t>
                      </a:r>
                      <a:r>
                        <a:rPr lang="en-US" altLang="ko-KR" sz="700" dirty="0">
                          <a:latin typeface="+mn-ea"/>
                        </a:rPr>
                        <a:t>: ONC2311151345207</a:t>
                      </a:r>
                    </a:p>
                    <a:p>
                      <a:r>
                        <a:rPr lang="en-US" altLang="ko-KR" sz="700" dirty="0">
                          <a:latin typeface="+mn-ea"/>
                        </a:rPr>
                        <a:t>3) </a:t>
                      </a:r>
                      <a:r>
                        <a:rPr lang="ko-KR" altLang="en-US" sz="700" dirty="0">
                          <a:latin typeface="+mn-ea"/>
                        </a:rPr>
                        <a:t>승진</a:t>
                      </a:r>
                      <a:r>
                        <a:rPr lang="en-US" altLang="ko-KR" sz="700" dirty="0">
                          <a:latin typeface="+mn-ea"/>
                        </a:rPr>
                        <a:t>: ONC2311151347128</a:t>
                      </a:r>
                    </a:p>
                    <a:p>
                      <a:r>
                        <a:rPr lang="en-US" altLang="ko-KR" sz="700" dirty="0">
                          <a:latin typeface="+mn-ea"/>
                        </a:rPr>
                        <a:t>4) </a:t>
                      </a:r>
                      <a:r>
                        <a:rPr lang="ko-KR" altLang="en-US" sz="700" dirty="0">
                          <a:latin typeface="+mn-ea"/>
                        </a:rPr>
                        <a:t>해경</a:t>
                      </a:r>
                      <a:r>
                        <a:rPr lang="en-US" altLang="ko-KR" sz="700" dirty="0">
                          <a:latin typeface="+mn-ea"/>
                        </a:rPr>
                        <a:t>: ONC2311151348229</a:t>
                      </a:r>
                    </a:p>
                    <a:p>
                      <a:r>
                        <a:rPr lang="en-US" altLang="ko-KR" sz="700" dirty="0">
                          <a:latin typeface="+mn-ea"/>
                        </a:rPr>
                        <a:t>5) </a:t>
                      </a:r>
                      <a:r>
                        <a:rPr lang="ko-KR" altLang="en-US" sz="700" dirty="0">
                          <a:latin typeface="+mn-ea"/>
                        </a:rPr>
                        <a:t>고시</a:t>
                      </a:r>
                      <a:r>
                        <a:rPr lang="en-US" altLang="ko-KR" sz="700" dirty="0">
                          <a:latin typeface="+mn-ea"/>
                        </a:rPr>
                        <a:t>: ONC2311151350333</a:t>
                      </a:r>
                    </a:p>
                    <a:p>
                      <a:endParaRPr lang="en-US" altLang="ko-KR" sz="700" dirty="0">
                        <a:latin typeface="+mn-ea"/>
                      </a:endParaRPr>
                    </a:p>
                    <a:p>
                      <a:r>
                        <a:rPr lang="en-US" altLang="ko-KR" sz="700" dirty="0">
                          <a:latin typeface="+mn-ea"/>
                        </a:rPr>
                        <a:t>3. Ch.3 </a:t>
                      </a:r>
                      <a:r>
                        <a:rPr lang="ko-KR" altLang="en-US" sz="700" dirty="0">
                          <a:latin typeface="+mn-ea"/>
                        </a:rPr>
                        <a:t>최신판례 특강</a:t>
                      </a:r>
                    </a:p>
                    <a:p>
                      <a:r>
                        <a:rPr lang="en-US" altLang="ko-KR" sz="700" dirty="0">
                          <a:latin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</a:rPr>
                        <a:t>오프라인</a:t>
                      </a:r>
                      <a:r>
                        <a:rPr lang="en-US" altLang="ko-KR" sz="700" dirty="0">
                          <a:latin typeface="+mn-ea"/>
                        </a:rPr>
                        <a:t>: OFC2311301055118</a:t>
                      </a:r>
                    </a:p>
                    <a:p>
                      <a:r>
                        <a:rPr lang="en-US" altLang="ko-KR" sz="900" b="1" dirty="0">
                          <a:latin typeface="+mn-ea"/>
                        </a:rPr>
                        <a:t>- </a:t>
                      </a:r>
                      <a:r>
                        <a:rPr lang="ko-KR" altLang="en-US" sz="900" b="1" dirty="0">
                          <a:latin typeface="+mn-ea"/>
                        </a:rPr>
                        <a:t>온라인</a:t>
                      </a:r>
                    </a:p>
                    <a:p>
                      <a:r>
                        <a:rPr lang="en-US" altLang="ko-KR" sz="900" b="1" dirty="0">
                          <a:latin typeface="+mn-ea"/>
                        </a:rPr>
                        <a:t>1) </a:t>
                      </a:r>
                      <a:r>
                        <a:rPr lang="ko-KR" altLang="en-US" sz="900" b="1" dirty="0">
                          <a:latin typeface="+mn-ea"/>
                        </a:rPr>
                        <a:t>채용</a:t>
                      </a:r>
                      <a:r>
                        <a:rPr lang="en-US" altLang="ko-KR" sz="900" b="1" dirty="0">
                          <a:latin typeface="+mn-ea"/>
                        </a:rPr>
                        <a:t>: ONC2312080954506</a:t>
                      </a:r>
                    </a:p>
                    <a:p>
                      <a:r>
                        <a:rPr lang="en-US" altLang="ko-KR" sz="900" b="1" dirty="0">
                          <a:latin typeface="+mn-ea"/>
                        </a:rPr>
                        <a:t>2) </a:t>
                      </a:r>
                      <a:r>
                        <a:rPr lang="ko-KR" altLang="en-US" sz="900" b="1" dirty="0">
                          <a:latin typeface="+mn-ea"/>
                        </a:rPr>
                        <a:t>간부</a:t>
                      </a:r>
                      <a:r>
                        <a:rPr lang="en-US" altLang="ko-KR" sz="900" b="1" dirty="0">
                          <a:latin typeface="+mn-ea"/>
                        </a:rPr>
                        <a:t>: ONC2312081049124</a:t>
                      </a:r>
                    </a:p>
                    <a:p>
                      <a:r>
                        <a:rPr lang="en-US" altLang="ko-KR" sz="900" b="1" dirty="0">
                          <a:latin typeface="+mn-ea"/>
                        </a:rPr>
                        <a:t>3) </a:t>
                      </a:r>
                      <a:r>
                        <a:rPr lang="ko-KR" altLang="en-US" sz="900" b="1" dirty="0">
                          <a:latin typeface="+mn-ea"/>
                        </a:rPr>
                        <a:t>승진</a:t>
                      </a:r>
                      <a:r>
                        <a:rPr lang="en-US" altLang="ko-KR" sz="900" b="1" dirty="0">
                          <a:latin typeface="+mn-ea"/>
                        </a:rPr>
                        <a:t>: ONC2312081058140</a:t>
                      </a:r>
                    </a:p>
                    <a:p>
                      <a:r>
                        <a:rPr lang="en-US" altLang="ko-KR" sz="900" b="1" dirty="0">
                          <a:latin typeface="+mn-ea"/>
                        </a:rPr>
                        <a:t>4) </a:t>
                      </a:r>
                      <a:r>
                        <a:rPr lang="ko-KR" altLang="en-US" sz="900" b="1" dirty="0">
                          <a:latin typeface="+mn-ea"/>
                        </a:rPr>
                        <a:t>해경</a:t>
                      </a:r>
                      <a:r>
                        <a:rPr lang="en-US" altLang="ko-KR" sz="900" b="1" dirty="0">
                          <a:latin typeface="+mn-ea"/>
                        </a:rPr>
                        <a:t>: ONC2312081101358</a:t>
                      </a:r>
                    </a:p>
                    <a:p>
                      <a:r>
                        <a:rPr lang="en-US" altLang="ko-KR" sz="900" b="1" dirty="0">
                          <a:latin typeface="+mn-ea"/>
                        </a:rPr>
                        <a:t>5) </a:t>
                      </a:r>
                      <a:r>
                        <a:rPr lang="ko-KR" altLang="en-US" sz="900" b="1" dirty="0">
                          <a:latin typeface="+mn-ea"/>
                        </a:rPr>
                        <a:t>고시</a:t>
                      </a:r>
                      <a:r>
                        <a:rPr lang="en-US" altLang="ko-KR" sz="900" b="1" dirty="0">
                          <a:latin typeface="+mn-ea"/>
                        </a:rPr>
                        <a:t>: ONC2312081102414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6741C8-78EE-9B19-CFF3-33C258A505EC}"/>
              </a:ext>
            </a:extLst>
          </p:cNvPr>
          <p:cNvSpPr/>
          <p:nvPr/>
        </p:nvSpPr>
        <p:spPr>
          <a:xfrm>
            <a:off x="189470" y="255373"/>
            <a:ext cx="8954530" cy="644151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06534-F56F-E63D-93B2-8FD832B78652}"/>
              </a:ext>
            </a:extLst>
          </p:cNvPr>
          <p:cNvSpPr txBox="1"/>
          <p:nvPr/>
        </p:nvSpPr>
        <p:spPr>
          <a:xfrm>
            <a:off x="409303" y="505097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**</a:t>
            </a:r>
            <a:r>
              <a:rPr lang="ko-KR" altLang="en-US" dirty="0"/>
              <a:t>배너 요청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C83B9DC-003C-6518-B1D9-4908F99B0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6" t="10155" r="11040" b="7155"/>
          <a:stretch/>
        </p:blipFill>
        <p:spPr>
          <a:xfrm>
            <a:off x="996202" y="1435505"/>
            <a:ext cx="5629835" cy="46568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94E5BB9-2EAD-D0F7-CC46-220DD81552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" r="-239" b="-1"/>
          <a:stretch/>
        </p:blipFill>
        <p:spPr>
          <a:xfrm>
            <a:off x="996203" y="1348906"/>
            <a:ext cx="5629835" cy="139672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FEA22E0-7E58-12F9-03A6-1E3DB4900FEB}"/>
              </a:ext>
            </a:extLst>
          </p:cNvPr>
          <p:cNvSpPr/>
          <p:nvPr/>
        </p:nvSpPr>
        <p:spPr>
          <a:xfrm>
            <a:off x="2198593" y="1462711"/>
            <a:ext cx="2432377" cy="525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rgbClr val="FFFF00"/>
                </a:solidFill>
              </a:rPr>
              <a:t>단</a:t>
            </a:r>
            <a:r>
              <a:rPr lang="en-US" altLang="ko-KR" sz="1100" b="1" dirty="0">
                <a:solidFill>
                  <a:srgbClr val="FFFF00"/>
                </a:solidFill>
              </a:rPr>
              <a:t>, </a:t>
            </a:r>
            <a:r>
              <a:rPr lang="ko-KR" altLang="en-US" sz="1100" b="1" dirty="0">
                <a:solidFill>
                  <a:srgbClr val="FFFF00"/>
                </a:solidFill>
              </a:rPr>
              <a:t>한번도 바뀌지 않은 </a:t>
            </a:r>
            <a:r>
              <a:rPr lang="en-US" altLang="ko-KR" sz="1100" b="1" dirty="0">
                <a:solidFill>
                  <a:srgbClr val="FFFF00"/>
                </a:solidFill>
              </a:rPr>
              <a:t>1</a:t>
            </a:r>
            <a:r>
              <a:rPr lang="ko-KR" altLang="en-US" sz="1100" b="1" dirty="0">
                <a:solidFill>
                  <a:srgbClr val="FFFF00"/>
                </a:solidFill>
              </a:rPr>
              <a:t>위</a:t>
            </a:r>
            <a:endParaRPr lang="en-US" altLang="ko-KR" sz="1100" b="1" dirty="0">
              <a:solidFill>
                <a:srgbClr val="FFFF00"/>
              </a:solidFill>
            </a:endParaRPr>
          </a:p>
          <a:p>
            <a:r>
              <a:rPr lang="ko-KR" altLang="en-US" sz="1100" b="1" dirty="0">
                <a:solidFill>
                  <a:srgbClr val="FFFF00"/>
                </a:solidFill>
              </a:rPr>
              <a:t>형사법 신광은</a:t>
            </a:r>
            <a:endParaRPr lang="en-US" altLang="ko-KR" sz="1100" b="1" dirty="0">
              <a:solidFill>
                <a:srgbClr val="FFFF00"/>
              </a:solidFill>
            </a:endParaRPr>
          </a:p>
          <a:p>
            <a:r>
              <a:rPr lang="ko-KR" altLang="en-US" sz="1100" dirty="0"/>
              <a:t>무료특강 기획전 누적 신청자 무려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9F24E6-28A6-7C4C-EE5C-6001F626DE64}"/>
              </a:ext>
            </a:extLst>
          </p:cNvPr>
          <p:cNvSpPr txBox="1"/>
          <p:nvPr/>
        </p:nvSpPr>
        <p:spPr>
          <a:xfrm>
            <a:off x="3937743" y="1357871"/>
            <a:ext cx="277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</a:rPr>
              <a:t>*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B81370-7888-1CBE-F8D8-2DD9FDA7087C}"/>
              </a:ext>
            </a:extLst>
          </p:cNvPr>
          <p:cNvSpPr txBox="1"/>
          <p:nvPr/>
        </p:nvSpPr>
        <p:spPr>
          <a:xfrm>
            <a:off x="4000500" y="2576355"/>
            <a:ext cx="2545976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500" b="1" dirty="0">
                <a:solidFill>
                  <a:schemeClr val="bg1">
                    <a:lumMod val="75000"/>
                  </a:schemeClr>
                </a:solidFill>
              </a:rPr>
              <a:t>*</a:t>
            </a:r>
            <a:r>
              <a:rPr lang="ko-KR" altLang="en-US" sz="500" b="1" dirty="0">
                <a:solidFill>
                  <a:schemeClr val="bg1">
                    <a:lumMod val="75000"/>
                  </a:schemeClr>
                </a:solidFill>
              </a:rPr>
              <a:t>챕터</a:t>
            </a:r>
            <a:r>
              <a:rPr lang="en-US" altLang="ko-KR" sz="500" b="1" dirty="0">
                <a:solidFill>
                  <a:schemeClr val="bg1">
                    <a:lumMod val="75000"/>
                  </a:schemeClr>
                </a:solidFill>
              </a:rPr>
              <a:t>1~3 </a:t>
            </a:r>
            <a:r>
              <a:rPr lang="ko-KR" altLang="en-US" sz="500" b="1" dirty="0">
                <a:solidFill>
                  <a:schemeClr val="bg1">
                    <a:lumMod val="75000"/>
                  </a:schemeClr>
                </a:solidFill>
              </a:rPr>
              <a:t>온</a:t>
            </a:r>
            <a:r>
              <a:rPr lang="en-US" altLang="ko-KR" sz="500" b="1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ko-KR" altLang="en-US" sz="500" b="1" dirty="0">
                <a:solidFill>
                  <a:schemeClr val="bg1">
                    <a:lumMod val="75000"/>
                  </a:schemeClr>
                </a:solidFill>
              </a:rPr>
              <a:t>오프라인 누적 신청자 기준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BC6CFA-2733-6891-A947-5750AFF98D66}"/>
              </a:ext>
            </a:extLst>
          </p:cNvPr>
          <p:cNvSpPr/>
          <p:nvPr/>
        </p:nvSpPr>
        <p:spPr>
          <a:xfrm>
            <a:off x="4730363" y="1435505"/>
            <a:ext cx="1715199" cy="71396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r>
              <a:rPr lang="ko-KR" altLang="en-US" sz="9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</a:t>
            </a:r>
            <a:r>
              <a:rPr lang="en-US" altLang="ko-KR" sz="9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9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 시험</a:t>
            </a:r>
            <a:endParaRPr lang="en-US" altLang="ko-KR" sz="9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9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여러분의 합격을 위해</a:t>
            </a:r>
            <a:endParaRPr lang="en-US" altLang="ko-KR" sz="9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9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또 한번 제대로 준비했습니다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0664E5-D5A1-23D6-3FB2-14B8E0A996CC}"/>
              </a:ext>
            </a:extLst>
          </p:cNvPr>
          <p:cNvSpPr txBox="1"/>
          <p:nvPr/>
        </p:nvSpPr>
        <p:spPr>
          <a:xfrm>
            <a:off x="2198592" y="1980499"/>
            <a:ext cx="2432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15,500</a:t>
            </a:r>
            <a:r>
              <a:rPr lang="ko-KR" altLang="en-US" sz="36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E76DFC2-E2C7-F5B3-F1FC-6CDEEDE4E814}"/>
              </a:ext>
            </a:extLst>
          </p:cNvPr>
          <p:cNvSpPr/>
          <p:nvPr/>
        </p:nvSpPr>
        <p:spPr>
          <a:xfrm>
            <a:off x="4712649" y="2209176"/>
            <a:ext cx="1759807" cy="340283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이벤트 확인하기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DB15F3-36FB-8D85-9810-D6DC31886085}"/>
              </a:ext>
            </a:extLst>
          </p:cNvPr>
          <p:cNvSpPr txBox="1"/>
          <p:nvPr/>
        </p:nvSpPr>
        <p:spPr>
          <a:xfrm>
            <a:off x="9354273" y="4608410"/>
            <a:ext cx="2891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딤팝업</a:t>
            </a:r>
            <a:r>
              <a:rPr lang="ko-KR" altLang="en-US" sz="1000" dirty="0"/>
              <a:t> 헌법 영역 </a:t>
            </a:r>
            <a:r>
              <a:rPr lang="en-US" altLang="ko-KR" sz="1000" dirty="0"/>
              <a:t>&gt; </a:t>
            </a:r>
            <a:r>
              <a:rPr lang="ko-KR" altLang="en-US" sz="1000" dirty="0"/>
              <a:t>신광은 교수님 배너로 교체</a:t>
            </a:r>
            <a:endParaRPr lang="en-US" altLang="ko-KR" sz="1000" dirty="0"/>
          </a:p>
          <a:p>
            <a:r>
              <a:rPr lang="en-US" altLang="ko-KR" sz="1000" b="1" dirty="0"/>
              <a:t>(</a:t>
            </a:r>
            <a:r>
              <a:rPr lang="ko-KR" altLang="en-US" sz="1000" b="1" dirty="0"/>
              <a:t>현재 레이아웃 그대로 활용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CC1D4E-ACA8-A3FE-E672-A55374FB2FC9}"/>
              </a:ext>
            </a:extLst>
          </p:cNvPr>
          <p:cNvSpPr/>
          <p:nvPr/>
        </p:nvSpPr>
        <p:spPr>
          <a:xfrm>
            <a:off x="733868" y="1151068"/>
            <a:ext cx="444884" cy="3956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24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33" name="Group 87">
            <a:extLst>
              <a:ext uri="{FF2B5EF4-FFF2-40B4-BE49-F238E27FC236}">
                <a16:creationId xmlns:a16="http://schemas.microsoft.com/office/drawing/2014/main" id="{3A424C87-CEAA-CF9D-0995-13B63C63D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65401"/>
              </p:ext>
            </p:extLst>
          </p:nvPr>
        </p:nvGraphicFramePr>
        <p:xfrm>
          <a:off x="9430473" y="1"/>
          <a:ext cx="2761527" cy="4824967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ko-KR" altLang="en-US" sz="800" dirty="0">
                          <a:latin typeface="+mn-ea"/>
                        </a:rPr>
                        <a:t>기존 특강 데이터 처리한 숫자 표기</a:t>
                      </a:r>
                      <a:br>
                        <a:rPr lang="en-US" altLang="ko-KR" sz="800" dirty="0">
                          <a:latin typeface="+mn-ea"/>
                        </a:rPr>
                      </a:b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※ </a:t>
                      </a:r>
                      <a:r>
                        <a:rPr lang="ko-KR" altLang="en-US" sz="800" dirty="0">
                          <a:latin typeface="+mn-ea"/>
                        </a:rPr>
                        <a:t>기존 데이터에 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3</a:t>
                      </a:r>
                      <a:r>
                        <a:rPr lang="ko-KR" altLang="en-US" sz="800" dirty="0">
                          <a:latin typeface="+mn-ea"/>
                        </a:rPr>
                        <a:t>번 온라인 코드만 추가 반영해주시면 됩니다</a:t>
                      </a:r>
                      <a:r>
                        <a:rPr lang="en-US" altLang="ko-KR" sz="800" dirty="0">
                          <a:latin typeface="+mn-ea"/>
                        </a:rPr>
                        <a:t>.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600" dirty="0">
                          <a:latin typeface="+mn-ea"/>
                        </a:rPr>
                        <a:t>1. Ch.1 </a:t>
                      </a:r>
                      <a:r>
                        <a:rPr lang="ko-KR" altLang="en-US" sz="600" dirty="0">
                          <a:latin typeface="+mn-ea"/>
                        </a:rPr>
                        <a:t>수사준칙 특강 </a:t>
                      </a:r>
                    </a:p>
                    <a:p>
                      <a:r>
                        <a:rPr lang="en-US" altLang="ko-KR" sz="600" dirty="0">
                          <a:latin typeface="+mn-ea"/>
                        </a:rPr>
                        <a:t>- </a:t>
                      </a:r>
                      <a:r>
                        <a:rPr lang="ko-KR" altLang="en-US" sz="600" dirty="0">
                          <a:latin typeface="+mn-ea"/>
                        </a:rPr>
                        <a:t>오프라인</a:t>
                      </a:r>
                      <a:r>
                        <a:rPr lang="en-US" altLang="ko-KR" sz="600" dirty="0">
                          <a:latin typeface="+mn-ea"/>
                        </a:rPr>
                        <a:t>: OFC2310131306272</a:t>
                      </a:r>
                    </a:p>
                    <a:p>
                      <a:r>
                        <a:rPr lang="en-US" altLang="ko-KR" sz="600" dirty="0">
                          <a:latin typeface="+mn-ea"/>
                        </a:rPr>
                        <a:t>- </a:t>
                      </a:r>
                      <a:r>
                        <a:rPr lang="ko-KR" altLang="en-US" sz="600" dirty="0">
                          <a:latin typeface="+mn-ea"/>
                        </a:rPr>
                        <a:t>온라인</a:t>
                      </a:r>
                    </a:p>
                    <a:p>
                      <a:r>
                        <a:rPr lang="en-US" altLang="ko-KR" sz="600" dirty="0">
                          <a:latin typeface="+mn-ea"/>
                        </a:rPr>
                        <a:t>1) </a:t>
                      </a:r>
                      <a:r>
                        <a:rPr lang="ko-KR" altLang="en-US" sz="600" dirty="0">
                          <a:latin typeface="+mn-ea"/>
                        </a:rPr>
                        <a:t>채용</a:t>
                      </a:r>
                      <a:r>
                        <a:rPr lang="en-US" altLang="ko-KR" sz="600" dirty="0">
                          <a:latin typeface="+mn-ea"/>
                        </a:rPr>
                        <a:t>: ONC2310171724408</a:t>
                      </a:r>
                    </a:p>
                    <a:p>
                      <a:r>
                        <a:rPr lang="en-US" altLang="ko-KR" sz="600" dirty="0">
                          <a:latin typeface="+mn-ea"/>
                        </a:rPr>
                        <a:t>2) </a:t>
                      </a:r>
                      <a:r>
                        <a:rPr lang="ko-KR" altLang="en-US" sz="600" dirty="0">
                          <a:latin typeface="+mn-ea"/>
                        </a:rPr>
                        <a:t>간부</a:t>
                      </a:r>
                      <a:r>
                        <a:rPr lang="en-US" altLang="ko-KR" sz="600" dirty="0">
                          <a:latin typeface="+mn-ea"/>
                        </a:rPr>
                        <a:t>: ONC2310171732263</a:t>
                      </a:r>
                    </a:p>
                    <a:p>
                      <a:r>
                        <a:rPr lang="en-US" altLang="ko-KR" sz="600" dirty="0">
                          <a:latin typeface="+mn-ea"/>
                        </a:rPr>
                        <a:t>3) </a:t>
                      </a:r>
                      <a:r>
                        <a:rPr lang="ko-KR" altLang="en-US" sz="600" dirty="0">
                          <a:latin typeface="+mn-ea"/>
                        </a:rPr>
                        <a:t>승진</a:t>
                      </a:r>
                      <a:r>
                        <a:rPr lang="en-US" altLang="ko-KR" sz="600" dirty="0">
                          <a:latin typeface="+mn-ea"/>
                        </a:rPr>
                        <a:t>: ONC2310171732459</a:t>
                      </a:r>
                    </a:p>
                    <a:p>
                      <a:r>
                        <a:rPr lang="en-US" altLang="ko-KR" sz="600" dirty="0">
                          <a:latin typeface="+mn-ea"/>
                        </a:rPr>
                        <a:t>4) </a:t>
                      </a:r>
                      <a:r>
                        <a:rPr lang="ko-KR" altLang="en-US" sz="600" dirty="0">
                          <a:latin typeface="+mn-ea"/>
                        </a:rPr>
                        <a:t>해경</a:t>
                      </a:r>
                      <a:r>
                        <a:rPr lang="en-US" altLang="ko-KR" sz="600" dirty="0">
                          <a:latin typeface="+mn-ea"/>
                        </a:rPr>
                        <a:t>: ONC2310171733075</a:t>
                      </a:r>
                    </a:p>
                    <a:p>
                      <a:r>
                        <a:rPr lang="en-US" altLang="ko-KR" sz="600" dirty="0">
                          <a:latin typeface="+mn-ea"/>
                        </a:rPr>
                        <a:t>5) </a:t>
                      </a:r>
                      <a:r>
                        <a:rPr lang="ko-KR" altLang="en-US" sz="600" dirty="0">
                          <a:latin typeface="+mn-ea"/>
                        </a:rPr>
                        <a:t>고시</a:t>
                      </a:r>
                      <a:r>
                        <a:rPr lang="en-US" altLang="ko-KR" sz="600" dirty="0">
                          <a:latin typeface="+mn-ea"/>
                        </a:rPr>
                        <a:t>: ONC2310181705441</a:t>
                      </a:r>
                    </a:p>
                    <a:p>
                      <a:endParaRPr lang="en-US" altLang="ko-KR" sz="600" dirty="0">
                        <a:latin typeface="+mn-ea"/>
                      </a:endParaRPr>
                    </a:p>
                    <a:p>
                      <a:r>
                        <a:rPr lang="en-US" altLang="ko-KR" sz="600" dirty="0">
                          <a:latin typeface="+mn-ea"/>
                        </a:rPr>
                        <a:t>2. Ch.2 </a:t>
                      </a:r>
                      <a:r>
                        <a:rPr lang="ko-KR" altLang="en-US" sz="600" dirty="0">
                          <a:latin typeface="+mn-ea"/>
                        </a:rPr>
                        <a:t>전문법칙 특강</a:t>
                      </a:r>
                    </a:p>
                    <a:p>
                      <a:r>
                        <a:rPr lang="en-US" altLang="ko-KR" sz="600" dirty="0">
                          <a:latin typeface="+mn-ea"/>
                        </a:rPr>
                        <a:t>- </a:t>
                      </a:r>
                      <a:r>
                        <a:rPr lang="ko-KR" altLang="en-US" sz="600" dirty="0">
                          <a:latin typeface="+mn-ea"/>
                        </a:rPr>
                        <a:t>오프라인</a:t>
                      </a:r>
                      <a:r>
                        <a:rPr lang="en-US" altLang="ko-KR" sz="600" dirty="0">
                          <a:latin typeface="+mn-ea"/>
                        </a:rPr>
                        <a:t>: OFC2311141612356</a:t>
                      </a:r>
                    </a:p>
                    <a:p>
                      <a:r>
                        <a:rPr lang="en-US" altLang="ko-KR" sz="600" dirty="0">
                          <a:latin typeface="+mn-ea"/>
                        </a:rPr>
                        <a:t>- </a:t>
                      </a:r>
                      <a:r>
                        <a:rPr lang="ko-KR" altLang="en-US" sz="600" dirty="0">
                          <a:latin typeface="+mn-ea"/>
                        </a:rPr>
                        <a:t>온라인</a:t>
                      </a:r>
                    </a:p>
                    <a:p>
                      <a:r>
                        <a:rPr lang="en-US" altLang="ko-KR" sz="600" dirty="0">
                          <a:latin typeface="+mn-ea"/>
                        </a:rPr>
                        <a:t>1) </a:t>
                      </a:r>
                      <a:r>
                        <a:rPr lang="ko-KR" altLang="en-US" sz="600" dirty="0">
                          <a:latin typeface="+mn-ea"/>
                        </a:rPr>
                        <a:t>채용</a:t>
                      </a:r>
                      <a:r>
                        <a:rPr lang="en-US" altLang="ko-KR" sz="600" dirty="0">
                          <a:latin typeface="+mn-ea"/>
                        </a:rPr>
                        <a:t>: ONC2311151321193</a:t>
                      </a:r>
                    </a:p>
                    <a:p>
                      <a:r>
                        <a:rPr lang="en-US" altLang="ko-KR" sz="600" dirty="0">
                          <a:latin typeface="+mn-ea"/>
                        </a:rPr>
                        <a:t>2) </a:t>
                      </a:r>
                      <a:r>
                        <a:rPr lang="ko-KR" altLang="en-US" sz="600" dirty="0">
                          <a:latin typeface="+mn-ea"/>
                        </a:rPr>
                        <a:t>간부</a:t>
                      </a:r>
                      <a:r>
                        <a:rPr lang="en-US" altLang="ko-KR" sz="600" dirty="0">
                          <a:latin typeface="+mn-ea"/>
                        </a:rPr>
                        <a:t>: ONC2311151345207</a:t>
                      </a:r>
                    </a:p>
                    <a:p>
                      <a:r>
                        <a:rPr lang="en-US" altLang="ko-KR" sz="600" dirty="0">
                          <a:latin typeface="+mn-ea"/>
                        </a:rPr>
                        <a:t>3) </a:t>
                      </a:r>
                      <a:r>
                        <a:rPr lang="ko-KR" altLang="en-US" sz="600" dirty="0">
                          <a:latin typeface="+mn-ea"/>
                        </a:rPr>
                        <a:t>승진</a:t>
                      </a:r>
                      <a:r>
                        <a:rPr lang="en-US" altLang="ko-KR" sz="600" dirty="0">
                          <a:latin typeface="+mn-ea"/>
                        </a:rPr>
                        <a:t>: ONC2311151347128</a:t>
                      </a:r>
                    </a:p>
                    <a:p>
                      <a:r>
                        <a:rPr lang="en-US" altLang="ko-KR" sz="600" dirty="0">
                          <a:latin typeface="+mn-ea"/>
                        </a:rPr>
                        <a:t>4) </a:t>
                      </a:r>
                      <a:r>
                        <a:rPr lang="ko-KR" altLang="en-US" sz="600" dirty="0">
                          <a:latin typeface="+mn-ea"/>
                        </a:rPr>
                        <a:t>해경</a:t>
                      </a:r>
                      <a:r>
                        <a:rPr lang="en-US" altLang="ko-KR" sz="600" dirty="0">
                          <a:latin typeface="+mn-ea"/>
                        </a:rPr>
                        <a:t>: ONC2311151348229</a:t>
                      </a:r>
                    </a:p>
                    <a:p>
                      <a:r>
                        <a:rPr lang="en-US" altLang="ko-KR" sz="600" dirty="0">
                          <a:latin typeface="+mn-ea"/>
                        </a:rPr>
                        <a:t>5) </a:t>
                      </a:r>
                      <a:r>
                        <a:rPr lang="ko-KR" altLang="en-US" sz="600" dirty="0">
                          <a:latin typeface="+mn-ea"/>
                        </a:rPr>
                        <a:t>고시</a:t>
                      </a:r>
                      <a:r>
                        <a:rPr lang="en-US" altLang="ko-KR" sz="600" dirty="0">
                          <a:latin typeface="+mn-ea"/>
                        </a:rPr>
                        <a:t>: ONC2311151350333</a:t>
                      </a:r>
                    </a:p>
                    <a:p>
                      <a:endParaRPr lang="en-US" altLang="ko-KR" sz="600" dirty="0">
                        <a:latin typeface="+mn-ea"/>
                      </a:endParaRPr>
                    </a:p>
                    <a:p>
                      <a:r>
                        <a:rPr lang="en-US" altLang="ko-KR" sz="600" dirty="0">
                          <a:latin typeface="+mn-ea"/>
                        </a:rPr>
                        <a:t>3. Ch.3 </a:t>
                      </a:r>
                      <a:r>
                        <a:rPr lang="ko-KR" altLang="en-US" sz="600" dirty="0">
                          <a:latin typeface="+mn-ea"/>
                        </a:rPr>
                        <a:t>최신판례 특강</a:t>
                      </a:r>
                    </a:p>
                    <a:p>
                      <a:r>
                        <a:rPr lang="en-US" altLang="ko-KR" sz="600" dirty="0">
                          <a:latin typeface="+mn-ea"/>
                        </a:rPr>
                        <a:t>- </a:t>
                      </a:r>
                      <a:r>
                        <a:rPr lang="ko-KR" altLang="en-US" sz="600" dirty="0">
                          <a:latin typeface="+mn-ea"/>
                        </a:rPr>
                        <a:t>오프라인</a:t>
                      </a:r>
                      <a:r>
                        <a:rPr lang="en-US" altLang="ko-KR" sz="600" dirty="0">
                          <a:latin typeface="+mn-ea"/>
                        </a:rPr>
                        <a:t>: OFC2311301055118</a:t>
                      </a:r>
                    </a:p>
                    <a:p>
                      <a:r>
                        <a:rPr lang="en-US" altLang="ko-KR" sz="800" b="1" dirty="0">
                          <a:latin typeface="+mn-ea"/>
                        </a:rPr>
                        <a:t>- </a:t>
                      </a:r>
                      <a:r>
                        <a:rPr lang="ko-KR" altLang="en-US" sz="800" b="1" dirty="0">
                          <a:latin typeface="+mn-ea"/>
                        </a:rPr>
                        <a:t>온라인</a:t>
                      </a:r>
                    </a:p>
                    <a:p>
                      <a:r>
                        <a:rPr lang="en-US" altLang="ko-KR" sz="800" b="1" dirty="0">
                          <a:latin typeface="+mn-ea"/>
                        </a:rPr>
                        <a:t>1) </a:t>
                      </a:r>
                      <a:r>
                        <a:rPr lang="ko-KR" altLang="en-US" sz="800" b="1" dirty="0">
                          <a:latin typeface="+mn-ea"/>
                        </a:rPr>
                        <a:t>채용</a:t>
                      </a:r>
                      <a:r>
                        <a:rPr lang="en-US" altLang="ko-KR" sz="800" b="1" dirty="0">
                          <a:latin typeface="+mn-ea"/>
                        </a:rPr>
                        <a:t>: ONC2312080954506</a:t>
                      </a:r>
                    </a:p>
                    <a:p>
                      <a:r>
                        <a:rPr lang="en-US" altLang="ko-KR" sz="800" b="1" dirty="0">
                          <a:latin typeface="+mn-ea"/>
                        </a:rPr>
                        <a:t>2) </a:t>
                      </a:r>
                      <a:r>
                        <a:rPr lang="ko-KR" altLang="en-US" sz="800" b="1" dirty="0">
                          <a:latin typeface="+mn-ea"/>
                        </a:rPr>
                        <a:t>간부</a:t>
                      </a:r>
                      <a:r>
                        <a:rPr lang="en-US" altLang="ko-KR" sz="800" b="1" dirty="0">
                          <a:latin typeface="+mn-ea"/>
                        </a:rPr>
                        <a:t>: ONC2312081049124</a:t>
                      </a:r>
                    </a:p>
                    <a:p>
                      <a:r>
                        <a:rPr lang="en-US" altLang="ko-KR" sz="800" b="1" dirty="0">
                          <a:latin typeface="+mn-ea"/>
                        </a:rPr>
                        <a:t>3) </a:t>
                      </a:r>
                      <a:r>
                        <a:rPr lang="ko-KR" altLang="en-US" sz="800" b="1" dirty="0">
                          <a:latin typeface="+mn-ea"/>
                        </a:rPr>
                        <a:t>승진</a:t>
                      </a:r>
                      <a:r>
                        <a:rPr lang="en-US" altLang="ko-KR" sz="800" b="1" dirty="0">
                          <a:latin typeface="+mn-ea"/>
                        </a:rPr>
                        <a:t>: ONC2312081058140</a:t>
                      </a:r>
                    </a:p>
                    <a:p>
                      <a:r>
                        <a:rPr lang="en-US" altLang="ko-KR" sz="800" b="1" dirty="0">
                          <a:latin typeface="+mn-ea"/>
                        </a:rPr>
                        <a:t>4) </a:t>
                      </a:r>
                      <a:r>
                        <a:rPr lang="ko-KR" altLang="en-US" sz="800" b="1" dirty="0">
                          <a:latin typeface="+mn-ea"/>
                        </a:rPr>
                        <a:t>해경</a:t>
                      </a:r>
                      <a:r>
                        <a:rPr lang="en-US" altLang="ko-KR" sz="800" b="1" dirty="0">
                          <a:latin typeface="+mn-ea"/>
                        </a:rPr>
                        <a:t>: ONC2312081101358</a:t>
                      </a:r>
                    </a:p>
                    <a:p>
                      <a:r>
                        <a:rPr lang="en-US" altLang="ko-KR" sz="800" b="1" dirty="0">
                          <a:latin typeface="+mn-ea"/>
                        </a:rPr>
                        <a:t>5) </a:t>
                      </a:r>
                      <a:r>
                        <a:rPr lang="ko-KR" altLang="en-US" sz="800" b="1" dirty="0">
                          <a:latin typeface="+mn-ea"/>
                        </a:rPr>
                        <a:t>고시</a:t>
                      </a:r>
                      <a:r>
                        <a:rPr lang="en-US" altLang="ko-KR" sz="800" b="1" dirty="0">
                          <a:latin typeface="+mn-ea"/>
                        </a:rPr>
                        <a:t>: ONC2312081102414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1550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43686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36857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1799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0924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6741C8-78EE-9B19-CFF3-33C258A505EC}"/>
              </a:ext>
            </a:extLst>
          </p:cNvPr>
          <p:cNvSpPr/>
          <p:nvPr/>
        </p:nvSpPr>
        <p:spPr>
          <a:xfrm>
            <a:off x="189470" y="255373"/>
            <a:ext cx="8954530" cy="644151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0CC0D2-7B32-A09C-F642-6BEE855B625D}"/>
              </a:ext>
            </a:extLst>
          </p:cNvPr>
          <p:cNvSpPr/>
          <p:nvPr/>
        </p:nvSpPr>
        <p:spPr>
          <a:xfrm>
            <a:off x="1734802" y="4205211"/>
            <a:ext cx="6564803" cy="15223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사용자 단색으로 채워진">
            <a:extLst>
              <a:ext uri="{FF2B5EF4-FFF2-40B4-BE49-F238E27FC236}">
                <a16:creationId xmlns:a16="http://schemas.microsoft.com/office/drawing/2014/main" id="{DDC7DF75-CC33-CF00-38A0-94CA0EC6C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7700" y="604066"/>
            <a:ext cx="5239053" cy="44955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8D60FF-16CB-732B-610B-390D4C223A4C}"/>
              </a:ext>
            </a:extLst>
          </p:cNvPr>
          <p:cNvSpPr txBox="1"/>
          <p:nvPr/>
        </p:nvSpPr>
        <p:spPr>
          <a:xfrm>
            <a:off x="1467530" y="5975312"/>
            <a:ext cx="15846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수사준칙 개정법령 </a:t>
            </a:r>
            <a:endParaRPr lang="en-US" altLang="ko-KR" sz="1100" dirty="0"/>
          </a:p>
          <a:p>
            <a:r>
              <a:rPr lang="ko-KR" altLang="en-US" sz="1100" dirty="0"/>
              <a:t>무료특강 수강하기 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6E1681-F01F-03FE-B7C8-E8AB81AB22BC}"/>
              </a:ext>
            </a:extLst>
          </p:cNvPr>
          <p:cNvSpPr txBox="1"/>
          <p:nvPr/>
        </p:nvSpPr>
        <p:spPr>
          <a:xfrm>
            <a:off x="4230730" y="5975729"/>
            <a:ext cx="16613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전문법칙 무료특강 </a:t>
            </a:r>
            <a:endParaRPr lang="en-US" altLang="ko-KR" sz="1100" dirty="0"/>
          </a:p>
          <a:p>
            <a:r>
              <a:rPr lang="ko-KR" altLang="en-US" sz="1100" dirty="0"/>
              <a:t>수강하기 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2E84D-9910-5A7E-DDD0-B9836250C852}"/>
              </a:ext>
            </a:extLst>
          </p:cNvPr>
          <p:cNvSpPr txBox="1"/>
          <p:nvPr/>
        </p:nvSpPr>
        <p:spPr>
          <a:xfrm>
            <a:off x="7070645" y="5974477"/>
            <a:ext cx="16613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r>
              <a:rPr lang="ko-KR" altLang="en-US" sz="1100" dirty="0"/>
              <a:t>개년 최신판례</a:t>
            </a:r>
            <a:endParaRPr lang="en-US" altLang="ko-KR" sz="1100" dirty="0"/>
          </a:p>
          <a:p>
            <a:r>
              <a:rPr lang="ko-KR" altLang="en-US" sz="1100" dirty="0"/>
              <a:t>무료특강</a:t>
            </a:r>
            <a:r>
              <a:rPr lang="en-US" altLang="ko-KR" sz="1100" dirty="0"/>
              <a:t> </a:t>
            </a:r>
            <a:r>
              <a:rPr lang="ko-KR" altLang="en-US" sz="1100" dirty="0"/>
              <a:t>수강하기 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pic>
        <p:nvPicPr>
          <p:cNvPr id="24" name="그래픽 23" descr="모니터 단색으로 채워진">
            <a:extLst>
              <a:ext uri="{FF2B5EF4-FFF2-40B4-BE49-F238E27FC236}">
                <a16:creationId xmlns:a16="http://schemas.microsoft.com/office/drawing/2014/main" id="{0796BB24-FE19-D9DC-46A9-92754EDD2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098" y="5866592"/>
            <a:ext cx="574432" cy="574432"/>
          </a:xfrm>
          <a:prstGeom prst="rect">
            <a:avLst/>
          </a:prstGeom>
        </p:spPr>
      </p:pic>
      <p:pic>
        <p:nvPicPr>
          <p:cNvPr id="25" name="그래픽 24" descr="모니터 단색으로 채워진">
            <a:extLst>
              <a:ext uri="{FF2B5EF4-FFF2-40B4-BE49-F238E27FC236}">
                <a16:creationId xmlns:a16="http://schemas.microsoft.com/office/drawing/2014/main" id="{CEC8F05B-DCFA-F770-DE54-5501FF8BC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6298" y="5866592"/>
            <a:ext cx="574432" cy="574432"/>
          </a:xfrm>
          <a:prstGeom prst="rect">
            <a:avLst/>
          </a:prstGeom>
        </p:spPr>
      </p:pic>
      <p:pic>
        <p:nvPicPr>
          <p:cNvPr id="27" name="그래픽 26" descr="모니터 단색으로 채워진">
            <a:extLst>
              <a:ext uri="{FF2B5EF4-FFF2-40B4-BE49-F238E27FC236}">
                <a16:creationId xmlns:a16="http://schemas.microsoft.com/office/drawing/2014/main" id="{050CADF9-EC5B-5067-4D42-211896FC3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6213" y="5866592"/>
            <a:ext cx="574432" cy="574432"/>
          </a:xfrm>
          <a:prstGeom prst="rect">
            <a:avLst/>
          </a:prstGeom>
        </p:spPr>
      </p:pic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2780F9F9-575E-FA19-3F76-5558CC0A54F6}"/>
              </a:ext>
            </a:extLst>
          </p:cNvPr>
          <p:cNvSpPr/>
          <p:nvPr/>
        </p:nvSpPr>
        <p:spPr>
          <a:xfrm rot="5400000">
            <a:off x="1083648" y="6047627"/>
            <a:ext cx="215770" cy="143846"/>
          </a:xfrm>
          <a:prstGeom prst="triangle">
            <a:avLst/>
          </a:prstGeom>
          <a:solidFill>
            <a:srgbClr val="0066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C7288A92-4241-D28E-29C9-DEB1BA90A11A}"/>
              </a:ext>
            </a:extLst>
          </p:cNvPr>
          <p:cNvSpPr/>
          <p:nvPr/>
        </p:nvSpPr>
        <p:spPr>
          <a:xfrm rot="5400000">
            <a:off x="3841303" y="6047627"/>
            <a:ext cx="215770" cy="143846"/>
          </a:xfrm>
          <a:prstGeom prst="triangle">
            <a:avLst/>
          </a:prstGeom>
          <a:solidFill>
            <a:srgbClr val="0066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5D60FB18-3610-3823-B21B-0225960DCAF4}"/>
              </a:ext>
            </a:extLst>
          </p:cNvPr>
          <p:cNvSpPr/>
          <p:nvPr/>
        </p:nvSpPr>
        <p:spPr>
          <a:xfrm rot="5400000">
            <a:off x="6675544" y="6039252"/>
            <a:ext cx="215770" cy="143846"/>
          </a:xfrm>
          <a:prstGeom prst="triangle">
            <a:avLst/>
          </a:prstGeom>
          <a:solidFill>
            <a:srgbClr val="0066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E014BF-DE4A-3124-6660-B2833196F7AE}"/>
              </a:ext>
            </a:extLst>
          </p:cNvPr>
          <p:cNvSpPr txBox="1"/>
          <p:nvPr/>
        </p:nvSpPr>
        <p:spPr>
          <a:xfrm>
            <a:off x="42869" y="235439"/>
            <a:ext cx="9160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i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</a:t>
            </a:r>
            <a:r>
              <a:rPr lang="en-US" altLang="ko-KR" sz="4000" i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000" i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한번도 바뀌지 않은 </a:t>
            </a:r>
            <a:r>
              <a:rPr lang="en-US" altLang="ko-KR" sz="4000" i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4000" i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위 신광은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E51734-38B4-C0E2-8EC0-8F6FC6289010}"/>
              </a:ext>
            </a:extLst>
          </p:cNvPr>
          <p:cNvSpPr txBox="1"/>
          <p:nvPr/>
        </p:nvSpPr>
        <p:spPr>
          <a:xfrm>
            <a:off x="6943461" y="183688"/>
            <a:ext cx="251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30A0"/>
                </a:solidFill>
              </a:rPr>
              <a:t>*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273B68-B076-C3FD-7AE2-183E5E541675}"/>
              </a:ext>
            </a:extLst>
          </p:cNvPr>
          <p:cNvSpPr txBox="1"/>
          <p:nvPr/>
        </p:nvSpPr>
        <p:spPr>
          <a:xfrm>
            <a:off x="425601" y="3624941"/>
            <a:ext cx="8327299" cy="36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형사법 무료특강 기획전</a:t>
            </a:r>
            <a:r>
              <a:rPr lang="en-US" altLang="ko-KR" sz="1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챕터</a:t>
            </a:r>
            <a:r>
              <a:rPr lang="en-US" altLang="ko-KR" sz="1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1~3 </a:t>
            </a:r>
            <a:r>
              <a:rPr lang="ko-KR" altLang="en-US" sz="1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신청자만 무려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E51D06-CD1D-331B-D579-D79D33D49D10}"/>
              </a:ext>
            </a:extLst>
          </p:cNvPr>
          <p:cNvSpPr txBox="1"/>
          <p:nvPr/>
        </p:nvSpPr>
        <p:spPr>
          <a:xfrm>
            <a:off x="48991" y="3904243"/>
            <a:ext cx="916002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i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13,718</a:t>
            </a:r>
            <a:r>
              <a:rPr lang="ko-KR" altLang="en-US" sz="11500" b="1" i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명</a:t>
            </a:r>
            <a:endParaRPr lang="en-US" altLang="ko-KR" sz="11500" b="1" i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690F7B-DF9F-7BF8-6EB2-BB58A7AFF2B0}"/>
              </a:ext>
            </a:extLst>
          </p:cNvPr>
          <p:cNvSpPr txBox="1"/>
          <p:nvPr/>
        </p:nvSpPr>
        <p:spPr>
          <a:xfrm>
            <a:off x="1514118" y="5775078"/>
            <a:ext cx="1257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i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챕터</a:t>
            </a:r>
            <a:r>
              <a:rPr lang="en-US" altLang="ko-KR" sz="1050" b="1" i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1050" b="1" i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383E23-F49E-8021-4966-309C3C9E436F}"/>
              </a:ext>
            </a:extLst>
          </p:cNvPr>
          <p:cNvSpPr txBox="1"/>
          <p:nvPr/>
        </p:nvSpPr>
        <p:spPr>
          <a:xfrm>
            <a:off x="4242078" y="5773583"/>
            <a:ext cx="1257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i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챕터</a:t>
            </a:r>
            <a:r>
              <a:rPr lang="en-US" altLang="ko-KR" sz="1050" b="1" i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1050" b="1" i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D53813-3544-C458-0098-C9F3F89D0A5C}"/>
              </a:ext>
            </a:extLst>
          </p:cNvPr>
          <p:cNvSpPr txBox="1"/>
          <p:nvPr/>
        </p:nvSpPr>
        <p:spPr>
          <a:xfrm>
            <a:off x="7070645" y="5773583"/>
            <a:ext cx="1257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i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챕터</a:t>
            </a:r>
            <a:r>
              <a:rPr lang="en-US" altLang="ko-KR" sz="1050" b="1" i="1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1050" b="1" i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7E9D10-3F57-0250-1729-2C6DC0E2C619}"/>
              </a:ext>
            </a:extLst>
          </p:cNvPr>
          <p:cNvSpPr txBox="1"/>
          <p:nvPr/>
        </p:nvSpPr>
        <p:spPr>
          <a:xfrm>
            <a:off x="8052585" y="3868583"/>
            <a:ext cx="81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FFCC"/>
                </a:solidFill>
              </a:rPr>
              <a:t>**</a:t>
            </a:r>
            <a:endParaRPr lang="ko-KR" altLang="en-US" sz="3600" b="1" dirty="0">
              <a:solidFill>
                <a:srgbClr val="00FFCC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E470DE-E1A3-7E2D-91D7-1A68993856A0}"/>
              </a:ext>
            </a:extLst>
          </p:cNvPr>
          <p:cNvSpPr txBox="1"/>
          <p:nvPr/>
        </p:nvSpPr>
        <p:spPr>
          <a:xfrm>
            <a:off x="6582280" y="6370952"/>
            <a:ext cx="2567353" cy="35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*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미래인재 수강생 데이터 비교 기준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**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형사법 무료특강 기획전 챕터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1~3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온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오프라인 누적 신청자 기준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B3F38BC-EC0B-4739-BC00-48553802FF23}"/>
              </a:ext>
            </a:extLst>
          </p:cNvPr>
          <p:cNvSpPr/>
          <p:nvPr/>
        </p:nvSpPr>
        <p:spPr>
          <a:xfrm>
            <a:off x="1514118" y="4119239"/>
            <a:ext cx="444884" cy="3956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95359-ABB1-C4B4-27E1-6128093A3E46}"/>
              </a:ext>
            </a:extLst>
          </p:cNvPr>
          <p:cNvSpPr txBox="1"/>
          <p:nvPr/>
        </p:nvSpPr>
        <p:spPr>
          <a:xfrm>
            <a:off x="686135" y="1130448"/>
            <a:ext cx="2207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Section1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4759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3</a:t>
            </a:fld>
            <a:endParaRPr lang="ko-KR" altLang="en-US" dirty="0"/>
          </a:p>
        </p:txBody>
      </p:sp>
      <p:graphicFrame>
        <p:nvGraphicFramePr>
          <p:cNvPr id="33" name="Group 87">
            <a:extLst>
              <a:ext uri="{FF2B5EF4-FFF2-40B4-BE49-F238E27FC236}">
                <a16:creationId xmlns:a16="http://schemas.microsoft.com/office/drawing/2014/main" id="{3A424C87-CEAA-CF9D-0995-13B63C63D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383657"/>
              </p:ext>
            </p:extLst>
          </p:nvPr>
        </p:nvGraphicFramePr>
        <p:xfrm>
          <a:off x="9430473" y="1"/>
          <a:ext cx="2761527" cy="1776967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1550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43686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36857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1799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0924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6741C8-78EE-9B19-CFF3-33C258A505EC}"/>
              </a:ext>
            </a:extLst>
          </p:cNvPr>
          <p:cNvSpPr/>
          <p:nvPr/>
        </p:nvSpPr>
        <p:spPr>
          <a:xfrm>
            <a:off x="189470" y="255373"/>
            <a:ext cx="8954530" cy="644151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3BC783-6BC8-1ED0-ED6B-F92FF4A6F823}"/>
              </a:ext>
            </a:extLst>
          </p:cNvPr>
          <p:cNvSpPr txBox="1"/>
          <p:nvPr/>
        </p:nvSpPr>
        <p:spPr>
          <a:xfrm>
            <a:off x="9525740" y="1890944"/>
            <a:ext cx="26837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**</a:t>
            </a:r>
            <a:r>
              <a:rPr lang="ko-KR" altLang="en-US" sz="1400" dirty="0"/>
              <a:t>신광은 교수님</a:t>
            </a:r>
            <a:endParaRPr lang="en-US" altLang="ko-KR" sz="1400" dirty="0"/>
          </a:p>
          <a:p>
            <a:r>
              <a:rPr lang="ko-KR" altLang="en-US" sz="1400" dirty="0"/>
              <a:t>자필편지 작성 완료되면</a:t>
            </a:r>
            <a:endParaRPr lang="en-US" altLang="ko-KR" sz="1400" dirty="0"/>
          </a:p>
          <a:p>
            <a:r>
              <a:rPr lang="ko-KR" altLang="en-US" sz="1400" dirty="0"/>
              <a:t>편지 이미지 </a:t>
            </a:r>
            <a:r>
              <a:rPr lang="ko-KR" altLang="en-US" sz="1400" dirty="0" err="1"/>
              <a:t>전달드리겠습니다</a:t>
            </a:r>
            <a:r>
              <a:rPr lang="en-US" altLang="ko-KR" sz="14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C1618F-314A-F763-CE45-62C3CFA9F2F1}"/>
              </a:ext>
            </a:extLst>
          </p:cNvPr>
          <p:cNvSpPr txBox="1"/>
          <p:nvPr/>
        </p:nvSpPr>
        <p:spPr>
          <a:xfrm>
            <a:off x="148737" y="283246"/>
            <a:ext cx="916003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i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  <a:r>
              <a:rPr lang="ko-KR" altLang="en-US" sz="1600" b="1" i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만명이 넘는 수험생이 합격을 위해 무료특강 기획전을 수강해 주셨습니다</a:t>
            </a:r>
            <a:r>
              <a:rPr lang="en-US" altLang="ko-KR" sz="1600" b="1" i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i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믿어 주셔서 감사합니다</a:t>
            </a:r>
            <a:r>
              <a:rPr lang="en-US" altLang="ko-KR" sz="1600" b="1" i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600" b="1" i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무거운 책임감을 갖고 여러분의 합격을 위해 최선을 다하겠습니다</a:t>
            </a:r>
            <a:r>
              <a:rPr lang="en-US" altLang="ko-KR" sz="1600" b="1" i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r>
              <a:rPr lang="ko-KR" altLang="en-US" sz="1600" b="1" i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endParaRPr lang="en-US" altLang="ko-KR" sz="1600" b="1" i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D58335-DFD8-4E24-5D39-F3C6B09BAD55}"/>
              </a:ext>
            </a:extLst>
          </p:cNvPr>
          <p:cNvSpPr txBox="1"/>
          <p:nvPr/>
        </p:nvSpPr>
        <p:spPr>
          <a:xfrm>
            <a:off x="1818811" y="264082"/>
            <a:ext cx="56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2E5F7A-B2C2-A0EF-7052-1D7E67A88ED6}"/>
              </a:ext>
            </a:extLst>
          </p:cNvPr>
          <p:cNvSpPr/>
          <p:nvPr/>
        </p:nvSpPr>
        <p:spPr>
          <a:xfrm>
            <a:off x="326346" y="1418718"/>
            <a:ext cx="8804811" cy="5046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i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안녕하세요 신광은 입니다</a:t>
            </a:r>
            <a:r>
              <a:rPr lang="en-US" altLang="ko-KR" sz="1400" i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endParaRPr lang="en-US" altLang="ko-KR" sz="1400" i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1400" i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힘들고 어려운 상황 속에서도 묵묵히 이 길을 가는 여러분에게</a:t>
            </a:r>
            <a:r>
              <a:rPr lang="en-US" altLang="ko-KR" sz="1400" i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</a:p>
          <a:p>
            <a:endParaRPr lang="en-US" altLang="ko-KR" sz="1400" i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1400" i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조금이라도 힘이 되고 싶어 무료특강을 진행했습니다</a:t>
            </a:r>
            <a:r>
              <a:rPr lang="en-US" altLang="ko-KR" sz="1400" i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endParaRPr lang="en-US" altLang="ko-KR" sz="1400" i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1400" i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주제 선정부터 자료 준비까지 고심에 고심을 거듭하여 준비했고 </a:t>
            </a:r>
            <a:endParaRPr lang="en-US" altLang="ko-KR" sz="1400" i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1400" i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열정을 담아 강의했습니다</a:t>
            </a:r>
            <a:r>
              <a:rPr lang="en-US" altLang="ko-KR" sz="1400" i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endParaRPr lang="en-US" altLang="ko-KR" sz="1400" i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1400" i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우리 수험생들에게 조금이라도 도움이 됐으면 하는 바람입니다</a:t>
            </a:r>
            <a:r>
              <a:rPr lang="en-US" altLang="ko-KR" sz="1400" i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r>
              <a:rPr lang="ko-KR" altLang="en-US" sz="1400" i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en-US" altLang="ko-KR" sz="1400" i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1400" i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1400" i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이제 </a:t>
            </a:r>
            <a:r>
              <a:rPr lang="en-US" altLang="ko-KR" sz="1400" i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24</a:t>
            </a:r>
            <a:r>
              <a:rPr lang="ko-KR" altLang="en-US" sz="1400" i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년 </a:t>
            </a:r>
            <a:r>
              <a:rPr lang="en-US" altLang="ko-KR" sz="1400" i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  <a:r>
              <a:rPr lang="ko-KR" altLang="en-US" sz="1400" i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차 시험까지 약 </a:t>
            </a:r>
            <a:r>
              <a:rPr lang="en-US" altLang="ko-KR" sz="1400" i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r>
              <a:rPr lang="ko-KR" altLang="en-US" sz="1400" i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개월 정도 남았습니다</a:t>
            </a:r>
            <a:r>
              <a:rPr lang="en-US" altLang="ko-KR" sz="1400" i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endParaRPr lang="en-US" altLang="ko-KR" sz="1400" i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1400" i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흔들리지 말고</a:t>
            </a:r>
            <a:r>
              <a:rPr lang="en-US" altLang="ko-KR" sz="1400" i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400" i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자신을 믿고 끝까지 최선을 다합시다</a:t>
            </a:r>
            <a:r>
              <a:rPr lang="en-US" altLang="ko-KR" sz="1400" i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endParaRPr lang="en-US" altLang="ko-KR" sz="1400" i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1400" i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당신은 반드시 합격합니다</a:t>
            </a:r>
            <a:r>
              <a:rPr lang="en-US" altLang="ko-KR" sz="1400" i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endParaRPr lang="en-US" altLang="ko-KR" sz="1400" i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400" i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Bravo your Life </a:t>
            </a:r>
          </a:p>
          <a:p>
            <a:endParaRPr lang="en-US" altLang="ko-KR" sz="1400" i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400" i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</a:t>
            </a:r>
            <a:r>
              <a:rPr lang="ko-KR" altLang="en-US" sz="1400" i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신광은 드림</a:t>
            </a:r>
            <a:r>
              <a:rPr lang="en-US" altLang="ko-KR" sz="1400" i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</a:t>
            </a:r>
          </a:p>
        </p:txBody>
      </p:sp>
      <p:pic>
        <p:nvPicPr>
          <p:cNvPr id="14" name="그래픽 13" descr="사용자 단색으로 채워진">
            <a:extLst>
              <a:ext uri="{FF2B5EF4-FFF2-40B4-BE49-F238E27FC236}">
                <a16:creationId xmlns:a16="http://schemas.microsoft.com/office/drawing/2014/main" id="{062674D0-0ED2-E375-36EA-C48B1C27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5400" y="1215010"/>
            <a:ext cx="4724997" cy="60267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E84963-F948-2169-F8C8-8B0EF61B4A0F}"/>
              </a:ext>
            </a:extLst>
          </p:cNvPr>
          <p:cNvSpPr txBox="1"/>
          <p:nvPr/>
        </p:nvSpPr>
        <p:spPr>
          <a:xfrm>
            <a:off x="6474367" y="4762700"/>
            <a:ext cx="1987062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신광은 </a:t>
            </a:r>
            <a:endParaRPr lang="en-US" altLang="ko-KR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교수님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B11829-27FE-17CF-51F8-EFE258DF634E}"/>
              </a:ext>
            </a:extLst>
          </p:cNvPr>
          <p:cNvSpPr txBox="1"/>
          <p:nvPr/>
        </p:nvSpPr>
        <p:spPr>
          <a:xfrm>
            <a:off x="6094873" y="6518174"/>
            <a:ext cx="303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i="1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800" b="1" i="1" dirty="0">
                <a:solidFill>
                  <a:schemeClr val="bg1">
                    <a:lumMod val="50000"/>
                  </a:schemeClr>
                </a:solidFill>
              </a:rPr>
              <a:t>무료특강 기획전 챕터</a:t>
            </a:r>
            <a:r>
              <a:rPr lang="en-US" altLang="ko-KR" sz="800" b="1" i="1" dirty="0">
                <a:solidFill>
                  <a:schemeClr val="bg1">
                    <a:lumMod val="50000"/>
                  </a:schemeClr>
                </a:solidFill>
              </a:rPr>
              <a:t>1~3 </a:t>
            </a:r>
            <a:r>
              <a:rPr lang="ko-KR" altLang="en-US" sz="800" b="1" i="1" dirty="0">
                <a:solidFill>
                  <a:schemeClr val="bg1">
                    <a:lumMod val="50000"/>
                  </a:schemeClr>
                </a:solidFill>
              </a:rPr>
              <a:t>온</a:t>
            </a:r>
            <a:r>
              <a:rPr lang="en-US" altLang="ko-KR" sz="800" b="1" i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800" b="1" i="1" dirty="0">
                <a:solidFill>
                  <a:schemeClr val="bg1">
                    <a:lumMod val="50000"/>
                  </a:schemeClr>
                </a:solidFill>
              </a:rPr>
              <a:t>오프라인 누적 신청자 수 기준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7571C4-BEE3-05FA-0F0A-65782C7FFA0D}"/>
              </a:ext>
            </a:extLst>
          </p:cNvPr>
          <p:cNvSpPr txBox="1"/>
          <p:nvPr/>
        </p:nvSpPr>
        <p:spPr>
          <a:xfrm>
            <a:off x="686135" y="1130448"/>
            <a:ext cx="2207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Section2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7816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ACACFF-A382-AF6C-CB91-9CF4A3CFB4F8}"/>
              </a:ext>
            </a:extLst>
          </p:cNvPr>
          <p:cNvSpPr/>
          <p:nvPr/>
        </p:nvSpPr>
        <p:spPr>
          <a:xfrm>
            <a:off x="189470" y="255373"/>
            <a:ext cx="8954530" cy="6441518"/>
          </a:xfrm>
          <a:prstGeom prst="rect">
            <a:avLst/>
          </a:prstGeom>
          <a:blipFill dpi="0" rotWithShape="1">
            <a:blip r:embed="rId2">
              <a:alphaModFix amt="86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4</a:t>
            </a:fld>
            <a:endParaRPr lang="ko-KR" altLang="en-US" dirty="0"/>
          </a:p>
        </p:txBody>
      </p:sp>
      <p:graphicFrame>
        <p:nvGraphicFramePr>
          <p:cNvPr id="33" name="Group 87">
            <a:extLst>
              <a:ext uri="{FF2B5EF4-FFF2-40B4-BE49-F238E27FC236}">
                <a16:creationId xmlns:a16="http://schemas.microsoft.com/office/drawing/2014/main" id="{3A424C87-CEAA-CF9D-0995-13B63C63D20E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1776967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1550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43686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36857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1799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0924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6741C8-78EE-9B19-CFF3-33C258A505EC}"/>
              </a:ext>
            </a:extLst>
          </p:cNvPr>
          <p:cNvSpPr/>
          <p:nvPr/>
        </p:nvSpPr>
        <p:spPr>
          <a:xfrm>
            <a:off x="189470" y="255373"/>
            <a:ext cx="8954530" cy="644151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5FDE7-AC69-B299-8988-C7EFDEDD8213}"/>
              </a:ext>
            </a:extLst>
          </p:cNvPr>
          <p:cNvSpPr txBox="1"/>
          <p:nvPr/>
        </p:nvSpPr>
        <p:spPr>
          <a:xfrm>
            <a:off x="395649" y="2081931"/>
            <a:ext cx="8327300" cy="2467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형사법 고득점의 판도를 바꿀</a:t>
            </a:r>
            <a:r>
              <a:rPr lang="en-US" altLang="ko-KR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“</a:t>
            </a:r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최신판례 </a:t>
            </a:r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O.X </a:t>
            </a:r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무료특강</a:t>
            </a:r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”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기대하셔도 좋습니다 </a:t>
            </a:r>
            <a:r>
              <a:rPr lang="en-US" altLang="ko-KR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Coming Soon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E817DE-F076-1581-A18D-55E770153056}"/>
              </a:ext>
            </a:extLst>
          </p:cNvPr>
          <p:cNvSpPr/>
          <p:nvPr/>
        </p:nvSpPr>
        <p:spPr>
          <a:xfrm>
            <a:off x="3090984" y="2028643"/>
            <a:ext cx="2936630" cy="44657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Event-1</a:t>
            </a:r>
            <a:endParaRPr lang="ko-KR" altLang="en-US" sz="14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별: 꼭짓점 12개 5">
            <a:extLst>
              <a:ext uri="{FF2B5EF4-FFF2-40B4-BE49-F238E27FC236}">
                <a16:creationId xmlns:a16="http://schemas.microsoft.com/office/drawing/2014/main" id="{F131374E-335A-5C18-42A8-EECF5A76E78D}"/>
              </a:ext>
            </a:extLst>
          </p:cNvPr>
          <p:cNvSpPr/>
          <p:nvPr/>
        </p:nvSpPr>
        <p:spPr>
          <a:xfrm>
            <a:off x="7312521" y="2092220"/>
            <a:ext cx="1798426" cy="2022230"/>
          </a:xfrm>
          <a:prstGeom prst="star12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i="1" dirty="0">
                <a:solidFill>
                  <a:srgbClr val="FFFF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24</a:t>
            </a:r>
            <a:r>
              <a:rPr lang="ko-KR" altLang="en-US" sz="1050" b="1" i="1" dirty="0">
                <a:solidFill>
                  <a:srgbClr val="FFFF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년 </a:t>
            </a:r>
            <a:r>
              <a:rPr lang="en-US" altLang="ko-KR" sz="1050" b="1" i="1" dirty="0">
                <a:solidFill>
                  <a:srgbClr val="FFFF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  <a:r>
              <a:rPr lang="ko-KR" altLang="en-US" sz="1050" b="1" i="1" dirty="0">
                <a:solidFill>
                  <a:srgbClr val="FFFF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월 </a:t>
            </a:r>
            <a:r>
              <a:rPr lang="en-US" altLang="ko-KR" sz="1050" b="1" i="1" dirty="0">
                <a:solidFill>
                  <a:srgbClr val="FFFF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6</a:t>
            </a:r>
            <a:r>
              <a:rPr lang="ko-KR" altLang="en-US" sz="1050" b="1" i="1" dirty="0">
                <a:solidFill>
                  <a:srgbClr val="FFFF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일 </a:t>
            </a:r>
            <a:r>
              <a:rPr lang="en-US" altLang="ko-KR" sz="1050" b="1" i="1" dirty="0">
                <a:solidFill>
                  <a:srgbClr val="FFFF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050" b="1" i="1" dirty="0">
                <a:solidFill>
                  <a:srgbClr val="FFFF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토</a:t>
            </a:r>
            <a:r>
              <a:rPr lang="en-US" altLang="ko-KR" sz="1050" b="1" i="1" dirty="0">
                <a:solidFill>
                  <a:srgbClr val="FFFF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 14:00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b="1" i="1" dirty="0">
                <a:solidFill>
                  <a:srgbClr val="FFFF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Start</a:t>
            </a:r>
            <a:endParaRPr lang="ko-KR" altLang="en-US" sz="1050" b="1" i="1" dirty="0">
              <a:solidFill>
                <a:srgbClr val="FFFF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385B0BB-780D-BE7F-DDFC-D9F938CD1316}"/>
              </a:ext>
            </a:extLst>
          </p:cNvPr>
          <p:cNvGrpSpPr/>
          <p:nvPr/>
        </p:nvGrpSpPr>
        <p:grpSpPr>
          <a:xfrm>
            <a:off x="2268574" y="4856815"/>
            <a:ext cx="6695635" cy="999853"/>
            <a:chOff x="1516099" y="5234683"/>
            <a:chExt cx="6695635" cy="99985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D497C4-A619-B2E6-16D5-02C2264FB8AA}"/>
                </a:ext>
              </a:extLst>
            </p:cNvPr>
            <p:cNvSpPr/>
            <p:nvPr/>
          </p:nvSpPr>
          <p:spPr>
            <a:xfrm>
              <a:off x="1831187" y="5939998"/>
              <a:ext cx="6380547" cy="2945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i="1" dirty="0">
                  <a:solidFill>
                    <a:schemeClr val="bg1"/>
                  </a:solidFill>
                </a:rPr>
                <a:t>고난도 문항 훈련을 통한 </a:t>
              </a:r>
              <a:r>
                <a:rPr lang="ko-KR" altLang="en-US" i="1" dirty="0" err="1">
                  <a:solidFill>
                    <a:schemeClr val="bg1"/>
                  </a:solidFill>
                </a:rPr>
                <a:t>실전력</a:t>
              </a:r>
              <a:r>
                <a:rPr lang="ko-KR" altLang="en-US" i="1" dirty="0">
                  <a:solidFill>
                    <a:schemeClr val="bg1"/>
                  </a:solidFill>
                </a:rPr>
                <a:t> 강화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C64A79F-C3A9-40FA-7881-F544FA10FCE3}"/>
                </a:ext>
              </a:extLst>
            </p:cNvPr>
            <p:cNvSpPr/>
            <p:nvPr/>
          </p:nvSpPr>
          <p:spPr>
            <a:xfrm>
              <a:off x="1516099" y="5270770"/>
              <a:ext cx="315088" cy="29453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V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06B46EC-5435-6FD5-B208-1F287EE4EFF4}"/>
                </a:ext>
              </a:extLst>
            </p:cNvPr>
            <p:cNvSpPr/>
            <p:nvPr/>
          </p:nvSpPr>
          <p:spPr>
            <a:xfrm>
              <a:off x="1516099" y="5939998"/>
              <a:ext cx="315088" cy="29453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V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848F1-6984-082F-4635-32C38E763C30}"/>
                </a:ext>
              </a:extLst>
            </p:cNvPr>
            <p:cNvSpPr txBox="1"/>
            <p:nvPr/>
          </p:nvSpPr>
          <p:spPr>
            <a:xfrm>
              <a:off x="1831187" y="5234683"/>
              <a:ext cx="61590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i="1" dirty="0">
                  <a:solidFill>
                    <a:schemeClr val="bg1"/>
                  </a:solidFill>
                </a:rPr>
                <a:t>최신판례 문제화를 통한 판례 유형 완벽 대비</a:t>
              </a:r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20F7FC7-78E7-36E7-1D8B-73ABF48B7B26}"/>
              </a:ext>
            </a:extLst>
          </p:cNvPr>
          <p:cNvSpPr txBox="1"/>
          <p:nvPr/>
        </p:nvSpPr>
        <p:spPr>
          <a:xfrm>
            <a:off x="-361592" y="358550"/>
            <a:ext cx="10056653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24</a:t>
            </a:r>
            <a:r>
              <a:rPr lang="ko-KR" altLang="en-US" b="1" i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년 </a:t>
            </a:r>
            <a:r>
              <a:rPr lang="en-US" altLang="ko-KR" b="1" i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  <a:r>
              <a:rPr lang="ko-KR" altLang="en-US" b="1" i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차 시험</a:t>
            </a:r>
            <a:endParaRPr lang="en-US" altLang="ko-KR" b="1" i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여러분을 반드시 합격 시킨다는 각오로</a:t>
            </a:r>
            <a:r>
              <a:rPr lang="en-US" altLang="ko-KR" b="1" i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b="1" i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신광은 교수님이 또 한번 크게 준비했습니다</a:t>
            </a:r>
            <a:r>
              <a:rPr lang="en-US" altLang="ko-KR" b="1" i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0976B4-4EC6-1410-F4EE-248C96ED861F}"/>
              </a:ext>
            </a:extLst>
          </p:cNvPr>
          <p:cNvSpPr txBox="1"/>
          <p:nvPr/>
        </p:nvSpPr>
        <p:spPr>
          <a:xfrm>
            <a:off x="686135" y="1130448"/>
            <a:ext cx="2207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Section3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4292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5</a:t>
            </a:fld>
            <a:endParaRPr lang="ko-KR" altLang="en-US" dirty="0"/>
          </a:p>
        </p:txBody>
      </p:sp>
      <p:graphicFrame>
        <p:nvGraphicFramePr>
          <p:cNvPr id="33" name="Group 87">
            <a:extLst>
              <a:ext uri="{FF2B5EF4-FFF2-40B4-BE49-F238E27FC236}">
                <a16:creationId xmlns:a16="http://schemas.microsoft.com/office/drawing/2014/main" id="{3A424C87-CEAA-CF9D-0995-13B63C63D20E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1776967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1550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43686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36857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1799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0924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6741C8-78EE-9B19-CFF3-33C258A505EC}"/>
              </a:ext>
            </a:extLst>
          </p:cNvPr>
          <p:cNvSpPr/>
          <p:nvPr/>
        </p:nvSpPr>
        <p:spPr>
          <a:xfrm>
            <a:off x="189470" y="255373"/>
            <a:ext cx="8954530" cy="644151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5257A-0CC2-DFBF-08DE-2CB9CC404732}"/>
              </a:ext>
            </a:extLst>
          </p:cNvPr>
          <p:cNvSpPr txBox="1"/>
          <p:nvPr/>
        </p:nvSpPr>
        <p:spPr>
          <a:xfrm>
            <a:off x="-410332" y="1085307"/>
            <a:ext cx="10076033" cy="202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Bravo your Life! </a:t>
            </a:r>
            <a:r>
              <a:rPr lang="ko-KR" altLang="en-US" sz="32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당신의 꿈은 이루어질 겁니다</a:t>
            </a:r>
            <a:r>
              <a:rPr lang="en-US" altLang="ko-KR" sz="32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i="1" u="sng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24</a:t>
            </a:r>
            <a:r>
              <a:rPr lang="ko-KR" altLang="en-US" i="1" u="sng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년 반드시</a:t>
            </a:r>
            <a:r>
              <a:rPr lang="en-US" altLang="ko-KR" i="1" u="sng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i="1" u="sng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이루어질 여러분의 목표와 꿈을 적어주세요</a:t>
            </a:r>
            <a:endParaRPr lang="en-US" altLang="ko-KR" i="1" u="sng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i="1" u="sng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수험생 여러분을 언제나 응원하는</a:t>
            </a:r>
            <a:r>
              <a:rPr lang="en-US" altLang="ko-KR" i="1" u="sng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i="1" u="sng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마음으로</a:t>
            </a:r>
            <a:r>
              <a:rPr lang="en-US" altLang="ko-KR" i="1" u="sng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i="1" u="sng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미래인재</a:t>
            </a:r>
            <a:r>
              <a:rPr lang="en-US" altLang="ko-KR" i="1" u="sng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X</a:t>
            </a:r>
            <a:r>
              <a:rPr lang="ko-KR" altLang="en-US" i="1" u="sng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신광은 교수님이 </a:t>
            </a:r>
            <a:endParaRPr lang="en-US" altLang="ko-KR" i="1" u="sng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i="1" u="sng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추첨을 통해 푸짐한 상품을 쏩니다</a:t>
            </a:r>
            <a:r>
              <a:rPr lang="en-US" altLang="ko-KR" i="1" u="sng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!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39B7F1-3B0E-41B0-2AF8-78FA2C2ACC27}"/>
              </a:ext>
            </a:extLst>
          </p:cNvPr>
          <p:cNvSpPr/>
          <p:nvPr/>
        </p:nvSpPr>
        <p:spPr>
          <a:xfrm>
            <a:off x="3379910" y="441907"/>
            <a:ext cx="2936630" cy="44657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Event-2</a:t>
            </a:r>
            <a:endParaRPr lang="ko-KR" altLang="en-US" sz="14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07475A6-B6D8-235C-0026-5E76CDC8996B}"/>
              </a:ext>
            </a:extLst>
          </p:cNvPr>
          <p:cNvSpPr/>
          <p:nvPr/>
        </p:nvSpPr>
        <p:spPr>
          <a:xfrm>
            <a:off x="3607764" y="3999984"/>
            <a:ext cx="2117942" cy="1332396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에어팟</a:t>
            </a:r>
            <a:r>
              <a:rPr lang="ko-KR" altLang="en-US" sz="11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en-US" altLang="ko-KR" sz="11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sz="11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17C4F27-2CB1-780C-4B4D-057D3E964F47}"/>
              </a:ext>
            </a:extLst>
          </p:cNvPr>
          <p:cNvSpPr/>
          <p:nvPr/>
        </p:nvSpPr>
        <p:spPr>
          <a:xfrm>
            <a:off x="5118479" y="5187174"/>
            <a:ext cx="851842" cy="888242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피자쿠폰</a:t>
            </a:r>
            <a:endParaRPr lang="en-US" altLang="ko-KR" sz="11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z="11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1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도미노</a:t>
            </a:r>
            <a:r>
              <a:rPr lang="en-US" altLang="ko-KR" sz="11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11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995B340-6F3D-2690-D52D-2D9E59D027B7}"/>
              </a:ext>
            </a:extLst>
          </p:cNvPr>
          <p:cNvSpPr/>
          <p:nvPr/>
        </p:nvSpPr>
        <p:spPr>
          <a:xfrm>
            <a:off x="4266637" y="5187174"/>
            <a:ext cx="851842" cy="93050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치킨쿠폰</a:t>
            </a:r>
            <a:endParaRPr lang="en-US" altLang="ko-KR" sz="11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z="11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(B.B.Q)</a:t>
            </a:r>
            <a:endParaRPr lang="ko-KR" altLang="en-US" sz="11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7612F55-A9F9-219D-76FC-E5BFF0687288}"/>
              </a:ext>
            </a:extLst>
          </p:cNvPr>
          <p:cNvSpPr/>
          <p:nvPr/>
        </p:nvSpPr>
        <p:spPr>
          <a:xfrm>
            <a:off x="5939627" y="5192712"/>
            <a:ext cx="851842" cy="88824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커피쿠폰</a:t>
            </a:r>
            <a:endParaRPr lang="en-US" altLang="ko-KR" sz="11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z="11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1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스타벅스</a:t>
            </a:r>
            <a:r>
              <a:rPr lang="en-US" altLang="ko-KR" sz="11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11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E508761-63FD-BACF-ECC1-25D833C84EEB}"/>
              </a:ext>
            </a:extLst>
          </p:cNvPr>
          <p:cNvSpPr/>
          <p:nvPr/>
        </p:nvSpPr>
        <p:spPr>
          <a:xfrm>
            <a:off x="2372613" y="5011319"/>
            <a:ext cx="1924718" cy="119699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신세계 상품권</a:t>
            </a:r>
            <a:endParaRPr lang="en-US" altLang="ko-KR" sz="11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z="11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10</a:t>
            </a:r>
            <a:r>
              <a:rPr lang="ko-KR" altLang="en-US" sz="11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만원</a:t>
            </a:r>
          </a:p>
        </p:txBody>
      </p:sp>
      <p:sp>
        <p:nvSpPr>
          <p:cNvPr id="10" name="별: 꼭짓점 10개 9">
            <a:extLst>
              <a:ext uri="{FF2B5EF4-FFF2-40B4-BE49-F238E27FC236}">
                <a16:creationId xmlns:a16="http://schemas.microsoft.com/office/drawing/2014/main" id="{E335990D-C0DC-77F2-D7A0-E1E57D58CDB0}"/>
              </a:ext>
            </a:extLst>
          </p:cNvPr>
          <p:cNvSpPr/>
          <p:nvPr/>
        </p:nvSpPr>
        <p:spPr>
          <a:xfrm>
            <a:off x="5299785" y="3939193"/>
            <a:ext cx="553915" cy="620358"/>
          </a:xfrm>
          <a:prstGeom prst="star10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05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</a:t>
            </a:r>
          </a:p>
        </p:txBody>
      </p:sp>
      <p:sp>
        <p:nvSpPr>
          <p:cNvPr id="11" name="별: 꼭짓점 10개 10">
            <a:extLst>
              <a:ext uri="{FF2B5EF4-FFF2-40B4-BE49-F238E27FC236}">
                <a16:creationId xmlns:a16="http://schemas.microsoft.com/office/drawing/2014/main" id="{E248CBDD-C217-EB53-377E-4C3BA80B7E05}"/>
              </a:ext>
            </a:extLst>
          </p:cNvPr>
          <p:cNvSpPr/>
          <p:nvPr/>
        </p:nvSpPr>
        <p:spPr>
          <a:xfrm>
            <a:off x="2179389" y="4785297"/>
            <a:ext cx="553915" cy="620358"/>
          </a:xfrm>
          <a:prstGeom prst="star10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105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</a:t>
            </a:r>
          </a:p>
        </p:txBody>
      </p:sp>
      <p:sp>
        <p:nvSpPr>
          <p:cNvPr id="12" name="별: 꼭짓점 10개 11">
            <a:extLst>
              <a:ext uri="{FF2B5EF4-FFF2-40B4-BE49-F238E27FC236}">
                <a16:creationId xmlns:a16="http://schemas.microsoft.com/office/drawing/2014/main" id="{C7585856-2B50-3B2F-A8E5-6BC4821CD20C}"/>
              </a:ext>
            </a:extLst>
          </p:cNvPr>
          <p:cNvSpPr/>
          <p:nvPr/>
        </p:nvSpPr>
        <p:spPr>
          <a:xfrm>
            <a:off x="5686620" y="4882674"/>
            <a:ext cx="553915" cy="620358"/>
          </a:xfrm>
          <a:prstGeom prst="star10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05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</a:t>
            </a:r>
          </a:p>
        </p:txBody>
      </p:sp>
      <p:sp>
        <p:nvSpPr>
          <p:cNvPr id="13" name="별: 꼭짓점 10개 12">
            <a:extLst>
              <a:ext uri="{FF2B5EF4-FFF2-40B4-BE49-F238E27FC236}">
                <a16:creationId xmlns:a16="http://schemas.microsoft.com/office/drawing/2014/main" id="{1B8502EF-5C51-1067-D8A9-33327AE1BA47}"/>
              </a:ext>
            </a:extLst>
          </p:cNvPr>
          <p:cNvSpPr/>
          <p:nvPr/>
        </p:nvSpPr>
        <p:spPr>
          <a:xfrm>
            <a:off x="4813275" y="4847448"/>
            <a:ext cx="553915" cy="620358"/>
          </a:xfrm>
          <a:prstGeom prst="star10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05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</a:t>
            </a:r>
          </a:p>
        </p:txBody>
      </p:sp>
      <p:sp>
        <p:nvSpPr>
          <p:cNvPr id="14" name="별: 꼭짓점 10개 13">
            <a:extLst>
              <a:ext uri="{FF2B5EF4-FFF2-40B4-BE49-F238E27FC236}">
                <a16:creationId xmlns:a16="http://schemas.microsoft.com/office/drawing/2014/main" id="{7BF6EF77-0AEC-1159-2D31-0E8AE519F4DB}"/>
              </a:ext>
            </a:extLst>
          </p:cNvPr>
          <p:cNvSpPr/>
          <p:nvPr/>
        </p:nvSpPr>
        <p:spPr>
          <a:xfrm>
            <a:off x="6651812" y="4954622"/>
            <a:ext cx="553915" cy="620358"/>
          </a:xfrm>
          <a:prstGeom prst="star10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sz="7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1C8DD0-DC0E-85FF-50C1-3DDC5A64FC55}"/>
              </a:ext>
            </a:extLst>
          </p:cNvPr>
          <p:cNvSpPr txBox="1"/>
          <p:nvPr/>
        </p:nvSpPr>
        <p:spPr>
          <a:xfrm>
            <a:off x="2809662" y="6386910"/>
            <a:ext cx="4007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900" b="1" dirty="0" err="1">
                <a:solidFill>
                  <a:schemeClr val="bg1">
                    <a:lumMod val="75000"/>
                  </a:schemeClr>
                </a:solidFill>
              </a:rPr>
              <a:t>에어팟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</a:rPr>
              <a:t>상품권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</a:rPr>
              <a:t> 수령 시 제세공과금 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</a:rPr>
              <a:t>22% 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</a:rPr>
              <a:t>입금 후 제공 됩니다 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4F9D962-5052-8D7C-DB7B-2FB10352DBF6}"/>
              </a:ext>
            </a:extLst>
          </p:cNvPr>
          <p:cNvGrpSpPr/>
          <p:nvPr/>
        </p:nvGrpSpPr>
        <p:grpSpPr>
          <a:xfrm>
            <a:off x="3129960" y="3220355"/>
            <a:ext cx="3366627" cy="369332"/>
            <a:chOff x="3011808" y="3228398"/>
            <a:chExt cx="3366627" cy="369332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063DF4B-6091-451F-B2AC-036AA5260495}"/>
                </a:ext>
              </a:extLst>
            </p:cNvPr>
            <p:cNvSpPr/>
            <p:nvPr/>
          </p:nvSpPr>
          <p:spPr>
            <a:xfrm>
              <a:off x="3030858" y="3228398"/>
              <a:ext cx="3209677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A69077-E390-86A5-DC5C-1CA7B01D8418}"/>
                </a:ext>
              </a:extLst>
            </p:cNvPr>
            <p:cNvSpPr txBox="1"/>
            <p:nvPr/>
          </p:nvSpPr>
          <p:spPr>
            <a:xfrm>
              <a:off x="3011808" y="3228398"/>
              <a:ext cx="3366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이벤트 기간</a:t>
              </a:r>
              <a:r>
                <a:rPr lang="en-US" altLang="ko-KR" dirty="0">
                  <a:solidFill>
                    <a:schemeClr val="bg1"/>
                  </a:solidFill>
                </a:rPr>
                <a:t>:  ~2024.01.05(</a:t>
              </a:r>
              <a:r>
                <a:rPr lang="ko-KR" altLang="en-US" dirty="0">
                  <a:solidFill>
                    <a:schemeClr val="bg1"/>
                  </a:solidFill>
                </a:rPr>
                <a:t>금</a:t>
              </a:r>
              <a:r>
                <a:rPr lang="en-US" altLang="ko-KR" dirty="0">
                  <a:solidFill>
                    <a:schemeClr val="bg1"/>
                  </a:solidFill>
                </a:rPr>
                <a:t>) 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EC13947-A92B-96FE-3E2C-FDA498C90947}"/>
              </a:ext>
            </a:extLst>
          </p:cNvPr>
          <p:cNvSpPr txBox="1"/>
          <p:nvPr/>
        </p:nvSpPr>
        <p:spPr>
          <a:xfrm>
            <a:off x="9482158" y="1928589"/>
            <a:ext cx="2116006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 err="1"/>
              <a:t>에어팟</a:t>
            </a:r>
            <a:r>
              <a:rPr lang="ko-KR" altLang="en-US" sz="900" dirty="0"/>
              <a:t> 프로</a:t>
            </a:r>
            <a:r>
              <a:rPr lang="en-US" altLang="ko-KR" sz="900" dirty="0"/>
              <a:t>(</a:t>
            </a:r>
            <a:r>
              <a:rPr lang="ko-KR" altLang="en-US" sz="900" dirty="0" err="1"/>
              <a:t>기프티콘</a:t>
            </a:r>
            <a:r>
              <a:rPr lang="ko-KR" altLang="en-US" sz="900" dirty="0"/>
              <a:t> 비즈에 없어 참고용으로 넣었습니다</a:t>
            </a:r>
            <a:r>
              <a:rPr lang="en-US" altLang="ko-KR" sz="900" dirty="0"/>
              <a:t>.)</a:t>
            </a:r>
          </a:p>
          <a:p>
            <a:r>
              <a:rPr lang="en-US" altLang="ko-KR" sz="900" dirty="0"/>
              <a:t>https://prod.danawa.com/info/?pcode=17809976</a:t>
            </a:r>
          </a:p>
          <a:p>
            <a:endParaRPr lang="en-US" altLang="ko-KR" sz="900" dirty="0"/>
          </a:p>
          <a:p>
            <a:r>
              <a:rPr lang="ko-KR" altLang="en-US" sz="900" dirty="0"/>
              <a:t>신세계상품권</a:t>
            </a:r>
            <a:endParaRPr lang="en-US" altLang="ko-KR" sz="900" dirty="0"/>
          </a:p>
          <a:p>
            <a:r>
              <a:rPr lang="ko-KR" altLang="en-US" sz="900" dirty="0">
                <a:hlinkClick r:id="rId2"/>
              </a:rPr>
              <a:t>https://biz.giftishow.com/ggoods/detail?goodsNo=10044&amp;categorySeq=8&amp;goodsCode=G00000003454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치킨쿠폰</a:t>
            </a:r>
            <a:endParaRPr lang="en-US" altLang="ko-KR" sz="900" dirty="0"/>
          </a:p>
          <a:p>
            <a:r>
              <a:rPr lang="en-US" altLang="ko-KR" sz="900" dirty="0">
                <a:hlinkClick r:id="rId3"/>
              </a:rPr>
              <a:t>https://biz.giftishow.com/ggoods/detail?goodsNo=44509&amp;categorySeq=5&amp;goodsCode=G00001842644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피자쿠폰</a:t>
            </a:r>
            <a:endParaRPr lang="en-US" altLang="ko-KR" sz="900" dirty="0"/>
          </a:p>
          <a:p>
            <a:r>
              <a:rPr lang="en-US" altLang="ko-KR" sz="900" dirty="0">
                <a:hlinkClick r:id="rId4"/>
              </a:rPr>
              <a:t>https://biz.giftishow.com/ggoods/detail?goodsNo=37510&amp;categorySeq=5&amp;goodsCode=G00001403285</a:t>
            </a:r>
            <a:endParaRPr lang="en-US" altLang="ko-KR" sz="900" dirty="0"/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1D020F-3DE4-8FD8-76FF-06315DD4C6BD}"/>
              </a:ext>
            </a:extLst>
          </p:cNvPr>
          <p:cNvSpPr txBox="1"/>
          <p:nvPr/>
        </p:nvSpPr>
        <p:spPr>
          <a:xfrm>
            <a:off x="343552" y="565318"/>
            <a:ext cx="2207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Section4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8231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6</a:t>
            </a:fld>
            <a:endParaRPr lang="ko-KR" altLang="en-US" dirty="0"/>
          </a:p>
        </p:txBody>
      </p:sp>
      <p:graphicFrame>
        <p:nvGraphicFramePr>
          <p:cNvPr id="33" name="Group 87">
            <a:extLst>
              <a:ext uri="{FF2B5EF4-FFF2-40B4-BE49-F238E27FC236}">
                <a16:creationId xmlns:a16="http://schemas.microsoft.com/office/drawing/2014/main" id="{3A424C87-CEAA-CF9D-0995-13B63C63D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620100"/>
              </p:ext>
            </p:extLst>
          </p:nvPr>
        </p:nvGraphicFramePr>
        <p:xfrm>
          <a:off x="9430473" y="1"/>
          <a:ext cx="2761527" cy="5515412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en-US" altLang="ko-KR" sz="800" dirty="0">
                          <a:latin typeface="+mn-ea"/>
                        </a:rPr>
                        <a:t>*</a:t>
                      </a:r>
                      <a:r>
                        <a:rPr lang="ko-KR" altLang="en-US" sz="800" dirty="0">
                          <a:latin typeface="+mn-ea"/>
                        </a:rPr>
                        <a:t>텍스트 </a:t>
                      </a:r>
                      <a:r>
                        <a:rPr lang="ko-KR" altLang="en-US" sz="800" dirty="0" err="1">
                          <a:latin typeface="+mn-ea"/>
                        </a:rPr>
                        <a:t>입력창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800" dirty="0">
                          <a:latin typeface="+mn-ea"/>
                        </a:rPr>
                        <a:t>텍스트 입력 전 선택 시 문구</a:t>
                      </a:r>
                      <a:r>
                        <a:rPr lang="en-US" altLang="ko-KR" sz="800" dirty="0">
                          <a:latin typeface="+mn-ea"/>
                        </a:rPr>
                        <a:t>:</a:t>
                      </a:r>
                      <a:br>
                        <a:rPr lang="en-US" altLang="ko-KR" sz="800" dirty="0">
                          <a:latin typeface="+mn-ea"/>
                        </a:rPr>
                      </a:br>
                      <a:r>
                        <a:rPr lang="ko-KR" altLang="en-US" sz="800" dirty="0">
                          <a:latin typeface="+mn-ea"/>
                        </a:rPr>
                        <a:t>예시</a:t>
                      </a:r>
                      <a:r>
                        <a:rPr lang="en-US" altLang="ko-KR" sz="800" dirty="0">
                          <a:latin typeface="+mn-ea"/>
                        </a:rPr>
                        <a:t>) 24</a:t>
                      </a:r>
                      <a:r>
                        <a:rPr lang="ko-KR" altLang="en-US" sz="800" dirty="0">
                          <a:latin typeface="+mn-ea"/>
                        </a:rPr>
                        <a:t>년 </a:t>
                      </a:r>
                      <a:r>
                        <a:rPr lang="en-US" altLang="ko-KR" sz="800" dirty="0">
                          <a:latin typeface="+mn-ea"/>
                        </a:rPr>
                        <a:t>1</a:t>
                      </a:r>
                      <a:r>
                        <a:rPr lang="ko-KR" altLang="en-US" sz="800" dirty="0">
                          <a:latin typeface="+mn-ea"/>
                        </a:rPr>
                        <a:t>차 시험 </a:t>
                      </a:r>
                      <a:r>
                        <a:rPr lang="ko-KR" altLang="en-US" sz="800" dirty="0" err="1">
                          <a:latin typeface="+mn-ea"/>
                        </a:rPr>
                        <a:t>필합</a:t>
                      </a:r>
                      <a:r>
                        <a:rPr lang="en-US" altLang="ko-KR" sz="800" dirty="0">
                          <a:latin typeface="+mn-ea"/>
                        </a:rPr>
                        <a:t>-</a:t>
                      </a:r>
                      <a:r>
                        <a:rPr lang="ko-KR" altLang="en-US" sz="800" dirty="0" err="1">
                          <a:latin typeface="+mn-ea"/>
                        </a:rPr>
                        <a:t>최합</a:t>
                      </a:r>
                      <a:r>
                        <a:rPr lang="en-US" altLang="ko-KR" sz="800" dirty="0">
                          <a:latin typeface="+mn-ea"/>
                        </a:rPr>
                        <a:t>-</a:t>
                      </a:r>
                      <a:r>
                        <a:rPr lang="ko-KR" altLang="en-US" sz="800" dirty="0">
                          <a:latin typeface="+mn-ea"/>
                        </a:rPr>
                        <a:t>중경까지 논스톱으로</a:t>
                      </a:r>
                      <a:r>
                        <a:rPr lang="en-US" altLang="ko-KR" sz="800" dirty="0">
                          <a:latin typeface="+mn-ea"/>
                        </a:rPr>
                        <a:t>! </a:t>
                      </a:r>
                      <a:r>
                        <a:rPr lang="ko-KR" altLang="en-US" sz="800" dirty="0">
                          <a:latin typeface="+mn-ea"/>
                        </a:rPr>
                        <a:t>합격 </a:t>
                      </a:r>
                      <a:r>
                        <a:rPr lang="ko-KR" altLang="en-US" sz="800" dirty="0" err="1">
                          <a:latin typeface="+mn-ea"/>
                        </a:rPr>
                        <a:t>ㄱㄱ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800" dirty="0">
                          <a:latin typeface="+mn-ea"/>
                        </a:rPr>
                        <a:t>글자제한</a:t>
                      </a:r>
                      <a:r>
                        <a:rPr lang="en-US" altLang="ko-KR" sz="800" dirty="0">
                          <a:latin typeface="+mn-ea"/>
                        </a:rPr>
                        <a:t>: 100</a:t>
                      </a:r>
                      <a:r>
                        <a:rPr lang="ko-KR" altLang="en-US" sz="800" dirty="0">
                          <a:latin typeface="+mn-ea"/>
                        </a:rPr>
                        <a:t>자</a:t>
                      </a:r>
                      <a:br>
                        <a:rPr lang="en-US" altLang="ko-KR" sz="800" dirty="0">
                          <a:latin typeface="+mn-ea"/>
                        </a:rPr>
                      </a:br>
                      <a:r>
                        <a:rPr lang="en-US" altLang="ko-KR" sz="800" dirty="0">
                          <a:latin typeface="+mn-ea"/>
                        </a:rPr>
                        <a:t>(100</a:t>
                      </a:r>
                      <a:r>
                        <a:rPr lang="ko-KR" altLang="en-US" sz="800" dirty="0">
                          <a:latin typeface="+mn-ea"/>
                        </a:rPr>
                        <a:t>자가 안 된다면 가능한 최대 글자수로</a:t>
                      </a:r>
                      <a:r>
                        <a:rPr lang="en-US" altLang="ko-KR" sz="800" dirty="0">
                          <a:latin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</a:rPr>
                        <a:t>부탁드립니다</a:t>
                      </a:r>
                      <a:r>
                        <a:rPr lang="en-US" altLang="ko-KR" sz="800" dirty="0">
                          <a:latin typeface="+mn-ea"/>
                        </a:rPr>
                        <a:t>.)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altLang="ko-KR" sz="800" dirty="0">
                          <a:latin typeface="+mn-ea"/>
                        </a:rPr>
                        <a:t>ID</a:t>
                      </a:r>
                      <a:r>
                        <a:rPr lang="ko-KR" altLang="en-US" sz="800" dirty="0">
                          <a:latin typeface="+mn-ea"/>
                        </a:rPr>
                        <a:t>당 </a:t>
                      </a:r>
                      <a:r>
                        <a:rPr lang="en-US" altLang="ko-KR" sz="800" dirty="0">
                          <a:latin typeface="+mn-ea"/>
                        </a:rPr>
                        <a:t>1</a:t>
                      </a:r>
                      <a:r>
                        <a:rPr lang="ko-KR" altLang="en-US" sz="800" dirty="0">
                          <a:latin typeface="+mn-ea"/>
                        </a:rPr>
                        <a:t>회 참여 가능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800" dirty="0">
                        <a:latin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80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dirty="0">
                          <a:latin typeface="+mn-ea"/>
                        </a:rPr>
                        <a:t>(</a:t>
                      </a:r>
                      <a:r>
                        <a:rPr lang="ko-KR" altLang="en-US" sz="800" dirty="0">
                          <a:latin typeface="+mn-ea"/>
                        </a:rPr>
                        <a:t>참고 이미지</a:t>
                      </a:r>
                      <a:r>
                        <a:rPr lang="en-US" altLang="ko-KR" sz="800" dirty="0">
                          <a:latin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>
                          <a:latin typeface="+mn-ea"/>
                        </a:rPr>
                        <a:t>참고 </a:t>
                      </a:r>
                      <a:r>
                        <a:rPr lang="en-US" altLang="ko-KR" sz="800" dirty="0">
                          <a:latin typeface="+mn-ea"/>
                        </a:rPr>
                        <a:t>URL</a:t>
                      </a: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https://sobang.conects.com/promotion/event/2023/firefighting_day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1550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+mn-ea"/>
                        </a:rPr>
                        <a:t>작성 완료하기 선택 시 하단 영역에 추가</a:t>
                      </a: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+mn-ea"/>
                        </a:rPr>
                        <a:t>한 줄에 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+mn-ea"/>
                        </a:rPr>
                        <a:t>개씩 정렬</a:t>
                      </a: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+mn-ea"/>
                        </a:rPr>
                        <a:t>각 영역 좌측 하단에 작성자 아이디 추가</a:t>
                      </a:r>
                      <a:br>
                        <a:rPr lang="en-US" altLang="ko-KR" sz="800" b="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+mn-ea"/>
                        </a:rPr>
                        <a:t>가능하다면 예시 이미지처럼 배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+mn-ea"/>
                        </a:rPr>
                        <a:t>현 형태로 부탁드립니다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+mn-ea"/>
                        </a:rPr>
                        <a:t>컬러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+mn-ea"/>
                        </a:rPr>
                        <a:t>: #6799FF (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+mn-ea"/>
                        </a:rPr>
                        <a:t>디자인과 너무 안 맞으면 변경하셔도 무방합니다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+mn-ea"/>
                        </a:rPr>
                        <a:t>.)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+mn-ea"/>
                        </a:rPr>
                        <a:t>예시 이미지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43686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6741C8-78EE-9B19-CFF3-33C258A505EC}"/>
              </a:ext>
            </a:extLst>
          </p:cNvPr>
          <p:cNvSpPr/>
          <p:nvPr/>
        </p:nvSpPr>
        <p:spPr>
          <a:xfrm>
            <a:off x="189470" y="255373"/>
            <a:ext cx="8954530" cy="644151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4875AB-1E65-1E74-AD87-F3ABA2C22151}"/>
              </a:ext>
            </a:extLst>
          </p:cNvPr>
          <p:cNvSpPr/>
          <p:nvPr/>
        </p:nvSpPr>
        <p:spPr>
          <a:xfrm>
            <a:off x="189468" y="1445873"/>
            <a:ext cx="8954531" cy="2434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작성 영역</a:t>
            </a:r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) 24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차 시험 </a:t>
            </a:r>
            <a:r>
              <a:rPr lang="ko-KR" altLang="en-US" dirty="0" err="1"/>
              <a:t>필합</a:t>
            </a:r>
            <a:r>
              <a:rPr lang="en-US" altLang="ko-KR" dirty="0"/>
              <a:t>-</a:t>
            </a:r>
            <a:r>
              <a:rPr lang="ko-KR" altLang="en-US" dirty="0" err="1"/>
              <a:t>최합</a:t>
            </a:r>
            <a:r>
              <a:rPr lang="en-US" altLang="ko-KR" dirty="0"/>
              <a:t>-</a:t>
            </a:r>
            <a:r>
              <a:rPr lang="ko-KR" altLang="en-US" dirty="0"/>
              <a:t>중경까지 논스톱으로</a:t>
            </a:r>
            <a:r>
              <a:rPr lang="en-US" altLang="ko-KR" dirty="0"/>
              <a:t>! </a:t>
            </a:r>
            <a:r>
              <a:rPr lang="ko-KR" altLang="en-US" dirty="0"/>
              <a:t>합격 </a:t>
            </a:r>
            <a:r>
              <a:rPr lang="ko-KR" altLang="en-US" dirty="0" err="1"/>
              <a:t>ㄱㄱ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16C659-1401-DF1B-C81F-828578CD2CD3}"/>
              </a:ext>
            </a:extLst>
          </p:cNvPr>
          <p:cNvSpPr/>
          <p:nvPr/>
        </p:nvSpPr>
        <p:spPr>
          <a:xfrm>
            <a:off x="2850141" y="4002552"/>
            <a:ext cx="3633185" cy="4577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 완료하기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F3212-919E-3BE7-8A84-6EB8F475E9B5}"/>
              </a:ext>
            </a:extLst>
          </p:cNvPr>
          <p:cNvSpPr txBox="1"/>
          <p:nvPr/>
        </p:nvSpPr>
        <p:spPr>
          <a:xfrm>
            <a:off x="720483" y="217443"/>
            <a:ext cx="8327300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/>
              <a:t>반드시 이루어질 여러분의 꿈과 목표를 </a:t>
            </a:r>
            <a:endParaRPr lang="en-US" altLang="ko-KR" sz="2400" b="1" i="1" dirty="0"/>
          </a:p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미래인재</a:t>
            </a:r>
            <a:r>
              <a:rPr lang="en-US" altLang="ko-KR" sz="2400" b="1" i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ko-KR" altLang="en-US" sz="2400" b="1" i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신광은 교수님</a:t>
            </a:r>
            <a:r>
              <a:rPr lang="ko-KR" altLang="en-US" sz="2400" b="1" i="1" dirty="0"/>
              <a:t>이</a:t>
            </a:r>
            <a:r>
              <a:rPr lang="en-US" altLang="ko-KR" sz="2400" b="1" i="1" dirty="0"/>
              <a:t> </a:t>
            </a:r>
            <a:r>
              <a:rPr lang="ko-KR" altLang="en-US" sz="2400" b="1" i="1" dirty="0"/>
              <a:t>언제나 응원합니다</a:t>
            </a:r>
            <a:r>
              <a:rPr lang="en-US" altLang="ko-KR" sz="2400" b="1" i="1" dirty="0"/>
              <a:t>!</a:t>
            </a:r>
            <a:endParaRPr lang="ko-KR" altLang="en-US" sz="2400" b="1" i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A96381-4EA6-ABB2-2B24-E1316BB0784C}"/>
              </a:ext>
            </a:extLst>
          </p:cNvPr>
          <p:cNvSpPr/>
          <p:nvPr/>
        </p:nvSpPr>
        <p:spPr>
          <a:xfrm>
            <a:off x="340684" y="4707940"/>
            <a:ext cx="2553240" cy="1301238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내년에 합격하고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결혼한다</a:t>
            </a:r>
            <a:r>
              <a:rPr lang="en-US" altLang="ko-KR" sz="1100" dirty="0"/>
              <a:t>!</a:t>
            </a:r>
          </a:p>
          <a:p>
            <a:pPr algn="ctr"/>
            <a:r>
              <a:rPr lang="en-US" altLang="ko-KR" sz="1100" dirty="0"/>
              <a:t>-</a:t>
            </a:r>
            <a:r>
              <a:rPr lang="ko-KR" altLang="en-US" sz="1100" dirty="0"/>
              <a:t>정</a:t>
            </a:r>
            <a:r>
              <a:rPr lang="en-US" altLang="ko-KR" sz="1100" dirty="0"/>
              <a:t>*</a:t>
            </a:r>
            <a:r>
              <a:rPr lang="ko-KR" altLang="en-US" sz="1100" dirty="0"/>
              <a:t>헌</a:t>
            </a:r>
            <a:r>
              <a:rPr lang="en-US" altLang="ko-KR" sz="1100" dirty="0"/>
              <a:t>-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6848D1-5731-EE3D-AED5-6BF6FFF2F05E}"/>
              </a:ext>
            </a:extLst>
          </p:cNvPr>
          <p:cNvSpPr/>
          <p:nvPr/>
        </p:nvSpPr>
        <p:spPr>
          <a:xfrm>
            <a:off x="2650175" y="6148981"/>
            <a:ext cx="307731" cy="316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45080-7AFC-1AE1-4267-A03412F9FAEA}"/>
              </a:ext>
            </a:extLst>
          </p:cNvPr>
          <p:cNvSpPr/>
          <p:nvPr/>
        </p:nvSpPr>
        <p:spPr>
          <a:xfrm>
            <a:off x="3072207" y="6148981"/>
            <a:ext cx="307731" cy="316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4D75B-9E41-5068-91A1-9C9346306547}"/>
              </a:ext>
            </a:extLst>
          </p:cNvPr>
          <p:cNvSpPr/>
          <p:nvPr/>
        </p:nvSpPr>
        <p:spPr>
          <a:xfrm>
            <a:off x="3494239" y="6148981"/>
            <a:ext cx="307731" cy="316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411005-1BCD-0776-F4BE-959655B6F9EF}"/>
              </a:ext>
            </a:extLst>
          </p:cNvPr>
          <p:cNvSpPr/>
          <p:nvPr/>
        </p:nvSpPr>
        <p:spPr>
          <a:xfrm>
            <a:off x="3916271" y="6148981"/>
            <a:ext cx="307731" cy="316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4D4772-17E6-F4AD-A085-25BC19902940}"/>
              </a:ext>
            </a:extLst>
          </p:cNvPr>
          <p:cNvSpPr/>
          <p:nvPr/>
        </p:nvSpPr>
        <p:spPr>
          <a:xfrm>
            <a:off x="4338303" y="6148981"/>
            <a:ext cx="307731" cy="316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EC3F64-AE14-E5A8-A24B-7DC65A1E1442}"/>
              </a:ext>
            </a:extLst>
          </p:cNvPr>
          <p:cNvSpPr/>
          <p:nvPr/>
        </p:nvSpPr>
        <p:spPr>
          <a:xfrm>
            <a:off x="4760335" y="6148981"/>
            <a:ext cx="307731" cy="316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5CA757-5415-5E5D-5B2A-4C95DB840205}"/>
              </a:ext>
            </a:extLst>
          </p:cNvPr>
          <p:cNvSpPr/>
          <p:nvPr/>
        </p:nvSpPr>
        <p:spPr>
          <a:xfrm>
            <a:off x="5182367" y="6148981"/>
            <a:ext cx="307731" cy="316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1FF2F0-6DBA-171D-7835-EDF29150D534}"/>
              </a:ext>
            </a:extLst>
          </p:cNvPr>
          <p:cNvSpPr/>
          <p:nvPr/>
        </p:nvSpPr>
        <p:spPr>
          <a:xfrm>
            <a:off x="5604399" y="6148981"/>
            <a:ext cx="307731" cy="316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8502DE-AFF5-D1D3-BB60-5B9F00D3F55A}"/>
              </a:ext>
            </a:extLst>
          </p:cNvPr>
          <p:cNvSpPr/>
          <p:nvPr/>
        </p:nvSpPr>
        <p:spPr>
          <a:xfrm>
            <a:off x="6026431" y="6148981"/>
            <a:ext cx="307731" cy="316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F8B786-0310-04E2-638E-60C0B3E8C43D}"/>
              </a:ext>
            </a:extLst>
          </p:cNvPr>
          <p:cNvSpPr/>
          <p:nvPr/>
        </p:nvSpPr>
        <p:spPr>
          <a:xfrm>
            <a:off x="6448463" y="6148981"/>
            <a:ext cx="307731" cy="316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521FB5-B1D1-8527-0C2E-BB9B342BA214}"/>
              </a:ext>
            </a:extLst>
          </p:cNvPr>
          <p:cNvSpPr/>
          <p:nvPr/>
        </p:nvSpPr>
        <p:spPr>
          <a:xfrm rot="10800000">
            <a:off x="6927646" y="6148980"/>
            <a:ext cx="307731" cy="316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C39112-5F37-CCF2-08D9-379B22F528BB}"/>
              </a:ext>
            </a:extLst>
          </p:cNvPr>
          <p:cNvSpPr/>
          <p:nvPr/>
        </p:nvSpPr>
        <p:spPr>
          <a:xfrm>
            <a:off x="-32975" y="1346406"/>
            <a:ext cx="444884" cy="3956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7E81B85-A011-8408-C29E-19E3E8008596}"/>
              </a:ext>
            </a:extLst>
          </p:cNvPr>
          <p:cNvSpPr/>
          <p:nvPr/>
        </p:nvSpPr>
        <p:spPr>
          <a:xfrm>
            <a:off x="2590027" y="3902191"/>
            <a:ext cx="444884" cy="3956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BFDE3E-C8AB-5C5F-6D1F-B80E25E16DD7}"/>
              </a:ext>
            </a:extLst>
          </p:cNvPr>
          <p:cNvSpPr txBox="1"/>
          <p:nvPr/>
        </p:nvSpPr>
        <p:spPr>
          <a:xfrm>
            <a:off x="8493507" y="352355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0/100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9919FA9-98B8-BC74-7D2A-37ED4C95C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4"/>
          <a:stretch/>
        </p:blipFill>
        <p:spPr>
          <a:xfrm>
            <a:off x="9886950" y="1924136"/>
            <a:ext cx="2267005" cy="552363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5E2467-1348-0B6E-5F0E-8F129A72B8A8}"/>
              </a:ext>
            </a:extLst>
          </p:cNvPr>
          <p:cNvSpPr/>
          <p:nvPr/>
        </p:nvSpPr>
        <p:spPr>
          <a:xfrm>
            <a:off x="142447" y="4517660"/>
            <a:ext cx="444884" cy="3956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7F7316E-2811-C762-A11E-CC01F9E0E5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884"/>
          <a:stretch/>
        </p:blipFill>
        <p:spPr>
          <a:xfrm>
            <a:off x="9842740" y="4422271"/>
            <a:ext cx="2316319" cy="7431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78EC7FF-1D07-1338-0A59-D9A694C3CE03}"/>
              </a:ext>
            </a:extLst>
          </p:cNvPr>
          <p:cNvSpPr txBox="1"/>
          <p:nvPr/>
        </p:nvSpPr>
        <p:spPr>
          <a:xfrm>
            <a:off x="91386" y="51742"/>
            <a:ext cx="47481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93C905-7158-B6FE-6EC3-52023833CD21}"/>
              </a:ext>
            </a:extLst>
          </p:cNvPr>
          <p:cNvSpPr txBox="1"/>
          <p:nvPr/>
        </p:nvSpPr>
        <p:spPr>
          <a:xfrm>
            <a:off x="686135" y="1130448"/>
            <a:ext cx="2207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Section5</a:t>
            </a:r>
            <a:endParaRPr lang="ko-KR" altLang="en-US" sz="3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EEEB95-794A-AACC-EA14-CF2E2032AEB9}"/>
              </a:ext>
            </a:extLst>
          </p:cNvPr>
          <p:cNvSpPr txBox="1"/>
          <p:nvPr/>
        </p:nvSpPr>
        <p:spPr>
          <a:xfrm>
            <a:off x="239001" y="3871329"/>
            <a:ext cx="2207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Section6</a:t>
            </a:r>
            <a:endParaRPr lang="ko-KR" altLang="en-US" sz="3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24BBFB-30E3-399C-811A-EF0FB49EE1D7}"/>
              </a:ext>
            </a:extLst>
          </p:cNvPr>
          <p:cNvSpPr/>
          <p:nvPr/>
        </p:nvSpPr>
        <p:spPr>
          <a:xfrm>
            <a:off x="2979840" y="4719872"/>
            <a:ext cx="2553240" cy="1301238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내년에 합격하고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결혼한다</a:t>
            </a:r>
            <a:r>
              <a:rPr lang="en-US" altLang="ko-KR" sz="1100" dirty="0"/>
              <a:t>!</a:t>
            </a:r>
          </a:p>
          <a:p>
            <a:pPr algn="ctr"/>
            <a:r>
              <a:rPr lang="en-US" altLang="ko-KR" sz="1100" dirty="0"/>
              <a:t>-</a:t>
            </a:r>
            <a:r>
              <a:rPr lang="ko-KR" altLang="en-US" sz="1100" dirty="0"/>
              <a:t>정</a:t>
            </a:r>
            <a:r>
              <a:rPr lang="en-US" altLang="ko-KR" sz="1100" dirty="0"/>
              <a:t>*</a:t>
            </a:r>
            <a:r>
              <a:rPr lang="ko-KR" altLang="en-US" sz="1100" dirty="0"/>
              <a:t>헌</a:t>
            </a:r>
            <a:r>
              <a:rPr lang="en-US" altLang="ko-KR" sz="1100" dirty="0"/>
              <a:t>-</a:t>
            </a:r>
            <a:endParaRPr lang="ko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CCC648-3D4D-2702-EC82-8E9C8F65D09E}"/>
              </a:ext>
            </a:extLst>
          </p:cNvPr>
          <p:cNvSpPr/>
          <p:nvPr/>
        </p:nvSpPr>
        <p:spPr>
          <a:xfrm>
            <a:off x="5627680" y="4720422"/>
            <a:ext cx="2553240" cy="1301238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내년에 합격하고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결혼한다</a:t>
            </a:r>
            <a:r>
              <a:rPr lang="en-US" altLang="ko-KR" sz="1100" dirty="0"/>
              <a:t>!</a:t>
            </a:r>
          </a:p>
          <a:p>
            <a:pPr algn="ctr"/>
            <a:r>
              <a:rPr lang="en-US" altLang="ko-KR" sz="1100" dirty="0"/>
              <a:t>-</a:t>
            </a:r>
            <a:r>
              <a:rPr lang="ko-KR" altLang="en-US" sz="1100" dirty="0"/>
              <a:t>정</a:t>
            </a:r>
            <a:r>
              <a:rPr lang="en-US" altLang="ko-KR" sz="1100" dirty="0"/>
              <a:t>*</a:t>
            </a:r>
            <a:r>
              <a:rPr lang="ko-KR" altLang="en-US" sz="1100" dirty="0"/>
              <a:t>헌</a:t>
            </a:r>
            <a:r>
              <a:rPr lang="en-US" altLang="ko-KR" sz="1100" dirty="0"/>
              <a:t>-</a:t>
            </a:r>
            <a:endParaRPr lang="ko-KR" altLang="en-US" sz="11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46722B1-11FA-9E19-A360-01DD5E9222BC}"/>
              </a:ext>
            </a:extLst>
          </p:cNvPr>
          <p:cNvSpPr/>
          <p:nvPr/>
        </p:nvSpPr>
        <p:spPr>
          <a:xfrm>
            <a:off x="8257996" y="4707940"/>
            <a:ext cx="2553240" cy="1301238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내년에 합격하고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결혼한다</a:t>
            </a:r>
            <a:r>
              <a:rPr lang="en-US" altLang="ko-KR" sz="1100" dirty="0"/>
              <a:t>!</a:t>
            </a:r>
          </a:p>
          <a:p>
            <a:pPr algn="ctr"/>
            <a:r>
              <a:rPr lang="en-US" altLang="ko-KR" sz="1100" dirty="0"/>
              <a:t>-</a:t>
            </a:r>
            <a:r>
              <a:rPr lang="ko-KR" altLang="en-US" sz="1100" dirty="0"/>
              <a:t>정</a:t>
            </a:r>
            <a:r>
              <a:rPr lang="en-US" altLang="ko-KR" sz="1100" dirty="0"/>
              <a:t>*</a:t>
            </a:r>
            <a:r>
              <a:rPr lang="ko-KR" altLang="en-US" sz="1100" dirty="0"/>
              <a:t>헌</a:t>
            </a:r>
            <a:r>
              <a:rPr lang="en-US" altLang="ko-KR" sz="1100" dirty="0"/>
              <a:t>-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4040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7</a:t>
            </a:fld>
            <a:endParaRPr lang="ko-KR" altLang="en-US" dirty="0"/>
          </a:p>
        </p:txBody>
      </p:sp>
      <p:graphicFrame>
        <p:nvGraphicFramePr>
          <p:cNvPr id="33" name="Group 87">
            <a:extLst>
              <a:ext uri="{FF2B5EF4-FFF2-40B4-BE49-F238E27FC236}">
                <a16:creationId xmlns:a16="http://schemas.microsoft.com/office/drawing/2014/main" id="{3A424C87-CEAA-CF9D-0995-13B63C63D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740522"/>
              </p:ext>
            </p:extLst>
          </p:nvPr>
        </p:nvGraphicFramePr>
        <p:xfrm>
          <a:off x="9430473" y="1"/>
          <a:ext cx="2761527" cy="5637332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en-US" altLang="ko-KR" sz="800" dirty="0">
                          <a:latin typeface="+mn-ea"/>
                        </a:rPr>
                        <a:t>*</a:t>
                      </a:r>
                      <a:r>
                        <a:rPr lang="ko-KR" altLang="en-US" sz="800" dirty="0">
                          <a:latin typeface="+mn-ea"/>
                        </a:rPr>
                        <a:t>텍스트 </a:t>
                      </a:r>
                      <a:r>
                        <a:rPr lang="ko-KR" altLang="en-US" sz="800" dirty="0" err="1">
                          <a:latin typeface="+mn-ea"/>
                        </a:rPr>
                        <a:t>입력창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800" dirty="0">
                          <a:latin typeface="+mn-ea"/>
                        </a:rPr>
                        <a:t>텍스트 입력 전 선택 시 문구</a:t>
                      </a:r>
                      <a:r>
                        <a:rPr lang="en-US" altLang="ko-KR" sz="800" dirty="0">
                          <a:latin typeface="+mn-ea"/>
                        </a:rPr>
                        <a:t>:</a:t>
                      </a:r>
                      <a:br>
                        <a:rPr lang="en-US" altLang="ko-KR" sz="800" dirty="0">
                          <a:latin typeface="+mn-ea"/>
                        </a:rPr>
                      </a:br>
                      <a:r>
                        <a:rPr lang="ko-KR" altLang="en-US" sz="800" dirty="0">
                          <a:latin typeface="+mn-ea"/>
                        </a:rPr>
                        <a:t>예시</a:t>
                      </a:r>
                      <a:r>
                        <a:rPr lang="en-US" altLang="ko-KR" sz="800" dirty="0">
                          <a:latin typeface="+mn-ea"/>
                        </a:rPr>
                        <a:t>) 24</a:t>
                      </a:r>
                      <a:r>
                        <a:rPr lang="ko-KR" altLang="en-US" sz="800" dirty="0">
                          <a:latin typeface="+mn-ea"/>
                        </a:rPr>
                        <a:t>년 </a:t>
                      </a:r>
                      <a:r>
                        <a:rPr lang="en-US" altLang="ko-KR" sz="800" dirty="0">
                          <a:latin typeface="+mn-ea"/>
                        </a:rPr>
                        <a:t>1</a:t>
                      </a:r>
                      <a:r>
                        <a:rPr lang="ko-KR" altLang="en-US" sz="800" dirty="0">
                          <a:latin typeface="+mn-ea"/>
                        </a:rPr>
                        <a:t>차 시험 </a:t>
                      </a:r>
                      <a:r>
                        <a:rPr lang="ko-KR" altLang="en-US" sz="800" dirty="0" err="1">
                          <a:latin typeface="+mn-ea"/>
                        </a:rPr>
                        <a:t>필합</a:t>
                      </a:r>
                      <a:r>
                        <a:rPr lang="en-US" altLang="ko-KR" sz="800" dirty="0">
                          <a:latin typeface="+mn-ea"/>
                        </a:rPr>
                        <a:t>-</a:t>
                      </a:r>
                      <a:r>
                        <a:rPr lang="ko-KR" altLang="en-US" sz="800" dirty="0" err="1">
                          <a:latin typeface="+mn-ea"/>
                        </a:rPr>
                        <a:t>최합</a:t>
                      </a:r>
                      <a:r>
                        <a:rPr lang="en-US" altLang="ko-KR" sz="800" dirty="0">
                          <a:latin typeface="+mn-ea"/>
                        </a:rPr>
                        <a:t>-</a:t>
                      </a:r>
                      <a:r>
                        <a:rPr lang="ko-KR" altLang="en-US" sz="800" dirty="0">
                          <a:latin typeface="+mn-ea"/>
                        </a:rPr>
                        <a:t>중경까지 논스톱으로</a:t>
                      </a:r>
                      <a:r>
                        <a:rPr lang="en-US" altLang="ko-KR" sz="800" dirty="0">
                          <a:latin typeface="+mn-ea"/>
                        </a:rPr>
                        <a:t>! </a:t>
                      </a:r>
                      <a:r>
                        <a:rPr lang="ko-KR" altLang="en-US" sz="800" dirty="0">
                          <a:latin typeface="+mn-ea"/>
                        </a:rPr>
                        <a:t>합격 </a:t>
                      </a:r>
                      <a:r>
                        <a:rPr lang="ko-KR" altLang="en-US" sz="800" dirty="0" err="1">
                          <a:latin typeface="+mn-ea"/>
                        </a:rPr>
                        <a:t>ㄱㄱ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800" dirty="0">
                          <a:latin typeface="+mn-ea"/>
                        </a:rPr>
                        <a:t>글자제한</a:t>
                      </a:r>
                      <a:r>
                        <a:rPr lang="en-US" altLang="ko-KR" sz="800" dirty="0">
                          <a:latin typeface="+mn-ea"/>
                        </a:rPr>
                        <a:t>: 100</a:t>
                      </a:r>
                      <a:r>
                        <a:rPr lang="ko-KR" altLang="en-US" sz="800" dirty="0">
                          <a:latin typeface="+mn-ea"/>
                        </a:rPr>
                        <a:t>자</a:t>
                      </a:r>
                      <a:br>
                        <a:rPr lang="en-US" altLang="ko-KR" sz="800" dirty="0">
                          <a:latin typeface="+mn-ea"/>
                        </a:rPr>
                      </a:br>
                      <a:r>
                        <a:rPr lang="en-US" altLang="ko-KR" sz="800" dirty="0">
                          <a:latin typeface="+mn-ea"/>
                        </a:rPr>
                        <a:t>(100</a:t>
                      </a:r>
                      <a:r>
                        <a:rPr lang="ko-KR" altLang="en-US" sz="800" dirty="0">
                          <a:latin typeface="+mn-ea"/>
                        </a:rPr>
                        <a:t>자가 안 된다면 가능한 최대 글자수로</a:t>
                      </a:r>
                      <a:r>
                        <a:rPr lang="en-US" altLang="ko-KR" sz="800" dirty="0">
                          <a:latin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</a:rPr>
                        <a:t>부탁드립니다</a:t>
                      </a:r>
                      <a:r>
                        <a:rPr lang="en-US" altLang="ko-KR" sz="800" dirty="0">
                          <a:latin typeface="+mn-ea"/>
                        </a:rPr>
                        <a:t>.)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altLang="ko-KR" sz="800" dirty="0">
                          <a:latin typeface="+mn-ea"/>
                        </a:rPr>
                        <a:t>ID</a:t>
                      </a:r>
                      <a:r>
                        <a:rPr lang="ko-KR" altLang="en-US" sz="800" dirty="0">
                          <a:latin typeface="+mn-ea"/>
                        </a:rPr>
                        <a:t>당 </a:t>
                      </a:r>
                      <a:r>
                        <a:rPr lang="en-US" altLang="ko-KR" sz="800" dirty="0">
                          <a:latin typeface="+mn-ea"/>
                        </a:rPr>
                        <a:t>1</a:t>
                      </a:r>
                      <a:r>
                        <a:rPr lang="ko-KR" altLang="en-US" sz="800" dirty="0">
                          <a:latin typeface="+mn-ea"/>
                        </a:rPr>
                        <a:t>회 참여 가능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800" dirty="0">
                        <a:latin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80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dirty="0">
                          <a:latin typeface="+mn-ea"/>
                        </a:rPr>
                        <a:t>(</a:t>
                      </a:r>
                      <a:r>
                        <a:rPr lang="ko-KR" altLang="en-US" sz="800" dirty="0">
                          <a:latin typeface="+mn-ea"/>
                        </a:rPr>
                        <a:t>참고 이미지</a:t>
                      </a:r>
                      <a:r>
                        <a:rPr lang="en-US" altLang="ko-KR" sz="800" dirty="0">
                          <a:latin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>
                          <a:latin typeface="+mn-ea"/>
                        </a:rPr>
                        <a:t>참고 </a:t>
                      </a:r>
                      <a:r>
                        <a:rPr lang="en-US" altLang="ko-KR" sz="800" dirty="0">
                          <a:latin typeface="+mn-ea"/>
                        </a:rPr>
                        <a:t>URL</a:t>
                      </a: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https://sobang.conects.com/promotion/event/2023/firefighting_day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1550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+mn-ea"/>
                        </a:rPr>
                        <a:t>작성 완료하기 선택 시 하단 영역에 추가</a:t>
                      </a: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+mn-ea"/>
                        </a:rPr>
                        <a:t>한 줄에 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+mn-ea"/>
                        </a:rPr>
                        <a:t>개씩 정렬</a:t>
                      </a: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+mn-ea"/>
                        </a:rPr>
                        <a:t>각 영역 좌측 하단에 작성자 아이디 추가</a:t>
                      </a:r>
                      <a:br>
                        <a:rPr lang="en-US" altLang="ko-KR" sz="800" b="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+mn-ea"/>
                        </a:rPr>
                        <a:t>가능하다면 예시 이미지처럼 배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+mn-ea"/>
                        </a:rPr>
                        <a:t>현 형태로 부탁드립니다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+mn-ea"/>
                        </a:rPr>
                        <a:t>컬러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+mn-ea"/>
                        </a:rPr>
                        <a:t>: #6799FF (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+mn-ea"/>
                        </a:rPr>
                        <a:t>디자인과 너무 안 맞으면 변경하셔도 무방합니다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+mn-ea"/>
                        </a:rPr>
                        <a:t>.)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+mn-ea"/>
                        </a:rPr>
                        <a:t>예시 이미지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436869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09919FA9-98B8-BC74-7D2A-37ED4C95C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4"/>
          <a:stretch/>
        </p:blipFill>
        <p:spPr>
          <a:xfrm>
            <a:off x="9886950" y="1924136"/>
            <a:ext cx="2267005" cy="55236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07F7316E-2811-C762-A11E-CC01F9E0E5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884"/>
          <a:stretch/>
        </p:blipFill>
        <p:spPr>
          <a:xfrm>
            <a:off x="9842740" y="4422271"/>
            <a:ext cx="2316319" cy="743132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827BD5-7B13-B5A7-EF35-2BEF9CA7438A}"/>
              </a:ext>
            </a:extLst>
          </p:cNvPr>
          <p:cNvSpPr/>
          <p:nvPr/>
        </p:nvSpPr>
        <p:spPr>
          <a:xfrm>
            <a:off x="1765721" y="116034"/>
            <a:ext cx="5784610" cy="669343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CE4385-8032-64C1-B8E2-DB7E817FB16C}"/>
              </a:ext>
            </a:extLst>
          </p:cNvPr>
          <p:cNvSpPr txBox="1"/>
          <p:nvPr/>
        </p:nvSpPr>
        <p:spPr>
          <a:xfrm>
            <a:off x="35280" y="51742"/>
            <a:ext cx="58702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MO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821A1-D60A-B590-2C48-A28E1568B100}"/>
              </a:ext>
            </a:extLst>
          </p:cNvPr>
          <p:cNvSpPr txBox="1"/>
          <p:nvPr/>
        </p:nvSpPr>
        <p:spPr>
          <a:xfrm>
            <a:off x="1814197" y="290585"/>
            <a:ext cx="5687658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i="1" dirty="0"/>
              <a:t>반드시 이루어질 여러분의 꿈과 목표를 </a:t>
            </a:r>
            <a:endParaRPr lang="en-US" altLang="ko-KR" sz="2000" b="1" i="1" dirty="0"/>
          </a:p>
          <a:p>
            <a:pPr algn="ctr">
              <a:lnSpc>
                <a:spcPct val="150000"/>
              </a:lnSpc>
            </a:pPr>
            <a:r>
              <a:rPr lang="ko-KR" altLang="en-US" sz="2000" b="1" i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미래인재</a:t>
            </a:r>
            <a:r>
              <a:rPr lang="en-US" altLang="ko-KR" sz="2000" b="1" i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ko-KR" altLang="en-US" sz="2000" b="1" i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신광은 교수님</a:t>
            </a:r>
            <a:r>
              <a:rPr lang="ko-KR" altLang="en-US" sz="2000" b="1" i="1" dirty="0"/>
              <a:t>이</a:t>
            </a:r>
            <a:r>
              <a:rPr lang="en-US" altLang="ko-KR" sz="2000" b="1" i="1" dirty="0"/>
              <a:t> </a:t>
            </a:r>
            <a:r>
              <a:rPr lang="ko-KR" altLang="en-US" sz="2000" b="1" i="1" dirty="0"/>
              <a:t>언제나 응원합니다</a:t>
            </a:r>
            <a:r>
              <a:rPr lang="en-US" altLang="ko-KR" sz="2000" b="1" i="1" dirty="0"/>
              <a:t>!</a:t>
            </a:r>
            <a:endParaRPr lang="ko-KR" altLang="en-US" sz="2000" b="1" i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63E1077-240C-3069-3C42-231B5A938641}"/>
              </a:ext>
            </a:extLst>
          </p:cNvPr>
          <p:cNvSpPr/>
          <p:nvPr/>
        </p:nvSpPr>
        <p:spPr>
          <a:xfrm>
            <a:off x="1800557" y="1418758"/>
            <a:ext cx="5736134" cy="2434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작성 영역</a:t>
            </a:r>
            <a:endParaRPr lang="en-US" altLang="ko-KR" sz="2800" b="1" dirty="0"/>
          </a:p>
          <a:p>
            <a:pPr algn="ctr"/>
            <a:endParaRPr lang="en-US" altLang="ko-KR" sz="1600" dirty="0"/>
          </a:p>
          <a:p>
            <a:r>
              <a:rPr lang="ko-KR" altLang="en-US" sz="1400" dirty="0"/>
              <a:t>예시</a:t>
            </a:r>
            <a:r>
              <a:rPr lang="en-US" altLang="ko-KR" sz="1400" dirty="0"/>
              <a:t>) 24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차 시험 </a:t>
            </a:r>
            <a:r>
              <a:rPr lang="ko-KR" altLang="en-US" sz="1400" dirty="0" err="1"/>
              <a:t>필합</a:t>
            </a:r>
            <a:r>
              <a:rPr lang="en-US" altLang="ko-KR" sz="1400" dirty="0"/>
              <a:t>-</a:t>
            </a:r>
            <a:r>
              <a:rPr lang="ko-KR" altLang="en-US" sz="1400" dirty="0" err="1"/>
              <a:t>최합</a:t>
            </a:r>
            <a:r>
              <a:rPr lang="en-US" altLang="ko-KR" sz="1400" dirty="0"/>
              <a:t>-</a:t>
            </a:r>
            <a:r>
              <a:rPr lang="ko-KR" altLang="en-US" sz="1400" dirty="0"/>
              <a:t>중경까지 논스톱으로</a:t>
            </a:r>
            <a:r>
              <a:rPr lang="en-US" altLang="ko-KR" sz="1400" dirty="0"/>
              <a:t>! </a:t>
            </a:r>
            <a:r>
              <a:rPr lang="ko-KR" altLang="en-US" sz="1400" dirty="0"/>
              <a:t>합격 </a:t>
            </a:r>
            <a:r>
              <a:rPr lang="ko-KR" altLang="en-US" sz="1400" dirty="0" err="1"/>
              <a:t>ㄱㄱ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901579-340B-11B5-2166-258C64DFFEDA}"/>
              </a:ext>
            </a:extLst>
          </p:cNvPr>
          <p:cNvSpPr txBox="1"/>
          <p:nvPr/>
        </p:nvSpPr>
        <p:spPr>
          <a:xfrm>
            <a:off x="6883948" y="354503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0/100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84699E4-9EAB-30C9-A025-358B16D26672}"/>
              </a:ext>
            </a:extLst>
          </p:cNvPr>
          <p:cNvSpPr/>
          <p:nvPr/>
        </p:nvSpPr>
        <p:spPr>
          <a:xfrm>
            <a:off x="3821170" y="3982592"/>
            <a:ext cx="1694907" cy="34393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작성 완료하기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ED51E83-DB6F-127F-5AD2-9D73267A933A}"/>
              </a:ext>
            </a:extLst>
          </p:cNvPr>
          <p:cNvSpPr/>
          <p:nvPr/>
        </p:nvSpPr>
        <p:spPr>
          <a:xfrm>
            <a:off x="2411343" y="4494108"/>
            <a:ext cx="2193577" cy="1486663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내년에 합격하고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결혼한다</a:t>
            </a:r>
            <a:r>
              <a:rPr lang="en-US" altLang="ko-KR" sz="1100" dirty="0"/>
              <a:t>!</a:t>
            </a:r>
          </a:p>
          <a:p>
            <a:pPr algn="ctr"/>
            <a:r>
              <a:rPr lang="en-US" altLang="ko-KR" sz="1100" dirty="0"/>
              <a:t>-</a:t>
            </a:r>
            <a:r>
              <a:rPr lang="ko-KR" altLang="en-US" sz="1100" dirty="0"/>
              <a:t>정</a:t>
            </a:r>
            <a:r>
              <a:rPr lang="en-US" altLang="ko-KR" sz="1100" dirty="0"/>
              <a:t>*</a:t>
            </a:r>
            <a:r>
              <a:rPr lang="ko-KR" altLang="en-US" sz="1100" dirty="0"/>
              <a:t>헌</a:t>
            </a:r>
            <a:r>
              <a:rPr lang="en-US" altLang="ko-KR" sz="1100" dirty="0"/>
              <a:t>-</a:t>
            </a:r>
            <a:endParaRPr lang="ko-KR" altLang="en-US" sz="11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A2DF742-FBD3-769C-FE8C-1DA695471903}"/>
              </a:ext>
            </a:extLst>
          </p:cNvPr>
          <p:cNvSpPr/>
          <p:nvPr/>
        </p:nvSpPr>
        <p:spPr>
          <a:xfrm>
            <a:off x="2412013" y="6148981"/>
            <a:ext cx="307731" cy="316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05EEAF2-974A-C962-AFB7-FF6C535FCBB7}"/>
              </a:ext>
            </a:extLst>
          </p:cNvPr>
          <p:cNvSpPr/>
          <p:nvPr/>
        </p:nvSpPr>
        <p:spPr>
          <a:xfrm>
            <a:off x="2834045" y="6148981"/>
            <a:ext cx="307731" cy="316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8FBF152-70C4-E771-70C8-EDD9EE05B536}"/>
              </a:ext>
            </a:extLst>
          </p:cNvPr>
          <p:cNvSpPr/>
          <p:nvPr/>
        </p:nvSpPr>
        <p:spPr>
          <a:xfrm>
            <a:off x="3256077" y="6148981"/>
            <a:ext cx="307731" cy="316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2B5E968-E87B-C955-9F5F-FD3F9596AC19}"/>
              </a:ext>
            </a:extLst>
          </p:cNvPr>
          <p:cNvSpPr/>
          <p:nvPr/>
        </p:nvSpPr>
        <p:spPr>
          <a:xfrm>
            <a:off x="3678109" y="6148981"/>
            <a:ext cx="307731" cy="316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FC5BADE-BD73-8E0A-2CA2-3ED9DA4D16CE}"/>
              </a:ext>
            </a:extLst>
          </p:cNvPr>
          <p:cNvSpPr/>
          <p:nvPr/>
        </p:nvSpPr>
        <p:spPr>
          <a:xfrm>
            <a:off x="4100141" y="6148981"/>
            <a:ext cx="307731" cy="316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83FCB7F-EDA5-D7C4-F167-2E6EF6B98F27}"/>
              </a:ext>
            </a:extLst>
          </p:cNvPr>
          <p:cNvSpPr/>
          <p:nvPr/>
        </p:nvSpPr>
        <p:spPr>
          <a:xfrm>
            <a:off x="4522173" y="6148981"/>
            <a:ext cx="307731" cy="316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30D28F-B62D-249E-573D-D710D8C98B6F}"/>
              </a:ext>
            </a:extLst>
          </p:cNvPr>
          <p:cNvSpPr/>
          <p:nvPr/>
        </p:nvSpPr>
        <p:spPr>
          <a:xfrm>
            <a:off x="4944205" y="6148981"/>
            <a:ext cx="307731" cy="316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494979F-81D3-9126-F167-CC1015C2F838}"/>
              </a:ext>
            </a:extLst>
          </p:cNvPr>
          <p:cNvSpPr/>
          <p:nvPr/>
        </p:nvSpPr>
        <p:spPr>
          <a:xfrm>
            <a:off x="5366237" y="6148981"/>
            <a:ext cx="307731" cy="316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C404074-15B6-A02E-920C-A6779A5691A3}"/>
              </a:ext>
            </a:extLst>
          </p:cNvPr>
          <p:cNvSpPr/>
          <p:nvPr/>
        </p:nvSpPr>
        <p:spPr>
          <a:xfrm>
            <a:off x="5788269" y="6148981"/>
            <a:ext cx="307731" cy="316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B4D9A9B-E58D-194D-3A51-6674CA38ABE1}"/>
              </a:ext>
            </a:extLst>
          </p:cNvPr>
          <p:cNvSpPr/>
          <p:nvPr/>
        </p:nvSpPr>
        <p:spPr>
          <a:xfrm>
            <a:off x="6210301" y="6148981"/>
            <a:ext cx="307731" cy="316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05D48DC-717A-198C-CF8C-C019CC377B29}"/>
              </a:ext>
            </a:extLst>
          </p:cNvPr>
          <p:cNvSpPr/>
          <p:nvPr/>
        </p:nvSpPr>
        <p:spPr>
          <a:xfrm rot="10800000">
            <a:off x="6689484" y="6148980"/>
            <a:ext cx="307731" cy="316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7D5DBA6-7BB1-B0C3-3DAC-6D05FCE0F1BD}"/>
              </a:ext>
            </a:extLst>
          </p:cNvPr>
          <p:cNvSpPr/>
          <p:nvPr/>
        </p:nvSpPr>
        <p:spPr>
          <a:xfrm>
            <a:off x="1591755" y="1305659"/>
            <a:ext cx="444884" cy="3956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5885E19-D5A3-6B7D-7FB5-AC5FE5798D22}"/>
              </a:ext>
            </a:extLst>
          </p:cNvPr>
          <p:cNvSpPr/>
          <p:nvPr/>
        </p:nvSpPr>
        <p:spPr>
          <a:xfrm>
            <a:off x="3563808" y="3784754"/>
            <a:ext cx="444884" cy="3956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E4340D5-BECD-43A4-3392-89D66CF751F5}"/>
              </a:ext>
            </a:extLst>
          </p:cNvPr>
          <p:cNvSpPr/>
          <p:nvPr/>
        </p:nvSpPr>
        <p:spPr>
          <a:xfrm>
            <a:off x="1792279" y="4562182"/>
            <a:ext cx="444884" cy="3956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529DA3-BD27-DB0C-E8C4-F5FAB76B9F5B}"/>
              </a:ext>
            </a:extLst>
          </p:cNvPr>
          <p:cNvSpPr/>
          <p:nvPr/>
        </p:nvSpPr>
        <p:spPr>
          <a:xfrm>
            <a:off x="4747467" y="4494108"/>
            <a:ext cx="2193577" cy="1486663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내년에 합격하고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결혼한다</a:t>
            </a:r>
            <a:r>
              <a:rPr lang="en-US" altLang="ko-KR" sz="1100" dirty="0"/>
              <a:t>!</a:t>
            </a:r>
          </a:p>
          <a:p>
            <a:pPr algn="ctr"/>
            <a:r>
              <a:rPr lang="en-US" altLang="ko-KR" sz="1100" dirty="0"/>
              <a:t>-</a:t>
            </a:r>
            <a:r>
              <a:rPr lang="ko-KR" altLang="en-US" sz="1100" dirty="0"/>
              <a:t>정</a:t>
            </a:r>
            <a:r>
              <a:rPr lang="en-US" altLang="ko-KR" sz="1100" dirty="0"/>
              <a:t>*</a:t>
            </a:r>
            <a:r>
              <a:rPr lang="ko-KR" altLang="en-US" sz="1100" dirty="0"/>
              <a:t>헌</a:t>
            </a:r>
            <a:r>
              <a:rPr lang="en-US" altLang="ko-KR" sz="1100" dirty="0"/>
              <a:t>-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67BF13-9F62-FAC6-D089-2E7C64424020}"/>
              </a:ext>
            </a:extLst>
          </p:cNvPr>
          <p:cNvSpPr/>
          <p:nvPr/>
        </p:nvSpPr>
        <p:spPr>
          <a:xfrm>
            <a:off x="2404850" y="2935608"/>
            <a:ext cx="2193577" cy="1486663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내년에 합격하고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결혼한다</a:t>
            </a:r>
            <a:r>
              <a:rPr lang="en-US" altLang="ko-KR" sz="1100" dirty="0"/>
              <a:t>!</a:t>
            </a:r>
          </a:p>
          <a:p>
            <a:pPr algn="ctr"/>
            <a:r>
              <a:rPr lang="en-US" altLang="ko-KR" sz="1100" dirty="0"/>
              <a:t>-</a:t>
            </a:r>
            <a:r>
              <a:rPr lang="ko-KR" altLang="en-US" sz="1100" dirty="0"/>
              <a:t>정</a:t>
            </a:r>
            <a:r>
              <a:rPr lang="en-US" altLang="ko-KR" sz="1100" dirty="0"/>
              <a:t>*</a:t>
            </a:r>
            <a:r>
              <a:rPr lang="ko-KR" altLang="en-US" sz="1100" dirty="0"/>
              <a:t>헌</a:t>
            </a:r>
            <a:r>
              <a:rPr lang="en-US" altLang="ko-KR" sz="1100" dirty="0"/>
              <a:t>-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EBA5CB-2F35-4E1D-FA14-A45700CF2CCE}"/>
              </a:ext>
            </a:extLst>
          </p:cNvPr>
          <p:cNvSpPr/>
          <p:nvPr/>
        </p:nvSpPr>
        <p:spPr>
          <a:xfrm>
            <a:off x="4740974" y="2935608"/>
            <a:ext cx="2193577" cy="1486663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내년에 합격하고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결혼한다</a:t>
            </a:r>
            <a:r>
              <a:rPr lang="en-US" altLang="ko-KR" sz="1100" dirty="0"/>
              <a:t>!</a:t>
            </a:r>
          </a:p>
          <a:p>
            <a:pPr algn="ctr"/>
            <a:r>
              <a:rPr lang="en-US" altLang="ko-KR" sz="1100" dirty="0"/>
              <a:t>-</a:t>
            </a:r>
            <a:r>
              <a:rPr lang="ko-KR" altLang="en-US" sz="1100" dirty="0"/>
              <a:t>정</a:t>
            </a:r>
            <a:r>
              <a:rPr lang="en-US" altLang="ko-KR" sz="1100" dirty="0"/>
              <a:t>*</a:t>
            </a:r>
            <a:r>
              <a:rPr lang="ko-KR" altLang="en-US" sz="1100" dirty="0"/>
              <a:t>헌</a:t>
            </a:r>
            <a:r>
              <a:rPr lang="en-US" altLang="ko-KR" sz="1100" dirty="0"/>
              <a:t>-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574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8</a:t>
            </a:fld>
            <a:endParaRPr lang="ko-KR" altLang="en-US" dirty="0"/>
          </a:p>
        </p:txBody>
      </p:sp>
      <p:graphicFrame>
        <p:nvGraphicFramePr>
          <p:cNvPr id="33" name="Group 87">
            <a:extLst>
              <a:ext uri="{FF2B5EF4-FFF2-40B4-BE49-F238E27FC236}">
                <a16:creationId xmlns:a16="http://schemas.microsoft.com/office/drawing/2014/main" id="{3A424C87-CEAA-CF9D-0995-13B63C63D20E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1776967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1550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43686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36857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1799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r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0924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6741C8-78EE-9B19-CFF3-33C258A505EC}"/>
              </a:ext>
            </a:extLst>
          </p:cNvPr>
          <p:cNvSpPr/>
          <p:nvPr/>
        </p:nvSpPr>
        <p:spPr>
          <a:xfrm>
            <a:off x="189470" y="255373"/>
            <a:ext cx="8954530" cy="644151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C86EC-8280-DAB5-14A5-36C6DA7887CB}"/>
              </a:ext>
            </a:extLst>
          </p:cNvPr>
          <p:cNvSpPr txBox="1"/>
          <p:nvPr/>
        </p:nvSpPr>
        <p:spPr>
          <a:xfrm>
            <a:off x="483250" y="519152"/>
            <a:ext cx="2069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Event-2 </a:t>
            </a:r>
            <a:r>
              <a:rPr lang="ko-KR" altLang="en-US" sz="1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유의사항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3C4D9C-656F-1757-E0A6-273094EAE3A5}"/>
              </a:ext>
            </a:extLst>
          </p:cNvPr>
          <p:cNvSpPr txBox="1"/>
          <p:nvPr/>
        </p:nvSpPr>
        <p:spPr>
          <a:xfrm>
            <a:off x="483250" y="1152263"/>
            <a:ext cx="5767679" cy="2558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900" dirty="0"/>
              <a:t>사은품 안내</a:t>
            </a:r>
            <a:r>
              <a:rPr lang="en-US" altLang="ko-KR" sz="900" dirty="0"/>
              <a:t>: </a:t>
            </a:r>
            <a:br>
              <a:rPr lang="en-US" altLang="ko-KR" sz="900" dirty="0"/>
            </a:br>
            <a:r>
              <a:rPr lang="en-US" altLang="ko-KR" sz="900" dirty="0"/>
              <a:t>1</a:t>
            </a:r>
            <a:r>
              <a:rPr lang="ko-KR" altLang="en-US" sz="900" dirty="0"/>
              <a:t>명</a:t>
            </a:r>
            <a:r>
              <a:rPr lang="en-US" altLang="ko-KR" sz="900" dirty="0"/>
              <a:t>: </a:t>
            </a:r>
            <a:r>
              <a:rPr lang="ko-KR" altLang="en-US" sz="900" dirty="0"/>
              <a:t>애플 </a:t>
            </a:r>
            <a:r>
              <a:rPr lang="ko-KR" altLang="en-US" sz="900" dirty="0" err="1"/>
              <a:t>에어팟</a:t>
            </a:r>
            <a:r>
              <a:rPr lang="ko-KR" altLang="en-US" sz="900" dirty="0"/>
              <a:t> 프로</a:t>
            </a:r>
            <a:br>
              <a:rPr lang="en-US" altLang="ko-KR" sz="900" dirty="0"/>
            </a:br>
            <a:r>
              <a:rPr lang="en-US" altLang="ko-KR" sz="900" dirty="0"/>
              <a:t>2</a:t>
            </a:r>
            <a:r>
              <a:rPr lang="ko-KR" altLang="en-US" sz="900" dirty="0"/>
              <a:t>명</a:t>
            </a:r>
            <a:r>
              <a:rPr lang="en-US" altLang="ko-KR" sz="900" dirty="0"/>
              <a:t>: </a:t>
            </a:r>
            <a:r>
              <a:rPr lang="ko-KR" altLang="en-US" sz="900" dirty="0"/>
              <a:t>소문내기 이벤트 최다 참여자 </a:t>
            </a:r>
            <a:r>
              <a:rPr lang="en-US" altLang="ko-KR" sz="900" dirty="0"/>
              <a:t>2</a:t>
            </a:r>
            <a:r>
              <a:rPr lang="ko-KR" altLang="en-US" sz="900" dirty="0"/>
              <a:t>등</a:t>
            </a:r>
            <a:r>
              <a:rPr lang="en-US" altLang="ko-KR" sz="900" dirty="0"/>
              <a:t>: </a:t>
            </a:r>
            <a:r>
              <a:rPr lang="ko-KR" altLang="en-US" sz="900" dirty="0"/>
              <a:t>신세계 상품권 </a:t>
            </a:r>
            <a:r>
              <a:rPr lang="en-US" altLang="ko-KR" sz="900" dirty="0"/>
              <a:t>10</a:t>
            </a:r>
            <a:r>
              <a:rPr lang="ko-KR" altLang="en-US" sz="900" dirty="0" err="1"/>
              <a:t>만원권</a:t>
            </a:r>
            <a:br>
              <a:rPr lang="en-US" altLang="ko-KR" sz="900" dirty="0"/>
            </a:br>
            <a:r>
              <a:rPr lang="en-US" altLang="ko-KR" sz="900" dirty="0"/>
              <a:t>3</a:t>
            </a:r>
            <a:r>
              <a:rPr lang="ko-KR" altLang="en-US" sz="900" dirty="0"/>
              <a:t>명</a:t>
            </a:r>
            <a:r>
              <a:rPr lang="en-US" altLang="ko-KR" sz="900" dirty="0"/>
              <a:t>: B.B.Q </a:t>
            </a:r>
            <a:r>
              <a:rPr lang="ko-KR" altLang="en-US" sz="900" dirty="0"/>
              <a:t>치킨 쿠폰 </a:t>
            </a:r>
            <a:r>
              <a:rPr lang="en-US" altLang="ko-KR" sz="900" dirty="0"/>
              <a:t>/ </a:t>
            </a:r>
            <a:r>
              <a:rPr lang="ko-KR" altLang="en-US" sz="900" dirty="0"/>
              <a:t>도미노 피자 쿠폰</a:t>
            </a:r>
            <a:br>
              <a:rPr lang="en-US" altLang="ko-KR" sz="900" dirty="0"/>
            </a:br>
            <a:r>
              <a:rPr lang="en-US" altLang="ko-KR" sz="900" dirty="0"/>
              <a:t>10</a:t>
            </a:r>
            <a:r>
              <a:rPr lang="ko-KR" altLang="en-US" sz="900" dirty="0"/>
              <a:t>명</a:t>
            </a:r>
            <a:r>
              <a:rPr lang="en-US" altLang="ko-KR" sz="900" dirty="0"/>
              <a:t>: </a:t>
            </a:r>
            <a:r>
              <a:rPr lang="ko-KR" altLang="en-US" sz="900" dirty="0"/>
              <a:t>스타벅스 아메리카노 쿠폰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900" dirty="0"/>
              <a:t>사은품은 내부 사정에 의해 변경될 수 있습니다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900" dirty="0"/>
              <a:t>1/5(</a:t>
            </a:r>
            <a:r>
              <a:rPr lang="ko-KR" altLang="en-US" sz="900" dirty="0"/>
              <a:t>금</a:t>
            </a:r>
            <a:r>
              <a:rPr lang="en-US" altLang="ko-KR" sz="900" dirty="0"/>
              <a:t>) 24</a:t>
            </a:r>
            <a:r>
              <a:rPr lang="ko-KR" altLang="en-US" sz="900" dirty="0"/>
              <a:t>시까지 입력된 건에 한해 인정됩니다</a:t>
            </a:r>
            <a:r>
              <a:rPr lang="en-US" altLang="ko-KR" sz="900" dirty="0"/>
              <a:t>. </a:t>
            </a:r>
            <a:r>
              <a:rPr lang="ko-KR" altLang="en-US" sz="900" dirty="0"/>
              <a:t>사은품은 가입 시 입력하신 휴대폰 번호로 </a:t>
            </a:r>
            <a:r>
              <a:rPr lang="en-US" altLang="ko-KR" sz="900" dirty="0"/>
              <a:t>1/18(</a:t>
            </a:r>
            <a:r>
              <a:rPr lang="ko-KR" altLang="en-US" sz="900" dirty="0"/>
              <a:t>목</a:t>
            </a:r>
            <a:r>
              <a:rPr lang="en-US" altLang="ko-KR" sz="900" dirty="0"/>
              <a:t>) </a:t>
            </a:r>
            <a:r>
              <a:rPr lang="ko-KR" altLang="en-US" sz="900" dirty="0"/>
              <a:t>개별 문자 발송 예정입니다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900" dirty="0"/>
              <a:t>타인을 비방하거나 욕설하는 내용이 작성된 경우 별도 </a:t>
            </a:r>
            <a:r>
              <a:rPr lang="ko-KR" altLang="en-US" sz="900" dirty="0" err="1"/>
              <a:t>통보없이</a:t>
            </a:r>
            <a:r>
              <a:rPr lang="ko-KR" altLang="en-US" sz="900" dirty="0"/>
              <a:t> 삭제 처리됩니다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900" dirty="0"/>
              <a:t>작성해주신 게시글은 마케팅 자료로 사용될 수 있습니다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900" dirty="0"/>
              <a:t>타인의 게시글을 복사하여 입력하는 경우 지급 대상에서 제외 됩니다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900" dirty="0"/>
              <a:t>본 이벤트는 조기 종료될 수 있습니다</a:t>
            </a:r>
            <a:r>
              <a:rPr lang="en-US" altLang="ko-KR" sz="9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BFAFD1-98C8-ECBB-2DFF-F0919314C9BD}"/>
              </a:ext>
            </a:extLst>
          </p:cNvPr>
          <p:cNvSpPr txBox="1"/>
          <p:nvPr/>
        </p:nvSpPr>
        <p:spPr>
          <a:xfrm>
            <a:off x="239001" y="3871329"/>
            <a:ext cx="2207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Section7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0685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1320</Words>
  <Application>Microsoft Office PowerPoint</Application>
  <PresentationFormat>와이드스크린</PresentationFormat>
  <Paragraphs>351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HY견고딕</vt:lpstr>
      <vt:lpstr>Modern H Medium</vt:lpstr>
      <vt:lpstr>맑은 고딕</vt:lpstr>
      <vt:lpstr>맑은 고딕 Semilight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41</cp:revision>
  <dcterms:created xsi:type="dcterms:W3CDTF">2023-11-28T02:11:22Z</dcterms:created>
  <dcterms:modified xsi:type="dcterms:W3CDTF">2023-12-20T05:05:22Z</dcterms:modified>
</cp:coreProperties>
</file>