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26" r:id="rId2"/>
    <p:sldId id="258" r:id="rId3"/>
    <p:sldId id="257" r:id="rId4"/>
    <p:sldId id="834" r:id="rId5"/>
    <p:sldId id="842" r:id="rId6"/>
    <p:sldId id="843" r:id="rId7"/>
    <p:sldId id="844" r:id="rId8"/>
    <p:sldId id="845" r:id="rId9"/>
  </p:sldIdLst>
  <p:sldSz cx="12192000" cy="6858000"/>
  <p:notesSz cx="9866313" cy="6735763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DB18FB4-D122-4FAD-ACFA-EA4F139094DB}">
          <p14:sldIdLst>
            <p14:sldId id="726"/>
            <p14:sldId id="258"/>
            <p14:sldId id="257"/>
          </p14:sldIdLst>
        </p14:section>
        <p14:section name="메인" id="{2955F383-6F4F-4D96-8F5D-5A051B505CAC}">
          <p14:sldIdLst>
            <p14:sldId id="834"/>
            <p14:sldId id="842"/>
            <p14:sldId id="843"/>
            <p14:sldId id="844"/>
            <p14:sldId id="8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  <p:cmAuthor id="2" name="User" initials="U" lastIdx="2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A06B4"/>
    <a:srgbClr val="F50BF5"/>
    <a:srgbClr val="FF3300"/>
    <a:srgbClr val="D9D9D9"/>
    <a:srgbClr val="FFFFFF"/>
    <a:srgbClr val="5B9BD5"/>
    <a:srgbClr val="616161"/>
    <a:srgbClr val="00193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6136" autoAdjust="0"/>
  </p:normalViewPr>
  <p:slideViewPr>
    <p:cSldViewPr snapToGrid="0">
      <p:cViewPr varScale="1">
        <p:scale>
          <a:sx n="99" d="100"/>
          <a:sy n="99" d="100"/>
        </p:scale>
        <p:origin x="108" y="300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733" y="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39762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733" y="639762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17608" y="90616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08" y="428574"/>
            <a:ext cx="7823668" cy="621657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7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8015416" y="428574"/>
            <a:ext cx="1733289" cy="5585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005013" y="461963"/>
            <a:ext cx="11925301" cy="67087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69046" y="3497650"/>
            <a:ext cx="7752364" cy="2861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5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6ED35-9163-4663-A875-7B6ACA44E3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6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6ED35-9163-4663-A875-7B6ACA44E3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0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9DEEB23-F6E0-EB69-8509-C8CAB417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465503"/>
            <a:ext cx="2743200" cy="365125"/>
          </a:xfrm>
        </p:spPr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897306" y="1357411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1897306" y="3404585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7307" y="1480189"/>
            <a:ext cx="8312149" cy="159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/>
              <a:t>경찰 온라인 웹사이트</a:t>
            </a:r>
            <a:endParaRPr lang="en-US" altLang="ko-KR" sz="4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경찰 메인 레이어 </a:t>
            </a:r>
            <a:r>
              <a:rPr lang="ko-KR" altLang="en-US" sz="2400" b="1" dirty="0" err="1"/>
              <a:t>모달</a:t>
            </a:r>
            <a:r>
              <a:rPr lang="ko-KR" altLang="en-US" sz="2400" b="1" dirty="0"/>
              <a:t> 팝업 템플릿 규격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안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3228C3-4F8F-DDD8-C519-7E6BA3337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39741"/>
              </p:ext>
            </p:extLst>
          </p:nvPr>
        </p:nvGraphicFramePr>
        <p:xfrm>
          <a:off x="6954892" y="5187497"/>
          <a:ext cx="4333068" cy="997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/>
                        <a:t>경찰 메인 레이어 </a:t>
                      </a:r>
                      <a:r>
                        <a:rPr lang="ko-KR" altLang="en-US" sz="900" b="1" dirty="0" err="1"/>
                        <a:t>모달</a:t>
                      </a:r>
                      <a:r>
                        <a:rPr lang="ko-KR" altLang="en-US" sz="900" b="1" dirty="0"/>
                        <a:t> 팝업 템플릿 규격</a:t>
                      </a:r>
                      <a:r>
                        <a:rPr lang="en-US" altLang="ko-KR" sz="900" b="1" dirty="0"/>
                        <a:t>(</a:t>
                      </a:r>
                      <a:r>
                        <a:rPr lang="ko-KR" altLang="en-US" sz="900" b="1" dirty="0"/>
                        <a:t>안</a:t>
                      </a:r>
                      <a:r>
                        <a:rPr lang="en-US" altLang="ko-KR" sz="900" b="1" dirty="0"/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2024.2.14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교육사업본부 개발팀 신인숙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0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55375"/>
              </p:ext>
            </p:extLst>
          </p:nvPr>
        </p:nvGraphicFramePr>
        <p:xfrm>
          <a:off x="914400" y="1976264"/>
          <a:ext cx="10337179" cy="404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Version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Author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신인숙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/>
                        <a:t>오늘하루안보기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닫기 버튼 사이즈</a:t>
                      </a: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1type</a:t>
                      </a:r>
                      <a:r>
                        <a:rPr lang="ko-KR" altLang="en-US" sz="900" dirty="0"/>
                        <a:t> 규격 안내</a:t>
                      </a: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2type </a:t>
                      </a:r>
                      <a:r>
                        <a:rPr lang="ko-KR" altLang="en-US" sz="900" dirty="0"/>
                        <a:t>규격 안내</a:t>
                      </a: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3type</a:t>
                      </a:r>
                      <a:r>
                        <a:rPr lang="ko-KR" altLang="en-US" sz="900" dirty="0"/>
                        <a:t> 규격 안내</a:t>
                      </a:r>
                      <a:endParaRPr lang="en-US" altLang="ko-KR" sz="9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2024-2-14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1960AB-64F4-DBE4-FD13-3129FFC3E110}"/>
              </a:ext>
            </a:extLst>
          </p:cNvPr>
          <p:cNvSpPr txBox="1"/>
          <p:nvPr/>
        </p:nvSpPr>
        <p:spPr>
          <a:xfrm>
            <a:off x="696104" y="792107"/>
            <a:ext cx="1431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History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077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104" y="792107"/>
            <a:ext cx="1284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37713" y="2143712"/>
            <a:ext cx="3959738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오늘하루안보기</a:t>
            </a:r>
            <a:r>
              <a:rPr lang="en-US" altLang="ko-KR" sz="1800" dirty="0"/>
              <a:t>/</a:t>
            </a:r>
            <a:r>
              <a:rPr lang="ko-KR" altLang="en-US" sz="1800" dirty="0"/>
              <a:t>닫기 버튼 사이즈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1type</a:t>
            </a:r>
            <a:r>
              <a:rPr lang="ko-KR" altLang="en-US" sz="1800" dirty="0"/>
              <a:t> 규격 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en-US" altLang="ko-KR" sz="1800" dirty="0"/>
              <a:t>type</a:t>
            </a:r>
            <a:r>
              <a:rPr lang="ko-KR" altLang="en-US" sz="1800" dirty="0"/>
              <a:t> 규격 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en-US" altLang="ko-KR" sz="1800" dirty="0"/>
              <a:t>type</a:t>
            </a:r>
            <a:r>
              <a:rPr lang="ko-KR" altLang="en-US" sz="1800" dirty="0"/>
              <a:t> 규격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37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67956F-ABAB-CC34-DCF2-56EABAF3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10" name="Group 87">
            <a:extLst>
              <a:ext uri="{FF2B5EF4-FFF2-40B4-BE49-F238E27FC236}">
                <a16:creationId xmlns:a16="http://schemas.microsoft.com/office/drawing/2014/main" id="{F2124BE0-C8E7-2FD1-3C94-1CBCD5FA7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76783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3EADE91-4458-1087-6484-A22E88AA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54" y="1893444"/>
            <a:ext cx="8408985" cy="4065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76321E-E695-B19A-F5A7-EC2DA951743B}"/>
              </a:ext>
            </a:extLst>
          </p:cNvPr>
          <p:cNvSpPr txBox="1"/>
          <p:nvPr/>
        </p:nvSpPr>
        <p:spPr>
          <a:xfrm>
            <a:off x="363680" y="528151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경찰 메인 레이어 </a:t>
            </a:r>
            <a:r>
              <a:rPr lang="ko-KR" altLang="en-US" sz="1800" b="1" dirty="0" err="1"/>
              <a:t>모달</a:t>
            </a:r>
            <a:r>
              <a:rPr lang="ko-KR" altLang="en-US" sz="1800" b="1" dirty="0"/>
              <a:t> 팝업 위치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499575-A018-54AC-5664-7806AFEACE67}"/>
              </a:ext>
            </a:extLst>
          </p:cNvPr>
          <p:cNvSpPr/>
          <p:nvPr/>
        </p:nvSpPr>
        <p:spPr>
          <a:xfrm>
            <a:off x="2200109" y="2282461"/>
            <a:ext cx="4760435" cy="34036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4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8685527-86C9-C2A1-9EA9-8B01C315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64" y="1330505"/>
            <a:ext cx="5306515" cy="47660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1F38CC4-C7F9-ECE3-51F5-FD0A59A36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04542"/>
              </p:ext>
            </p:extLst>
          </p:nvPr>
        </p:nvGraphicFramePr>
        <p:xfrm>
          <a:off x="9430473" y="1"/>
          <a:ext cx="2761527" cy="339780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위치 규격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PC, mobile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- 1~3type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 동일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165px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30px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공통 위치 규격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PC, mobile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동일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- 1~3type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다 동일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76px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30px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159D23-D001-624D-A38C-2249D796555E}"/>
              </a:ext>
            </a:extLst>
          </p:cNvPr>
          <p:cNvSpPr txBox="1"/>
          <p:nvPr/>
        </p:nvSpPr>
        <p:spPr>
          <a:xfrm>
            <a:off x="781753" y="264175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286EC9-D86C-7DAD-E790-CDB776314AA9}"/>
              </a:ext>
            </a:extLst>
          </p:cNvPr>
          <p:cNvSpPr/>
          <p:nvPr/>
        </p:nvSpPr>
        <p:spPr>
          <a:xfrm>
            <a:off x="483133" y="264175"/>
            <a:ext cx="298620" cy="2772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9E549C-1FFC-E737-9FEC-F0F6CF1B8D35}"/>
              </a:ext>
            </a:extLst>
          </p:cNvPr>
          <p:cNvSpPr/>
          <p:nvPr/>
        </p:nvSpPr>
        <p:spPr>
          <a:xfrm>
            <a:off x="4783755" y="1231987"/>
            <a:ext cx="1145407" cy="52614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B7DAAC-6E63-18E3-457C-44373EB28CE0}"/>
              </a:ext>
            </a:extLst>
          </p:cNvPr>
          <p:cNvSpPr/>
          <p:nvPr/>
        </p:nvSpPr>
        <p:spPr>
          <a:xfrm>
            <a:off x="4637175" y="821353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17E270-96BB-C987-AB83-E1D430A2B756}"/>
              </a:ext>
            </a:extLst>
          </p:cNvPr>
          <p:cNvSpPr/>
          <p:nvPr/>
        </p:nvSpPr>
        <p:spPr>
          <a:xfrm>
            <a:off x="6034996" y="1231987"/>
            <a:ext cx="548683" cy="52614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0789A0-9F28-54AC-B245-61387D4E7D5F}"/>
              </a:ext>
            </a:extLst>
          </p:cNvPr>
          <p:cNvSpPr/>
          <p:nvPr/>
        </p:nvSpPr>
        <p:spPr>
          <a:xfrm>
            <a:off x="5888416" y="830831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008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D5BC4-50D0-FDC4-8468-AE4E45AEE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70BED1B-FC48-2CEF-9208-A37ECE64F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07" y="1551698"/>
            <a:ext cx="6482484" cy="515695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E0C61A-E523-4899-C714-BD479E8B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493C186E-19D5-07D1-9D84-ACB1ADAB7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80748"/>
              </p:ext>
            </p:extLst>
          </p:nvPr>
        </p:nvGraphicFramePr>
        <p:xfrm>
          <a:off x="9430473" y="1"/>
          <a:ext cx="2761527" cy="32149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PC, mobile 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가로사이즈 동일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공통 사용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768px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자동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링크 영역 가로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절대 위치로 적용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class : </a:t>
                      </a:r>
                      <a:r>
                        <a:rPr lang="en-US" altLang="ko-KR" sz="1200" spc="-100" baseline="0" dirty="0" err="1">
                          <a:latin typeface="맑은 고딕" panose="020B0503020000020004" pitchFamily="50" charset="-127"/>
                          <a:ea typeface="+mn-ea"/>
                        </a:rPr>
                        <a:t>popImgA_area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711BD9-B9A0-5666-88E5-DE2E0A3CD479}"/>
              </a:ext>
            </a:extLst>
          </p:cNvPr>
          <p:cNvSpPr txBox="1"/>
          <p:nvPr/>
        </p:nvSpPr>
        <p:spPr>
          <a:xfrm>
            <a:off x="781753" y="264175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B7E06DA-9EA3-2B31-69F2-241F5C8DEDCE}"/>
              </a:ext>
            </a:extLst>
          </p:cNvPr>
          <p:cNvSpPr/>
          <p:nvPr/>
        </p:nvSpPr>
        <p:spPr>
          <a:xfrm>
            <a:off x="483133" y="264175"/>
            <a:ext cx="298620" cy="2772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ADCB06-68A4-0846-78AC-EC769FE65D55}"/>
              </a:ext>
            </a:extLst>
          </p:cNvPr>
          <p:cNvSpPr/>
          <p:nvPr/>
        </p:nvSpPr>
        <p:spPr>
          <a:xfrm>
            <a:off x="1941940" y="2427151"/>
            <a:ext cx="5235542" cy="32902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6D5538-AAD5-A69A-C75C-5C5F8117FC31}"/>
              </a:ext>
            </a:extLst>
          </p:cNvPr>
          <p:cNvSpPr/>
          <p:nvPr/>
        </p:nvSpPr>
        <p:spPr>
          <a:xfrm>
            <a:off x="1939577" y="1966541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6962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BBDF1-D456-E5EE-4706-9D2C4B5B9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9CED88-7C1C-8B2D-24F0-4FDD02C8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93" y="1386764"/>
            <a:ext cx="6264041" cy="47248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1744B1-1D71-02D1-24E2-B3117F93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5847CA24-3C5C-3549-AB2A-915160D62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91274"/>
              </p:ext>
            </p:extLst>
          </p:nvPr>
        </p:nvGraphicFramePr>
        <p:xfrm>
          <a:off x="9430473" y="1"/>
          <a:ext cx="2761527" cy="32149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PC, mobile 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가로사이즈 동일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공통 사용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768px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자동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링크 영역 각각 가로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50%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절대 위치로 적용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class : </a:t>
                      </a:r>
                      <a:r>
                        <a:rPr lang="en-US" altLang="ko-KR" sz="1200" spc="-100" baseline="0" dirty="0" err="1">
                          <a:latin typeface="맑은 고딕" panose="020B0503020000020004" pitchFamily="50" charset="-127"/>
                          <a:ea typeface="+mn-ea"/>
                        </a:rPr>
                        <a:t>popImgB_area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20AB34-0035-DB83-EEA0-06CD4BBBFC69}"/>
              </a:ext>
            </a:extLst>
          </p:cNvPr>
          <p:cNvSpPr txBox="1"/>
          <p:nvPr/>
        </p:nvSpPr>
        <p:spPr>
          <a:xfrm>
            <a:off x="781753" y="264175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2type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259DCA-9B30-E099-906B-C9F4727BF155}"/>
              </a:ext>
            </a:extLst>
          </p:cNvPr>
          <p:cNvSpPr/>
          <p:nvPr/>
        </p:nvSpPr>
        <p:spPr>
          <a:xfrm>
            <a:off x="483133" y="264175"/>
            <a:ext cx="298620" cy="2772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491BE2-7FC7-0DC5-3676-59F475440F9C}"/>
              </a:ext>
            </a:extLst>
          </p:cNvPr>
          <p:cNvSpPr/>
          <p:nvPr/>
        </p:nvSpPr>
        <p:spPr>
          <a:xfrm>
            <a:off x="1513331" y="2286682"/>
            <a:ext cx="5539095" cy="32818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3F2E80B-44AA-F114-5ED0-213CE53A9D69}"/>
              </a:ext>
            </a:extLst>
          </p:cNvPr>
          <p:cNvSpPr/>
          <p:nvPr/>
        </p:nvSpPr>
        <p:spPr>
          <a:xfrm>
            <a:off x="1484456" y="1793286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6257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A5EB9-5331-2E8C-16D6-DAEC284F8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9FEAC19-E9CB-B192-4D3D-6DB27223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16" y="926461"/>
            <a:ext cx="7250555" cy="5667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332B9C-182C-99EB-64E6-2ABF9EB3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FBCB9850-7C71-3DD3-5B10-CD0E0ADAE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99135"/>
              </p:ext>
            </p:extLst>
          </p:nvPr>
        </p:nvGraphicFramePr>
        <p:xfrm>
          <a:off x="9430473" y="1"/>
          <a:ext cx="2761527" cy="41293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PC, mobile 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가로사이즈 동일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공통 사용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768px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자동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링크 영역 각각 가로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절대 위치로 적용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class : </a:t>
                      </a:r>
                      <a:r>
                        <a:rPr lang="en-US" altLang="ko-KR" sz="1200" spc="-100" baseline="0" dirty="0" err="1">
                          <a:latin typeface="맑은 고딕" panose="020B0503020000020004" pitchFamily="50" charset="-127"/>
                          <a:ea typeface="+mn-ea"/>
                        </a:rPr>
                        <a:t>popImgA_area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PC, mobile 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가로사이즈 동일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공통 사용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768px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자동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링크 영역 각각 가로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50%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절대 위치로 적용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class : </a:t>
                      </a:r>
                      <a:r>
                        <a:rPr lang="en-US" altLang="ko-KR" sz="1200" spc="-100" baseline="0" dirty="0" err="1">
                          <a:latin typeface="맑은 고딕" panose="020B0503020000020004" pitchFamily="50" charset="-127"/>
                          <a:ea typeface="+mn-ea"/>
                        </a:rPr>
                        <a:t>popImgB_area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7F3463-5CB5-CABB-817F-3BB64DD9D92F}"/>
              </a:ext>
            </a:extLst>
          </p:cNvPr>
          <p:cNvSpPr txBox="1"/>
          <p:nvPr/>
        </p:nvSpPr>
        <p:spPr>
          <a:xfrm>
            <a:off x="781753" y="264175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3type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9C8A0B6-548C-37A1-C2AE-B95DABB113ED}"/>
              </a:ext>
            </a:extLst>
          </p:cNvPr>
          <p:cNvSpPr/>
          <p:nvPr/>
        </p:nvSpPr>
        <p:spPr>
          <a:xfrm>
            <a:off x="483133" y="264175"/>
            <a:ext cx="298620" cy="2772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B9DF73-614D-C07F-58C1-A2779C2575A2}"/>
              </a:ext>
            </a:extLst>
          </p:cNvPr>
          <p:cNvSpPr/>
          <p:nvPr/>
        </p:nvSpPr>
        <p:spPr>
          <a:xfrm>
            <a:off x="1513331" y="1420090"/>
            <a:ext cx="5946248" cy="133273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FD8F1B5-ABB3-F822-8836-24BC32EA4C53}"/>
              </a:ext>
            </a:extLst>
          </p:cNvPr>
          <p:cNvSpPr/>
          <p:nvPr/>
        </p:nvSpPr>
        <p:spPr>
          <a:xfrm>
            <a:off x="1062794" y="1369441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A31174-A166-3648-2624-2CBA2A0F3787}"/>
              </a:ext>
            </a:extLst>
          </p:cNvPr>
          <p:cNvSpPr/>
          <p:nvPr/>
        </p:nvSpPr>
        <p:spPr>
          <a:xfrm>
            <a:off x="1502102" y="2852655"/>
            <a:ext cx="5946248" cy="35000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5CC4E9-AA03-44BA-506C-1BD2B417A77A}"/>
              </a:ext>
            </a:extLst>
          </p:cNvPr>
          <p:cNvSpPr/>
          <p:nvPr/>
        </p:nvSpPr>
        <p:spPr>
          <a:xfrm>
            <a:off x="1055971" y="2805960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3148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79083</TotalTime>
  <Words>305</Words>
  <Application>Microsoft Office PowerPoint</Application>
  <PresentationFormat>와이드스크린</PresentationFormat>
  <Paragraphs>113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5072</cp:revision>
  <cp:lastPrinted>2022-10-26T01:53:07Z</cp:lastPrinted>
  <dcterms:created xsi:type="dcterms:W3CDTF">2015-11-11T05:38:26Z</dcterms:created>
  <dcterms:modified xsi:type="dcterms:W3CDTF">2024-02-14T04:58:08Z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